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7" r:id="rId6"/>
    <p:sldId id="268" r:id="rId7"/>
    <p:sldId id="271" r:id="rId8"/>
    <p:sldId id="270" r:id="rId9"/>
    <p:sldId id="269" r:id="rId10"/>
    <p:sldId id="272" r:id="rId11"/>
    <p:sldId id="273" r:id="rId12"/>
    <p:sldId id="274" r:id="rId13"/>
    <p:sldId id="275" r:id="rId14"/>
    <p:sldId id="262" r:id="rId15"/>
    <p:sldId id="265" r:id="rId16"/>
    <p:sldId id="260" r:id="rId17"/>
    <p:sldId id="261" r:id="rId18"/>
    <p:sldId id="264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73"/>
    <a:srgbClr val="A4AEE0"/>
    <a:srgbClr val="212B61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0DF4FB-C791-4C95-903C-36EEBAA1F833}" v="261" dt="2021-04-15T17:11:23.5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1" autoAdjust="0"/>
    <p:restoredTop sz="94700" autoAdjust="0"/>
  </p:normalViewPr>
  <p:slideViewPr>
    <p:cSldViewPr>
      <p:cViewPr varScale="1">
        <p:scale>
          <a:sx n="104" d="100"/>
          <a:sy n="104" d="100"/>
        </p:scale>
        <p:origin x="85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810DF4FB-C791-4C95-903C-36EEBAA1F833}"/>
    <pc:docChg chg="undo custSel addSld delSld modSld sldOrd">
      <pc:chgData name="Martin, Ian (DLSLtd,RAL,TEC)" userId="115fc887-d2f4-40cb-b8cf-b841e9c05e83" providerId="ADAL" clId="{810DF4FB-C791-4C95-903C-36EEBAA1F833}" dt="2021-04-15T17:20:23.237" v="5119" actId="20577"/>
      <pc:docMkLst>
        <pc:docMk/>
      </pc:docMkLst>
      <pc:sldChg chg="addSp modSp mod">
        <pc:chgData name="Martin, Ian (DLSLtd,RAL,TEC)" userId="115fc887-d2f4-40cb-b8cf-b841e9c05e83" providerId="ADAL" clId="{810DF4FB-C791-4C95-903C-36EEBAA1F833}" dt="2021-04-09T07:45:21.641" v="2131" actId="207"/>
        <pc:sldMkLst>
          <pc:docMk/>
          <pc:sldMk cId="1933731478" sldId="256"/>
        </pc:sldMkLst>
        <pc:spChg chg="mod">
          <ac:chgData name="Martin, Ian (DLSLtd,RAL,TEC)" userId="115fc887-d2f4-40cb-b8cf-b841e9c05e83" providerId="ADAL" clId="{810DF4FB-C791-4C95-903C-36EEBAA1F833}" dt="2021-04-09T07:45:21.641" v="2131" actId="207"/>
          <ac:spMkLst>
            <pc:docMk/>
            <pc:sldMk cId="1933731478" sldId="256"/>
            <ac:spMk id="2" creationId="{6390EB5A-C69A-4ABE-A2B2-AAA3D9936064}"/>
          </ac:spMkLst>
        </pc:spChg>
        <pc:spChg chg="mod">
          <ac:chgData name="Martin, Ian (DLSLtd,RAL,TEC)" userId="115fc887-d2f4-40cb-b8cf-b841e9c05e83" providerId="ADAL" clId="{810DF4FB-C791-4C95-903C-36EEBAA1F833}" dt="2021-04-08T08:00:51.974" v="87" actId="20577"/>
          <ac:spMkLst>
            <pc:docMk/>
            <pc:sldMk cId="1933731478" sldId="256"/>
            <ac:spMk id="3" creationId="{A64A10F3-CA2A-4E0D-8CC1-D3824BA362EB}"/>
          </ac:spMkLst>
        </pc:spChg>
        <pc:picChg chg="add mod">
          <ac:chgData name="Martin, Ian (DLSLtd,RAL,TEC)" userId="115fc887-d2f4-40cb-b8cf-b841e9c05e83" providerId="ADAL" clId="{810DF4FB-C791-4C95-903C-36EEBAA1F833}" dt="2021-04-08T08:03:29.052" v="162" actId="1037"/>
          <ac:picMkLst>
            <pc:docMk/>
            <pc:sldMk cId="1933731478" sldId="256"/>
            <ac:picMk id="4" creationId="{BE14F215-66FB-4229-B1B2-427B3C8BE804}"/>
          </ac:picMkLst>
        </pc:picChg>
      </pc:sldChg>
      <pc:sldChg chg="addSp delSp modSp mod">
        <pc:chgData name="Martin, Ian (DLSLtd,RAL,TEC)" userId="115fc887-d2f4-40cb-b8cf-b841e9c05e83" providerId="ADAL" clId="{810DF4FB-C791-4C95-903C-36EEBAA1F833}" dt="2021-04-08T09:19:46.056" v="742" actId="1035"/>
        <pc:sldMkLst>
          <pc:docMk/>
          <pc:sldMk cId="2659896945" sldId="260"/>
        </pc:sldMkLst>
        <pc:spChg chg="mod">
          <ac:chgData name="Martin, Ian (DLSLtd,RAL,TEC)" userId="115fc887-d2f4-40cb-b8cf-b841e9c05e83" providerId="ADAL" clId="{810DF4FB-C791-4C95-903C-36EEBAA1F833}" dt="2021-04-08T09:19:46.056" v="742" actId="1035"/>
          <ac:spMkLst>
            <pc:docMk/>
            <pc:sldMk cId="2659896945" sldId="260"/>
            <ac:spMk id="2" creationId="{C161F77A-743D-40B2-AAA0-E93BD8B0CB0A}"/>
          </ac:spMkLst>
        </pc:spChg>
        <pc:spChg chg="mod">
          <ac:chgData name="Martin, Ian (DLSLtd,RAL,TEC)" userId="115fc887-d2f4-40cb-b8cf-b841e9c05e83" providerId="ADAL" clId="{810DF4FB-C791-4C95-903C-36EEBAA1F833}" dt="2021-04-08T09:04:12.196" v="509" actId="948"/>
          <ac:spMkLst>
            <pc:docMk/>
            <pc:sldMk cId="2659896945" sldId="260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810DF4FB-C791-4C95-903C-36EEBAA1F833}" dt="2021-04-08T09:03:50.572" v="504" actId="20577"/>
          <ac:spMkLst>
            <pc:docMk/>
            <pc:sldMk cId="2659896945" sldId="260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9:02:50.352" v="468" actId="478"/>
          <ac:spMkLst>
            <pc:docMk/>
            <pc:sldMk cId="2659896945" sldId="260"/>
            <ac:spMk id="5" creationId="{31ACFDC6-B867-4346-9CFB-82E89653AEDA}"/>
          </ac:spMkLst>
        </pc:spChg>
        <pc:spChg chg="del">
          <ac:chgData name="Martin, Ian (DLSLtd,RAL,TEC)" userId="115fc887-d2f4-40cb-b8cf-b841e9c05e83" providerId="ADAL" clId="{810DF4FB-C791-4C95-903C-36EEBAA1F833}" dt="2021-04-08T08:01:28.559" v="89" actId="478"/>
          <ac:spMkLst>
            <pc:docMk/>
            <pc:sldMk cId="2659896945" sldId="260"/>
            <ac:spMk id="6" creationId="{A6C6920F-EE3F-4222-BF69-75D40B1F2109}"/>
          </ac:spMkLst>
        </pc:spChg>
        <pc:spChg chg="mod">
          <ac:chgData name="Martin, Ian (DLSLtd,RAL,TEC)" userId="115fc887-d2f4-40cb-b8cf-b841e9c05e83" providerId="ADAL" clId="{810DF4FB-C791-4C95-903C-36EEBAA1F833}" dt="2021-04-08T08:01:48.240" v="129" actId="1036"/>
          <ac:spMkLst>
            <pc:docMk/>
            <pc:sldMk cId="2659896945" sldId="260"/>
            <ac:spMk id="7" creationId="{DD2A0F41-6A87-4826-B1B7-CFB3A5F45DA0}"/>
          </ac:spMkLst>
        </pc:spChg>
        <pc:spChg chg="mod">
          <ac:chgData name="Martin, Ian (DLSLtd,RAL,TEC)" userId="115fc887-d2f4-40cb-b8cf-b841e9c05e83" providerId="ADAL" clId="{810DF4FB-C791-4C95-903C-36EEBAA1F833}" dt="2021-04-08T09:14:57.301" v="579" actId="1076"/>
          <ac:spMkLst>
            <pc:docMk/>
            <pc:sldMk cId="2659896945" sldId="260"/>
            <ac:spMk id="10" creationId="{69EA8915-33E3-4BE3-B1E5-8EE79D0FE2E0}"/>
          </ac:spMkLst>
        </pc:spChg>
        <pc:spChg chg="add mod">
          <ac:chgData name="Martin, Ian (DLSLtd,RAL,TEC)" userId="115fc887-d2f4-40cb-b8cf-b841e9c05e83" providerId="ADAL" clId="{810DF4FB-C791-4C95-903C-36EEBAA1F833}" dt="2021-04-08T08:03:05.943" v="154" actId="1076"/>
          <ac:spMkLst>
            <pc:docMk/>
            <pc:sldMk cId="2659896945" sldId="260"/>
            <ac:spMk id="12" creationId="{17FC7CFF-1DD1-4AD5-B50B-2CFDF66C3BF3}"/>
          </ac:spMkLst>
        </pc:spChg>
        <pc:spChg chg="add del mod">
          <ac:chgData name="Martin, Ian (DLSLtd,RAL,TEC)" userId="115fc887-d2f4-40cb-b8cf-b841e9c05e83" providerId="ADAL" clId="{810DF4FB-C791-4C95-903C-36EEBAA1F833}" dt="2021-04-08T09:08:47.009" v="518" actId="478"/>
          <ac:spMkLst>
            <pc:docMk/>
            <pc:sldMk cId="2659896945" sldId="260"/>
            <ac:spMk id="14" creationId="{638CE650-DF72-4ACB-900B-36312EFF8588}"/>
          </ac:spMkLst>
        </pc:spChg>
        <pc:spChg chg="add mod">
          <ac:chgData name="Martin, Ian (DLSLtd,RAL,TEC)" userId="115fc887-d2f4-40cb-b8cf-b841e9c05e83" providerId="ADAL" clId="{810DF4FB-C791-4C95-903C-36EEBAA1F833}" dt="2021-04-08T09:09:19.462" v="525" actId="1076"/>
          <ac:spMkLst>
            <pc:docMk/>
            <pc:sldMk cId="2659896945" sldId="260"/>
            <ac:spMk id="15" creationId="{CE19DA17-FC30-4AE0-8275-03F3C53D6EC8}"/>
          </ac:spMkLst>
        </pc:spChg>
        <pc:spChg chg="add mod">
          <ac:chgData name="Martin, Ian (DLSLtd,RAL,TEC)" userId="115fc887-d2f4-40cb-b8cf-b841e9c05e83" providerId="ADAL" clId="{810DF4FB-C791-4C95-903C-36EEBAA1F833}" dt="2021-04-08T09:15:13.169" v="595" actId="20577"/>
          <ac:spMkLst>
            <pc:docMk/>
            <pc:sldMk cId="2659896945" sldId="260"/>
            <ac:spMk id="16" creationId="{D84F77BE-8417-4AA0-B929-62509B15A918}"/>
          </ac:spMkLst>
        </pc:spChg>
        <pc:picChg chg="mod">
          <ac:chgData name="Martin, Ian (DLSLtd,RAL,TEC)" userId="115fc887-d2f4-40cb-b8cf-b841e9c05e83" providerId="ADAL" clId="{810DF4FB-C791-4C95-903C-36EEBAA1F833}" dt="2021-04-08T09:14:53.374" v="578" actId="1076"/>
          <ac:picMkLst>
            <pc:docMk/>
            <pc:sldMk cId="2659896945" sldId="260"/>
            <ac:picMk id="8" creationId="{BD5B80BC-CB7E-481A-83FB-599FC9CE1074}"/>
          </ac:picMkLst>
        </pc:picChg>
        <pc:picChg chg="mod">
          <ac:chgData name="Martin, Ian (DLSLtd,RAL,TEC)" userId="115fc887-d2f4-40cb-b8cf-b841e9c05e83" providerId="ADAL" clId="{810DF4FB-C791-4C95-903C-36EEBAA1F833}" dt="2021-04-08T09:15:04.748" v="587" actId="1038"/>
          <ac:picMkLst>
            <pc:docMk/>
            <pc:sldMk cId="2659896945" sldId="260"/>
            <ac:picMk id="9" creationId="{CEFD37CF-67FF-4162-8418-808573A6141F}"/>
          </ac:picMkLst>
        </pc:picChg>
        <pc:picChg chg="mod">
          <ac:chgData name="Martin, Ian (DLSLtd,RAL,TEC)" userId="115fc887-d2f4-40cb-b8cf-b841e9c05e83" providerId="ADAL" clId="{810DF4FB-C791-4C95-903C-36EEBAA1F833}" dt="2021-04-08T09:19:46.056" v="742" actId="1035"/>
          <ac:picMkLst>
            <pc:docMk/>
            <pc:sldMk cId="2659896945" sldId="260"/>
            <ac:picMk id="11" creationId="{700F68AA-BAB2-466B-A4AA-D383270F0ADB}"/>
          </ac:picMkLst>
        </pc:picChg>
        <pc:picChg chg="add mod">
          <ac:chgData name="Martin, Ian (DLSLtd,RAL,TEC)" userId="115fc887-d2f4-40cb-b8cf-b841e9c05e83" providerId="ADAL" clId="{810DF4FB-C791-4C95-903C-36EEBAA1F833}" dt="2021-04-08T08:03:50.552" v="163"/>
          <ac:picMkLst>
            <pc:docMk/>
            <pc:sldMk cId="2659896945" sldId="260"/>
            <ac:picMk id="13" creationId="{97F646C3-5918-4254-B0C9-F44527365751}"/>
          </ac:picMkLst>
        </pc:picChg>
      </pc:sldChg>
      <pc:sldChg chg="addSp delSp modSp mod">
        <pc:chgData name="Martin, Ian (DLSLtd,RAL,TEC)" userId="115fc887-d2f4-40cb-b8cf-b841e9c05e83" providerId="ADAL" clId="{810DF4FB-C791-4C95-903C-36EEBAA1F833}" dt="2021-04-08T10:00:12.045" v="1595" actId="20577"/>
        <pc:sldMkLst>
          <pc:docMk/>
          <pc:sldMk cId="2611545785" sldId="261"/>
        </pc:sldMkLst>
        <pc:spChg chg="mod">
          <ac:chgData name="Martin, Ian (DLSLtd,RAL,TEC)" userId="115fc887-d2f4-40cb-b8cf-b841e9c05e83" providerId="ADAL" clId="{810DF4FB-C791-4C95-903C-36EEBAA1F833}" dt="2021-04-08T09:16:45.625" v="658" actId="14100"/>
          <ac:spMkLst>
            <pc:docMk/>
            <pc:sldMk cId="2611545785" sldId="261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810DF4FB-C791-4C95-903C-36EEBAA1F833}" dt="2021-04-08T10:00:12.045" v="1595" actId="20577"/>
          <ac:spMkLst>
            <pc:docMk/>
            <pc:sldMk cId="2611545785" sldId="261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9:09:59.537" v="526" actId="478"/>
          <ac:spMkLst>
            <pc:docMk/>
            <pc:sldMk cId="2611545785" sldId="261"/>
            <ac:spMk id="5" creationId="{31ACFDC6-B867-4346-9CFB-82E89653AEDA}"/>
          </ac:spMkLst>
        </pc:spChg>
        <pc:spChg chg="del">
          <ac:chgData name="Martin, Ian (DLSLtd,RAL,TEC)" userId="115fc887-d2f4-40cb-b8cf-b841e9c05e83" providerId="ADAL" clId="{810DF4FB-C791-4C95-903C-36EEBAA1F833}" dt="2021-04-08T08:02:18.645" v="135" actId="478"/>
          <ac:spMkLst>
            <pc:docMk/>
            <pc:sldMk cId="2611545785" sldId="261"/>
            <ac:spMk id="6" creationId="{A6C6920F-EE3F-4222-BF69-75D40B1F2109}"/>
          </ac:spMkLst>
        </pc:spChg>
        <pc:spChg chg="del">
          <ac:chgData name="Martin, Ian (DLSLtd,RAL,TEC)" userId="115fc887-d2f4-40cb-b8cf-b841e9c05e83" providerId="ADAL" clId="{810DF4FB-C791-4C95-903C-36EEBAA1F833}" dt="2021-04-08T08:01:54.927" v="130" actId="478"/>
          <ac:spMkLst>
            <pc:docMk/>
            <pc:sldMk cId="2611545785" sldId="261"/>
            <ac:spMk id="7" creationId="{DD2A0F41-6A87-4826-B1B7-CFB3A5F45DA0}"/>
          </ac:spMkLst>
        </pc:spChg>
        <pc:spChg chg="add mod">
          <ac:chgData name="Martin, Ian (DLSLtd,RAL,TEC)" userId="115fc887-d2f4-40cb-b8cf-b841e9c05e83" providerId="ADAL" clId="{810DF4FB-C791-4C95-903C-36EEBAA1F833}" dt="2021-04-08T08:02:04.896" v="132"/>
          <ac:spMkLst>
            <pc:docMk/>
            <pc:sldMk cId="2611545785" sldId="261"/>
            <ac:spMk id="10" creationId="{240C1CBA-08B6-417A-A497-2BA03C90A9A0}"/>
          </ac:spMkLst>
        </pc:spChg>
        <pc:spChg chg="add mod">
          <ac:chgData name="Martin, Ian (DLSLtd,RAL,TEC)" userId="115fc887-d2f4-40cb-b8cf-b841e9c05e83" providerId="ADAL" clId="{810DF4FB-C791-4C95-903C-36EEBAA1F833}" dt="2021-04-08T09:17:06.938" v="675" actId="1035"/>
          <ac:spMkLst>
            <pc:docMk/>
            <pc:sldMk cId="2611545785" sldId="261"/>
            <ac:spMk id="11" creationId="{FECD8519-47D5-413E-B77A-CDD079B80F8E}"/>
          </ac:spMkLst>
        </pc:spChg>
        <pc:spChg chg="mod">
          <ac:chgData name="Martin, Ian (DLSLtd,RAL,TEC)" userId="115fc887-d2f4-40cb-b8cf-b841e9c05e83" providerId="ADAL" clId="{810DF4FB-C791-4C95-903C-36EEBAA1F833}" dt="2021-04-08T09:22:18.931" v="800" actId="1038"/>
          <ac:spMkLst>
            <pc:docMk/>
            <pc:sldMk cId="2611545785" sldId="261"/>
            <ac:spMk id="14" creationId="{FA5F2EAD-89D8-4EB1-9EF7-1BC144F8FBFA}"/>
          </ac:spMkLst>
        </pc:spChg>
        <pc:spChg chg="add mod">
          <ac:chgData name="Martin, Ian (DLSLtd,RAL,TEC)" userId="115fc887-d2f4-40cb-b8cf-b841e9c05e83" providerId="ADAL" clId="{810DF4FB-C791-4C95-903C-36EEBAA1F833}" dt="2021-04-08T09:10:21.337" v="528"/>
          <ac:spMkLst>
            <pc:docMk/>
            <pc:sldMk cId="2611545785" sldId="261"/>
            <ac:spMk id="16" creationId="{82C12EE3-1D18-4115-A0E1-F2D58B4E2379}"/>
          </ac:spMkLst>
        </pc:spChg>
        <pc:spChg chg="add mod">
          <ac:chgData name="Martin, Ian (DLSLtd,RAL,TEC)" userId="115fc887-d2f4-40cb-b8cf-b841e9c05e83" providerId="ADAL" clId="{810DF4FB-C791-4C95-903C-36EEBAA1F833}" dt="2021-04-08T09:16:12.741" v="627" actId="20577"/>
          <ac:spMkLst>
            <pc:docMk/>
            <pc:sldMk cId="2611545785" sldId="261"/>
            <ac:spMk id="17" creationId="{E37AEC65-CD2C-4E5B-968A-7E9DFCBC9106}"/>
          </ac:spMkLst>
        </pc:spChg>
        <pc:spChg chg="add mod">
          <ac:chgData name="Martin, Ian (DLSLtd,RAL,TEC)" userId="115fc887-d2f4-40cb-b8cf-b841e9c05e83" providerId="ADAL" clId="{810DF4FB-C791-4C95-903C-36EEBAA1F833}" dt="2021-04-08T09:22:38.963" v="805" actId="113"/>
          <ac:spMkLst>
            <pc:docMk/>
            <pc:sldMk cId="2611545785" sldId="261"/>
            <ac:spMk id="18" creationId="{E3F13D56-489A-446F-8E52-E514B610ECBF}"/>
          </ac:spMkLst>
        </pc:spChg>
        <pc:picChg chg="mod">
          <ac:chgData name="Martin, Ian (DLSLtd,RAL,TEC)" userId="115fc887-d2f4-40cb-b8cf-b841e9c05e83" providerId="ADAL" clId="{810DF4FB-C791-4C95-903C-36EEBAA1F833}" dt="2021-04-08T09:22:16.322" v="796" actId="1038"/>
          <ac:picMkLst>
            <pc:docMk/>
            <pc:sldMk cId="2611545785" sldId="261"/>
            <ac:picMk id="12" creationId="{CDB0861C-6862-4B81-98E0-15405FCF405B}"/>
          </ac:picMkLst>
        </pc:picChg>
        <pc:picChg chg="mod">
          <ac:chgData name="Martin, Ian (DLSLtd,RAL,TEC)" userId="115fc887-d2f4-40cb-b8cf-b841e9c05e83" providerId="ADAL" clId="{810DF4FB-C791-4C95-903C-36EEBAA1F833}" dt="2021-04-08T09:22:12.556" v="792" actId="1076"/>
          <ac:picMkLst>
            <pc:docMk/>
            <pc:sldMk cId="2611545785" sldId="261"/>
            <ac:picMk id="13" creationId="{F2F81701-719D-4322-A8EB-D3BF8D00C9F8}"/>
          </ac:picMkLst>
        </pc:picChg>
        <pc:picChg chg="add del mod">
          <ac:chgData name="Martin, Ian (DLSLtd,RAL,TEC)" userId="115fc887-d2f4-40cb-b8cf-b841e9c05e83" providerId="ADAL" clId="{810DF4FB-C791-4C95-903C-36EEBAA1F833}" dt="2021-04-08T09:17:30.172" v="701" actId="478"/>
          <ac:picMkLst>
            <pc:docMk/>
            <pc:sldMk cId="2611545785" sldId="261"/>
            <ac:picMk id="15" creationId="{FAC78C50-6838-45ED-A093-5A802E0D28F0}"/>
          </ac:picMkLst>
        </pc:picChg>
        <pc:picChg chg="add mod">
          <ac:chgData name="Martin, Ian (DLSLtd,RAL,TEC)" userId="115fc887-d2f4-40cb-b8cf-b841e9c05e83" providerId="ADAL" clId="{810DF4FB-C791-4C95-903C-36EEBAA1F833}" dt="2021-04-08T09:19:15.525" v="741"/>
          <ac:picMkLst>
            <pc:docMk/>
            <pc:sldMk cId="2611545785" sldId="261"/>
            <ac:picMk id="19" creationId="{1EB65DF3-445F-478B-89C0-183E1CCA8596}"/>
          </ac:picMkLst>
        </pc:picChg>
      </pc:sldChg>
      <pc:sldChg chg="addSp delSp modSp mod ord">
        <pc:chgData name="Martin, Ian (DLSLtd,RAL,TEC)" userId="115fc887-d2f4-40cb-b8cf-b841e9c05e83" providerId="ADAL" clId="{810DF4FB-C791-4C95-903C-36EEBAA1F833}" dt="2021-04-08T09:46:19.808" v="1260"/>
        <pc:sldMkLst>
          <pc:docMk/>
          <pc:sldMk cId="1341660041" sldId="262"/>
        </pc:sldMkLst>
        <pc:spChg chg="add mod">
          <ac:chgData name="Martin, Ian (DLSLtd,RAL,TEC)" userId="115fc887-d2f4-40cb-b8cf-b841e9c05e83" providerId="ADAL" clId="{810DF4FB-C791-4C95-903C-36EEBAA1F833}" dt="2021-04-08T09:00:56.761" v="438" actId="404"/>
          <ac:spMkLst>
            <pc:docMk/>
            <pc:sldMk cId="1341660041" sldId="262"/>
            <ac:spMk id="2" creationId="{CB5372CD-2663-46C8-B0E5-5E05C89AE77A}"/>
          </ac:spMkLst>
        </pc:spChg>
        <pc:spChg chg="mod">
          <ac:chgData name="Martin, Ian (DLSLtd,RAL,TEC)" userId="115fc887-d2f4-40cb-b8cf-b841e9c05e83" providerId="ADAL" clId="{810DF4FB-C791-4C95-903C-36EEBAA1F833}" dt="2021-04-08T08:59:50.797" v="424" actId="1036"/>
          <ac:spMkLst>
            <pc:docMk/>
            <pc:sldMk cId="1341660041" sldId="262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810DF4FB-C791-4C95-903C-36EEBAA1F833}" dt="2021-04-08T08:56:03.635" v="363" actId="20577"/>
          <ac:spMkLst>
            <pc:docMk/>
            <pc:sldMk cId="1341660041" sldId="262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8:56:09.629" v="364" actId="478"/>
          <ac:spMkLst>
            <pc:docMk/>
            <pc:sldMk cId="1341660041" sldId="262"/>
            <ac:spMk id="5" creationId="{31ACFDC6-B867-4346-9CFB-82E89653AEDA}"/>
          </ac:spMkLst>
        </pc:spChg>
        <pc:spChg chg="del">
          <ac:chgData name="Martin, Ian (DLSLtd,RAL,TEC)" userId="115fc887-d2f4-40cb-b8cf-b841e9c05e83" providerId="ADAL" clId="{810DF4FB-C791-4C95-903C-36EEBAA1F833}" dt="2021-04-08T08:02:15.490" v="134" actId="478"/>
          <ac:spMkLst>
            <pc:docMk/>
            <pc:sldMk cId="1341660041" sldId="262"/>
            <ac:spMk id="6" creationId="{A6C6920F-EE3F-4222-BF69-75D40B1F2109}"/>
          </ac:spMkLst>
        </pc:spChg>
        <pc:spChg chg="del">
          <ac:chgData name="Martin, Ian (DLSLtd,RAL,TEC)" userId="115fc887-d2f4-40cb-b8cf-b841e9c05e83" providerId="ADAL" clId="{810DF4FB-C791-4C95-903C-36EEBAA1F833}" dt="2021-04-08T08:01:58.489" v="131" actId="478"/>
          <ac:spMkLst>
            <pc:docMk/>
            <pc:sldMk cId="1341660041" sldId="262"/>
            <ac:spMk id="7" creationId="{DD2A0F41-6A87-4826-B1B7-CFB3A5F45DA0}"/>
          </ac:spMkLst>
        </pc:spChg>
        <pc:spChg chg="add mod">
          <ac:chgData name="Martin, Ian (DLSLtd,RAL,TEC)" userId="115fc887-d2f4-40cb-b8cf-b841e9c05e83" providerId="ADAL" clId="{810DF4FB-C791-4C95-903C-36EEBAA1F833}" dt="2021-04-08T08:02:06.566" v="133"/>
          <ac:spMkLst>
            <pc:docMk/>
            <pc:sldMk cId="1341660041" sldId="262"/>
            <ac:spMk id="11" creationId="{75DE1694-2F84-4440-BA67-B7BB79A9193C}"/>
          </ac:spMkLst>
        </pc:spChg>
        <pc:spChg chg="add mod">
          <ac:chgData name="Martin, Ian (DLSLtd,RAL,TEC)" userId="115fc887-d2f4-40cb-b8cf-b841e9c05e83" providerId="ADAL" clId="{810DF4FB-C791-4C95-903C-36EEBAA1F833}" dt="2021-04-08T08:03:10.490" v="156"/>
          <ac:spMkLst>
            <pc:docMk/>
            <pc:sldMk cId="1341660041" sldId="262"/>
            <ac:spMk id="13" creationId="{8CC6E8D2-3A16-4B42-AC07-E61B8348D79E}"/>
          </ac:spMkLst>
        </pc:spChg>
        <pc:spChg chg="mod">
          <ac:chgData name="Martin, Ian (DLSLtd,RAL,TEC)" userId="115fc887-d2f4-40cb-b8cf-b841e9c05e83" providerId="ADAL" clId="{810DF4FB-C791-4C95-903C-36EEBAA1F833}" dt="2021-04-08T09:13:08.047" v="532" actId="1035"/>
          <ac:spMkLst>
            <pc:docMk/>
            <pc:sldMk cId="1341660041" sldId="262"/>
            <ac:spMk id="15" creationId="{DB056161-7425-457C-B20C-8D55541318A7}"/>
          </ac:spMkLst>
        </pc:spChg>
        <pc:spChg chg="mod">
          <ac:chgData name="Martin, Ian (DLSLtd,RAL,TEC)" userId="115fc887-d2f4-40cb-b8cf-b841e9c05e83" providerId="ADAL" clId="{810DF4FB-C791-4C95-903C-36EEBAA1F833}" dt="2021-04-08T09:01:06.539" v="445" actId="1035"/>
          <ac:spMkLst>
            <pc:docMk/>
            <pc:sldMk cId="1341660041" sldId="262"/>
            <ac:spMk id="16" creationId="{B7730263-6819-4EC9-96B7-97498DE8F9BA}"/>
          </ac:spMkLst>
        </pc:spChg>
        <pc:spChg chg="add mod">
          <ac:chgData name="Martin, Ian (DLSLtd,RAL,TEC)" userId="115fc887-d2f4-40cb-b8cf-b841e9c05e83" providerId="ADAL" clId="{810DF4FB-C791-4C95-903C-36EEBAA1F833}" dt="2021-04-08T09:14:39.263" v="576" actId="1076"/>
          <ac:spMkLst>
            <pc:docMk/>
            <pc:sldMk cId="1341660041" sldId="262"/>
            <ac:spMk id="18" creationId="{944599BB-7DB3-47FA-9DD2-F5537C54816B}"/>
          </ac:spMkLst>
        </pc:spChg>
        <pc:picChg chg="mod">
          <ac:chgData name="Martin, Ian (DLSLtd,RAL,TEC)" userId="115fc887-d2f4-40cb-b8cf-b841e9c05e83" providerId="ADAL" clId="{810DF4FB-C791-4C95-903C-36EEBAA1F833}" dt="2021-04-08T09:01:06.539" v="445" actId="1035"/>
          <ac:picMkLst>
            <pc:docMk/>
            <pc:sldMk cId="1341660041" sldId="262"/>
            <ac:picMk id="14" creationId="{D7EBB657-5D34-493C-85C6-4971A7FCA7B6}"/>
          </ac:picMkLst>
        </pc:picChg>
        <pc:picChg chg="add mod">
          <ac:chgData name="Martin, Ian (DLSLtd,RAL,TEC)" userId="115fc887-d2f4-40cb-b8cf-b841e9c05e83" providerId="ADAL" clId="{810DF4FB-C791-4C95-903C-36EEBAA1F833}" dt="2021-04-08T08:03:54.646" v="165"/>
          <ac:picMkLst>
            <pc:docMk/>
            <pc:sldMk cId="1341660041" sldId="262"/>
            <ac:picMk id="17" creationId="{143176CB-32E5-4D61-8F4F-8FE86A37955F}"/>
          </ac:picMkLst>
        </pc:picChg>
      </pc:sldChg>
      <pc:sldChg chg="add del">
        <pc:chgData name="Martin, Ian (DLSLtd,RAL,TEC)" userId="115fc887-d2f4-40cb-b8cf-b841e9c05e83" providerId="ADAL" clId="{810DF4FB-C791-4C95-903C-36EEBAA1F833}" dt="2021-04-08T09:04:43.946" v="510" actId="47"/>
        <pc:sldMkLst>
          <pc:docMk/>
          <pc:sldMk cId="13021516" sldId="263"/>
        </pc:sldMkLst>
      </pc:sldChg>
      <pc:sldChg chg="addSp delSp modSp add mod">
        <pc:chgData name="Martin, Ian (DLSLtd,RAL,TEC)" userId="115fc887-d2f4-40cb-b8cf-b841e9c05e83" providerId="ADAL" clId="{810DF4FB-C791-4C95-903C-36EEBAA1F833}" dt="2021-04-08T09:23:51.228" v="824"/>
        <pc:sldMkLst>
          <pc:docMk/>
          <pc:sldMk cId="344193465" sldId="264"/>
        </pc:sldMkLst>
        <pc:spChg chg="del mod">
          <ac:chgData name="Martin, Ian (DLSLtd,RAL,TEC)" userId="115fc887-d2f4-40cb-b8cf-b841e9c05e83" providerId="ADAL" clId="{810DF4FB-C791-4C95-903C-36EEBAA1F833}" dt="2021-04-08T08:05:32.958" v="176" actId="478"/>
          <ac:spMkLst>
            <pc:docMk/>
            <pc:sldMk cId="344193465" sldId="264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810DF4FB-C791-4C95-903C-36EEBAA1F833}" dt="2021-04-08T08:12:11.099" v="304" actId="20577"/>
          <ac:spMkLst>
            <pc:docMk/>
            <pc:sldMk cId="344193465" sldId="264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8:11:50.927" v="261" actId="478"/>
          <ac:spMkLst>
            <pc:docMk/>
            <pc:sldMk cId="344193465" sldId="264"/>
            <ac:spMk id="5" creationId="{31ACFDC6-B867-4346-9CFB-82E89653AEDA}"/>
          </ac:spMkLst>
        </pc:spChg>
        <pc:spChg chg="add del mod">
          <ac:chgData name="Martin, Ian (DLSLtd,RAL,TEC)" userId="115fc887-d2f4-40cb-b8cf-b841e9c05e83" providerId="ADAL" clId="{810DF4FB-C791-4C95-903C-36EEBAA1F833}" dt="2021-04-08T08:05:35.701" v="177" actId="478"/>
          <ac:spMkLst>
            <pc:docMk/>
            <pc:sldMk cId="344193465" sldId="264"/>
            <ac:spMk id="6" creationId="{5524C494-E002-4020-A010-1EAE12E9C056}"/>
          </ac:spMkLst>
        </pc:spChg>
        <pc:spChg chg="add mod">
          <ac:chgData name="Martin, Ian (DLSLtd,RAL,TEC)" userId="115fc887-d2f4-40cb-b8cf-b841e9c05e83" providerId="ADAL" clId="{810DF4FB-C791-4C95-903C-36EEBAA1F833}" dt="2021-04-08T09:04:56.500" v="511" actId="404"/>
          <ac:spMkLst>
            <pc:docMk/>
            <pc:sldMk cId="344193465" sldId="264"/>
            <ac:spMk id="7" creationId="{19E83649-2B72-41F4-A5B7-C6C7F152A22A}"/>
          </ac:spMkLst>
        </pc:spChg>
        <pc:spChg chg="del">
          <ac:chgData name="Martin, Ian (DLSLtd,RAL,TEC)" userId="115fc887-d2f4-40cb-b8cf-b841e9c05e83" providerId="ADAL" clId="{810DF4FB-C791-4C95-903C-36EEBAA1F833}" dt="2021-04-08T08:05:12.927" v="172" actId="478"/>
          <ac:spMkLst>
            <pc:docMk/>
            <pc:sldMk cId="344193465" sldId="264"/>
            <ac:spMk id="14" creationId="{FA5F2EAD-89D8-4EB1-9EF7-1BC144F8FBFA}"/>
          </ac:spMkLst>
        </pc:spChg>
        <pc:spChg chg="add mod">
          <ac:chgData name="Martin, Ian (DLSLtd,RAL,TEC)" userId="115fc887-d2f4-40cb-b8cf-b841e9c05e83" providerId="ADAL" clId="{810DF4FB-C791-4C95-903C-36EEBAA1F833}" dt="2021-04-08T08:13:00.427" v="316" actId="1036"/>
          <ac:spMkLst>
            <pc:docMk/>
            <pc:sldMk cId="344193465" sldId="264"/>
            <ac:spMk id="19" creationId="{580A62CE-4EE2-4C3C-B241-463818C1B3A0}"/>
          </ac:spMkLst>
        </pc:spChg>
        <pc:spChg chg="add mod">
          <ac:chgData name="Martin, Ian (DLSLtd,RAL,TEC)" userId="115fc887-d2f4-40cb-b8cf-b841e9c05e83" providerId="ADAL" clId="{810DF4FB-C791-4C95-903C-36EEBAA1F833}" dt="2021-04-08T08:13:04.755" v="318" actId="1036"/>
          <ac:spMkLst>
            <pc:docMk/>
            <pc:sldMk cId="344193465" sldId="264"/>
            <ac:spMk id="21" creationId="{89B9BC33-968E-4CF7-B708-CBB868F02256}"/>
          </ac:spMkLst>
        </pc:spChg>
        <pc:spChg chg="add mod">
          <ac:chgData name="Martin, Ian (DLSLtd,RAL,TEC)" userId="115fc887-d2f4-40cb-b8cf-b841e9c05e83" providerId="ADAL" clId="{810DF4FB-C791-4C95-903C-36EEBAA1F833}" dt="2021-04-08T08:13:04.755" v="318" actId="1036"/>
          <ac:spMkLst>
            <pc:docMk/>
            <pc:sldMk cId="344193465" sldId="264"/>
            <ac:spMk id="22" creationId="{DA0EAEE0-29E4-4A03-825A-2A81F036F867}"/>
          </ac:spMkLst>
        </pc:spChg>
        <pc:spChg chg="add mod">
          <ac:chgData name="Martin, Ian (DLSLtd,RAL,TEC)" userId="115fc887-d2f4-40cb-b8cf-b841e9c05e83" providerId="ADAL" clId="{810DF4FB-C791-4C95-903C-36EEBAA1F833}" dt="2021-04-08T08:13:04.755" v="318" actId="1036"/>
          <ac:spMkLst>
            <pc:docMk/>
            <pc:sldMk cId="344193465" sldId="264"/>
            <ac:spMk id="23" creationId="{C3257E5B-53DD-41C6-A40F-9D93178C52B5}"/>
          </ac:spMkLst>
        </pc:spChg>
        <pc:spChg chg="add mod">
          <ac:chgData name="Martin, Ian (DLSLtd,RAL,TEC)" userId="115fc887-d2f4-40cb-b8cf-b841e9c05e83" providerId="ADAL" clId="{810DF4FB-C791-4C95-903C-36EEBAA1F833}" dt="2021-04-08T08:13:04.755" v="318" actId="1036"/>
          <ac:spMkLst>
            <pc:docMk/>
            <pc:sldMk cId="344193465" sldId="264"/>
            <ac:spMk id="26" creationId="{44B1E894-7627-45F9-B459-79110D8C847B}"/>
          </ac:spMkLst>
        </pc:spChg>
        <pc:spChg chg="add mod">
          <ac:chgData name="Martin, Ian (DLSLtd,RAL,TEC)" userId="115fc887-d2f4-40cb-b8cf-b841e9c05e83" providerId="ADAL" clId="{810DF4FB-C791-4C95-903C-36EEBAA1F833}" dt="2021-04-08T08:13:04.755" v="318" actId="1036"/>
          <ac:spMkLst>
            <pc:docMk/>
            <pc:sldMk cId="344193465" sldId="264"/>
            <ac:spMk id="29" creationId="{D89653A5-D072-4372-8CC2-1A60CCDD5593}"/>
          </ac:spMkLst>
        </pc:spChg>
        <pc:spChg chg="add mod">
          <ac:chgData name="Martin, Ian (DLSLtd,RAL,TEC)" userId="115fc887-d2f4-40cb-b8cf-b841e9c05e83" providerId="ADAL" clId="{810DF4FB-C791-4C95-903C-36EEBAA1F833}" dt="2021-04-08T09:23:51.228" v="824"/>
          <ac:spMkLst>
            <pc:docMk/>
            <pc:sldMk cId="344193465" sldId="264"/>
            <ac:spMk id="30" creationId="{D105DBC3-26FE-45FF-A41C-3896C602F9D9}"/>
          </ac:spMkLst>
        </pc:spChg>
        <pc:picChg chg="del">
          <ac:chgData name="Martin, Ian (DLSLtd,RAL,TEC)" userId="115fc887-d2f4-40cb-b8cf-b841e9c05e83" providerId="ADAL" clId="{810DF4FB-C791-4C95-903C-36EEBAA1F833}" dt="2021-04-08T08:05:11.271" v="171" actId="478"/>
          <ac:picMkLst>
            <pc:docMk/>
            <pc:sldMk cId="344193465" sldId="264"/>
            <ac:picMk id="12" creationId="{CDB0861C-6862-4B81-98E0-15405FCF405B}"/>
          </ac:picMkLst>
        </pc:picChg>
        <pc:picChg chg="del">
          <ac:chgData name="Martin, Ian (DLSLtd,RAL,TEC)" userId="115fc887-d2f4-40cb-b8cf-b841e9c05e83" providerId="ADAL" clId="{810DF4FB-C791-4C95-903C-36EEBAA1F833}" dt="2021-04-08T08:05:06.068" v="170" actId="478"/>
          <ac:picMkLst>
            <pc:docMk/>
            <pc:sldMk cId="344193465" sldId="264"/>
            <ac:picMk id="13" creationId="{F2F81701-719D-4322-A8EB-D3BF8D00C9F8}"/>
          </ac:picMkLst>
        </pc:picChg>
        <pc:picChg chg="add mod">
          <ac:chgData name="Martin, Ian (DLSLtd,RAL,TEC)" userId="115fc887-d2f4-40cb-b8cf-b841e9c05e83" providerId="ADAL" clId="{810DF4FB-C791-4C95-903C-36EEBAA1F833}" dt="2021-04-08T08:13:04.755" v="318" actId="1036"/>
          <ac:picMkLst>
            <pc:docMk/>
            <pc:sldMk cId="344193465" sldId="264"/>
            <ac:picMk id="16" creationId="{490E2FD4-D29A-4A4C-B7D7-6293DC50AB9F}"/>
          </ac:picMkLst>
        </pc:picChg>
        <pc:picChg chg="add mod">
          <ac:chgData name="Martin, Ian (DLSLtd,RAL,TEC)" userId="115fc887-d2f4-40cb-b8cf-b841e9c05e83" providerId="ADAL" clId="{810DF4FB-C791-4C95-903C-36EEBAA1F833}" dt="2021-04-08T08:13:04.755" v="318" actId="1036"/>
          <ac:picMkLst>
            <pc:docMk/>
            <pc:sldMk cId="344193465" sldId="264"/>
            <ac:picMk id="17" creationId="{0F72BEFA-7542-4B4E-B90B-AB26DF553094}"/>
          </ac:picMkLst>
        </pc:picChg>
        <pc:picChg chg="add mod">
          <ac:chgData name="Martin, Ian (DLSLtd,RAL,TEC)" userId="115fc887-d2f4-40cb-b8cf-b841e9c05e83" providerId="ADAL" clId="{810DF4FB-C791-4C95-903C-36EEBAA1F833}" dt="2021-04-08T08:13:00.427" v="316" actId="1036"/>
          <ac:picMkLst>
            <pc:docMk/>
            <pc:sldMk cId="344193465" sldId="264"/>
            <ac:picMk id="18" creationId="{88EDBCE7-43C7-48A4-84ED-FD170B76F2DB}"/>
          </ac:picMkLst>
        </pc:picChg>
        <pc:picChg chg="add mod">
          <ac:chgData name="Martin, Ian (DLSLtd,RAL,TEC)" userId="115fc887-d2f4-40cb-b8cf-b841e9c05e83" providerId="ADAL" clId="{810DF4FB-C791-4C95-903C-36EEBAA1F833}" dt="2021-04-08T08:13:00.427" v="316" actId="1036"/>
          <ac:picMkLst>
            <pc:docMk/>
            <pc:sldMk cId="344193465" sldId="264"/>
            <ac:picMk id="20" creationId="{220AD013-7CE5-475D-9A5B-FF277D737C18}"/>
          </ac:picMkLst>
        </pc:picChg>
        <pc:cxnChg chg="add mod">
          <ac:chgData name="Martin, Ian (DLSLtd,RAL,TEC)" userId="115fc887-d2f4-40cb-b8cf-b841e9c05e83" providerId="ADAL" clId="{810DF4FB-C791-4C95-903C-36EEBAA1F833}" dt="2021-04-08T08:13:04.755" v="318" actId="1036"/>
          <ac:cxnSpMkLst>
            <pc:docMk/>
            <pc:sldMk cId="344193465" sldId="264"/>
            <ac:cxnSpMk id="24" creationId="{A75CC7EB-38B7-4655-A11C-3F3B1F0C87A0}"/>
          </ac:cxnSpMkLst>
        </pc:cxnChg>
        <pc:cxnChg chg="add mod">
          <ac:chgData name="Martin, Ian (DLSLtd,RAL,TEC)" userId="115fc887-d2f4-40cb-b8cf-b841e9c05e83" providerId="ADAL" clId="{810DF4FB-C791-4C95-903C-36EEBAA1F833}" dt="2021-04-08T08:13:04.755" v="318" actId="1036"/>
          <ac:cxnSpMkLst>
            <pc:docMk/>
            <pc:sldMk cId="344193465" sldId="264"/>
            <ac:cxnSpMk id="25" creationId="{BBA63522-E01A-4E77-B91A-2E741B72BB62}"/>
          </ac:cxnSpMkLst>
        </pc:cxnChg>
        <pc:cxnChg chg="add mod">
          <ac:chgData name="Martin, Ian (DLSLtd,RAL,TEC)" userId="115fc887-d2f4-40cb-b8cf-b841e9c05e83" providerId="ADAL" clId="{810DF4FB-C791-4C95-903C-36EEBAA1F833}" dt="2021-04-08T08:13:04.755" v="318" actId="1036"/>
          <ac:cxnSpMkLst>
            <pc:docMk/>
            <pc:sldMk cId="344193465" sldId="264"/>
            <ac:cxnSpMk id="27" creationId="{237BC4AD-B65E-4E36-937D-23DD60F8BCC9}"/>
          </ac:cxnSpMkLst>
        </pc:cxnChg>
        <pc:cxnChg chg="add mod">
          <ac:chgData name="Martin, Ian (DLSLtd,RAL,TEC)" userId="115fc887-d2f4-40cb-b8cf-b841e9c05e83" providerId="ADAL" clId="{810DF4FB-C791-4C95-903C-36EEBAA1F833}" dt="2021-04-08T08:13:04.755" v="318" actId="1036"/>
          <ac:cxnSpMkLst>
            <pc:docMk/>
            <pc:sldMk cId="344193465" sldId="264"/>
            <ac:cxnSpMk id="28" creationId="{035AE4AC-8C7E-4372-8FBC-4CF53F2C2AE7}"/>
          </ac:cxnSpMkLst>
        </pc:cxnChg>
      </pc:sldChg>
      <pc:sldChg chg="addSp delSp modSp add mod modAnim">
        <pc:chgData name="Martin, Ian (DLSLtd,RAL,TEC)" userId="115fc887-d2f4-40cb-b8cf-b841e9c05e83" providerId="ADAL" clId="{810DF4FB-C791-4C95-903C-36EEBAA1F833}" dt="2021-04-08T09:46:06.984" v="1258" actId="1038"/>
        <pc:sldMkLst>
          <pc:docMk/>
          <pc:sldMk cId="2421626317" sldId="265"/>
        </pc:sldMkLst>
        <pc:spChg chg="mod">
          <ac:chgData name="Martin, Ian (DLSLtd,RAL,TEC)" userId="115fc887-d2f4-40cb-b8cf-b841e9c05e83" providerId="ADAL" clId="{810DF4FB-C791-4C95-903C-36EEBAA1F833}" dt="2021-04-08T09:38:37.807" v="1156" actId="20577"/>
          <ac:spMkLst>
            <pc:docMk/>
            <pc:sldMk cId="2421626317" sldId="265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9:10:38.118" v="529" actId="478"/>
          <ac:spMkLst>
            <pc:docMk/>
            <pc:sldMk cId="2421626317" sldId="265"/>
            <ac:spMk id="5" creationId="{31ACFDC6-B867-4346-9CFB-82E89653AEDA}"/>
          </ac:spMkLst>
        </pc:spChg>
        <pc:spChg chg="add mod">
          <ac:chgData name="Martin, Ian (DLSLtd,RAL,TEC)" userId="115fc887-d2f4-40cb-b8cf-b841e9c05e83" providerId="ADAL" clId="{810DF4FB-C791-4C95-903C-36EEBAA1F833}" dt="2021-04-08T09:38:02.663" v="1131" actId="20577"/>
          <ac:spMkLst>
            <pc:docMk/>
            <pc:sldMk cId="2421626317" sldId="265"/>
            <ac:spMk id="7" creationId="{F5F634B3-D92C-42CC-A138-84C654E24627}"/>
          </ac:spMkLst>
        </pc:spChg>
        <pc:spChg chg="add mod">
          <ac:chgData name="Martin, Ian (DLSLtd,RAL,TEC)" userId="115fc887-d2f4-40cb-b8cf-b841e9c05e83" providerId="ADAL" clId="{810DF4FB-C791-4C95-903C-36EEBAA1F833}" dt="2021-04-08T09:15:45.542" v="619" actId="20577"/>
          <ac:spMkLst>
            <pc:docMk/>
            <pc:sldMk cId="2421626317" sldId="265"/>
            <ac:spMk id="8" creationId="{DFD0FDCB-79D2-4E0F-9E31-6F8DAF07CCEA}"/>
          </ac:spMkLst>
        </pc:spChg>
        <pc:spChg chg="add mod">
          <ac:chgData name="Martin, Ian (DLSLtd,RAL,TEC)" userId="115fc887-d2f4-40cb-b8cf-b841e9c05e83" providerId="ADAL" clId="{810DF4FB-C791-4C95-903C-36EEBAA1F833}" dt="2021-04-08T09:45:52.237" v="1253" actId="14100"/>
          <ac:spMkLst>
            <pc:docMk/>
            <pc:sldMk cId="2421626317" sldId="265"/>
            <ac:spMk id="9" creationId="{505C9FE8-C375-431C-8F44-53F444867DBA}"/>
          </ac:spMkLst>
        </pc:spChg>
        <pc:spChg chg="add mod">
          <ac:chgData name="Martin, Ian (DLSLtd,RAL,TEC)" userId="115fc887-d2f4-40cb-b8cf-b841e9c05e83" providerId="ADAL" clId="{810DF4FB-C791-4C95-903C-36EEBAA1F833}" dt="2021-04-08T09:44:47.058" v="1223" actId="14100"/>
          <ac:spMkLst>
            <pc:docMk/>
            <pc:sldMk cId="2421626317" sldId="265"/>
            <ac:spMk id="12" creationId="{2B77F0A1-3306-41DD-9581-4E3E96830BEC}"/>
          </ac:spMkLst>
        </pc:spChg>
        <pc:spChg chg="add mod">
          <ac:chgData name="Martin, Ian (DLSLtd,RAL,TEC)" userId="115fc887-d2f4-40cb-b8cf-b841e9c05e83" providerId="ADAL" clId="{810DF4FB-C791-4C95-903C-36EEBAA1F833}" dt="2021-04-08T09:44:56.328" v="1225" actId="14100"/>
          <ac:spMkLst>
            <pc:docMk/>
            <pc:sldMk cId="2421626317" sldId="265"/>
            <ac:spMk id="13" creationId="{367776BF-BAB4-47CA-A532-81C898E7EA05}"/>
          </ac:spMkLst>
        </pc:spChg>
        <pc:spChg chg="add mod">
          <ac:chgData name="Martin, Ian (DLSLtd,RAL,TEC)" userId="115fc887-d2f4-40cb-b8cf-b841e9c05e83" providerId="ADAL" clId="{810DF4FB-C791-4C95-903C-36EEBAA1F833}" dt="2021-04-08T09:45:13.480" v="1234" actId="1076"/>
          <ac:spMkLst>
            <pc:docMk/>
            <pc:sldMk cId="2421626317" sldId="265"/>
            <ac:spMk id="14" creationId="{1F3FD942-9327-45D3-8A7D-E612D351E623}"/>
          </ac:spMkLst>
        </pc:spChg>
        <pc:spChg chg="add del mod">
          <ac:chgData name="Martin, Ian (DLSLtd,RAL,TEC)" userId="115fc887-d2f4-40cb-b8cf-b841e9c05e83" providerId="ADAL" clId="{810DF4FB-C791-4C95-903C-36EEBAA1F833}" dt="2021-04-08T09:31:21.619" v="859" actId="478"/>
          <ac:spMkLst>
            <pc:docMk/>
            <pc:sldMk cId="2421626317" sldId="265"/>
            <ac:spMk id="17" creationId="{6A33AF06-0889-45AC-B582-EEBE639871D5}"/>
          </ac:spMkLst>
        </pc:spChg>
        <pc:spChg chg="add mod">
          <ac:chgData name="Martin, Ian (DLSLtd,RAL,TEC)" userId="115fc887-d2f4-40cb-b8cf-b841e9c05e83" providerId="ADAL" clId="{810DF4FB-C791-4C95-903C-36EEBAA1F833}" dt="2021-04-08T09:40:32.682" v="1176" actId="1038"/>
          <ac:spMkLst>
            <pc:docMk/>
            <pc:sldMk cId="2421626317" sldId="265"/>
            <ac:spMk id="19" creationId="{9D2391C9-BDF5-46D0-B00E-D57613292C5D}"/>
          </ac:spMkLst>
        </pc:spChg>
        <pc:spChg chg="add mod">
          <ac:chgData name="Martin, Ian (DLSLtd,RAL,TEC)" userId="115fc887-d2f4-40cb-b8cf-b841e9c05e83" providerId="ADAL" clId="{810DF4FB-C791-4C95-903C-36EEBAA1F833}" dt="2021-04-08T09:45:33.432" v="1244" actId="1035"/>
          <ac:spMkLst>
            <pc:docMk/>
            <pc:sldMk cId="2421626317" sldId="265"/>
            <ac:spMk id="20" creationId="{6DAD9A48-C8C5-4DEA-9943-70281DD70662}"/>
          </ac:spMkLst>
        </pc:spChg>
        <pc:spChg chg="add mod">
          <ac:chgData name="Martin, Ian (DLSLtd,RAL,TEC)" userId="115fc887-d2f4-40cb-b8cf-b841e9c05e83" providerId="ADAL" clId="{810DF4FB-C791-4C95-903C-36EEBAA1F833}" dt="2021-04-08T09:45:33.432" v="1244" actId="1035"/>
          <ac:spMkLst>
            <pc:docMk/>
            <pc:sldMk cId="2421626317" sldId="265"/>
            <ac:spMk id="21" creationId="{0E7E466C-BE88-4548-AD75-F575B917CE93}"/>
          </ac:spMkLst>
        </pc:spChg>
        <pc:spChg chg="add mod">
          <ac:chgData name="Martin, Ian (DLSLtd,RAL,TEC)" userId="115fc887-d2f4-40cb-b8cf-b841e9c05e83" providerId="ADAL" clId="{810DF4FB-C791-4C95-903C-36EEBAA1F833}" dt="2021-04-08T09:45:40.089" v="1246" actId="1036"/>
          <ac:spMkLst>
            <pc:docMk/>
            <pc:sldMk cId="2421626317" sldId="265"/>
            <ac:spMk id="22" creationId="{92F950AD-6C23-4EE4-8BBB-D0B8FD2D5456}"/>
          </ac:spMkLst>
        </pc:spChg>
        <pc:spChg chg="add mod">
          <ac:chgData name="Martin, Ian (DLSLtd,RAL,TEC)" userId="115fc887-d2f4-40cb-b8cf-b841e9c05e83" providerId="ADAL" clId="{810DF4FB-C791-4C95-903C-36EEBAA1F833}" dt="2021-04-08T09:45:33.432" v="1244" actId="1035"/>
          <ac:spMkLst>
            <pc:docMk/>
            <pc:sldMk cId="2421626317" sldId="265"/>
            <ac:spMk id="25" creationId="{A9F840B4-A3F2-440E-8AEC-C4FF07D4AA5F}"/>
          </ac:spMkLst>
        </pc:spChg>
        <pc:spChg chg="add del mod">
          <ac:chgData name="Martin, Ian (DLSLtd,RAL,TEC)" userId="115fc887-d2f4-40cb-b8cf-b841e9c05e83" providerId="ADAL" clId="{810DF4FB-C791-4C95-903C-36EEBAA1F833}" dt="2021-04-08T09:31:23.275" v="860" actId="478"/>
          <ac:spMkLst>
            <pc:docMk/>
            <pc:sldMk cId="2421626317" sldId="265"/>
            <ac:spMk id="26" creationId="{45498A5D-9631-4958-9B41-852C5ED5BF41}"/>
          </ac:spMkLst>
        </pc:spChg>
        <pc:spChg chg="add mod">
          <ac:chgData name="Martin, Ian (DLSLtd,RAL,TEC)" userId="115fc887-d2f4-40cb-b8cf-b841e9c05e83" providerId="ADAL" clId="{810DF4FB-C791-4C95-903C-36EEBAA1F833}" dt="2021-04-08T09:40:36.416" v="1179" actId="1035"/>
          <ac:spMkLst>
            <pc:docMk/>
            <pc:sldMk cId="2421626317" sldId="265"/>
            <ac:spMk id="27" creationId="{FCB924F8-ED11-4351-90C4-774B0DC890E0}"/>
          </ac:spMkLst>
        </pc:spChg>
        <pc:spChg chg="add mod">
          <ac:chgData name="Martin, Ian (DLSLtd,RAL,TEC)" userId="115fc887-d2f4-40cb-b8cf-b841e9c05e83" providerId="ADAL" clId="{810DF4FB-C791-4C95-903C-36EEBAA1F833}" dt="2021-04-08T09:44:21.558" v="1219" actId="113"/>
          <ac:spMkLst>
            <pc:docMk/>
            <pc:sldMk cId="2421626317" sldId="265"/>
            <ac:spMk id="33" creationId="{D130080D-DADE-4E5B-A01F-A64299C22D81}"/>
          </ac:spMkLst>
        </pc:spChg>
        <pc:picChg chg="add mod">
          <ac:chgData name="Martin, Ian (DLSLtd,RAL,TEC)" userId="115fc887-d2f4-40cb-b8cf-b841e9c05e83" providerId="ADAL" clId="{810DF4FB-C791-4C95-903C-36EEBAA1F833}" dt="2021-04-08T09:44:14.862" v="1217" actId="1076"/>
          <ac:picMkLst>
            <pc:docMk/>
            <pc:sldMk cId="2421626317" sldId="265"/>
            <ac:picMk id="34" creationId="{F0735991-ADCF-48CC-9190-B8DA1242FEF1}"/>
          </ac:picMkLst>
        </pc:picChg>
        <pc:picChg chg="add mod modCrop">
          <ac:chgData name="Martin, Ian (DLSLtd,RAL,TEC)" userId="115fc887-d2f4-40cb-b8cf-b841e9c05e83" providerId="ADAL" clId="{810DF4FB-C791-4C95-903C-36EEBAA1F833}" dt="2021-04-08T09:43:46.432" v="1207" actId="1076"/>
          <ac:picMkLst>
            <pc:docMk/>
            <pc:sldMk cId="2421626317" sldId="265"/>
            <ac:picMk id="35" creationId="{295934F7-A3EE-44C3-8039-8FFC0B56795B}"/>
          </ac:picMkLst>
        </pc:picChg>
        <pc:picChg chg="add mod modCrop">
          <ac:chgData name="Martin, Ian (DLSLtd,RAL,TEC)" userId="115fc887-d2f4-40cb-b8cf-b841e9c05e83" providerId="ADAL" clId="{810DF4FB-C791-4C95-903C-36EEBAA1F833}" dt="2021-04-08T09:44:10.495" v="1216" actId="1038"/>
          <ac:picMkLst>
            <pc:docMk/>
            <pc:sldMk cId="2421626317" sldId="265"/>
            <ac:picMk id="36" creationId="{17EA1A93-BC6F-43EA-B116-B1FDA536FC98}"/>
          </ac:picMkLst>
        </pc:picChg>
        <pc:picChg chg="add mod">
          <ac:chgData name="Martin, Ian (DLSLtd,RAL,TEC)" userId="115fc887-d2f4-40cb-b8cf-b841e9c05e83" providerId="ADAL" clId="{810DF4FB-C791-4C95-903C-36EEBAA1F833}" dt="2021-04-08T09:46:06.984" v="1258" actId="1038"/>
          <ac:picMkLst>
            <pc:docMk/>
            <pc:sldMk cId="2421626317" sldId="265"/>
            <ac:picMk id="37" creationId="{3DC23CD5-8077-4DE4-8294-B3C37AC8734C}"/>
          </ac:picMkLst>
        </pc:picChg>
        <pc:cxnChg chg="add mod">
          <ac:chgData name="Martin, Ian (DLSLtd,RAL,TEC)" userId="115fc887-d2f4-40cb-b8cf-b841e9c05e83" providerId="ADAL" clId="{810DF4FB-C791-4C95-903C-36EEBAA1F833}" dt="2021-04-08T09:45:29.214" v="1241" actId="1076"/>
          <ac:cxnSpMkLst>
            <pc:docMk/>
            <pc:sldMk cId="2421626317" sldId="265"/>
            <ac:cxnSpMk id="16" creationId="{38E0BB2B-182F-495B-9CEB-2E0CE4582796}"/>
          </ac:cxnSpMkLst>
        </pc:cxnChg>
        <pc:cxnChg chg="add mod">
          <ac:chgData name="Martin, Ian (DLSLtd,RAL,TEC)" userId="115fc887-d2f4-40cb-b8cf-b841e9c05e83" providerId="ADAL" clId="{810DF4FB-C791-4C95-903C-36EEBAA1F833}" dt="2021-04-08T09:45:29.214" v="1241" actId="1076"/>
          <ac:cxnSpMkLst>
            <pc:docMk/>
            <pc:sldMk cId="2421626317" sldId="265"/>
            <ac:cxnSpMk id="18" creationId="{1CD191DE-B0AB-4127-A576-B09525C69CB7}"/>
          </ac:cxnSpMkLst>
        </pc:cxnChg>
        <pc:cxnChg chg="add mod">
          <ac:chgData name="Martin, Ian (DLSLtd,RAL,TEC)" userId="115fc887-d2f4-40cb-b8cf-b841e9c05e83" providerId="ADAL" clId="{810DF4FB-C791-4C95-903C-36EEBAA1F833}" dt="2021-04-08T09:45:48.386" v="1252" actId="1076"/>
          <ac:cxnSpMkLst>
            <pc:docMk/>
            <pc:sldMk cId="2421626317" sldId="265"/>
            <ac:cxnSpMk id="23" creationId="{3963FDDA-18EF-4935-AF2C-3AAE08BD8334}"/>
          </ac:cxnSpMkLst>
        </pc:cxnChg>
        <pc:cxnChg chg="add mod">
          <ac:chgData name="Martin, Ian (DLSLtd,RAL,TEC)" userId="115fc887-d2f4-40cb-b8cf-b841e9c05e83" providerId="ADAL" clId="{810DF4FB-C791-4C95-903C-36EEBAA1F833}" dt="2021-04-08T09:45:48.386" v="1252" actId="1076"/>
          <ac:cxnSpMkLst>
            <pc:docMk/>
            <pc:sldMk cId="2421626317" sldId="265"/>
            <ac:cxnSpMk id="24" creationId="{2F18D09A-C5E4-4559-A5BB-6F2B5D5A050E}"/>
          </ac:cxnSpMkLst>
        </pc:cxnChg>
      </pc:sldChg>
      <pc:sldChg chg="addSp delSp modSp add mod">
        <pc:chgData name="Martin, Ian (DLSLtd,RAL,TEC)" userId="115fc887-d2f4-40cb-b8cf-b841e9c05e83" providerId="ADAL" clId="{810DF4FB-C791-4C95-903C-36EEBAA1F833}" dt="2021-04-09T14:17:45.816" v="4596" actId="14100"/>
        <pc:sldMkLst>
          <pc:docMk/>
          <pc:sldMk cId="311053024" sldId="266"/>
        </pc:sldMkLst>
        <pc:spChg chg="add mod">
          <ac:chgData name="Martin, Ian (DLSLtd,RAL,TEC)" userId="115fc887-d2f4-40cb-b8cf-b841e9c05e83" providerId="ADAL" clId="{810DF4FB-C791-4C95-903C-36EEBAA1F833}" dt="2021-04-09T14:17:45.816" v="4596" actId="14100"/>
          <ac:spMkLst>
            <pc:docMk/>
            <pc:sldMk cId="311053024" sldId="266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8T09:49:35.229" v="1277" actId="20577"/>
          <ac:spMkLst>
            <pc:docMk/>
            <pc:sldMk cId="311053024" sldId="266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810DF4FB-C791-4C95-903C-36EEBAA1F833}" dt="2021-04-08T09:49:30.047" v="1266" actId="478"/>
          <ac:spMkLst>
            <pc:docMk/>
            <pc:sldMk cId="311053024" sldId="266"/>
            <ac:spMk id="7" creationId="{19E83649-2B72-41F4-A5B7-C6C7F152A22A}"/>
          </ac:spMkLst>
        </pc:spChg>
        <pc:spChg chg="del">
          <ac:chgData name="Martin, Ian (DLSLtd,RAL,TEC)" userId="115fc887-d2f4-40cb-b8cf-b841e9c05e83" providerId="ADAL" clId="{810DF4FB-C791-4C95-903C-36EEBAA1F833}" dt="2021-04-08T09:49:46.745" v="1278" actId="478"/>
          <ac:spMkLst>
            <pc:docMk/>
            <pc:sldMk cId="311053024" sldId="266"/>
            <ac:spMk id="19" creationId="{580A62CE-4EE2-4C3C-B241-463818C1B3A0}"/>
          </ac:spMkLst>
        </pc:spChg>
        <pc:spChg chg="del">
          <ac:chgData name="Martin, Ian (DLSLtd,RAL,TEC)" userId="115fc887-d2f4-40cb-b8cf-b841e9c05e83" providerId="ADAL" clId="{810DF4FB-C791-4C95-903C-36EEBAA1F833}" dt="2021-04-08T09:49:22.464" v="1262" actId="478"/>
          <ac:spMkLst>
            <pc:docMk/>
            <pc:sldMk cId="311053024" sldId="266"/>
            <ac:spMk id="21" creationId="{89B9BC33-968E-4CF7-B708-CBB868F02256}"/>
          </ac:spMkLst>
        </pc:spChg>
        <pc:spChg chg="del">
          <ac:chgData name="Martin, Ian (DLSLtd,RAL,TEC)" userId="115fc887-d2f4-40cb-b8cf-b841e9c05e83" providerId="ADAL" clId="{810DF4FB-C791-4C95-903C-36EEBAA1F833}" dt="2021-04-08T09:49:22.464" v="1262" actId="478"/>
          <ac:spMkLst>
            <pc:docMk/>
            <pc:sldMk cId="311053024" sldId="266"/>
            <ac:spMk id="22" creationId="{DA0EAEE0-29E4-4A03-825A-2A81F036F867}"/>
          </ac:spMkLst>
        </pc:spChg>
        <pc:spChg chg="del">
          <ac:chgData name="Martin, Ian (DLSLtd,RAL,TEC)" userId="115fc887-d2f4-40cb-b8cf-b841e9c05e83" providerId="ADAL" clId="{810DF4FB-C791-4C95-903C-36EEBAA1F833}" dt="2021-04-08T09:49:22.464" v="1262" actId="478"/>
          <ac:spMkLst>
            <pc:docMk/>
            <pc:sldMk cId="311053024" sldId="266"/>
            <ac:spMk id="23" creationId="{C3257E5B-53DD-41C6-A40F-9D93178C52B5}"/>
          </ac:spMkLst>
        </pc:spChg>
        <pc:spChg chg="del">
          <ac:chgData name="Martin, Ian (DLSLtd,RAL,TEC)" userId="115fc887-d2f4-40cb-b8cf-b841e9c05e83" providerId="ADAL" clId="{810DF4FB-C791-4C95-903C-36EEBAA1F833}" dt="2021-04-08T09:49:22.464" v="1262" actId="478"/>
          <ac:spMkLst>
            <pc:docMk/>
            <pc:sldMk cId="311053024" sldId="266"/>
            <ac:spMk id="26" creationId="{44B1E894-7627-45F9-B459-79110D8C847B}"/>
          </ac:spMkLst>
        </pc:spChg>
        <pc:spChg chg="del">
          <ac:chgData name="Martin, Ian (DLSLtd,RAL,TEC)" userId="115fc887-d2f4-40cb-b8cf-b841e9c05e83" providerId="ADAL" clId="{810DF4FB-C791-4C95-903C-36EEBAA1F833}" dt="2021-04-08T09:49:22.464" v="1262" actId="478"/>
          <ac:spMkLst>
            <pc:docMk/>
            <pc:sldMk cId="311053024" sldId="266"/>
            <ac:spMk id="29" creationId="{D89653A5-D072-4372-8CC2-1A60CCDD5593}"/>
          </ac:spMkLst>
        </pc:spChg>
        <pc:spChg chg="del">
          <ac:chgData name="Martin, Ian (DLSLtd,RAL,TEC)" userId="115fc887-d2f4-40cb-b8cf-b841e9c05e83" providerId="ADAL" clId="{810DF4FB-C791-4C95-903C-36EEBAA1F833}" dt="2021-04-08T09:49:24.964" v="1263" actId="478"/>
          <ac:spMkLst>
            <pc:docMk/>
            <pc:sldMk cId="311053024" sldId="266"/>
            <ac:spMk id="30" creationId="{D105DBC3-26FE-45FF-A41C-3896C602F9D9}"/>
          </ac:spMkLst>
        </pc:spChg>
        <pc:picChg chg="del">
          <ac:chgData name="Martin, Ian (DLSLtd,RAL,TEC)" userId="115fc887-d2f4-40cb-b8cf-b841e9c05e83" providerId="ADAL" clId="{810DF4FB-C791-4C95-903C-36EEBAA1F833}" dt="2021-04-08T09:49:22.464" v="1262" actId="478"/>
          <ac:picMkLst>
            <pc:docMk/>
            <pc:sldMk cId="311053024" sldId="266"/>
            <ac:picMk id="16" creationId="{490E2FD4-D29A-4A4C-B7D7-6293DC50AB9F}"/>
          </ac:picMkLst>
        </pc:picChg>
        <pc:picChg chg="del">
          <ac:chgData name="Martin, Ian (DLSLtd,RAL,TEC)" userId="115fc887-d2f4-40cb-b8cf-b841e9c05e83" providerId="ADAL" clId="{810DF4FB-C791-4C95-903C-36EEBAA1F833}" dt="2021-04-08T09:49:22.464" v="1262" actId="478"/>
          <ac:picMkLst>
            <pc:docMk/>
            <pc:sldMk cId="311053024" sldId="266"/>
            <ac:picMk id="17" creationId="{0F72BEFA-7542-4B4E-B90B-AB26DF553094}"/>
          </ac:picMkLst>
        </pc:picChg>
        <pc:picChg chg="del">
          <ac:chgData name="Martin, Ian (DLSLtd,RAL,TEC)" userId="115fc887-d2f4-40cb-b8cf-b841e9c05e83" providerId="ADAL" clId="{810DF4FB-C791-4C95-903C-36EEBAA1F833}" dt="2021-04-08T09:49:25.589" v="1264" actId="478"/>
          <ac:picMkLst>
            <pc:docMk/>
            <pc:sldMk cId="311053024" sldId="266"/>
            <ac:picMk id="18" creationId="{88EDBCE7-43C7-48A4-84ED-FD170B76F2DB}"/>
          </ac:picMkLst>
        </pc:picChg>
        <pc:picChg chg="del">
          <ac:chgData name="Martin, Ian (DLSLtd,RAL,TEC)" userId="115fc887-d2f4-40cb-b8cf-b841e9c05e83" providerId="ADAL" clId="{810DF4FB-C791-4C95-903C-36EEBAA1F833}" dt="2021-04-08T09:49:26.745" v="1265" actId="478"/>
          <ac:picMkLst>
            <pc:docMk/>
            <pc:sldMk cId="311053024" sldId="266"/>
            <ac:picMk id="20" creationId="{220AD013-7CE5-475D-9A5B-FF277D737C18}"/>
          </ac:picMkLst>
        </pc:picChg>
        <pc:cxnChg chg="del">
          <ac:chgData name="Martin, Ian (DLSLtd,RAL,TEC)" userId="115fc887-d2f4-40cb-b8cf-b841e9c05e83" providerId="ADAL" clId="{810DF4FB-C791-4C95-903C-36EEBAA1F833}" dt="2021-04-08T09:49:22.464" v="1262" actId="478"/>
          <ac:cxnSpMkLst>
            <pc:docMk/>
            <pc:sldMk cId="311053024" sldId="266"/>
            <ac:cxnSpMk id="24" creationId="{A75CC7EB-38B7-4655-A11C-3F3B1F0C87A0}"/>
          </ac:cxnSpMkLst>
        </pc:cxnChg>
        <pc:cxnChg chg="del">
          <ac:chgData name="Martin, Ian (DLSLtd,RAL,TEC)" userId="115fc887-d2f4-40cb-b8cf-b841e9c05e83" providerId="ADAL" clId="{810DF4FB-C791-4C95-903C-36EEBAA1F833}" dt="2021-04-08T09:49:22.464" v="1262" actId="478"/>
          <ac:cxnSpMkLst>
            <pc:docMk/>
            <pc:sldMk cId="311053024" sldId="266"/>
            <ac:cxnSpMk id="25" creationId="{BBA63522-E01A-4E77-B91A-2E741B72BB62}"/>
          </ac:cxnSpMkLst>
        </pc:cxnChg>
        <pc:cxnChg chg="del">
          <ac:chgData name="Martin, Ian (DLSLtd,RAL,TEC)" userId="115fc887-d2f4-40cb-b8cf-b841e9c05e83" providerId="ADAL" clId="{810DF4FB-C791-4C95-903C-36EEBAA1F833}" dt="2021-04-08T09:49:22.464" v="1262" actId="478"/>
          <ac:cxnSpMkLst>
            <pc:docMk/>
            <pc:sldMk cId="311053024" sldId="266"/>
            <ac:cxnSpMk id="27" creationId="{237BC4AD-B65E-4E36-937D-23DD60F8BCC9}"/>
          </ac:cxnSpMkLst>
        </pc:cxnChg>
        <pc:cxnChg chg="del">
          <ac:chgData name="Martin, Ian (DLSLtd,RAL,TEC)" userId="115fc887-d2f4-40cb-b8cf-b841e9c05e83" providerId="ADAL" clId="{810DF4FB-C791-4C95-903C-36EEBAA1F833}" dt="2021-04-08T09:49:22.464" v="1262" actId="478"/>
          <ac:cxnSpMkLst>
            <pc:docMk/>
            <pc:sldMk cId="311053024" sldId="266"/>
            <ac:cxnSpMk id="28" creationId="{035AE4AC-8C7E-4372-8FBC-4CF53F2C2AE7}"/>
          </ac:cxnSpMkLst>
        </pc:cxnChg>
      </pc:sldChg>
      <pc:sldChg chg="modSp add mod">
        <pc:chgData name="Martin, Ian (DLSLtd,RAL,TEC)" userId="115fc887-d2f4-40cb-b8cf-b841e9c05e83" providerId="ADAL" clId="{810DF4FB-C791-4C95-903C-36EEBAA1F833}" dt="2021-04-15T17:20:23.237" v="5119" actId="20577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810DF4FB-C791-4C95-903C-36EEBAA1F833}" dt="2021-04-15T17:20:23.237" v="5119" actId="20577"/>
          <ac:spMkLst>
            <pc:docMk/>
            <pc:sldMk cId="3084111875" sldId="267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8T09:54:34.543" v="1490" actId="20577"/>
          <ac:spMkLst>
            <pc:docMk/>
            <pc:sldMk cId="3084111875" sldId="267"/>
            <ac:spMk id="4" creationId="{9F68B324-BC16-40CA-A99B-5303814DE20E}"/>
          </ac:spMkLst>
        </pc:spChg>
      </pc:sldChg>
      <pc:sldChg chg="addSp delSp modSp add mod">
        <pc:chgData name="Martin, Ian (DLSLtd,RAL,TEC)" userId="115fc887-d2f4-40cb-b8cf-b841e9c05e83" providerId="ADAL" clId="{810DF4FB-C791-4C95-903C-36EEBAA1F833}" dt="2021-04-09T13:47:45.251" v="4479"/>
        <pc:sldMkLst>
          <pc:docMk/>
          <pc:sldMk cId="1489670566" sldId="268"/>
        </pc:sldMkLst>
        <pc:spChg chg="add del mod">
          <ac:chgData name="Martin, Ian (DLSLtd,RAL,TEC)" userId="115fc887-d2f4-40cb-b8cf-b841e9c05e83" providerId="ADAL" clId="{810DF4FB-C791-4C95-903C-36EEBAA1F833}" dt="2021-04-09T13:47:45.251" v="4479"/>
          <ac:spMkLst>
            <pc:docMk/>
            <pc:sldMk cId="1489670566" sldId="268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8T09:56:15.036" v="1533" actId="20577"/>
          <ac:spMkLst>
            <pc:docMk/>
            <pc:sldMk cId="1489670566" sldId="268"/>
            <ac:spMk id="4" creationId="{9F68B324-BC16-40CA-A99B-5303814DE20E}"/>
          </ac:spMkLst>
        </pc:spChg>
      </pc:sldChg>
      <pc:sldChg chg="addSp delSp modSp add mod ord">
        <pc:chgData name="Martin, Ian (DLSLtd,RAL,TEC)" userId="115fc887-d2f4-40cb-b8cf-b841e9c05e83" providerId="ADAL" clId="{810DF4FB-C791-4C95-903C-36EEBAA1F833}" dt="2021-04-09T13:49:02.821" v="4480" actId="1035"/>
        <pc:sldMkLst>
          <pc:docMk/>
          <pc:sldMk cId="3378084244" sldId="269"/>
        </pc:sldMkLst>
        <pc:spChg chg="del mod">
          <ac:chgData name="Martin, Ian (DLSLtd,RAL,TEC)" userId="115fc887-d2f4-40cb-b8cf-b841e9c05e83" providerId="ADAL" clId="{810DF4FB-C791-4C95-903C-36EEBAA1F833}" dt="2021-04-09T08:10:55.748" v="2378" actId="478"/>
          <ac:spMkLst>
            <pc:docMk/>
            <pc:sldMk cId="3378084244" sldId="269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9T08:11:11.683" v="2412" actId="20577"/>
          <ac:spMkLst>
            <pc:docMk/>
            <pc:sldMk cId="3378084244" sldId="269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810DF4FB-C791-4C95-903C-36EEBAA1F833}" dt="2021-04-09T13:49:02.821" v="4480" actId="1035"/>
          <ac:spMkLst>
            <pc:docMk/>
            <pc:sldMk cId="3378084244" sldId="269"/>
            <ac:spMk id="8" creationId="{7D88C953-DD33-45CB-B2F2-8225CBCA113D}"/>
          </ac:spMkLst>
        </pc:spChg>
        <pc:spChg chg="add mod">
          <ac:chgData name="Martin, Ian (DLSLtd,RAL,TEC)" userId="115fc887-d2f4-40cb-b8cf-b841e9c05e83" providerId="ADAL" clId="{810DF4FB-C791-4C95-903C-36EEBAA1F833}" dt="2021-04-09T13:49:02.821" v="4480" actId="1035"/>
          <ac:spMkLst>
            <pc:docMk/>
            <pc:sldMk cId="3378084244" sldId="269"/>
            <ac:spMk id="9" creationId="{1E002750-9641-474A-8BE9-6A2C9580DB86}"/>
          </ac:spMkLst>
        </pc:spChg>
        <pc:spChg chg="add mod">
          <ac:chgData name="Martin, Ian (DLSLtd,RAL,TEC)" userId="115fc887-d2f4-40cb-b8cf-b841e9c05e83" providerId="ADAL" clId="{810DF4FB-C791-4C95-903C-36EEBAA1F833}" dt="2021-04-09T13:49:02.821" v="4480" actId="1035"/>
          <ac:spMkLst>
            <pc:docMk/>
            <pc:sldMk cId="3378084244" sldId="269"/>
            <ac:spMk id="12" creationId="{633C2774-D1BC-4796-8A04-4A4C7501612F}"/>
          </ac:spMkLst>
        </pc:spChg>
        <pc:graphicFrameChg chg="add mod">
          <ac:chgData name="Martin, Ian (DLSLtd,RAL,TEC)" userId="115fc887-d2f4-40cb-b8cf-b841e9c05e83" providerId="ADAL" clId="{810DF4FB-C791-4C95-903C-36EEBAA1F833}" dt="2021-04-09T13:49:02.821" v="4480" actId="1035"/>
          <ac:graphicFrameMkLst>
            <pc:docMk/>
            <pc:sldMk cId="3378084244" sldId="269"/>
            <ac:graphicFrameMk id="13" creationId="{979E4305-A312-4327-BD0C-D69FFB420809}"/>
          </ac:graphicFrameMkLst>
        </pc:graphicFrameChg>
        <pc:picChg chg="add mod">
          <ac:chgData name="Martin, Ian (DLSLtd,RAL,TEC)" userId="115fc887-d2f4-40cb-b8cf-b841e9c05e83" providerId="ADAL" clId="{810DF4FB-C791-4C95-903C-36EEBAA1F833}" dt="2021-04-09T13:49:02.821" v="4480" actId="1035"/>
          <ac:picMkLst>
            <pc:docMk/>
            <pc:sldMk cId="3378084244" sldId="269"/>
            <ac:picMk id="7" creationId="{3A8518E7-FEAA-4C82-BE54-4BFAEE9E078D}"/>
          </ac:picMkLst>
        </pc:picChg>
      </pc:sldChg>
      <pc:sldChg chg="addSp delSp modSp add mod">
        <pc:chgData name="Martin, Ian (DLSLtd,RAL,TEC)" userId="115fc887-d2f4-40cb-b8cf-b841e9c05e83" providerId="ADAL" clId="{810DF4FB-C791-4C95-903C-36EEBAA1F833}" dt="2021-04-09T09:37:29.031" v="3794" actId="20577"/>
        <pc:sldMkLst>
          <pc:docMk/>
          <pc:sldMk cId="1884420202" sldId="270"/>
        </pc:sldMkLst>
        <pc:spChg chg="del mod">
          <ac:chgData name="Martin, Ian (DLSLtd,RAL,TEC)" userId="115fc887-d2f4-40cb-b8cf-b841e9c05e83" providerId="ADAL" clId="{810DF4FB-C791-4C95-903C-36EEBAA1F833}" dt="2021-04-08T10:44:11.998" v="2096" actId="478"/>
          <ac:spMkLst>
            <pc:docMk/>
            <pc:sldMk cId="1884420202" sldId="270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9T08:11:49.995" v="2414" actId="20577"/>
          <ac:spMkLst>
            <pc:docMk/>
            <pc:sldMk cId="1884420202" sldId="270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810DF4FB-C791-4C95-903C-36EEBAA1F833}" dt="2021-04-09T09:37:29.031" v="3794" actId="20577"/>
          <ac:spMkLst>
            <pc:docMk/>
            <pc:sldMk cId="1884420202" sldId="270"/>
            <ac:spMk id="8" creationId="{8AB537E6-7C3F-489D-9923-D64DCCAA7657}"/>
          </ac:spMkLst>
        </pc:spChg>
        <pc:picChg chg="add mod">
          <ac:chgData name="Martin, Ian (DLSLtd,RAL,TEC)" userId="115fc887-d2f4-40cb-b8cf-b841e9c05e83" providerId="ADAL" clId="{810DF4FB-C791-4C95-903C-36EEBAA1F833}" dt="2021-04-08T10:44:12.499" v="2097"/>
          <ac:picMkLst>
            <pc:docMk/>
            <pc:sldMk cId="1884420202" sldId="270"/>
            <ac:picMk id="7" creationId="{C3997895-83D5-4E6C-B97D-DB7D47094187}"/>
          </ac:picMkLst>
        </pc:picChg>
        <pc:picChg chg="add mod">
          <ac:chgData name="Martin, Ian (DLSLtd,RAL,TEC)" userId="115fc887-d2f4-40cb-b8cf-b841e9c05e83" providerId="ADAL" clId="{810DF4FB-C791-4C95-903C-36EEBAA1F833}" dt="2021-04-08T10:44:12.499" v="2097"/>
          <ac:picMkLst>
            <pc:docMk/>
            <pc:sldMk cId="1884420202" sldId="270"/>
            <ac:picMk id="9" creationId="{A4948358-F46A-474A-8807-3FB45620D4B9}"/>
          </ac:picMkLst>
        </pc:picChg>
        <pc:picChg chg="add mod">
          <ac:chgData name="Martin, Ian (DLSLtd,RAL,TEC)" userId="115fc887-d2f4-40cb-b8cf-b841e9c05e83" providerId="ADAL" clId="{810DF4FB-C791-4C95-903C-36EEBAA1F833}" dt="2021-04-08T10:44:12.499" v="2097"/>
          <ac:picMkLst>
            <pc:docMk/>
            <pc:sldMk cId="1884420202" sldId="270"/>
            <ac:picMk id="12" creationId="{93A9CAEC-BDEE-447F-9CF4-0FE7277B6C72}"/>
          </ac:picMkLst>
        </pc:picChg>
      </pc:sldChg>
      <pc:sldChg chg="addSp delSp modSp add mod ord modAnim">
        <pc:chgData name="Martin, Ian (DLSLtd,RAL,TEC)" userId="115fc887-d2f4-40cb-b8cf-b841e9c05e83" providerId="ADAL" clId="{810DF4FB-C791-4C95-903C-36EEBAA1F833}" dt="2021-04-09T09:37:42.915" v="3795"/>
        <pc:sldMkLst>
          <pc:docMk/>
          <pc:sldMk cId="1160015683" sldId="271"/>
        </pc:sldMkLst>
        <pc:spChg chg="del mod">
          <ac:chgData name="Martin, Ian (DLSLtd,RAL,TEC)" userId="115fc887-d2f4-40cb-b8cf-b841e9c05e83" providerId="ADAL" clId="{810DF4FB-C791-4C95-903C-36EEBAA1F833}" dt="2021-04-09T07:48:18.838" v="2135" actId="478"/>
          <ac:spMkLst>
            <pc:docMk/>
            <pc:sldMk cId="1160015683" sldId="271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09T08:11:43.324" v="2413" actId="20577"/>
          <ac:spMkLst>
            <pc:docMk/>
            <pc:sldMk cId="1160015683" sldId="271"/>
            <ac:spMk id="4" creationId="{9F68B324-BC16-40CA-A99B-5303814DE20E}"/>
          </ac:spMkLst>
        </pc:spChg>
        <pc:spChg chg="add del mod">
          <ac:chgData name="Martin, Ian (DLSLtd,RAL,TEC)" userId="115fc887-d2f4-40cb-b8cf-b841e9c05e83" providerId="ADAL" clId="{810DF4FB-C791-4C95-903C-36EEBAA1F833}" dt="2021-04-09T07:48:16.356" v="2134"/>
          <ac:spMkLst>
            <pc:docMk/>
            <pc:sldMk cId="1160015683" sldId="271"/>
            <ac:spMk id="7" creationId="{25333007-9BC0-4403-98D1-2AB4116C4B11}"/>
          </ac:spMkLst>
        </pc:spChg>
        <pc:spChg chg="add del mod">
          <ac:chgData name="Martin, Ian (DLSLtd,RAL,TEC)" userId="115fc887-d2f4-40cb-b8cf-b841e9c05e83" providerId="ADAL" clId="{810DF4FB-C791-4C95-903C-36EEBAA1F833}" dt="2021-04-09T08:06:30.205" v="2281" actId="478"/>
          <ac:spMkLst>
            <pc:docMk/>
            <pc:sldMk cId="1160015683" sldId="271"/>
            <ac:spMk id="8" creationId="{62CBB8B2-3774-420F-BFC5-3CAD5C306C55}"/>
          </ac:spMkLst>
        </pc:spChg>
        <pc:spChg chg="add mod">
          <ac:chgData name="Martin, Ian (DLSLtd,RAL,TEC)" userId="115fc887-d2f4-40cb-b8cf-b841e9c05e83" providerId="ADAL" clId="{810DF4FB-C791-4C95-903C-36EEBAA1F833}" dt="2021-04-09T08:09:21.619" v="2372" actId="404"/>
          <ac:spMkLst>
            <pc:docMk/>
            <pc:sldMk cId="1160015683" sldId="271"/>
            <ac:spMk id="9" creationId="{962B4797-28F3-4596-A1B9-33757ED6560E}"/>
          </ac:spMkLst>
        </pc:spChg>
        <pc:spChg chg="add mod">
          <ac:chgData name="Martin, Ian (DLSLtd,RAL,TEC)" userId="115fc887-d2f4-40cb-b8cf-b841e9c05e83" providerId="ADAL" clId="{810DF4FB-C791-4C95-903C-36EEBAA1F833}" dt="2021-04-09T09:37:20.609" v="3792" actId="20577"/>
          <ac:spMkLst>
            <pc:docMk/>
            <pc:sldMk cId="1160015683" sldId="271"/>
            <ac:spMk id="12" creationId="{7802BC6F-AF87-4D0D-86A7-B662C456227F}"/>
          </ac:spMkLst>
        </pc:spChg>
      </pc:sldChg>
      <pc:sldChg chg="addSp delSp modSp add mod">
        <pc:chgData name="Martin, Ian (DLSLtd,RAL,TEC)" userId="115fc887-d2f4-40cb-b8cf-b841e9c05e83" providerId="ADAL" clId="{810DF4FB-C791-4C95-903C-36EEBAA1F833}" dt="2021-04-09T09:45:43.495" v="4074" actId="20577"/>
        <pc:sldMkLst>
          <pc:docMk/>
          <pc:sldMk cId="464617655" sldId="272"/>
        </pc:sldMkLst>
        <pc:spChg chg="del mod">
          <ac:chgData name="Martin, Ian (DLSLtd,RAL,TEC)" userId="115fc887-d2f4-40cb-b8cf-b841e9c05e83" providerId="ADAL" clId="{810DF4FB-C791-4C95-903C-36EEBAA1F833}" dt="2021-04-09T08:18:02.417" v="2522" actId="478"/>
          <ac:spMkLst>
            <pc:docMk/>
            <pc:sldMk cId="464617655" sldId="272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810DF4FB-C791-4C95-903C-36EEBAA1F833}" dt="2021-04-09T09:40:37.833" v="3885" actId="1076"/>
          <ac:spMkLst>
            <pc:docMk/>
            <pc:sldMk cId="464617655" sldId="272"/>
            <ac:spMk id="3" creationId="{22E8038A-2662-4F88-A0F7-180E4AE6569E}"/>
          </ac:spMkLst>
        </pc:spChg>
        <pc:spChg chg="mod">
          <ac:chgData name="Martin, Ian (DLSLtd,RAL,TEC)" userId="115fc887-d2f4-40cb-b8cf-b841e9c05e83" providerId="ADAL" clId="{810DF4FB-C791-4C95-903C-36EEBAA1F833}" dt="2021-04-09T08:17:10.385" v="2494" actId="20577"/>
          <ac:spMkLst>
            <pc:docMk/>
            <pc:sldMk cId="464617655" sldId="272"/>
            <ac:spMk id="4" creationId="{9F68B324-BC16-40CA-A99B-5303814DE20E}"/>
          </ac:spMkLst>
        </pc:spChg>
        <pc:spChg chg="mod">
          <ac:chgData name="Martin, Ian (DLSLtd,RAL,TEC)" userId="115fc887-d2f4-40cb-b8cf-b841e9c05e83" providerId="ADAL" clId="{810DF4FB-C791-4C95-903C-36EEBAA1F833}" dt="2021-04-09T08:25:25.122" v="2543"/>
          <ac:spMkLst>
            <pc:docMk/>
            <pc:sldMk cId="464617655" sldId="272"/>
            <ac:spMk id="13" creationId="{9A966349-0649-4D76-9486-7A41FE78B220}"/>
          </ac:spMkLst>
        </pc:spChg>
        <pc:spChg chg="mod">
          <ac:chgData name="Martin, Ian (DLSLtd,RAL,TEC)" userId="115fc887-d2f4-40cb-b8cf-b841e9c05e83" providerId="ADAL" clId="{810DF4FB-C791-4C95-903C-36EEBAA1F833}" dt="2021-04-09T08:25:25.122" v="2543"/>
          <ac:spMkLst>
            <pc:docMk/>
            <pc:sldMk cId="464617655" sldId="272"/>
            <ac:spMk id="16" creationId="{3A1C000E-40A4-4C19-B6D2-D258B2E4E763}"/>
          </ac:spMkLst>
        </pc:spChg>
        <pc:spChg chg="mod">
          <ac:chgData name="Martin, Ian (DLSLtd,RAL,TEC)" userId="115fc887-d2f4-40cb-b8cf-b841e9c05e83" providerId="ADAL" clId="{810DF4FB-C791-4C95-903C-36EEBAA1F833}" dt="2021-04-09T08:25:25.122" v="2543"/>
          <ac:spMkLst>
            <pc:docMk/>
            <pc:sldMk cId="464617655" sldId="272"/>
            <ac:spMk id="17" creationId="{135927BB-BA22-4E27-B6BB-8A4BE874D27F}"/>
          </ac:spMkLst>
        </pc:spChg>
        <pc:spChg chg="add mod">
          <ac:chgData name="Martin, Ian (DLSLtd,RAL,TEC)" userId="115fc887-d2f4-40cb-b8cf-b841e9c05e83" providerId="ADAL" clId="{810DF4FB-C791-4C95-903C-36EEBAA1F833}" dt="2021-04-09T09:45:43.495" v="4074" actId="20577"/>
          <ac:spMkLst>
            <pc:docMk/>
            <pc:sldMk cId="464617655" sldId="272"/>
            <ac:spMk id="21" creationId="{D11EE26D-BAC5-44F6-A31F-8B921CD11F4B}"/>
          </ac:spMkLst>
        </pc:spChg>
        <pc:spChg chg="add mod">
          <ac:chgData name="Martin, Ian (DLSLtd,RAL,TEC)" userId="115fc887-d2f4-40cb-b8cf-b841e9c05e83" providerId="ADAL" clId="{810DF4FB-C791-4C95-903C-36EEBAA1F833}" dt="2021-04-09T09:42:12.151" v="3921" actId="1076"/>
          <ac:spMkLst>
            <pc:docMk/>
            <pc:sldMk cId="464617655" sldId="272"/>
            <ac:spMk id="22" creationId="{DEA8E92D-B377-453E-950E-B3EB2EC22DF6}"/>
          </ac:spMkLst>
        </pc:spChg>
        <pc:spChg chg="add mod">
          <ac:chgData name="Martin, Ian (DLSLtd,RAL,TEC)" userId="115fc887-d2f4-40cb-b8cf-b841e9c05e83" providerId="ADAL" clId="{810DF4FB-C791-4C95-903C-36EEBAA1F833}" dt="2021-04-09T09:43:59.046" v="4009" actId="1076"/>
          <ac:spMkLst>
            <pc:docMk/>
            <pc:sldMk cId="464617655" sldId="272"/>
            <ac:spMk id="23" creationId="{A643F60D-6037-4FFE-BFB8-2FAAD2A97E3E}"/>
          </ac:spMkLst>
        </pc:spChg>
        <pc:spChg chg="add mod">
          <ac:chgData name="Martin, Ian (DLSLtd,RAL,TEC)" userId="115fc887-d2f4-40cb-b8cf-b841e9c05e83" providerId="ADAL" clId="{810DF4FB-C791-4C95-903C-36EEBAA1F833}" dt="2021-04-09T09:42:47.183" v="3970" actId="14100"/>
          <ac:spMkLst>
            <pc:docMk/>
            <pc:sldMk cId="464617655" sldId="272"/>
            <ac:spMk id="24" creationId="{C247DCF9-C415-4C79-AF7B-3D7D9E631C93}"/>
          </ac:spMkLst>
        </pc:spChg>
        <pc:spChg chg="add mod">
          <ac:chgData name="Martin, Ian (DLSLtd,RAL,TEC)" userId="115fc887-d2f4-40cb-b8cf-b841e9c05e83" providerId="ADAL" clId="{810DF4FB-C791-4C95-903C-36EEBAA1F833}" dt="2021-04-09T09:43:52.963" v="4008" actId="1076"/>
          <ac:spMkLst>
            <pc:docMk/>
            <pc:sldMk cId="464617655" sldId="272"/>
            <ac:spMk id="25" creationId="{CF9D80A2-3F89-4B2B-9475-2F17F077B4CB}"/>
          </ac:spMkLst>
        </pc:spChg>
        <pc:grpChg chg="add del mod">
          <ac:chgData name="Martin, Ian (DLSLtd,RAL,TEC)" userId="115fc887-d2f4-40cb-b8cf-b841e9c05e83" providerId="ADAL" clId="{810DF4FB-C791-4C95-903C-36EEBAA1F833}" dt="2021-04-09T08:37:22.184" v="2648" actId="478"/>
          <ac:grpSpMkLst>
            <pc:docMk/>
            <pc:sldMk cId="464617655" sldId="272"/>
            <ac:grpSpMk id="9" creationId="{3357EADA-06FF-4583-86AE-C1F122A88682}"/>
          </ac:grpSpMkLst>
        </pc:grpChg>
        <pc:picChg chg="add mod modCrop">
          <ac:chgData name="Martin, Ian (DLSLtd,RAL,TEC)" userId="115fc887-d2f4-40cb-b8cf-b841e9c05e83" providerId="ADAL" clId="{810DF4FB-C791-4C95-903C-36EEBAA1F833}" dt="2021-04-09T08:47:20.062" v="3257" actId="1038"/>
          <ac:picMkLst>
            <pc:docMk/>
            <pc:sldMk cId="464617655" sldId="272"/>
            <ac:picMk id="7" creationId="{8EC0F518-13AF-46D6-B85B-6CFA19447255}"/>
          </ac:picMkLst>
        </pc:picChg>
        <pc:picChg chg="add mod">
          <ac:chgData name="Martin, Ian (DLSLtd,RAL,TEC)" userId="115fc887-d2f4-40cb-b8cf-b841e9c05e83" providerId="ADAL" clId="{810DF4FB-C791-4C95-903C-36EEBAA1F833}" dt="2021-04-09T08:45:40.343" v="3217" actId="1036"/>
          <ac:picMkLst>
            <pc:docMk/>
            <pc:sldMk cId="464617655" sldId="272"/>
            <ac:picMk id="8" creationId="{0AB25D64-B634-45AB-B56E-62B800FBE2A0}"/>
          </ac:picMkLst>
        </pc:picChg>
        <pc:picChg chg="mod">
          <ac:chgData name="Martin, Ian (DLSLtd,RAL,TEC)" userId="115fc887-d2f4-40cb-b8cf-b841e9c05e83" providerId="ADAL" clId="{810DF4FB-C791-4C95-903C-36EEBAA1F833}" dt="2021-04-09T08:25:25.122" v="2543"/>
          <ac:picMkLst>
            <pc:docMk/>
            <pc:sldMk cId="464617655" sldId="272"/>
            <ac:picMk id="12" creationId="{20AD6A75-F083-4371-8D41-6B31CCD8AC76}"/>
          </ac:picMkLst>
        </pc:picChg>
        <pc:picChg chg="mod">
          <ac:chgData name="Martin, Ian (DLSLtd,RAL,TEC)" userId="115fc887-d2f4-40cb-b8cf-b841e9c05e83" providerId="ADAL" clId="{810DF4FB-C791-4C95-903C-36EEBAA1F833}" dt="2021-04-09T08:25:25.122" v="2543"/>
          <ac:picMkLst>
            <pc:docMk/>
            <pc:sldMk cId="464617655" sldId="272"/>
            <ac:picMk id="14" creationId="{8622B2B5-3320-4BFF-8A62-AE1953B11A1C}"/>
          </ac:picMkLst>
        </pc:picChg>
        <pc:picChg chg="add mod">
          <ac:chgData name="Martin, Ian (DLSLtd,RAL,TEC)" userId="115fc887-d2f4-40cb-b8cf-b841e9c05e83" providerId="ADAL" clId="{810DF4FB-C791-4C95-903C-36EEBAA1F833}" dt="2021-04-09T08:47:23.477" v="3259" actId="1038"/>
          <ac:picMkLst>
            <pc:docMk/>
            <pc:sldMk cId="464617655" sldId="272"/>
            <ac:picMk id="18" creationId="{E3E7D049-BFD4-4E09-895C-6B0FF2AB4673}"/>
          </ac:picMkLst>
        </pc:picChg>
        <pc:picChg chg="add del mod">
          <ac:chgData name="Martin, Ian (DLSLtd,RAL,TEC)" userId="115fc887-d2f4-40cb-b8cf-b841e9c05e83" providerId="ADAL" clId="{810DF4FB-C791-4C95-903C-36EEBAA1F833}" dt="2021-04-09T08:35:32.945" v="2557" actId="478"/>
          <ac:picMkLst>
            <pc:docMk/>
            <pc:sldMk cId="464617655" sldId="272"/>
            <ac:picMk id="19" creationId="{918F29EE-2BEC-43B0-B8E6-077F02C32E0B}"/>
          </ac:picMkLst>
        </pc:picChg>
        <pc:picChg chg="add mod">
          <ac:chgData name="Martin, Ian (DLSLtd,RAL,TEC)" userId="115fc887-d2f4-40cb-b8cf-b841e9c05e83" providerId="ADAL" clId="{810DF4FB-C791-4C95-903C-36EEBAA1F833}" dt="2021-04-09T08:47:07.932" v="3252" actId="14100"/>
          <ac:picMkLst>
            <pc:docMk/>
            <pc:sldMk cId="464617655" sldId="272"/>
            <ac:picMk id="20" creationId="{FB34F5DC-16E8-4D68-9817-DC1A4C56BC91}"/>
          </ac:picMkLst>
        </pc:picChg>
        <pc:cxnChg chg="add mod">
          <ac:chgData name="Martin, Ian (DLSLtd,RAL,TEC)" userId="115fc887-d2f4-40cb-b8cf-b841e9c05e83" providerId="ADAL" clId="{810DF4FB-C791-4C95-903C-36EEBAA1F833}" dt="2021-04-09T09:43:21.182" v="3995" actId="692"/>
          <ac:cxnSpMkLst>
            <pc:docMk/>
            <pc:sldMk cId="464617655" sldId="272"/>
            <ac:cxnSpMk id="6" creationId="{E2F45E1F-7AA7-4C9C-A91B-B7176AE946AC}"/>
          </ac:cxnSpMkLst>
        </pc:cxnChg>
        <pc:cxnChg chg="add mod">
          <ac:chgData name="Martin, Ian (DLSLtd,RAL,TEC)" userId="115fc887-d2f4-40cb-b8cf-b841e9c05e83" providerId="ADAL" clId="{810DF4FB-C791-4C95-903C-36EEBAA1F833}" dt="2021-04-09T09:43:41.898" v="4006" actId="14100"/>
          <ac:cxnSpMkLst>
            <pc:docMk/>
            <pc:sldMk cId="464617655" sldId="272"/>
            <ac:cxnSpMk id="27" creationId="{CE848AB8-551B-4BF9-8EA2-7029994200B8}"/>
          </ac:cxnSpMkLst>
        </pc:cxnChg>
      </pc:sldChg>
      <pc:sldChg chg="addSp delSp modSp add mod modAnim">
        <pc:chgData name="Martin, Ian (DLSLtd,RAL,TEC)" userId="115fc887-d2f4-40cb-b8cf-b841e9c05e83" providerId="ADAL" clId="{810DF4FB-C791-4C95-903C-36EEBAA1F833}" dt="2021-04-09T14:12:08.425" v="4594"/>
        <pc:sldMkLst>
          <pc:docMk/>
          <pc:sldMk cId="1874207455" sldId="273"/>
        </pc:sldMkLst>
        <pc:spChg chg="del mod">
          <ac:chgData name="Martin, Ian (DLSLtd,RAL,TEC)" userId="115fc887-d2f4-40cb-b8cf-b841e9c05e83" providerId="ADAL" clId="{810DF4FB-C791-4C95-903C-36EEBAA1F833}" dt="2021-04-09T08:18:06.831" v="2523" actId="478"/>
          <ac:spMkLst>
            <pc:docMk/>
            <pc:sldMk cId="1874207455" sldId="273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810DF4FB-C791-4C95-903C-36EEBAA1F833}" dt="2021-04-09T09:48:07.042" v="4149" actId="115"/>
          <ac:spMkLst>
            <pc:docMk/>
            <pc:sldMk cId="1874207455" sldId="273"/>
            <ac:spMk id="3" creationId="{3B988A48-8EBA-48A3-9ED4-E270738AF10F}"/>
          </ac:spMkLst>
        </pc:spChg>
        <pc:spChg chg="mod">
          <ac:chgData name="Martin, Ian (DLSLtd,RAL,TEC)" userId="115fc887-d2f4-40cb-b8cf-b841e9c05e83" providerId="ADAL" clId="{810DF4FB-C791-4C95-903C-36EEBAA1F833}" dt="2021-04-09T08:17:51.402" v="2521" actId="20577"/>
          <ac:spMkLst>
            <pc:docMk/>
            <pc:sldMk cId="1874207455" sldId="273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810DF4FB-C791-4C95-903C-36EEBAA1F833}" dt="2021-04-09T13:50:46.158" v="4481" actId="20577"/>
          <ac:spMkLst>
            <pc:docMk/>
            <pc:sldMk cId="1874207455" sldId="273"/>
            <ac:spMk id="18" creationId="{2F120794-2DC1-4C1B-9201-ED2F0B840AE9}"/>
          </ac:spMkLst>
        </pc:spChg>
        <pc:spChg chg="add mod">
          <ac:chgData name="Martin, Ian (DLSLtd,RAL,TEC)" userId="115fc887-d2f4-40cb-b8cf-b841e9c05e83" providerId="ADAL" clId="{810DF4FB-C791-4C95-903C-36EEBAA1F833}" dt="2021-04-09T09:57:28.152" v="4346" actId="20577"/>
          <ac:spMkLst>
            <pc:docMk/>
            <pc:sldMk cId="1874207455" sldId="273"/>
            <ac:spMk id="19" creationId="{EF7B182D-0596-4C9D-8562-DED98D91D641}"/>
          </ac:spMkLst>
        </pc:spChg>
        <pc:spChg chg="add mod">
          <ac:chgData name="Martin, Ian (DLSLtd,RAL,TEC)" userId="115fc887-d2f4-40cb-b8cf-b841e9c05e83" providerId="ADAL" clId="{810DF4FB-C791-4C95-903C-36EEBAA1F833}" dt="2021-04-09T09:58:53.965" v="4435" actId="20577"/>
          <ac:spMkLst>
            <pc:docMk/>
            <pc:sldMk cId="1874207455" sldId="273"/>
            <ac:spMk id="20" creationId="{837CA1DB-9D97-4FC8-8A03-8405C8D11DE0}"/>
          </ac:spMkLst>
        </pc:spChg>
        <pc:spChg chg="add mod">
          <ac:chgData name="Martin, Ian (DLSLtd,RAL,TEC)" userId="115fc887-d2f4-40cb-b8cf-b841e9c05e83" providerId="ADAL" clId="{810DF4FB-C791-4C95-903C-36EEBAA1F833}" dt="2021-04-09T09:59:22.918" v="4460" actId="20577"/>
          <ac:spMkLst>
            <pc:docMk/>
            <pc:sldMk cId="1874207455" sldId="273"/>
            <ac:spMk id="21" creationId="{1D7DA313-9EF4-49B0-923C-2A58A21F8742}"/>
          </ac:spMkLst>
        </pc:spChg>
        <pc:picChg chg="add mod">
          <ac:chgData name="Martin, Ian (DLSLtd,RAL,TEC)" userId="115fc887-d2f4-40cb-b8cf-b841e9c05e83" providerId="ADAL" clId="{810DF4FB-C791-4C95-903C-36EEBAA1F833}" dt="2021-04-09T09:57:37.621" v="4348" actId="1076"/>
          <ac:picMkLst>
            <pc:docMk/>
            <pc:sldMk cId="1874207455" sldId="273"/>
            <ac:picMk id="7" creationId="{A5EF5909-D515-4751-A8FF-62A1A3859117}"/>
          </ac:picMkLst>
        </pc:picChg>
        <pc:picChg chg="add mod">
          <ac:chgData name="Martin, Ian (DLSLtd,RAL,TEC)" userId="115fc887-d2f4-40cb-b8cf-b841e9c05e83" providerId="ADAL" clId="{810DF4FB-C791-4C95-903C-36EEBAA1F833}" dt="2021-04-09T09:57:40.778" v="4349" actId="1076"/>
          <ac:picMkLst>
            <pc:docMk/>
            <pc:sldMk cId="1874207455" sldId="273"/>
            <ac:picMk id="8" creationId="{BD3151E7-3BDB-4768-9B9A-58A12728F6EA}"/>
          </ac:picMkLst>
        </pc:picChg>
        <pc:picChg chg="add mod">
          <ac:chgData name="Martin, Ian (DLSLtd,RAL,TEC)" userId="115fc887-d2f4-40cb-b8cf-b841e9c05e83" providerId="ADAL" clId="{810DF4FB-C791-4C95-903C-36EEBAA1F833}" dt="2021-04-09T08:21:03.363" v="2527" actId="1076"/>
          <ac:picMkLst>
            <pc:docMk/>
            <pc:sldMk cId="1874207455" sldId="273"/>
            <ac:picMk id="9" creationId="{064B5F97-B2FD-4A51-941A-B436D711B0CA}"/>
          </ac:picMkLst>
        </pc:picChg>
        <pc:picChg chg="add mod">
          <ac:chgData name="Martin, Ian (DLSLtd,RAL,TEC)" userId="115fc887-d2f4-40cb-b8cf-b841e9c05e83" providerId="ADAL" clId="{810DF4FB-C791-4C95-903C-36EEBAA1F833}" dt="2021-04-09T08:53:28.509" v="3459" actId="1035"/>
          <ac:picMkLst>
            <pc:docMk/>
            <pc:sldMk cId="1874207455" sldId="273"/>
            <ac:picMk id="12" creationId="{F10115B3-2D2B-4BFB-AFC3-7D6BA5CA8C75}"/>
          </ac:picMkLst>
        </pc:picChg>
        <pc:picChg chg="add mod">
          <ac:chgData name="Martin, Ian (DLSLtd,RAL,TEC)" userId="115fc887-d2f4-40cb-b8cf-b841e9c05e83" providerId="ADAL" clId="{810DF4FB-C791-4C95-903C-36EEBAA1F833}" dt="2021-04-09T08:53:51.994" v="3472" actId="1035"/>
          <ac:picMkLst>
            <pc:docMk/>
            <pc:sldMk cId="1874207455" sldId="273"/>
            <ac:picMk id="13" creationId="{E4FB6C8E-E9AC-4E89-8C25-D137680EAF41}"/>
          </ac:picMkLst>
        </pc:picChg>
        <pc:picChg chg="add mod">
          <ac:chgData name="Martin, Ian (DLSLtd,RAL,TEC)" userId="115fc887-d2f4-40cb-b8cf-b841e9c05e83" providerId="ADAL" clId="{810DF4FB-C791-4C95-903C-36EEBAA1F833}" dt="2021-04-09T09:57:35.809" v="4347" actId="1076"/>
          <ac:picMkLst>
            <pc:docMk/>
            <pc:sldMk cId="1874207455" sldId="273"/>
            <ac:picMk id="14" creationId="{73EE4EA0-E46D-46AD-8066-82127D03BA89}"/>
          </ac:picMkLst>
        </pc:picChg>
        <pc:picChg chg="mod">
          <ac:chgData name="Martin, Ian (DLSLtd,RAL,TEC)" userId="115fc887-d2f4-40cb-b8cf-b841e9c05e83" providerId="ADAL" clId="{810DF4FB-C791-4C95-903C-36EEBAA1F833}" dt="2021-04-09T08:21:11.191" v="2529" actId="1076"/>
          <ac:picMkLst>
            <pc:docMk/>
            <pc:sldMk cId="1874207455" sldId="273"/>
            <ac:picMk id="15" creationId="{FAC78C50-6838-45ED-A093-5A802E0D28F0}"/>
          </ac:picMkLst>
        </pc:picChg>
        <pc:picChg chg="add mod">
          <ac:chgData name="Martin, Ian (DLSLtd,RAL,TEC)" userId="115fc887-d2f4-40cb-b8cf-b841e9c05e83" providerId="ADAL" clId="{810DF4FB-C791-4C95-903C-36EEBAA1F833}" dt="2021-04-09T08:53:32.306" v="3464" actId="1035"/>
          <ac:picMkLst>
            <pc:docMk/>
            <pc:sldMk cId="1874207455" sldId="273"/>
            <ac:picMk id="16" creationId="{E1BF53A0-196D-4DA4-8F93-3BFE926F568F}"/>
          </ac:picMkLst>
        </pc:picChg>
        <pc:picChg chg="add mod">
          <ac:chgData name="Martin, Ian (DLSLtd,RAL,TEC)" userId="115fc887-d2f4-40cb-b8cf-b841e9c05e83" providerId="ADAL" clId="{810DF4FB-C791-4C95-903C-36EEBAA1F833}" dt="2021-04-09T08:53:56.480" v="3473" actId="1076"/>
          <ac:picMkLst>
            <pc:docMk/>
            <pc:sldMk cId="1874207455" sldId="273"/>
            <ac:picMk id="17" creationId="{740ADF97-1AD5-4D93-A90D-E07E229B3F6F}"/>
          </ac:picMkLst>
        </pc:picChg>
      </pc:sldChg>
      <pc:sldChg chg="addSp modSp add mod">
        <pc:chgData name="Martin, Ian (DLSLtd,RAL,TEC)" userId="115fc887-d2f4-40cb-b8cf-b841e9c05e83" providerId="ADAL" clId="{810DF4FB-C791-4C95-903C-36EEBAA1F833}" dt="2021-04-15T17:07:27.828" v="4743" actId="1036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810DF4FB-C791-4C95-903C-36EEBAA1F833}" dt="2021-04-15T17:07:20.031" v="4732" actId="403"/>
          <ac:spMkLst>
            <pc:docMk/>
            <pc:sldMk cId="3357484876" sldId="274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15T17:00:15.666" v="4597" actId="20577"/>
          <ac:spMkLst>
            <pc:docMk/>
            <pc:sldMk cId="3357484876" sldId="274"/>
            <ac:spMk id="4" creationId="{9F68B324-BC16-40CA-A99B-5303814DE20E}"/>
          </ac:spMkLst>
        </pc:spChg>
        <pc:graphicFrameChg chg="add mod">
          <ac:chgData name="Martin, Ian (DLSLtd,RAL,TEC)" userId="115fc887-d2f4-40cb-b8cf-b841e9c05e83" providerId="ADAL" clId="{810DF4FB-C791-4C95-903C-36EEBAA1F833}" dt="2021-04-15T17:07:27.828" v="4743" actId="1036"/>
          <ac:graphicFrameMkLst>
            <pc:docMk/>
            <pc:sldMk cId="3357484876" sldId="274"/>
            <ac:graphicFrameMk id="7" creationId="{86ECDD3E-398D-4ABE-B4BA-5F1880F831A7}"/>
          </ac:graphicFrameMkLst>
        </pc:graphicFrameChg>
      </pc:sldChg>
      <pc:sldChg chg="addSp delSp modSp add mod">
        <pc:chgData name="Martin, Ian (DLSLtd,RAL,TEC)" userId="115fc887-d2f4-40cb-b8cf-b841e9c05e83" providerId="ADAL" clId="{810DF4FB-C791-4C95-903C-36EEBAA1F833}" dt="2021-04-15T17:17:41.565" v="5074" actId="1035"/>
        <pc:sldMkLst>
          <pc:docMk/>
          <pc:sldMk cId="978632778" sldId="275"/>
        </pc:sldMkLst>
        <pc:spChg chg="mod">
          <ac:chgData name="Martin, Ian (DLSLtd,RAL,TEC)" userId="115fc887-d2f4-40cb-b8cf-b841e9c05e83" providerId="ADAL" clId="{810DF4FB-C791-4C95-903C-36EEBAA1F833}" dt="2021-04-15T17:17:41.565" v="5074" actId="1035"/>
          <ac:spMkLst>
            <pc:docMk/>
            <pc:sldMk cId="978632778" sldId="275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810DF4FB-C791-4C95-903C-36EEBAA1F833}" dt="2021-04-15T17:01:42.311" v="4632" actId="20577"/>
          <ac:spMkLst>
            <pc:docMk/>
            <pc:sldMk cId="978632778" sldId="275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810DF4FB-C791-4C95-903C-36EEBAA1F833}" dt="2021-04-15T17:13:10.079" v="4961" actId="1037"/>
          <ac:spMkLst>
            <pc:docMk/>
            <pc:sldMk cId="978632778" sldId="275"/>
            <ac:spMk id="8" creationId="{5099B68D-7C8C-48D8-B535-5C8FA6844E3A}"/>
          </ac:spMkLst>
        </pc:spChg>
        <pc:spChg chg="add mod">
          <ac:chgData name="Martin, Ian (DLSLtd,RAL,TEC)" userId="115fc887-d2f4-40cb-b8cf-b841e9c05e83" providerId="ADAL" clId="{810DF4FB-C791-4C95-903C-36EEBAA1F833}" dt="2021-04-15T17:12:57.001" v="4956" actId="1036"/>
          <ac:spMkLst>
            <pc:docMk/>
            <pc:sldMk cId="978632778" sldId="275"/>
            <ac:spMk id="9" creationId="{9FC9F364-5475-4642-902A-4D8F810AF1A0}"/>
          </ac:spMkLst>
        </pc:spChg>
        <pc:graphicFrameChg chg="del">
          <ac:chgData name="Martin, Ian (DLSLtd,RAL,TEC)" userId="115fc887-d2f4-40cb-b8cf-b841e9c05e83" providerId="ADAL" clId="{810DF4FB-C791-4C95-903C-36EEBAA1F833}" dt="2021-04-15T17:00:35.154" v="4599" actId="478"/>
          <ac:graphicFrameMkLst>
            <pc:docMk/>
            <pc:sldMk cId="978632778" sldId="275"/>
            <ac:graphicFrameMk id="7" creationId="{86ECDD3E-398D-4ABE-B4BA-5F1880F831A7}"/>
          </ac:graphicFrameMkLst>
        </pc:graphicFrameChg>
        <pc:picChg chg="add mod">
          <ac:chgData name="Martin, Ian (DLSLtd,RAL,TEC)" userId="115fc887-d2f4-40cb-b8cf-b841e9c05e83" providerId="ADAL" clId="{810DF4FB-C791-4C95-903C-36EEBAA1F833}" dt="2021-04-15T17:12:26.642" v="4887" actId="1038"/>
          <ac:picMkLst>
            <pc:docMk/>
            <pc:sldMk cId="978632778" sldId="275"/>
            <ac:picMk id="12" creationId="{F8373EB9-8E1E-4430-B0B7-88341DCA4C7D}"/>
          </ac:picMkLst>
        </pc:picChg>
        <pc:picChg chg="add mod">
          <ac:chgData name="Martin, Ian (DLSLtd,RAL,TEC)" userId="115fc887-d2f4-40cb-b8cf-b841e9c05e83" providerId="ADAL" clId="{810DF4FB-C791-4C95-903C-36EEBAA1F833}" dt="2021-04-15T17:12:32.266" v="4899" actId="1038"/>
          <ac:picMkLst>
            <pc:docMk/>
            <pc:sldMk cId="978632778" sldId="275"/>
            <ac:picMk id="13" creationId="{A587A9DA-2EA1-4A4E-B6DA-F637E053643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15/04/2021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15/04/2021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L. Bobb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s://www.findaphd.com/phds/project/feasibility-of-cherenkov-diffraction-radiation-beam-position-monitor-for-high-energy-electron-machines/?p114635" TargetMode="External"/><Relationship Id="rId4" Type="http://schemas.openxmlformats.org/officeDocument/2006/relationships/hyperlink" Target="https://www.diamond.ac.uk/Careers/Students/Studentships/2021-projects/2021-STU0397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www.diamond.ac.uk/Home/About/Vision/Diamond-II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microsoft.com/office/2007/relationships/hdphoto" Target="../media/hdphoto1.wdp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0EB5A-C69A-4ABE-A2B2-AAA3D9936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00808"/>
            <a:ext cx="10363200" cy="2304256"/>
          </a:xfrm>
        </p:spPr>
        <p:txBody>
          <a:bodyPr/>
          <a:lstStyle/>
          <a:p>
            <a:r>
              <a:rPr lang="en-GB" sz="4800" b="1" dirty="0"/>
              <a:t>Light Sources Update</a:t>
            </a:r>
            <a:br>
              <a:rPr lang="en-GB" sz="4800" b="1" dirty="0"/>
            </a:br>
            <a:br>
              <a:rPr lang="en-GB" sz="4800" b="1" dirty="0"/>
            </a:br>
            <a:r>
              <a:rPr lang="en-GB" dirty="0"/>
              <a:t>I. Martin</a:t>
            </a:r>
            <a:endParaRPr lang="en-GB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A10F3-CA2A-4E0D-8CC1-D3824BA362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5149" y="4293096"/>
            <a:ext cx="6721705" cy="1470024"/>
          </a:xfrm>
        </p:spPr>
        <p:txBody>
          <a:bodyPr>
            <a:normAutofit/>
          </a:bodyPr>
          <a:lstStyle/>
          <a:p>
            <a:r>
              <a:rPr lang="en-GB" dirty="0"/>
              <a:t>JAI Advisory Board Meeting</a:t>
            </a:r>
          </a:p>
          <a:p>
            <a:r>
              <a:rPr lang="en-GB" dirty="0"/>
              <a:t>19</a:t>
            </a:r>
            <a:r>
              <a:rPr lang="en-GB" baseline="30000" dirty="0"/>
              <a:t>th</a:t>
            </a:r>
            <a:r>
              <a:rPr lang="en-GB" dirty="0"/>
              <a:t> April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14F215-66FB-4229-B1B2-427B3C8BE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3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BPMs for FELs (A. Lyapin, RHUL)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655840" y="620688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FF0000"/>
                </a:solidFill>
              </a:rPr>
              <a:t>Cavity BPMs: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High precision position diagnostic, roots in LC research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Supported by STFC IPS grant 2013-2017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 design suitable for FELs now commercialized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Smaller aperture design better suited for undulator beamlines in progress (would be a candidate for CLARA and UK XFEL)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Compact higher operating frequency designs considered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More details in industrialization talk</a:t>
            </a:r>
          </a:p>
          <a:p>
            <a:pPr lvl="1"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FF0000"/>
                </a:solidFill>
              </a:rPr>
              <a:t>Waveguide BPMs: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Spin-out from cavity BPM work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Faster and cheaper than cavity BPMs, suitable for ns feedbacks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Require no tuning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But need wideband signal processing and have lower resolution potential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STFC Follow-on Fund grant now in progress, extensive simulations resulted in several candidate designs</a:t>
            </a:r>
          </a:p>
          <a:p>
            <a:pPr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 vacuum prototype WIP, slowed down by the pandemic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9B68D-7C8C-48D8-B535-5C8FA6844E3A}"/>
              </a:ext>
            </a:extLst>
          </p:cNvPr>
          <p:cNvSpPr txBox="1"/>
          <p:nvPr/>
        </p:nvSpPr>
        <p:spPr>
          <a:xfrm>
            <a:off x="335360" y="3429000"/>
            <a:ext cx="4627870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1"/>
                </a:solidFill>
              </a:rPr>
              <a:t>Project partner FMB-Oxford commercialized the cavities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n-lt"/>
              <a:ea typeface="+mn-ea"/>
              <a:cs typeface="+mn-cs"/>
              <a:sym typeface="Avenir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9F364-5475-4642-902A-4D8F810AF1A0}"/>
              </a:ext>
            </a:extLst>
          </p:cNvPr>
          <p:cNvSpPr txBox="1"/>
          <p:nvPr/>
        </p:nvSpPr>
        <p:spPr>
          <a:xfrm>
            <a:off x="839416" y="5991284"/>
            <a:ext cx="3480120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accent1"/>
                </a:solidFill>
              </a:rPr>
              <a:t>Prototype WGBPM built for bench testing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n-lt"/>
              <a:ea typeface="+mn-ea"/>
              <a:cs typeface="+mn-cs"/>
              <a:sym typeface="Avenir Roman"/>
            </a:endParaRPr>
          </a:p>
        </p:txBody>
      </p:sp>
      <p:pic>
        <p:nvPicPr>
          <p:cNvPr id="12" name="Picture 11" descr="Graphical user interface, website, calendar&#10;&#10;Description automatically generated">
            <a:extLst>
              <a:ext uri="{FF2B5EF4-FFF2-40B4-BE49-F238E27FC236}">
                <a16:creationId xmlns:a16="http://schemas.microsoft.com/office/drawing/2014/main" id="{F8373EB9-8E1E-4430-B0B7-88341DCA4C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49" y="700106"/>
            <a:ext cx="2940703" cy="2728894"/>
          </a:xfrm>
          <a:prstGeom prst="rect">
            <a:avLst/>
          </a:prstGeom>
        </p:spPr>
      </p:pic>
      <p:pic>
        <p:nvPicPr>
          <p:cNvPr id="13" name="Picture 12" descr="A picture containing device&#10;&#10;Description automatically generated">
            <a:extLst>
              <a:ext uri="{FF2B5EF4-FFF2-40B4-BE49-F238E27FC236}">
                <a16:creationId xmlns:a16="http://schemas.microsoft.com/office/drawing/2014/main" id="{A587A9DA-2EA1-4A4E-B6DA-F637E05364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49" y="3779246"/>
            <a:ext cx="2940703" cy="224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3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5666DB3E-A9A3-467E-A913-401E6E229C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5" t="4051"/>
          <a:stretch/>
        </p:blipFill>
        <p:spPr>
          <a:xfrm>
            <a:off x="1477349" y="3789040"/>
            <a:ext cx="3751647" cy="276115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469D-4EE0-44C8-85D2-9541ECA59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1" y="1052736"/>
            <a:ext cx="6360705" cy="3096344"/>
          </a:xfrm>
        </p:spPr>
        <p:txBody>
          <a:bodyPr>
            <a:normAutofit/>
          </a:bodyPr>
          <a:lstStyle/>
          <a:p>
            <a:r>
              <a:rPr lang="en-GB" sz="1800" dirty="0"/>
              <a:t>The spin gradually aligns antiparallel with the main guide field of the bending magnets.</a:t>
            </a:r>
          </a:p>
          <a:p>
            <a:r>
              <a:rPr lang="en-GB" sz="1800" dirty="0"/>
              <a:t>The polarised beam is excited by a horizontal magnetic field produced by </a:t>
            </a:r>
            <a:r>
              <a:rPr lang="en-GB" sz="1800" dirty="0" err="1"/>
              <a:t>striplines</a:t>
            </a:r>
            <a:r>
              <a:rPr lang="en-GB" sz="1800" dirty="0"/>
              <a:t>.</a:t>
            </a:r>
          </a:p>
          <a:p>
            <a:r>
              <a:rPr lang="en-GB" sz="1800" dirty="0"/>
              <a:t>When the magnetic field oscillates at a frequency which matches the spin precession frequency the beam is depolarised.</a:t>
            </a:r>
          </a:p>
          <a:p>
            <a:r>
              <a:rPr lang="en-GB" sz="1800" dirty="0"/>
              <a:t>The frequency at which depolarisation occurs corresponds to the beam energy.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Student: N. Vitoratou (2016-2020)</a:t>
            </a:r>
          </a:p>
        </p:txBody>
      </p:sp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D7EBB657-5D34-493C-85C6-4971A7FCA7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3" t="2344" r="9874"/>
          <a:stretch/>
        </p:blipFill>
        <p:spPr>
          <a:xfrm>
            <a:off x="6615684" y="1196752"/>
            <a:ext cx="5572865" cy="4404790"/>
          </a:xfrm>
          <a:prstGeom prst="rect">
            <a:avLst/>
          </a:prstGeom>
          <a:ln w="25400">
            <a:noFill/>
            <a:miter lim="400000"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056161-7425-457C-B20C-8D55541318A7}"/>
              </a:ext>
            </a:extLst>
          </p:cNvPr>
          <p:cNvSpPr txBox="1"/>
          <p:nvPr/>
        </p:nvSpPr>
        <p:spPr>
          <a:xfrm>
            <a:off x="5735960" y="5589240"/>
            <a:ext cx="6172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N. Vitoratou, P. Karataev and G. Rehm, Phys. Rev. Accel. Beams, 22, 122801 (2019)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730263-6819-4EC9-96B7-97498DE8F9BA}"/>
              </a:ext>
            </a:extLst>
          </p:cNvPr>
          <p:cNvSpPr txBox="1"/>
          <p:nvPr/>
        </p:nvSpPr>
        <p:spPr>
          <a:xfrm>
            <a:off x="8308997" y="4035407"/>
            <a:ext cx="384862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Online energy measurement of the DLS storage ring during user operation.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75DE1694-2F84-4440-BA67-B7BB79A91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8CC6E8D2-3A16-4B42-AC07-E61B8348D79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3176CB-32E5-4D61-8F4F-8FE86A3795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B5372CD-2663-46C8-B0E5-5E05C89AE77A}"/>
              </a:ext>
            </a:extLst>
          </p:cNvPr>
          <p:cNvSpPr/>
          <p:nvPr/>
        </p:nvSpPr>
        <p:spPr>
          <a:xfrm>
            <a:off x="551384" y="606394"/>
            <a:ext cx="11305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“Continuous Energy Measurements of the Electron Beam in the Storage Ring of Diamond Light Source”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4599BB-7DB3-47FA-9DD2-F5537C54816B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G. Rehm</a:t>
            </a:r>
          </a:p>
        </p:txBody>
      </p:sp>
    </p:spTree>
    <p:extLst>
      <p:ext uri="{BB962C8B-B14F-4D97-AF65-F5344CB8AC3E}">
        <p14:creationId xmlns:p14="http://schemas.microsoft.com/office/powerpoint/2010/main" val="1341660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Student: J. Li (2017-2021)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F634B3-D92C-42CC-A138-84C654E24627}"/>
              </a:ext>
            </a:extLst>
          </p:cNvPr>
          <p:cNvSpPr/>
          <p:nvPr/>
        </p:nvSpPr>
        <p:spPr>
          <a:xfrm>
            <a:off x="233198" y="608005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“Studies on Integrated Optics Design for Diffraction Limited Light Sources”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D0FDCB-79D2-4E0F-9E31-6F8DAF07CCEA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R. Bartolini and P. Burrows</a:t>
            </a:r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id="{505C9FE8-C375-431C-8F44-53F444867DBA}"/>
              </a:ext>
            </a:extLst>
          </p:cNvPr>
          <p:cNvSpPr/>
          <p:nvPr/>
        </p:nvSpPr>
        <p:spPr>
          <a:xfrm>
            <a:off x="6495662" y="1232839"/>
            <a:ext cx="5439726" cy="257137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4">
            <a:extLst>
              <a:ext uri="{FF2B5EF4-FFF2-40B4-BE49-F238E27FC236}">
                <a16:creationId xmlns:a16="http://schemas.microsoft.com/office/drawing/2014/main" id="{2B77F0A1-3306-41DD-9581-4E3E96830BEC}"/>
              </a:ext>
            </a:extLst>
          </p:cNvPr>
          <p:cNvSpPr/>
          <p:nvPr/>
        </p:nvSpPr>
        <p:spPr>
          <a:xfrm>
            <a:off x="6924792" y="1915759"/>
            <a:ext cx="772856" cy="53028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1"/>
                </a:solidFill>
              </a:rPr>
              <a:t>Elegant</a:t>
            </a:r>
            <a:endParaRPr lang="en-GB" altLang="zh-CN" sz="1200" dirty="0">
              <a:solidFill>
                <a:schemeClr val="tx1"/>
              </a:solidFill>
            </a:endParaRPr>
          </a:p>
        </p:txBody>
      </p:sp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367776BF-BAB4-47CA-A532-81C898E7EA05}"/>
              </a:ext>
            </a:extLst>
          </p:cNvPr>
          <p:cNvSpPr/>
          <p:nvPr/>
        </p:nvSpPr>
        <p:spPr>
          <a:xfrm>
            <a:off x="8551012" y="1998279"/>
            <a:ext cx="620345" cy="334341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SRW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ounded Rectangle 6">
            <a:extLst>
              <a:ext uri="{FF2B5EF4-FFF2-40B4-BE49-F238E27FC236}">
                <a16:creationId xmlns:a16="http://schemas.microsoft.com/office/drawing/2014/main" id="{1F3FD942-9327-45D3-8A7D-E612D351E623}"/>
              </a:ext>
            </a:extLst>
          </p:cNvPr>
          <p:cNvSpPr/>
          <p:nvPr/>
        </p:nvSpPr>
        <p:spPr>
          <a:xfrm>
            <a:off x="9925623" y="1727119"/>
            <a:ext cx="1787281" cy="88606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/>
            <a:r>
              <a:rPr lang="en-GB" altLang="zh-CN" sz="1200" b="1" dirty="0">
                <a:solidFill>
                  <a:schemeClr val="tx1"/>
                </a:solidFill>
              </a:rPr>
              <a:t>	Flux / Brightness</a:t>
            </a:r>
          </a:p>
          <a:p>
            <a:pPr marL="88900" indent="-88900"/>
            <a:r>
              <a:rPr lang="en-GB" altLang="zh-CN" sz="1200" b="1" dirty="0">
                <a:solidFill>
                  <a:schemeClr val="tx1"/>
                </a:solidFill>
              </a:rPr>
              <a:t>  	Tuning curves</a:t>
            </a:r>
          </a:p>
          <a:p>
            <a:pPr marL="88900" indent="-88900"/>
            <a:r>
              <a:rPr lang="en-GB" altLang="zh-CN" sz="1200" b="1" dirty="0">
                <a:solidFill>
                  <a:schemeClr val="tx1"/>
                </a:solidFill>
              </a:rPr>
              <a:t> 	Power density </a:t>
            </a:r>
          </a:p>
          <a:p>
            <a:pPr marL="88900" indent="-88900"/>
            <a:r>
              <a:rPr lang="en-GB" altLang="zh-CN" sz="1200" b="1" dirty="0">
                <a:solidFill>
                  <a:schemeClr val="tx1"/>
                </a:solidFill>
              </a:rPr>
              <a:t>  	Beam-spot intensities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8E0BB2B-182F-495B-9CEB-2E0CE4582796}"/>
              </a:ext>
            </a:extLst>
          </p:cNvPr>
          <p:cNvCxnSpPr>
            <a:cxnSpLocks/>
          </p:cNvCxnSpPr>
          <p:nvPr/>
        </p:nvCxnSpPr>
        <p:spPr>
          <a:xfrm>
            <a:off x="9419335" y="2192029"/>
            <a:ext cx="3600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CD191DE-B0AB-4127-A576-B09525C69CB7}"/>
              </a:ext>
            </a:extLst>
          </p:cNvPr>
          <p:cNvCxnSpPr>
            <a:cxnSpLocks/>
          </p:cNvCxnSpPr>
          <p:nvPr/>
        </p:nvCxnSpPr>
        <p:spPr>
          <a:xfrm>
            <a:off x="7903976" y="2180156"/>
            <a:ext cx="43199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D2391C9-BDF5-46D0-B00E-D57613292C5D}"/>
              </a:ext>
            </a:extLst>
          </p:cNvPr>
          <p:cNvSpPr txBox="1"/>
          <p:nvPr/>
        </p:nvSpPr>
        <p:spPr>
          <a:xfrm>
            <a:off x="7104272" y="1232838"/>
            <a:ext cx="424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  <a:r>
              <a:rPr lang="en-GB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design:electron</a:t>
            </a:r>
            <a:r>
              <a:rPr lang="en-GB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sample (E2S)</a:t>
            </a:r>
            <a:endParaRPr lang="en-GB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ounded Rectangle 14">
            <a:extLst>
              <a:ext uri="{FF2B5EF4-FFF2-40B4-BE49-F238E27FC236}">
                <a16:creationId xmlns:a16="http://schemas.microsoft.com/office/drawing/2014/main" id="{6DAD9A48-C8C5-4DEA-9943-70281DD70662}"/>
              </a:ext>
            </a:extLst>
          </p:cNvPr>
          <p:cNvSpPr/>
          <p:nvPr/>
        </p:nvSpPr>
        <p:spPr>
          <a:xfrm>
            <a:off x="6900003" y="3005610"/>
            <a:ext cx="927738" cy="51143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zh-CN" sz="1200" b="1" dirty="0">
                <a:solidFill>
                  <a:schemeClr val="tx1"/>
                </a:solidFill>
              </a:rPr>
              <a:t>SRW /</a:t>
            </a:r>
          </a:p>
          <a:p>
            <a:r>
              <a:rPr lang="en-GB" altLang="zh-CN" sz="1200" b="1" dirty="0">
                <a:solidFill>
                  <a:schemeClr val="tx1"/>
                </a:solidFill>
              </a:rPr>
              <a:t>SHADOW</a:t>
            </a:r>
          </a:p>
        </p:txBody>
      </p:sp>
      <p:sp>
        <p:nvSpPr>
          <p:cNvPr id="21" name="Rounded Rectangle 15">
            <a:extLst>
              <a:ext uri="{FF2B5EF4-FFF2-40B4-BE49-F238E27FC236}">
                <a16:creationId xmlns:a16="http://schemas.microsoft.com/office/drawing/2014/main" id="{0E7E466C-BE88-4548-AD75-F575B917CE93}"/>
              </a:ext>
            </a:extLst>
          </p:cNvPr>
          <p:cNvSpPr/>
          <p:nvPr/>
        </p:nvSpPr>
        <p:spPr>
          <a:xfrm>
            <a:off x="8551012" y="3076258"/>
            <a:ext cx="760791" cy="36933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NSGA II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2" name="Rounded Rectangle 16">
            <a:extLst>
              <a:ext uri="{FF2B5EF4-FFF2-40B4-BE49-F238E27FC236}">
                <a16:creationId xmlns:a16="http://schemas.microsoft.com/office/drawing/2014/main" id="{92F950AD-6C23-4EE4-8BBB-D0B8FD2D5456}"/>
              </a:ext>
            </a:extLst>
          </p:cNvPr>
          <p:cNvSpPr/>
          <p:nvPr/>
        </p:nvSpPr>
        <p:spPr>
          <a:xfrm>
            <a:off x="9950461" y="3003966"/>
            <a:ext cx="1329955" cy="56905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6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altLang="zh-CN" sz="1200" b="1" dirty="0">
                <a:solidFill>
                  <a:schemeClr val="tx1"/>
                </a:solidFill>
              </a:rPr>
              <a:t>Better </a:t>
            </a:r>
            <a:r>
              <a:rPr lang="en-GB" altLang="zh-CN" sz="1200" b="1" dirty="0" err="1">
                <a:solidFill>
                  <a:schemeClr val="tx1"/>
                </a:solidFill>
              </a:rPr>
              <a:t>beamline</a:t>
            </a:r>
            <a:r>
              <a:rPr lang="en-GB" altLang="zh-CN" sz="1200" b="1" dirty="0">
                <a:solidFill>
                  <a:schemeClr val="tx1"/>
                </a:solidFill>
              </a:rPr>
              <a:t> configuration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63FDDA-18EF-4935-AF2C-3AAE08BD8334}"/>
              </a:ext>
            </a:extLst>
          </p:cNvPr>
          <p:cNvCxnSpPr>
            <a:cxnSpLocks/>
          </p:cNvCxnSpPr>
          <p:nvPr/>
        </p:nvCxnSpPr>
        <p:spPr>
          <a:xfrm>
            <a:off x="9423433" y="3261641"/>
            <a:ext cx="43204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F18D09A-C5E4-4559-A5BB-6F2B5D5A050E}"/>
              </a:ext>
            </a:extLst>
          </p:cNvPr>
          <p:cNvCxnSpPr>
            <a:cxnSpLocks/>
          </p:cNvCxnSpPr>
          <p:nvPr/>
        </p:nvCxnSpPr>
        <p:spPr>
          <a:xfrm flipV="1">
            <a:off x="7983273" y="3261642"/>
            <a:ext cx="432048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9F840B4-A3F2-440E-8AEC-C4FF07D4AA5F}"/>
              </a:ext>
            </a:extLst>
          </p:cNvPr>
          <p:cNvSpPr txBox="1"/>
          <p:nvPr/>
        </p:nvSpPr>
        <p:spPr>
          <a:xfrm>
            <a:off x="6764182" y="2636912"/>
            <a:ext cx="3667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6600"/>
                </a:solidFill>
              </a:rPr>
              <a:t>Beamline</a:t>
            </a:r>
            <a:r>
              <a:rPr lang="en-GB" b="1" dirty="0">
                <a:solidFill>
                  <a:srgbClr val="FF6600"/>
                </a:solidFill>
              </a:rPr>
              <a:t> optimiser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B924F8-ED11-4351-90C4-774B0DC890E0}"/>
              </a:ext>
            </a:extLst>
          </p:cNvPr>
          <p:cNvSpPr txBox="1"/>
          <p:nvPr/>
        </p:nvSpPr>
        <p:spPr>
          <a:xfrm>
            <a:off x="6764181" y="1556792"/>
            <a:ext cx="3667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6600"/>
                </a:solidFill>
              </a:rPr>
              <a:t>Beamline parameters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130080D-DADE-4E5B-A01F-A64299C22D81}"/>
              </a:ext>
            </a:extLst>
          </p:cNvPr>
          <p:cNvSpPr/>
          <p:nvPr/>
        </p:nvSpPr>
        <p:spPr>
          <a:xfrm>
            <a:off x="233198" y="1171082"/>
            <a:ext cx="60907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 goal is to </a:t>
            </a:r>
            <a:r>
              <a:rPr lang="en-GB" b="1" dirty="0"/>
              <a:t>integrate the design of electron and photons source</a:t>
            </a:r>
            <a:r>
              <a:rPr lang="en-GB" dirty="0"/>
              <a:t> to find the </a:t>
            </a:r>
            <a:r>
              <a:rPr lang="en-GB" b="1" dirty="0"/>
              <a:t>best trade off between accelerator and photon optics</a:t>
            </a:r>
            <a:r>
              <a:rPr lang="en-GB" dirty="0"/>
              <a:t> performance and guarantee the production of photon beam with best properties.</a:t>
            </a:r>
          </a:p>
        </p:txBody>
      </p:sp>
      <p:pic>
        <p:nvPicPr>
          <p:cNvPr id="34" name="图片 7">
            <a:extLst>
              <a:ext uri="{FF2B5EF4-FFF2-40B4-BE49-F238E27FC236}">
                <a16:creationId xmlns:a16="http://schemas.microsoft.com/office/drawing/2014/main" id="{F0735991-ADCF-48CC-9190-B8DA1242F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5" y="2471645"/>
            <a:ext cx="5439727" cy="966211"/>
          </a:xfrm>
          <a:prstGeom prst="rect">
            <a:avLst/>
          </a:prstGeom>
        </p:spPr>
      </p:pic>
      <p:pic>
        <p:nvPicPr>
          <p:cNvPr id="35" name="图片 12">
            <a:extLst>
              <a:ext uri="{FF2B5EF4-FFF2-40B4-BE49-F238E27FC236}">
                <a16:creationId xmlns:a16="http://schemas.microsoft.com/office/drawing/2014/main" id="{295934F7-A3EE-44C3-8039-8FFC0B5679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11"/>
          <a:stretch/>
        </p:blipFill>
        <p:spPr>
          <a:xfrm>
            <a:off x="107577" y="3625798"/>
            <a:ext cx="2772620" cy="2456118"/>
          </a:xfrm>
          <a:prstGeom prst="rect">
            <a:avLst/>
          </a:prstGeom>
        </p:spPr>
      </p:pic>
      <p:pic>
        <p:nvPicPr>
          <p:cNvPr id="36" name="图片 5">
            <a:extLst>
              <a:ext uri="{FF2B5EF4-FFF2-40B4-BE49-F238E27FC236}">
                <a16:creationId xmlns:a16="http://schemas.microsoft.com/office/drawing/2014/main" id="{17EA1A93-BC6F-43EA-B116-B1FDA536FC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47"/>
          <a:stretch/>
        </p:blipFill>
        <p:spPr>
          <a:xfrm>
            <a:off x="3140620" y="3625798"/>
            <a:ext cx="2811364" cy="2302887"/>
          </a:xfrm>
          <a:prstGeom prst="rect">
            <a:avLst/>
          </a:prstGeom>
        </p:spPr>
      </p:pic>
      <p:pic>
        <p:nvPicPr>
          <p:cNvPr id="37" name="图片 5">
            <a:extLst>
              <a:ext uri="{FF2B5EF4-FFF2-40B4-BE49-F238E27FC236}">
                <a16:creationId xmlns:a16="http://schemas.microsoft.com/office/drawing/2014/main" id="{3DC23CD5-8077-4DE4-8294-B3C37AC873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355" y="4042914"/>
            <a:ext cx="4796261" cy="198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2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469D-4EE0-44C8-85D2-9541ECA59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1" y="1052735"/>
            <a:ext cx="6360705" cy="331236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Cherenkov Diffraction Radiation (</a:t>
            </a:r>
            <a:r>
              <a:rPr lang="en-GB" sz="1800" dirty="0" err="1"/>
              <a:t>ChDR</a:t>
            </a:r>
            <a:r>
              <a:rPr lang="en-GB" sz="1800" dirty="0"/>
              <a:t>) is a type of polarisation radiation. It occurs when a charged particle moves in the vicinity a medium.</a:t>
            </a:r>
            <a:endParaRPr lang="en-GB" sz="11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The photon yield of </a:t>
            </a:r>
            <a:r>
              <a:rPr lang="en-GB" sz="1800" dirty="0" err="1"/>
              <a:t>ChDR</a:t>
            </a:r>
            <a:r>
              <a:rPr lang="en-GB" sz="1800" dirty="0"/>
              <a:t> is dependent upon the distance between the charged particle and the dielectric medium.</a:t>
            </a:r>
            <a:endParaRPr lang="en-GB" sz="11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Thus </a:t>
            </a:r>
            <a:r>
              <a:rPr lang="en-GB" sz="1800" dirty="0" err="1"/>
              <a:t>ChDR</a:t>
            </a:r>
            <a:r>
              <a:rPr lang="en-GB" sz="1800" dirty="0"/>
              <a:t> can be exploited for novel beam position monitors (BPM), where traditional rf pick-ups are challenging.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Student: D. Harryman (Started 2018)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A0F41-6A87-4826-B1B7-CFB3A5F4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8" name="Picture 7" descr="A picture containing indoor, working, equipment, cluttered&#10;&#10;Description automatically generated">
            <a:extLst>
              <a:ext uri="{FF2B5EF4-FFF2-40B4-BE49-F238E27FC236}">
                <a16:creationId xmlns:a16="http://schemas.microsoft.com/office/drawing/2014/main" id="{BD5B80BC-CB7E-481A-83FB-599FC9CE1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5"/>
          <a:stretch/>
        </p:blipFill>
        <p:spPr>
          <a:xfrm>
            <a:off x="7248128" y="1066515"/>
            <a:ext cx="4486420" cy="24383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FD37CF-67FF-4162-8418-808573A61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1"/>
          <a:stretch/>
        </p:blipFill>
        <p:spPr>
          <a:xfrm>
            <a:off x="7298212" y="3501008"/>
            <a:ext cx="4486420" cy="25322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EA8915-33E3-4BE3-B1E5-8EE79D0FE2E0}"/>
              </a:ext>
            </a:extLst>
          </p:cNvPr>
          <p:cNvSpPr txBox="1"/>
          <p:nvPr/>
        </p:nvSpPr>
        <p:spPr>
          <a:xfrm>
            <a:off x="7536160" y="1170982"/>
            <a:ext cx="27680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BTS Test Stand Vessel String</a:t>
            </a: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700F68AA-BAB2-466B-A4AA-D383270F0A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5"/>
          <a:stretch/>
        </p:blipFill>
        <p:spPr>
          <a:xfrm>
            <a:off x="119335" y="3429000"/>
            <a:ext cx="6192689" cy="22973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61F77A-743D-40B2-AAA0-E93BD8B0CB0A}"/>
              </a:ext>
            </a:extLst>
          </p:cNvPr>
          <p:cNvSpPr txBox="1"/>
          <p:nvPr/>
        </p:nvSpPr>
        <p:spPr>
          <a:xfrm>
            <a:off x="281816" y="5714092"/>
            <a:ext cx="6360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D. M. Harryman et al., Proc of IBIC’19, Malmo, Sweden, WEPP037</a:t>
            </a:r>
          </a:p>
          <a:p>
            <a:r>
              <a:rPr lang="en-GB" sz="1400" dirty="0"/>
              <a:t>D. M. Harryman et al, Proc of IBIC’20, Santos, Brazil, THPP05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7FC7CFF-1DD1-4AD5-B50B-2CFDF66C3BF3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F646C3-5918-4254-B0C9-F445273657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19DA17-FC30-4AE0-8275-03F3C53D6EC8}"/>
              </a:ext>
            </a:extLst>
          </p:cNvPr>
          <p:cNvSpPr/>
          <p:nvPr/>
        </p:nvSpPr>
        <p:spPr>
          <a:xfrm>
            <a:off x="380706" y="595753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4F77BE-8417-4AA0-B929-62509B15A918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</p:spTree>
    <p:extLst>
      <p:ext uri="{BB962C8B-B14F-4D97-AF65-F5344CB8AC3E}">
        <p14:creationId xmlns:p14="http://schemas.microsoft.com/office/powerpoint/2010/main" val="2659896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469D-4EE0-44C8-85D2-9541ECA59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52736"/>
            <a:ext cx="11713301" cy="8902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This work is part of a wider research group* exploring the applications of </a:t>
            </a:r>
            <a:r>
              <a:rPr lang="en-GB" sz="1800" dirty="0" err="1"/>
              <a:t>ChDR</a:t>
            </a:r>
            <a:r>
              <a:rPr lang="en-GB" sz="1800" dirty="0"/>
              <a:t> for beam diagnostics in collaboration with CERN, Tomsk and Royal Holloway, Uni of London, with experimental setups at CERN, KEK and Diamond Light Source.</a:t>
            </a:r>
          </a:p>
          <a:p>
            <a:pPr marL="0" indent="0">
              <a:buNone/>
            </a:pPr>
            <a:endParaRPr lang="en-GB" sz="1900" dirty="0"/>
          </a:p>
          <a:p>
            <a:endParaRPr lang="en-GB" sz="1900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Vacancy at RHUL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B0861C-6862-4B81-98E0-15405FCF4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02" y="1825079"/>
            <a:ext cx="4931282" cy="24689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F81701-719D-4322-A8EB-D3BF8D00C9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4" r="7065"/>
          <a:stretch/>
        </p:blipFill>
        <p:spPr>
          <a:xfrm>
            <a:off x="6809804" y="1738318"/>
            <a:ext cx="4010879" cy="29909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5F2EAD-89D8-4EB1-9EF7-1BC144F8FBFA}"/>
              </a:ext>
            </a:extLst>
          </p:cNvPr>
          <p:cNvSpPr txBox="1"/>
          <p:nvPr/>
        </p:nvSpPr>
        <p:spPr>
          <a:xfrm>
            <a:off x="743407" y="4273351"/>
            <a:ext cx="6360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*R. Kieffer et al., Phys. Rev. Lett. 121, 054802 (2018)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C12EE3-1D18-4115-A0E1-F2D58B4E2379}"/>
              </a:ext>
            </a:extLst>
          </p:cNvPr>
          <p:cNvSpPr/>
          <p:nvPr/>
        </p:nvSpPr>
        <p:spPr>
          <a:xfrm>
            <a:off x="380706" y="595753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7AEC65-CD2C-4E5B-968A-7E9DFCBC9106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3F13D56-489A-446F-8E52-E514B610ECBF}"/>
              </a:ext>
            </a:extLst>
          </p:cNvPr>
          <p:cNvSpPr txBox="1">
            <a:spLocks/>
          </p:cNvSpPr>
          <p:nvPr/>
        </p:nvSpPr>
        <p:spPr>
          <a:xfrm>
            <a:off x="239349" y="4664452"/>
            <a:ext cx="11713301" cy="1572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800" dirty="0"/>
              <a:t>We are </a:t>
            </a:r>
            <a:r>
              <a:rPr lang="en-GB" sz="1800" b="1" dirty="0"/>
              <a:t>currently advertising for a PhD student to continue this research </a:t>
            </a:r>
            <a:r>
              <a:rPr lang="en-GB" sz="1800" dirty="0"/>
              <a:t>to investigate BPM applications using a new target geometry and/or IR wavelengths.</a:t>
            </a:r>
          </a:p>
          <a:p>
            <a:pPr marL="1524000" indent="-1524000">
              <a:buNone/>
            </a:pPr>
            <a:r>
              <a:rPr lang="en-GB" sz="1800" b="1" dirty="0"/>
              <a:t>PhD Info</a:t>
            </a:r>
            <a:r>
              <a:rPr lang="en-GB" sz="1800" dirty="0"/>
              <a:t>: 	</a:t>
            </a:r>
            <a:r>
              <a:rPr lang="en-GB" sz="1800" dirty="0">
                <a:hlinkClick r:id="rId4"/>
              </a:rPr>
              <a:t>https://www.diamond.ac.uk/Careers/Students/Studentships/2021-projects/2021-STU0397.html</a:t>
            </a:r>
            <a:endParaRPr lang="en-GB" sz="1800" dirty="0"/>
          </a:p>
          <a:p>
            <a:pPr marL="1524000" indent="-1524000">
              <a:buNone/>
            </a:pPr>
            <a:r>
              <a:rPr lang="en-GB" sz="1800" b="1" dirty="0"/>
              <a:t>Applications</a:t>
            </a:r>
            <a:r>
              <a:rPr lang="en-GB" sz="1800" dirty="0"/>
              <a:t>: 	</a:t>
            </a:r>
            <a:r>
              <a:rPr lang="en-GB" sz="1800" dirty="0">
                <a:hlinkClick r:id="rId5"/>
              </a:rPr>
              <a:t>https://www.findaphd.com/phds/project/feasibility-of-cherenkov-diffraction-radiation-beam-position-monitor-for-high-energy-electron-machines/?p114635</a:t>
            </a:r>
            <a:endParaRPr lang="en-GB" sz="1800" dirty="0"/>
          </a:p>
          <a:p>
            <a:pPr marL="0" indent="0">
              <a:buFont typeface="Arial" pitchFamily="34" charset="0"/>
              <a:buNone/>
            </a:pPr>
            <a:endParaRPr lang="en-GB" sz="1900" dirty="0"/>
          </a:p>
          <a:p>
            <a:pPr marL="0" indent="0">
              <a:buFont typeface="Arial" pitchFamily="34" charset="0"/>
              <a:buNone/>
            </a:pPr>
            <a:endParaRPr lang="en-GB" sz="1900" dirty="0"/>
          </a:p>
          <a:p>
            <a:endParaRPr lang="en-GB" sz="1900" dirty="0"/>
          </a:p>
          <a:p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B65DF3-445F-478B-89C0-183E1CCA85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45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D.Phil. Student: S. Wilkes (Starting Sept.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0E2FD4-D29A-4A4C-B7D7-6293DC50A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88" t="50000" r="12325"/>
          <a:stretch/>
        </p:blipFill>
        <p:spPr>
          <a:xfrm>
            <a:off x="7689150" y="3866621"/>
            <a:ext cx="4077651" cy="1902117"/>
          </a:xfrm>
          <a:prstGeom prst="rect">
            <a:avLst/>
          </a:prstGeom>
        </p:spPr>
      </p:pic>
      <p:pic>
        <p:nvPicPr>
          <p:cNvPr id="17" name="Picture 7" descr="streakimage_beam_2ps">
            <a:extLst>
              <a:ext uri="{FF2B5EF4-FFF2-40B4-BE49-F238E27FC236}">
                <a16:creationId xmlns:a16="http://schemas.microsoft.com/office/drawing/2014/main" id="{0F72BEFA-7542-4B4E-B90B-AB26DF553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l="16070" t="34242" r="9776" b="45750"/>
          <a:stretch/>
        </p:blipFill>
        <p:spPr bwMode="auto">
          <a:xfrm>
            <a:off x="7689151" y="4942524"/>
            <a:ext cx="4072989" cy="1078764"/>
          </a:xfrm>
          <a:prstGeom prst="rect">
            <a:avLst/>
          </a:prstGeom>
          <a:noFill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8EDBCE7-43C7-48A4-84ED-FD170B76F2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674" r="3059"/>
          <a:stretch/>
        </p:blipFill>
        <p:spPr>
          <a:xfrm>
            <a:off x="7689152" y="1251172"/>
            <a:ext cx="4072989" cy="23336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0A62CE-4EE2-4C3C-B241-463818C1B3A0}"/>
              </a:ext>
            </a:extLst>
          </p:cNvPr>
          <p:cNvSpPr txBox="1"/>
          <p:nvPr/>
        </p:nvSpPr>
        <p:spPr>
          <a:xfrm>
            <a:off x="201880" y="1156172"/>
            <a:ext cx="7246722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The </a:t>
            </a:r>
            <a:r>
              <a:rPr lang="en-GB" b="1" dirty="0"/>
              <a:t>Diamond-II storage ring </a:t>
            </a:r>
            <a:r>
              <a:rPr lang="en-GB" dirty="0"/>
              <a:t>design uses a multi-bend lattice to reduce the emittance by a factor 20 whilst increasing the space for beamlines</a:t>
            </a:r>
          </a:p>
          <a:p>
            <a:pPr>
              <a:spcAft>
                <a:spcPts val="600"/>
              </a:spcAft>
            </a:pPr>
            <a:r>
              <a:rPr lang="en-GB" dirty="0"/>
              <a:t>An open question is how best to </a:t>
            </a:r>
            <a:r>
              <a:rPr lang="en-GB" b="1" dirty="0"/>
              <a:t>provide short, isolated x-ray pulses</a:t>
            </a:r>
            <a:r>
              <a:rPr lang="en-GB" dirty="0"/>
              <a:t> for time-resolved studies</a:t>
            </a:r>
          </a:p>
          <a:p>
            <a:pPr>
              <a:spcAft>
                <a:spcPts val="600"/>
              </a:spcAft>
            </a:pPr>
            <a:r>
              <a:rPr lang="en-GB" dirty="0"/>
              <a:t>The student will study different options: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‘</a:t>
            </a:r>
            <a:r>
              <a:rPr lang="en-GB" b="1" dirty="0"/>
              <a:t>hybrid-mode</a:t>
            </a:r>
            <a:r>
              <a:rPr lang="en-GB" dirty="0"/>
              <a:t>’ filling pattern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Resonant excitation </a:t>
            </a:r>
            <a:r>
              <a:rPr lang="en-GB" dirty="0"/>
              <a:t>of a single bunch to increase the vertical beam size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Use of a </a:t>
            </a:r>
            <a:r>
              <a:rPr lang="en-GB" b="1" dirty="0"/>
              <a:t>higher-harmonic RF cavity </a:t>
            </a:r>
            <a:r>
              <a:rPr lang="en-GB" dirty="0"/>
              <a:t>to manipulate the longitudinal potential well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20AD013-7CE5-475D-9A5B-FF277D737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347" y="4133630"/>
            <a:ext cx="5733067" cy="22476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B9BC33-968E-4CF7-B708-CBB868F02256}"/>
              </a:ext>
            </a:extLst>
          </p:cNvPr>
          <p:cNvSpPr txBox="1"/>
          <p:nvPr/>
        </p:nvSpPr>
        <p:spPr>
          <a:xfrm>
            <a:off x="10357935" y="3876068"/>
            <a:ext cx="1570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Standard Mode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0EAEE0-29E4-4A03-825A-2A81F036F867}"/>
              </a:ext>
            </a:extLst>
          </p:cNvPr>
          <p:cNvSpPr txBox="1"/>
          <p:nvPr/>
        </p:nvSpPr>
        <p:spPr>
          <a:xfrm>
            <a:off x="10504107" y="4879575"/>
            <a:ext cx="126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Turn number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57E5B-53DD-41C6-A40F-9D93178C52B5}"/>
              </a:ext>
            </a:extLst>
          </p:cNvPr>
          <p:cNvSpPr txBox="1"/>
          <p:nvPr/>
        </p:nvSpPr>
        <p:spPr>
          <a:xfrm>
            <a:off x="7733477" y="5515224"/>
            <a:ext cx="186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Intensity vs time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5CC7EB-38B7-4655-A11C-3F3B1F0C87A0}"/>
              </a:ext>
            </a:extLst>
          </p:cNvPr>
          <p:cNvCxnSpPr/>
          <p:nvPr/>
        </p:nvCxnSpPr>
        <p:spPr>
          <a:xfrm>
            <a:off x="8038204" y="5908615"/>
            <a:ext cx="1235033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A63522-E01A-4E77-B91A-2E741B72BB62}"/>
              </a:ext>
            </a:extLst>
          </p:cNvPr>
          <p:cNvCxnSpPr>
            <a:cxnSpLocks/>
          </p:cNvCxnSpPr>
          <p:nvPr/>
        </p:nvCxnSpPr>
        <p:spPr>
          <a:xfrm>
            <a:off x="11598822" y="4684530"/>
            <a:ext cx="0" cy="100835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4B1E894-7627-45F9-B459-79110D8C847B}"/>
              </a:ext>
            </a:extLst>
          </p:cNvPr>
          <p:cNvSpPr txBox="1"/>
          <p:nvPr/>
        </p:nvSpPr>
        <p:spPr>
          <a:xfrm>
            <a:off x="7897868" y="4552708"/>
            <a:ext cx="1570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Short-pulse Mode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7BC4AD-B65E-4E36-937D-23DD60F8BCC9}"/>
              </a:ext>
            </a:extLst>
          </p:cNvPr>
          <p:cNvCxnSpPr>
            <a:cxnSpLocks/>
          </p:cNvCxnSpPr>
          <p:nvPr/>
        </p:nvCxnSpPr>
        <p:spPr>
          <a:xfrm flipH="1">
            <a:off x="10361107" y="4270429"/>
            <a:ext cx="320632" cy="12940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35AE4AC-8C7E-4372-8FBC-4CF53F2C2AE7}"/>
              </a:ext>
            </a:extLst>
          </p:cNvPr>
          <p:cNvCxnSpPr>
            <a:cxnSpLocks/>
          </p:cNvCxnSpPr>
          <p:nvPr/>
        </p:nvCxnSpPr>
        <p:spPr>
          <a:xfrm>
            <a:off x="9087195" y="4942523"/>
            <a:ext cx="912213" cy="29675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89653A5-D072-4372-8CC2-1A60CCDD5593}"/>
              </a:ext>
            </a:extLst>
          </p:cNvPr>
          <p:cNvSpPr txBox="1"/>
          <p:nvPr/>
        </p:nvSpPr>
        <p:spPr>
          <a:xfrm>
            <a:off x="7616580" y="3876068"/>
            <a:ext cx="157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chemeClr val="bg1"/>
                </a:solidFill>
              </a:rPr>
              <a:t>DIAMOND-I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E83649-2B72-41F4-A5B7-C6C7F152A22A}"/>
              </a:ext>
            </a:extLst>
          </p:cNvPr>
          <p:cNvSpPr/>
          <p:nvPr/>
        </p:nvSpPr>
        <p:spPr>
          <a:xfrm>
            <a:off x="494880" y="620689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“Provision for Timing Mode Users at Multi-bend Achromat Synchrotron Light Sources”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05DBC3-26FE-45FF-A41C-3896C602F9D9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</p:spTree>
    <p:extLst>
      <p:ext uri="{BB962C8B-B14F-4D97-AF65-F5344CB8AC3E}">
        <p14:creationId xmlns:p14="http://schemas.microsoft.com/office/powerpoint/2010/main" val="344193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36712"/>
            <a:ext cx="1144927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continues to be active in a number of areas of light source design and operation: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Facility design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Enhanced performance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Special operating modes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Photon / electron beam diagnostics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Diamond-II / UK-XFEL / CLARA key projects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Providing training and expertise for next generation of accelerator physicists: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PhD Studentships starting September 2021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Proposal for Joint Diamond / JAI PDRA to work on Diamond-II under consideration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Outline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764704"/>
            <a:ext cx="114492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Overview of light source activities at JAI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 on Diamond-II: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general introduction / reminder of the project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project status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topics from JAI members: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BPMs for FELs (A. Lyapin)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electron beam energy measurement using resonant spin depolarisation (N. Vitoratou)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integrated optics design for diffraction-limited storage rings (J. Li)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feasibility Studies of Cherenkov Diffraction Radiation BPMs (D. Harryman)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new studentships (S. Wilkes, +1)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1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Light Source Activities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263352" y="759470"/>
            <a:ext cx="116652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contributes to light source design across broad range of topics: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Storage Rings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Diamond-I (short pulses, THz emission / diagnostics, energy measurement, …)</a:t>
            </a: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Diamond-II (lattice design, beamline optimisation)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Free Electron Lasers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CLARA (novel FEL schemes, multi-pulse / multi-colour operation, diagnostics, …)</a:t>
            </a: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NLS/UK-XFEL (facility design, diagnostics, short pulses, peak power, coherence, …)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LPWA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(beam transport, spontaneous emission, FEL)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i="1" u="sng" dirty="0">
                <a:latin typeface="Calibri" panose="020F0502020204030204" pitchFamily="34" charset="0"/>
                <a:cs typeface="Calibri" panose="020F0502020204030204" pitchFamily="34" charset="0"/>
              </a:rPr>
              <a:t>JAI contributors (past and present)</a:t>
            </a: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Staff: 	R. Bartolini (now at DESY), S. Boogert, P. Karataev, A. Lyapin</a:t>
            </a: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PDRA: 	A.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Alekou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M. Korostelev, K.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Lekomtsev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2400" indent="-2692400"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PhD/DPhil: 	M. Atay, S.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Bajlekov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Chanwattana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K. Fedorov, A. Finn , D. Harryman, J. Li, I. Martin, T. Pulampong, J.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Puntree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W. Shields, N. Vitoratou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670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Design Goals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962B4797-28F3-4596-A1B9-33757ED6560E}"/>
              </a:ext>
            </a:extLst>
          </p:cNvPr>
          <p:cNvSpPr txBox="1"/>
          <p:nvPr/>
        </p:nvSpPr>
        <p:spPr>
          <a:xfrm>
            <a:off x="184474" y="753473"/>
            <a:ext cx="1169696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Design goals for Diamond-II storage ring: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quality of photon beams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delivered to users:</a:t>
            </a: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Increase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brightness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Increase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coherence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Reduced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 size, line-width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Optimise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range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Achieved via reduction in natural emittance, increase in beam energy, new IDs, (phase space matching - WIP)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02BC6F-AF87-4D0D-86A7-B662C456227F}"/>
              </a:ext>
            </a:extLst>
          </p:cNvPr>
          <p:cNvSpPr txBox="1"/>
          <p:nvPr/>
        </p:nvSpPr>
        <p:spPr>
          <a:xfrm>
            <a:off x="239351" y="4005064"/>
            <a:ext cx="11696967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913" lvl="1" indent="-442913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2) 	Increase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straight sections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42913" lvl="1" indent="-442913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6450" lvl="1" indent="-363538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Space for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beamlines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(up to nine)</a:t>
            </a:r>
          </a:p>
          <a:p>
            <a:pPr marL="806450" lvl="1" indent="-3635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Choice of source for existing dipole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beamlines (ID / wiggler / bespoke 3-pole wiggler)</a:t>
            </a:r>
          </a:p>
          <a:p>
            <a:pPr marL="806450" lvl="1" indent="-363538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Space for ancillary components (RF cavities, diagnostics equipment, injection components, …)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Unique approach: Diamond-II combines both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emittance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capacity</a:t>
            </a:r>
          </a:p>
        </p:txBody>
      </p:sp>
    </p:spTree>
    <p:extLst>
      <p:ext uri="{BB962C8B-B14F-4D97-AF65-F5344CB8AC3E}">
        <p14:creationId xmlns:p14="http://schemas.microsoft.com/office/powerpoint/2010/main" val="116001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Lattice 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C3997895-83D5-4E6C-B97D-DB7D47094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020" y="701900"/>
            <a:ext cx="4719484" cy="2674375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8AB537E6-7C3F-489D-9923-D64DCCAA7657}"/>
              </a:ext>
            </a:extLst>
          </p:cNvPr>
          <p:cNvSpPr txBox="1"/>
          <p:nvPr/>
        </p:nvSpPr>
        <p:spPr>
          <a:xfrm>
            <a:off x="184474" y="753473"/>
            <a:ext cx="7477459" cy="53245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Lattice structure is a ‘Modified-Hybrid 6-Bend Achromat’, combining: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ESRF-EBS Hybrid 7BA cell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Mid-straights from Diamond Double-Double Bend Achromat 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Each cell consists of: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4 longitudinally-varying dipoles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2 transverse gradient dipoles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16 (17) quadrupoles, 96 of which are displaced as anti-bends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12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2 octupoles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Report (May 2019):</a:t>
            </a:r>
          </a:p>
          <a:p>
            <a:r>
              <a:rPr lang="en-GB" sz="2000" dirty="0">
                <a:hlinkClick r:id="rId4"/>
              </a:rPr>
              <a:t>https://www.diamond.ac.uk/Home/About/Vision/Diamond-II.html</a:t>
            </a:r>
            <a:endParaRPr lang="en-GB" sz="2000" dirty="0"/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Emittance (bare lattice) 2.7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nm.rad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(3 GeV) =&gt; 160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pm.rad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(3.5 GeV)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948358-F46A-474A-8807-3FB45620D4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034" y="3608438"/>
            <a:ext cx="1791553" cy="25186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A9CAEC-BDEE-447F-9CF4-0FE7277B6C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401" y="3607835"/>
            <a:ext cx="1791554" cy="252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Brightness Gain for CDR Lattice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8518E7-FEAA-4C82-BE54-4BFAEE9E078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9647" r="7015" b="3820"/>
          <a:stretch/>
        </p:blipFill>
        <p:spPr bwMode="auto">
          <a:xfrm>
            <a:off x="1272694" y="548680"/>
            <a:ext cx="9489295" cy="57154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88C953-DD33-45CB-B2F2-8225CBCA113D}"/>
              </a:ext>
            </a:extLst>
          </p:cNvPr>
          <p:cNvSpPr txBox="1"/>
          <p:nvPr/>
        </p:nvSpPr>
        <p:spPr>
          <a:xfrm>
            <a:off x="10541507" y="2047579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3.5 GeV, 157 pm</a:t>
            </a:r>
            <a:r>
              <a:rPr lang="en-GB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†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002750-9641-474A-8BE9-6A2C9580DB86}"/>
              </a:ext>
            </a:extLst>
          </p:cNvPr>
          <p:cNvSpPr txBox="1"/>
          <p:nvPr/>
        </p:nvSpPr>
        <p:spPr>
          <a:xfrm>
            <a:off x="10551339" y="363348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3.0 GeV</a:t>
            </a:r>
          </a:p>
          <a:p>
            <a:r>
              <a:rPr lang="en-GB" b="1" dirty="0">
                <a:solidFill>
                  <a:srgbClr val="00B050"/>
                </a:solidFill>
              </a:rPr>
              <a:t>115 pm</a:t>
            </a:r>
            <a:r>
              <a:rPr lang="en-GB" b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†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2774-D1BC-4796-8A04-4A4C7501612F}"/>
              </a:ext>
            </a:extLst>
          </p:cNvPr>
          <p:cNvSpPr txBox="1"/>
          <p:nvPr/>
        </p:nvSpPr>
        <p:spPr>
          <a:xfrm>
            <a:off x="10535614" y="5613235"/>
            <a:ext cx="1592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† </a:t>
            </a:r>
            <a:r>
              <a:rPr lang="en-GB" sz="1600" dirty="0"/>
              <a:t>bare lattices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79E4305-A312-4327-BD0C-D69FFB4208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77012"/>
              </p:ext>
            </p:extLst>
          </p:nvPr>
        </p:nvGraphicFramePr>
        <p:xfrm>
          <a:off x="2147286" y="1705867"/>
          <a:ext cx="521784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458">
                  <a:extLst>
                    <a:ext uri="{9D8B030D-6E8A-4147-A177-3AD203B41FA5}">
                      <a16:colId xmlns:a16="http://schemas.microsoft.com/office/drawing/2014/main" val="2936166641"/>
                    </a:ext>
                  </a:extLst>
                </a:gridCol>
                <a:gridCol w="1115736">
                  <a:extLst>
                    <a:ext uri="{9D8B030D-6E8A-4147-A177-3AD203B41FA5}">
                      <a16:colId xmlns:a16="http://schemas.microsoft.com/office/drawing/2014/main" val="232574829"/>
                    </a:ext>
                  </a:extLst>
                </a:gridCol>
                <a:gridCol w="956345">
                  <a:extLst>
                    <a:ext uri="{9D8B030D-6E8A-4147-A177-3AD203B41FA5}">
                      <a16:colId xmlns:a16="http://schemas.microsoft.com/office/drawing/2014/main" val="2216188641"/>
                    </a:ext>
                  </a:extLst>
                </a:gridCol>
                <a:gridCol w="1082180">
                  <a:extLst>
                    <a:ext uri="{9D8B030D-6E8A-4147-A177-3AD203B41FA5}">
                      <a16:colId xmlns:a16="http://schemas.microsoft.com/office/drawing/2014/main" val="943130751"/>
                    </a:ext>
                  </a:extLst>
                </a:gridCol>
                <a:gridCol w="889121">
                  <a:extLst>
                    <a:ext uri="{9D8B030D-6E8A-4147-A177-3AD203B41FA5}">
                      <a16:colId xmlns:a16="http://schemas.microsoft.com/office/drawing/2014/main" val="3198213956"/>
                    </a:ext>
                  </a:extLst>
                </a:gridCol>
              </a:tblGrid>
              <a:tr h="404076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emittance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(no IDs)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Ratio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emittance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600" b="1" dirty="0" err="1">
                          <a:solidFill>
                            <a:schemeClr val="tx1"/>
                          </a:solidFill>
                        </a:rPr>
                        <a:t>IDs+IBS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Ratio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992737"/>
                  </a:ext>
                </a:extLst>
              </a:tr>
              <a:tr h="234108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Diamond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 2.7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17.2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3.1 nm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18.4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0518700"/>
                  </a:ext>
                </a:extLst>
              </a:tr>
              <a:tr h="234108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Diamond-II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157 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147 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14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084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Ongoing AP Activities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EC0F518-13AF-46D6-B85B-6CFA194472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6"/>
          <a:stretch/>
        </p:blipFill>
        <p:spPr>
          <a:xfrm>
            <a:off x="6565164" y="3852624"/>
            <a:ext cx="5579508" cy="2368611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0AB25D64-B634-45AB-B56E-62B800FBE2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121" y="5119303"/>
            <a:ext cx="1757551" cy="1406041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E3E7D049-BFD4-4E09-895C-6B0FF2AB46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167" y="3838149"/>
            <a:ext cx="3226929" cy="24193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B34F5DC-16E8-4D68-9817-DC1A4C56BC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7" y="3870057"/>
            <a:ext cx="3499597" cy="233306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11EE26D-BAC5-44F6-A31F-8B921CD11F4B}"/>
              </a:ext>
            </a:extLst>
          </p:cNvPr>
          <p:cNvSpPr/>
          <p:nvPr/>
        </p:nvSpPr>
        <p:spPr>
          <a:xfrm>
            <a:off x="263351" y="695886"/>
            <a:ext cx="1185368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Lattice structure frozen since Feb. 2021 to allow Engineering, Vacuum and Magnet design work to progress.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Main focus for AP is now shifting towards characterisation and optimisation: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Develop transparent injection scheme using nonlinear kicker, possibly with fast single-bunch kickers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Studying collective effects / instability thresholds / intra-beam scattering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Choice of harmonic cavity for bunch lengthening (passive vs. active, normal conducting vs. superconducting)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Impact and compensation strategy for insertion devices 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Lifetime with IDs, harmonic cavity,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IBS, predicted pressure distribution =&gt; collimation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Commissioning strategy starting from on-axis first turns through to user beam, etc., etc., ……..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E8038A-2662-4F88-A0F7-180E4AE6569E}"/>
              </a:ext>
            </a:extLst>
          </p:cNvPr>
          <p:cNvSpPr txBox="1"/>
          <p:nvPr/>
        </p:nvSpPr>
        <p:spPr>
          <a:xfrm>
            <a:off x="1132603" y="479613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Material dependence of microwave instability threshold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A8E92D-B377-453E-950E-B3EB2EC22DF6}"/>
              </a:ext>
            </a:extLst>
          </p:cNvPr>
          <p:cNvSpPr txBox="1"/>
          <p:nvPr/>
        </p:nvSpPr>
        <p:spPr>
          <a:xfrm>
            <a:off x="4288024" y="4334472"/>
            <a:ext cx="146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Impact of intra-beam scattering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43F60D-6037-4FFE-BFB8-2FAAD2A97E3E}"/>
              </a:ext>
            </a:extLst>
          </p:cNvPr>
          <p:cNvSpPr txBox="1"/>
          <p:nvPr/>
        </p:nvSpPr>
        <p:spPr>
          <a:xfrm>
            <a:off x="8747521" y="4134454"/>
            <a:ext cx="21874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Injected beam trajectory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47DCF9-C415-4C79-AF7B-3D7D9E631C93}"/>
              </a:ext>
            </a:extLst>
          </p:cNvPr>
          <p:cNvSpPr txBox="1"/>
          <p:nvPr/>
        </p:nvSpPr>
        <p:spPr>
          <a:xfrm>
            <a:off x="8051800" y="5545324"/>
            <a:ext cx="1391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Nonlinear kicker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9D80A2-3F89-4B2B-9475-2F17F077B4CB}"/>
              </a:ext>
            </a:extLst>
          </p:cNvPr>
          <p:cNvSpPr txBox="1"/>
          <p:nvPr/>
        </p:nvSpPr>
        <p:spPr>
          <a:xfrm>
            <a:off x="7326039" y="4147541"/>
            <a:ext cx="1391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Single-bunch kickers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2F45E1F-7AA7-4C9C-A91B-B7176AE946AC}"/>
              </a:ext>
            </a:extLst>
          </p:cNvPr>
          <p:cNvCxnSpPr>
            <a:cxnSpLocks/>
          </p:cNvCxnSpPr>
          <p:nvPr/>
        </p:nvCxnSpPr>
        <p:spPr>
          <a:xfrm flipH="1" flipV="1">
            <a:off x="7768236" y="5417409"/>
            <a:ext cx="283564" cy="197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E848AB8-551B-4BF9-8EA2-7029994200B8}"/>
              </a:ext>
            </a:extLst>
          </p:cNvPr>
          <p:cNvCxnSpPr>
            <a:cxnSpLocks/>
          </p:cNvCxnSpPr>
          <p:nvPr/>
        </p:nvCxnSpPr>
        <p:spPr>
          <a:xfrm>
            <a:off x="8277304" y="4469310"/>
            <a:ext cx="311717" cy="365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617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Technical Design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A5EF5909-D515-4751-A8FF-62A1A38591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019" b="95126" l="9350" r="91667">
                        <a14:foregroundMark x1="47154" y1="91667" x2="47154" y2="91667"/>
                        <a14:foregroundMark x1="48171" y1="95597" x2="48171" y2="95597"/>
                        <a14:foregroundMark x1="48374" y1="8019" x2="48374" y2="8019"/>
                        <a14:foregroundMark x1="91667" y1="73742" x2="91667" y2="73742"/>
                        <a14:foregroundMark x1="9350" y1="74371" x2="9350" y2="743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5" y="3743332"/>
            <a:ext cx="1859393" cy="2403605"/>
          </a:xfrm>
          <a:prstGeom prst="rect">
            <a:avLst/>
          </a:prstGeom>
        </p:spPr>
      </p:pic>
      <p:pic>
        <p:nvPicPr>
          <p:cNvPr id="8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BD3151E7-3BDB-4768-9B9A-58A12728F6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094" y="3708603"/>
            <a:ext cx="2712116" cy="2489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4B5F97-B2FD-4A51-941A-B436D711B0C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6120" y="3235481"/>
            <a:ext cx="4419024" cy="30810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0115B3-2D2B-4BFB-AFC3-7D6BA5CA8C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7055" y="548680"/>
            <a:ext cx="4035429" cy="2212249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E4FB6C8E-E9AC-4E89-8C25-D137680EA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620688"/>
            <a:ext cx="5396408" cy="171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73EE4EA0-E46D-46AD-8066-82127D03BA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311" y="3012776"/>
            <a:ext cx="2761142" cy="171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BF53A0-196D-4DA4-8F93-3BFE926F568F}"/>
              </a:ext>
            </a:extLst>
          </p:cNvPr>
          <p:cNvPicPr/>
          <p:nvPr/>
        </p:nvPicPr>
        <p:blipFill rotWithShape="1">
          <a:blip r:embed="rId11"/>
          <a:srcRect b="840"/>
          <a:stretch/>
        </p:blipFill>
        <p:spPr bwMode="auto">
          <a:xfrm>
            <a:off x="10532484" y="620688"/>
            <a:ext cx="1440160" cy="14545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740ADF97-1AD5-4D93-A90D-E07E229B3F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982" y="1866260"/>
            <a:ext cx="1514499" cy="18770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988A48-8EBA-48A3-9ED4-E270738AF10F}"/>
              </a:ext>
            </a:extLst>
          </p:cNvPr>
          <p:cNvSpPr txBox="1"/>
          <p:nvPr/>
        </p:nvSpPr>
        <p:spPr>
          <a:xfrm>
            <a:off x="268720" y="2372505"/>
            <a:ext cx="2832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2913" indent="-442913"/>
            <a:r>
              <a:rPr lang="en-GB" u="sng" dirty="0"/>
              <a:t>RF: </a:t>
            </a:r>
            <a:r>
              <a:rPr lang="en-GB" dirty="0"/>
              <a:t>	8 NC EU HOM-damped</a:t>
            </a:r>
          </a:p>
          <a:p>
            <a:pPr marL="442913" indent="-442913"/>
            <a:r>
              <a:rPr lang="en-GB" dirty="0"/>
              <a:t>	Digital LLRF </a:t>
            </a:r>
          </a:p>
          <a:p>
            <a:pPr marL="442913" indent="-442913"/>
            <a:r>
              <a:rPr lang="en-GB" dirty="0"/>
              <a:t>	Solid-state amplifiers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120794-2DC1-4C1B-9201-ED2F0B840AE9}"/>
              </a:ext>
            </a:extLst>
          </p:cNvPr>
          <p:cNvSpPr txBox="1"/>
          <p:nvPr/>
        </p:nvSpPr>
        <p:spPr>
          <a:xfrm>
            <a:off x="9512494" y="4969836"/>
            <a:ext cx="2630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en-GB" u="sng" dirty="0"/>
              <a:t>Vessels</a:t>
            </a:r>
            <a:r>
              <a:rPr lang="en-GB" dirty="0"/>
              <a:t>: 	</a:t>
            </a:r>
          </a:p>
          <a:p>
            <a:pPr marL="895350" indent="-895350"/>
            <a:r>
              <a:rPr lang="en-GB" dirty="0"/>
              <a:t>NEG-coated copper,</a:t>
            </a:r>
          </a:p>
          <a:p>
            <a:pPr marL="895350" indent="-895350"/>
            <a:r>
              <a:rPr lang="en-GB" dirty="0"/>
              <a:t>20 mm diameter</a:t>
            </a:r>
          </a:p>
          <a:p>
            <a:pPr marL="895350" indent="-895350"/>
            <a:r>
              <a:rPr lang="en-GB" dirty="0"/>
              <a:t>Aluminium dipole vessels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7B182D-0596-4C9D-8562-DED98D91D641}"/>
              </a:ext>
            </a:extLst>
          </p:cNvPr>
          <p:cNvSpPr txBox="1"/>
          <p:nvPr/>
        </p:nvSpPr>
        <p:spPr>
          <a:xfrm>
            <a:off x="9065390" y="2132856"/>
            <a:ext cx="3077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en-GB" u="sng" dirty="0"/>
              <a:t>Girders</a:t>
            </a:r>
            <a:r>
              <a:rPr lang="en-GB" dirty="0"/>
              <a:t>: 	</a:t>
            </a:r>
          </a:p>
          <a:p>
            <a:pPr marL="895350" indent="-895350"/>
            <a:r>
              <a:rPr lang="en-GB" dirty="0"/>
              <a:t>Single girder per half-cell (8m)</a:t>
            </a:r>
          </a:p>
          <a:p>
            <a:pPr marL="895350" indent="-895350"/>
            <a:r>
              <a:rPr lang="en-GB" dirty="0"/>
              <a:t>Viscoelastic tape in base-plates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7CA1DB-9D97-4FC8-8A03-8405C8D11DE0}"/>
              </a:ext>
            </a:extLst>
          </p:cNvPr>
          <p:cNvSpPr txBox="1"/>
          <p:nvPr/>
        </p:nvSpPr>
        <p:spPr>
          <a:xfrm>
            <a:off x="4297797" y="4976772"/>
            <a:ext cx="2522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en-GB" u="sng" dirty="0"/>
              <a:t>Magnets</a:t>
            </a:r>
            <a:r>
              <a:rPr lang="en-GB" dirty="0"/>
              <a:t>: 	</a:t>
            </a:r>
          </a:p>
          <a:p>
            <a:pPr marL="895350" indent="-895350"/>
            <a:r>
              <a:rPr lang="en-GB" dirty="0"/>
              <a:t>PM long. varying dipoles</a:t>
            </a:r>
          </a:p>
          <a:p>
            <a:pPr marL="895350" indent="-895350"/>
            <a:r>
              <a:rPr lang="en-GB" dirty="0"/>
              <a:t>EM magnets elsewhere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7DA313-9EF4-49B0-923C-2A58A21F8742}"/>
              </a:ext>
            </a:extLst>
          </p:cNvPr>
          <p:cNvSpPr txBox="1"/>
          <p:nvPr/>
        </p:nvSpPr>
        <p:spPr>
          <a:xfrm>
            <a:off x="8450575" y="3429000"/>
            <a:ext cx="252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en-GB" u="sng" dirty="0"/>
              <a:t>IDs/vessels</a:t>
            </a:r>
            <a:r>
              <a:rPr lang="en-GB" dirty="0"/>
              <a:t>: 	</a:t>
            </a:r>
          </a:p>
          <a:p>
            <a:pPr marL="895350" indent="-895350"/>
            <a:r>
              <a:rPr lang="en-GB" dirty="0"/>
              <a:t>4 mm min gap</a:t>
            </a:r>
          </a:p>
        </p:txBody>
      </p:sp>
    </p:spTree>
    <p:extLst>
      <p:ext uri="{BB962C8B-B14F-4D97-AF65-F5344CB8AC3E}">
        <p14:creationId xmlns:p14="http://schemas.microsoft.com/office/powerpoint/2010/main" val="187420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Timeline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19/04/2021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51808"/>
            <a:ext cx="1154528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Diamond-I funded as a Joint Venture between two sources (UK Government/STFC 86%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Wellcome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Trust 14%)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funding structure planned for Diamond-II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Decision from both bodies anticipated within next 12 months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STFC CD-0 and CD-1 stages already complete, CD-2 and CD-3 outstanding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Nominal Timeline presented in CDR (TBC):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6ECDD3E-398D-4ABE-B4BA-5F1880F83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641903"/>
              </p:ext>
            </p:extLst>
          </p:nvPr>
        </p:nvGraphicFramePr>
        <p:xfrm>
          <a:off x="2212676" y="3807684"/>
          <a:ext cx="7766647" cy="17815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847080">
                  <a:extLst>
                    <a:ext uri="{9D8B030D-6E8A-4147-A177-3AD203B41FA5}">
                      <a16:colId xmlns:a16="http://schemas.microsoft.com/office/drawing/2014/main" val="3749080102"/>
                    </a:ext>
                  </a:extLst>
                </a:gridCol>
                <a:gridCol w="1919567">
                  <a:extLst>
                    <a:ext uri="{9D8B030D-6E8A-4147-A177-3AD203B41FA5}">
                      <a16:colId xmlns:a16="http://schemas.microsoft.com/office/drawing/2014/main" val="3239493342"/>
                    </a:ext>
                  </a:extLst>
                </a:gridCol>
              </a:tblGrid>
              <a:tr h="262830"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Event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4551454"/>
                  </a:ext>
                </a:extLst>
              </a:tr>
              <a:tr h="2628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CDR Published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 2019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0218885"/>
                  </a:ext>
                </a:extLst>
              </a:tr>
              <a:tr h="262830"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Draft TDR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Dec. 2021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09114361"/>
                  </a:ext>
                </a:extLst>
              </a:tr>
              <a:tr h="262830"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of funding and procurement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Apr. 2022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29507"/>
                  </a:ext>
                </a:extLst>
              </a:tr>
              <a:tr h="262830"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of shutdown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Dec. 2025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0068304"/>
                  </a:ext>
                </a:extLst>
              </a:tr>
              <a:tr h="262830"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Resume full User Mode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763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Jun. 2027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79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484876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1FB75E-A57B-46FD-B988-BA04C17A8F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B004A7-08CA-494B-AEC3-7C76A3CACFD3}">
  <ds:schemaRefs>
    <ds:schemaRef ds:uri="http://purl.org/dc/terms/"/>
    <ds:schemaRef ds:uri="b6dd6437-eec4-4072-b613-e605fa1dca79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2d7d9568-760a-49a8-9c8d-ea909a5172d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88B7EA0-E00B-4489-A589-739FC70224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2901</TotalTime>
  <Words>1881</Words>
  <Application>Microsoft Office PowerPoint</Application>
  <PresentationFormat>Widescreen</PresentationFormat>
  <Paragraphs>257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</vt:lpstr>
      <vt:lpstr>DDBA_slides_template3</vt:lpstr>
      <vt:lpstr>Light Sources Update  I. Martin</vt:lpstr>
      <vt:lpstr>Talk Outline</vt:lpstr>
      <vt:lpstr>Overview of Light Source Activities</vt:lpstr>
      <vt:lpstr>Diamond-II: Design Goals</vt:lpstr>
      <vt:lpstr>Diamond-II: Lattice </vt:lpstr>
      <vt:lpstr>Diamond-II: Brightness Gain for CDR Lattice</vt:lpstr>
      <vt:lpstr>Diamond-II: Ongoing AP Activities</vt:lpstr>
      <vt:lpstr>Diamond-II: Technical Design</vt:lpstr>
      <vt:lpstr>Diamond-II: Timeline</vt:lpstr>
      <vt:lpstr>BPMs for FELs (A. Lyapin, RHUL)</vt:lpstr>
      <vt:lpstr>PhD Student: N. Vitoratou (2016-2020)</vt:lpstr>
      <vt:lpstr>PhD Student: J. Li (2017-2021)</vt:lpstr>
      <vt:lpstr>PhD Student: D. Harryman (Started 2018)</vt:lpstr>
      <vt:lpstr>PhD Vacancy at RHUL</vt:lpstr>
      <vt:lpstr>D.Phil. Student: S. Wilkes (Starting Sept. 2021)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GigE Camera Upgrade</dc:title>
  <dc:creator>Bobb, Lorraine (DLSLtd,RAL,TEC)</dc:creator>
  <cp:lastModifiedBy>Martin, Ian (DLSLtd,RAL,TEC)</cp:lastModifiedBy>
  <cp:revision>3</cp:revision>
  <dcterms:created xsi:type="dcterms:W3CDTF">2021-02-18T15:13:01Z</dcterms:created>
  <dcterms:modified xsi:type="dcterms:W3CDTF">2021-04-15T17:20:31Z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