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0_216C70A7.xml" ContentType="application/vnd.ms-powerpoint.comment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2" r:id="rId1"/>
  </p:sldMasterIdLst>
  <p:notesMasterIdLst>
    <p:notesMasterId r:id="rId25"/>
  </p:notesMasterIdLst>
  <p:sldIdLst>
    <p:sldId id="256" r:id="rId2"/>
    <p:sldId id="257" r:id="rId3"/>
    <p:sldId id="259" r:id="rId4"/>
    <p:sldId id="258" r:id="rId5"/>
    <p:sldId id="265" r:id="rId6"/>
    <p:sldId id="266" r:id="rId7"/>
    <p:sldId id="260" r:id="rId8"/>
    <p:sldId id="261" r:id="rId9"/>
    <p:sldId id="279" r:id="rId10"/>
    <p:sldId id="268" r:id="rId11"/>
    <p:sldId id="269" r:id="rId12"/>
    <p:sldId id="270" r:id="rId13"/>
    <p:sldId id="271" r:id="rId14"/>
    <p:sldId id="267" r:id="rId15"/>
    <p:sldId id="275" r:id="rId16"/>
    <p:sldId id="273" r:id="rId17"/>
    <p:sldId id="272" r:id="rId18"/>
    <p:sldId id="274" r:id="rId19"/>
    <p:sldId id="277" r:id="rId20"/>
    <p:sldId id="276" r:id="rId21"/>
    <p:sldId id="264" r:id="rId22"/>
    <p:sldId id="262"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9665065-2627-B0FE-D1F9-4EBC09A1112C}" name="Mark Richardson" initials="MR" userId="S::mlar@queensu.ca::81901358-d286-4f2c-b066-ac03f39e695b"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54"/>
    <p:restoredTop sz="77606"/>
  </p:normalViewPr>
  <p:slideViewPr>
    <p:cSldViewPr snapToGrid="0">
      <p:cViewPr varScale="1">
        <p:scale>
          <a:sx n="94" d="100"/>
          <a:sy n="94" d="100"/>
        </p:scale>
        <p:origin x="88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8/10/relationships/authors" Target="authors.xml"/></Relationships>
</file>

<file path=ppt/comments/modernComment_100_216C70A7.xml><?xml version="1.0" encoding="utf-8"?>
<p188:cmLst xmlns:a="http://schemas.openxmlformats.org/drawingml/2006/main" xmlns:r="http://schemas.openxmlformats.org/officeDocument/2006/relationships" xmlns:p188="http://schemas.microsoft.com/office/powerpoint/2018/8/main">
  <p188:cm id="{6012148A-F3E1-461E-9902-4130594A44FC}" authorId="{09665065-2627-B0FE-D1F9-4EBC09A1112C}" created="2023-08-17T13:58:23.971">
    <ac:txMkLst xmlns:ac="http://schemas.microsoft.com/office/drawing/2013/main/command">
      <pc:docMk xmlns:pc="http://schemas.microsoft.com/office/powerpoint/2013/main/command"/>
      <pc:sldMk xmlns:pc="http://schemas.microsoft.com/office/powerpoint/2013/main/command" cId="560754855" sldId="256"/>
      <ac:spMk id="3" creationId="{205D40FA-9965-3F79-B6E8-D6CCDA376CE5}"/>
      <ac:txMk cp="75" len="13">
        <ac:context len="112" hash="2448326040"/>
      </ac:txMk>
    </ac:txMkLst>
    <p188:pos x="2036163" y="1055557"/>
    <p188:txBody>
      <a:bodyPr/>
      <a:lstStyle/>
      <a:p>
        <a:r>
          <a:rPr lang="en-US"/>
          <a:t>maybe add - w. Mark Richardson?</a:t>
        </a:r>
      </a:p>
    </p188:txBody>
  </p188:cm>
</p188:cmLst>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_rels/data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_rels/drawing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E982B4-F6B7-4ED5-85B0-F3B23BE43DC5}"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C190EDE6-B00D-4794-82FD-4570C3FFD0A5}">
      <dgm:prSet/>
      <dgm:spPr/>
      <dgm:t>
        <a:bodyPr/>
        <a:lstStyle/>
        <a:p>
          <a:r>
            <a:rPr lang="en-CA"/>
            <a:t>Current Website </a:t>
          </a:r>
          <a:endParaRPr lang="en-US"/>
        </a:p>
      </dgm:t>
    </dgm:pt>
    <dgm:pt modelId="{4B9D882E-9E3D-4355-8B2B-0E42FCB630E2}" type="parTrans" cxnId="{20903463-435B-47A1-818E-97E43869D708}">
      <dgm:prSet/>
      <dgm:spPr/>
      <dgm:t>
        <a:bodyPr/>
        <a:lstStyle/>
        <a:p>
          <a:endParaRPr lang="en-US"/>
        </a:p>
      </dgm:t>
    </dgm:pt>
    <dgm:pt modelId="{CB78DA43-B81B-4AF1-BF08-03C3654B5A7B}" type="sibTrans" cxnId="{20903463-435B-47A1-818E-97E43869D708}">
      <dgm:prSet/>
      <dgm:spPr/>
      <dgm:t>
        <a:bodyPr/>
        <a:lstStyle/>
        <a:p>
          <a:endParaRPr lang="en-US"/>
        </a:p>
      </dgm:t>
    </dgm:pt>
    <dgm:pt modelId="{E0D91090-4C3A-4597-B64F-867D5B7544FE}">
      <dgm:prSet/>
      <dgm:spPr/>
      <dgm:t>
        <a:bodyPr/>
        <a:lstStyle/>
        <a:p>
          <a:r>
            <a:rPr lang="en-CA"/>
            <a:t>Proposed Improvements </a:t>
          </a:r>
          <a:endParaRPr lang="en-US"/>
        </a:p>
      </dgm:t>
    </dgm:pt>
    <dgm:pt modelId="{3EDB5B35-E9FD-43AA-8225-5A30B468B5BC}" type="parTrans" cxnId="{23B4B62C-AC3B-4E8B-9003-FCE62984ECE8}">
      <dgm:prSet/>
      <dgm:spPr/>
      <dgm:t>
        <a:bodyPr/>
        <a:lstStyle/>
        <a:p>
          <a:endParaRPr lang="en-US"/>
        </a:p>
      </dgm:t>
    </dgm:pt>
    <dgm:pt modelId="{19AE8150-FBC0-4FB2-9DDE-7550CC4701EF}" type="sibTrans" cxnId="{23B4B62C-AC3B-4E8B-9003-FCE62984ECE8}">
      <dgm:prSet/>
      <dgm:spPr/>
      <dgm:t>
        <a:bodyPr/>
        <a:lstStyle/>
        <a:p>
          <a:endParaRPr lang="en-US"/>
        </a:p>
      </dgm:t>
    </dgm:pt>
    <dgm:pt modelId="{E6460A11-A895-44AE-87E3-3667B77BD966}">
      <dgm:prSet/>
      <dgm:spPr/>
      <dgm:t>
        <a:bodyPr/>
        <a:lstStyle/>
        <a:p>
          <a:r>
            <a:rPr lang="en-CA"/>
            <a:t>Work Completed to Date</a:t>
          </a:r>
          <a:endParaRPr lang="en-US"/>
        </a:p>
      </dgm:t>
    </dgm:pt>
    <dgm:pt modelId="{5E107122-3154-425A-B655-81B81D9CB25D}" type="parTrans" cxnId="{08437095-B690-4F7A-BA4E-27D88DB8733D}">
      <dgm:prSet/>
      <dgm:spPr/>
      <dgm:t>
        <a:bodyPr/>
        <a:lstStyle/>
        <a:p>
          <a:endParaRPr lang="en-US"/>
        </a:p>
      </dgm:t>
    </dgm:pt>
    <dgm:pt modelId="{8C01E312-B417-45CB-9129-9948F4E82E63}" type="sibTrans" cxnId="{08437095-B690-4F7A-BA4E-27D88DB8733D}">
      <dgm:prSet/>
      <dgm:spPr/>
      <dgm:t>
        <a:bodyPr/>
        <a:lstStyle/>
        <a:p>
          <a:endParaRPr lang="en-US"/>
        </a:p>
      </dgm:t>
    </dgm:pt>
    <dgm:pt modelId="{F6AF9036-F7C3-4220-B21D-E2E0DE57062C}">
      <dgm:prSet/>
      <dgm:spPr/>
      <dgm:t>
        <a:bodyPr/>
        <a:lstStyle/>
        <a:p>
          <a:r>
            <a:rPr lang="en-CA"/>
            <a:t>Next Steps </a:t>
          </a:r>
          <a:endParaRPr lang="en-US"/>
        </a:p>
      </dgm:t>
    </dgm:pt>
    <dgm:pt modelId="{D836977E-31DF-49DC-89C2-8E4DF09A9356}" type="parTrans" cxnId="{E334F6A5-0D95-4BF6-BE55-691C8367DCF3}">
      <dgm:prSet/>
      <dgm:spPr/>
      <dgm:t>
        <a:bodyPr/>
        <a:lstStyle/>
        <a:p>
          <a:endParaRPr lang="en-US"/>
        </a:p>
      </dgm:t>
    </dgm:pt>
    <dgm:pt modelId="{914F9741-45E9-4550-841F-4E8E1360EA96}" type="sibTrans" cxnId="{E334F6A5-0D95-4BF6-BE55-691C8367DCF3}">
      <dgm:prSet/>
      <dgm:spPr/>
      <dgm:t>
        <a:bodyPr/>
        <a:lstStyle/>
        <a:p>
          <a:endParaRPr lang="en-US"/>
        </a:p>
      </dgm:t>
    </dgm:pt>
    <dgm:pt modelId="{7B6F6FF6-2FDD-4978-A194-0990D1D19249}">
      <dgm:prSet/>
      <dgm:spPr/>
      <dgm:t>
        <a:bodyPr/>
        <a:lstStyle/>
        <a:p>
          <a:r>
            <a:rPr lang="en-CA"/>
            <a:t>Impact</a:t>
          </a:r>
          <a:endParaRPr lang="en-US"/>
        </a:p>
      </dgm:t>
    </dgm:pt>
    <dgm:pt modelId="{0E4065B0-F71D-4E7B-852A-2CA1EF37A476}" type="parTrans" cxnId="{1267B995-EEE3-4E47-BFE4-20DC7FFFD9E6}">
      <dgm:prSet/>
      <dgm:spPr/>
      <dgm:t>
        <a:bodyPr/>
        <a:lstStyle/>
        <a:p>
          <a:endParaRPr lang="en-US"/>
        </a:p>
      </dgm:t>
    </dgm:pt>
    <dgm:pt modelId="{20EF9B20-FD7A-479B-96EA-24EFE04F13F9}" type="sibTrans" cxnId="{1267B995-EEE3-4E47-BFE4-20DC7FFFD9E6}">
      <dgm:prSet/>
      <dgm:spPr/>
      <dgm:t>
        <a:bodyPr/>
        <a:lstStyle/>
        <a:p>
          <a:endParaRPr lang="en-US"/>
        </a:p>
      </dgm:t>
    </dgm:pt>
    <dgm:pt modelId="{538D14BD-5B2E-45D4-8C11-2BBE46DDF8BA}" type="pres">
      <dgm:prSet presAssocID="{D0E982B4-F6B7-4ED5-85B0-F3B23BE43DC5}" presName="root" presStyleCnt="0">
        <dgm:presLayoutVars>
          <dgm:dir/>
          <dgm:resizeHandles val="exact"/>
        </dgm:presLayoutVars>
      </dgm:prSet>
      <dgm:spPr/>
    </dgm:pt>
    <dgm:pt modelId="{CFFE9F67-1ED8-4C93-BD79-380A5BC60EDB}" type="pres">
      <dgm:prSet presAssocID="{C190EDE6-B00D-4794-82FD-4570C3FFD0A5}" presName="compNode" presStyleCnt="0"/>
      <dgm:spPr/>
    </dgm:pt>
    <dgm:pt modelId="{DDCEE330-1EFC-4CF9-8F15-2E55FC7133D0}" type="pres">
      <dgm:prSet presAssocID="{C190EDE6-B00D-4794-82FD-4570C3FFD0A5}" presName="bgRect" presStyleLbl="bgShp" presStyleIdx="0" presStyleCnt="5"/>
      <dgm:spPr/>
    </dgm:pt>
    <dgm:pt modelId="{D55ED7E9-6103-4879-A388-5D0E290CF94E}" type="pres">
      <dgm:prSet presAssocID="{C190EDE6-B00D-4794-82FD-4570C3FFD0A5}" presName="iconRect" presStyleLbl="node1" presStyleIdx="0" presStyleCnt="5" custScaleX="128229" custScaleY="150330"/>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aptop"/>
        </a:ext>
      </dgm:extLst>
    </dgm:pt>
    <dgm:pt modelId="{6C0E6A93-EA7B-4FEF-A9C1-0D96BC1EFCE5}" type="pres">
      <dgm:prSet presAssocID="{C190EDE6-B00D-4794-82FD-4570C3FFD0A5}" presName="spaceRect" presStyleCnt="0"/>
      <dgm:spPr/>
    </dgm:pt>
    <dgm:pt modelId="{745B71DC-C672-4FB0-A8EE-DA8284587E15}" type="pres">
      <dgm:prSet presAssocID="{C190EDE6-B00D-4794-82FD-4570C3FFD0A5}" presName="parTx" presStyleLbl="revTx" presStyleIdx="0" presStyleCnt="5">
        <dgm:presLayoutVars>
          <dgm:chMax val="0"/>
          <dgm:chPref val="0"/>
        </dgm:presLayoutVars>
      </dgm:prSet>
      <dgm:spPr/>
    </dgm:pt>
    <dgm:pt modelId="{0277CA26-3B29-44D3-AB89-24D0F57641BF}" type="pres">
      <dgm:prSet presAssocID="{CB78DA43-B81B-4AF1-BF08-03C3654B5A7B}" presName="sibTrans" presStyleCnt="0"/>
      <dgm:spPr/>
    </dgm:pt>
    <dgm:pt modelId="{73B6F4D3-87FA-40DC-995D-FE10673DEF35}" type="pres">
      <dgm:prSet presAssocID="{E0D91090-4C3A-4597-B64F-867D5B7544FE}" presName="compNode" presStyleCnt="0"/>
      <dgm:spPr/>
    </dgm:pt>
    <dgm:pt modelId="{3EBBAB0B-9B65-4BCA-A046-C0DCCF53911F}" type="pres">
      <dgm:prSet presAssocID="{E0D91090-4C3A-4597-B64F-867D5B7544FE}" presName="bgRect" presStyleLbl="bgShp" presStyleIdx="1" presStyleCnt="5"/>
      <dgm:spPr/>
    </dgm:pt>
    <dgm:pt modelId="{76D933A5-88C4-4D53-81D8-5AFEA28A7978}" type="pres">
      <dgm:prSet presAssocID="{E0D91090-4C3A-4597-B64F-867D5B7544FE}" presName="iconRect" presStyleLbl="node1" presStyleIdx="1" presStyleCnt="5" custScaleX="128229" custScaleY="13596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BAECD110-C6DC-494E-A8E1-4610BCA69CA8}" type="pres">
      <dgm:prSet presAssocID="{E0D91090-4C3A-4597-B64F-867D5B7544FE}" presName="spaceRect" presStyleCnt="0"/>
      <dgm:spPr/>
    </dgm:pt>
    <dgm:pt modelId="{278F2C10-00C3-42F4-A241-7D72A6FF2FC2}" type="pres">
      <dgm:prSet presAssocID="{E0D91090-4C3A-4597-B64F-867D5B7544FE}" presName="parTx" presStyleLbl="revTx" presStyleIdx="1" presStyleCnt="5">
        <dgm:presLayoutVars>
          <dgm:chMax val="0"/>
          <dgm:chPref val="0"/>
        </dgm:presLayoutVars>
      </dgm:prSet>
      <dgm:spPr/>
    </dgm:pt>
    <dgm:pt modelId="{D4672AD4-FD7E-4124-9B06-D02D5E7405C3}" type="pres">
      <dgm:prSet presAssocID="{19AE8150-FBC0-4FB2-9DDE-7550CC4701EF}" presName="sibTrans" presStyleCnt="0"/>
      <dgm:spPr/>
    </dgm:pt>
    <dgm:pt modelId="{482EF248-D882-412E-A91A-4F6849B3E1B3}" type="pres">
      <dgm:prSet presAssocID="{E6460A11-A895-44AE-87E3-3667B77BD966}" presName="compNode" presStyleCnt="0"/>
      <dgm:spPr/>
    </dgm:pt>
    <dgm:pt modelId="{21FB85CC-5863-483B-9388-4629B673EC7F}" type="pres">
      <dgm:prSet presAssocID="{E6460A11-A895-44AE-87E3-3667B77BD966}" presName="bgRect" presStyleLbl="bgShp" presStyleIdx="2" presStyleCnt="5"/>
      <dgm:spPr/>
    </dgm:pt>
    <dgm:pt modelId="{B3ECB871-39A4-4C73-8B9A-65ED807B4B2E}" type="pres">
      <dgm:prSet presAssocID="{E6460A11-A895-44AE-87E3-3667B77BD966}" presName="iconRect" presStyleLbl="node1" presStyleIdx="2" presStyleCnt="5" custScaleX="180788" custScaleY="13474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 List"/>
        </a:ext>
      </dgm:extLst>
    </dgm:pt>
    <dgm:pt modelId="{C73EC59A-9239-4C44-B926-79B4F594A24F}" type="pres">
      <dgm:prSet presAssocID="{E6460A11-A895-44AE-87E3-3667B77BD966}" presName="spaceRect" presStyleCnt="0"/>
      <dgm:spPr/>
    </dgm:pt>
    <dgm:pt modelId="{CA844E57-AC29-4220-8B11-2AEAB97615EC}" type="pres">
      <dgm:prSet presAssocID="{E6460A11-A895-44AE-87E3-3667B77BD966}" presName="parTx" presStyleLbl="revTx" presStyleIdx="2" presStyleCnt="5">
        <dgm:presLayoutVars>
          <dgm:chMax val="0"/>
          <dgm:chPref val="0"/>
        </dgm:presLayoutVars>
      </dgm:prSet>
      <dgm:spPr/>
    </dgm:pt>
    <dgm:pt modelId="{3BB2438D-F465-4140-8F6B-1C9C26522C54}" type="pres">
      <dgm:prSet presAssocID="{8C01E312-B417-45CB-9129-9948F4E82E63}" presName="sibTrans" presStyleCnt="0"/>
      <dgm:spPr/>
    </dgm:pt>
    <dgm:pt modelId="{4D3E8457-4968-4B9B-9E5B-5BC251C2FA0F}" type="pres">
      <dgm:prSet presAssocID="{F6AF9036-F7C3-4220-B21D-E2E0DE57062C}" presName="compNode" presStyleCnt="0"/>
      <dgm:spPr/>
    </dgm:pt>
    <dgm:pt modelId="{2F5D9644-C747-4DED-9CD7-281D845682A7}" type="pres">
      <dgm:prSet presAssocID="{F6AF9036-F7C3-4220-B21D-E2E0DE57062C}" presName="bgRect" presStyleLbl="bgShp" presStyleIdx="3" presStyleCnt="5"/>
      <dgm:spPr/>
    </dgm:pt>
    <dgm:pt modelId="{0021FC14-CC75-444D-86B0-D460B56B6AB0}" type="pres">
      <dgm:prSet presAssocID="{F6AF9036-F7C3-4220-B21D-E2E0DE57062C}" presName="iconRect" presStyleLbl="node1" presStyleIdx="3" presStyleCnt="5" custScaleX="128229" custScaleY="146660"/>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ootprints"/>
        </a:ext>
      </dgm:extLst>
    </dgm:pt>
    <dgm:pt modelId="{98C957BF-37FB-46BC-899D-91C69FDC8714}" type="pres">
      <dgm:prSet presAssocID="{F6AF9036-F7C3-4220-B21D-E2E0DE57062C}" presName="spaceRect" presStyleCnt="0"/>
      <dgm:spPr/>
    </dgm:pt>
    <dgm:pt modelId="{E8A77513-4089-4A39-9C28-877B6BD52268}" type="pres">
      <dgm:prSet presAssocID="{F6AF9036-F7C3-4220-B21D-E2E0DE57062C}" presName="parTx" presStyleLbl="revTx" presStyleIdx="3" presStyleCnt="5">
        <dgm:presLayoutVars>
          <dgm:chMax val="0"/>
          <dgm:chPref val="0"/>
        </dgm:presLayoutVars>
      </dgm:prSet>
      <dgm:spPr/>
    </dgm:pt>
    <dgm:pt modelId="{9C0E40B6-358E-4D01-BB17-D7D6B9416731}" type="pres">
      <dgm:prSet presAssocID="{914F9741-45E9-4550-841F-4E8E1360EA96}" presName="sibTrans" presStyleCnt="0"/>
      <dgm:spPr/>
    </dgm:pt>
    <dgm:pt modelId="{013FE0D1-EC92-49C4-BC2E-9DD80DE656EE}" type="pres">
      <dgm:prSet presAssocID="{7B6F6FF6-2FDD-4978-A194-0990D1D19249}" presName="compNode" presStyleCnt="0"/>
      <dgm:spPr/>
    </dgm:pt>
    <dgm:pt modelId="{0E533EF3-C116-4132-A586-6DDE5FA9E81E}" type="pres">
      <dgm:prSet presAssocID="{7B6F6FF6-2FDD-4978-A194-0990D1D19249}" presName="bgRect" presStyleLbl="bgShp" presStyleIdx="4" presStyleCnt="5"/>
      <dgm:spPr/>
    </dgm:pt>
    <dgm:pt modelId="{0D8C8F3F-F27D-418A-97A1-C344BE34C711}" type="pres">
      <dgm:prSet presAssocID="{7B6F6FF6-2FDD-4978-A194-0990D1D19249}" presName="iconRect" presStyleLbl="node1" presStyleIdx="4" presStyleCnt="5" custScaleX="180788" custScaleY="14543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pward trend"/>
        </a:ext>
      </dgm:extLst>
    </dgm:pt>
    <dgm:pt modelId="{2ACF7011-94BA-4C38-881A-1802A188CF98}" type="pres">
      <dgm:prSet presAssocID="{7B6F6FF6-2FDD-4978-A194-0990D1D19249}" presName="spaceRect" presStyleCnt="0"/>
      <dgm:spPr/>
    </dgm:pt>
    <dgm:pt modelId="{92C43779-9D39-4D85-B91E-A72805F9605F}" type="pres">
      <dgm:prSet presAssocID="{7B6F6FF6-2FDD-4978-A194-0990D1D19249}" presName="parTx" presStyleLbl="revTx" presStyleIdx="4" presStyleCnt="5">
        <dgm:presLayoutVars>
          <dgm:chMax val="0"/>
          <dgm:chPref val="0"/>
        </dgm:presLayoutVars>
      </dgm:prSet>
      <dgm:spPr/>
    </dgm:pt>
  </dgm:ptLst>
  <dgm:cxnLst>
    <dgm:cxn modelId="{7B904810-CB2B-4CD3-B12D-68CE60DE08C5}" type="presOf" srcId="{D0E982B4-F6B7-4ED5-85B0-F3B23BE43DC5}" destId="{538D14BD-5B2E-45D4-8C11-2BBE46DDF8BA}" srcOrd="0" destOrd="0" presId="urn:microsoft.com/office/officeart/2018/2/layout/IconVerticalSolidList"/>
    <dgm:cxn modelId="{A960931D-B40A-4086-A13F-F09B962CAE34}" type="presOf" srcId="{7B6F6FF6-2FDD-4978-A194-0990D1D19249}" destId="{92C43779-9D39-4D85-B91E-A72805F9605F}" srcOrd="0" destOrd="0" presId="urn:microsoft.com/office/officeart/2018/2/layout/IconVerticalSolidList"/>
    <dgm:cxn modelId="{23B4B62C-AC3B-4E8B-9003-FCE62984ECE8}" srcId="{D0E982B4-F6B7-4ED5-85B0-F3B23BE43DC5}" destId="{E0D91090-4C3A-4597-B64F-867D5B7544FE}" srcOrd="1" destOrd="0" parTransId="{3EDB5B35-E9FD-43AA-8225-5A30B468B5BC}" sibTransId="{19AE8150-FBC0-4FB2-9DDE-7550CC4701EF}"/>
    <dgm:cxn modelId="{20903463-435B-47A1-818E-97E43869D708}" srcId="{D0E982B4-F6B7-4ED5-85B0-F3B23BE43DC5}" destId="{C190EDE6-B00D-4794-82FD-4570C3FFD0A5}" srcOrd="0" destOrd="0" parTransId="{4B9D882E-9E3D-4355-8B2B-0E42FCB630E2}" sibTransId="{CB78DA43-B81B-4AF1-BF08-03C3654B5A7B}"/>
    <dgm:cxn modelId="{7EA16F7F-BBBD-4925-A7D1-08AD3611D595}" type="presOf" srcId="{E0D91090-4C3A-4597-B64F-867D5B7544FE}" destId="{278F2C10-00C3-42F4-A241-7D72A6FF2FC2}" srcOrd="0" destOrd="0" presId="urn:microsoft.com/office/officeart/2018/2/layout/IconVerticalSolidList"/>
    <dgm:cxn modelId="{4DF09F8D-EC14-4648-88DF-82B7B619FF7E}" type="presOf" srcId="{E6460A11-A895-44AE-87E3-3667B77BD966}" destId="{CA844E57-AC29-4220-8B11-2AEAB97615EC}" srcOrd="0" destOrd="0" presId="urn:microsoft.com/office/officeart/2018/2/layout/IconVerticalSolidList"/>
    <dgm:cxn modelId="{08437095-B690-4F7A-BA4E-27D88DB8733D}" srcId="{D0E982B4-F6B7-4ED5-85B0-F3B23BE43DC5}" destId="{E6460A11-A895-44AE-87E3-3667B77BD966}" srcOrd="2" destOrd="0" parTransId="{5E107122-3154-425A-B655-81B81D9CB25D}" sibTransId="{8C01E312-B417-45CB-9129-9948F4E82E63}"/>
    <dgm:cxn modelId="{1267B995-EEE3-4E47-BFE4-20DC7FFFD9E6}" srcId="{D0E982B4-F6B7-4ED5-85B0-F3B23BE43DC5}" destId="{7B6F6FF6-2FDD-4978-A194-0990D1D19249}" srcOrd="4" destOrd="0" parTransId="{0E4065B0-F71D-4E7B-852A-2CA1EF37A476}" sibTransId="{20EF9B20-FD7A-479B-96EA-24EFE04F13F9}"/>
    <dgm:cxn modelId="{E334F6A5-0D95-4BF6-BE55-691C8367DCF3}" srcId="{D0E982B4-F6B7-4ED5-85B0-F3B23BE43DC5}" destId="{F6AF9036-F7C3-4220-B21D-E2E0DE57062C}" srcOrd="3" destOrd="0" parTransId="{D836977E-31DF-49DC-89C2-8E4DF09A9356}" sibTransId="{914F9741-45E9-4550-841F-4E8E1360EA96}"/>
    <dgm:cxn modelId="{68E0AFD6-83A8-4E2B-817E-73A821BC7B18}" type="presOf" srcId="{C190EDE6-B00D-4794-82FD-4570C3FFD0A5}" destId="{745B71DC-C672-4FB0-A8EE-DA8284587E15}" srcOrd="0" destOrd="0" presId="urn:microsoft.com/office/officeart/2018/2/layout/IconVerticalSolidList"/>
    <dgm:cxn modelId="{EE7DE6DC-1927-4C58-BC1D-087FB9000767}" type="presOf" srcId="{F6AF9036-F7C3-4220-B21D-E2E0DE57062C}" destId="{E8A77513-4089-4A39-9C28-877B6BD52268}" srcOrd="0" destOrd="0" presId="urn:microsoft.com/office/officeart/2018/2/layout/IconVerticalSolidList"/>
    <dgm:cxn modelId="{20C939E0-1A9A-417A-A013-98E41336CC7C}" type="presParOf" srcId="{538D14BD-5B2E-45D4-8C11-2BBE46DDF8BA}" destId="{CFFE9F67-1ED8-4C93-BD79-380A5BC60EDB}" srcOrd="0" destOrd="0" presId="urn:microsoft.com/office/officeart/2018/2/layout/IconVerticalSolidList"/>
    <dgm:cxn modelId="{5D29DCA3-4D95-4865-ADA5-22E35BE436B1}" type="presParOf" srcId="{CFFE9F67-1ED8-4C93-BD79-380A5BC60EDB}" destId="{DDCEE330-1EFC-4CF9-8F15-2E55FC7133D0}" srcOrd="0" destOrd="0" presId="urn:microsoft.com/office/officeart/2018/2/layout/IconVerticalSolidList"/>
    <dgm:cxn modelId="{DFAD8E29-6E6E-4B31-8E5F-76A7119DE9C1}" type="presParOf" srcId="{CFFE9F67-1ED8-4C93-BD79-380A5BC60EDB}" destId="{D55ED7E9-6103-4879-A388-5D0E290CF94E}" srcOrd="1" destOrd="0" presId="urn:microsoft.com/office/officeart/2018/2/layout/IconVerticalSolidList"/>
    <dgm:cxn modelId="{2B8230B0-516E-479E-BF7E-BAF855269F70}" type="presParOf" srcId="{CFFE9F67-1ED8-4C93-BD79-380A5BC60EDB}" destId="{6C0E6A93-EA7B-4FEF-A9C1-0D96BC1EFCE5}" srcOrd="2" destOrd="0" presId="urn:microsoft.com/office/officeart/2018/2/layout/IconVerticalSolidList"/>
    <dgm:cxn modelId="{CE57914D-5FF6-4F94-9C43-C736DC706685}" type="presParOf" srcId="{CFFE9F67-1ED8-4C93-BD79-380A5BC60EDB}" destId="{745B71DC-C672-4FB0-A8EE-DA8284587E15}" srcOrd="3" destOrd="0" presId="urn:microsoft.com/office/officeart/2018/2/layout/IconVerticalSolidList"/>
    <dgm:cxn modelId="{10222B4B-7727-4DA0-B60D-BFEFBCF5C874}" type="presParOf" srcId="{538D14BD-5B2E-45D4-8C11-2BBE46DDF8BA}" destId="{0277CA26-3B29-44D3-AB89-24D0F57641BF}" srcOrd="1" destOrd="0" presId="urn:microsoft.com/office/officeart/2018/2/layout/IconVerticalSolidList"/>
    <dgm:cxn modelId="{7B188590-16CE-4D5A-AC72-3EF63DC859DC}" type="presParOf" srcId="{538D14BD-5B2E-45D4-8C11-2BBE46DDF8BA}" destId="{73B6F4D3-87FA-40DC-995D-FE10673DEF35}" srcOrd="2" destOrd="0" presId="urn:microsoft.com/office/officeart/2018/2/layout/IconVerticalSolidList"/>
    <dgm:cxn modelId="{4B9E63BE-820D-4099-A884-875BCFBEE859}" type="presParOf" srcId="{73B6F4D3-87FA-40DC-995D-FE10673DEF35}" destId="{3EBBAB0B-9B65-4BCA-A046-C0DCCF53911F}" srcOrd="0" destOrd="0" presId="urn:microsoft.com/office/officeart/2018/2/layout/IconVerticalSolidList"/>
    <dgm:cxn modelId="{B5C9FBC6-79E3-4FF4-96D9-527A840563FE}" type="presParOf" srcId="{73B6F4D3-87FA-40DC-995D-FE10673DEF35}" destId="{76D933A5-88C4-4D53-81D8-5AFEA28A7978}" srcOrd="1" destOrd="0" presId="urn:microsoft.com/office/officeart/2018/2/layout/IconVerticalSolidList"/>
    <dgm:cxn modelId="{88F7CCFD-2BF5-4F2A-A903-93CB27EA308F}" type="presParOf" srcId="{73B6F4D3-87FA-40DC-995D-FE10673DEF35}" destId="{BAECD110-C6DC-494E-A8E1-4610BCA69CA8}" srcOrd="2" destOrd="0" presId="urn:microsoft.com/office/officeart/2018/2/layout/IconVerticalSolidList"/>
    <dgm:cxn modelId="{082D1F6D-AE30-443E-A932-3EF33706B27F}" type="presParOf" srcId="{73B6F4D3-87FA-40DC-995D-FE10673DEF35}" destId="{278F2C10-00C3-42F4-A241-7D72A6FF2FC2}" srcOrd="3" destOrd="0" presId="urn:microsoft.com/office/officeart/2018/2/layout/IconVerticalSolidList"/>
    <dgm:cxn modelId="{E9E66F77-5302-4DC1-81FA-FAE752119115}" type="presParOf" srcId="{538D14BD-5B2E-45D4-8C11-2BBE46DDF8BA}" destId="{D4672AD4-FD7E-4124-9B06-D02D5E7405C3}" srcOrd="3" destOrd="0" presId="urn:microsoft.com/office/officeart/2018/2/layout/IconVerticalSolidList"/>
    <dgm:cxn modelId="{D4C30A88-8CE6-4D21-9F9C-2985375502D6}" type="presParOf" srcId="{538D14BD-5B2E-45D4-8C11-2BBE46DDF8BA}" destId="{482EF248-D882-412E-A91A-4F6849B3E1B3}" srcOrd="4" destOrd="0" presId="urn:microsoft.com/office/officeart/2018/2/layout/IconVerticalSolidList"/>
    <dgm:cxn modelId="{8181D961-AD03-4C47-9999-E22C4B734D2A}" type="presParOf" srcId="{482EF248-D882-412E-A91A-4F6849B3E1B3}" destId="{21FB85CC-5863-483B-9388-4629B673EC7F}" srcOrd="0" destOrd="0" presId="urn:microsoft.com/office/officeart/2018/2/layout/IconVerticalSolidList"/>
    <dgm:cxn modelId="{87D97AF0-F230-47FC-9145-BCCA9C5ACD04}" type="presParOf" srcId="{482EF248-D882-412E-A91A-4F6849B3E1B3}" destId="{B3ECB871-39A4-4C73-8B9A-65ED807B4B2E}" srcOrd="1" destOrd="0" presId="urn:microsoft.com/office/officeart/2018/2/layout/IconVerticalSolidList"/>
    <dgm:cxn modelId="{4F9806BF-A1C6-4476-A316-DCD4A276DA64}" type="presParOf" srcId="{482EF248-D882-412E-A91A-4F6849B3E1B3}" destId="{C73EC59A-9239-4C44-B926-79B4F594A24F}" srcOrd="2" destOrd="0" presId="urn:microsoft.com/office/officeart/2018/2/layout/IconVerticalSolidList"/>
    <dgm:cxn modelId="{8EED8F69-2A52-4D4F-8BA7-319D9847BEC8}" type="presParOf" srcId="{482EF248-D882-412E-A91A-4F6849B3E1B3}" destId="{CA844E57-AC29-4220-8B11-2AEAB97615EC}" srcOrd="3" destOrd="0" presId="urn:microsoft.com/office/officeart/2018/2/layout/IconVerticalSolidList"/>
    <dgm:cxn modelId="{4BAC1D4D-5242-423B-9093-0004434A1674}" type="presParOf" srcId="{538D14BD-5B2E-45D4-8C11-2BBE46DDF8BA}" destId="{3BB2438D-F465-4140-8F6B-1C9C26522C54}" srcOrd="5" destOrd="0" presId="urn:microsoft.com/office/officeart/2018/2/layout/IconVerticalSolidList"/>
    <dgm:cxn modelId="{562D62DD-803F-49CF-963A-B6E0B91D09AA}" type="presParOf" srcId="{538D14BD-5B2E-45D4-8C11-2BBE46DDF8BA}" destId="{4D3E8457-4968-4B9B-9E5B-5BC251C2FA0F}" srcOrd="6" destOrd="0" presId="urn:microsoft.com/office/officeart/2018/2/layout/IconVerticalSolidList"/>
    <dgm:cxn modelId="{9F7C67C2-F229-4A26-AF8D-A52069EFDB94}" type="presParOf" srcId="{4D3E8457-4968-4B9B-9E5B-5BC251C2FA0F}" destId="{2F5D9644-C747-4DED-9CD7-281D845682A7}" srcOrd="0" destOrd="0" presId="urn:microsoft.com/office/officeart/2018/2/layout/IconVerticalSolidList"/>
    <dgm:cxn modelId="{685946CA-20E3-4049-952A-E23E168197C4}" type="presParOf" srcId="{4D3E8457-4968-4B9B-9E5B-5BC251C2FA0F}" destId="{0021FC14-CC75-444D-86B0-D460B56B6AB0}" srcOrd="1" destOrd="0" presId="urn:microsoft.com/office/officeart/2018/2/layout/IconVerticalSolidList"/>
    <dgm:cxn modelId="{2683AC5B-6E70-4F3C-B3C5-A8AE705882A7}" type="presParOf" srcId="{4D3E8457-4968-4B9B-9E5B-5BC251C2FA0F}" destId="{98C957BF-37FB-46BC-899D-91C69FDC8714}" srcOrd="2" destOrd="0" presId="urn:microsoft.com/office/officeart/2018/2/layout/IconVerticalSolidList"/>
    <dgm:cxn modelId="{25E3CCC9-5997-4CE4-A1CB-6C634B51CFD7}" type="presParOf" srcId="{4D3E8457-4968-4B9B-9E5B-5BC251C2FA0F}" destId="{E8A77513-4089-4A39-9C28-877B6BD52268}" srcOrd="3" destOrd="0" presId="urn:microsoft.com/office/officeart/2018/2/layout/IconVerticalSolidList"/>
    <dgm:cxn modelId="{13830BDE-18BF-4D56-BBEC-93E378BA473A}" type="presParOf" srcId="{538D14BD-5B2E-45D4-8C11-2BBE46DDF8BA}" destId="{9C0E40B6-358E-4D01-BB17-D7D6B9416731}" srcOrd="7" destOrd="0" presId="urn:microsoft.com/office/officeart/2018/2/layout/IconVerticalSolidList"/>
    <dgm:cxn modelId="{BB9D472C-4640-4C04-8A23-B794A03745BA}" type="presParOf" srcId="{538D14BD-5B2E-45D4-8C11-2BBE46DDF8BA}" destId="{013FE0D1-EC92-49C4-BC2E-9DD80DE656EE}" srcOrd="8" destOrd="0" presId="urn:microsoft.com/office/officeart/2018/2/layout/IconVerticalSolidList"/>
    <dgm:cxn modelId="{AE7E6D61-4D7C-4947-B901-632983488A70}" type="presParOf" srcId="{013FE0D1-EC92-49C4-BC2E-9DD80DE656EE}" destId="{0E533EF3-C116-4132-A586-6DDE5FA9E81E}" srcOrd="0" destOrd="0" presId="urn:microsoft.com/office/officeart/2018/2/layout/IconVerticalSolidList"/>
    <dgm:cxn modelId="{CE459042-CD0C-4086-BEC4-CD4538EC9364}" type="presParOf" srcId="{013FE0D1-EC92-49C4-BC2E-9DD80DE656EE}" destId="{0D8C8F3F-F27D-418A-97A1-C344BE34C711}" srcOrd="1" destOrd="0" presId="urn:microsoft.com/office/officeart/2018/2/layout/IconVerticalSolidList"/>
    <dgm:cxn modelId="{2E4DD5AB-C22D-442F-B44A-B01C879F5FDD}" type="presParOf" srcId="{013FE0D1-EC92-49C4-BC2E-9DD80DE656EE}" destId="{2ACF7011-94BA-4C38-881A-1802A188CF98}" srcOrd="2" destOrd="0" presId="urn:microsoft.com/office/officeart/2018/2/layout/IconVerticalSolidList"/>
    <dgm:cxn modelId="{72F2FC7B-EB4A-4BD0-B992-F5A932BAE5D1}" type="presParOf" srcId="{013FE0D1-EC92-49C4-BC2E-9DD80DE656EE}" destId="{92C43779-9D39-4D85-B91E-A72805F9605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65C581-7491-4D34-920A-D01EAE28EBC8}"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8E91E3E-0C78-4B45-89C5-6FC1D9ABC273}">
      <dgm:prSet/>
      <dgm:spPr/>
      <dgm:t>
        <a:bodyPr/>
        <a:lstStyle/>
        <a:p>
          <a:r>
            <a:rPr lang="en-CA"/>
            <a:t>People of SNO </a:t>
          </a:r>
          <a:endParaRPr lang="en-US"/>
        </a:p>
      </dgm:t>
    </dgm:pt>
    <dgm:pt modelId="{E971D1AB-A765-40AA-BD19-FAD3AD4FB977}" type="parTrans" cxnId="{FC9626A7-325F-4015-9E10-985DBE25A5F5}">
      <dgm:prSet/>
      <dgm:spPr/>
      <dgm:t>
        <a:bodyPr/>
        <a:lstStyle/>
        <a:p>
          <a:endParaRPr lang="en-US"/>
        </a:p>
      </dgm:t>
    </dgm:pt>
    <dgm:pt modelId="{6B2C9C95-3D36-41CE-B731-BF2B8ED5EC3F}" type="sibTrans" cxnId="{FC9626A7-325F-4015-9E10-985DBE25A5F5}">
      <dgm:prSet/>
      <dgm:spPr/>
      <dgm:t>
        <a:bodyPr/>
        <a:lstStyle/>
        <a:p>
          <a:endParaRPr lang="en-US"/>
        </a:p>
      </dgm:t>
    </dgm:pt>
    <dgm:pt modelId="{194DC8F9-C598-4AD9-8F04-B660F239ED74}">
      <dgm:prSet/>
      <dgm:spPr/>
      <dgm:t>
        <a:bodyPr/>
        <a:lstStyle/>
        <a:p>
          <a:r>
            <a:rPr lang="en-CA"/>
            <a:t>Contacts</a:t>
          </a:r>
          <a:endParaRPr lang="en-US"/>
        </a:p>
      </dgm:t>
    </dgm:pt>
    <dgm:pt modelId="{70ABADF0-5DC4-4600-A13D-00A1FC4AF9C1}" type="parTrans" cxnId="{28D3E6BF-2E70-4C2D-A9F7-4F514DD8D2A5}">
      <dgm:prSet/>
      <dgm:spPr/>
      <dgm:t>
        <a:bodyPr/>
        <a:lstStyle/>
        <a:p>
          <a:endParaRPr lang="en-US"/>
        </a:p>
      </dgm:t>
    </dgm:pt>
    <dgm:pt modelId="{808AA653-FDE6-44A0-A57B-195536C016ED}" type="sibTrans" cxnId="{28D3E6BF-2E70-4C2D-A9F7-4F514DD8D2A5}">
      <dgm:prSet/>
      <dgm:spPr/>
      <dgm:t>
        <a:bodyPr/>
        <a:lstStyle/>
        <a:p>
          <a:endParaRPr lang="en-US"/>
        </a:p>
      </dgm:t>
    </dgm:pt>
    <dgm:pt modelId="{93A7E34E-F25B-46CD-8676-DDDDBEB60C7B}" type="pres">
      <dgm:prSet presAssocID="{0465C581-7491-4D34-920A-D01EAE28EBC8}" presName="root" presStyleCnt="0">
        <dgm:presLayoutVars>
          <dgm:dir/>
          <dgm:resizeHandles val="exact"/>
        </dgm:presLayoutVars>
      </dgm:prSet>
      <dgm:spPr/>
    </dgm:pt>
    <dgm:pt modelId="{B5547699-6953-41EB-8DDF-341569FF266A}" type="pres">
      <dgm:prSet presAssocID="{58E91E3E-0C78-4B45-89C5-6FC1D9ABC273}" presName="compNode" presStyleCnt="0"/>
      <dgm:spPr/>
    </dgm:pt>
    <dgm:pt modelId="{0AD03FB2-104F-4829-A666-08CD986FA5F1}" type="pres">
      <dgm:prSet presAssocID="{58E91E3E-0C78-4B45-89C5-6FC1D9ABC27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C25FF6F7-2AD6-4BA1-BD33-BE6949FFDE64}" type="pres">
      <dgm:prSet presAssocID="{58E91E3E-0C78-4B45-89C5-6FC1D9ABC273}" presName="spaceRect" presStyleCnt="0"/>
      <dgm:spPr/>
    </dgm:pt>
    <dgm:pt modelId="{686E6FDB-CA18-46DE-A0CF-AEAC25261E45}" type="pres">
      <dgm:prSet presAssocID="{58E91E3E-0C78-4B45-89C5-6FC1D9ABC273}" presName="textRect" presStyleLbl="revTx" presStyleIdx="0" presStyleCnt="2">
        <dgm:presLayoutVars>
          <dgm:chMax val="1"/>
          <dgm:chPref val="1"/>
        </dgm:presLayoutVars>
      </dgm:prSet>
      <dgm:spPr/>
    </dgm:pt>
    <dgm:pt modelId="{96103E85-ED10-4B14-B2C2-8272E5C5B0BE}" type="pres">
      <dgm:prSet presAssocID="{6B2C9C95-3D36-41CE-B731-BF2B8ED5EC3F}" presName="sibTrans" presStyleCnt="0"/>
      <dgm:spPr/>
    </dgm:pt>
    <dgm:pt modelId="{7F33FFC0-3A08-4CE8-9DA1-9C835183F110}" type="pres">
      <dgm:prSet presAssocID="{194DC8F9-C598-4AD9-8F04-B660F239ED74}" presName="compNode" presStyleCnt="0"/>
      <dgm:spPr/>
    </dgm:pt>
    <dgm:pt modelId="{99B66DBE-E4F7-47E8-8386-47BCB6458814}" type="pres">
      <dgm:prSet presAssocID="{194DC8F9-C598-4AD9-8F04-B660F239ED7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mail"/>
        </a:ext>
      </dgm:extLst>
    </dgm:pt>
    <dgm:pt modelId="{9700D54B-53E6-4A7E-9707-C59F96116573}" type="pres">
      <dgm:prSet presAssocID="{194DC8F9-C598-4AD9-8F04-B660F239ED74}" presName="spaceRect" presStyleCnt="0"/>
      <dgm:spPr/>
    </dgm:pt>
    <dgm:pt modelId="{0E84B728-04B0-48BD-8A31-216105706E60}" type="pres">
      <dgm:prSet presAssocID="{194DC8F9-C598-4AD9-8F04-B660F239ED74}" presName="textRect" presStyleLbl="revTx" presStyleIdx="1" presStyleCnt="2">
        <dgm:presLayoutVars>
          <dgm:chMax val="1"/>
          <dgm:chPref val="1"/>
        </dgm:presLayoutVars>
      </dgm:prSet>
      <dgm:spPr/>
    </dgm:pt>
  </dgm:ptLst>
  <dgm:cxnLst>
    <dgm:cxn modelId="{E17B8175-9AB2-4CDA-BA70-FC4E276C02B4}" type="presOf" srcId="{194DC8F9-C598-4AD9-8F04-B660F239ED74}" destId="{0E84B728-04B0-48BD-8A31-216105706E60}" srcOrd="0" destOrd="0" presId="urn:microsoft.com/office/officeart/2018/2/layout/IconLabelList"/>
    <dgm:cxn modelId="{FC9626A7-325F-4015-9E10-985DBE25A5F5}" srcId="{0465C581-7491-4D34-920A-D01EAE28EBC8}" destId="{58E91E3E-0C78-4B45-89C5-6FC1D9ABC273}" srcOrd="0" destOrd="0" parTransId="{E971D1AB-A765-40AA-BD19-FAD3AD4FB977}" sibTransId="{6B2C9C95-3D36-41CE-B731-BF2B8ED5EC3F}"/>
    <dgm:cxn modelId="{F74460BA-EDED-4FC3-8C43-5FDF4B003DBF}" type="presOf" srcId="{58E91E3E-0C78-4B45-89C5-6FC1D9ABC273}" destId="{686E6FDB-CA18-46DE-A0CF-AEAC25261E45}" srcOrd="0" destOrd="0" presId="urn:microsoft.com/office/officeart/2018/2/layout/IconLabelList"/>
    <dgm:cxn modelId="{28D3E6BF-2E70-4C2D-A9F7-4F514DD8D2A5}" srcId="{0465C581-7491-4D34-920A-D01EAE28EBC8}" destId="{194DC8F9-C598-4AD9-8F04-B660F239ED74}" srcOrd="1" destOrd="0" parTransId="{70ABADF0-5DC4-4600-A13D-00A1FC4AF9C1}" sibTransId="{808AA653-FDE6-44A0-A57B-195536C016ED}"/>
    <dgm:cxn modelId="{CA0661F1-B37C-4F2D-8440-D2A01ABB0E4E}" type="presOf" srcId="{0465C581-7491-4D34-920A-D01EAE28EBC8}" destId="{93A7E34E-F25B-46CD-8676-DDDDBEB60C7B}" srcOrd="0" destOrd="0" presId="urn:microsoft.com/office/officeart/2018/2/layout/IconLabelList"/>
    <dgm:cxn modelId="{E028E319-4AD2-4947-B8DA-BC8C870DA06A}" type="presParOf" srcId="{93A7E34E-F25B-46CD-8676-DDDDBEB60C7B}" destId="{B5547699-6953-41EB-8DDF-341569FF266A}" srcOrd="0" destOrd="0" presId="urn:microsoft.com/office/officeart/2018/2/layout/IconLabelList"/>
    <dgm:cxn modelId="{D9FCFC84-0896-435E-AD80-FE7066EB1463}" type="presParOf" srcId="{B5547699-6953-41EB-8DDF-341569FF266A}" destId="{0AD03FB2-104F-4829-A666-08CD986FA5F1}" srcOrd="0" destOrd="0" presId="urn:microsoft.com/office/officeart/2018/2/layout/IconLabelList"/>
    <dgm:cxn modelId="{F7C4FEE0-7A87-4699-8758-1117115C6AF1}" type="presParOf" srcId="{B5547699-6953-41EB-8DDF-341569FF266A}" destId="{C25FF6F7-2AD6-4BA1-BD33-BE6949FFDE64}" srcOrd="1" destOrd="0" presId="urn:microsoft.com/office/officeart/2018/2/layout/IconLabelList"/>
    <dgm:cxn modelId="{C58C2CAF-2E4B-49E6-9EBD-04B569B87421}" type="presParOf" srcId="{B5547699-6953-41EB-8DDF-341569FF266A}" destId="{686E6FDB-CA18-46DE-A0CF-AEAC25261E45}" srcOrd="2" destOrd="0" presId="urn:microsoft.com/office/officeart/2018/2/layout/IconLabelList"/>
    <dgm:cxn modelId="{CB0FEC77-DAC8-4AD4-A5DB-113CED23B6CC}" type="presParOf" srcId="{93A7E34E-F25B-46CD-8676-DDDDBEB60C7B}" destId="{96103E85-ED10-4B14-B2C2-8272E5C5B0BE}" srcOrd="1" destOrd="0" presId="urn:microsoft.com/office/officeart/2018/2/layout/IconLabelList"/>
    <dgm:cxn modelId="{F679E576-08AC-489D-A2EE-279C93AA64E1}" type="presParOf" srcId="{93A7E34E-F25B-46CD-8676-DDDDBEB60C7B}" destId="{7F33FFC0-3A08-4CE8-9DA1-9C835183F110}" srcOrd="2" destOrd="0" presId="urn:microsoft.com/office/officeart/2018/2/layout/IconLabelList"/>
    <dgm:cxn modelId="{FA328ECD-05DE-41BF-A609-4A3A45210643}" type="presParOf" srcId="{7F33FFC0-3A08-4CE8-9DA1-9C835183F110}" destId="{99B66DBE-E4F7-47E8-8386-47BCB6458814}" srcOrd="0" destOrd="0" presId="urn:microsoft.com/office/officeart/2018/2/layout/IconLabelList"/>
    <dgm:cxn modelId="{446AE6D6-0FE1-4CAF-9036-495B92137EE2}" type="presParOf" srcId="{7F33FFC0-3A08-4CE8-9DA1-9C835183F110}" destId="{9700D54B-53E6-4A7E-9707-C59F96116573}" srcOrd="1" destOrd="0" presId="urn:microsoft.com/office/officeart/2018/2/layout/IconLabelList"/>
    <dgm:cxn modelId="{765B260D-E9E6-48AD-B85B-FCADBB8FCF91}" type="presParOf" srcId="{7F33FFC0-3A08-4CE8-9DA1-9C835183F110}" destId="{0E84B728-04B0-48BD-8A31-216105706E60}"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CEE330-1EFC-4CF9-8F15-2E55FC7133D0}">
      <dsp:nvSpPr>
        <dsp:cNvPr id="0" name=""/>
        <dsp:cNvSpPr/>
      </dsp:nvSpPr>
      <dsp:spPr>
        <a:xfrm>
          <a:off x="0" y="4400"/>
          <a:ext cx="6034656" cy="93724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5ED7E9-6103-4879-A388-5D0E290CF94E}">
      <dsp:nvSpPr>
        <dsp:cNvPr id="0" name=""/>
        <dsp:cNvSpPr/>
      </dsp:nvSpPr>
      <dsp:spPr>
        <a:xfrm>
          <a:off x="210757" y="85558"/>
          <a:ext cx="660999" cy="7749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45B71DC-C672-4FB0-A8EE-DA8284587E15}">
      <dsp:nvSpPr>
        <dsp:cNvPr id="0" name=""/>
        <dsp:cNvSpPr/>
      </dsp:nvSpPr>
      <dsp:spPr>
        <a:xfrm>
          <a:off x="1082514" y="4400"/>
          <a:ext cx="4952141" cy="937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91" tIns="99191" rIns="99191" bIns="99191" numCol="1" spcCol="1270" anchor="ctr" anchorCtr="0">
          <a:noAutofit/>
        </a:bodyPr>
        <a:lstStyle/>
        <a:p>
          <a:pPr marL="0" lvl="0" indent="0" algn="l" defTabSz="844550">
            <a:lnSpc>
              <a:spcPct val="90000"/>
            </a:lnSpc>
            <a:spcBef>
              <a:spcPct val="0"/>
            </a:spcBef>
            <a:spcAft>
              <a:spcPct val="35000"/>
            </a:spcAft>
            <a:buNone/>
          </a:pPr>
          <a:r>
            <a:rPr lang="en-CA" sz="1900" kern="1200"/>
            <a:t>Current Website </a:t>
          </a:r>
          <a:endParaRPr lang="en-US" sz="1900" kern="1200"/>
        </a:p>
      </dsp:txBody>
      <dsp:txXfrm>
        <a:off x="1082514" y="4400"/>
        <a:ext cx="4952141" cy="937242"/>
      </dsp:txXfrm>
    </dsp:sp>
    <dsp:sp modelId="{3EBBAB0B-9B65-4BCA-A046-C0DCCF53911F}">
      <dsp:nvSpPr>
        <dsp:cNvPr id="0" name=""/>
        <dsp:cNvSpPr/>
      </dsp:nvSpPr>
      <dsp:spPr>
        <a:xfrm>
          <a:off x="0" y="1175953"/>
          <a:ext cx="6034656" cy="93724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D933A5-88C4-4D53-81D8-5AFEA28A7978}">
      <dsp:nvSpPr>
        <dsp:cNvPr id="0" name=""/>
        <dsp:cNvSpPr/>
      </dsp:nvSpPr>
      <dsp:spPr>
        <a:xfrm>
          <a:off x="210757" y="1294133"/>
          <a:ext cx="660999" cy="70088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78F2C10-00C3-42F4-A241-7D72A6FF2FC2}">
      <dsp:nvSpPr>
        <dsp:cNvPr id="0" name=""/>
        <dsp:cNvSpPr/>
      </dsp:nvSpPr>
      <dsp:spPr>
        <a:xfrm>
          <a:off x="1082514" y="1175953"/>
          <a:ext cx="4952141" cy="937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91" tIns="99191" rIns="99191" bIns="99191" numCol="1" spcCol="1270" anchor="ctr" anchorCtr="0">
          <a:noAutofit/>
        </a:bodyPr>
        <a:lstStyle/>
        <a:p>
          <a:pPr marL="0" lvl="0" indent="0" algn="l" defTabSz="844550">
            <a:lnSpc>
              <a:spcPct val="90000"/>
            </a:lnSpc>
            <a:spcBef>
              <a:spcPct val="0"/>
            </a:spcBef>
            <a:spcAft>
              <a:spcPct val="35000"/>
            </a:spcAft>
            <a:buNone/>
          </a:pPr>
          <a:r>
            <a:rPr lang="en-CA" sz="1900" kern="1200"/>
            <a:t>Proposed Improvements </a:t>
          </a:r>
          <a:endParaRPr lang="en-US" sz="1900" kern="1200"/>
        </a:p>
      </dsp:txBody>
      <dsp:txXfrm>
        <a:off x="1082514" y="1175953"/>
        <a:ext cx="4952141" cy="937242"/>
      </dsp:txXfrm>
    </dsp:sp>
    <dsp:sp modelId="{21FB85CC-5863-483B-9388-4629B673EC7F}">
      <dsp:nvSpPr>
        <dsp:cNvPr id="0" name=""/>
        <dsp:cNvSpPr/>
      </dsp:nvSpPr>
      <dsp:spPr>
        <a:xfrm>
          <a:off x="0" y="2347505"/>
          <a:ext cx="6034656" cy="93724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ECB871-39A4-4C73-8B9A-65ED807B4B2E}">
      <dsp:nvSpPr>
        <dsp:cNvPr id="0" name=""/>
        <dsp:cNvSpPr/>
      </dsp:nvSpPr>
      <dsp:spPr>
        <a:xfrm>
          <a:off x="75291" y="2468838"/>
          <a:ext cx="931931" cy="69457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A844E57-AC29-4220-8B11-2AEAB97615EC}">
      <dsp:nvSpPr>
        <dsp:cNvPr id="0" name=""/>
        <dsp:cNvSpPr/>
      </dsp:nvSpPr>
      <dsp:spPr>
        <a:xfrm>
          <a:off x="1082514" y="2347505"/>
          <a:ext cx="4952141" cy="937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91" tIns="99191" rIns="99191" bIns="99191" numCol="1" spcCol="1270" anchor="ctr" anchorCtr="0">
          <a:noAutofit/>
        </a:bodyPr>
        <a:lstStyle/>
        <a:p>
          <a:pPr marL="0" lvl="0" indent="0" algn="l" defTabSz="844550">
            <a:lnSpc>
              <a:spcPct val="90000"/>
            </a:lnSpc>
            <a:spcBef>
              <a:spcPct val="0"/>
            </a:spcBef>
            <a:spcAft>
              <a:spcPct val="35000"/>
            </a:spcAft>
            <a:buNone/>
          </a:pPr>
          <a:r>
            <a:rPr lang="en-CA" sz="1900" kern="1200"/>
            <a:t>Work Completed to Date</a:t>
          </a:r>
          <a:endParaRPr lang="en-US" sz="1900" kern="1200"/>
        </a:p>
      </dsp:txBody>
      <dsp:txXfrm>
        <a:off x="1082514" y="2347505"/>
        <a:ext cx="4952141" cy="937242"/>
      </dsp:txXfrm>
    </dsp:sp>
    <dsp:sp modelId="{2F5D9644-C747-4DED-9CD7-281D845682A7}">
      <dsp:nvSpPr>
        <dsp:cNvPr id="0" name=""/>
        <dsp:cNvSpPr/>
      </dsp:nvSpPr>
      <dsp:spPr>
        <a:xfrm>
          <a:off x="0" y="3519058"/>
          <a:ext cx="6034656" cy="93724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21FC14-CC75-444D-86B0-D460B56B6AB0}">
      <dsp:nvSpPr>
        <dsp:cNvPr id="0" name=""/>
        <dsp:cNvSpPr/>
      </dsp:nvSpPr>
      <dsp:spPr>
        <a:xfrm>
          <a:off x="210757" y="3609675"/>
          <a:ext cx="660999" cy="75600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8A77513-4089-4A39-9C28-877B6BD52268}">
      <dsp:nvSpPr>
        <dsp:cNvPr id="0" name=""/>
        <dsp:cNvSpPr/>
      </dsp:nvSpPr>
      <dsp:spPr>
        <a:xfrm>
          <a:off x="1082514" y="3519058"/>
          <a:ext cx="4952141" cy="937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91" tIns="99191" rIns="99191" bIns="99191" numCol="1" spcCol="1270" anchor="ctr" anchorCtr="0">
          <a:noAutofit/>
        </a:bodyPr>
        <a:lstStyle/>
        <a:p>
          <a:pPr marL="0" lvl="0" indent="0" algn="l" defTabSz="844550">
            <a:lnSpc>
              <a:spcPct val="90000"/>
            </a:lnSpc>
            <a:spcBef>
              <a:spcPct val="0"/>
            </a:spcBef>
            <a:spcAft>
              <a:spcPct val="35000"/>
            </a:spcAft>
            <a:buNone/>
          </a:pPr>
          <a:r>
            <a:rPr lang="en-CA" sz="1900" kern="1200"/>
            <a:t>Next Steps </a:t>
          </a:r>
          <a:endParaRPr lang="en-US" sz="1900" kern="1200"/>
        </a:p>
      </dsp:txBody>
      <dsp:txXfrm>
        <a:off x="1082514" y="3519058"/>
        <a:ext cx="4952141" cy="937242"/>
      </dsp:txXfrm>
    </dsp:sp>
    <dsp:sp modelId="{0E533EF3-C116-4132-A586-6DDE5FA9E81E}">
      <dsp:nvSpPr>
        <dsp:cNvPr id="0" name=""/>
        <dsp:cNvSpPr/>
      </dsp:nvSpPr>
      <dsp:spPr>
        <a:xfrm>
          <a:off x="0" y="4690611"/>
          <a:ext cx="6034656" cy="93724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8C8F3F-F27D-418A-97A1-C344BE34C711}">
      <dsp:nvSpPr>
        <dsp:cNvPr id="0" name=""/>
        <dsp:cNvSpPr/>
      </dsp:nvSpPr>
      <dsp:spPr>
        <a:xfrm>
          <a:off x="75291" y="4784383"/>
          <a:ext cx="931931" cy="74969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2C43779-9D39-4D85-B91E-A72805F9605F}">
      <dsp:nvSpPr>
        <dsp:cNvPr id="0" name=""/>
        <dsp:cNvSpPr/>
      </dsp:nvSpPr>
      <dsp:spPr>
        <a:xfrm>
          <a:off x="1082514" y="4690611"/>
          <a:ext cx="4952141" cy="937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91" tIns="99191" rIns="99191" bIns="99191" numCol="1" spcCol="1270" anchor="ctr" anchorCtr="0">
          <a:noAutofit/>
        </a:bodyPr>
        <a:lstStyle/>
        <a:p>
          <a:pPr marL="0" lvl="0" indent="0" algn="l" defTabSz="844550">
            <a:lnSpc>
              <a:spcPct val="90000"/>
            </a:lnSpc>
            <a:spcBef>
              <a:spcPct val="0"/>
            </a:spcBef>
            <a:spcAft>
              <a:spcPct val="35000"/>
            </a:spcAft>
            <a:buNone/>
          </a:pPr>
          <a:r>
            <a:rPr lang="en-CA" sz="1900" kern="1200"/>
            <a:t>Impact</a:t>
          </a:r>
          <a:endParaRPr lang="en-US" sz="1900" kern="1200"/>
        </a:p>
      </dsp:txBody>
      <dsp:txXfrm>
        <a:off x="1082514" y="4690611"/>
        <a:ext cx="4952141" cy="9372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D03FB2-104F-4829-A666-08CD986FA5F1}">
      <dsp:nvSpPr>
        <dsp:cNvPr id="0" name=""/>
        <dsp:cNvSpPr/>
      </dsp:nvSpPr>
      <dsp:spPr>
        <a:xfrm>
          <a:off x="2381984" y="121004"/>
          <a:ext cx="1270687" cy="12706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86E6FDB-CA18-46DE-A0CF-AEAC25261E45}">
      <dsp:nvSpPr>
        <dsp:cNvPr id="0" name=""/>
        <dsp:cNvSpPr/>
      </dsp:nvSpPr>
      <dsp:spPr>
        <a:xfrm>
          <a:off x="1605453" y="1743158"/>
          <a:ext cx="282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90000"/>
            </a:lnSpc>
            <a:spcBef>
              <a:spcPct val="0"/>
            </a:spcBef>
            <a:spcAft>
              <a:spcPct val="35000"/>
            </a:spcAft>
            <a:buNone/>
          </a:pPr>
          <a:r>
            <a:rPr lang="en-CA" sz="3200" kern="1200"/>
            <a:t>People of SNO </a:t>
          </a:r>
          <a:endParaRPr lang="en-US" sz="3200" kern="1200"/>
        </a:p>
      </dsp:txBody>
      <dsp:txXfrm>
        <a:off x="1605453" y="1743158"/>
        <a:ext cx="2823750" cy="720000"/>
      </dsp:txXfrm>
    </dsp:sp>
    <dsp:sp modelId="{99B66DBE-E4F7-47E8-8386-47BCB6458814}">
      <dsp:nvSpPr>
        <dsp:cNvPr id="0" name=""/>
        <dsp:cNvSpPr/>
      </dsp:nvSpPr>
      <dsp:spPr>
        <a:xfrm>
          <a:off x="2381984" y="3169095"/>
          <a:ext cx="1270687" cy="12706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E84B728-04B0-48BD-8A31-216105706E60}">
      <dsp:nvSpPr>
        <dsp:cNvPr id="0" name=""/>
        <dsp:cNvSpPr/>
      </dsp:nvSpPr>
      <dsp:spPr>
        <a:xfrm>
          <a:off x="1605453" y="4791249"/>
          <a:ext cx="282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90000"/>
            </a:lnSpc>
            <a:spcBef>
              <a:spcPct val="0"/>
            </a:spcBef>
            <a:spcAft>
              <a:spcPct val="35000"/>
            </a:spcAft>
            <a:buNone/>
          </a:pPr>
          <a:r>
            <a:rPr lang="en-CA" sz="3200" kern="1200"/>
            <a:t>Contacts</a:t>
          </a:r>
          <a:endParaRPr lang="en-US" sz="3200" kern="1200"/>
        </a:p>
      </dsp:txBody>
      <dsp:txXfrm>
        <a:off x="1605453" y="4791249"/>
        <a:ext cx="282375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B27691-3A72-264F-B2AB-1A2CF79AADB5}" type="datetimeFigureOut">
              <a:rPr lang="en-CA" smtClean="0"/>
              <a:t>2023-08-16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B2A130-BA8E-E24A-A703-957A8B790365}" type="slidenum">
              <a:rPr lang="en-CA" smtClean="0"/>
              <a:t>‹#›</a:t>
            </a:fld>
            <a:endParaRPr lang="en-CA"/>
          </a:p>
        </p:txBody>
      </p:sp>
    </p:spTree>
    <p:extLst>
      <p:ext uri="{BB962C8B-B14F-4D97-AF65-F5344CB8AC3E}">
        <p14:creationId xmlns:p14="http://schemas.microsoft.com/office/powerpoint/2010/main" val="41297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a:t>Hello everyone! Thank you for having me today. My work this summer in collaboration with my supervisor Mark Richardson has been to create a new official website for the Sudbury Neutrino Observatory experiment. </a:t>
            </a:r>
          </a:p>
        </p:txBody>
      </p:sp>
      <p:sp>
        <p:nvSpPr>
          <p:cNvPr id="4" name="Slide Number Placeholder 3"/>
          <p:cNvSpPr>
            <a:spLocks noGrp="1"/>
          </p:cNvSpPr>
          <p:nvPr>
            <p:ph type="sldNum" sz="quarter" idx="5"/>
          </p:nvPr>
        </p:nvSpPr>
        <p:spPr/>
        <p:txBody>
          <a:bodyPr/>
          <a:lstStyle/>
          <a:p>
            <a:fld id="{44B2A130-BA8E-E24A-A703-957A8B790365}" type="slidenum">
              <a:rPr lang="en-CA" smtClean="0"/>
              <a:t>1</a:t>
            </a:fld>
            <a:endParaRPr lang="en-CA"/>
          </a:p>
        </p:txBody>
      </p:sp>
    </p:spTree>
    <p:extLst>
      <p:ext uri="{BB962C8B-B14F-4D97-AF65-F5344CB8AC3E}">
        <p14:creationId xmlns:p14="http://schemas.microsoft.com/office/powerpoint/2010/main" val="495690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now I’m going to share a bit of what I’ve been doing! </a:t>
            </a:r>
          </a:p>
        </p:txBody>
      </p:sp>
      <p:sp>
        <p:nvSpPr>
          <p:cNvPr id="4" name="Slide Number Placeholder 3"/>
          <p:cNvSpPr>
            <a:spLocks noGrp="1"/>
          </p:cNvSpPr>
          <p:nvPr>
            <p:ph type="sldNum" sz="quarter" idx="5"/>
          </p:nvPr>
        </p:nvSpPr>
        <p:spPr/>
        <p:txBody>
          <a:bodyPr/>
          <a:lstStyle/>
          <a:p>
            <a:fld id="{44B2A130-BA8E-E24A-A703-957A8B790365}" type="slidenum">
              <a:rPr lang="en-CA" smtClean="0"/>
              <a:t>10</a:t>
            </a:fld>
            <a:endParaRPr lang="en-CA"/>
          </a:p>
        </p:txBody>
      </p:sp>
    </p:spTree>
    <p:extLst>
      <p:ext uri="{BB962C8B-B14F-4D97-AF65-F5344CB8AC3E}">
        <p14:creationId xmlns:p14="http://schemas.microsoft.com/office/powerpoint/2010/main" val="2050310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now I’m going to share a bit of what I’ve been doing! </a:t>
            </a:r>
          </a:p>
        </p:txBody>
      </p:sp>
      <p:sp>
        <p:nvSpPr>
          <p:cNvPr id="4" name="Slide Number Placeholder 3"/>
          <p:cNvSpPr>
            <a:spLocks noGrp="1"/>
          </p:cNvSpPr>
          <p:nvPr>
            <p:ph type="sldNum" sz="quarter" idx="5"/>
          </p:nvPr>
        </p:nvSpPr>
        <p:spPr/>
        <p:txBody>
          <a:bodyPr/>
          <a:lstStyle/>
          <a:p>
            <a:fld id="{44B2A130-BA8E-E24A-A703-957A8B790365}" type="slidenum">
              <a:rPr lang="en-CA" smtClean="0"/>
              <a:t>11</a:t>
            </a:fld>
            <a:endParaRPr lang="en-CA"/>
          </a:p>
        </p:txBody>
      </p:sp>
    </p:spTree>
    <p:extLst>
      <p:ext uri="{BB962C8B-B14F-4D97-AF65-F5344CB8AC3E}">
        <p14:creationId xmlns:p14="http://schemas.microsoft.com/office/powerpoint/2010/main" val="1615839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now I’m going to share a bit of what I’ve been doing! </a:t>
            </a:r>
          </a:p>
        </p:txBody>
      </p:sp>
      <p:sp>
        <p:nvSpPr>
          <p:cNvPr id="4" name="Slide Number Placeholder 3"/>
          <p:cNvSpPr>
            <a:spLocks noGrp="1"/>
          </p:cNvSpPr>
          <p:nvPr>
            <p:ph type="sldNum" sz="quarter" idx="5"/>
          </p:nvPr>
        </p:nvSpPr>
        <p:spPr/>
        <p:txBody>
          <a:bodyPr/>
          <a:lstStyle/>
          <a:p>
            <a:fld id="{44B2A130-BA8E-E24A-A703-957A8B790365}" type="slidenum">
              <a:rPr lang="en-CA" smtClean="0"/>
              <a:t>12</a:t>
            </a:fld>
            <a:endParaRPr lang="en-CA"/>
          </a:p>
        </p:txBody>
      </p:sp>
    </p:spTree>
    <p:extLst>
      <p:ext uri="{BB962C8B-B14F-4D97-AF65-F5344CB8AC3E}">
        <p14:creationId xmlns:p14="http://schemas.microsoft.com/office/powerpoint/2010/main" val="495827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now I’m going to share a bit of what I’ve been doing! </a:t>
            </a:r>
          </a:p>
        </p:txBody>
      </p:sp>
      <p:sp>
        <p:nvSpPr>
          <p:cNvPr id="4" name="Slide Number Placeholder 3"/>
          <p:cNvSpPr>
            <a:spLocks noGrp="1"/>
          </p:cNvSpPr>
          <p:nvPr>
            <p:ph type="sldNum" sz="quarter" idx="5"/>
          </p:nvPr>
        </p:nvSpPr>
        <p:spPr/>
        <p:txBody>
          <a:bodyPr/>
          <a:lstStyle/>
          <a:p>
            <a:fld id="{44B2A130-BA8E-E24A-A703-957A8B790365}" type="slidenum">
              <a:rPr lang="en-CA" smtClean="0"/>
              <a:t>13</a:t>
            </a:fld>
            <a:endParaRPr lang="en-CA"/>
          </a:p>
        </p:txBody>
      </p:sp>
    </p:spTree>
    <p:extLst>
      <p:ext uri="{BB962C8B-B14F-4D97-AF65-F5344CB8AC3E}">
        <p14:creationId xmlns:p14="http://schemas.microsoft.com/office/powerpoint/2010/main" val="22834797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now I’m going to share a bit of what I’ve been doing! </a:t>
            </a:r>
          </a:p>
        </p:txBody>
      </p:sp>
      <p:sp>
        <p:nvSpPr>
          <p:cNvPr id="4" name="Slide Number Placeholder 3"/>
          <p:cNvSpPr>
            <a:spLocks noGrp="1"/>
          </p:cNvSpPr>
          <p:nvPr>
            <p:ph type="sldNum" sz="quarter" idx="5"/>
          </p:nvPr>
        </p:nvSpPr>
        <p:spPr/>
        <p:txBody>
          <a:bodyPr/>
          <a:lstStyle/>
          <a:p>
            <a:fld id="{44B2A130-BA8E-E24A-A703-957A8B790365}" type="slidenum">
              <a:rPr lang="en-CA" smtClean="0"/>
              <a:t>14</a:t>
            </a:fld>
            <a:endParaRPr lang="en-CA"/>
          </a:p>
        </p:txBody>
      </p:sp>
    </p:spTree>
    <p:extLst>
      <p:ext uri="{BB962C8B-B14F-4D97-AF65-F5344CB8AC3E}">
        <p14:creationId xmlns:p14="http://schemas.microsoft.com/office/powerpoint/2010/main" val="4249137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now I’m going to share a bit of what I’ve been doing! </a:t>
            </a:r>
          </a:p>
        </p:txBody>
      </p:sp>
      <p:sp>
        <p:nvSpPr>
          <p:cNvPr id="4" name="Slide Number Placeholder 3"/>
          <p:cNvSpPr>
            <a:spLocks noGrp="1"/>
          </p:cNvSpPr>
          <p:nvPr>
            <p:ph type="sldNum" sz="quarter" idx="5"/>
          </p:nvPr>
        </p:nvSpPr>
        <p:spPr/>
        <p:txBody>
          <a:bodyPr/>
          <a:lstStyle/>
          <a:p>
            <a:fld id="{44B2A130-BA8E-E24A-A703-957A8B790365}" type="slidenum">
              <a:rPr lang="en-CA" smtClean="0"/>
              <a:t>15</a:t>
            </a:fld>
            <a:endParaRPr lang="en-CA"/>
          </a:p>
        </p:txBody>
      </p:sp>
    </p:spTree>
    <p:extLst>
      <p:ext uri="{BB962C8B-B14F-4D97-AF65-F5344CB8AC3E}">
        <p14:creationId xmlns:p14="http://schemas.microsoft.com/office/powerpoint/2010/main" val="18751478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now I’m going to share a bit of what I’ve been doing! </a:t>
            </a:r>
          </a:p>
        </p:txBody>
      </p:sp>
      <p:sp>
        <p:nvSpPr>
          <p:cNvPr id="4" name="Slide Number Placeholder 3"/>
          <p:cNvSpPr>
            <a:spLocks noGrp="1"/>
          </p:cNvSpPr>
          <p:nvPr>
            <p:ph type="sldNum" sz="quarter" idx="5"/>
          </p:nvPr>
        </p:nvSpPr>
        <p:spPr/>
        <p:txBody>
          <a:bodyPr/>
          <a:lstStyle/>
          <a:p>
            <a:fld id="{44B2A130-BA8E-E24A-A703-957A8B790365}" type="slidenum">
              <a:rPr lang="en-CA" smtClean="0"/>
              <a:t>16</a:t>
            </a:fld>
            <a:endParaRPr lang="en-CA"/>
          </a:p>
        </p:txBody>
      </p:sp>
    </p:spTree>
    <p:extLst>
      <p:ext uri="{BB962C8B-B14F-4D97-AF65-F5344CB8AC3E}">
        <p14:creationId xmlns:p14="http://schemas.microsoft.com/office/powerpoint/2010/main" val="36634237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now I’m going to share a bit of what I’ve been doing! </a:t>
            </a:r>
          </a:p>
        </p:txBody>
      </p:sp>
      <p:sp>
        <p:nvSpPr>
          <p:cNvPr id="4" name="Slide Number Placeholder 3"/>
          <p:cNvSpPr>
            <a:spLocks noGrp="1"/>
          </p:cNvSpPr>
          <p:nvPr>
            <p:ph type="sldNum" sz="quarter" idx="5"/>
          </p:nvPr>
        </p:nvSpPr>
        <p:spPr/>
        <p:txBody>
          <a:bodyPr/>
          <a:lstStyle/>
          <a:p>
            <a:fld id="{44B2A130-BA8E-E24A-A703-957A8B790365}" type="slidenum">
              <a:rPr lang="en-CA" smtClean="0"/>
              <a:t>17</a:t>
            </a:fld>
            <a:endParaRPr lang="en-CA"/>
          </a:p>
        </p:txBody>
      </p:sp>
    </p:spTree>
    <p:extLst>
      <p:ext uri="{BB962C8B-B14F-4D97-AF65-F5344CB8AC3E}">
        <p14:creationId xmlns:p14="http://schemas.microsoft.com/office/powerpoint/2010/main" val="4032064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now I’m going to share a bit of what I’ve been doing! </a:t>
            </a:r>
          </a:p>
        </p:txBody>
      </p:sp>
      <p:sp>
        <p:nvSpPr>
          <p:cNvPr id="4" name="Slide Number Placeholder 3"/>
          <p:cNvSpPr>
            <a:spLocks noGrp="1"/>
          </p:cNvSpPr>
          <p:nvPr>
            <p:ph type="sldNum" sz="quarter" idx="5"/>
          </p:nvPr>
        </p:nvSpPr>
        <p:spPr/>
        <p:txBody>
          <a:bodyPr/>
          <a:lstStyle/>
          <a:p>
            <a:fld id="{44B2A130-BA8E-E24A-A703-957A8B790365}" type="slidenum">
              <a:rPr lang="en-CA" smtClean="0"/>
              <a:t>18</a:t>
            </a:fld>
            <a:endParaRPr lang="en-CA"/>
          </a:p>
        </p:txBody>
      </p:sp>
    </p:spTree>
    <p:extLst>
      <p:ext uri="{BB962C8B-B14F-4D97-AF65-F5344CB8AC3E}">
        <p14:creationId xmlns:p14="http://schemas.microsoft.com/office/powerpoint/2010/main" val="42705538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44B2A130-BA8E-E24A-A703-957A8B790365}" type="slidenum">
              <a:rPr lang="en-CA" smtClean="0"/>
              <a:t>19</a:t>
            </a:fld>
            <a:endParaRPr lang="en-CA"/>
          </a:p>
        </p:txBody>
      </p:sp>
    </p:spTree>
    <p:extLst>
      <p:ext uri="{BB962C8B-B14F-4D97-AF65-F5344CB8AC3E}">
        <p14:creationId xmlns:p14="http://schemas.microsoft.com/office/powerpoint/2010/main" val="1915496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44B2A130-BA8E-E24A-A703-957A8B790365}" type="slidenum">
              <a:rPr lang="en-CA" smtClean="0"/>
              <a:t>2</a:t>
            </a:fld>
            <a:endParaRPr lang="en-CA"/>
          </a:p>
        </p:txBody>
      </p:sp>
    </p:spTree>
    <p:extLst>
      <p:ext uri="{BB962C8B-B14F-4D97-AF65-F5344CB8AC3E}">
        <p14:creationId xmlns:p14="http://schemas.microsoft.com/office/powerpoint/2010/main" val="34875613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44B2A130-BA8E-E24A-A703-957A8B790365}" type="slidenum">
              <a:rPr lang="en-CA" smtClean="0"/>
              <a:t>20</a:t>
            </a:fld>
            <a:endParaRPr lang="en-CA"/>
          </a:p>
        </p:txBody>
      </p:sp>
    </p:spTree>
    <p:extLst>
      <p:ext uri="{BB962C8B-B14F-4D97-AF65-F5344CB8AC3E}">
        <p14:creationId xmlns:p14="http://schemas.microsoft.com/office/powerpoint/2010/main" val="16727128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44B2A130-BA8E-E24A-A703-957A8B790365}" type="slidenum">
              <a:rPr lang="en-CA" smtClean="0"/>
              <a:t>21</a:t>
            </a:fld>
            <a:endParaRPr lang="en-CA"/>
          </a:p>
        </p:txBody>
      </p:sp>
    </p:spTree>
    <p:extLst>
      <p:ext uri="{BB962C8B-B14F-4D97-AF65-F5344CB8AC3E}">
        <p14:creationId xmlns:p14="http://schemas.microsoft.com/office/powerpoint/2010/main" val="1251137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Once this project is complete, this Nobel-Prize winning experiment will have an updated dedicated website that brings accessibility forward as the priority. It will be a space where the Story, the Science, the People, the Contacts, and the Legacy of SNO is honoured and readily available to the public. Importantly, it will have impacts for the naturally curious at home, to students and teachers highlighting Canadian success in science, to </a:t>
            </a:r>
            <a:r>
              <a:rPr lang="en-CA" dirty="0" err="1"/>
              <a:t>astroparticle</a:t>
            </a:r>
            <a:r>
              <a:rPr lang="en-CA" dirty="0"/>
              <a:t> physicists wanting to know more about </a:t>
            </a:r>
            <a:r>
              <a:rPr lang="en-CA" dirty="0" err="1"/>
              <a:t>sno</a:t>
            </a:r>
            <a:r>
              <a:rPr lang="en-CA" dirty="0"/>
              <a:t>.</a:t>
            </a:r>
          </a:p>
        </p:txBody>
      </p:sp>
      <p:sp>
        <p:nvSpPr>
          <p:cNvPr id="4" name="Slide Number Placeholder 3"/>
          <p:cNvSpPr>
            <a:spLocks noGrp="1"/>
          </p:cNvSpPr>
          <p:nvPr>
            <p:ph type="sldNum" sz="quarter" idx="5"/>
          </p:nvPr>
        </p:nvSpPr>
        <p:spPr/>
        <p:txBody>
          <a:bodyPr/>
          <a:lstStyle/>
          <a:p>
            <a:fld id="{44B2A130-BA8E-E24A-A703-957A8B790365}" type="slidenum">
              <a:rPr lang="en-CA" smtClean="0"/>
              <a:t>22</a:t>
            </a:fld>
            <a:endParaRPr lang="en-CA"/>
          </a:p>
        </p:txBody>
      </p:sp>
    </p:spTree>
    <p:extLst>
      <p:ext uri="{BB962C8B-B14F-4D97-AF65-F5344CB8AC3E}">
        <p14:creationId xmlns:p14="http://schemas.microsoft.com/office/powerpoint/2010/main" val="4679099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44B2A130-BA8E-E24A-A703-957A8B790365}" type="slidenum">
              <a:rPr lang="en-CA" smtClean="0"/>
              <a:t>23</a:t>
            </a:fld>
            <a:endParaRPr lang="en-CA"/>
          </a:p>
        </p:txBody>
      </p:sp>
    </p:spTree>
    <p:extLst>
      <p:ext uri="{BB962C8B-B14F-4D97-AF65-F5344CB8AC3E}">
        <p14:creationId xmlns:p14="http://schemas.microsoft.com/office/powerpoint/2010/main" val="619024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Please take a moment on your phone, your laptop, to type in this address and take a quick peruse. I’m only going to pause for like 10 seconds, because the next slide also has the web address. </a:t>
            </a:r>
          </a:p>
        </p:txBody>
      </p:sp>
      <p:sp>
        <p:nvSpPr>
          <p:cNvPr id="4" name="Slide Number Placeholder 3"/>
          <p:cNvSpPr>
            <a:spLocks noGrp="1"/>
          </p:cNvSpPr>
          <p:nvPr>
            <p:ph type="sldNum" sz="quarter" idx="5"/>
          </p:nvPr>
        </p:nvSpPr>
        <p:spPr/>
        <p:txBody>
          <a:bodyPr/>
          <a:lstStyle/>
          <a:p>
            <a:fld id="{44B2A130-BA8E-E24A-A703-957A8B790365}" type="slidenum">
              <a:rPr lang="en-CA" smtClean="0"/>
              <a:t>3</a:t>
            </a:fld>
            <a:endParaRPr lang="en-CA"/>
          </a:p>
        </p:txBody>
      </p:sp>
    </p:spTree>
    <p:extLst>
      <p:ext uri="{BB962C8B-B14F-4D97-AF65-F5344CB8AC3E}">
        <p14:creationId xmlns:p14="http://schemas.microsoft.com/office/powerpoint/2010/main" val="3806244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the website I’ve directed you to is the current official website dedicated to the SNO experiment. If you scroll through a bit, I’d like to send you on a little scavenger hunt. I would like you to find out when the excavation of the cavity for SNO was finished. There are some papers in that first paragraph that contain that information, however I’d like for you to find it on the website itself. </a:t>
            </a:r>
          </a:p>
          <a:p>
            <a:r>
              <a:rPr lang="en-CA" dirty="0"/>
              <a:t>Now the whole point of that exercise was a bit obvious, it was to demonstrate that navigating this website is a bit difficult, and it’s not always clear where to find certain information. If you were a grade nine student trying to write an essay on the SNO experiment, this is the sole place on the internet where most of this information is accessible. </a:t>
            </a:r>
          </a:p>
        </p:txBody>
      </p:sp>
      <p:sp>
        <p:nvSpPr>
          <p:cNvPr id="4" name="Slide Number Placeholder 3"/>
          <p:cNvSpPr>
            <a:spLocks noGrp="1"/>
          </p:cNvSpPr>
          <p:nvPr>
            <p:ph type="sldNum" sz="quarter" idx="5"/>
          </p:nvPr>
        </p:nvSpPr>
        <p:spPr/>
        <p:txBody>
          <a:bodyPr/>
          <a:lstStyle/>
          <a:p>
            <a:fld id="{44B2A130-BA8E-E24A-A703-957A8B790365}" type="slidenum">
              <a:rPr lang="en-CA" smtClean="0"/>
              <a:t>4</a:t>
            </a:fld>
            <a:endParaRPr lang="en-CA"/>
          </a:p>
        </p:txBody>
      </p:sp>
    </p:spTree>
    <p:extLst>
      <p:ext uri="{BB962C8B-B14F-4D97-AF65-F5344CB8AC3E}">
        <p14:creationId xmlns:p14="http://schemas.microsoft.com/office/powerpoint/2010/main" val="1734023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if you scroll down, you’ll find this page. Let’s look into this a bit closer. </a:t>
            </a:r>
          </a:p>
        </p:txBody>
      </p:sp>
      <p:sp>
        <p:nvSpPr>
          <p:cNvPr id="4" name="Slide Number Placeholder 3"/>
          <p:cNvSpPr>
            <a:spLocks noGrp="1"/>
          </p:cNvSpPr>
          <p:nvPr>
            <p:ph type="sldNum" sz="quarter" idx="5"/>
          </p:nvPr>
        </p:nvSpPr>
        <p:spPr/>
        <p:txBody>
          <a:bodyPr/>
          <a:lstStyle/>
          <a:p>
            <a:fld id="{44B2A130-BA8E-E24A-A703-957A8B790365}" type="slidenum">
              <a:rPr lang="en-CA" smtClean="0"/>
              <a:t>5</a:t>
            </a:fld>
            <a:endParaRPr lang="en-CA"/>
          </a:p>
        </p:txBody>
      </p:sp>
    </p:spTree>
    <p:extLst>
      <p:ext uri="{BB962C8B-B14F-4D97-AF65-F5344CB8AC3E}">
        <p14:creationId xmlns:p14="http://schemas.microsoft.com/office/powerpoint/2010/main" val="1467476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Now the whole point of that exercise was a bit obvious, it was to demonstrate that navigating this website is a bit difficult, and it’s not always clear where to find certain information. If you were a grade nine student trying to write an essay on the SNO experiment, this is the sole place on the internet where most of this information is accessible. There is an incredible wealth of information on this site, it’s simply difficult to find. </a:t>
            </a:r>
          </a:p>
          <a:p>
            <a:endParaRPr lang="en-CA" dirty="0"/>
          </a:p>
        </p:txBody>
      </p:sp>
      <p:sp>
        <p:nvSpPr>
          <p:cNvPr id="4" name="Slide Number Placeholder 3"/>
          <p:cNvSpPr>
            <a:spLocks noGrp="1"/>
          </p:cNvSpPr>
          <p:nvPr>
            <p:ph type="sldNum" sz="quarter" idx="5"/>
          </p:nvPr>
        </p:nvSpPr>
        <p:spPr/>
        <p:txBody>
          <a:bodyPr/>
          <a:lstStyle/>
          <a:p>
            <a:fld id="{44B2A130-BA8E-E24A-A703-957A8B790365}" type="slidenum">
              <a:rPr lang="en-CA" smtClean="0"/>
              <a:t>6</a:t>
            </a:fld>
            <a:endParaRPr lang="en-CA"/>
          </a:p>
        </p:txBody>
      </p:sp>
    </p:spTree>
    <p:extLst>
      <p:ext uri="{BB962C8B-B14F-4D97-AF65-F5344CB8AC3E}">
        <p14:creationId xmlns:p14="http://schemas.microsoft.com/office/powerpoint/2010/main" val="1614309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In light of this, Art McDonald and </a:t>
            </a:r>
            <a:r>
              <a:rPr lang="en-US" dirty="0" err="1">
                <a:cs typeface="Calibri"/>
              </a:rPr>
              <a:t>Aksel</a:t>
            </a:r>
            <a:r>
              <a:rPr lang="en-US" dirty="0">
                <a:cs typeface="Calibri"/>
              </a:rPr>
              <a:t> </a:t>
            </a:r>
            <a:r>
              <a:rPr lang="en-US" dirty="0" err="1">
                <a:cs typeface="Calibri"/>
              </a:rPr>
              <a:t>Hallin</a:t>
            </a:r>
            <a:r>
              <a:rPr lang="en-US" dirty="0">
                <a:cs typeface="Calibri"/>
              </a:rPr>
              <a:t> (on behalf of SNO) worked with CJ Woodford and Tony Noble from the </a:t>
            </a:r>
            <a:r>
              <a:rPr lang="en-US" dirty="0" err="1">
                <a:cs typeface="Calibri"/>
              </a:rPr>
              <a:t>mcdonald</a:t>
            </a:r>
            <a:r>
              <a:rPr lang="en-US" dirty="0">
                <a:cs typeface="Calibri"/>
              </a:rPr>
              <a:t> institute to create a new website to showcase the </a:t>
            </a:r>
            <a:r>
              <a:rPr lang="en-US" dirty="0" err="1">
                <a:cs typeface="Calibri"/>
              </a:rPr>
              <a:t>sno</a:t>
            </a:r>
            <a:r>
              <a:rPr lang="en-US" dirty="0">
                <a:cs typeface="Calibri"/>
              </a:rPr>
              <a:t> experiment. </a:t>
            </a:r>
          </a:p>
          <a:p>
            <a:r>
              <a:rPr lang="en-US" dirty="0">
                <a:cs typeface="Calibri"/>
              </a:rPr>
              <a:t>The work they did was they identified areas of improvement, such as visuals, navigation, layout, and organization. Another important point was the tone and language used should be accessible to a general audience. </a:t>
            </a:r>
          </a:p>
          <a:p>
            <a:r>
              <a:rPr lang="en-US" dirty="0">
                <a:cs typeface="Calibri"/>
              </a:rPr>
              <a:t>So after these discussions were had, CJ created a very detailed framework for the new website, and it was approved by art, </a:t>
            </a:r>
            <a:r>
              <a:rPr lang="en-US" dirty="0" err="1">
                <a:cs typeface="Calibri"/>
              </a:rPr>
              <a:t>aksel</a:t>
            </a:r>
            <a:r>
              <a:rPr lang="en-US" dirty="0">
                <a:cs typeface="Calibri"/>
              </a:rPr>
              <a:t> and tony. </a:t>
            </a:r>
          </a:p>
          <a:p>
            <a:r>
              <a:rPr lang="en-US" dirty="0">
                <a:cs typeface="Calibri"/>
              </a:rPr>
              <a:t>After all of that, I come in. My role in this project has been to write all new content for the website, to choose images, and to create a mockup using </a:t>
            </a:r>
            <a:r>
              <a:rPr lang="en-US" dirty="0" err="1">
                <a:cs typeface="Calibri"/>
              </a:rPr>
              <a:t>wordpress</a:t>
            </a:r>
            <a:r>
              <a:rPr lang="en-US" dirty="0">
                <a:cs typeface="Calibri"/>
              </a:rPr>
              <a:t> to show what it could look like. </a:t>
            </a:r>
          </a:p>
        </p:txBody>
      </p:sp>
      <p:sp>
        <p:nvSpPr>
          <p:cNvPr id="4" name="Slide Number Placeholder 3"/>
          <p:cNvSpPr>
            <a:spLocks noGrp="1"/>
          </p:cNvSpPr>
          <p:nvPr>
            <p:ph type="sldNum" sz="quarter" idx="5"/>
          </p:nvPr>
        </p:nvSpPr>
        <p:spPr/>
        <p:txBody>
          <a:bodyPr/>
          <a:lstStyle/>
          <a:p>
            <a:fld id="{44B2A130-BA8E-E24A-A703-957A8B790365}" type="slidenum">
              <a:rPr lang="en-CA" smtClean="0"/>
              <a:t>7</a:t>
            </a:fld>
            <a:endParaRPr lang="en-CA"/>
          </a:p>
        </p:txBody>
      </p:sp>
    </p:spTree>
    <p:extLst>
      <p:ext uri="{BB962C8B-B14F-4D97-AF65-F5344CB8AC3E}">
        <p14:creationId xmlns:p14="http://schemas.microsoft.com/office/powerpoint/2010/main" val="144916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now I’m going to share a bit of what I’ve been doing! </a:t>
            </a:r>
          </a:p>
        </p:txBody>
      </p:sp>
      <p:sp>
        <p:nvSpPr>
          <p:cNvPr id="4" name="Slide Number Placeholder 3"/>
          <p:cNvSpPr>
            <a:spLocks noGrp="1"/>
          </p:cNvSpPr>
          <p:nvPr>
            <p:ph type="sldNum" sz="quarter" idx="5"/>
          </p:nvPr>
        </p:nvSpPr>
        <p:spPr/>
        <p:txBody>
          <a:bodyPr/>
          <a:lstStyle/>
          <a:p>
            <a:fld id="{44B2A130-BA8E-E24A-A703-957A8B790365}" type="slidenum">
              <a:rPr lang="en-CA" smtClean="0"/>
              <a:t>8</a:t>
            </a:fld>
            <a:endParaRPr lang="en-CA"/>
          </a:p>
        </p:txBody>
      </p:sp>
    </p:spTree>
    <p:extLst>
      <p:ext uri="{BB962C8B-B14F-4D97-AF65-F5344CB8AC3E}">
        <p14:creationId xmlns:p14="http://schemas.microsoft.com/office/powerpoint/2010/main" val="260440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now I’m going to share a bit of what I’ve been doing! </a:t>
            </a:r>
          </a:p>
        </p:txBody>
      </p:sp>
      <p:sp>
        <p:nvSpPr>
          <p:cNvPr id="4" name="Slide Number Placeholder 3"/>
          <p:cNvSpPr>
            <a:spLocks noGrp="1"/>
          </p:cNvSpPr>
          <p:nvPr>
            <p:ph type="sldNum" sz="quarter" idx="5"/>
          </p:nvPr>
        </p:nvSpPr>
        <p:spPr/>
        <p:txBody>
          <a:bodyPr/>
          <a:lstStyle/>
          <a:p>
            <a:fld id="{44B2A130-BA8E-E24A-A703-957A8B790365}" type="slidenum">
              <a:rPr lang="en-CA" smtClean="0"/>
              <a:t>9</a:t>
            </a:fld>
            <a:endParaRPr lang="en-CA"/>
          </a:p>
        </p:txBody>
      </p:sp>
    </p:spTree>
    <p:extLst>
      <p:ext uri="{BB962C8B-B14F-4D97-AF65-F5344CB8AC3E}">
        <p14:creationId xmlns:p14="http://schemas.microsoft.com/office/powerpoint/2010/main" val="3566790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03645-DCFE-47FC-8A66-F9A45A422ED9}"/>
              </a:ext>
            </a:extLst>
          </p:cNvPr>
          <p:cNvSpPr>
            <a:spLocks noGrp="1"/>
          </p:cNvSpPr>
          <p:nvPr>
            <p:ph type="ctrTitle"/>
          </p:nvPr>
        </p:nvSpPr>
        <p:spPr>
          <a:xfrm>
            <a:off x="3221150" y="1247140"/>
            <a:ext cx="7891760" cy="3450844"/>
          </a:xfrm>
        </p:spPr>
        <p:txBody>
          <a:bodyPr anchor="t"/>
          <a:lstStyle>
            <a:lvl1pPr algn="l">
              <a:defRPr sz="6000"/>
            </a:lvl1pPr>
          </a:lstStyle>
          <a:p>
            <a:r>
              <a:rPr lang="en-US"/>
              <a:t>Click to edit Master title style</a:t>
            </a:r>
          </a:p>
        </p:txBody>
      </p:sp>
      <p:sp>
        <p:nvSpPr>
          <p:cNvPr id="3" name="Subtitle 2">
            <a:extLst>
              <a:ext uri="{FF2B5EF4-FFF2-40B4-BE49-F238E27FC236}">
                <a16:creationId xmlns:a16="http://schemas.microsoft.com/office/drawing/2014/main" id="{2AD509FA-7BD7-4D45-998F-0E43038F179C}"/>
              </a:ext>
            </a:extLst>
          </p:cNvPr>
          <p:cNvSpPr>
            <a:spLocks noGrp="1"/>
          </p:cNvSpPr>
          <p:nvPr>
            <p:ph type="subTitle" idx="1"/>
          </p:nvPr>
        </p:nvSpPr>
        <p:spPr>
          <a:xfrm>
            <a:off x="3221150" y="4818126"/>
            <a:ext cx="7891760" cy="1268984"/>
          </a:xfrm>
        </p:spPr>
        <p:txBody>
          <a:bodyPr anchor="b"/>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Rectangle 8">
            <a:extLst>
              <a:ext uri="{FF2B5EF4-FFF2-40B4-BE49-F238E27FC236}">
                <a16:creationId xmlns:a16="http://schemas.microsoft.com/office/drawing/2014/main" id="{2D03A0B2-4A2F-D846-A5E6-FB7CB9A031F7}"/>
              </a:ext>
            </a:extLst>
          </p:cNvPr>
          <p:cNvSpPr/>
          <p:nvPr/>
        </p:nvSpPr>
        <p:spPr>
          <a:xfrm>
            <a:off x="1" y="1375492"/>
            <a:ext cx="2770698" cy="5482505"/>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0" name="Rectangle 9">
            <a:extLst>
              <a:ext uri="{FF2B5EF4-FFF2-40B4-BE49-F238E27FC236}">
                <a16:creationId xmlns:a16="http://schemas.microsoft.com/office/drawing/2014/main" id="{7F573F1D-73A7-FB41-BCAD-FC9AA7DEF4F5}"/>
              </a:ext>
            </a:extLst>
          </p:cNvPr>
          <p:cNvSpPr/>
          <p:nvPr/>
        </p:nvSpPr>
        <p:spPr>
          <a:xfrm>
            <a:off x="0" y="-3"/>
            <a:ext cx="1373567"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7" name="Date Placeholder 6">
            <a:extLst>
              <a:ext uri="{FF2B5EF4-FFF2-40B4-BE49-F238E27FC236}">
                <a16:creationId xmlns:a16="http://schemas.microsoft.com/office/drawing/2014/main" id="{DDCFA51C-E4FE-4BF2-A2DD-E32DE57D8AD0}"/>
              </a:ext>
            </a:extLst>
          </p:cNvPr>
          <p:cNvSpPr>
            <a:spLocks noGrp="1"/>
          </p:cNvSpPr>
          <p:nvPr>
            <p:ph type="dt" sz="half" idx="10"/>
          </p:nvPr>
        </p:nvSpPr>
        <p:spPr/>
        <p:txBody>
          <a:bodyPr/>
          <a:lstStyle/>
          <a:p>
            <a:pPr algn="r"/>
            <a:fld id="{65FB52BE-D032-7C49-92EB-DBA749B8F347}" type="datetime1">
              <a:rPr lang="en-CA" smtClean="0"/>
              <a:t>2023-08-17</a:t>
            </a:fld>
            <a:endParaRPr lang="en-US"/>
          </a:p>
        </p:txBody>
      </p:sp>
      <p:sp>
        <p:nvSpPr>
          <p:cNvPr id="8" name="Footer Placeholder 7">
            <a:extLst>
              <a:ext uri="{FF2B5EF4-FFF2-40B4-BE49-F238E27FC236}">
                <a16:creationId xmlns:a16="http://schemas.microsoft.com/office/drawing/2014/main" id="{5A438448-FC2D-4A2F-B7C0-04AC50311EAA}"/>
              </a:ext>
            </a:extLst>
          </p:cNvPr>
          <p:cNvSpPr>
            <a:spLocks noGrp="1"/>
          </p:cNvSpPr>
          <p:nvPr>
            <p:ph type="ftr" sz="quarter" idx="11"/>
          </p:nvPr>
        </p:nvSpPr>
        <p:spPr>
          <a:xfrm>
            <a:off x="3221150" y="6292850"/>
            <a:ext cx="4114800" cy="365125"/>
          </a:xfrm>
        </p:spPr>
        <p:txBody>
          <a:bodyPr/>
          <a:lstStyle/>
          <a:p>
            <a:pPr algn="l"/>
            <a:endParaRPr lang="en-US"/>
          </a:p>
        </p:txBody>
      </p:sp>
      <p:sp>
        <p:nvSpPr>
          <p:cNvPr id="11" name="Slide Number Placeholder 10">
            <a:extLst>
              <a:ext uri="{FF2B5EF4-FFF2-40B4-BE49-F238E27FC236}">
                <a16:creationId xmlns:a16="http://schemas.microsoft.com/office/drawing/2014/main" id="{3B07C67E-EAD9-47D8-9559-4E091BC03BA8}"/>
              </a:ext>
            </a:extLst>
          </p:cNvPr>
          <p:cNvSpPr>
            <a:spLocks noGrp="1"/>
          </p:cNvSpPr>
          <p:nvPr>
            <p:ph type="sldNum" sz="quarter" idx="12"/>
          </p:nvPr>
        </p:nvSpPr>
        <p:spPr/>
        <p:txBody>
          <a:bodyPr/>
          <a:lstStyle/>
          <a:p>
            <a:fld id="{14DFC975-2FD7-44A5-9E78-ECBA46156075}" type="slidenum">
              <a:rPr lang="en-US" smtClean="0"/>
              <a:t>‹#›</a:t>
            </a:fld>
            <a:endParaRPr lang="en-US"/>
          </a:p>
        </p:txBody>
      </p:sp>
    </p:spTree>
    <p:extLst>
      <p:ext uri="{BB962C8B-B14F-4D97-AF65-F5344CB8AC3E}">
        <p14:creationId xmlns:p14="http://schemas.microsoft.com/office/powerpoint/2010/main" val="4202767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C53B0-59B2-4B39-93E0-DCFBB932C82A}"/>
              </a:ext>
            </a:extLst>
          </p:cNvPr>
          <p:cNvSpPr>
            <a:spLocks noGrp="1"/>
          </p:cNvSpPr>
          <p:nvPr>
            <p:ph type="title"/>
          </p:nvPr>
        </p:nvSpPr>
        <p:spPr>
          <a:xfrm>
            <a:off x="1587710" y="455362"/>
            <a:ext cx="9525200" cy="1550419"/>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18C5F7B-98AC-425B-80BD-6C6F3032D0CE}"/>
              </a:ext>
            </a:extLst>
          </p:cNvPr>
          <p:cNvSpPr>
            <a:spLocks noGrp="1"/>
          </p:cNvSpPr>
          <p:nvPr>
            <p:ph type="body" orient="vert" idx="1"/>
          </p:nvPr>
        </p:nvSpPr>
        <p:spPr>
          <a:xfrm>
            <a:off x="1587710" y="2160016"/>
            <a:ext cx="9525200" cy="392615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88C2EE-2433-424A-878C-24514FF5D44F}"/>
              </a:ext>
            </a:extLst>
          </p:cNvPr>
          <p:cNvSpPr>
            <a:spLocks noGrp="1"/>
          </p:cNvSpPr>
          <p:nvPr>
            <p:ph type="dt" sz="half" idx="10"/>
          </p:nvPr>
        </p:nvSpPr>
        <p:spPr/>
        <p:txBody>
          <a:bodyPr/>
          <a:lstStyle/>
          <a:p>
            <a:fld id="{6D4E472D-F4EF-8246-838B-06862D7B5DF1}" type="datetime1">
              <a:rPr lang="en-CA" smtClean="0"/>
              <a:t>2023-08-17</a:t>
            </a:fld>
            <a:endParaRPr lang="en-US"/>
          </a:p>
        </p:txBody>
      </p:sp>
      <p:sp>
        <p:nvSpPr>
          <p:cNvPr id="5" name="Footer Placeholder 4">
            <a:extLst>
              <a:ext uri="{FF2B5EF4-FFF2-40B4-BE49-F238E27FC236}">
                <a16:creationId xmlns:a16="http://schemas.microsoft.com/office/drawing/2014/main" id="{1FFEFD20-ADE2-40F3-A071-6D1E97F8FB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B7D1D5-5E92-48E1-9475-EC122D3FE613}"/>
              </a:ext>
            </a:extLst>
          </p:cNvPr>
          <p:cNvSpPr>
            <a:spLocks noGrp="1"/>
          </p:cNvSpPr>
          <p:nvPr>
            <p:ph type="sldNum" sz="quarter" idx="12"/>
          </p:nvPr>
        </p:nvSpPr>
        <p:spPr/>
        <p:txBody>
          <a:bodyPr/>
          <a:lstStyle/>
          <a:p>
            <a:fld id="{14DFC975-2FD7-44A5-9E78-ECBA46156075}" type="slidenum">
              <a:rPr lang="en-US" smtClean="0"/>
              <a:t>‹#›</a:t>
            </a:fld>
            <a:endParaRPr lang="en-US"/>
          </a:p>
        </p:txBody>
      </p:sp>
      <p:sp>
        <p:nvSpPr>
          <p:cNvPr id="9" name="Rectangle 8">
            <a:extLst>
              <a:ext uri="{FF2B5EF4-FFF2-40B4-BE49-F238E27FC236}">
                <a16:creationId xmlns:a16="http://schemas.microsoft.com/office/drawing/2014/main" id="{60FCF945-5CF3-5542-A36A-9CBB738E735E}"/>
              </a:ext>
            </a:extLst>
          </p:cNvPr>
          <p:cNvSpPr/>
          <p:nvPr/>
        </p:nvSpPr>
        <p:spPr>
          <a:xfrm>
            <a:off x="0" y="565153"/>
            <a:ext cx="1133856" cy="6292847"/>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7D61B-66C5-4341-8F2D-129A9E4D8283}"/>
              </a:ext>
            </a:extLst>
          </p:cNvPr>
          <p:cNvSpPr/>
          <p:nvPr/>
        </p:nvSpPr>
        <p:spPr>
          <a:xfrm>
            <a:off x="0" y="-3"/>
            <a:ext cx="565150"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49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7413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F47FBCF-6EDB-4883-92D4-612F4D1C5589}"/>
              </a:ext>
            </a:extLst>
          </p:cNvPr>
          <p:cNvSpPr>
            <a:spLocks noGrp="1"/>
          </p:cNvSpPr>
          <p:nvPr>
            <p:ph type="title" orient="vert"/>
          </p:nvPr>
        </p:nvSpPr>
        <p:spPr>
          <a:xfrm>
            <a:off x="8846380" y="565149"/>
            <a:ext cx="2266530" cy="5611813"/>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49D2DF8-B588-416F-AA11-9F3A0DDE6765}"/>
              </a:ext>
            </a:extLst>
          </p:cNvPr>
          <p:cNvSpPr>
            <a:spLocks noGrp="1"/>
          </p:cNvSpPr>
          <p:nvPr>
            <p:ph type="body" orient="vert" idx="1"/>
          </p:nvPr>
        </p:nvSpPr>
        <p:spPr>
          <a:xfrm>
            <a:off x="1587710" y="565149"/>
            <a:ext cx="7088929" cy="56118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2F7B1D-405D-4EE7-9A23-3F21916C9503}"/>
              </a:ext>
            </a:extLst>
          </p:cNvPr>
          <p:cNvSpPr>
            <a:spLocks noGrp="1"/>
          </p:cNvSpPr>
          <p:nvPr>
            <p:ph type="dt" sz="half" idx="10"/>
          </p:nvPr>
        </p:nvSpPr>
        <p:spPr/>
        <p:txBody>
          <a:bodyPr/>
          <a:lstStyle/>
          <a:p>
            <a:fld id="{9CEF902D-33C4-C448-8400-145E93A2D1FA}" type="datetime1">
              <a:rPr lang="en-CA" smtClean="0"/>
              <a:t>2023-08-17</a:t>
            </a:fld>
            <a:endParaRPr lang="en-US"/>
          </a:p>
        </p:txBody>
      </p:sp>
      <p:sp>
        <p:nvSpPr>
          <p:cNvPr id="5" name="Footer Placeholder 4">
            <a:extLst>
              <a:ext uri="{FF2B5EF4-FFF2-40B4-BE49-F238E27FC236}">
                <a16:creationId xmlns:a16="http://schemas.microsoft.com/office/drawing/2014/main" id="{D27B9304-686C-431A-8E7F-D9DD19F4DF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FA240B-DB2E-46ED-8AC6-744B2C1C70E3}"/>
              </a:ext>
            </a:extLst>
          </p:cNvPr>
          <p:cNvSpPr>
            <a:spLocks noGrp="1"/>
          </p:cNvSpPr>
          <p:nvPr>
            <p:ph type="sldNum" sz="quarter" idx="12"/>
          </p:nvPr>
        </p:nvSpPr>
        <p:spPr/>
        <p:txBody>
          <a:bodyPr/>
          <a:lstStyle/>
          <a:p>
            <a:fld id="{14DFC975-2FD7-44A5-9E78-ECBA46156075}" type="slidenum">
              <a:rPr lang="en-US" smtClean="0"/>
              <a:t>‹#›</a:t>
            </a:fld>
            <a:endParaRPr lang="en-US"/>
          </a:p>
        </p:txBody>
      </p:sp>
      <p:sp>
        <p:nvSpPr>
          <p:cNvPr id="9" name="Rectangle 8">
            <a:extLst>
              <a:ext uri="{FF2B5EF4-FFF2-40B4-BE49-F238E27FC236}">
                <a16:creationId xmlns:a16="http://schemas.microsoft.com/office/drawing/2014/main" id="{2F275F2C-778B-864A-8379-6D0726B18FDC}"/>
              </a:ext>
            </a:extLst>
          </p:cNvPr>
          <p:cNvSpPr/>
          <p:nvPr/>
        </p:nvSpPr>
        <p:spPr>
          <a:xfrm>
            <a:off x="0" y="565153"/>
            <a:ext cx="1133856" cy="6292847"/>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70051C8-76B3-384B-BCF1-60BB80301FCD}"/>
              </a:ext>
            </a:extLst>
          </p:cNvPr>
          <p:cNvSpPr/>
          <p:nvPr/>
        </p:nvSpPr>
        <p:spPr>
          <a:xfrm>
            <a:off x="0" y="-3"/>
            <a:ext cx="565150"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49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2109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C5DD8-8608-4B55-96D8-0AB848C028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A3CC0B-7B21-422D-937D-FBD49EE9397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A0EAFA-89BC-43E9-8EB9-B6B3CD136E43}"/>
              </a:ext>
            </a:extLst>
          </p:cNvPr>
          <p:cNvSpPr>
            <a:spLocks noGrp="1"/>
          </p:cNvSpPr>
          <p:nvPr>
            <p:ph type="dt" sz="half" idx="10"/>
          </p:nvPr>
        </p:nvSpPr>
        <p:spPr/>
        <p:txBody>
          <a:bodyPr/>
          <a:lstStyle/>
          <a:p>
            <a:fld id="{67D1CEA6-CFBF-174E-9E23-4FD2339245FD}" type="datetime1">
              <a:rPr lang="en-CA" smtClean="0"/>
              <a:t>2023-08-17</a:t>
            </a:fld>
            <a:endParaRPr lang="en-US"/>
          </a:p>
        </p:txBody>
      </p:sp>
      <p:sp>
        <p:nvSpPr>
          <p:cNvPr id="5" name="Footer Placeholder 4">
            <a:extLst>
              <a:ext uri="{FF2B5EF4-FFF2-40B4-BE49-F238E27FC236}">
                <a16:creationId xmlns:a16="http://schemas.microsoft.com/office/drawing/2014/main" id="{A3850944-70C2-487F-A102-58CDFB94C3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77B7B8-A972-455E-9D8C-9B8026A5306D}"/>
              </a:ext>
            </a:extLst>
          </p:cNvPr>
          <p:cNvSpPr>
            <a:spLocks noGrp="1"/>
          </p:cNvSpPr>
          <p:nvPr>
            <p:ph type="sldNum" sz="quarter" idx="12"/>
          </p:nvPr>
        </p:nvSpPr>
        <p:spPr/>
        <p:txBody>
          <a:bodyPr/>
          <a:lstStyle/>
          <a:p>
            <a:fld id="{14DFC975-2FD7-44A5-9E78-ECBA46156075}" type="slidenum">
              <a:rPr lang="en-US" smtClean="0"/>
              <a:t>‹#›</a:t>
            </a:fld>
            <a:endParaRPr lang="en-US"/>
          </a:p>
        </p:txBody>
      </p:sp>
      <p:sp>
        <p:nvSpPr>
          <p:cNvPr id="51" name="Rectangle 50">
            <a:extLst>
              <a:ext uri="{FF2B5EF4-FFF2-40B4-BE49-F238E27FC236}">
                <a16:creationId xmlns:a16="http://schemas.microsoft.com/office/drawing/2014/main" id="{CCC95119-6D9D-3542-9E0E-4171B33DC9CA}"/>
              </a:ext>
            </a:extLst>
          </p:cNvPr>
          <p:cNvSpPr/>
          <p:nvPr/>
        </p:nvSpPr>
        <p:spPr>
          <a:xfrm>
            <a:off x="0" y="565153"/>
            <a:ext cx="1133856" cy="6292847"/>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EFC92F19-7317-314C-81B7-43B8B687F4E4}"/>
              </a:ext>
            </a:extLst>
          </p:cNvPr>
          <p:cNvSpPr/>
          <p:nvPr/>
        </p:nvSpPr>
        <p:spPr>
          <a:xfrm>
            <a:off x="0" y="-3"/>
            <a:ext cx="565150"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49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3846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087F2-AA0E-4F0C-9AD6-2353021573D7}"/>
              </a:ext>
            </a:extLst>
          </p:cNvPr>
          <p:cNvSpPr>
            <a:spLocks noGrp="1"/>
          </p:cNvSpPr>
          <p:nvPr>
            <p:ph type="title"/>
          </p:nvPr>
        </p:nvSpPr>
        <p:spPr>
          <a:xfrm>
            <a:off x="3221150" y="1251674"/>
            <a:ext cx="7891760" cy="2914688"/>
          </a:xfrm>
        </p:spPr>
        <p:txBody>
          <a:bodyPr anchor="t"/>
          <a:lstStyle>
            <a:lvl1pPr>
              <a:defRPr sz="5400"/>
            </a:lvl1pPr>
          </a:lstStyle>
          <a:p>
            <a:r>
              <a:rPr lang="en-US"/>
              <a:t>Click to edit Master title style</a:t>
            </a:r>
          </a:p>
        </p:txBody>
      </p:sp>
      <p:sp>
        <p:nvSpPr>
          <p:cNvPr id="3" name="Text Placeholder 2">
            <a:extLst>
              <a:ext uri="{FF2B5EF4-FFF2-40B4-BE49-F238E27FC236}">
                <a16:creationId xmlns:a16="http://schemas.microsoft.com/office/drawing/2014/main" id="{E7937807-96B8-4061-A845-1287216BF53B}"/>
              </a:ext>
            </a:extLst>
          </p:cNvPr>
          <p:cNvSpPr>
            <a:spLocks noGrp="1"/>
          </p:cNvSpPr>
          <p:nvPr>
            <p:ph type="body" idx="1"/>
          </p:nvPr>
        </p:nvSpPr>
        <p:spPr>
          <a:xfrm>
            <a:off x="3221150" y="4818126"/>
            <a:ext cx="7891760" cy="1271524"/>
          </a:xfrm>
        </p:spPr>
        <p:txBody>
          <a:bodyPr anchor="b"/>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2AF346-9503-4767-BCB4-84B823E27419}"/>
              </a:ext>
            </a:extLst>
          </p:cNvPr>
          <p:cNvSpPr>
            <a:spLocks noGrp="1"/>
          </p:cNvSpPr>
          <p:nvPr>
            <p:ph type="dt" sz="half" idx="10"/>
          </p:nvPr>
        </p:nvSpPr>
        <p:spPr/>
        <p:txBody>
          <a:bodyPr/>
          <a:lstStyle/>
          <a:p>
            <a:fld id="{E35B78B1-1C5E-6A4C-B5A3-968E9A9B0261}" type="datetime1">
              <a:rPr lang="en-CA" smtClean="0"/>
              <a:t>2023-08-17</a:t>
            </a:fld>
            <a:endParaRPr lang="en-US"/>
          </a:p>
        </p:txBody>
      </p:sp>
      <p:sp>
        <p:nvSpPr>
          <p:cNvPr id="5" name="Footer Placeholder 4">
            <a:extLst>
              <a:ext uri="{FF2B5EF4-FFF2-40B4-BE49-F238E27FC236}">
                <a16:creationId xmlns:a16="http://schemas.microsoft.com/office/drawing/2014/main" id="{5259605B-A39D-4BEE-B46F-16CF13FA0BA7}"/>
              </a:ext>
            </a:extLst>
          </p:cNvPr>
          <p:cNvSpPr>
            <a:spLocks noGrp="1"/>
          </p:cNvSpPr>
          <p:nvPr>
            <p:ph type="ftr" sz="quarter" idx="11"/>
          </p:nvPr>
        </p:nvSpPr>
        <p:spPr>
          <a:xfrm>
            <a:off x="3221150" y="6292850"/>
            <a:ext cx="4114800" cy="365125"/>
          </a:xfrm>
        </p:spPr>
        <p:txBody>
          <a:bodyPr/>
          <a:lstStyle/>
          <a:p>
            <a:endParaRPr lang="en-US"/>
          </a:p>
        </p:txBody>
      </p:sp>
      <p:sp>
        <p:nvSpPr>
          <p:cNvPr id="6" name="Slide Number Placeholder 5">
            <a:extLst>
              <a:ext uri="{FF2B5EF4-FFF2-40B4-BE49-F238E27FC236}">
                <a16:creationId xmlns:a16="http://schemas.microsoft.com/office/drawing/2014/main" id="{2575834A-942D-410B-A430-43F9E01FC5F9}"/>
              </a:ext>
            </a:extLst>
          </p:cNvPr>
          <p:cNvSpPr>
            <a:spLocks noGrp="1"/>
          </p:cNvSpPr>
          <p:nvPr>
            <p:ph type="sldNum" sz="quarter" idx="12"/>
          </p:nvPr>
        </p:nvSpPr>
        <p:spPr/>
        <p:txBody>
          <a:bodyPr/>
          <a:lstStyle/>
          <a:p>
            <a:fld id="{14DFC975-2FD7-44A5-9E78-ECBA46156075}" type="slidenum">
              <a:rPr lang="en-US" smtClean="0"/>
              <a:t>‹#›</a:t>
            </a:fld>
            <a:endParaRPr lang="en-US"/>
          </a:p>
        </p:txBody>
      </p:sp>
      <p:sp>
        <p:nvSpPr>
          <p:cNvPr id="9" name="Rectangle 8">
            <a:extLst>
              <a:ext uri="{FF2B5EF4-FFF2-40B4-BE49-F238E27FC236}">
                <a16:creationId xmlns:a16="http://schemas.microsoft.com/office/drawing/2014/main" id="{4AD199D5-C485-D449-9804-F755E0907B51}"/>
              </a:ext>
            </a:extLst>
          </p:cNvPr>
          <p:cNvSpPr/>
          <p:nvPr/>
        </p:nvSpPr>
        <p:spPr>
          <a:xfrm>
            <a:off x="1" y="1375492"/>
            <a:ext cx="2770698" cy="5482505"/>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0" name="Rectangle 9">
            <a:extLst>
              <a:ext uri="{FF2B5EF4-FFF2-40B4-BE49-F238E27FC236}">
                <a16:creationId xmlns:a16="http://schemas.microsoft.com/office/drawing/2014/main" id="{4290D1A7-C550-2540-86C9-EB0FB2EB2E71}"/>
              </a:ext>
            </a:extLst>
          </p:cNvPr>
          <p:cNvSpPr/>
          <p:nvPr/>
        </p:nvSpPr>
        <p:spPr>
          <a:xfrm>
            <a:off x="0" y="-3"/>
            <a:ext cx="1373567"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3984328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FCAD2-C321-4E81-AEBE-696A90E2D9A4}"/>
              </a:ext>
            </a:extLst>
          </p:cNvPr>
          <p:cNvSpPr>
            <a:spLocks noGrp="1"/>
          </p:cNvSpPr>
          <p:nvPr>
            <p:ph type="title"/>
          </p:nvPr>
        </p:nvSpPr>
        <p:spPr>
          <a:xfrm>
            <a:off x="1587710" y="455362"/>
            <a:ext cx="9486690" cy="155041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EF20CD1-0E09-4415-911C-0F5B7341DD80}"/>
              </a:ext>
            </a:extLst>
          </p:cNvPr>
          <p:cNvSpPr>
            <a:spLocks noGrp="1"/>
          </p:cNvSpPr>
          <p:nvPr>
            <p:ph sz="half" idx="1"/>
          </p:nvPr>
        </p:nvSpPr>
        <p:spPr>
          <a:xfrm>
            <a:off x="1587709" y="2160016"/>
            <a:ext cx="4425437" cy="39270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A963EDD-031A-49CA-9130-067550BD0D55}"/>
              </a:ext>
            </a:extLst>
          </p:cNvPr>
          <p:cNvSpPr>
            <a:spLocks noGrp="1"/>
          </p:cNvSpPr>
          <p:nvPr>
            <p:ph sz="half" idx="2"/>
          </p:nvPr>
        </p:nvSpPr>
        <p:spPr>
          <a:xfrm>
            <a:off x="6648963" y="2160016"/>
            <a:ext cx="4425437" cy="39270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808E79-A0BE-49F3-AE92-7EE5CC78F1A6}"/>
              </a:ext>
            </a:extLst>
          </p:cNvPr>
          <p:cNvSpPr>
            <a:spLocks noGrp="1"/>
          </p:cNvSpPr>
          <p:nvPr>
            <p:ph type="dt" sz="half" idx="10"/>
          </p:nvPr>
        </p:nvSpPr>
        <p:spPr/>
        <p:txBody>
          <a:bodyPr/>
          <a:lstStyle/>
          <a:p>
            <a:fld id="{207E1E74-C497-F445-97EF-4930C6C6686A}" type="datetime1">
              <a:rPr lang="en-CA" smtClean="0"/>
              <a:t>2023-08-17</a:t>
            </a:fld>
            <a:endParaRPr lang="en-US"/>
          </a:p>
        </p:txBody>
      </p:sp>
      <p:sp>
        <p:nvSpPr>
          <p:cNvPr id="6" name="Footer Placeholder 5">
            <a:extLst>
              <a:ext uri="{FF2B5EF4-FFF2-40B4-BE49-F238E27FC236}">
                <a16:creationId xmlns:a16="http://schemas.microsoft.com/office/drawing/2014/main" id="{2898B87C-BF1E-47CF-9A4E-FD4BE32C05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C06E71-46F6-469C-A9CA-E707EBE51B58}"/>
              </a:ext>
            </a:extLst>
          </p:cNvPr>
          <p:cNvSpPr>
            <a:spLocks noGrp="1"/>
          </p:cNvSpPr>
          <p:nvPr>
            <p:ph type="sldNum" sz="quarter" idx="12"/>
          </p:nvPr>
        </p:nvSpPr>
        <p:spPr/>
        <p:txBody>
          <a:bodyPr/>
          <a:lstStyle/>
          <a:p>
            <a:fld id="{14DFC975-2FD7-44A5-9E78-ECBA46156075}" type="slidenum">
              <a:rPr lang="en-US" smtClean="0"/>
              <a:t>‹#›</a:t>
            </a:fld>
            <a:endParaRPr lang="en-US"/>
          </a:p>
        </p:txBody>
      </p:sp>
      <p:sp>
        <p:nvSpPr>
          <p:cNvPr id="10" name="Rectangle 9">
            <a:extLst>
              <a:ext uri="{FF2B5EF4-FFF2-40B4-BE49-F238E27FC236}">
                <a16:creationId xmlns:a16="http://schemas.microsoft.com/office/drawing/2014/main" id="{052659F6-6B3B-A545-A45F-FAD238210D47}"/>
              </a:ext>
            </a:extLst>
          </p:cNvPr>
          <p:cNvSpPr/>
          <p:nvPr/>
        </p:nvSpPr>
        <p:spPr>
          <a:xfrm>
            <a:off x="0" y="565153"/>
            <a:ext cx="1133856" cy="6292847"/>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80637F8-15DE-2240-8BF8-D6E57A337B1A}"/>
              </a:ext>
            </a:extLst>
          </p:cNvPr>
          <p:cNvSpPr/>
          <p:nvPr/>
        </p:nvSpPr>
        <p:spPr>
          <a:xfrm>
            <a:off x="0" y="-3"/>
            <a:ext cx="565150"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49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617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3B26D-64DE-4314-8BD2-25FD618FB46D}"/>
              </a:ext>
            </a:extLst>
          </p:cNvPr>
          <p:cNvSpPr>
            <a:spLocks noGrp="1"/>
          </p:cNvSpPr>
          <p:nvPr>
            <p:ph type="title"/>
          </p:nvPr>
        </p:nvSpPr>
        <p:spPr>
          <a:xfrm>
            <a:off x="1591056" y="457200"/>
            <a:ext cx="9521854" cy="1554480"/>
          </a:xfrm>
        </p:spPr>
        <p:txBody>
          <a:bodyPr/>
          <a:lstStyle/>
          <a:p>
            <a:r>
              <a:rPr lang="en-US"/>
              <a:t>Click to edit Master title style</a:t>
            </a:r>
          </a:p>
        </p:txBody>
      </p:sp>
      <p:sp>
        <p:nvSpPr>
          <p:cNvPr id="3" name="Text Placeholder 2">
            <a:extLst>
              <a:ext uri="{FF2B5EF4-FFF2-40B4-BE49-F238E27FC236}">
                <a16:creationId xmlns:a16="http://schemas.microsoft.com/office/drawing/2014/main" id="{29D77613-5CEE-4B05-A937-CD43EAAABF38}"/>
              </a:ext>
            </a:extLst>
          </p:cNvPr>
          <p:cNvSpPr>
            <a:spLocks noGrp="1"/>
          </p:cNvSpPr>
          <p:nvPr>
            <p:ph type="body" idx="1"/>
          </p:nvPr>
        </p:nvSpPr>
        <p:spPr>
          <a:xfrm>
            <a:off x="1591057" y="2165086"/>
            <a:ext cx="4425696" cy="82391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43E4779-3B5A-4993-9C7F-FB19F1633F5D}"/>
              </a:ext>
            </a:extLst>
          </p:cNvPr>
          <p:cNvSpPr>
            <a:spLocks noGrp="1"/>
          </p:cNvSpPr>
          <p:nvPr>
            <p:ph sz="half" idx="2"/>
          </p:nvPr>
        </p:nvSpPr>
        <p:spPr>
          <a:xfrm>
            <a:off x="1591056" y="2988998"/>
            <a:ext cx="4425697" cy="3098112"/>
          </a:xfrm>
        </p:spPr>
        <p:txBody>
          <a:bodyPr/>
          <a:lstStyle>
            <a:lvl1pPr>
              <a:defRPr sz="20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B51081A-685C-4C18-9AE9-425106A02F6B}"/>
              </a:ext>
            </a:extLst>
          </p:cNvPr>
          <p:cNvSpPr>
            <a:spLocks noGrp="1"/>
          </p:cNvSpPr>
          <p:nvPr>
            <p:ph type="body" sz="quarter" idx="3"/>
          </p:nvPr>
        </p:nvSpPr>
        <p:spPr>
          <a:xfrm>
            <a:off x="6687214" y="2165086"/>
            <a:ext cx="4425696" cy="82391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80F424-FE3A-4B7D-B60C-7AEA2118A585}"/>
              </a:ext>
            </a:extLst>
          </p:cNvPr>
          <p:cNvSpPr>
            <a:spLocks noGrp="1"/>
          </p:cNvSpPr>
          <p:nvPr>
            <p:ph sz="quarter" idx="4"/>
          </p:nvPr>
        </p:nvSpPr>
        <p:spPr>
          <a:xfrm>
            <a:off x="6687214" y="2988998"/>
            <a:ext cx="4425696" cy="3098112"/>
          </a:xfrm>
        </p:spPr>
        <p:txBody>
          <a:bodyPr/>
          <a:lstStyle>
            <a:lvl1pPr>
              <a:defRPr sz="2000"/>
            </a:lvl1pPr>
            <a:lvl2pPr>
              <a:defRPr sz="1800"/>
            </a:lvl2pPr>
            <a:lvl3pPr>
              <a:defRPr sz="1600"/>
            </a:lvl3pPr>
            <a:lvl4pPr>
              <a:defRPr sz="14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64D2A96-CD7D-41BC-BDBE-5E29B7C0B325}"/>
              </a:ext>
            </a:extLst>
          </p:cNvPr>
          <p:cNvSpPr>
            <a:spLocks noGrp="1"/>
          </p:cNvSpPr>
          <p:nvPr>
            <p:ph type="dt" sz="half" idx="10"/>
          </p:nvPr>
        </p:nvSpPr>
        <p:spPr/>
        <p:txBody>
          <a:bodyPr/>
          <a:lstStyle/>
          <a:p>
            <a:fld id="{DDD7AB40-862A-BD46-BE47-31E9875A3666}" type="datetime1">
              <a:rPr lang="en-CA" smtClean="0"/>
              <a:t>2023-08-17</a:t>
            </a:fld>
            <a:endParaRPr lang="en-US"/>
          </a:p>
        </p:txBody>
      </p:sp>
      <p:sp>
        <p:nvSpPr>
          <p:cNvPr id="8" name="Footer Placeholder 7">
            <a:extLst>
              <a:ext uri="{FF2B5EF4-FFF2-40B4-BE49-F238E27FC236}">
                <a16:creationId xmlns:a16="http://schemas.microsoft.com/office/drawing/2014/main" id="{2CD1471D-6DDE-4E56-84E9-48136966A9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CA3F451-CF28-4F57-B844-52A665440A02}"/>
              </a:ext>
            </a:extLst>
          </p:cNvPr>
          <p:cNvSpPr>
            <a:spLocks noGrp="1"/>
          </p:cNvSpPr>
          <p:nvPr>
            <p:ph type="sldNum" sz="quarter" idx="12"/>
          </p:nvPr>
        </p:nvSpPr>
        <p:spPr/>
        <p:txBody>
          <a:bodyPr/>
          <a:lstStyle/>
          <a:p>
            <a:fld id="{14DFC975-2FD7-44A5-9E78-ECBA46156075}" type="slidenum">
              <a:rPr lang="en-US" smtClean="0"/>
              <a:t>‹#›</a:t>
            </a:fld>
            <a:endParaRPr lang="en-US"/>
          </a:p>
        </p:txBody>
      </p:sp>
      <p:sp>
        <p:nvSpPr>
          <p:cNvPr id="12" name="Rectangle 11">
            <a:extLst>
              <a:ext uri="{FF2B5EF4-FFF2-40B4-BE49-F238E27FC236}">
                <a16:creationId xmlns:a16="http://schemas.microsoft.com/office/drawing/2014/main" id="{2D1FA03E-7A83-AB41-BB4B-25B04946559A}"/>
              </a:ext>
            </a:extLst>
          </p:cNvPr>
          <p:cNvSpPr/>
          <p:nvPr/>
        </p:nvSpPr>
        <p:spPr>
          <a:xfrm>
            <a:off x="0" y="565153"/>
            <a:ext cx="1133856" cy="6292847"/>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7702630-3C98-A142-9D04-1D852974DC26}"/>
              </a:ext>
            </a:extLst>
          </p:cNvPr>
          <p:cNvSpPr/>
          <p:nvPr/>
        </p:nvSpPr>
        <p:spPr>
          <a:xfrm>
            <a:off x="0" y="-3"/>
            <a:ext cx="565150"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49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2625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22D7A-4502-49C3-BAFB-6D46F7A2E2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CAB67EE-A167-43D1-9C58-7B736CF28B64}"/>
              </a:ext>
            </a:extLst>
          </p:cNvPr>
          <p:cNvSpPr>
            <a:spLocks noGrp="1"/>
          </p:cNvSpPr>
          <p:nvPr>
            <p:ph type="dt" sz="half" idx="10"/>
          </p:nvPr>
        </p:nvSpPr>
        <p:spPr/>
        <p:txBody>
          <a:bodyPr/>
          <a:lstStyle/>
          <a:p>
            <a:fld id="{8D10F86B-6918-AC47-8BDE-0F5CF8FA9CF4}" type="datetime1">
              <a:rPr lang="en-CA" smtClean="0"/>
              <a:t>2023-08-17</a:t>
            </a:fld>
            <a:endParaRPr lang="en-US"/>
          </a:p>
        </p:txBody>
      </p:sp>
      <p:sp>
        <p:nvSpPr>
          <p:cNvPr id="4" name="Footer Placeholder 3">
            <a:extLst>
              <a:ext uri="{FF2B5EF4-FFF2-40B4-BE49-F238E27FC236}">
                <a16:creationId xmlns:a16="http://schemas.microsoft.com/office/drawing/2014/main" id="{3C5605B7-599B-450E-9E8D-2A9AE3F30F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75BD2B1-8C5F-430B-A0F2-CD5281AB75E2}"/>
              </a:ext>
            </a:extLst>
          </p:cNvPr>
          <p:cNvSpPr>
            <a:spLocks noGrp="1"/>
          </p:cNvSpPr>
          <p:nvPr>
            <p:ph type="sldNum" sz="quarter" idx="12"/>
          </p:nvPr>
        </p:nvSpPr>
        <p:spPr/>
        <p:txBody>
          <a:bodyPr/>
          <a:lstStyle/>
          <a:p>
            <a:fld id="{14DFC975-2FD7-44A5-9E78-ECBA46156075}" type="slidenum">
              <a:rPr lang="en-US" smtClean="0"/>
              <a:t>‹#›</a:t>
            </a:fld>
            <a:endParaRPr lang="en-US"/>
          </a:p>
        </p:txBody>
      </p:sp>
      <p:sp>
        <p:nvSpPr>
          <p:cNvPr id="8" name="Rectangle 7">
            <a:extLst>
              <a:ext uri="{FF2B5EF4-FFF2-40B4-BE49-F238E27FC236}">
                <a16:creationId xmlns:a16="http://schemas.microsoft.com/office/drawing/2014/main" id="{1DBA877B-B45A-BD48-8FC8-E752E7D7174F}"/>
              </a:ext>
            </a:extLst>
          </p:cNvPr>
          <p:cNvSpPr/>
          <p:nvPr/>
        </p:nvSpPr>
        <p:spPr>
          <a:xfrm>
            <a:off x="0" y="565153"/>
            <a:ext cx="1133856" cy="6292847"/>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BF3343D-2AFA-B544-B40A-315F5EC680B6}"/>
              </a:ext>
            </a:extLst>
          </p:cNvPr>
          <p:cNvSpPr/>
          <p:nvPr/>
        </p:nvSpPr>
        <p:spPr>
          <a:xfrm>
            <a:off x="0" y="-3"/>
            <a:ext cx="565150"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49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99502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308016-71BA-4CD3-918D-51613F7F4DF5}"/>
              </a:ext>
            </a:extLst>
          </p:cNvPr>
          <p:cNvSpPr>
            <a:spLocks noGrp="1"/>
          </p:cNvSpPr>
          <p:nvPr>
            <p:ph type="dt" sz="half" idx="10"/>
          </p:nvPr>
        </p:nvSpPr>
        <p:spPr/>
        <p:txBody>
          <a:bodyPr/>
          <a:lstStyle/>
          <a:p>
            <a:fld id="{8375AD86-D3DD-6948-BD68-457F4945FE43}" type="datetime1">
              <a:rPr lang="en-CA" smtClean="0"/>
              <a:t>2023-08-17</a:t>
            </a:fld>
            <a:endParaRPr lang="en-US"/>
          </a:p>
        </p:txBody>
      </p:sp>
      <p:sp>
        <p:nvSpPr>
          <p:cNvPr id="3" name="Footer Placeholder 2">
            <a:extLst>
              <a:ext uri="{FF2B5EF4-FFF2-40B4-BE49-F238E27FC236}">
                <a16:creationId xmlns:a16="http://schemas.microsoft.com/office/drawing/2014/main" id="{95B24F46-0425-47C6-9FFB-F69AFFFE89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3CE7A99-1593-4189-A514-8209CC32A2EA}"/>
              </a:ext>
            </a:extLst>
          </p:cNvPr>
          <p:cNvSpPr>
            <a:spLocks noGrp="1"/>
          </p:cNvSpPr>
          <p:nvPr>
            <p:ph type="sldNum" sz="quarter" idx="12"/>
          </p:nvPr>
        </p:nvSpPr>
        <p:spPr/>
        <p:txBody>
          <a:bodyPr/>
          <a:lstStyle/>
          <a:p>
            <a:fld id="{14DFC975-2FD7-44A5-9E78-ECBA46156075}" type="slidenum">
              <a:rPr lang="en-US" smtClean="0"/>
              <a:t>‹#›</a:t>
            </a:fld>
            <a:endParaRPr lang="en-US"/>
          </a:p>
        </p:txBody>
      </p:sp>
      <p:sp>
        <p:nvSpPr>
          <p:cNvPr id="7" name="Rectangle 6">
            <a:extLst>
              <a:ext uri="{FF2B5EF4-FFF2-40B4-BE49-F238E27FC236}">
                <a16:creationId xmlns:a16="http://schemas.microsoft.com/office/drawing/2014/main" id="{11C15DFD-AB97-AB43-A6C9-2808708C91B4}"/>
              </a:ext>
            </a:extLst>
          </p:cNvPr>
          <p:cNvSpPr/>
          <p:nvPr/>
        </p:nvSpPr>
        <p:spPr>
          <a:xfrm>
            <a:off x="0" y="565153"/>
            <a:ext cx="1133856" cy="6292847"/>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4A05BA89-ECA6-2247-ABBB-3C67160202E9}"/>
              </a:ext>
            </a:extLst>
          </p:cNvPr>
          <p:cNvSpPr/>
          <p:nvPr/>
        </p:nvSpPr>
        <p:spPr>
          <a:xfrm>
            <a:off x="0" y="-3"/>
            <a:ext cx="565150"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49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2234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E933B-3FC6-4B08-9FBE-2DD48307A4D4}"/>
              </a:ext>
            </a:extLst>
          </p:cNvPr>
          <p:cNvSpPr>
            <a:spLocks noGrp="1"/>
          </p:cNvSpPr>
          <p:nvPr>
            <p:ph type="title"/>
          </p:nvPr>
        </p:nvSpPr>
        <p:spPr>
          <a:xfrm>
            <a:off x="1587712" y="455362"/>
            <a:ext cx="4043440" cy="1584512"/>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77FBD4A-4514-4DCE-8F18-914DF3F4EED1}"/>
              </a:ext>
            </a:extLst>
          </p:cNvPr>
          <p:cNvSpPr>
            <a:spLocks noGrp="1"/>
          </p:cNvSpPr>
          <p:nvPr>
            <p:ph idx="1"/>
          </p:nvPr>
        </p:nvSpPr>
        <p:spPr>
          <a:xfrm>
            <a:off x="6271232" y="565151"/>
            <a:ext cx="5358384" cy="5521960"/>
          </a:xfrm>
        </p:spPr>
        <p:txBody>
          <a:bodyPr>
            <a:normAutofit/>
          </a:bodyPr>
          <a:lstStyle>
            <a:lvl1pPr>
              <a:defRPr sz="2200"/>
            </a:lvl1pPr>
            <a:lvl2pPr>
              <a:defRPr sz="1900"/>
            </a:lvl2pPr>
            <a:lvl3pPr>
              <a:defRPr sz="1700"/>
            </a:lvl3pPr>
            <a:lvl4pPr>
              <a:defRPr sz="1500"/>
            </a:lvl4pPr>
            <a:lvl5pPr>
              <a:defRPr sz="15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F18C85-0675-4202-B796-352766854939}"/>
              </a:ext>
            </a:extLst>
          </p:cNvPr>
          <p:cNvSpPr>
            <a:spLocks noGrp="1"/>
          </p:cNvSpPr>
          <p:nvPr>
            <p:ph type="body" sz="half" idx="2"/>
          </p:nvPr>
        </p:nvSpPr>
        <p:spPr>
          <a:xfrm>
            <a:off x="1587712" y="2039874"/>
            <a:ext cx="4043440" cy="38291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0079E5-F934-4D04-866F-F7CB5B08ACC4}"/>
              </a:ext>
            </a:extLst>
          </p:cNvPr>
          <p:cNvSpPr>
            <a:spLocks noGrp="1"/>
          </p:cNvSpPr>
          <p:nvPr>
            <p:ph type="dt" sz="half" idx="10"/>
          </p:nvPr>
        </p:nvSpPr>
        <p:spPr/>
        <p:txBody>
          <a:bodyPr/>
          <a:lstStyle/>
          <a:p>
            <a:fld id="{40A92F4B-6655-FD41-B410-48F088A4F54A}" type="datetime1">
              <a:rPr lang="en-CA" smtClean="0"/>
              <a:t>2023-08-17</a:t>
            </a:fld>
            <a:endParaRPr lang="en-US"/>
          </a:p>
        </p:txBody>
      </p:sp>
      <p:sp>
        <p:nvSpPr>
          <p:cNvPr id="6" name="Footer Placeholder 5">
            <a:extLst>
              <a:ext uri="{FF2B5EF4-FFF2-40B4-BE49-F238E27FC236}">
                <a16:creationId xmlns:a16="http://schemas.microsoft.com/office/drawing/2014/main" id="{E705FC94-7915-439A-B937-F02D1BB03A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B69B19-4156-4584-B1DC-4F42F200B915}"/>
              </a:ext>
            </a:extLst>
          </p:cNvPr>
          <p:cNvSpPr>
            <a:spLocks noGrp="1"/>
          </p:cNvSpPr>
          <p:nvPr>
            <p:ph type="sldNum" sz="quarter" idx="12"/>
          </p:nvPr>
        </p:nvSpPr>
        <p:spPr/>
        <p:txBody>
          <a:bodyPr/>
          <a:lstStyle/>
          <a:p>
            <a:fld id="{14DFC975-2FD7-44A5-9E78-ECBA46156075}" type="slidenum">
              <a:rPr lang="en-US" smtClean="0"/>
              <a:t>‹#›</a:t>
            </a:fld>
            <a:endParaRPr lang="en-US"/>
          </a:p>
        </p:txBody>
      </p:sp>
      <p:sp>
        <p:nvSpPr>
          <p:cNvPr id="10" name="Rectangle 9">
            <a:extLst>
              <a:ext uri="{FF2B5EF4-FFF2-40B4-BE49-F238E27FC236}">
                <a16:creationId xmlns:a16="http://schemas.microsoft.com/office/drawing/2014/main" id="{DC1B6031-8ABE-F648-8E05-3D08D0D54B53}"/>
              </a:ext>
            </a:extLst>
          </p:cNvPr>
          <p:cNvSpPr/>
          <p:nvPr/>
        </p:nvSpPr>
        <p:spPr>
          <a:xfrm>
            <a:off x="0" y="565153"/>
            <a:ext cx="1133856" cy="6292847"/>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DABD855-35E6-BE4F-8B03-FD12DDB32E10}"/>
              </a:ext>
            </a:extLst>
          </p:cNvPr>
          <p:cNvSpPr/>
          <p:nvPr/>
        </p:nvSpPr>
        <p:spPr>
          <a:xfrm>
            <a:off x="0" y="-3"/>
            <a:ext cx="565150"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49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7585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E1F3B-090C-4BB5-84BE-8ED0FC5981A5}"/>
              </a:ext>
            </a:extLst>
          </p:cNvPr>
          <p:cNvSpPr>
            <a:spLocks noGrp="1"/>
          </p:cNvSpPr>
          <p:nvPr>
            <p:ph type="title"/>
          </p:nvPr>
        </p:nvSpPr>
        <p:spPr>
          <a:xfrm>
            <a:off x="1587711" y="455362"/>
            <a:ext cx="4043436" cy="1584512"/>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397C49E-9426-4B24-B2A7-C54B89DA60A3}"/>
              </a:ext>
            </a:extLst>
          </p:cNvPr>
          <p:cNvSpPr>
            <a:spLocks noGrp="1"/>
          </p:cNvSpPr>
          <p:nvPr>
            <p:ph type="pic" idx="1"/>
          </p:nvPr>
        </p:nvSpPr>
        <p:spPr>
          <a:xfrm>
            <a:off x="6271232" y="565150"/>
            <a:ext cx="5355607" cy="552267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BC7F011-0A5F-44E9-88CD-C95A33351B45}"/>
              </a:ext>
            </a:extLst>
          </p:cNvPr>
          <p:cNvSpPr>
            <a:spLocks noGrp="1"/>
          </p:cNvSpPr>
          <p:nvPr>
            <p:ph type="body" sz="half" idx="2"/>
          </p:nvPr>
        </p:nvSpPr>
        <p:spPr>
          <a:xfrm>
            <a:off x="1587711" y="2039874"/>
            <a:ext cx="4043436" cy="38291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721C85-27BB-4533-A21B-C379FE03A944}"/>
              </a:ext>
            </a:extLst>
          </p:cNvPr>
          <p:cNvSpPr>
            <a:spLocks noGrp="1"/>
          </p:cNvSpPr>
          <p:nvPr>
            <p:ph type="dt" sz="half" idx="10"/>
          </p:nvPr>
        </p:nvSpPr>
        <p:spPr/>
        <p:txBody>
          <a:bodyPr/>
          <a:lstStyle/>
          <a:p>
            <a:fld id="{0371406B-F17A-EC44-AC51-4B3FECABBBA7}" type="datetime1">
              <a:rPr lang="en-CA" smtClean="0"/>
              <a:t>2023-08-17</a:t>
            </a:fld>
            <a:endParaRPr lang="en-US"/>
          </a:p>
        </p:txBody>
      </p:sp>
      <p:sp>
        <p:nvSpPr>
          <p:cNvPr id="6" name="Footer Placeholder 5">
            <a:extLst>
              <a:ext uri="{FF2B5EF4-FFF2-40B4-BE49-F238E27FC236}">
                <a16:creationId xmlns:a16="http://schemas.microsoft.com/office/drawing/2014/main" id="{35018850-01F1-4247-9BFD-1DDC5DDDC3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B365A9-4C28-480F-B370-2DFF234B73F7}"/>
              </a:ext>
            </a:extLst>
          </p:cNvPr>
          <p:cNvSpPr>
            <a:spLocks noGrp="1"/>
          </p:cNvSpPr>
          <p:nvPr>
            <p:ph type="sldNum" sz="quarter" idx="12"/>
          </p:nvPr>
        </p:nvSpPr>
        <p:spPr/>
        <p:txBody>
          <a:bodyPr/>
          <a:lstStyle/>
          <a:p>
            <a:fld id="{14DFC975-2FD7-44A5-9E78-ECBA46156075}" type="slidenum">
              <a:rPr lang="en-US" smtClean="0"/>
              <a:t>‹#›</a:t>
            </a:fld>
            <a:endParaRPr lang="en-US"/>
          </a:p>
        </p:txBody>
      </p:sp>
      <p:sp>
        <p:nvSpPr>
          <p:cNvPr id="10" name="Rectangle 9">
            <a:extLst>
              <a:ext uri="{FF2B5EF4-FFF2-40B4-BE49-F238E27FC236}">
                <a16:creationId xmlns:a16="http://schemas.microsoft.com/office/drawing/2014/main" id="{920EAFF3-0A84-F84B-90E4-A596F00B3DC2}"/>
              </a:ext>
            </a:extLst>
          </p:cNvPr>
          <p:cNvSpPr/>
          <p:nvPr/>
        </p:nvSpPr>
        <p:spPr>
          <a:xfrm>
            <a:off x="0" y="565153"/>
            <a:ext cx="1133856" cy="6292847"/>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392559-3C15-B249-93C9-B0F7E9E5DDD8}"/>
              </a:ext>
            </a:extLst>
          </p:cNvPr>
          <p:cNvSpPr/>
          <p:nvPr/>
        </p:nvSpPr>
        <p:spPr>
          <a:xfrm>
            <a:off x="0" y="-3"/>
            <a:ext cx="565150"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49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806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7ACD69-D2F4-4938-B590-C414049017E0}"/>
              </a:ext>
            </a:extLst>
          </p:cNvPr>
          <p:cNvSpPr>
            <a:spLocks noGrp="1"/>
          </p:cNvSpPr>
          <p:nvPr>
            <p:ph type="title"/>
          </p:nvPr>
        </p:nvSpPr>
        <p:spPr>
          <a:xfrm>
            <a:off x="1587710" y="455362"/>
            <a:ext cx="9486690" cy="1550419"/>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2E762BD4-BA0F-4CA4-BAE3-DF2B5087C045}"/>
              </a:ext>
            </a:extLst>
          </p:cNvPr>
          <p:cNvSpPr>
            <a:spLocks noGrp="1"/>
          </p:cNvSpPr>
          <p:nvPr>
            <p:ph type="body" idx="1"/>
          </p:nvPr>
        </p:nvSpPr>
        <p:spPr>
          <a:xfrm>
            <a:off x="1587710" y="2160016"/>
            <a:ext cx="9486690" cy="39261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0B2FEE-249E-42F1-94D8-A8C0759EF471}"/>
              </a:ext>
            </a:extLst>
          </p:cNvPr>
          <p:cNvSpPr>
            <a:spLocks noGrp="1"/>
          </p:cNvSpPr>
          <p:nvPr>
            <p:ph type="dt" sz="half" idx="2"/>
          </p:nvPr>
        </p:nvSpPr>
        <p:spPr>
          <a:xfrm>
            <a:off x="8018632" y="6292850"/>
            <a:ext cx="3094278"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2AFC17A7-6D4E-FF45-9C49-6FAF3502F7E8}" type="datetime1">
              <a:rPr lang="en-CA" smtClean="0"/>
              <a:t>2023-08-17</a:t>
            </a:fld>
            <a:endParaRPr lang="en-US"/>
          </a:p>
        </p:txBody>
      </p:sp>
      <p:sp>
        <p:nvSpPr>
          <p:cNvPr id="5" name="Footer Placeholder 4">
            <a:extLst>
              <a:ext uri="{FF2B5EF4-FFF2-40B4-BE49-F238E27FC236}">
                <a16:creationId xmlns:a16="http://schemas.microsoft.com/office/drawing/2014/main" id="{8560C617-A890-4920-83B0-143C03349066}"/>
              </a:ext>
            </a:extLst>
          </p:cNvPr>
          <p:cNvSpPr>
            <a:spLocks noGrp="1"/>
          </p:cNvSpPr>
          <p:nvPr>
            <p:ph type="ftr" sz="quarter" idx="3"/>
          </p:nvPr>
        </p:nvSpPr>
        <p:spPr>
          <a:xfrm>
            <a:off x="1587711" y="6292850"/>
            <a:ext cx="41148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4F1B4F1-B06B-4BBE-BFFF-C0B386E2449E}"/>
              </a:ext>
            </a:extLst>
          </p:cNvPr>
          <p:cNvSpPr>
            <a:spLocks noGrp="1"/>
          </p:cNvSpPr>
          <p:nvPr>
            <p:ph type="sldNum" sz="quarter" idx="4"/>
          </p:nvPr>
        </p:nvSpPr>
        <p:spPr>
          <a:xfrm>
            <a:off x="11149574" y="6292850"/>
            <a:ext cx="813816"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4DFC975-2FD7-44A5-9E78-ECBA46156075}" type="slidenum">
              <a:rPr lang="en-US" smtClean="0"/>
              <a:pPr/>
              <a:t>‹#›</a:t>
            </a:fld>
            <a:endParaRPr lang="en-US"/>
          </a:p>
        </p:txBody>
      </p:sp>
    </p:spTree>
    <p:extLst>
      <p:ext uri="{BB962C8B-B14F-4D97-AF65-F5344CB8AC3E}">
        <p14:creationId xmlns:p14="http://schemas.microsoft.com/office/powerpoint/2010/main" val="574664311"/>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61" r:id="rId6"/>
    <p:sldLayoutId id="2147483756" r:id="rId7"/>
    <p:sldLayoutId id="2147483757" r:id="rId8"/>
    <p:sldLayoutId id="2147483758" r:id="rId9"/>
    <p:sldLayoutId id="2147483760" r:id="rId10"/>
    <p:sldLayoutId id="2147483759" r:id="rId11"/>
  </p:sldLayoutIdLst>
  <p:hf hdr="0" ftr="0" dt="0"/>
  <p:txStyles>
    <p:title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200"/>
        </a:spcBef>
        <a:buClr>
          <a:schemeClr val="accent1"/>
        </a:buClr>
        <a:buFont typeface="Arial" panose="020B0604020202020204" pitchFamily="34" charset="0"/>
        <a:buChar char="•"/>
        <a:defRPr sz="2200" kern="1200">
          <a:solidFill>
            <a:schemeClr val="tx1"/>
          </a:solidFill>
          <a:latin typeface="+mn-lt"/>
          <a:ea typeface="+mn-ea"/>
          <a:cs typeface="+mn-cs"/>
        </a:defRPr>
      </a:lvl1pPr>
      <a:lvl2pPr marL="457200" indent="-228600" algn="l" defTabSz="914400" rtl="0" eaLnBrk="1" latinLnBrk="0" hangingPunct="1">
        <a:lnSpc>
          <a:spcPct val="110000"/>
        </a:lnSpc>
        <a:spcBef>
          <a:spcPts val="600"/>
        </a:spcBef>
        <a:buClr>
          <a:schemeClr val="accent1"/>
        </a:buClr>
        <a:buFont typeface="Arial" panose="020B0604020202020204" pitchFamily="34" charset="0"/>
        <a:buChar char="•"/>
        <a:defRPr sz="1900" kern="1200">
          <a:solidFill>
            <a:schemeClr val="tx1"/>
          </a:solidFill>
          <a:latin typeface="+mn-lt"/>
          <a:ea typeface="+mn-ea"/>
          <a:cs typeface="+mn-cs"/>
        </a:defRPr>
      </a:lvl2pPr>
      <a:lvl3pPr marL="685800" indent="-228600" algn="l" defTabSz="914400" rtl="0" eaLnBrk="1" latinLnBrk="0" hangingPunct="1">
        <a:lnSpc>
          <a:spcPct val="110000"/>
        </a:lnSpc>
        <a:spcBef>
          <a:spcPts val="600"/>
        </a:spcBef>
        <a:buClr>
          <a:schemeClr val="accent1"/>
        </a:buClr>
        <a:buFont typeface="Arial" panose="020B0604020202020204" pitchFamily="34" charset="0"/>
        <a:buChar char="•"/>
        <a:defRPr sz="1700" kern="1200">
          <a:solidFill>
            <a:schemeClr val="tx1"/>
          </a:solidFill>
          <a:latin typeface="+mn-lt"/>
          <a:ea typeface="+mn-ea"/>
          <a:cs typeface="+mn-cs"/>
        </a:defRPr>
      </a:lvl3pPr>
      <a:lvl4pPr marL="914400" indent="-228600" algn="l" defTabSz="914400" rtl="0" eaLnBrk="1" latinLnBrk="0" hangingPunct="1">
        <a:lnSpc>
          <a:spcPct val="110000"/>
        </a:lnSpc>
        <a:spcBef>
          <a:spcPts val="600"/>
        </a:spcBef>
        <a:buClr>
          <a:schemeClr val="accent1"/>
        </a:buClr>
        <a:buFont typeface="Arial" panose="020B0604020202020204" pitchFamily="34" charset="0"/>
        <a:buChar char="•"/>
        <a:defRPr sz="1500" kern="1200">
          <a:solidFill>
            <a:schemeClr val="tx1"/>
          </a:solidFill>
          <a:latin typeface="+mn-lt"/>
          <a:ea typeface="+mn-ea"/>
          <a:cs typeface="+mn-cs"/>
        </a:defRPr>
      </a:lvl4pPr>
      <a:lvl5pPr marL="1143000" indent="-228600" algn="l" defTabSz="914400" rtl="0" eaLnBrk="1" latinLnBrk="0" hangingPunct="1">
        <a:lnSpc>
          <a:spcPct val="110000"/>
        </a:lnSpc>
        <a:spcBef>
          <a:spcPts val="600"/>
        </a:spcBef>
        <a:buClr>
          <a:schemeClr val="accent1"/>
        </a:buClr>
        <a:buFont typeface="Arial" panose="020B0604020202020204" pitchFamily="34" charset="0"/>
        <a:buChar char="•"/>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0_216C70A7.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13.png"/><Relationship Id="rId7"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5.svg"/><Relationship Id="rId5" Type="http://schemas.openxmlformats.org/officeDocument/2006/relationships/image" Target="../media/image34.png"/><Relationship Id="rId10" Type="http://schemas.openxmlformats.org/officeDocument/2006/relationships/image" Target="../media/image39.svg"/><Relationship Id="rId4" Type="http://schemas.openxmlformats.org/officeDocument/2006/relationships/image" Target="../media/image14.svg"/><Relationship Id="rId9" Type="http://schemas.openxmlformats.org/officeDocument/2006/relationships/image" Target="../media/image3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5">
            <a:extLst>
              <a:ext uri="{FF2B5EF4-FFF2-40B4-BE49-F238E27FC236}">
                <a16:creationId xmlns:a16="http://schemas.microsoft.com/office/drawing/2014/main" id="{A88F843D-1C1B-C740-AC27-E3238D0F5F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E7B49F8-3854-0D24-FCD2-C87296B65618}"/>
              </a:ext>
            </a:extLst>
          </p:cNvPr>
          <p:cNvPicPr>
            <a:picLocks noChangeAspect="1"/>
          </p:cNvPicPr>
          <p:nvPr/>
        </p:nvPicPr>
        <p:blipFill rotWithShape="1">
          <a:blip r:embed="rId4"/>
          <a:srcRect t="6773" r="-1" b="2842"/>
          <a:stretch/>
        </p:blipFill>
        <p:spPr>
          <a:xfrm>
            <a:off x="3048" y="10"/>
            <a:ext cx="12188952" cy="6857990"/>
          </a:xfrm>
          <a:prstGeom prst="rect">
            <a:avLst/>
          </a:prstGeom>
        </p:spPr>
      </p:pic>
      <p:sp>
        <p:nvSpPr>
          <p:cNvPr id="24" name="Rectangle">
            <a:extLst>
              <a:ext uri="{FF2B5EF4-FFF2-40B4-BE49-F238E27FC236}">
                <a16:creationId xmlns:a16="http://schemas.microsoft.com/office/drawing/2014/main" id="{9F0EA5A9-0D12-3644-BBEC-6D9D192EBE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7551978" cy="6858001"/>
          </a:xfrm>
          <a:prstGeom prst="rect">
            <a:avLst/>
          </a:prstGeom>
          <a:solidFill>
            <a:schemeClr val="bg1">
              <a:alpha val="85000"/>
            </a:schemeClr>
          </a:solidFill>
          <a:ln w="12700">
            <a:miter lim="400000"/>
          </a:ln>
        </p:spPr>
        <p:txBody>
          <a:bodyPr lIns="50800" tIns="50800" rIns="50800" bIns="50800" anchor="ctr"/>
          <a:lstStyle/>
          <a:p>
            <a:pPr algn="ctr" defTabSz="457200"/>
            <a:endParaRPr sz="2600" cap="all">
              <a:solidFill>
                <a:srgbClr val="FFFFFF"/>
              </a:solidFill>
              <a:sym typeface="Avenir Next"/>
            </a:endParaRPr>
          </a:p>
        </p:txBody>
      </p:sp>
      <p:sp>
        <p:nvSpPr>
          <p:cNvPr id="2" name="Title 1">
            <a:extLst>
              <a:ext uri="{FF2B5EF4-FFF2-40B4-BE49-F238E27FC236}">
                <a16:creationId xmlns:a16="http://schemas.microsoft.com/office/drawing/2014/main" id="{39FE30DA-FD52-F7A4-550A-644C68C33CF2}"/>
              </a:ext>
            </a:extLst>
          </p:cNvPr>
          <p:cNvSpPr>
            <a:spLocks noGrp="1"/>
          </p:cNvSpPr>
          <p:nvPr>
            <p:ph type="ctrTitle"/>
          </p:nvPr>
        </p:nvSpPr>
        <p:spPr>
          <a:xfrm>
            <a:off x="573711" y="2395219"/>
            <a:ext cx="6404554" cy="2067560"/>
          </a:xfrm>
        </p:spPr>
        <p:txBody>
          <a:bodyPr>
            <a:normAutofit/>
          </a:bodyPr>
          <a:lstStyle/>
          <a:p>
            <a:r>
              <a:rPr lang="en-CA"/>
              <a:t>The Legacy of SNO</a:t>
            </a:r>
          </a:p>
        </p:txBody>
      </p:sp>
      <p:sp>
        <p:nvSpPr>
          <p:cNvPr id="3" name="Subtitle 2">
            <a:extLst>
              <a:ext uri="{FF2B5EF4-FFF2-40B4-BE49-F238E27FC236}">
                <a16:creationId xmlns:a16="http://schemas.microsoft.com/office/drawing/2014/main" id="{205D40FA-9965-3F79-B6E8-D6CCDA376CE5}"/>
              </a:ext>
            </a:extLst>
          </p:cNvPr>
          <p:cNvSpPr>
            <a:spLocks noGrp="1"/>
          </p:cNvSpPr>
          <p:nvPr>
            <p:ph type="subTitle" idx="1"/>
          </p:nvPr>
        </p:nvSpPr>
        <p:spPr>
          <a:xfrm>
            <a:off x="573711" y="4697984"/>
            <a:ext cx="6404555" cy="1268984"/>
          </a:xfrm>
        </p:spPr>
        <p:txBody>
          <a:bodyPr>
            <a:normAutofit/>
          </a:bodyPr>
          <a:lstStyle/>
          <a:p>
            <a:pPr>
              <a:lnSpc>
                <a:spcPct val="100000"/>
              </a:lnSpc>
            </a:pPr>
            <a:r>
              <a:rPr lang="en-CA" sz="2200" dirty="0"/>
              <a:t>A New and Improved Website for the Sudbury Neutrino Observatory Experiment</a:t>
            </a:r>
          </a:p>
          <a:p>
            <a:pPr>
              <a:lnSpc>
                <a:spcPct val="100000"/>
              </a:lnSpc>
            </a:pPr>
            <a:r>
              <a:rPr lang="en-CA" sz="2200" dirty="0"/>
              <a:t>Maggie Oxford, with Mark Richardson </a:t>
            </a:r>
          </a:p>
        </p:txBody>
      </p:sp>
      <p:sp>
        <p:nvSpPr>
          <p:cNvPr id="25" name="Rectangle 19">
            <a:extLst>
              <a:ext uri="{FF2B5EF4-FFF2-40B4-BE49-F238E27FC236}">
                <a16:creationId xmlns:a16="http://schemas.microsoft.com/office/drawing/2014/main" id="{A21C8291-E3D5-4240-8FF4-E5213CBCC4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2080" y="1375495"/>
            <a:ext cx="2770698" cy="5482505"/>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2" name="Rectangle 21">
            <a:extLst>
              <a:ext uri="{FF2B5EF4-FFF2-40B4-BE49-F238E27FC236}">
                <a16:creationId xmlns:a16="http://schemas.microsoft.com/office/drawing/2014/main" id="{08B44AFE-C181-7047-8CC9-CA00BD385E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2079" y="0"/>
            <a:ext cx="1373567"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6" name="Picture 5">
            <a:extLst>
              <a:ext uri="{FF2B5EF4-FFF2-40B4-BE49-F238E27FC236}">
                <a16:creationId xmlns:a16="http://schemas.microsoft.com/office/drawing/2014/main" id="{FC366568-6934-2BB1-291B-CF78EC879E22}"/>
              </a:ext>
            </a:extLst>
          </p:cNvPr>
          <p:cNvPicPr>
            <a:picLocks noChangeAspect="1"/>
          </p:cNvPicPr>
          <p:nvPr/>
        </p:nvPicPr>
        <p:blipFill>
          <a:blip r:embed="rId5"/>
          <a:stretch>
            <a:fillRect/>
          </a:stretch>
        </p:blipFill>
        <p:spPr>
          <a:xfrm>
            <a:off x="-3048" y="72797"/>
            <a:ext cx="4247446" cy="1124818"/>
          </a:xfrm>
          <a:prstGeom prst="rect">
            <a:avLst/>
          </a:prstGeom>
        </p:spPr>
      </p:pic>
      <p:sp>
        <p:nvSpPr>
          <p:cNvPr id="5" name="Slide Number Placeholder 4">
            <a:extLst>
              <a:ext uri="{FF2B5EF4-FFF2-40B4-BE49-F238E27FC236}">
                <a16:creationId xmlns:a16="http://schemas.microsoft.com/office/drawing/2014/main" id="{EC28A278-8C7F-0078-5A96-CC649835A7F9}"/>
              </a:ext>
            </a:extLst>
          </p:cNvPr>
          <p:cNvSpPr>
            <a:spLocks noGrp="1"/>
          </p:cNvSpPr>
          <p:nvPr>
            <p:ph type="sldNum" sz="quarter" idx="12"/>
          </p:nvPr>
        </p:nvSpPr>
        <p:spPr/>
        <p:txBody>
          <a:bodyPr/>
          <a:lstStyle/>
          <a:p>
            <a:fld id="{14DFC975-2FD7-44A5-9E78-ECBA46156075}" type="slidenum">
              <a:rPr lang="en-US" smtClean="0"/>
              <a:t>1</a:t>
            </a:fld>
            <a:endParaRPr lang="en-US"/>
          </a:p>
        </p:txBody>
      </p:sp>
    </p:spTree>
    <p:extLst>
      <p:ext uri="{BB962C8B-B14F-4D97-AF65-F5344CB8AC3E}">
        <p14:creationId xmlns:p14="http://schemas.microsoft.com/office/powerpoint/2010/main" val="560754855"/>
      </p:ext>
    </p:extLst>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8938F34D-718F-E2FF-D5A4-47A059858CDF}"/>
              </a:ext>
            </a:extLst>
          </p:cNvPr>
          <p:cNvPicPr>
            <a:picLocks noGrp="1" noChangeAspect="1"/>
          </p:cNvPicPr>
          <p:nvPr>
            <p:ph idx="1"/>
          </p:nvPr>
        </p:nvPicPr>
        <p:blipFill>
          <a:blip r:embed="rId3"/>
          <a:stretch>
            <a:fillRect/>
          </a:stretch>
        </p:blipFill>
        <p:spPr>
          <a:xfrm>
            <a:off x="1561120" y="15256"/>
            <a:ext cx="9069759" cy="6827488"/>
          </a:xfrm>
        </p:spPr>
      </p:pic>
      <p:sp>
        <p:nvSpPr>
          <p:cNvPr id="9" name="Slide Number Placeholder 8">
            <a:extLst>
              <a:ext uri="{FF2B5EF4-FFF2-40B4-BE49-F238E27FC236}">
                <a16:creationId xmlns:a16="http://schemas.microsoft.com/office/drawing/2014/main" id="{C5718057-4783-B890-5CA6-65DA3C9002C4}"/>
              </a:ext>
            </a:extLst>
          </p:cNvPr>
          <p:cNvSpPr>
            <a:spLocks noGrp="1"/>
          </p:cNvSpPr>
          <p:nvPr>
            <p:ph type="sldNum" sz="quarter" idx="12"/>
          </p:nvPr>
        </p:nvSpPr>
        <p:spPr/>
        <p:txBody>
          <a:bodyPr/>
          <a:lstStyle/>
          <a:p>
            <a:fld id="{14DFC975-2FD7-44A5-9E78-ECBA46156075}" type="slidenum">
              <a:rPr lang="en-US" smtClean="0"/>
              <a:t>10</a:t>
            </a:fld>
            <a:endParaRPr lang="en-US"/>
          </a:p>
        </p:txBody>
      </p:sp>
    </p:spTree>
    <p:extLst>
      <p:ext uri="{BB962C8B-B14F-4D97-AF65-F5344CB8AC3E}">
        <p14:creationId xmlns:p14="http://schemas.microsoft.com/office/powerpoint/2010/main" val="2156050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F60D395-91FA-3933-A8C6-39770B81CD8D}"/>
              </a:ext>
            </a:extLst>
          </p:cNvPr>
          <p:cNvPicPr>
            <a:picLocks noGrp="1" noChangeAspect="1"/>
          </p:cNvPicPr>
          <p:nvPr>
            <p:ph idx="1"/>
          </p:nvPr>
        </p:nvPicPr>
        <p:blipFill>
          <a:blip r:embed="rId3"/>
          <a:stretch>
            <a:fillRect/>
          </a:stretch>
        </p:blipFill>
        <p:spPr>
          <a:xfrm>
            <a:off x="1055165" y="0"/>
            <a:ext cx="10081669" cy="6858000"/>
          </a:xfrm>
        </p:spPr>
      </p:pic>
      <p:sp>
        <p:nvSpPr>
          <p:cNvPr id="7" name="Slide Number Placeholder 6">
            <a:extLst>
              <a:ext uri="{FF2B5EF4-FFF2-40B4-BE49-F238E27FC236}">
                <a16:creationId xmlns:a16="http://schemas.microsoft.com/office/drawing/2014/main" id="{D3FBD6CC-05C8-CF43-D435-04A0CC1A23DE}"/>
              </a:ext>
            </a:extLst>
          </p:cNvPr>
          <p:cNvSpPr>
            <a:spLocks noGrp="1"/>
          </p:cNvSpPr>
          <p:nvPr>
            <p:ph type="sldNum" sz="quarter" idx="12"/>
          </p:nvPr>
        </p:nvSpPr>
        <p:spPr/>
        <p:txBody>
          <a:bodyPr/>
          <a:lstStyle/>
          <a:p>
            <a:fld id="{14DFC975-2FD7-44A5-9E78-ECBA46156075}" type="slidenum">
              <a:rPr lang="en-US" smtClean="0"/>
              <a:t>11</a:t>
            </a:fld>
            <a:endParaRPr lang="en-US"/>
          </a:p>
        </p:txBody>
      </p:sp>
    </p:spTree>
    <p:extLst>
      <p:ext uri="{BB962C8B-B14F-4D97-AF65-F5344CB8AC3E}">
        <p14:creationId xmlns:p14="http://schemas.microsoft.com/office/powerpoint/2010/main" val="1323975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A84A48FC-0933-8C4B-62C9-86B76C6702C5}"/>
              </a:ext>
            </a:extLst>
          </p:cNvPr>
          <p:cNvPicPr>
            <a:picLocks noGrp="1" noChangeAspect="1"/>
          </p:cNvPicPr>
          <p:nvPr>
            <p:ph idx="1"/>
          </p:nvPr>
        </p:nvPicPr>
        <p:blipFill>
          <a:blip r:embed="rId3"/>
          <a:stretch>
            <a:fillRect/>
          </a:stretch>
        </p:blipFill>
        <p:spPr>
          <a:xfrm>
            <a:off x="1002483" y="0"/>
            <a:ext cx="10960907" cy="6858000"/>
          </a:xfrm>
        </p:spPr>
      </p:pic>
      <p:sp>
        <p:nvSpPr>
          <p:cNvPr id="9" name="Slide Number Placeholder 8">
            <a:extLst>
              <a:ext uri="{FF2B5EF4-FFF2-40B4-BE49-F238E27FC236}">
                <a16:creationId xmlns:a16="http://schemas.microsoft.com/office/drawing/2014/main" id="{D6157D2C-7575-8EA6-A4E3-CFA8FFB9ED5C}"/>
              </a:ext>
            </a:extLst>
          </p:cNvPr>
          <p:cNvSpPr>
            <a:spLocks noGrp="1"/>
          </p:cNvSpPr>
          <p:nvPr>
            <p:ph type="sldNum" sz="quarter" idx="12"/>
          </p:nvPr>
        </p:nvSpPr>
        <p:spPr/>
        <p:txBody>
          <a:bodyPr/>
          <a:lstStyle/>
          <a:p>
            <a:fld id="{14DFC975-2FD7-44A5-9E78-ECBA46156075}" type="slidenum">
              <a:rPr lang="en-US" smtClean="0"/>
              <a:t>12</a:t>
            </a:fld>
            <a:endParaRPr lang="en-US"/>
          </a:p>
        </p:txBody>
      </p:sp>
    </p:spTree>
    <p:extLst>
      <p:ext uri="{BB962C8B-B14F-4D97-AF65-F5344CB8AC3E}">
        <p14:creationId xmlns:p14="http://schemas.microsoft.com/office/powerpoint/2010/main" val="784590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93E9A977-0EC3-DA2B-F29B-11B88FB138D2}"/>
              </a:ext>
            </a:extLst>
          </p:cNvPr>
          <p:cNvPicPr>
            <a:picLocks noGrp="1" noChangeAspect="1"/>
          </p:cNvPicPr>
          <p:nvPr>
            <p:ph idx="1"/>
          </p:nvPr>
        </p:nvPicPr>
        <p:blipFill>
          <a:blip r:embed="rId3"/>
          <a:stretch>
            <a:fillRect/>
          </a:stretch>
        </p:blipFill>
        <p:spPr>
          <a:xfrm>
            <a:off x="1201264" y="-12129"/>
            <a:ext cx="9789472" cy="6870129"/>
          </a:xfrm>
        </p:spPr>
      </p:pic>
      <p:sp>
        <p:nvSpPr>
          <p:cNvPr id="10" name="Slide Number Placeholder 9">
            <a:extLst>
              <a:ext uri="{FF2B5EF4-FFF2-40B4-BE49-F238E27FC236}">
                <a16:creationId xmlns:a16="http://schemas.microsoft.com/office/drawing/2014/main" id="{09E3FE96-60EE-E0DC-B152-1A358C85FDA3}"/>
              </a:ext>
            </a:extLst>
          </p:cNvPr>
          <p:cNvSpPr>
            <a:spLocks noGrp="1"/>
          </p:cNvSpPr>
          <p:nvPr>
            <p:ph type="sldNum" sz="quarter" idx="12"/>
          </p:nvPr>
        </p:nvSpPr>
        <p:spPr/>
        <p:txBody>
          <a:bodyPr/>
          <a:lstStyle/>
          <a:p>
            <a:fld id="{14DFC975-2FD7-44A5-9E78-ECBA46156075}" type="slidenum">
              <a:rPr lang="en-US" smtClean="0"/>
              <a:t>13</a:t>
            </a:fld>
            <a:endParaRPr lang="en-US"/>
          </a:p>
        </p:txBody>
      </p:sp>
    </p:spTree>
    <p:extLst>
      <p:ext uri="{BB962C8B-B14F-4D97-AF65-F5344CB8AC3E}">
        <p14:creationId xmlns:p14="http://schemas.microsoft.com/office/powerpoint/2010/main" val="1809200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ADF9D06-1FF4-B0AD-18BB-D61AE0C0DC49}"/>
              </a:ext>
            </a:extLst>
          </p:cNvPr>
          <p:cNvPicPr>
            <a:picLocks noGrp="1" noChangeAspect="1"/>
          </p:cNvPicPr>
          <p:nvPr>
            <p:ph idx="1"/>
          </p:nvPr>
        </p:nvPicPr>
        <p:blipFill>
          <a:blip r:embed="rId3"/>
          <a:stretch>
            <a:fillRect/>
          </a:stretch>
        </p:blipFill>
        <p:spPr>
          <a:xfrm>
            <a:off x="896155" y="0"/>
            <a:ext cx="10399689" cy="6858000"/>
          </a:xfrm>
        </p:spPr>
      </p:pic>
      <p:sp>
        <p:nvSpPr>
          <p:cNvPr id="10" name="Slide Number Placeholder 9">
            <a:extLst>
              <a:ext uri="{FF2B5EF4-FFF2-40B4-BE49-F238E27FC236}">
                <a16:creationId xmlns:a16="http://schemas.microsoft.com/office/drawing/2014/main" id="{31778891-3FA2-B6AF-DEDC-BADAAD346517}"/>
              </a:ext>
            </a:extLst>
          </p:cNvPr>
          <p:cNvSpPr>
            <a:spLocks noGrp="1"/>
          </p:cNvSpPr>
          <p:nvPr>
            <p:ph type="sldNum" sz="quarter" idx="12"/>
          </p:nvPr>
        </p:nvSpPr>
        <p:spPr/>
        <p:txBody>
          <a:bodyPr/>
          <a:lstStyle/>
          <a:p>
            <a:fld id="{14DFC975-2FD7-44A5-9E78-ECBA46156075}" type="slidenum">
              <a:rPr lang="en-US" smtClean="0"/>
              <a:t>14</a:t>
            </a:fld>
            <a:endParaRPr lang="en-US"/>
          </a:p>
        </p:txBody>
      </p:sp>
    </p:spTree>
    <p:extLst>
      <p:ext uri="{BB962C8B-B14F-4D97-AF65-F5344CB8AC3E}">
        <p14:creationId xmlns:p14="http://schemas.microsoft.com/office/powerpoint/2010/main" val="2126571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0A8F427D-3DE7-EDA1-6D43-892B000863B2}"/>
              </a:ext>
            </a:extLst>
          </p:cNvPr>
          <p:cNvPicPr>
            <a:picLocks noGrp="1" noChangeAspect="1"/>
          </p:cNvPicPr>
          <p:nvPr>
            <p:ph idx="1"/>
          </p:nvPr>
        </p:nvPicPr>
        <p:blipFill>
          <a:blip r:embed="rId3"/>
          <a:stretch>
            <a:fillRect/>
          </a:stretch>
        </p:blipFill>
        <p:spPr>
          <a:xfrm>
            <a:off x="1217047" y="-14756"/>
            <a:ext cx="9757905" cy="6872756"/>
          </a:xfrm>
        </p:spPr>
      </p:pic>
      <p:sp>
        <p:nvSpPr>
          <p:cNvPr id="7" name="Slide Number Placeholder 6">
            <a:extLst>
              <a:ext uri="{FF2B5EF4-FFF2-40B4-BE49-F238E27FC236}">
                <a16:creationId xmlns:a16="http://schemas.microsoft.com/office/drawing/2014/main" id="{94213D1A-B756-5E8B-951C-1098A712BC65}"/>
              </a:ext>
            </a:extLst>
          </p:cNvPr>
          <p:cNvSpPr>
            <a:spLocks noGrp="1"/>
          </p:cNvSpPr>
          <p:nvPr>
            <p:ph type="sldNum" sz="quarter" idx="12"/>
          </p:nvPr>
        </p:nvSpPr>
        <p:spPr/>
        <p:txBody>
          <a:bodyPr/>
          <a:lstStyle/>
          <a:p>
            <a:fld id="{14DFC975-2FD7-44A5-9E78-ECBA46156075}" type="slidenum">
              <a:rPr lang="en-US" smtClean="0"/>
              <a:t>15</a:t>
            </a:fld>
            <a:endParaRPr lang="en-US"/>
          </a:p>
        </p:txBody>
      </p:sp>
    </p:spTree>
    <p:extLst>
      <p:ext uri="{BB962C8B-B14F-4D97-AF65-F5344CB8AC3E}">
        <p14:creationId xmlns:p14="http://schemas.microsoft.com/office/powerpoint/2010/main" val="1939869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6D8F8AB0-3008-FD75-460D-90753B2E49CF}"/>
              </a:ext>
            </a:extLst>
          </p:cNvPr>
          <p:cNvPicPr>
            <a:picLocks noGrp="1" noChangeAspect="1"/>
          </p:cNvPicPr>
          <p:nvPr>
            <p:ph idx="1"/>
          </p:nvPr>
        </p:nvPicPr>
        <p:blipFill>
          <a:blip r:embed="rId3"/>
          <a:stretch>
            <a:fillRect/>
          </a:stretch>
        </p:blipFill>
        <p:spPr>
          <a:xfrm>
            <a:off x="2331889" y="0"/>
            <a:ext cx="7528221" cy="6861661"/>
          </a:xfrm>
        </p:spPr>
      </p:pic>
      <p:sp>
        <p:nvSpPr>
          <p:cNvPr id="7" name="Slide Number Placeholder 6">
            <a:extLst>
              <a:ext uri="{FF2B5EF4-FFF2-40B4-BE49-F238E27FC236}">
                <a16:creationId xmlns:a16="http://schemas.microsoft.com/office/drawing/2014/main" id="{D42DE258-E47B-5484-B946-4DD2E61B09F7}"/>
              </a:ext>
            </a:extLst>
          </p:cNvPr>
          <p:cNvSpPr>
            <a:spLocks noGrp="1"/>
          </p:cNvSpPr>
          <p:nvPr>
            <p:ph type="sldNum" sz="quarter" idx="12"/>
          </p:nvPr>
        </p:nvSpPr>
        <p:spPr/>
        <p:txBody>
          <a:bodyPr/>
          <a:lstStyle/>
          <a:p>
            <a:fld id="{14DFC975-2FD7-44A5-9E78-ECBA46156075}" type="slidenum">
              <a:rPr lang="en-US" smtClean="0"/>
              <a:t>16</a:t>
            </a:fld>
            <a:endParaRPr lang="en-US"/>
          </a:p>
        </p:txBody>
      </p:sp>
    </p:spTree>
    <p:extLst>
      <p:ext uri="{BB962C8B-B14F-4D97-AF65-F5344CB8AC3E}">
        <p14:creationId xmlns:p14="http://schemas.microsoft.com/office/powerpoint/2010/main" val="3145962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8F52CA8-E809-E4B6-3053-A2A4F462EEDF}"/>
              </a:ext>
            </a:extLst>
          </p:cNvPr>
          <p:cNvSpPr>
            <a:spLocks noGrp="1"/>
          </p:cNvSpPr>
          <p:nvPr>
            <p:ph type="sldNum" sz="quarter" idx="12"/>
          </p:nvPr>
        </p:nvSpPr>
        <p:spPr/>
        <p:txBody>
          <a:bodyPr/>
          <a:lstStyle/>
          <a:p>
            <a:fld id="{14DFC975-2FD7-44A5-9E78-ECBA46156075}" type="slidenum">
              <a:rPr lang="en-US" smtClean="0"/>
              <a:t>17</a:t>
            </a:fld>
            <a:endParaRPr lang="en-US"/>
          </a:p>
        </p:txBody>
      </p:sp>
      <p:pic>
        <p:nvPicPr>
          <p:cNvPr id="11" name="Content Placeholder 10">
            <a:extLst>
              <a:ext uri="{FF2B5EF4-FFF2-40B4-BE49-F238E27FC236}">
                <a16:creationId xmlns:a16="http://schemas.microsoft.com/office/drawing/2014/main" id="{3009E4C0-AA18-3914-61FB-7AC0C9819250}"/>
              </a:ext>
            </a:extLst>
          </p:cNvPr>
          <p:cNvPicPr>
            <a:picLocks noGrp="1" noChangeAspect="1"/>
          </p:cNvPicPr>
          <p:nvPr>
            <p:ph idx="1"/>
          </p:nvPr>
        </p:nvPicPr>
        <p:blipFill>
          <a:blip r:embed="rId3"/>
          <a:stretch>
            <a:fillRect/>
          </a:stretch>
        </p:blipFill>
        <p:spPr>
          <a:xfrm>
            <a:off x="1273541" y="0"/>
            <a:ext cx="9644917" cy="6858000"/>
          </a:xfrm>
        </p:spPr>
      </p:pic>
    </p:spTree>
    <p:extLst>
      <p:ext uri="{BB962C8B-B14F-4D97-AF65-F5344CB8AC3E}">
        <p14:creationId xmlns:p14="http://schemas.microsoft.com/office/powerpoint/2010/main" val="3381887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9579C3B5-95C7-E643-3890-890D5BDD4A55}"/>
              </a:ext>
            </a:extLst>
          </p:cNvPr>
          <p:cNvPicPr>
            <a:picLocks noGrp="1" noChangeAspect="1"/>
          </p:cNvPicPr>
          <p:nvPr>
            <p:ph idx="1"/>
          </p:nvPr>
        </p:nvPicPr>
        <p:blipFill>
          <a:blip r:embed="rId3"/>
          <a:stretch>
            <a:fillRect/>
          </a:stretch>
        </p:blipFill>
        <p:spPr>
          <a:xfrm>
            <a:off x="2194301" y="0"/>
            <a:ext cx="7803397" cy="6842677"/>
          </a:xfrm>
        </p:spPr>
      </p:pic>
      <p:sp>
        <p:nvSpPr>
          <p:cNvPr id="4" name="Slide Number Placeholder 3">
            <a:extLst>
              <a:ext uri="{FF2B5EF4-FFF2-40B4-BE49-F238E27FC236}">
                <a16:creationId xmlns:a16="http://schemas.microsoft.com/office/drawing/2014/main" id="{4B05147C-5666-FCD0-588E-69ABE60AB58C}"/>
              </a:ext>
            </a:extLst>
          </p:cNvPr>
          <p:cNvSpPr>
            <a:spLocks noGrp="1"/>
          </p:cNvSpPr>
          <p:nvPr>
            <p:ph type="sldNum" sz="quarter" idx="12"/>
          </p:nvPr>
        </p:nvSpPr>
        <p:spPr/>
        <p:txBody>
          <a:bodyPr/>
          <a:lstStyle/>
          <a:p>
            <a:fld id="{14DFC975-2FD7-44A5-9E78-ECBA46156075}" type="slidenum">
              <a:rPr lang="en-US" smtClean="0"/>
              <a:t>18</a:t>
            </a:fld>
            <a:endParaRPr lang="en-US"/>
          </a:p>
        </p:txBody>
      </p:sp>
    </p:spTree>
    <p:extLst>
      <p:ext uri="{BB962C8B-B14F-4D97-AF65-F5344CB8AC3E}">
        <p14:creationId xmlns:p14="http://schemas.microsoft.com/office/powerpoint/2010/main" val="2673770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2D16E22-A771-B4A7-4D76-C1A8BAE924E7}"/>
              </a:ext>
            </a:extLst>
          </p:cNvPr>
          <p:cNvPicPr>
            <a:picLocks noGrp="1" noChangeAspect="1"/>
          </p:cNvPicPr>
          <p:nvPr>
            <p:ph idx="1"/>
          </p:nvPr>
        </p:nvPicPr>
        <p:blipFill>
          <a:blip r:embed="rId3"/>
          <a:stretch>
            <a:fillRect/>
          </a:stretch>
        </p:blipFill>
        <p:spPr>
          <a:xfrm>
            <a:off x="2683733" y="-12153"/>
            <a:ext cx="6824533" cy="6870153"/>
          </a:xfrm>
        </p:spPr>
      </p:pic>
      <p:sp>
        <p:nvSpPr>
          <p:cNvPr id="4" name="Slide Number Placeholder 3">
            <a:extLst>
              <a:ext uri="{FF2B5EF4-FFF2-40B4-BE49-F238E27FC236}">
                <a16:creationId xmlns:a16="http://schemas.microsoft.com/office/drawing/2014/main" id="{021274AB-74B2-B94A-A428-231200718446}"/>
              </a:ext>
            </a:extLst>
          </p:cNvPr>
          <p:cNvSpPr>
            <a:spLocks noGrp="1"/>
          </p:cNvSpPr>
          <p:nvPr>
            <p:ph type="sldNum" sz="quarter" idx="12"/>
          </p:nvPr>
        </p:nvSpPr>
        <p:spPr/>
        <p:txBody>
          <a:bodyPr/>
          <a:lstStyle/>
          <a:p>
            <a:fld id="{14DFC975-2FD7-44A5-9E78-ECBA46156075}" type="slidenum">
              <a:rPr lang="en-US" smtClean="0"/>
              <a:t>19</a:t>
            </a:fld>
            <a:endParaRPr lang="en-US"/>
          </a:p>
        </p:txBody>
      </p:sp>
    </p:spTree>
    <p:extLst>
      <p:ext uri="{BB962C8B-B14F-4D97-AF65-F5344CB8AC3E}">
        <p14:creationId xmlns:p14="http://schemas.microsoft.com/office/powerpoint/2010/main" val="327081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868C70C-E5C4-CD47-888C-FCB3373B6D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5A8DDA3-B4FC-D445-AA06-C92ABAE24B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88543" y="5476671"/>
            <a:ext cx="2770698" cy="138132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3" name="Rectangle 12">
            <a:extLst>
              <a:ext uri="{FF2B5EF4-FFF2-40B4-BE49-F238E27FC236}">
                <a16:creationId xmlns:a16="http://schemas.microsoft.com/office/drawing/2014/main" id="{9FD0692D-A304-5E4A-BCD9-C00690321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88542" y="4101177"/>
            <a:ext cx="1373567" cy="2756824"/>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1738A09D-4BDB-9111-B5F7-B0CB4BE28C9B}"/>
              </a:ext>
            </a:extLst>
          </p:cNvPr>
          <p:cNvSpPr>
            <a:spLocks noGrp="1"/>
          </p:cNvSpPr>
          <p:nvPr>
            <p:ph type="title"/>
          </p:nvPr>
        </p:nvSpPr>
        <p:spPr>
          <a:xfrm>
            <a:off x="1388542" y="455362"/>
            <a:ext cx="3183457" cy="3392972"/>
          </a:xfrm>
        </p:spPr>
        <p:txBody>
          <a:bodyPr>
            <a:normAutofit/>
          </a:bodyPr>
          <a:lstStyle/>
          <a:p>
            <a:r>
              <a:rPr lang="en-CA"/>
              <a:t>Content</a:t>
            </a:r>
          </a:p>
        </p:txBody>
      </p:sp>
      <p:graphicFrame>
        <p:nvGraphicFramePr>
          <p:cNvPr id="6" name="Content Placeholder 2">
            <a:extLst>
              <a:ext uri="{FF2B5EF4-FFF2-40B4-BE49-F238E27FC236}">
                <a16:creationId xmlns:a16="http://schemas.microsoft.com/office/drawing/2014/main" id="{780537E3-7911-D012-7F78-CD8DB4B5E4F9}"/>
              </a:ext>
            </a:extLst>
          </p:cNvPr>
          <p:cNvGraphicFramePr>
            <a:graphicFrameLocks noGrp="1"/>
          </p:cNvGraphicFramePr>
          <p:nvPr>
            <p:ph idx="1"/>
            <p:extLst>
              <p:ext uri="{D42A27DB-BD31-4B8C-83A1-F6EECF244321}">
                <p14:modId xmlns:p14="http://schemas.microsoft.com/office/powerpoint/2010/main" val="2307513600"/>
              </p:ext>
            </p:extLst>
          </p:nvPr>
        </p:nvGraphicFramePr>
        <p:xfrm>
          <a:off x="5224244" y="409518"/>
          <a:ext cx="6034656" cy="56322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Slide Number Placeholder 7">
            <a:extLst>
              <a:ext uri="{FF2B5EF4-FFF2-40B4-BE49-F238E27FC236}">
                <a16:creationId xmlns:a16="http://schemas.microsoft.com/office/drawing/2014/main" id="{B0A06DC8-82B8-6C54-B398-0B99B9035B23}"/>
              </a:ext>
            </a:extLst>
          </p:cNvPr>
          <p:cNvSpPr>
            <a:spLocks noGrp="1"/>
          </p:cNvSpPr>
          <p:nvPr>
            <p:ph type="sldNum" sz="quarter" idx="12"/>
          </p:nvPr>
        </p:nvSpPr>
        <p:spPr/>
        <p:txBody>
          <a:bodyPr/>
          <a:lstStyle/>
          <a:p>
            <a:fld id="{14DFC975-2FD7-44A5-9E78-ECBA46156075}" type="slidenum">
              <a:rPr lang="en-US" smtClean="0"/>
              <a:t>2</a:t>
            </a:fld>
            <a:endParaRPr lang="en-US"/>
          </a:p>
        </p:txBody>
      </p:sp>
    </p:spTree>
    <p:extLst>
      <p:ext uri="{BB962C8B-B14F-4D97-AF65-F5344CB8AC3E}">
        <p14:creationId xmlns:p14="http://schemas.microsoft.com/office/powerpoint/2010/main" val="32900711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868C70C-E5C4-CD47-888C-FCB3373B6D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5A8DDA3-B4FC-D445-AA06-C92ABAE24B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88543" y="5476671"/>
            <a:ext cx="2770698" cy="138132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4" name="Rectangle 13">
            <a:extLst>
              <a:ext uri="{FF2B5EF4-FFF2-40B4-BE49-F238E27FC236}">
                <a16:creationId xmlns:a16="http://schemas.microsoft.com/office/drawing/2014/main" id="{9FD0692D-A304-5E4A-BCD9-C00690321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88542" y="4101177"/>
            <a:ext cx="1373567" cy="2756824"/>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B579E46B-878B-96DE-0101-A3764BA426EC}"/>
              </a:ext>
            </a:extLst>
          </p:cNvPr>
          <p:cNvSpPr>
            <a:spLocks noGrp="1"/>
          </p:cNvSpPr>
          <p:nvPr>
            <p:ph type="title"/>
          </p:nvPr>
        </p:nvSpPr>
        <p:spPr>
          <a:xfrm>
            <a:off x="1388542" y="455362"/>
            <a:ext cx="3183457" cy="3392972"/>
          </a:xfrm>
        </p:spPr>
        <p:txBody>
          <a:bodyPr>
            <a:normAutofit/>
          </a:bodyPr>
          <a:lstStyle/>
          <a:p>
            <a:r>
              <a:rPr lang="en-CA" dirty="0"/>
              <a:t>Sections to be Completed</a:t>
            </a:r>
          </a:p>
        </p:txBody>
      </p:sp>
      <p:sp>
        <p:nvSpPr>
          <p:cNvPr id="4" name="Slide Number Placeholder 3">
            <a:extLst>
              <a:ext uri="{FF2B5EF4-FFF2-40B4-BE49-F238E27FC236}">
                <a16:creationId xmlns:a16="http://schemas.microsoft.com/office/drawing/2014/main" id="{036ABFA6-2CB7-6D95-0F14-4A8990F009CF}"/>
              </a:ext>
            </a:extLst>
          </p:cNvPr>
          <p:cNvSpPr>
            <a:spLocks noGrp="1"/>
          </p:cNvSpPr>
          <p:nvPr>
            <p:ph type="sldNum" sz="quarter" idx="12"/>
          </p:nvPr>
        </p:nvSpPr>
        <p:spPr>
          <a:xfrm>
            <a:off x="11149574" y="6292850"/>
            <a:ext cx="813816" cy="365125"/>
          </a:xfrm>
        </p:spPr>
        <p:txBody>
          <a:bodyPr>
            <a:normAutofit/>
          </a:bodyPr>
          <a:lstStyle/>
          <a:p>
            <a:pPr>
              <a:spcAft>
                <a:spcPts val="600"/>
              </a:spcAft>
            </a:pPr>
            <a:fld id="{14DFC975-2FD7-44A5-9E78-ECBA46156075}" type="slidenum">
              <a:rPr lang="en-US" smtClean="0"/>
              <a:pPr>
                <a:spcAft>
                  <a:spcPts val="600"/>
                </a:spcAft>
              </a:pPr>
              <a:t>20</a:t>
            </a:fld>
            <a:endParaRPr lang="en-US"/>
          </a:p>
        </p:txBody>
      </p:sp>
      <p:graphicFrame>
        <p:nvGraphicFramePr>
          <p:cNvPr id="6" name="Content Placeholder 2">
            <a:extLst>
              <a:ext uri="{FF2B5EF4-FFF2-40B4-BE49-F238E27FC236}">
                <a16:creationId xmlns:a16="http://schemas.microsoft.com/office/drawing/2014/main" id="{381A31EA-C88A-AEB9-90BA-0F1F8A5B2070}"/>
              </a:ext>
            </a:extLst>
          </p:cNvPr>
          <p:cNvGraphicFramePr>
            <a:graphicFrameLocks noGrp="1"/>
          </p:cNvGraphicFramePr>
          <p:nvPr>
            <p:ph idx="1"/>
            <p:extLst>
              <p:ext uri="{D42A27DB-BD31-4B8C-83A1-F6EECF244321}">
                <p14:modId xmlns:p14="http://schemas.microsoft.com/office/powerpoint/2010/main" val="3338539255"/>
              </p:ext>
            </p:extLst>
          </p:nvPr>
        </p:nvGraphicFramePr>
        <p:xfrm>
          <a:off x="5224244" y="409518"/>
          <a:ext cx="6034656" cy="56322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98971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3D1FC-520B-BA38-7D3D-D79A127E7D66}"/>
              </a:ext>
            </a:extLst>
          </p:cNvPr>
          <p:cNvSpPr>
            <a:spLocks noGrp="1"/>
          </p:cNvSpPr>
          <p:nvPr>
            <p:ph type="title"/>
          </p:nvPr>
        </p:nvSpPr>
        <p:spPr/>
        <p:txBody>
          <a:bodyPr/>
          <a:lstStyle/>
          <a:p>
            <a:r>
              <a:rPr lang="en-US" dirty="0"/>
              <a:t>4. Next Steps </a:t>
            </a:r>
          </a:p>
        </p:txBody>
      </p:sp>
      <p:sp>
        <p:nvSpPr>
          <p:cNvPr id="3" name="Content Placeholder 2">
            <a:extLst>
              <a:ext uri="{FF2B5EF4-FFF2-40B4-BE49-F238E27FC236}">
                <a16:creationId xmlns:a16="http://schemas.microsoft.com/office/drawing/2014/main" id="{1135FCFB-4B6C-8974-7D52-100A1982748B}"/>
              </a:ext>
            </a:extLst>
          </p:cNvPr>
          <p:cNvSpPr>
            <a:spLocks noGrp="1"/>
          </p:cNvSpPr>
          <p:nvPr>
            <p:ph idx="1"/>
          </p:nvPr>
        </p:nvSpPr>
        <p:spPr/>
        <p:txBody>
          <a:bodyPr vert="horz" lIns="91440" tIns="45720" rIns="91440" bIns="45720" rtlCol="0" anchor="t">
            <a:normAutofit/>
          </a:bodyPr>
          <a:lstStyle/>
          <a:p>
            <a:r>
              <a:rPr lang="en-US" dirty="0"/>
              <a:t>Some sections still to be completed.</a:t>
            </a:r>
          </a:p>
          <a:p>
            <a:r>
              <a:rPr lang="en-US" dirty="0"/>
              <a:t>Once I have the first draft of the website complete, it will be shared with various stakeholders, including SNO and SNOLAB personnel, to incorporate more feedback.</a:t>
            </a:r>
          </a:p>
          <a:p>
            <a:r>
              <a:rPr lang="en-US" dirty="0"/>
              <a:t>There will likely be several rounds of this process, and then the new website will </a:t>
            </a:r>
            <a:r>
              <a:rPr lang="en-US"/>
              <a:t>go live and </a:t>
            </a:r>
            <a:r>
              <a:rPr lang="en-US" dirty="0"/>
              <a:t>be made available to the public.</a:t>
            </a:r>
          </a:p>
        </p:txBody>
      </p:sp>
      <p:sp>
        <p:nvSpPr>
          <p:cNvPr id="4" name="Slide Number Placeholder 3">
            <a:extLst>
              <a:ext uri="{FF2B5EF4-FFF2-40B4-BE49-F238E27FC236}">
                <a16:creationId xmlns:a16="http://schemas.microsoft.com/office/drawing/2014/main" id="{41BC0285-231C-71EE-DD03-0287E6E9A488}"/>
              </a:ext>
            </a:extLst>
          </p:cNvPr>
          <p:cNvSpPr>
            <a:spLocks noGrp="1"/>
          </p:cNvSpPr>
          <p:nvPr>
            <p:ph type="sldNum" sz="quarter" idx="12"/>
          </p:nvPr>
        </p:nvSpPr>
        <p:spPr/>
        <p:txBody>
          <a:bodyPr/>
          <a:lstStyle/>
          <a:p>
            <a:fld id="{14DFC975-2FD7-44A5-9E78-ECBA46156075}" type="slidenum">
              <a:rPr lang="en-US" smtClean="0"/>
              <a:t>21</a:t>
            </a:fld>
            <a:endParaRPr lang="en-US"/>
          </a:p>
        </p:txBody>
      </p:sp>
    </p:spTree>
    <p:extLst>
      <p:ext uri="{BB962C8B-B14F-4D97-AF65-F5344CB8AC3E}">
        <p14:creationId xmlns:p14="http://schemas.microsoft.com/office/powerpoint/2010/main" val="3075093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D8D09-4EA2-757F-F86B-A2B03F30C54F}"/>
              </a:ext>
            </a:extLst>
          </p:cNvPr>
          <p:cNvSpPr>
            <a:spLocks noGrp="1"/>
          </p:cNvSpPr>
          <p:nvPr>
            <p:ph type="title"/>
          </p:nvPr>
        </p:nvSpPr>
        <p:spPr/>
        <p:txBody>
          <a:bodyPr/>
          <a:lstStyle/>
          <a:p>
            <a:r>
              <a:rPr lang="en-CA"/>
              <a:t>5. Impact</a:t>
            </a:r>
          </a:p>
        </p:txBody>
      </p:sp>
      <p:pic>
        <p:nvPicPr>
          <p:cNvPr id="6" name="Content Placeholder 5" descr="Laptop with solid fill">
            <a:extLst>
              <a:ext uri="{FF2B5EF4-FFF2-40B4-BE49-F238E27FC236}">
                <a16:creationId xmlns:a16="http://schemas.microsoft.com/office/drawing/2014/main" id="{3D65F67E-8931-AF0B-6093-1BB998727F11}"/>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5153818" y="4381128"/>
            <a:ext cx="1884363" cy="1884363"/>
          </a:xfrm>
        </p:spPr>
      </p:pic>
      <p:sp>
        <p:nvSpPr>
          <p:cNvPr id="4" name="Slide Number Placeholder 3">
            <a:extLst>
              <a:ext uri="{FF2B5EF4-FFF2-40B4-BE49-F238E27FC236}">
                <a16:creationId xmlns:a16="http://schemas.microsoft.com/office/drawing/2014/main" id="{CCA59961-2F28-F59A-5A18-F8DC5A2A1473}"/>
              </a:ext>
            </a:extLst>
          </p:cNvPr>
          <p:cNvSpPr>
            <a:spLocks noGrp="1"/>
          </p:cNvSpPr>
          <p:nvPr>
            <p:ph type="sldNum" sz="quarter" idx="12"/>
          </p:nvPr>
        </p:nvSpPr>
        <p:spPr/>
        <p:txBody>
          <a:bodyPr/>
          <a:lstStyle/>
          <a:p>
            <a:fld id="{14DFC975-2FD7-44A5-9E78-ECBA46156075}" type="slidenum">
              <a:rPr lang="en-US" smtClean="0"/>
              <a:t>22</a:t>
            </a:fld>
            <a:endParaRPr lang="en-US"/>
          </a:p>
        </p:txBody>
      </p:sp>
      <p:pic>
        <p:nvPicPr>
          <p:cNvPr id="8" name="Graphic 7" descr="Suburban scene with solid fill">
            <a:extLst>
              <a:ext uri="{FF2B5EF4-FFF2-40B4-BE49-F238E27FC236}">
                <a16:creationId xmlns:a16="http://schemas.microsoft.com/office/drawing/2014/main" id="{97073B14-C134-D8ED-F817-290EFF83A63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93217" y="2680838"/>
            <a:ext cx="1884363" cy="1884363"/>
          </a:xfrm>
          <a:prstGeom prst="rect">
            <a:avLst/>
          </a:prstGeom>
        </p:spPr>
      </p:pic>
      <p:pic>
        <p:nvPicPr>
          <p:cNvPr id="12" name="Graphic 11" descr="Scientist female with solid fill">
            <a:extLst>
              <a:ext uri="{FF2B5EF4-FFF2-40B4-BE49-F238E27FC236}">
                <a16:creationId xmlns:a16="http://schemas.microsoft.com/office/drawing/2014/main" id="{1884D2E6-FB9E-08E1-6C66-764B2FD1E6A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414421" y="2947961"/>
            <a:ext cx="1884362" cy="1884362"/>
          </a:xfrm>
          <a:prstGeom prst="rect">
            <a:avLst/>
          </a:prstGeom>
        </p:spPr>
      </p:pic>
      <p:pic>
        <p:nvPicPr>
          <p:cNvPr id="14" name="Graphic 13" descr="Schoolhouse with solid fill">
            <a:extLst>
              <a:ext uri="{FF2B5EF4-FFF2-40B4-BE49-F238E27FC236}">
                <a16:creationId xmlns:a16="http://schemas.microsoft.com/office/drawing/2014/main" id="{5C3B3C7F-9B20-6109-0241-1B0557970F2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153818" y="1063599"/>
            <a:ext cx="1884362" cy="1884362"/>
          </a:xfrm>
          <a:prstGeom prst="rect">
            <a:avLst/>
          </a:prstGeom>
        </p:spPr>
      </p:pic>
      <p:cxnSp>
        <p:nvCxnSpPr>
          <p:cNvPr id="17" name="Straight Arrow Connector 16">
            <a:extLst>
              <a:ext uri="{FF2B5EF4-FFF2-40B4-BE49-F238E27FC236}">
                <a16:creationId xmlns:a16="http://schemas.microsoft.com/office/drawing/2014/main" id="{775F1BC1-E2D6-2BC9-540A-8157BE8C5643}"/>
              </a:ext>
            </a:extLst>
          </p:cNvPr>
          <p:cNvCxnSpPr/>
          <p:nvPr/>
        </p:nvCxnSpPr>
        <p:spPr>
          <a:xfrm>
            <a:off x="4796626" y="4361232"/>
            <a:ext cx="923133" cy="942181"/>
          </a:xfrm>
          <a:prstGeom prst="straightConnector1">
            <a:avLst/>
          </a:prstGeom>
          <a:ln w="508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6C3374D-1132-E6CF-0925-45F683D0B78E}"/>
              </a:ext>
            </a:extLst>
          </p:cNvPr>
          <p:cNvCxnSpPr>
            <a:cxnSpLocks/>
          </p:cNvCxnSpPr>
          <p:nvPr/>
        </p:nvCxnSpPr>
        <p:spPr>
          <a:xfrm>
            <a:off x="6095999" y="2680838"/>
            <a:ext cx="0" cy="2460056"/>
          </a:xfrm>
          <a:prstGeom prst="straightConnector1">
            <a:avLst/>
          </a:prstGeom>
          <a:ln w="508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F91120B-DC7E-5F3B-1148-4BBC5176EA9B}"/>
              </a:ext>
            </a:extLst>
          </p:cNvPr>
          <p:cNvCxnSpPr>
            <a:cxnSpLocks/>
          </p:cNvCxnSpPr>
          <p:nvPr/>
        </p:nvCxnSpPr>
        <p:spPr>
          <a:xfrm flipV="1">
            <a:off x="6458155" y="4466775"/>
            <a:ext cx="937218" cy="836638"/>
          </a:xfrm>
          <a:prstGeom prst="straightConnector1">
            <a:avLst/>
          </a:prstGeom>
          <a:ln w="508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81158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03A0B2-4A2F-D846-A5E6-FB7CB9A031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375492"/>
            <a:ext cx="2770698" cy="5482505"/>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1" name="Rectangle 10">
            <a:extLst>
              <a:ext uri="{FF2B5EF4-FFF2-40B4-BE49-F238E27FC236}">
                <a16:creationId xmlns:a16="http://schemas.microsoft.com/office/drawing/2014/main" id="{7F573F1D-73A7-FB41-BCAD-FC9AA7DEF4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1373567"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useBgFill="1">
        <p:nvSpPr>
          <p:cNvPr id="13" name="Rectangle 12">
            <a:extLst>
              <a:ext uri="{FF2B5EF4-FFF2-40B4-BE49-F238E27FC236}">
                <a16:creationId xmlns:a16="http://schemas.microsoft.com/office/drawing/2014/main" id="{281148B8-58D0-4E9A-A32C-B3B181A3A8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FAA626-2472-218A-AF4B-ED0ED01B70A8}"/>
              </a:ext>
            </a:extLst>
          </p:cNvPr>
          <p:cNvSpPr>
            <a:spLocks noGrp="1"/>
          </p:cNvSpPr>
          <p:nvPr>
            <p:ph type="title"/>
          </p:nvPr>
        </p:nvSpPr>
        <p:spPr>
          <a:xfrm>
            <a:off x="1079090" y="1247140"/>
            <a:ext cx="5456242" cy="3450844"/>
          </a:xfrm>
        </p:spPr>
        <p:txBody>
          <a:bodyPr vert="horz" lIns="91440" tIns="45720" rIns="91440" bIns="45720" rtlCol="0" anchor="t">
            <a:normAutofit/>
          </a:bodyPr>
          <a:lstStyle/>
          <a:p>
            <a:r>
              <a:rPr lang="en-US" sz="6000" dirty="0"/>
              <a:t>Thank you for listening!</a:t>
            </a:r>
          </a:p>
        </p:txBody>
      </p:sp>
      <p:sp>
        <p:nvSpPr>
          <p:cNvPr id="15" name="Rectangle 14">
            <a:extLst>
              <a:ext uri="{FF2B5EF4-FFF2-40B4-BE49-F238E27FC236}">
                <a16:creationId xmlns:a16="http://schemas.microsoft.com/office/drawing/2014/main" id="{81EC1EF6-A5BF-44DB-A672-D024091B3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85407" y="1375495"/>
            <a:ext cx="5106593" cy="5482505"/>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7" name="Rectangle 16">
            <a:extLst>
              <a:ext uri="{FF2B5EF4-FFF2-40B4-BE49-F238E27FC236}">
                <a16:creationId xmlns:a16="http://schemas.microsoft.com/office/drawing/2014/main" id="{45E02CBB-287D-4A17-B2F3-56AD2C058F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49232" y="1"/>
            <a:ext cx="3742769" cy="6857999"/>
          </a:xfrm>
          <a:prstGeom prst="rect">
            <a:avLst/>
          </a:prstGeom>
          <a:gradFill flip="none" rotWithShape="1">
            <a:gsLst>
              <a:gs pos="0">
                <a:schemeClr val="accent1">
                  <a:alpha val="50000"/>
                </a:schemeClr>
              </a:gs>
              <a:gs pos="81000">
                <a:schemeClr val="accent4">
                  <a:alpha val="50000"/>
                </a:schemeClr>
              </a:gs>
              <a:gs pos="25000">
                <a:schemeClr val="accent2">
                  <a:alpha val="60000"/>
                </a:schemeClr>
              </a:gs>
              <a:gs pos="50000">
                <a:schemeClr val="accent3">
                  <a:alpha val="55000"/>
                </a:schemeClr>
              </a:gs>
              <a:gs pos="99000">
                <a:schemeClr val="accent5">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E0D6401A-2139-C9A1-43F6-4FA19A9CD7DC}"/>
              </a:ext>
            </a:extLst>
          </p:cNvPr>
          <p:cNvSpPr>
            <a:spLocks noGrp="1"/>
          </p:cNvSpPr>
          <p:nvPr>
            <p:ph type="sldNum" sz="quarter" idx="12"/>
          </p:nvPr>
        </p:nvSpPr>
        <p:spPr>
          <a:xfrm>
            <a:off x="11149574" y="6292850"/>
            <a:ext cx="813816" cy="365125"/>
          </a:xfrm>
        </p:spPr>
        <p:txBody>
          <a:bodyPr vert="horz" lIns="91440" tIns="45720" rIns="91440" bIns="45720" rtlCol="0" anchor="ctr">
            <a:normAutofit/>
          </a:bodyPr>
          <a:lstStyle/>
          <a:p>
            <a:pPr>
              <a:spcAft>
                <a:spcPts val="600"/>
              </a:spcAft>
            </a:pPr>
            <a:fld id="{14DFC975-2FD7-44A5-9E78-ECBA46156075}" type="slidenum">
              <a:rPr lang="en-US">
                <a:solidFill>
                  <a:srgbClr val="FFFFFF"/>
                </a:solidFill>
              </a:rPr>
              <a:pPr>
                <a:spcAft>
                  <a:spcPts val="600"/>
                </a:spcAft>
              </a:pPr>
              <a:t>23</a:t>
            </a:fld>
            <a:endParaRPr lang="en-US">
              <a:solidFill>
                <a:srgbClr val="FFFFFF"/>
              </a:solidFill>
            </a:endParaRPr>
          </a:p>
        </p:txBody>
      </p:sp>
    </p:spTree>
    <p:extLst>
      <p:ext uri="{BB962C8B-B14F-4D97-AF65-F5344CB8AC3E}">
        <p14:creationId xmlns:p14="http://schemas.microsoft.com/office/powerpoint/2010/main" val="20286370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3A76E-1991-908E-4B25-219124A1966C}"/>
              </a:ext>
            </a:extLst>
          </p:cNvPr>
          <p:cNvSpPr>
            <a:spLocks noGrp="1"/>
          </p:cNvSpPr>
          <p:nvPr>
            <p:ph type="title"/>
          </p:nvPr>
        </p:nvSpPr>
        <p:spPr>
          <a:xfrm>
            <a:off x="1587710" y="412500"/>
            <a:ext cx="9486690" cy="1550419"/>
          </a:xfrm>
        </p:spPr>
        <p:txBody>
          <a:bodyPr/>
          <a:lstStyle/>
          <a:p>
            <a:pPr algn="ctr"/>
            <a:r>
              <a:rPr lang="en-CA"/>
              <a:t>1. https://</a:t>
            </a:r>
            <a:r>
              <a:rPr lang="en-CA" err="1"/>
              <a:t>sno.phy.queensu.ca</a:t>
            </a:r>
            <a:endParaRPr lang="en-CA"/>
          </a:p>
        </p:txBody>
      </p:sp>
      <p:pic>
        <p:nvPicPr>
          <p:cNvPr id="5" name="Content Placeholder 4" descr="Laptop with solid fill">
            <a:extLst>
              <a:ext uri="{FF2B5EF4-FFF2-40B4-BE49-F238E27FC236}">
                <a16:creationId xmlns:a16="http://schemas.microsoft.com/office/drawing/2014/main" id="{5D8186B2-3C19-47E4-150F-85ECA8260574}"/>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3583040" y="1280317"/>
            <a:ext cx="5025920" cy="5025920"/>
          </a:xfrm>
        </p:spPr>
      </p:pic>
      <p:sp>
        <p:nvSpPr>
          <p:cNvPr id="3" name="Slide Number Placeholder 2">
            <a:extLst>
              <a:ext uri="{FF2B5EF4-FFF2-40B4-BE49-F238E27FC236}">
                <a16:creationId xmlns:a16="http://schemas.microsoft.com/office/drawing/2014/main" id="{0970F304-AEE0-B240-401A-B4641D745848}"/>
              </a:ext>
            </a:extLst>
          </p:cNvPr>
          <p:cNvSpPr>
            <a:spLocks noGrp="1"/>
          </p:cNvSpPr>
          <p:nvPr>
            <p:ph type="sldNum" sz="quarter" idx="12"/>
          </p:nvPr>
        </p:nvSpPr>
        <p:spPr/>
        <p:txBody>
          <a:bodyPr/>
          <a:lstStyle/>
          <a:p>
            <a:fld id="{14DFC975-2FD7-44A5-9E78-ECBA46156075}" type="slidenum">
              <a:rPr lang="en-US" smtClean="0"/>
              <a:t>3</a:t>
            </a:fld>
            <a:endParaRPr lang="en-US"/>
          </a:p>
        </p:txBody>
      </p:sp>
    </p:spTree>
    <p:extLst>
      <p:ext uri="{BB962C8B-B14F-4D97-AF65-F5344CB8AC3E}">
        <p14:creationId xmlns:p14="http://schemas.microsoft.com/office/powerpoint/2010/main" val="1246861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342F0-CA4E-821A-68A0-383BA9AC737D}"/>
              </a:ext>
            </a:extLst>
          </p:cNvPr>
          <p:cNvSpPr>
            <a:spLocks noGrp="1"/>
          </p:cNvSpPr>
          <p:nvPr>
            <p:ph type="title"/>
          </p:nvPr>
        </p:nvSpPr>
        <p:spPr>
          <a:xfrm>
            <a:off x="1587710" y="134544"/>
            <a:ext cx="9486690" cy="1550419"/>
          </a:xfrm>
        </p:spPr>
        <p:txBody>
          <a:bodyPr/>
          <a:lstStyle/>
          <a:p>
            <a:pPr algn="ctr"/>
            <a:r>
              <a:rPr lang="en-CA"/>
              <a:t>https://</a:t>
            </a:r>
            <a:r>
              <a:rPr lang="en-CA" err="1"/>
              <a:t>sno.phy.queensu.ca</a:t>
            </a:r>
            <a:endParaRPr lang="en-CA"/>
          </a:p>
        </p:txBody>
      </p:sp>
      <p:pic>
        <p:nvPicPr>
          <p:cNvPr id="5" name="Content Placeholder 4">
            <a:extLst>
              <a:ext uri="{FF2B5EF4-FFF2-40B4-BE49-F238E27FC236}">
                <a16:creationId xmlns:a16="http://schemas.microsoft.com/office/drawing/2014/main" id="{34A458BB-EE3B-594F-324B-752323C1BA78}"/>
              </a:ext>
            </a:extLst>
          </p:cNvPr>
          <p:cNvPicPr>
            <a:picLocks noGrp="1" noChangeAspect="1"/>
          </p:cNvPicPr>
          <p:nvPr>
            <p:ph idx="1"/>
          </p:nvPr>
        </p:nvPicPr>
        <p:blipFill>
          <a:blip r:embed="rId3"/>
          <a:stretch>
            <a:fillRect/>
          </a:stretch>
        </p:blipFill>
        <p:spPr>
          <a:xfrm>
            <a:off x="1763265" y="1065779"/>
            <a:ext cx="9135579" cy="5792221"/>
          </a:xfrm>
        </p:spPr>
      </p:pic>
      <p:sp>
        <p:nvSpPr>
          <p:cNvPr id="3" name="Slide Number Placeholder 2">
            <a:extLst>
              <a:ext uri="{FF2B5EF4-FFF2-40B4-BE49-F238E27FC236}">
                <a16:creationId xmlns:a16="http://schemas.microsoft.com/office/drawing/2014/main" id="{CBCBFB20-E4FC-5F47-56B5-45EADCFE9A9E}"/>
              </a:ext>
            </a:extLst>
          </p:cNvPr>
          <p:cNvSpPr>
            <a:spLocks noGrp="1"/>
          </p:cNvSpPr>
          <p:nvPr>
            <p:ph type="sldNum" sz="quarter" idx="12"/>
          </p:nvPr>
        </p:nvSpPr>
        <p:spPr/>
        <p:txBody>
          <a:bodyPr/>
          <a:lstStyle/>
          <a:p>
            <a:fld id="{14DFC975-2FD7-44A5-9E78-ECBA46156075}" type="slidenum">
              <a:rPr lang="en-US" smtClean="0"/>
              <a:t>4</a:t>
            </a:fld>
            <a:endParaRPr lang="en-US"/>
          </a:p>
        </p:txBody>
      </p:sp>
    </p:spTree>
    <p:extLst>
      <p:ext uri="{BB962C8B-B14F-4D97-AF65-F5344CB8AC3E}">
        <p14:creationId xmlns:p14="http://schemas.microsoft.com/office/powerpoint/2010/main" val="390796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342F0-CA4E-821A-68A0-383BA9AC737D}"/>
              </a:ext>
            </a:extLst>
          </p:cNvPr>
          <p:cNvSpPr>
            <a:spLocks noGrp="1"/>
          </p:cNvSpPr>
          <p:nvPr>
            <p:ph type="title"/>
          </p:nvPr>
        </p:nvSpPr>
        <p:spPr>
          <a:xfrm>
            <a:off x="1587710" y="134544"/>
            <a:ext cx="9486690" cy="1550419"/>
          </a:xfrm>
        </p:spPr>
        <p:txBody>
          <a:bodyPr/>
          <a:lstStyle/>
          <a:p>
            <a:pPr algn="ctr"/>
            <a:r>
              <a:rPr lang="en-CA"/>
              <a:t>https://</a:t>
            </a:r>
            <a:r>
              <a:rPr lang="en-CA" err="1"/>
              <a:t>sno.phy.queensu.ca</a:t>
            </a:r>
            <a:endParaRPr lang="en-CA"/>
          </a:p>
        </p:txBody>
      </p:sp>
      <p:pic>
        <p:nvPicPr>
          <p:cNvPr id="7" name="Content Placeholder 6">
            <a:extLst>
              <a:ext uri="{FF2B5EF4-FFF2-40B4-BE49-F238E27FC236}">
                <a16:creationId xmlns:a16="http://schemas.microsoft.com/office/drawing/2014/main" id="{AA91E7B7-5ED6-DA05-EE7E-BCB14FAA4401}"/>
              </a:ext>
            </a:extLst>
          </p:cNvPr>
          <p:cNvPicPr>
            <a:picLocks noGrp="1" noChangeAspect="1"/>
          </p:cNvPicPr>
          <p:nvPr>
            <p:ph idx="1"/>
          </p:nvPr>
        </p:nvPicPr>
        <p:blipFill>
          <a:blip r:embed="rId3"/>
          <a:stretch>
            <a:fillRect/>
          </a:stretch>
        </p:blipFill>
        <p:spPr>
          <a:xfrm>
            <a:off x="1683810" y="914400"/>
            <a:ext cx="9294490" cy="5809056"/>
          </a:xfrm>
        </p:spPr>
      </p:pic>
      <p:sp>
        <p:nvSpPr>
          <p:cNvPr id="9" name="Right Arrow 8">
            <a:extLst>
              <a:ext uri="{FF2B5EF4-FFF2-40B4-BE49-F238E27FC236}">
                <a16:creationId xmlns:a16="http://schemas.microsoft.com/office/drawing/2014/main" id="{F77E7C60-6B37-2685-E221-EB2DA57C1444}"/>
              </a:ext>
            </a:extLst>
          </p:cNvPr>
          <p:cNvSpPr/>
          <p:nvPr/>
        </p:nvSpPr>
        <p:spPr>
          <a:xfrm>
            <a:off x="341194" y="3903959"/>
            <a:ext cx="1246516" cy="30025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Slide Number Placeholder 9">
            <a:extLst>
              <a:ext uri="{FF2B5EF4-FFF2-40B4-BE49-F238E27FC236}">
                <a16:creationId xmlns:a16="http://schemas.microsoft.com/office/drawing/2014/main" id="{11F1B921-69BB-D7B9-64B8-854F9ACE6BAC}"/>
              </a:ext>
            </a:extLst>
          </p:cNvPr>
          <p:cNvSpPr>
            <a:spLocks noGrp="1"/>
          </p:cNvSpPr>
          <p:nvPr>
            <p:ph type="sldNum" sz="quarter" idx="12"/>
          </p:nvPr>
        </p:nvSpPr>
        <p:spPr/>
        <p:txBody>
          <a:bodyPr/>
          <a:lstStyle/>
          <a:p>
            <a:fld id="{14DFC975-2FD7-44A5-9E78-ECBA46156075}" type="slidenum">
              <a:rPr lang="en-US" smtClean="0"/>
              <a:t>5</a:t>
            </a:fld>
            <a:endParaRPr lang="en-US"/>
          </a:p>
        </p:txBody>
      </p:sp>
    </p:spTree>
    <p:extLst>
      <p:ext uri="{BB962C8B-B14F-4D97-AF65-F5344CB8AC3E}">
        <p14:creationId xmlns:p14="http://schemas.microsoft.com/office/powerpoint/2010/main" val="122713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3A76E-1991-908E-4B25-219124A1966C}"/>
              </a:ext>
            </a:extLst>
          </p:cNvPr>
          <p:cNvSpPr>
            <a:spLocks noGrp="1"/>
          </p:cNvSpPr>
          <p:nvPr>
            <p:ph type="title"/>
          </p:nvPr>
        </p:nvSpPr>
        <p:spPr>
          <a:xfrm>
            <a:off x="1587710" y="412500"/>
            <a:ext cx="9486690" cy="1550419"/>
          </a:xfrm>
        </p:spPr>
        <p:txBody>
          <a:bodyPr/>
          <a:lstStyle/>
          <a:p>
            <a:pPr algn="ctr"/>
            <a:r>
              <a:rPr lang="en-CA" dirty="0"/>
              <a:t>https://</a:t>
            </a:r>
            <a:r>
              <a:rPr lang="en-CA" dirty="0" err="1"/>
              <a:t>sno.phy.queensu.ca</a:t>
            </a:r>
            <a:endParaRPr lang="en-CA" dirty="0"/>
          </a:p>
        </p:txBody>
      </p:sp>
      <p:pic>
        <p:nvPicPr>
          <p:cNvPr id="7" name="Content Placeholder 6">
            <a:extLst>
              <a:ext uri="{FF2B5EF4-FFF2-40B4-BE49-F238E27FC236}">
                <a16:creationId xmlns:a16="http://schemas.microsoft.com/office/drawing/2014/main" id="{AE39A569-0244-40ED-05F5-5E684DA41053}"/>
              </a:ext>
            </a:extLst>
          </p:cNvPr>
          <p:cNvPicPr>
            <a:picLocks noGrp="1" noChangeAspect="1"/>
          </p:cNvPicPr>
          <p:nvPr>
            <p:ph idx="1"/>
          </p:nvPr>
        </p:nvPicPr>
        <p:blipFill>
          <a:blip r:embed="rId3"/>
          <a:stretch>
            <a:fillRect/>
          </a:stretch>
        </p:blipFill>
        <p:spPr>
          <a:xfrm>
            <a:off x="1823608" y="1187709"/>
            <a:ext cx="9014894" cy="5634309"/>
          </a:xfrm>
        </p:spPr>
      </p:pic>
      <p:sp>
        <p:nvSpPr>
          <p:cNvPr id="8" name="Right Arrow 7">
            <a:extLst>
              <a:ext uri="{FF2B5EF4-FFF2-40B4-BE49-F238E27FC236}">
                <a16:creationId xmlns:a16="http://schemas.microsoft.com/office/drawing/2014/main" id="{824FB423-1275-FC7F-8B84-3DD000B47468}"/>
              </a:ext>
            </a:extLst>
          </p:cNvPr>
          <p:cNvSpPr/>
          <p:nvPr/>
        </p:nvSpPr>
        <p:spPr>
          <a:xfrm>
            <a:off x="968991" y="5076967"/>
            <a:ext cx="1012304" cy="7742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Slide Number Placeholder 8">
            <a:extLst>
              <a:ext uri="{FF2B5EF4-FFF2-40B4-BE49-F238E27FC236}">
                <a16:creationId xmlns:a16="http://schemas.microsoft.com/office/drawing/2014/main" id="{AD22CE51-4207-77DE-C7C5-B5A5162B40CF}"/>
              </a:ext>
            </a:extLst>
          </p:cNvPr>
          <p:cNvSpPr>
            <a:spLocks noGrp="1"/>
          </p:cNvSpPr>
          <p:nvPr>
            <p:ph type="sldNum" sz="quarter" idx="12"/>
          </p:nvPr>
        </p:nvSpPr>
        <p:spPr/>
        <p:txBody>
          <a:bodyPr/>
          <a:lstStyle/>
          <a:p>
            <a:fld id="{14DFC975-2FD7-44A5-9E78-ECBA46156075}" type="slidenum">
              <a:rPr lang="en-US" smtClean="0"/>
              <a:t>6</a:t>
            </a:fld>
            <a:endParaRPr lang="en-US"/>
          </a:p>
        </p:txBody>
      </p:sp>
    </p:spTree>
    <p:extLst>
      <p:ext uri="{BB962C8B-B14F-4D97-AF65-F5344CB8AC3E}">
        <p14:creationId xmlns:p14="http://schemas.microsoft.com/office/powerpoint/2010/main" val="4036924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1EFD3-EB25-451E-C87E-A9EAE2F0E78D}"/>
              </a:ext>
            </a:extLst>
          </p:cNvPr>
          <p:cNvSpPr>
            <a:spLocks noGrp="1"/>
          </p:cNvSpPr>
          <p:nvPr>
            <p:ph type="title"/>
          </p:nvPr>
        </p:nvSpPr>
        <p:spPr/>
        <p:txBody>
          <a:bodyPr/>
          <a:lstStyle/>
          <a:p>
            <a:r>
              <a:rPr lang="en-CA"/>
              <a:t>2. Proposed Improvements </a:t>
            </a:r>
          </a:p>
        </p:txBody>
      </p:sp>
      <p:sp>
        <p:nvSpPr>
          <p:cNvPr id="3" name="Content Placeholder 2">
            <a:extLst>
              <a:ext uri="{FF2B5EF4-FFF2-40B4-BE49-F238E27FC236}">
                <a16:creationId xmlns:a16="http://schemas.microsoft.com/office/drawing/2014/main" id="{72CD7024-72D7-465B-C118-56A398C32C24}"/>
              </a:ext>
            </a:extLst>
          </p:cNvPr>
          <p:cNvSpPr>
            <a:spLocks noGrp="1"/>
          </p:cNvSpPr>
          <p:nvPr>
            <p:ph idx="1"/>
          </p:nvPr>
        </p:nvSpPr>
        <p:spPr>
          <a:xfrm>
            <a:off x="1587710" y="1500996"/>
            <a:ext cx="9486690" cy="4585172"/>
          </a:xfrm>
        </p:spPr>
        <p:txBody>
          <a:bodyPr>
            <a:normAutofit fontScale="92500" lnSpcReduction="10000"/>
          </a:bodyPr>
          <a:lstStyle/>
          <a:p>
            <a:r>
              <a:rPr lang="en-US" dirty="0"/>
              <a:t>Arthur B McDonald and </a:t>
            </a:r>
            <a:r>
              <a:rPr lang="en-US" dirty="0" err="1"/>
              <a:t>Aksel</a:t>
            </a:r>
            <a:r>
              <a:rPr lang="en-US" dirty="0"/>
              <a:t> </a:t>
            </a:r>
            <a:r>
              <a:rPr lang="en-US" dirty="0" err="1"/>
              <a:t>Hallin</a:t>
            </a:r>
            <a:r>
              <a:rPr lang="en-US" dirty="0"/>
              <a:t>, on behalf of SNO, worked with Charles (CJ) Woodford and Tony Noble at the McDonald Institute on creating a new website. </a:t>
            </a:r>
          </a:p>
          <a:p>
            <a:r>
              <a:rPr lang="en-US" dirty="0"/>
              <a:t>Areas of improvement were identified </a:t>
            </a:r>
          </a:p>
          <a:p>
            <a:pPr lvl="1"/>
            <a:r>
              <a:rPr lang="en-US" dirty="0"/>
              <a:t>Visuals</a:t>
            </a:r>
          </a:p>
          <a:p>
            <a:pPr lvl="1"/>
            <a:r>
              <a:rPr lang="en-US" dirty="0"/>
              <a:t>Navigation</a:t>
            </a:r>
          </a:p>
          <a:p>
            <a:pPr lvl="1"/>
            <a:r>
              <a:rPr lang="en-US" dirty="0"/>
              <a:t>Layout</a:t>
            </a:r>
          </a:p>
          <a:p>
            <a:pPr lvl="1"/>
            <a:r>
              <a:rPr lang="en-US" dirty="0"/>
              <a:t>Organization</a:t>
            </a:r>
          </a:p>
          <a:p>
            <a:pPr lvl="1"/>
            <a:r>
              <a:rPr lang="en-US" dirty="0"/>
              <a:t>Tone and Language</a:t>
            </a:r>
          </a:p>
          <a:p>
            <a:r>
              <a:rPr lang="en-US" dirty="0"/>
              <a:t>CJ created a framework for the new website and had it approved by the other three working on the project. </a:t>
            </a:r>
          </a:p>
          <a:p>
            <a:r>
              <a:rPr lang="en-US" dirty="0"/>
              <a:t>And that is where I come in!</a:t>
            </a:r>
          </a:p>
          <a:p>
            <a:endParaRPr lang="en-CA" dirty="0"/>
          </a:p>
        </p:txBody>
      </p:sp>
      <p:sp>
        <p:nvSpPr>
          <p:cNvPr id="4" name="Slide Number Placeholder 3">
            <a:extLst>
              <a:ext uri="{FF2B5EF4-FFF2-40B4-BE49-F238E27FC236}">
                <a16:creationId xmlns:a16="http://schemas.microsoft.com/office/drawing/2014/main" id="{AEEA49E6-FE4A-D2F3-4CED-7274184B3143}"/>
              </a:ext>
            </a:extLst>
          </p:cNvPr>
          <p:cNvSpPr>
            <a:spLocks noGrp="1"/>
          </p:cNvSpPr>
          <p:nvPr>
            <p:ph type="sldNum" sz="quarter" idx="12"/>
          </p:nvPr>
        </p:nvSpPr>
        <p:spPr/>
        <p:txBody>
          <a:bodyPr/>
          <a:lstStyle/>
          <a:p>
            <a:fld id="{14DFC975-2FD7-44A5-9E78-ECBA46156075}" type="slidenum">
              <a:rPr lang="en-US" smtClean="0"/>
              <a:t>7</a:t>
            </a:fld>
            <a:endParaRPr lang="en-US"/>
          </a:p>
        </p:txBody>
      </p:sp>
    </p:spTree>
    <p:extLst>
      <p:ext uri="{BB962C8B-B14F-4D97-AF65-F5344CB8AC3E}">
        <p14:creationId xmlns:p14="http://schemas.microsoft.com/office/powerpoint/2010/main" val="2077857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E507D-95F9-B971-0B0D-50292B0AB79C}"/>
              </a:ext>
            </a:extLst>
          </p:cNvPr>
          <p:cNvSpPr>
            <a:spLocks noGrp="1"/>
          </p:cNvSpPr>
          <p:nvPr>
            <p:ph type="title"/>
          </p:nvPr>
        </p:nvSpPr>
        <p:spPr>
          <a:xfrm>
            <a:off x="1587710" y="17877"/>
            <a:ext cx="9486690" cy="1550419"/>
          </a:xfrm>
        </p:spPr>
        <p:txBody>
          <a:bodyPr/>
          <a:lstStyle/>
          <a:p>
            <a:pPr algn="ctr"/>
            <a:r>
              <a:rPr lang="en-CA" dirty="0"/>
              <a:t>3. Work Completed to Date</a:t>
            </a:r>
          </a:p>
        </p:txBody>
      </p:sp>
      <p:sp>
        <p:nvSpPr>
          <p:cNvPr id="8" name="Slide Number Placeholder 7">
            <a:extLst>
              <a:ext uri="{FF2B5EF4-FFF2-40B4-BE49-F238E27FC236}">
                <a16:creationId xmlns:a16="http://schemas.microsoft.com/office/drawing/2014/main" id="{B6F78946-998E-C476-BD7A-31D0457A15DE}"/>
              </a:ext>
            </a:extLst>
          </p:cNvPr>
          <p:cNvSpPr>
            <a:spLocks noGrp="1"/>
          </p:cNvSpPr>
          <p:nvPr>
            <p:ph type="sldNum" sz="quarter" idx="12"/>
          </p:nvPr>
        </p:nvSpPr>
        <p:spPr/>
        <p:txBody>
          <a:bodyPr/>
          <a:lstStyle/>
          <a:p>
            <a:fld id="{14DFC975-2FD7-44A5-9E78-ECBA46156075}" type="slidenum">
              <a:rPr lang="en-US" smtClean="0"/>
              <a:t>8</a:t>
            </a:fld>
            <a:endParaRPr lang="en-US"/>
          </a:p>
        </p:txBody>
      </p:sp>
      <p:pic>
        <p:nvPicPr>
          <p:cNvPr id="10" name="Picture 9">
            <a:extLst>
              <a:ext uri="{FF2B5EF4-FFF2-40B4-BE49-F238E27FC236}">
                <a16:creationId xmlns:a16="http://schemas.microsoft.com/office/drawing/2014/main" id="{1D6F9868-AE64-3E01-8AE0-7EA68899C7CF}"/>
              </a:ext>
            </a:extLst>
          </p:cNvPr>
          <p:cNvPicPr>
            <a:picLocks noChangeAspect="1"/>
          </p:cNvPicPr>
          <p:nvPr/>
        </p:nvPicPr>
        <p:blipFill>
          <a:blip r:embed="rId3"/>
          <a:stretch>
            <a:fillRect/>
          </a:stretch>
        </p:blipFill>
        <p:spPr>
          <a:xfrm>
            <a:off x="2081131" y="865982"/>
            <a:ext cx="8499848" cy="5942656"/>
          </a:xfrm>
          <a:prstGeom prst="rect">
            <a:avLst/>
          </a:prstGeom>
        </p:spPr>
      </p:pic>
    </p:spTree>
    <p:extLst>
      <p:ext uri="{BB962C8B-B14F-4D97-AF65-F5344CB8AC3E}">
        <p14:creationId xmlns:p14="http://schemas.microsoft.com/office/powerpoint/2010/main" val="2678078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B6F78946-998E-C476-BD7A-31D0457A15DE}"/>
              </a:ext>
            </a:extLst>
          </p:cNvPr>
          <p:cNvSpPr>
            <a:spLocks noGrp="1"/>
          </p:cNvSpPr>
          <p:nvPr>
            <p:ph type="sldNum" sz="quarter" idx="12"/>
          </p:nvPr>
        </p:nvSpPr>
        <p:spPr/>
        <p:txBody>
          <a:bodyPr/>
          <a:lstStyle/>
          <a:p>
            <a:fld id="{14DFC975-2FD7-44A5-9E78-ECBA46156075}" type="slidenum">
              <a:rPr lang="en-US" smtClean="0"/>
              <a:t>9</a:t>
            </a:fld>
            <a:endParaRPr lang="en-US"/>
          </a:p>
        </p:txBody>
      </p:sp>
      <p:pic>
        <p:nvPicPr>
          <p:cNvPr id="6" name="Picture 5">
            <a:extLst>
              <a:ext uri="{FF2B5EF4-FFF2-40B4-BE49-F238E27FC236}">
                <a16:creationId xmlns:a16="http://schemas.microsoft.com/office/drawing/2014/main" id="{6C9CB463-00AE-4FEB-FEEE-F5DF8523497E}"/>
              </a:ext>
            </a:extLst>
          </p:cNvPr>
          <p:cNvPicPr>
            <a:picLocks noChangeAspect="1"/>
          </p:cNvPicPr>
          <p:nvPr/>
        </p:nvPicPr>
        <p:blipFill>
          <a:blip r:embed="rId3"/>
          <a:stretch>
            <a:fillRect/>
          </a:stretch>
        </p:blipFill>
        <p:spPr>
          <a:xfrm>
            <a:off x="1342571" y="1"/>
            <a:ext cx="9506857" cy="6857999"/>
          </a:xfrm>
          <a:prstGeom prst="rect">
            <a:avLst/>
          </a:prstGeom>
        </p:spPr>
      </p:pic>
    </p:spTree>
    <p:extLst>
      <p:ext uri="{BB962C8B-B14F-4D97-AF65-F5344CB8AC3E}">
        <p14:creationId xmlns:p14="http://schemas.microsoft.com/office/powerpoint/2010/main" val="1396355576"/>
      </p:ext>
    </p:extLst>
  </p:cSld>
  <p:clrMapOvr>
    <a:masterClrMapping/>
  </p:clrMapOvr>
</p:sld>
</file>

<file path=ppt/theme/theme1.xml><?xml version="1.0" encoding="utf-8"?>
<a:theme xmlns:a="http://schemas.openxmlformats.org/drawingml/2006/main" name="InterweaveVTI">
  <a:themeElements>
    <a:clrScheme name="Interweave-R1">
      <a:dk1>
        <a:srgbClr val="000000"/>
      </a:dk1>
      <a:lt1>
        <a:srgbClr val="FFFFFF"/>
      </a:lt1>
      <a:dk2>
        <a:srgbClr val="292C2D"/>
      </a:dk2>
      <a:lt2>
        <a:srgbClr val="DDDEDD"/>
      </a:lt2>
      <a:accent1>
        <a:srgbClr val="0BA5E8"/>
      </a:accent1>
      <a:accent2>
        <a:srgbClr val="5066E1"/>
      </a:accent2>
      <a:accent3>
        <a:srgbClr val="894EC0"/>
      </a:accent3>
      <a:accent4>
        <a:srgbClr val="E54196"/>
      </a:accent4>
      <a:accent5>
        <a:srgbClr val="BE4449"/>
      </a:accent5>
      <a:accent6>
        <a:srgbClr val="F55822"/>
      </a:accent6>
      <a:hlink>
        <a:srgbClr val="C22DD8"/>
      </a:hlink>
      <a:folHlink>
        <a:srgbClr val="737F82"/>
      </a:folHlink>
    </a:clrScheme>
    <a:fontScheme name="Interweave">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nterweaveVTI" id="{2A5AE21D-FC75-4AD0-BC12-FA563BC24905}" vid="{9A4A41B8-EB69-44BB-8E15-B517E25CF8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1008</Words>
  <Application>Microsoft Macintosh PowerPoint</Application>
  <PresentationFormat>Widescreen</PresentationFormat>
  <Paragraphs>101</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Neue Haas Grotesk Text Pro</vt:lpstr>
      <vt:lpstr>InterweaveVTI</vt:lpstr>
      <vt:lpstr>The Legacy of SNO</vt:lpstr>
      <vt:lpstr>Content</vt:lpstr>
      <vt:lpstr>1. https://sno.phy.queensu.ca</vt:lpstr>
      <vt:lpstr>https://sno.phy.queensu.ca</vt:lpstr>
      <vt:lpstr>https://sno.phy.queensu.ca</vt:lpstr>
      <vt:lpstr>https://sno.phy.queensu.ca</vt:lpstr>
      <vt:lpstr>2. Proposed Improvements </vt:lpstr>
      <vt:lpstr>3. Work Completed to Date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Sections to be Completed</vt:lpstr>
      <vt:lpstr>4. Next Steps </vt:lpstr>
      <vt:lpstr>5. Impact</vt:lpstr>
      <vt:lpstr>Thank you for listening!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Legacy of SNO</dc:title>
  <dc:creator>Maggie Oxford</dc:creator>
  <cp:lastModifiedBy>Maggie Oxford</cp:lastModifiedBy>
  <cp:revision>3</cp:revision>
  <cp:lastPrinted>2023-08-17T16:36:17Z</cp:lastPrinted>
  <dcterms:created xsi:type="dcterms:W3CDTF">2023-08-15T18:14:31Z</dcterms:created>
  <dcterms:modified xsi:type="dcterms:W3CDTF">2023-08-17T16:43:29Z</dcterms:modified>
</cp:coreProperties>
</file>