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notesSlides/notesSlide5.xml" ContentType="application/vnd.openxmlformats-officedocument.presentationml.notesSlide+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700" r:id="rId1"/>
  </p:sldMasterIdLst>
  <p:notesMasterIdLst>
    <p:notesMasterId r:id="rId19"/>
  </p:notesMasterIdLst>
  <p:sldIdLst>
    <p:sldId id="357" r:id="rId2"/>
    <p:sldId id="352" r:id="rId3"/>
    <p:sldId id="356" r:id="rId4"/>
    <p:sldId id="363" r:id="rId5"/>
    <p:sldId id="362" r:id="rId6"/>
    <p:sldId id="353" r:id="rId7"/>
    <p:sldId id="345" r:id="rId8"/>
    <p:sldId id="360" r:id="rId9"/>
    <p:sldId id="367" r:id="rId10"/>
    <p:sldId id="354" r:id="rId11"/>
    <p:sldId id="350" r:id="rId12"/>
    <p:sldId id="358" r:id="rId13"/>
    <p:sldId id="366" r:id="rId14"/>
    <p:sldId id="369" r:id="rId15"/>
    <p:sldId id="355" r:id="rId16"/>
    <p:sldId id="346" r:id="rId17"/>
    <p:sldId id="368" r:id="rId18"/>
  </p:sldIdLst>
  <p:sldSz cx="9144000" cy="5143500" type="screen16x9"/>
  <p:notesSz cx="6858000" cy="9144000"/>
  <p:embeddedFontLst>
    <p:embeddedFont>
      <p:font typeface="Cambria" panose="02040503050406030204" pitchFamily="18" charset="0"/>
      <p:regular r:id="rId20"/>
      <p:bold r:id="rId21"/>
      <p:italic r:id="rId22"/>
      <p:boldItalic r:id="rId23"/>
    </p:embeddedFont>
    <p:embeddedFont>
      <p:font typeface="Cambria Math" panose="02040503050406030204" pitchFamily="18" charset="0"/>
      <p:regular r:id="rId24"/>
    </p:embeddedFont>
    <p:embeddedFont>
      <p:font typeface="Source Code Pro Light" panose="020B0409030403020204" pitchFamily="49" charset="0"/>
      <p:regular r:id="rId25"/>
      <p:italic r:id="rId26"/>
    </p:embeddedFont>
    <p:embeddedFont>
      <p:font typeface="Teko" panose="020B0604020202020204" charset="0"/>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1F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17CFED-3E31-4E6E-A226-C9C4CA7512EC}" v="7571" dt="2023-08-18T12:04:10.318"/>
    <p1510:client id="{82B4D214-1F18-4FA9-812F-185955FF05A0}" v="28" dt="2023-08-18T03:20:16.972"/>
  </p1510:revLst>
</p1510:revInfo>
</file>

<file path=ppt/tableStyles.xml><?xml version="1.0" encoding="utf-8"?>
<a:tblStyleLst xmlns:a="http://schemas.openxmlformats.org/drawingml/2006/main" def="{601D1364-723A-47F8-A6AF-DEB0907E22B5}">
  <a:tblStyle styleId="{601D1364-723A-47F8-A6AF-DEB0907E22B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67" autoAdjust="0"/>
    <p:restoredTop sz="73241" autoAdjust="0"/>
  </p:normalViewPr>
  <p:slideViewPr>
    <p:cSldViewPr snapToGrid="0">
      <p:cViewPr varScale="1">
        <p:scale>
          <a:sx n="110" d="100"/>
          <a:sy n="110" d="100"/>
        </p:scale>
        <p:origin x="138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usuf Ahmed" userId="278eefcc-6d86-4446-9082-31f6cfa36d45" providerId="ADAL" clId="{82B4D214-1F18-4FA9-812F-185955FF05A0}"/>
    <pc:docChg chg="undo redo custSel addSld modSld">
      <pc:chgData name="Yusuf Ahmed" userId="278eefcc-6d86-4446-9082-31f6cfa36d45" providerId="ADAL" clId="{82B4D214-1F18-4FA9-812F-185955FF05A0}" dt="2023-08-18T03:20:16.972" v="484"/>
      <pc:docMkLst>
        <pc:docMk/>
      </pc:docMkLst>
      <pc:sldChg chg="addSp delSp modSp mod">
        <pc:chgData name="Yusuf Ahmed" userId="278eefcc-6d86-4446-9082-31f6cfa36d45" providerId="ADAL" clId="{82B4D214-1F18-4FA9-812F-185955FF05A0}" dt="2023-08-18T03:20:16.972" v="484"/>
        <pc:sldMkLst>
          <pc:docMk/>
          <pc:sldMk cId="3114683393" sldId="352"/>
        </pc:sldMkLst>
        <pc:grpChg chg="mod">
          <ac:chgData name="Yusuf Ahmed" userId="278eefcc-6d86-4446-9082-31f6cfa36d45" providerId="ADAL" clId="{82B4D214-1F18-4FA9-812F-185955FF05A0}" dt="2023-08-18T03:20:04.010" v="479"/>
          <ac:grpSpMkLst>
            <pc:docMk/>
            <pc:sldMk cId="3114683393" sldId="352"/>
            <ac:grpSpMk id="17" creationId="{A25177CE-536F-B1AB-BDC4-351404EBB81D}"/>
          </ac:grpSpMkLst>
        </pc:grpChg>
        <pc:picChg chg="add mod">
          <ac:chgData name="Yusuf Ahmed" userId="278eefcc-6d86-4446-9082-31f6cfa36d45" providerId="ADAL" clId="{82B4D214-1F18-4FA9-812F-185955FF05A0}" dt="2023-08-18T03:19:49.328" v="470" actId="14100"/>
          <ac:picMkLst>
            <pc:docMk/>
            <pc:sldMk cId="3114683393" sldId="352"/>
            <ac:picMk id="1026" creationId="{D759C8E6-E2D5-9813-BA1E-91746F6A7EDD}"/>
          </ac:picMkLst>
        </pc:picChg>
        <pc:inkChg chg="add del mod">
          <ac:chgData name="Yusuf Ahmed" userId="278eefcc-6d86-4446-9082-31f6cfa36d45" providerId="ADAL" clId="{82B4D214-1F18-4FA9-812F-185955FF05A0}" dt="2023-08-18T03:20:16.972" v="484"/>
          <ac:inkMkLst>
            <pc:docMk/>
            <pc:sldMk cId="3114683393" sldId="352"/>
            <ac:inkMk id="5" creationId="{18C60D2C-57B9-8022-B5A4-D82DB5657E03}"/>
          </ac:inkMkLst>
        </pc:inkChg>
        <pc:inkChg chg="add del mod">
          <ac:chgData name="Yusuf Ahmed" userId="278eefcc-6d86-4446-9082-31f6cfa36d45" providerId="ADAL" clId="{82B4D214-1F18-4FA9-812F-185955FF05A0}" dt="2023-08-18T03:20:14.224" v="483" actId="9405"/>
          <ac:inkMkLst>
            <pc:docMk/>
            <pc:sldMk cId="3114683393" sldId="352"/>
            <ac:inkMk id="7" creationId="{7AB30C12-EFD8-DCF8-AF11-11FA9DF0B3AE}"/>
          </ac:inkMkLst>
        </pc:inkChg>
        <pc:inkChg chg="add del mod">
          <ac:chgData name="Yusuf Ahmed" userId="278eefcc-6d86-4446-9082-31f6cfa36d45" providerId="ADAL" clId="{82B4D214-1F18-4FA9-812F-185955FF05A0}" dt="2023-08-18T03:20:14.224" v="482" actId="9405"/>
          <ac:inkMkLst>
            <pc:docMk/>
            <pc:sldMk cId="3114683393" sldId="352"/>
            <ac:inkMk id="8" creationId="{111E96AF-A123-1A5B-0222-610FDA07F02B}"/>
          </ac:inkMkLst>
        </pc:inkChg>
        <pc:inkChg chg="add del mod">
          <ac:chgData name="Yusuf Ahmed" userId="278eefcc-6d86-4446-9082-31f6cfa36d45" providerId="ADAL" clId="{82B4D214-1F18-4FA9-812F-185955FF05A0}" dt="2023-08-18T03:20:06.397" v="481" actId="9405"/>
          <ac:inkMkLst>
            <pc:docMk/>
            <pc:sldMk cId="3114683393" sldId="352"/>
            <ac:inkMk id="10" creationId="{1039CF1D-F105-0A70-B7CE-95F5EC3BBCCB}"/>
          </ac:inkMkLst>
        </pc:inkChg>
        <pc:inkChg chg="add del mod">
          <ac:chgData name="Yusuf Ahmed" userId="278eefcc-6d86-4446-9082-31f6cfa36d45" providerId="ADAL" clId="{82B4D214-1F18-4FA9-812F-185955FF05A0}" dt="2023-08-18T03:20:05.626" v="480" actId="9405"/>
          <ac:inkMkLst>
            <pc:docMk/>
            <pc:sldMk cId="3114683393" sldId="352"/>
            <ac:inkMk id="11" creationId="{A7D7C9A0-EF2A-1D5B-9250-723B4672A63B}"/>
          </ac:inkMkLst>
        </pc:inkChg>
        <pc:inkChg chg="add del mod">
          <ac:chgData name="Yusuf Ahmed" userId="278eefcc-6d86-4446-9082-31f6cfa36d45" providerId="ADAL" clId="{82B4D214-1F18-4FA9-812F-185955FF05A0}" dt="2023-08-18T03:20:04.010" v="479"/>
          <ac:inkMkLst>
            <pc:docMk/>
            <pc:sldMk cId="3114683393" sldId="352"/>
            <ac:inkMk id="15" creationId="{91AABAB0-1945-96AA-A644-477226C95C6E}"/>
          </ac:inkMkLst>
        </pc:inkChg>
      </pc:sldChg>
      <pc:sldChg chg="addSp delSp modSp mod">
        <pc:chgData name="Yusuf Ahmed" userId="278eefcc-6d86-4446-9082-31f6cfa36d45" providerId="ADAL" clId="{82B4D214-1F18-4FA9-812F-185955FF05A0}" dt="2023-08-16T16:18:45.990" v="395" actId="21"/>
        <pc:sldMkLst>
          <pc:docMk/>
          <pc:sldMk cId="2126650583" sldId="353"/>
        </pc:sldMkLst>
        <pc:grpChg chg="add del mod">
          <ac:chgData name="Yusuf Ahmed" userId="278eefcc-6d86-4446-9082-31f6cfa36d45" providerId="ADAL" clId="{82B4D214-1F18-4FA9-812F-185955FF05A0}" dt="2023-08-16T16:18:30.064" v="386"/>
          <ac:grpSpMkLst>
            <pc:docMk/>
            <pc:sldMk cId="2126650583" sldId="353"/>
            <ac:grpSpMk id="7" creationId="{2DDFF2F5-2A57-DDBC-06AA-32E5C3B8A237}"/>
          </ac:grpSpMkLst>
        </pc:grpChg>
        <pc:grpChg chg="mod">
          <ac:chgData name="Yusuf Ahmed" userId="278eefcc-6d86-4446-9082-31f6cfa36d45" providerId="ADAL" clId="{82B4D214-1F18-4FA9-812F-185955FF05A0}" dt="2023-08-16T16:18:29.130" v="384"/>
          <ac:grpSpMkLst>
            <pc:docMk/>
            <pc:sldMk cId="2126650583" sldId="353"/>
            <ac:grpSpMk id="10" creationId="{777A6D8F-5F2F-162D-30C5-C9C2EE5DDCB5}"/>
          </ac:grpSpMkLst>
        </pc:grpChg>
        <pc:grpChg chg="del mod">
          <ac:chgData name="Yusuf Ahmed" userId="278eefcc-6d86-4446-9082-31f6cfa36d45" providerId="ADAL" clId="{82B4D214-1F18-4FA9-812F-185955FF05A0}" dt="2023-08-16T16:18:45.990" v="395" actId="21"/>
          <ac:grpSpMkLst>
            <pc:docMk/>
            <pc:sldMk cId="2126650583" sldId="353"/>
            <ac:grpSpMk id="17" creationId="{4AC4583D-FF6E-2EE0-16B4-4270F24B4BAA}"/>
          </ac:grpSpMkLst>
        </pc:grpChg>
        <pc:inkChg chg="add del">
          <ac:chgData name="Yusuf Ahmed" userId="278eefcc-6d86-4446-9082-31f6cfa36d45" providerId="ADAL" clId="{82B4D214-1F18-4FA9-812F-185955FF05A0}" dt="2023-08-16T16:18:31.327" v="388" actId="9405"/>
          <ac:inkMkLst>
            <pc:docMk/>
            <pc:sldMk cId="2126650583" sldId="353"/>
            <ac:inkMk id="3" creationId="{53DC9526-7EB3-01AE-7979-37DEBB79315F}"/>
          </ac:inkMkLst>
        </pc:inkChg>
        <pc:inkChg chg="add del mod">
          <ac:chgData name="Yusuf Ahmed" userId="278eefcc-6d86-4446-9082-31f6cfa36d45" providerId="ADAL" clId="{82B4D214-1F18-4FA9-812F-185955FF05A0}" dt="2023-08-16T16:18:30.648" v="387" actId="9405"/>
          <ac:inkMkLst>
            <pc:docMk/>
            <pc:sldMk cId="2126650583" sldId="353"/>
            <ac:inkMk id="5" creationId="{4FD123F8-DDB0-3DFC-DFB8-C9235B55D464}"/>
          </ac:inkMkLst>
        </pc:inkChg>
        <pc:inkChg chg="add del mod">
          <ac:chgData name="Yusuf Ahmed" userId="278eefcc-6d86-4446-9082-31f6cfa36d45" providerId="ADAL" clId="{82B4D214-1F18-4FA9-812F-185955FF05A0}" dt="2023-08-16T16:18:30.064" v="386"/>
          <ac:inkMkLst>
            <pc:docMk/>
            <pc:sldMk cId="2126650583" sldId="353"/>
            <ac:inkMk id="6" creationId="{EE614709-171A-CD0D-1E73-5D59A3449D66}"/>
          </ac:inkMkLst>
        </pc:inkChg>
        <pc:inkChg chg="add del mod">
          <ac:chgData name="Yusuf Ahmed" userId="278eefcc-6d86-4446-9082-31f6cfa36d45" providerId="ADAL" clId="{82B4D214-1F18-4FA9-812F-185955FF05A0}" dt="2023-08-16T16:18:29.130" v="384"/>
          <ac:inkMkLst>
            <pc:docMk/>
            <pc:sldMk cId="2126650583" sldId="353"/>
            <ac:inkMk id="9" creationId="{46A329CC-5DE4-A5D9-59B1-23C73199FA7C}"/>
          </ac:inkMkLst>
        </pc:inkChg>
        <pc:inkChg chg="add mod">
          <ac:chgData name="Yusuf Ahmed" userId="278eefcc-6d86-4446-9082-31f6cfa36d45" providerId="ADAL" clId="{82B4D214-1F18-4FA9-812F-185955FF05A0}" dt="2023-08-16T16:18:35.229" v="394"/>
          <ac:inkMkLst>
            <pc:docMk/>
            <pc:sldMk cId="2126650583" sldId="353"/>
            <ac:inkMk id="12" creationId="{8B1CFE0E-D210-CAB1-8D38-EBEF85AC7019}"/>
          </ac:inkMkLst>
        </pc:inkChg>
        <pc:inkChg chg="add mod">
          <ac:chgData name="Yusuf Ahmed" userId="278eefcc-6d86-4446-9082-31f6cfa36d45" providerId="ADAL" clId="{82B4D214-1F18-4FA9-812F-185955FF05A0}" dt="2023-08-16T16:18:35.229" v="394"/>
          <ac:inkMkLst>
            <pc:docMk/>
            <pc:sldMk cId="2126650583" sldId="353"/>
            <ac:inkMk id="13" creationId="{58900992-AC04-6B93-DDCF-6C7A3A28F5E3}"/>
          </ac:inkMkLst>
        </pc:inkChg>
        <pc:inkChg chg="add mod">
          <ac:chgData name="Yusuf Ahmed" userId="278eefcc-6d86-4446-9082-31f6cfa36d45" providerId="ADAL" clId="{82B4D214-1F18-4FA9-812F-185955FF05A0}" dt="2023-08-16T16:18:35.229" v="394"/>
          <ac:inkMkLst>
            <pc:docMk/>
            <pc:sldMk cId="2126650583" sldId="353"/>
            <ac:inkMk id="14" creationId="{8BD98D8C-DA7A-E0EA-CB6B-3EC920AFE161}"/>
          </ac:inkMkLst>
        </pc:inkChg>
        <pc:inkChg chg="add mod">
          <ac:chgData name="Yusuf Ahmed" userId="278eefcc-6d86-4446-9082-31f6cfa36d45" providerId="ADAL" clId="{82B4D214-1F18-4FA9-812F-185955FF05A0}" dt="2023-08-16T16:18:35.229" v="394"/>
          <ac:inkMkLst>
            <pc:docMk/>
            <pc:sldMk cId="2126650583" sldId="353"/>
            <ac:inkMk id="15" creationId="{130C4753-E682-F0B6-0035-273F88BF4330}"/>
          </ac:inkMkLst>
        </pc:inkChg>
        <pc:inkChg chg="add mod">
          <ac:chgData name="Yusuf Ahmed" userId="278eefcc-6d86-4446-9082-31f6cfa36d45" providerId="ADAL" clId="{82B4D214-1F18-4FA9-812F-185955FF05A0}" dt="2023-08-16T16:18:35.229" v="394"/>
          <ac:inkMkLst>
            <pc:docMk/>
            <pc:sldMk cId="2126650583" sldId="353"/>
            <ac:inkMk id="16" creationId="{F1A4057F-AC73-3551-7A77-428694E539DF}"/>
          </ac:inkMkLst>
        </pc:inkChg>
      </pc:sldChg>
      <pc:sldChg chg="addSp delSp modSp mod">
        <pc:chgData name="Yusuf Ahmed" userId="278eefcc-6d86-4446-9082-31f6cfa36d45" providerId="ADAL" clId="{82B4D214-1F18-4FA9-812F-185955FF05A0}" dt="2023-08-15T19:06:37.470" v="165" actId="14100"/>
        <pc:sldMkLst>
          <pc:docMk/>
          <pc:sldMk cId="3596301280" sldId="359"/>
        </pc:sldMkLst>
        <pc:spChg chg="mod">
          <ac:chgData name="Yusuf Ahmed" userId="278eefcc-6d86-4446-9082-31f6cfa36d45" providerId="ADAL" clId="{82B4D214-1F18-4FA9-812F-185955FF05A0}" dt="2023-08-15T19:03:00.145" v="112" actId="1076"/>
          <ac:spMkLst>
            <pc:docMk/>
            <pc:sldMk cId="3596301280" sldId="359"/>
            <ac:spMk id="2" creationId="{96EF90D0-FFB5-7D64-7874-48C8864A44F7}"/>
          </ac:spMkLst>
        </pc:spChg>
        <pc:grpChg chg="mod">
          <ac:chgData name="Yusuf Ahmed" userId="278eefcc-6d86-4446-9082-31f6cfa36d45" providerId="ADAL" clId="{82B4D214-1F18-4FA9-812F-185955FF05A0}" dt="2023-08-15T19:05:31.763" v="130"/>
          <ac:grpSpMkLst>
            <pc:docMk/>
            <pc:sldMk cId="3596301280" sldId="359"/>
            <ac:grpSpMk id="6" creationId="{9AD8C724-0829-A2DC-A51A-ED4075E54B32}"/>
          </ac:grpSpMkLst>
        </pc:grpChg>
        <pc:grpChg chg="mod">
          <ac:chgData name="Yusuf Ahmed" userId="278eefcc-6d86-4446-9082-31f6cfa36d45" providerId="ADAL" clId="{82B4D214-1F18-4FA9-812F-185955FF05A0}" dt="2023-08-15T19:05:59.248" v="139"/>
          <ac:grpSpMkLst>
            <pc:docMk/>
            <pc:sldMk cId="3596301280" sldId="359"/>
            <ac:grpSpMk id="13" creationId="{AF2243D3-044F-8381-168C-1F65A1818E6B}"/>
          </ac:grpSpMkLst>
        </pc:grpChg>
        <pc:grpChg chg="mod">
          <ac:chgData name="Yusuf Ahmed" userId="278eefcc-6d86-4446-9082-31f6cfa36d45" providerId="ADAL" clId="{82B4D214-1F18-4FA9-812F-185955FF05A0}" dt="2023-08-15T18:58:43.656" v="64"/>
          <ac:grpSpMkLst>
            <pc:docMk/>
            <pc:sldMk cId="3596301280" sldId="359"/>
            <ac:grpSpMk id="14" creationId="{D9835EB5-E8CC-8AF5-D2E0-2B097482F471}"/>
          </ac:grpSpMkLst>
        </pc:grpChg>
        <pc:grpChg chg="mod">
          <ac:chgData name="Yusuf Ahmed" userId="278eefcc-6d86-4446-9082-31f6cfa36d45" providerId="ADAL" clId="{82B4D214-1F18-4FA9-812F-185955FF05A0}" dt="2023-08-15T19:06:03.865" v="146"/>
          <ac:grpSpMkLst>
            <pc:docMk/>
            <pc:sldMk cId="3596301280" sldId="359"/>
            <ac:grpSpMk id="21" creationId="{0C1DB21F-F3DC-2C95-689E-11AB8B60AB36}"/>
          </ac:grpSpMkLst>
        </pc:grpChg>
        <pc:grpChg chg="add del mod">
          <ac:chgData name="Yusuf Ahmed" userId="278eefcc-6d86-4446-9082-31f6cfa36d45" providerId="ADAL" clId="{82B4D214-1F18-4FA9-812F-185955FF05A0}" dt="2023-08-15T19:01:26.287" v="103" actId="21"/>
          <ac:grpSpMkLst>
            <pc:docMk/>
            <pc:sldMk cId="3596301280" sldId="359"/>
            <ac:grpSpMk id="24" creationId="{C2CD094C-F72B-6A2A-AA04-6943CE66CCB7}"/>
          </ac:grpSpMkLst>
        </pc:grpChg>
        <pc:grpChg chg="del mod">
          <ac:chgData name="Yusuf Ahmed" userId="278eefcc-6d86-4446-9082-31f6cfa36d45" providerId="ADAL" clId="{82B4D214-1F18-4FA9-812F-185955FF05A0}" dt="2023-08-15T19:06:10.860" v="157"/>
          <ac:grpSpMkLst>
            <pc:docMk/>
            <pc:sldMk cId="3596301280" sldId="359"/>
            <ac:grpSpMk id="25" creationId="{97539642-86BF-A1D2-BB4F-8FB783E56CD9}"/>
          </ac:grpSpMkLst>
        </pc:grpChg>
        <pc:grpChg chg="add del mod">
          <ac:chgData name="Yusuf Ahmed" userId="278eefcc-6d86-4446-9082-31f6cfa36d45" providerId="ADAL" clId="{82B4D214-1F18-4FA9-812F-185955FF05A0}" dt="2023-08-15T18:55:27.774" v="37"/>
          <ac:grpSpMkLst>
            <pc:docMk/>
            <pc:sldMk cId="3596301280" sldId="359"/>
            <ac:grpSpMk id="28" creationId="{CC15AE0E-5A83-D190-457A-C9F21B58ED70}"/>
          </ac:grpSpMkLst>
        </pc:grpChg>
        <pc:grpChg chg="del mod">
          <ac:chgData name="Yusuf Ahmed" userId="278eefcc-6d86-4446-9082-31f6cfa36d45" providerId="ADAL" clId="{82B4D214-1F18-4FA9-812F-185955FF05A0}" dt="2023-08-15T19:03:24.016" v="119"/>
          <ac:grpSpMkLst>
            <pc:docMk/>
            <pc:sldMk cId="3596301280" sldId="359"/>
            <ac:grpSpMk id="29" creationId="{5838B0E5-73EA-E56A-04B2-582D40F2F4E7}"/>
          </ac:grpSpMkLst>
        </pc:grpChg>
        <pc:grpChg chg="mod">
          <ac:chgData name="Yusuf Ahmed" userId="278eefcc-6d86-4446-9082-31f6cfa36d45" providerId="ADAL" clId="{82B4D214-1F18-4FA9-812F-185955FF05A0}" dt="2023-08-15T19:06:10.860" v="157"/>
          <ac:grpSpMkLst>
            <pc:docMk/>
            <pc:sldMk cId="3596301280" sldId="359"/>
            <ac:grpSpMk id="29" creationId="{FE2D7273-806F-8575-0A57-B21C49674C58}"/>
          </ac:grpSpMkLst>
        </pc:grpChg>
        <pc:grpChg chg="mod">
          <ac:chgData name="Yusuf Ahmed" userId="278eefcc-6d86-4446-9082-31f6cfa36d45" providerId="ADAL" clId="{82B4D214-1F18-4FA9-812F-185955FF05A0}" dt="2023-08-15T18:55:12.738" v="29"/>
          <ac:grpSpMkLst>
            <pc:docMk/>
            <pc:sldMk cId="3596301280" sldId="359"/>
            <ac:grpSpMk id="31" creationId="{2FCF4064-93C6-EF76-0D85-8C411AD555D5}"/>
          </ac:grpSpMkLst>
        </pc:grpChg>
        <pc:grpChg chg="del mod">
          <ac:chgData name="Yusuf Ahmed" userId="278eefcc-6d86-4446-9082-31f6cfa36d45" providerId="ADAL" clId="{82B4D214-1F18-4FA9-812F-185955FF05A0}" dt="2023-08-15T19:03:24.016" v="118"/>
          <ac:grpSpMkLst>
            <pc:docMk/>
            <pc:sldMk cId="3596301280" sldId="359"/>
            <ac:grpSpMk id="32" creationId="{9AE9AF27-4145-960C-AC99-BE69AD487D93}"/>
          </ac:grpSpMkLst>
        </pc:grpChg>
        <pc:grpChg chg="mod">
          <ac:chgData name="Yusuf Ahmed" userId="278eefcc-6d86-4446-9082-31f6cfa36d45" providerId="ADAL" clId="{82B4D214-1F18-4FA9-812F-185955FF05A0}" dt="2023-08-15T18:55:23.741" v="34"/>
          <ac:grpSpMkLst>
            <pc:docMk/>
            <pc:sldMk cId="3596301280" sldId="359"/>
            <ac:grpSpMk id="33" creationId="{00EBDA8A-63C5-6314-DA13-A4E198AB8DD9}"/>
          </ac:grpSpMkLst>
        </pc:grpChg>
        <pc:grpChg chg="del mod">
          <ac:chgData name="Yusuf Ahmed" userId="278eefcc-6d86-4446-9082-31f6cfa36d45" providerId="ADAL" clId="{82B4D214-1F18-4FA9-812F-185955FF05A0}" dt="2023-08-15T18:57:03.388" v="50"/>
          <ac:grpSpMkLst>
            <pc:docMk/>
            <pc:sldMk cId="3596301280" sldId="359"/>
            <ac:grpSpMk id="36" creationId="{912FD58D-16A4-F05E-08AD-7BCE9DF1EBBD}"/>
          </ac:grpSpMkLst>
        </pc:grpChg>
        <pc:grpChg chg="mod">
          <ac:chgData name="Yusuf Ahmed" userId="278eefcc-6d86-4446-9082-31f6cfa36d45" providerId="ADAL" clId="{82B4D214-1F18-4FA9-812F-185955FF05A0}" dt="2023-08-15T19:06:23.872" v="164"/>
          <ac:grpSpMkLst>
            <pc:docMk/>
            <pc:sldMk cId="3596301280" sldId="359"/>
            <ac:grpSpMk id="36" creationId="{F925FB95-E94E-0CCD-9ABD-44956E642594}"/>
          </ac:grpSpMkLst>
        </pc:grpChg>
        <pc:grpChg chg="mod">
          <ac:chgData name="Yusuf Ahmed" userId="278eefcc-6d86-4446-9082-31f6cfa36d45" providerId="ADAL" clId="{82B4D214-1F18-4FA9-812F-185955FF05A0}" dt="2023-08-15T18:55:38.795" v="42"/>
          <ac:grpSpMkLst>
            <pc:docMk/>
            <pc:sldMk cId="3596301280" sldId="359"/>
            <ac:grpSpMk id="39" creationId="{FFE80280-B8E8-B8ED-7C0D-1ABCE6ACDD2F}"/>
          </ac:grpSpMkLst>
        </pc:grpChg>
        <pc:grpChg chg="mod">
          <ac:chgData name="Yusuf Ahmed" userId="278eefcc-6d86-4446-9082-31f6cfa36d45" providerId="ADAL" clId="{82B4D214-1F18-4FA9-812F-185955FF05A0}" dt="2023-08-15T18:59:57.817" v="83"/>
          <ac:grpSpMkLst>
            <pc:docMk/>
            <pc:sldMk cId="3596301280" sldId="359"/>
            <ac:grpSpMk id="42" creationId="{6662159D-AA1A-0D2F-6FFD-772C343CC6DF}"/>
          </ac:grpSpMkLst>
        </pc:grpChg>
        <pc:grpChg chg="mod">
          <ac:chgData name="Yusuf Ahmed" userId="278eefcc-6d86-4446-9082-31f6cfa36d45" providerId="ADAL" clId="{82B4D214-1F18-4FA9-812F-185955FF05A0}" dt="2023-08-15T19:01:52.078" v="107" actId="1076"/>
          <ac:grpSpMkLst>
            <pc:docMk/>
            <pc:sldMk cId="3596301280" sldId="359"/>
            <ac:grpSpMk id="48" creationId="{8BC47F61-36BC-D124-949D-D4C0F797CA7E}"/>
          </ac:grpSpMkLst>
        </pc:grpChg>
        <pc:picChg chg="mod">
          <ac:chgData name="Yusuf Ahmed" userId="278eefcc-6d86-4446-9082-31f6cfa36d45" providerId="ADAL" clId="{82B4D214-1F18-4FA9-812F-185955FF05A0}" dt="2023-08-15T19:06:37.470" v="165" actId="14100"/>
          <ac:picMkLst>
            <pc:docMk/>
            <pc:sldMk cId="3596301280" sldId="359"/>
            <ac:picMk id="4" creationId="{527353B4-B2FE-AB2E-BBCA-5E399D87477E}"/>
          </ac:picMkLst>
        </pc:picChg>
        <pc:picChg chg="mod">
          <ac:chgData name="Yusuf Ahmed" userId="278eefcc-6d86-4446-9082-31f6cfa36d45" providerId="ADAL" clId="{82B4D214-1F18-4FA9-812F-185955FF05A0}" dt="2023-08-15T19:00:51.630" v="99" actId="1076"/>
          <ac:picMkLst>
            <pc:docMk/>
            <pc:sldMk cId="3596301280" sldId="359"/>
            <ac:picMk id="9" creationId="{6F95E2B9-0B36-F546-03AF-9A3F75A7DE7D}"/>
          </ac:picMkLst>
        </pc:picChg>
        <pc:picChg chg="mod">
          <ac:chgData name="Yusuf Ahmed" userId="278eefcc-6d86-4446-9082-31f6cfa36d45" providerId="ADAL" clId="{82B4D214-1F18-4FA9-812F-185955FF05A0}" dt="2023-08-15T19:03:21.144" v="117" actId="14100"/>
          <ac:picMkLst>
            <pc:docMk/>
            <pc:sldMk cId="3596301280" sldId="359"/>
            <ac:picMk id="11" creationId="{CFE4E2C4-3ACD-4A0E-A419-B46A1498E739}"/>
          </ac:picMkLst>
        </pc:picChg>
        <pc:picChg chg="mod">
          <ac:chgData name="Yusuf Ahmed" userId="278eefcc-6d86-4446-9082-31f6cfa36d45" providerId="ADAL" clId="{82B4D214-1F18-4FA9-812F-185955FF05A0}" dt="2023-08-15T18:49:34.952" v="15" actId="1076"/>
          <ac:picMkLst>
            <pc:docMk/>
            <pc:sldMk cId="3596301280" sldId="359"/>
            <ac:picMk id="13" creationId="{CCF063C3-32C6-5B3C-F104-DBCE68D8DD8F}"/>
          </ac:picMkLst>
        </pc:picChg>
        <pc:picChg chg="mod">
          <ac:chgData name="Yusuf Ahmed" userId="278eefcc-6d86-4446-9082-31f6cfa36d45" providerId="ADAL" clId="{82B4D214-1F18-4FA9-812F-185955FF05A0}" dt="2023-08-15T19:01:52.078" v="107" actId="1076"/>
          <ac:picMkLst>
            <pc:docMk/>
            <pc:sldMk cId="3596301280" sldId="359"/>
            <ac:picMk id="17" creationId="{6BC98129-2AC5-4735-0A3D-A2E118BFFB77}"/>
          </ac:picMkLst>
        </pc:picChg>
        <pc:picChg chg="mod">
          <ac:chgData name="Yusuf Ahmed" userId="278eefcc-6d86-4446-9082-31f6cfa36d45" providerId="ADAL" clId="{82B4D214-1F18-4FA9-812F-185955FF05A0}" dt="2023-08-15T19:01:52.078" v="107" actId="1076"/>
          <ac:picMkLst>
            <pc:docMk/>
            <pc:sldMk cId="3596301280" sldId="359"/>
            <ac:picMk id="18" creationId="{C9BF769A-8310-2044-C96F-E1EB0A6E2D9E}"/>
          </ac:picMkLst>
        </pc:picChg>
        <pc:picChg chg="mod">
          <ac:chgData name="Yusuf Ahmed" userId="278eefcc-6d86-4446-9082-31f6cfa36d45" providerId="ADAL" clId="{82B4D214-1F18-4FA9-812F-185955FF05A0}" dt="2023-08-15T19:00:55.613" v="100" actId="1076"/>
          <ac:picMkLst>
            <pc:docMk/>
            <pc:sldMk cId="3596301280" sldId="359"/>
            <ac:picMk id="19" creationId="{942DFA83-E97A-2493-3625-07EB17D93729}"/>
          </ac:picMkLst>
        </pc:picChg>
        <pc:picChg chg="mod">
          <ac:chgData name="Yusuf Ahmed" userId="278eefcc-6d86-4446-9082-31f6cfa36d45" providerId="ADAL" clId="{82B4D214-1F18-4FA9-812F-185955FF05A0}" dt="2023-08-15T19:00:55.613" v="100" actId="1076"/>
          <ac:picMkLst>
            <pc:docMk/>
            <pc:sldMk cId="3596301280" sldId="359"/>
            <ac:picMk id="27" creationId="{54CCCADC-854B-998B-0DE3-4F733824AB51}"/>
          </ac:picMkLst>
        </pc:picChg>
        <pc:inkChg chg="add del mod">
          <ac:chgData name="Yusuf Ahmed" userId="278eefcc-6d86-4446-9082-31f6cfa36d45" providerId="ADAL" clId="{82B4D214-1F18-4FA9-812F-185955FF05A0}" dt="2023-08-15T18:49:10.790" v="12" actId="478"/>
          <ac:inkMkLst>
            <pc:docMk/>
            <pc:sldMk cId="3596301280" sldId="359"/>
            <ac:inkMk id="3" creationId="{305A0022-056C-ABD4-4285-695F1490DB78}"/>
          </ac:inkMkLst>
        </pc:inkChg>
        <pc:inkChg chg="add del">
          <ac:chgData name="Yusuf Ahmed" userId="278eefcc-6d86-4446-9082-31f6cfa36d45" providerId="ADAL" clId="{82B4D214-1F18-4FA9-812F-185955FF05A0}" dt="2023-08-15T18:57:00.885" v="44" actId="9405"/>
          <ac:inkMkLst>
            <pc:docMk/>
            <pc:sldMk cId="3596301280" sldId="359"/>
            <ac:inkMk id="3" creationId="{8339839E-B26E-39E9-5FE4-4993EFEEE110}"/>
          </ac:inkMkLst>
        </pc:inkChg>
        <pc:inkChg chg="add del mod">
          <ac:chgData name="Yusuf Ahmed" userId="278eefcc-6d86-4446-9082-31f6cfa36d45" providerId="ADAL" clId="{82B4D214-1F18-4FA9-812F-185955FF05A0}" dt="2023-08-15T19:05:32.186" v="131" actId="9405"/>
          <ac:inkMkLst>
            <pc:docMk/>
            <pc:sldMk cId="3596301280" sldId="359"/>
            <ac:inkMk id="3" creationId="{C02EA44F-7C17-1762-A532-ED395FB47E6F}"/>
          </ac:inkMkLst>
        </pc:inkChg>
        <pc:inkChg chg="add mod">
          <ac:chgData name="Yusuf Ahmed" userId="278eefcc-6d86-4446-9082-31f6cfa36d45" providerId="ADAL" clId="{82B4D214-1F18-4FA9-812F-185955FF05A0}" dt="2023-08-15T18:50:42.565" v="18"/>
          <ac:inkMkLst>
            <pc:docMk/>
            <pc:sldMk cId="3596301280" sldId="359"/>
            <ac:inkMk id="5" creationId="{413D6865-0AAA-3498-0A7F-2073CFC6896A}"/>
          </ac:inkMkLst>
        </pc:inkChg>
        <pc:inkChg chg="add del mod">
          <ac:chgData name="Yusuf Ahmed" userId="278eefcc-6d86-4446-9082-31f6cfa36d45" providerId="ADAL" clId="{82B4D214-1F18-4FA9-812F-185955FF05A0}" dt="2023-08-15T19:05:31.763" v="130"/>
          <ac:inkMkLst>
            <pc:docMk/>
            <pc:sldMk cId="3596301280" sldId="359"/>
            <ac:inkMk id="5" creationId="{9FE93F66-210E-CB4B-1A47-ECC40A1B0455}"/>
          </ac:inkMkLst>
        </pc:inkChg>
        <pc:inkChg chg="add del mod">
          <ac:chgData name="Yusuf Ahmed" userId="278eefcc-6d86-4446-9082-31f6cfa36d45" providerId="ADAL" clId="{82B4D214-1F18-4FA9-812F-185955FF05A0}" dt="2023-08-15T18:58:47.212" v="69" actId="9405"/>
          <ac:inkMkLst>
            <pc:docMk/>
            <pc:sldMk cId="3596301280" sldId="359"/>
            <ac:inkMk id="6" creationId="{A699650F-F617-15FF-2277-2205BF8F8CE9}"/>
          </ac:inkMkLst>
        </pc:inkChg>
        <pc:inkChg chg="add del mod">
          <ac:chgData name="Yusuf Ahmed" userId="278eefcc-6d86-4446-9082-31f6cfa36d45" providerId="ADAL" clId="{82B4D214-1F18-4FA9-812F-185955FF05A0}" dt="2023-08-15T18:58:46.547" v="68" actId="9405"/>
          <ac:inkMkLst>
            <pc:docMk/>
            <pc:sldMk cId="3596301280" sldId="359"/>
            <ac:inkMk id="7" creationId="{96CE3C81-92CA-E37A-E884-4DF2153CCFE0}"/>
          </ac:inkMkLst>
        </pc:inkChg>
        <pc:inkChg chg="add del">
          <ac:chgData name="Yusuf Ahmed" userId="278eefcc-6d86-4446-9082-31f6cfa36d45" providerId="ADAL" clId="{82B4D214-1F18-4FA9-812F-185955FF05A0}" dt="2023-08-15T19:05:43.393" v="133" actId="9405"/>
          <ac:inkMkLst>
            <pc:docMk/>
            <pc:sldMk cId="3596301280" sldId="359"/>
            <ac:inkMk id="7" creationId="{DB1E5178-6D70-FD9F-29A7-F4B43A673C21}"/>
          </ac:inkMkLst>
        </pc:inkChg>
        <pc:inkChg chg="add">
          <ac:chgData name="Yusuf Ahmed" userId="278eefcc-6d86-4446-9082-31f6cfa36d45" providerId="ADAL" clId="{82B4D214-1F18-4FA9-812F-185955FF05A0}" dt="2023-08-15T19:05:47.743" v="134" actId="9405"/>
          <ac:inkMkLst>
            <pc:docMk/>
            <pc:sldMk cId="3596301280" sldId="359"/>
            <ac:inkMk id="8" creationId="{0BB53164-7CBE-5D87-D88E-28E0D9B4644F}"/>
          </ac:inkMkLst>
        </pc:inkChg>
        <pc:inkChg chg="add del mod">
          <ac:chgData name="Yusuf Ahmed" userId="278eefcc-6d86-4446-9082-31f6cfa36d45" providerId="ADAL" clId="{82B4D214-1F18-4FA9-812F-185955FF05A0}" dt="2023-08-15T18:58:45.904" v="67" actId="9405"/>
          <ac:inkMkLst>
            <pc:docMk/>
            <pc:sldMk cId="3596301280" sldId="359"/>
            <ac:inkMk id="8" creationId="{2A94578A-9BBD-2E5C-AB9D-07FCFC0C37C3}"/>
          </ac:inkMkLst>
        </pc:inkChg>
        <pc:inkChg chg="add del mod">
          <ac:chgData name="Yusuf Ahmed" userId="278eefcc-6d86-4446-9082-31f6cfa36d45" providerId="ADAL" clId="{82B4D214-1F18-4FA9-812F-185955FF05A0}" dt="2023-08-15T19:06:04.839" v="150" actId="9405"/>
          <ac:inkMkLst>
            <pc:docMk/>
            <pc:sldMk cId="3596301280" sldId="359"/>
            <ac:inkMk id="10" creationId="{71B8B0FC-0BB0-9E83-C954-BE3E66E6E0D4}"/>
          </ac:inkMkLst>
        </pc:inkChg>
        <pc:inkChg chg="add del mod">
          <ac:chgData name="Yusuf Ahmed" userId="278eefcc-6d86-4446-9082-31f6cfa36d45" providerId="ADAL" clId="{82B4D214-1F18-4FA9-812F-185955FF05A0}" dt="2023-08-15T18:58:45.330" v="66" actId="9405"/>
          <ac:inkMkLst>
            <pc:docMk/>
            <pc:sldMk cId="3596301280" sldId="359"/>
            <ac:inkMk id="10" creationId="{82A5E1C4-7F72-9C1C-718E-D9EB0281C08C}"/>
          </ac:inkMkLst>
        </pc:inkChg>
        <pc:inkChg chg="add del mod">
          <ac:chgData name="Yusuf Ahmed" userId="278eefcc-6d86-4446-9082-31f6cfa36d45" providerId="ADAL" clId="{82B4D214-1F18-4FA9-812F-185955FF05A0}" dt="2023-08-15T18:58:44.548" v="65" actId="9405"/>
          <ac:inkMkLst>
            <pc:docMk/>
            <pc:sldMk cId="3596301280" sldId="359"/>
            <ac:inkMk id="12" creationId="{3FE0050F-A62F-20EF-88ED-4DEB55BF1CC1}"/>
          </ac:inkMkLst>
        </pc:inkChg>
        <pc:inkChg chg="add del mod">
          <ac:chgData name="Yusuf Ahmed" userId="278eefcc-6d86-4446-9082-31f6cfa36d45" providerId="ADAL" clId="{82B4D214-1F18-4FA9-812F-185955FF05A0}" dt="2023-08-15T19:05:59.248" v="139"/>
          <ac:inkMkLst>
            <pc:docMk/>
            <pc:sldMk cId="3596301280" sldId="359"/>
            <ac:inkMk id="12" creationId="{4047F9A0-F911-89B4-0FF6-641A088D9038}"/>
          </ac:inkMkLst>
        </pc:inkChg>
        <pc:inkChg chg="add del mod">
          <ac:chgData name="Yusuf Ahmed" userId="278eefcc-6d86-4446-9082-31f6cfa36d45" providerId="ADAL" clId="{82B4D214-1F18-4FA9-812F-185955FF05A0}" dt="2023-08-15T18:58:43.656" v="64"/>
          <ac:inkMkLst>
            <pc:docMk/>
            <pc:sldMk cId="3596301280" sldId="359"/>
            <ac:inkMk id="13" creationId="{D63A8F4F-CCA8-502A-C2F0-B2F75EEBF44E}"/>
          </ac:inkMkLst>
        </pc:inkChg>
        <pc:inkChg chg="add del mod">
          <ac:chgData name="Yusuf Ahmed" userId="278eefcc-6d86-4446-9082-31f6cfa36d45" providerId="ADAL" clId="{82B4D214-1F18-4FA9-812F-185955FF05A0}" dt="2023-08-15T19:06:04.534" v="149" actId="9405"/>
          <ac:inkMkLst>
            <pc:docMk/>
            <pc:sldMk cId="3596301280" sldId="359"/>
            <ac:inkMk id="14" creationId="{696A5A8A-3FD4-B226-8F02-6B90AD0D1AC0}"/>
          </ac:inkMkLst>
        </pc:inkChg>
        <pc:inkChg chg="add del mod">
          <ac:chgData name="Yusuf Ahmed" userId="278eefcc-6d86-4446-9082-31f6cfa36d45" providerId="ADAL" clId="{82B4D214-1F18-4FA9-812F-185955FF05A0}" dt="2023-08-15T19:06:04.296" v="148" actId="9405"/>
          <ac:inkMkLst>
            <pc:docMk/>
            <pc:sldMk cId="3596301280" sldId="359"/>
            <ac:inkMk id="15" creationId="{1C54F278-13E6-6F06-1B98-45C6987C4CE9}"/>
          </ac:inkMkLst>
        </pc:inkChg>
        <pc:inkChg chg="add del">
          <ac:chgData name="Yusuf Ahmed" userId="278eefcc-6d86-4446-9082-31f6cfa36d45" providerId="ADAL" clId="{82B4D214-1F18-4FA9-812F-185955FF05A0}" dt="2023-08-15T18:57:53.972" v="60" actId="9405"/>
          <ac:inkMkLst>
            <pc:docMk/>
            <pc:sldMk cId="3596301280" sldId="359"/>
            <ac:inkMk id="15" creationId="{8E9F49EC-6847-F27C-E9AF-CD66CEC139BD}"/>
          </ac:inkMkLst>
        </pc:inkChg>
        <pc:inkChg chg="add del mod">
          <ac:chgData name="Yusuf Ahmed" userId="278eefcc-6d86-4446-9082-31f6cfa36d45" providerId="ADAL" clId="{82B4D214-1F18-4FA9-812F-185955FF05A0}" dt="2023-08-15T19:06:04.063" v="147" actId="9405"/>
          <ac:inkMkLst>
            <pc:docMk/>
            <pc:sldMk cId="3596301280" sldId="359"/>
            <ac:inkMk id="16" creationId="{B2DA174E-8512-71BD-15F5-9AF3DCA3BF70}"/>
          </ac:inkMkLst>
        </pc:inkChg>
        <pc:inkChg chg="add del">
          <ac:chgData name="Yusuf Ahmed" userId="278eefcc-6d86-4446-9082-31f6cfa36d45" providerId="ADAL" clId="{82B4D214-1F18-4FA9-812F-185955FF05A0}" dt="2023-08-15T18:58:43.274" v="62" actId="9405"/>
          <ac:inkMkLst>
            <pc:docMk/>
            <pc:sldMk cId="3596301280" sldId="359"/>
            <ac:inkMk id="16" creationId="{E91E903A-3765-DDCA-5664-5D0D247ADF1C}"/>
          </ac:inkMkLst>
        </pc:inkChg>
        <pc:inkChg chg="add del mod">
          <ac:chgData name="Yusuf Ahmed" userId="278eefcc-6d86-4446-9082-31f6cfa36d45" providerId="ADAL" clId="{82B4D214-1F18-4FA9-812F-185955FF05A0}" dt="2023-08-15T19:03:24.016" v="121"/>
          <ac:inkMkLst>
            <pc:docMk/>
            <pc:sldMk cId="3596301280" sldId="359"/>
            <ac:inkMk id="20" creationId="{3732225C-EA41-5047-E1DA-E8D3F4740B9F}"/>
          </ac:inkMkLst>
        </pc:inkChg>
        <pc:inkChg chg="add del mod">
          <ac:chgData name="Yusuf Ahmed" userId="278eefcc-6d86-4446-9082-31f6cfa36d45" providerId="ADAL" clId="{82B4D214-1F18-4FA9-812F-185955FF05A0}" dt="2023-08-15T19:06:03.865" v="146"/>
          <ac:inkMkLst>
            <pc:docMk/>
            <pc:sldMk cId="3596301280" sldId="359"/>
            <ac:inkMk id="20" creationId="{8BFDAC91-7A45-6045-B8F8-813E3AD0A3D3}"/>
          </ac:inkMkLst>
        </pc:inkChg>
        <pc:inkChg chg="add del mod topLvl">
          <ac:chgData name="Yusuf Ahmed" userId="278eefcc-6d86-4446-9082-31f6cfa36d45" providerId="ADAL" clId="{82B4D214-1F18-4FA9-812F-185955FF05A0}" dt="2023-08-15T19:01:26.287" v="103" actId="21"/>
          <ac:inkMkLst>
            <pc:docMk/>
            <pc:sldMk cId="3596301280" sldId="359"/>
            <ac:inkMk id="22" creationId="{1E13F280-9D8A-5121-2613-94DC19FF1085}"/>
          </ac:inkMkLst>
        </pc:inkChg>
        <pc:inkChg chg="add mod">
          <ac:chgData name="Yusuf Ahmed" userId="278eefcc-6d86-4446-9082-31f6cfa36d45" providerId="ADAL" clId="{82B4D214-1F18-4FA9-812F-185955FF05A0}" dt="2023-08-15T19:06:10.860" v="157"/>
          <ac:inkMkLst>
            <pc:docMk/>
            <pc:sldMk cId="3596301280" sldId="359"/>
            <ac:inkMk id="22" creationId="{C1B7A677-3A08-801E-AE5D-AAB490068C41}"/>
          </ac:inkMkLst>
        </pc:inkChg>
        <pc:inkChg chg="add del mod topLvl">
          <ac:chgData name="Yusuf Ahmed" userId="278eefcc-6d86-4446-9082-31f6cfa36d45" providerId="ADAL" clId="{82B4D214-1F18-4FA9-812F-185955FF05A0}" dt="2023-08-15T19:01:32.657" v="105" actId="478"/>
          <ac:inkMkLst>
            <pc:docMk/>
            <pc:sldMk cId="3596301280" sldId="359"/>
            <ac:inkMk id="23" creationId="{A6DC42C4-39B8-75AB-41D1-3A2BC87237DB}"/>
          </ac:inkMkLst>
        </pc:inkChg>
        <pc:inkChg chg="add mod">
          <ac:chgData name="Yusuf Ahmed" userId="278eefcc-6d86-4446-9082-31f6cfa36d45" providerId="ADAL" clId="{82B4D214-1F18-4FA9-812F-185955FF05A0}" dt="2023-08-15T19:06:10.860" v="157"/>
          <ac:inkMkLst>
            <pc:docMk/>
            <pc:sldMk cId="3596301280" sldId="359"/>
            <ac:inkMk id="23" creationId="{D28724F4-504F-46B7-91B7-15C3E250ECE6}"/>
          </ac:inkMkLst>
        </pc:inkChg>
        <pc:inkChg chg="add mod">
          <ac:chgData name="Yusuf Ahmed" userId="278eefcc-6d86-4446-9082-31f6cfa36d45" providerId="ADAL" clId="{82B4D214-1F18-4FA9-812F-185955FF05A0}" dt="2023-08-15T19:06:10.860" v="157"/>
          <ac:inkMkLst>
            <pc:docMk/>
            <pc:sldMk cId="3596301280" sldId="359"/>
            <ac:inkMk id="24" creationId="{F2467190-39CC-5728-B75E-9DAB722724C7}"/>
          </ac:inkMkLst>
        </pc:inkChg>
        <pc:inkChg chg="add del mod topLvl">
          <ac:chgData name="Yusuf Ahmed" userId="278eefcc-6d86-4446-9082-31f6cfa36d45" providerId="ADAL" clId="{82B4D214-1F18-4FA9-812F-185955FF05A0}" dt="2023-08-15T18:57:03.959" v="51" actId="9405"/>
          <ac:inkMkLst>
            <pc:docMk/>
            <pc:sldMk cId="3596301280" sldId="359"/>
            <ac:inkMk id="25" creationId="{0E693E6E-3F40-67E1-1F8D-6084816DA504}"/>
          </ac:inkMkLst>
        </pc:inkChg>
        <pc:inkChg chg="add mod">
          <ac:chgData name="Yusuf Ahmed" userId="278eefcc-6d86-4446-9082-31f6cfa36d45" providerId="ADAL" clId="{82B4D214-1F18-4FA9-812F-185955FF05A0}" dt="2023-08-15T19:06:10.860" v="157"/>
          <ac:inkMkLst>
            <pc:docMk/>
            <pc:sldMk cId="3596301280" sldId="359"/>
            <ac:inkMk id="26" creationId="{8D324C70-9428-8003-DA6F-22A7777734AB}"/>
          </ac:inkMkLst>
        </pc:inkChg>
        <pc:inkChg chg="add del mod topLvl">
          <ac:chgData name="Yusuf Ahmed" userId="278eefcc-6d86-4446-9082-31f6cfa36d45" providerId="ADAL" clId="{82B4D214-1F18-4FA9-812F-185955FF05A0}" dt="2023-08-15T18:57:03.388" v="50"/>
          <ac:inkMkLst>
            <pc:docMk/>
            <pc:sldMk cId="3596301280" sldId="359"/>
            <ac:inkMk id="26" creationId="{F1463010-AEDD-591A-B6EE-619D5ADE626C}"/>
          </ac:inkMkLst>
        </pc:inkChg>
        <pc:inkChg chg="add del mod">
          <ac:chgData name="Yusuf Ahmed" userId="278eefcc-6d86-4446-9082-31f6cfa36d45" providerId="ADAL" clId="{82B4D214-1F18-4FA9-812F-185955FF05A0}" dt="2023-08-15T19:03:24.016" v="119"/>
          <ac:inkMkLst>
            <pc:docMk/>
            <pc:sldMk cId="3596301280" sldId="359"/>
            <ac:inkMk id="28" creationId="{42B92EA5-A4B4-61BE-7AAA-A6B2E2730CAD}"/>
          </ac:inkMkLst>
        </pc:inkChg>
        <pc:inkChg chg="add mod">
          <ac:chgData name="Yusuf Ahmed" userId="278eefcc-6d86-4446-9082-31f6cfa36d45" providerId="ADAL" clId="{82B4D214-1F18-4FA9-812F-185955FF05A0}" dt="2023-08-15T19:06:10.860" v="157"/>
          <ac:inkMkLst>
            <pc:docMk/>
            <pc:sldMk cId="3596301280" sldId="359"/>
            <ac:inkMk id="28" creationId="{67C1E978-5DC8-6CBB-18DF-3621742BDD20}"/>
          </ac:inkMkLst>
        </pc:inkChg>
        <pc:inkChg chg="add del mod">
          <ac:chgData name="Yusuf Ahmed" userId="278eefcc-6d86-4446-9082-31f6cfa36d45" providerId="ADAL" clId="{82B4D214-1F18-4FA9-812F-185955FF05A0}" dt="2023-08-15T18:55:13.596" v="30" actId="9405"/>
          <ac:inkMkLst>
            <pc:docMk/>
            <pc:sldMk cId="3596301280" sldId="359"/>
            <ac:inkMk id="29" creationId="{83E986E1-08D5-6373-94F7-395A8139B136}"/>
          </ac:inkMkLst>
        </pc:inkChg>
        <pc:inkChg chg="add del mod">
          <ac:chgData name="Yusuf Ahmed" userId="278eefcc-6d86-4446-9082-31f6cfa36d45" providerId="ADAL" clId="{82B4D214-1F18-4FA9-812F-185955FF05A0}" dt="2023-08-15T18:55:12.738" v="29"/>
          <ac:inkMkLst>
            <pc:docMk/>
            <pc:sldMk cId="3596301280" sldId="359"/>
            <ac:inkMk id="30" creationId="{29CBC40E-62E6-8348-D864-34DEE21BD72C}"/>
          </ac:inkMkLst>
        </pc:inkChg>
        <pc:inkChg chg="add del mod">
          <ac:chgData name="Yusuf Ahmed" userId="278eefcc-6d86-4446-9082-31f6cfa36d45" providerId="ADAL" clId="{82B4D214-1F18-4FA9-812F-185955FF05A0}" dt="2023-08-15T19:03:24.016" v="118"/>
          <ac:inkMkLst>
            <pc:docMk/>
            <pc:sldMk cId="3596301280" sldId="359"/>
            <ac:inkMk id="30" creationId="{884E734C-8653-B33B-6960-D0D6BE551C9F}"/>
          </ac:inkMkLst>
        </pc:inkChg>
        <pc:inkChg chg="add mod">
          <ac:chgData name="Yusuf Ahmed" userId="278eefcc-6d86-4446-9082-31f6cfa36d45" providerId="ADAL" clId="{82B4D214-1F18-4FA9-812F-185955FF05A0}" dt="2023-08-15T19:06:23.872" v="164"/>
          <ac:inkMkLst>
            <pc:docMk/>
            <pc:sldMk cId="3596301280" sldId="359"/>
            <ac:inkMk id="30" creationId="{E5E39D99-EBA6-7027-BE0D-D04EF068A61F}"/>
          </ac:inkMkLst>
        </pc:inkChg>
        <pc:inkChg chg="add mod">
          <ac:chgData name="Yusuf Ahmed" userId="278eefcc-6d86-4446-9082-31f6cfa36d45" providerId="ADAL" clId="{82B4D214-1F18-4FA9-812F-185955FF05A0}" dt="2023-08-15T19:06:23.872" v="164"/>
          <ac:inkMkLst>
            <pc:docMk/>
            <pc:sldMk cId="3596301280" sldId="359"/>
            <ac:inkMk id="31" creationId="{170C60A8-3396-3313-334E-C220C00478A8}"/>
          </ac:inkMkLst>
        </pc:inkChg>
        <pc:inkChg chg="add del mod">
          <ac:chgData name="Yusuf Ahmed" userId="278eefcc-6d86-4446-9082-31f6cfa36d45" providerId="ADAL" clId="{82B4D214-1F18-4FA9-812F-185955FF05A0}" dt="2023-08-15T19:03:24.016" v="120"/>
          <ac:inkMkLst>
            <pc:docMk/>
            <pc:sldMk cId="3596301280" sldId="359"/>
            <ac:inkMk id="31" creationId="{B9FD059D-84C8-E9BA-DD81-18F8BAB47E80}"/>
          </ac:inkMkLst>
        </pc:inkChg>
        <pc:inkChg chg="add del mod">
          <ac:chgData name="Yusuf Ahmed" userId="278eefcc-6d86-4446-9082-31f6cfa36d45" providerId="ADAL" clId="{82B4D214-1F18-4FA9-812F-185955FF05A0}" dt="2023-08-15T18:55:23.741" v="34"/>
          <ac:inkMkLst>
            <pc:docMk/>
            <pc:sldMk cId="3596301280" sldId="359"/>
            <ac:inkMk id="32" creationId="{1DA6B179-0FE7-6B41-4BD9-666F56E43AE0}"/>
          </ac:inkMkLst>
        </pc:inkChg>
        <pc:inkChg chg="add mod">
          <ac:chgData name="Yusuf Ahmed" userId="278eefcc-6d86-4446-9082-31f6cfa36d45" providerId="ADAL" clId="{82B4D214-1F18-4FA9-812F-185955FF05A0}" dt="2023-08-15T19:06:23.872" v="164"/>
          <ac:inkMkLst>
            <pc:docMk/>
            <pc:sldMk cId="3596301280" sldId="359"/>
            <ac:inkMk id="32" creationId="{F312C4D7-78D6-36EA-E62C-40E76CDC2739}"/>
          </ac:inkMkLst>
        </pc:inkChg>
        <pc:inkChg chg="add mod">
          <ac:chgData name="Yusuf Ahmed" userId="278eefcc-6d86-4446-9082-31f6cfa36d45" providerId="ADAL" clId="{82B4D214-1F18-4FA9-812F-185955FF05A0}" dt="2023-08-15T19:06:23.872" v="164"/>
          <ac:inkMkLst>
            <pc:docMk/>
            <pc:sldMk cId="3596301280" sldId="359"/>
            <ac:inkMk id="33" creationId="{75B4B7AD-7130-079D-873E-CE9B5198E5FE}"/>
          </ac:inkMkLst>
        </pc:inkChg>
        <pc:inkChg chg="add del mod">
          <ac:chgData name="Yusuf Ahmed" userId="278eefcc-6d86-4446-9082-31f6cfa36d45" providerId="ADAL" clId="{82B4D214-1F18-4FA9-812F-185955FF05A0}" dt="2023-08-15T18:59:58.971" v="87" actId="9405"/>
          <ac:inkMkLst>
            <pc:docMk/>
            <pc:sldMk cId="3596301280" sldId="359"/>
            <ac:inkMk id="33" creationId="{C29CF894-53F8-4800-0FFD-6B1E1963752F}"/>
          </ac:inkMkLst>
        </pc:inkChg>
        <pc:inkChg chg="add mod">
          <ac:chgData name="Yusuf Ahmed" userId="278eefcc-6d86-4446-9082-31f6cfa36d45" providerId="ADAL" clId="{82B4D214-1F18-4FA9-812F-185955FF05A0}" dt="2023-08-15T19:06:23.872" v="164"/>
          <ac:inkMkLst>
            <pc:docMk/>
            <pc:sldMk cId="3596301280" sldId="359"/>
            <ac:inkMk id="34" creationId="{2E4071E4-B1D2-BB55-F5EF-98A5F1AC2C55}"/>
          </ac:inkMkLst>
        </pc:inkChg>
        <pc:inkChg chg="add del mod">
          <ac:chgData name="Yusuf Ahmed" userId="278eefcc-6d86-4446-9082-31f6cfa36d45" providerId="ADAL" clId="{82B4D214-1F18-4FA9-812F-185955FF05A0}" dt="2023-08-15T18:57:03.043" v="48" actId="9405"/>
          <ac:inkMkLst>
            <pc:docMk/>
            <pc:sldMk cId="3596301280" sldId="359"/>
            <ac:inkMk id="34" creationId="{A5CB1A07-489E-9AFE-7419-4D792291CD58}"/>
          </ac:inkMkLst>
        </pc:inkChg>
        <pc:inkChg chg="add del mod">
          <ac:chgData name="Yusuf Ahmed" userId="278eefcc-6d86-4446-9082-31f6cfa36d45" providerId="ADAL" clId="{82B4D214-1F18-4FA9-812F-185955FF05A0}" dt="2023-08-15T18:57:02.380" v="47"/>
          <ac:inkMkLst>
            <pc:docMk/>
            <pc:sldMk cId="3596301280" sldId="359"/>
            <ac:inkMk id="35" creationId="{8E80BBF0-483C-3729-6CA3-E6B0AF7547AB}"/>
          </ac:inkMkLst>
        </pc:inkChg>
        <pc:inkChg chg="add mod">
          <ac:chgData name="Yusuf Ahmed" userId="278eefcc-6d86-4446-9082-31f6cfa36d45" providerId="ADAL" clId="{82B4D214-1F18-4FA9-812F-185955FF05A0}" dt="2023-08-15T19:06:23.872" v="164"/>
          <ac:inkMkLst>
            <pc:docMk/>
            <pc:sldMk cId="3596301280" sldId="359"/>
            <ac:inkMk id="35" creationId="{D222EADE-80E7-EFEB-D031-B62752CCAD2D}"/>
          </ac:inkMkLst>
        </pc:inkChg>
        <pc:inkChg chg="add del mod">
          <ac:chgData name="Yusuf Ahmed" userId="278eefcc-6d86-4446-9082-31f6cfa36d45" providerId="ADAL" clId="{82B4D214-1F18-4FA9-812F-185955FF05A0}" dt="2023-08-15T18:57:01.577" v="45" actId="9405"/>
          <ac:inkMkLst>
            <pc:docMk/>
            <pc:sldMk cId="3596301280" sldId="359"/>
            <ac:inkMk id="37" creationId="{C4549245-1724-2055-6926-777332BC5161}"/>
          </ac:inkMkLst>
        </pc:inkChg>
        <pc:inkChg chg="add del mod">
          <ac:chgData name="Yusuf Ahmed" userId="278eefcc-6d86-4446-9082-31f6cfa36d45" providerId="ADAL" clId="{82B4D214-1F18-4FA9-812F-185955FF05A0}" dt="2023-08-15T18:55:38.795" v="42"/>
          <ac:inkMkLst>
            <pc:docMk/>
            <pc:sldMk cId="3596301280" sldId="359"/>
            <ac:inkMk id="38" creationId="{48AD9CA9-FA91-2AF3-2368-D9EDC9888AEF}"/>
          </ac:inkMkLst>
        </pc:inkChg>
        <pc:inkChg chg="add del mod">
          <ac:chgData name="Yusuf Ahmed" userId="278eefcc-6d86-4446-9082-31f6cfa36d45" providerId="ADAL" clId="{82B4D214-1F18-4FA9-812F-185955FF05A0}" dt="2023-08-15T18:59:58.619" v="86" actId="9405"/>
          <ac:inkMkLst>
            <pc:docMk/>
            <pc:sldMk cId="3596301280" sldId="359"/>
            <ac:inkMk id="38" creationId="{55859125-108D-559B-8B3D-F473F0BA4B7C}"/>
          </ac:inkMkLst>
        </pc:inkChg>
        <pc:inkChg chg="add del mod">
          <ac:chgData name="Yusuf Ahmed" userId="278eefcc-6d86-4446-9082-31f6cfa36d45" providerId="ADAL" clId="{82B4D214-1F18-4FA9-812F-185955FF05A0}" dt="2023-08-15T18:59:58.348" v="85" actId="9405"/>
          <ac:inkMkLst>
            <pc:docMk/>
            <pc:sldMk cId="3596301280" sldId="359"/>
            <ac:inkMk id="39" creationId="{404C7623-B5D2-EDB4-FEB0-5AC438BB9DB4}"/>
          </ac:inkMkLst>
        </pc:inkChg>
        <pc:inkChg chg="add del mod">
          <ac:chgData name="Yusuf Ahmed" userId="278eefcc-6d86-4446-9082-31f6cfa36d45" providerId="ADAL" clId="{82B4D214-1F18-4FA9-812F-185955FF05A0}" dt="2023-08-15T18:59:58.085" v="84" actId="9405"/>
          <ac:inkMkLst>
            <pc:docMk/>
            <pc:sldMk cId="3596301280" sldId="359"/>
            <ac:inkMk id="40" creationId="{492575FF-669E-88F7-8667-0A70B868AADE}"/>
          </ac:inkMkLst>
        </pc:inkChg>
        <pc:inkChg chg="add del mod">
          <ac:chgData name="Yusuf Ahmed" userId="278eefcc-6d86-4446-9082-31f6cfa36d45" providerId="ADAL" clId="{82B4D214-1F18-4FA9-812F-185955FF05A0}" dt="2023-08-15T18:59:57.817" v="83"/>
          <ac:inkMkLst>
            <pc:docMk/>
            <pc:sldMk cId="3596301280" sldId="359"/>
            <ac:inkMk id="41" creationId="{C2CE203D-EB2F-B801-F28B-2FEAA34DDF7B}"/>
          </ac:inkMkLst>
        </pc:inkChg>
        <pc:inkChg chg="add mod">
          <ac:chgData name="Yusuf Ahmed" userId="278eefcc-6d86-4446-9082-31f6cfa36d45" providerId="ADAL" clId="{82B4D214-1F18-4FA9-812F-185955FF05A0}" dt="2023-08-15T19:00:03.402" v="93"/>
          <ac:inkMkLst>
            <pc:docMk/>
            <pc:sldMk cId="3596301280" sldId="359"/>
            <ac:inkMk id="43" creationId="{04FFEE42-D361-F93C-E032-91F467F89413}"/>
          </ac:inkMkLst>
        </pc:inkChg>
        <pc:inkChg chg="add mod">
          <ac:chgData name="Yusuf Ahmed" userId="278eefcc-6d86-4446-9082-31f6cfa36d45" providerId="ADAL" clId="{82B4D214-1F18-4FA9-812F-185955FF05A0}" dt="2023-08-15T19:00:03.402" v="93"/>
          <ac:inkMkLst>
            <pc:docMk/>
            <pc:sldMk cId="3596301280" sldId="359"/>
            <ac:inkMk id="44" creationId="{A6CE9B27-5628-3B22-B289-E3247EDD8705}"/>
          </ac:inkMkLst>
        </pc:inkChg>
        <pc:inkChg chg="add mod">
          <ac:chgData name="Yusuf Ahmed" userId="278eefcc-6d86-4446-9082-31f6cfa36d45" providerId="ADAL" clId="{82B4D214-1F18-4FA9-812F-185955FF05A0}" dt="2023-08-15T19:00:03.402" v="93"/>
          <ac:inkMkLst>
            <pc:docMk/>
            <pc:sldMk cId="3596301280" sldId="359"/>
            <ac:inkMk id="45" creationId="{DB3B64FE-92AB-DF42-B862-4F0182496EF0}"/>
          </ac:inkMkLst>
        </pc:inkChg>
        <pc:inkChg chg="add mod">
          <ac:chgData name="Yusuf Ahmed" userId="278eefcc-6d86-4446-9082-31f6cfa36d45" providerId="ADAL" clId="{82B4D214-1F18-4FA9-812F-185955FF05A0}" dt="2023-08-15T19:00:03.402" v="93"/>
          <ac:inkMkLst>
            <pc:docMk/>
            <pc:sldMk cId="3596301280" sldId="359"/>
            <ac:inkMk id="46" creationId="{191E1F27-8361-4881-7856-A9BC5F18D6FC}"/>
          </ac:inkMkLst>
        </pc:inkChg>
        <pc:inkChg chg="add mod">
          <ac:chgData name="Yusuf Ahmed" userId="278eefcc-6d86-4446-9082-31f6cfa36d45" providerId="ADAL" clId="{82B4D214-1F18-4FA9-812F-185955FF05A0}" dt="2023-08-15T19:00:03.402" v="93"/>
          <ac:inkMkLst>
            <pc:docMk/>
            <pc:sldMk cId="3596301280" sldId="359"/>
            <ac:inkMk id="47" creationId="{0C858265-4417-0A49-4292-EE2548A7E4E6}"/>
          </ac:inkMkLst>
        </pc:inkChg>
        <pc:inkChg chg="add del">
          <ac:chgData name="Yusuf Ahmed" userId="278eefcc-6d86-4446-9082-31f6cfa36d45" providerId="ADAL" clId="{82B4D214-1F18-4FA9-812F-185955FF05A0}" dt="2023-08-15T19:03:31.837" v="125" actId="9405"/>
          <ac:inkMkLst>
            <pc:docMk/>
            <pc:sldMk cId="3596301280" sldId="359"/>
            <ac:inkMk id="49" creationId="{F5E888BB-A162-4745-FA08-0054E0B4AE69}"/>
          </ac:inkMkLst>
        </pc:inkChg>
        <pc:inkChg chg="add del">
          <ac:chgData name="Yusuf Ahmed" userId="278eefcc-6d86-4446-9082-31f6cfa36d45" providerId="ADAL" clId="{82B4D214-1F18-4FA9-812F-185955FF05A0}" dt="2023-08-15T19:03:30.677" v="124" actId="9405"/>
          <ac:inkMkLst>
            <pc:docMk/>
            <pc:sldMk cId="3596301280" sldId="359"/>
            <ac:inkMk id="50" creationId="{5476B373-56F8-FA24-ABC9-ED7A56E6D591}"/>
          </ac:inkMkLst>
        </pc:inkChg>
      </pc:sldChg>
      <pc:sldChg chg="addSp delSp modSp add mod">
        <pc:chgData name="Yusuf Ahmed" userId="278eefcc-6d86-4446-9082-31f6cfa36d45" providerId="ADAL" clId="{82B4D214-1F18-4FA9-812F-185955FF05A0}" dt="2023-08-15T18:48:07.572" v="11" actId="9405"/>
        <pc:sldMkLst>
          <pc:docMk/>
          <pc:sldMk cId="155584462" sldId="360"/>
        </pc:sldMkLst>
        <pc:picChg chg="del">
          <ac:chgData name="Yusuf Ahmed" userId="278eefcc-6d86-4446-9082-31f6cfa36d45" providerId="ADAL" clId="{82B4D214-1F18-4FA9-812F-185955FF05A0}" dt="2023-08-15T18:47:17.202" v="4" actId="478"/>
          <ac:picMkLst>
            <pc:docMk/>
            <pc:sldMk cId="155584462" sldId="360"/>
            <ac:picMk id="4" creationId="{527353B4-B2FE-AB2E-BBCA-5E399D87477E}"/>
          </ac:picMkLst>
        </pc:picChg>
        <pc:picChg chg="del">
          <ac:chgData name="Yusuf Ahmed" userId="278eefcc-6d86-4446-9082-31f6cfa36d45" providerId="ADAL" clId="{82B4D214-1F18-4FA9-812F-185955FF05A0}" dt="2023-08-15T18:47:24.070" v="6" actId="478"/>
          <ac:picMkLst>
            <pc:docMk/>
            <pc:sldMk cId="155584462" sldId="360"/>
            <ac:picMk id="9" creationId="{6F95E2B9-0B36-F546-03AF-9A3F75A7DE7D}"/>
          </ac:picMkLst>
        </pc:picChg>
        <pc:picChg chg="del">
          <ac:chgData name="Yusuf Ahmed" userId="278eefcc-6d86-4446-9082-31f6cfa36d45" providerId="ADAL" clId="{82B4D214-1F18-4FA9-812F-185955FF05A0}" dt="2023-08-15T18:47:21.188" v="5" actId="478"/>
          <ac:picMkLst>
            <pc:docMk/>
            <pc:sldMk cId="155584462" sldId="360"/>
            <ac:picMk id="13" creationId="{CCF063C3-32C6-5B3C-F104-DBCE68D8DD8F}"/>
          </ac:picMkLst>
        </pc:picChg>
        <pc:picChg chg="del">
          <ac:chgData name="Yusuf Ahmed" userId="278eefcc-6d86-4446-9082-31f6cfa36d45" providerId="ADAL" clId="{82B4D214-1F18-4FA9-812F-185955FF05A0}" dt="2023-08-15T18:47:26.642" v="8" actId="478"/>
          <ac:picMkLst>
            <pc:docMk/>
            <pc:sldMk cId="155584462" sldId="360"/>
            <ac:picMk id="19" creationId="{942DFA83-E97A-2493-3625-07EB17D93729}"/>
          </ac:picMkLst>
        </pc:picChg>
        <pc:picChg chg="del">
          <ac:chgData name="Yusuf Ahmed" userId="278eefcc-6d86-4446-9082-31f6cfa36d45" providerId="ADAL" clId="{82B4D214-1F18-4FA9-812F-185955FF05A0}" dt="2023-08-15T18:47:25.409" v="7" actId="478"/>
          <ac:picMkLst>
            <pc:docMk/>
            <pc:sldMk cId="155584462" sldId="360"/>
            <ac:picMk id="27" creationId="{54CCCADC-854B-998B-0DE3-4F733824AB51}"/>
          </ac:picMkLst>
        </pc:picChg>
        <pc:inkChg chg="mod">
          <ac:chgData name="Yusuf Ahmed" userId="278eefcc-6d86-4446-9082-31f6cfa36d45" providerId="ADAL" clId="{82B4D214-1F18-4FA9-812F-185955FF05A0}" dt="2023-08-15T18:47:30.670" v="9" actId="1076"/>
          <ac:inkMkLst>
            <pc:docMk/>
            <pc:sldMk cId="155584462" sldId="360"/>
            <ac:inkMk id="3" creationId="{305A0022-056C-ABD4-4285-695F1490DB78}"/>
          </ac:inkMkLst>
        </pc:inkChg>
        <pc:inkChg chg="add del">
          <ac:chgData name="Yusuf Ahmed" userId="278eefcc-6d86-4446-9082-31f6cfa36d45" providerId="ADAL" clId="{82B4D214-1F18-4FA9-812F-185955FF05A0}" dt="2023-08-15T18:48:07.572" v="11" actId="9405"/>
          <ac:inkMkLst>
            <pc:docMk/>
            <pc:sldMk cId="155584462" sldId="360"/>
            <ac:inkMk id="5" creationId="{C8A0AAC4-60B7-86B6-2A08-7B29E5890EB0}"/>
          </ac:inkMkLst>
        </pc:inkChg>
      </pc:sldChg>
      <pc:sldChg chg="addSp delSp modSp mod">
        <pc:chgData name="Yusuf Ahmed" userId="278eefcc-6d86-4446-9082-31f6cfa36d45" providerId="ADAL" clId="{82B4D214-1F18-4FA9-812F-185955FF05A0}" dt="2023-08-16T16:20:19.124" v="427"/>
        <pc:sldMkLst>
          <pc:docMk/>
          <pc:sldMk cId="3718848574" sldId="362"/>
        </pc:sldMkLst>
        <pc:grpChg chg="mod">
          <ac:chgData name="Yusuf Ahmed" userId="278eefcc-6d86-4446-9082-31f6cfa36d45" providerId="ADAL" clId="{82B4D214-1F18-4FA9-812F-185955FF05A0}" dt="2023-08-16T16:17:35.491" v="362"/>
          <ac:grpSpMkLst>
            <pc:docMk/>
            <pc:sldMk cId="3718848574" sldId="362"/>
            <ac:grpSpMk id="12" creationId="{07784ECA-E0E3-EE50-512F-4BF5731AFF12}"/>
          </ac:grpSpMkLst>
        </pc:grpChg>
        <pc:grpChg chg="mod">
          <ac:chgData name="Yusuf Ahmed" userId="278eefcc-6d86-4446-9082-31f6cfa36d45" providerId="ADAL" clId="{82B4D214-1F18-4FA9-812F-185955FF05A0}" dt="2023-08-16T16:17:40.212" v="368"/>
          <ac:grpSpMkLst>
            <pc:docMk/>
            <pc:sldMk cId="3718848574" sldId="362"/>
            <ac:grpSpMk id="25" creationId="{26B9B049-AFD7-D860-0BF8-6C4F31C5E4A3}"/>
          </ac:grpSpMkLst>
        </pc:grpChg>
        <pc:grpChg chg="mod">
          <ac:chgData name="Yusuf Ahmed" userId="278eefcc-6d86-4446-9082-31f6cfa36d45" providerId="ADAL" clId="{82B4D214-1F18-4FA9-812F-185955FF05A0}" dt="2023-08-16T16:17:49.500" v="376"/>
          <ac:grpSpMkLst>
            <pc:docMk/>
            <pc:sldMk cId="3718848574" sldId="362"/>
            <ac:grpSpMk id="52" creationId="{9014054B-99AB-6834-E30B-3F5D58D8F6C1}"/>
          </ac:grpSpMkLst>
        </pc:grpChg>
        <pc:grpChg chg="mod">
          <ac:chgData name="Yusuf Ahmed" userId="278eefcc-6d86-4446-9082-31f6cfa36d45" providerId="ADAL" clId="{82B4D214-1F18-4FA9-812F-185955FF05A0}" dt="2023-08-16T16:17:49.500" v="376"/>
          <ac:grpSpMkLst>
            <pc:docMk/>
            <pc:sldMk cId="3718848574" sldId="362"/>
            <ac:grpSpMk id="53" creationId="{20D712F3-232D-851B-D101-1BC621BB6FE8}"/>
          </ac:grpSpMkLst>
        </pc:grpChg>
        <pc:grpChg chg="add mod">
          <ac:chgData name="Yusuf Ahmed" userId="278eefcc-6d86-4446-9082-31f6cfa36d45" providerId="ADAL" clId="{82B4D214-1F18-4FA9-812F-185955FF05A0}" dt="2023-08-16T16:19:08.557" v="401" actId="1076"/>
          <ac:grpSpMkLst>
            <pc:docMk/>
            <pc:sldMk cId="3718848574" sldId="362"/>
            <ac:grpSpMk id="54" creationId="{DEAF79D2-3270-A430-53EE-713CD98358A4}"/>
          </ac:grpSpMkLst>
        </pc:grpChg>
        <pc:grpChg chg="mod">
          <ac:chgData name="Yusuf Ahmed" userId="278eefcc-6d86-4446-9082-31f6cfa36d45" providerId="ADAL" clId="{82B4D214-1F18-4FA9-812F-185955FF05A0}" dt="2023-08-16T16:19:38.838" v="408"/>
          <ac:grpSpMkLst>
            <pc:docMk/>
            <pc:sldMk cId="3718848574" sldId="362"/>
            <ac:grpSpMk id="1027" creationId="{A3DE93BD-26B6-D616-4792-AAB76B0B4C1B}"/>
          </ac:grpSpMkLst>
        </pc:grpChg>
        <pc:grpChg chg="mod">
          <ac:chgData name="Yusuf Ahmed" userId="278eefcc-6d86-4446-9082-31f6cfa36d45" providerId="ADAL" clId="{82B4D214-1F18-4FA9-812F-185955FF05A0}" dt="2023-08-16T16:19:47.520" v="412"/>
          <ac:grpSpMkLst>
            <pc:docMk/>
            <pc:sldMk cId="3718848574" sldId="362"/>
            <ac:grpSpMk id="1031" creationId="{AC936EF9-1533-3D28-5429-DDE83101B455}"/>
          </ac:grpSpMkLst>
        </pc:grpChg>
        <pc:grpChg chg="mod">
          <ac:chgData name="Yusuf Ahmed" userId="278eefcc-6d86-4446-9082-31f6cfa36d45" providerId="ADAL" clId="{82B4D214-1F18-4FA9-812F-185955FF05A0}" dt="2023-08-16T16:20:07.067" v="417"/>
          <ac:grpSpMkLst>
            <pc:docMk/>
            <pc:sldMk cId="3718848574" sldId="362"/>
            <ac:grpSpMk id="1034" creationId="{E2A7F34B-F2DA-60B2-0FD6-EA558D733517}"/>
          </ac:grpSpMkLst>
        </pc:grpChg>
        <pc:grpChg chg="del mod">
          <ac:chgData name="Yusuf Ahmed" userId="278eefcc-6d86-4446-9082-31f6cfa36d45" providerId="ADAL" clId="{82B4D214-1F18-4FA9-812F-185955FF05A0}" dt="2023-08-16T16:20:17.575" v="424"/>
          <ac:grpSpMkLst>
            <pc:docMk/>
            <pc:sldMk cId="3718848574" sldId="362"/>
            <ac:grpSpMk id="1038" creationId="{8D03DE77-FF8A-304B-DE3D-EAEB7EE6F7A3}"/>
          </ac:grpSpMkLst>
        </pc:grpChg>
        <pc:grpChg chg="mod">
          <ac:chgData name="Yusuf Ahmed" userId="278eefcc-6d86-4446-9082-31f6cfa36d45" providerId="ADAL" clId="{82B4D214-1F18-4FA9-812F-185955FF05A0}" dt="2023-08-16T16:20:17.575" v="424"/>
          <ac:grpSpMkLst>
            <pc:docMk/>
            <pc:sldMk cId="3718848574" sldId="362"/>
            <ac:grpSpMk id="1040" creationId="{67D15B83-BF77-8920-CB1C-09CA5D7E4E48}"/>
          </ac:grpSpMkLst>
        </pc:grpChg>
        <pc:grpChg chg="mod">
          <ac:chgData name="Yusuf Ahmed" userId="278eefcc-6d86-4446-9082-31f6cfa36d45" providerId="ADAL" clId="{82B4D214-1F18-4FA9-812F-185955FF05A0}" dt="2023-08-16T16:20:19.124" v="427"/>
          <ac:grpSpMkLst>
            <pc:docMk/>
            <pc:sldMk cId="3718848574" sldId="362"/>
            <ac:grpSpMk id="1043" creationId="{00AFE201-5B10-1F82-0B2A-10FD55355CEE}"/>
          </ac:grpSpMkLst>
        </pc:grpChg>
        <pc:inkChg chg="add mod">
          <ac:chgData name="Yusuf Ahmed" userId="278eefcc-6d86-4446-9082-31f6cfa36d45" providerId="ADAL" clId="{82B4D214-1F18-4FA9-812F-185955FF05A0}" dt="2023-08-16T16:20:19.124" v="427"/>
          <ac:inkMkLst>
            <pc:docMk/>
            <pc:sldMk cId="3718848574" sldId="362"/>
            <ac:inkMk id="3" creationId="{06A57AAA-B474-D90B-6F1A-1250C4471C59}"/>
          </ac:inkMkLst>
        </pc:inkChg>
        <pc:inkChg chg="add del">
          <ac:chgData name="Yusuf Ahmed" userId="278eefcc-6d86-4446-9082-31f6cfa36d45" providerId="ADAL" clId="{82B4D214-1F18-4FA9-812F-185955FF05A0}" dt="2023-08-16T16:17:32.778" v="359" actId="9405"/>
          <ac:inkMkLst>
            <pc:docMk/>
            <pc:sldMk cId="3718848574" sldId="362"/>
            <ac:inkMk id="3" creationId="{893E1243-4F35-1948-ABDD-A15787D5276C}"/>
          </ac:inkMkLst>
        </pc:inkChg>
        <pc:inkChg chg="add mod">
          <ac:chgData name="Yusuf Ahmed" userId="278eefcc-6d86-4446-9082-31f6cfa36d45" providerId="ADAL" clId="{82B4D214-1F18-4FA9-812F-185955FF05A0}" dt="2023-08-16T16:17:35.491" v="362"/>
          <ac:inkMkLst>
            <pc:docMk/>
            <pc:sldMk cId="3718848574" sldId="362"/>
            <ac:inkMk id="7" creationId="{2D14C57E-5AAD-9C50-D1D8-3214CEBC7286}"/>
          </ac:inkMkLst>
        </pc:inkChg>
        <pc:inkChg chg="add mod">
          <ac:chgData name="Yusuf Ahmed" userId="278eefcc-6d86-4446-9082-31f6cfa36d45" providerId="ADAL" clId="{82B4D214-1F18-4FA9-812F-185955FF05A0}" dt="2023-08-16T16:17:35.491" v="362"/>
          <ac:inkMkLst>
            <pc:docMk/>
            <pc:sldMk cId="3718848574" sldId="362"/>
            <ac:inkMk id="8" creationId="{510D8CE9-69DF-9E56-3182-4C900D19870A}"/>
          </ac:inkMkLst>
        </pc:inkChg>
        <pc:inkChg chg="add mod">
          <ac:chgData name="Yusuf Ahmed" userId="278eefcc-6d86-4446-9082-31f6cfa36d45" providerId="ADAL" clId="{82B4D214-1F18-4FA9-812F-185955FF05A0}" dt="2023-08-16T16:20:19.124" v="427"/>
          <ac:inkMkLst>
            <pc:docMk/>
            <pc:sldMk cId="3718848574" sldId="362"/>
            <ac:inkMk id="9" creationId="{8F4CFF76-C50D-199E-F508-1520FEF962F8}"/>
          </ac:inkMkLst>
        </pc:inkChg>
        <pc:inkChg chg="add del mod">
          <ac:chgData name="Yusuf Ahmed" userId="278eefcc-6d86-4446-9082-31f6cfa36d45" providerId="ADAL" clId="{82B4D214-1F18-4FA9-812F-185955FF05A0}" dt="2023-08-16T16:17:42.711" v="370" actId="9405"/>
          <ac:inkMkLst>
            <pc:docMk/>
            <pc:sldMk cId="3718848574" sldId="362"/>
            <ac:inkMk id="14" creationId="{D20865B3-AB5F-5A24-8EFE-430A65158E13}"/>
          </ac:inkMkLst>
        </pc:inkChg>
        <pc:inkChg chg="add del mod">
          <ac:chgData name="Yusuf Ahmed" userId="278eefcc-6d86-4446-9082-31f6cfa36d45" providerId="ADAL" clId="{82B4D214-1F18-4FA9-812F-185955FF05A0}" dt="2023-08-16T16:17:40.637" v="369" actId="9405"/>
          <ac:inkMkLst>
            <pc:docMk/>
            <pc:sldMk cId="3718848574" sldId="362"/>
            <ac:inkMk id="16" creationId="{1A70A5D7-9DF2-382D-9734-80E9169DB8C0}"/>
          </ac:inkMkLst>
        </pc:inkChg>
        <pc:inkChg chg="add del mod">
          <ac:chgData name="Yusuf Ahmed" userId="278eefcc-6d86-4446-9082-31f6cfa36d45" providerId="ADAL" clId="{82B4D214-1F18-4FA9-812F-185955FF05A0}" dt="2023-08-16T16:17:40.212" v="368"/>
          <ac:inkMkLst>
            <pc:docMk/>
            <pc:sldMk cId="3718848574" sldId="362"/>
            <ac:inkMk id="21" creationId="{DBC79CF1-847B-760A-2EAE-70B6D5871604}"/>
          </ac:inkMkLst>
        </pc:inkChg>
        <pc:inkChg chg="add mod">
          <ac:chgData name="Yusuf Ahmed" userId="278eefcc-6d86-4446-9082-31f6cfa36d45" providerId="ADAL" clId="{82B4D214-1F18-4FA9-812F-185955FF05A0}" dt="2023-08-16T16:17:49.500" v="376"/>
          <ac:inkMkLst>
            <pc:docMk/>
            <pc:sldMk cId="3718848574" sldId="362"/>
            <ac:inkMk id="37" creationId="{5342D5AD-E35C-A705-7A39-6721ADDA1BB3}"/>
          </ac:inkMkLst>
        </pc:inkChg>
        <pc:inkChg chg="add mod">
          <ac:chgData name="Yusuf Ahmed" userId="278eefcc-6d86-4446-9082-31f6cfa36d45" providerId="ADAL" clId="{82B4D214-1F18-4FA9-812F-185955FF05A0}" dt="2023-08-16T16:17:49.500" v="376"/>
          <ac:inkMkLst>
            <pc:docMk/>
            <pc:sldMk cId="3718848574" sldId="362"/>
            <ac:inkMk id="38" creationId="{F756A59E-D4D0-CB22-C645-71B2CEF4C88B}"/>
          </ac:inkMkLst>
        </pc:inkChg>
        <pc:inkChg chg="add mod">
          <ac:chgData name="Yusuf Ahmed" userId="278eefcc-6d86-4446-9082-31f6cfa36d45" providerId="ADAL" clId="{82B4D214-1F18-4FA9-812F-185955FF05A0}" dt="2023-08-16T16:17:49.500" v="376"/>
          <ac:inkMkLst>
            <pc:docMk/>
            <pc:sldMk cId="3718848574" sldId="362"/>
            <ac:inkMk id="39" creationId="{9308E5BF-86CD-9B5C-5547-40EA5AF22FBD}"/>
          </ac:inkMkLst>
        </pc:inkChg>
        <pc:inkChg chg="add mod">
          <ac:chgData name="Yusuf Ahmed" userId="278eefcc-6d86-4446-9082-31f6cfa36d45" providerId="ADAL" clId="{82B4D214-1F18-4FA9-812F-185955FF05A0}" dt="2023-08-16T16:17:49.500" v="376"/>
          <ac:inkMkLst>
            <pc:docMk/>
            <pc:sldMk cId="3718848574" sldId="362"/>
            <ac:inkMk id="41" creationId="{BD0BAB05-63B6-E414-4E98-B61BE693944A}"/>
          </ac:inkMkLst>
        </pc:inkChg>
        <pc:inkChg chg="add mod">
          <ac:chgData name="Yusuf Ahmed" userId="278eefcc-6d86-4446-9082-31f6cfa36d45" providerId="ADAL" clId="{82B4D214-1F18-4FA9-812F-185955FF05A0}" dt="2023-08-16T16:17:49.500" v="376"/>
          <ac:inkMkLst>
            <pc:docMk/>
            <pc:sldMk cId="3718848574" sldId="362"/>
            <ac:inkMk id="51" creationId="{974F6852-2B7A-B011-B503-EF8219FC5989}"/>
          </ac:inkMkLst>
        </pc:inkChg>
        <pc:inkChg chg="mod">
          <ac:chgData name="Yusuf Ahmed" userId="278eefcc-6d86-4446-9082-31f6cfa36d45" providerId="ADAL" clId="{82B4D214-1F18-4FA9-812F-185955FF05A0}" dt="2023-08-16T16:18:55.166" v="396"/>
          <ac:inkMkLst>
            <pc:docMk/>
            <pc:sldMk cId="3718848574" sldId="362"/>
            <ac:inkMk id="55" creationId="{0BF39FDE-5057-D608-AC66-3B862C230768}"/>
          </ac:inkMkLst>
        </pc:inkChg>
        <pc:inkChg chg="mod">
          <ac:chgData name="Yusuf Ahmed" userId="278eefcc-6d86-4446-9082-31f6cfa36d45" providerId="ADAL" clId="{82B4D214-1F18-4FA9-812F-185955FF05A0}" dt="2023-08-16T16:18:55.166" v="396"/>
          <ac:inkMkLst>
            <pc:docMk/>
            <pc:sldMk cId="3718848574" sldId="362"/>
            <ac:inkMk id="56" creationId="{8A873A89-288E-33B6-2223-8B1DDC0E1F5D}"/>
          </ac:inkMkLst>
        </pc:inkChg>
        <pc:inkChg chg="mod">
          <ac:chgData name="Yusuf Ahmed" userId="278eefcc-6d86-4446-9082-31f6cfa36d45" providerId="ADAL" clId="{82B4D214-1F18-4FA9-812F-185955FF05A0}" dt="2023-08-16T16:18:55.166" v="396"/>
          <ac:inkMkLst>
            <pc:docMk/>
            <pc:sldMk cId="3718848574" sldId="362"/>
            <ac:inkMk id="57" creationId="{6545C40C-AD5E-BC87-6DE7-DDA8FD7917C6}"/>
          </ac:inkMkLst>
        </pc:inkChg>
        <pc:inkChg chg="mod">
          <ac:chgData name="Yusuf Ahmed" userId="278eefcc-6d86-4446-9082-31f6cfa36d45" providerId="ADAL" clId="{82B4D214-1F18-4FA9-812F-185955FF05A0}" dt="2023-08-16T16:18:55.166" v="396"/>
          <ac:inkMkLst>
            <pc:docMk/>
            <pc:sldMk cId="3718848574" sldId="362"/>
            <ac:inkMk id="58" creationId="{188A1751-9DF5-ACFA-0676-600CC092F5C6}"/>
          </ac:inkMkLst>
        </pc:inkChg>
        <pc:inkChg chg="mod">
          <ac:chgData name="Yusuf Ahmed" userId="278eefcc-6d86-4446-9082-31f6cfa36d45" providerId="ADAL" clId="{82B4D214-1F18-4FA9-812F-185955FF05A0}" dt="2023-08-16T16:18:55.166" v="396"/>
          <ac:inkMkLst>
            <pc:docMk/>
            <pc:sldMk cId="3718848574" sldId="362"/>
            <ac:inkMk id="59" creationId="{46B668DD-7D37-EACD-AD90-A9B9BC8CD16A}"/>
          </ac:inkMkLst>
        </pc:inkChg>
        <pc:inkChg chg="add mod">
          <ac:chgData name="Yusuf Ahmed" userId="278eefcc-6d86-4446-9082-31f6cfa36d45" providerId="ADAL" clId="{82B4D214-1F18-4FA9-812F-185955FF05A0}" dt="2023-08-16T16:19:38.838" v="408"/>
          <ac:inkMkLst>
            <pc:docMk/>
            <pc:sldMk cId="3718848574" sldId="362"/>
            <ac:inkMk id="60" creationId="{BFA6C475-CB31-4D5A-1BF7-EEA6686F83C8}"/>
          </ac:inkMkLst>
        </pc:inkChg>
        <pc:inkChg chg="add mod">
          <ac:chgData name="Yusuf Ahmed" userId="278eefcc-6d86-4446-9082-31f6cfa36d45" providerId="ADAL" clId="{82B4D214-1F18-4FA9-812F-185955FF05A0}" dt="2023-08-16T16:19:38.838" v="408"/>
          <ac:inkMkLst>
            <pc:docMk/>
            <pc:sldMk cId="3718848574" sldId="362"/>
            <ac:inkMk id="61" creationId="{F9B93CDD-2860-907F-7D65-F2951D210F7F}"/>
          </ac:inkMkLst>
        </pc:inkChg>
        <pc:inkChg chg="add mod">
          <ac:chgData name="Yusuf Ahmed" userId="278eefcc-6d86-4446-9082-31f6cfa36d45" providerId="ADAL" clId="{82B4D214-1F18-4FA9-812F-185955FF05A0}" dt="2023-08-16T16:19:38.838" v="408"/>
          <ac:inkMkLst>
            <pc:docMk/>
            <pc:sldMk cId="3718848574" sldId="362"/>
            <ac:inkMk id="62" creationId="{D5502E07-C34C-D1C5-E021-4C6CA3F6E0F2}"/>
          </ac:inkMkLst>
        </pc:inkChg>
        <pc:inkChg chg="add mod">
          <ac:chgData name="Yusuf Ahmed" userId="278eefcc-6d86-4446-9082-31f6cfa36d45" providerId="ADAL" clId="{82B4D214-1F18-4FA9-812F-185955FF05A0}" dt="2023-08-16T16:19:38.838" v="408"/>
          <ac:inkMkLst>
            <pc:docMk/>
            <pc:sldMk cId="3718848574" sldId="362"/>
            <ac:inkMk id="63" creationId="{C1C15BC2-D139-BECF-BCE1-262FBCF5F2A4}"/>
          </ac:inkMkLst>
        </pc:inkChg>
        <pc:inkChg chg="add mod">
          <ac:chgData name="Yusuf Ahmed" userId="278eefcc-6d86-4446-9082-31f6cfa36d45" providerId="ADAL" clId="{82B4D214-1F18-4FA9-812F-185955FF05A0}" dt="2023-08-16T16:19:38.838" v="408"/>
          <ac:inkMkLst>
            <pc:docMk/>
            <pc:sldMk cId="3718848574" sldId="362"/>
            <ac:inkMk id="1024" creationId="{AF079495-1F67-7559-922B-278D48F261E0}"/>
          </ac:inkMkLst>
        </pc:inkChg>
        <pc:inkChg chg="add mod">
          <ac:chgData name="Yusuf Ahmed" userId="278eefcc-6d86-4446-9082-31f6cfa36d45" providerId="ADAL" clId="{82B4D214-1F18-4FA9-812F-185955FF05A0}" dt="2023-08-16T16:19:38.838" v="408"/>
          <ac:inkMkLst>
            <pc:docMk/>
            <pc:sldMk cId="3718848574" sldId="362"/>
            <ac:inkMk id="1025" creationId="{6E4FDF17-67AB-2D14-7B00-42EBCE4BD26B}"/>
          </ac:inkMkLst>
        </pc:inkChg>
        <pc:inkChg chg="add">
          <ac:chgData name="Yusuf Ahmed" userId="278eefcc-6d86-4446-9082-31f6cfa36d45" providerId="ADAL" clId="{82B4D214-1F18-4FA9-812F-185955FF05A0}" dt="2023-08-16T16:19:44.789" v="409" actId="9405"/>
          <ac:inkMkLst>
            <pc:docMk/>
            <pc:sldMk cId="3718848574" sldId="362"/>
            <ac:inkMk id="1028" creationId="{994D7953-2304-B581-E3CA-C276176F7317}"/>
          </ac:inkMkLst>
        </pc:inkChg>
        <pc:inkChg chg="add mod">
          <ac:chgData name="Yusuf Ahmed" userId="278eefcc-6d86-4446-9082-31f6cfa36d45" providerId="ADAL" clId="{82B4D214-1F18-4FA9-812F-185955FF05A0}" dt="2023-08-16T16:19:47.520" v="412"/>
          <ac:inkMkLst>
            <pc:docMk/>
            <pc:sldMk cId="3718848574" sldId="362"/>
            <ac:inkMk id="1029" creationId="{D6765125-8945-6867-87BB-5E25A3AD1F01}"/>
          </ac:inkMkLst>
        </pc:inkChg>
        <pc:inkChg chg="add mod">
          <ac:chgData name="Yusuf Ahmed" userId="278eefcc-6d86-4446-9082-31f6cfa36d45" providerId="ADAL" clId="{82B4D214-1F18-4FA9-812F-185955FF05A0}" dt="2023-08-16T16:19:47.520" v="412"/>
          <ac:inkMkLst>
            <pc:docMk/>
            <pc:sldMk cId="3718848574" sldId="362"/>
            <ac:inkMk id="1030" creationId="{516B9A43-E238-D2AC-D6B9-BAFC88709548}"/>
          </ac:inkMkLst>
        </pc:inkChg>
        <pc:inkChg chg="add del mod">
          <ac:chgData name="Yusuf Ahmed" userId="278eefcc-6d86-4446-9082-31f6cfa36d45" providerId="ADAL" clId="{82B4D214-1F18-4FA9-812F-185955FF05A0}" dt="2023-08-16T16:20:07.556" v="418" actId="9405"/>
          <ac:inkMkLst>
            <pc:docMk/>
            <pc:sldMk cId="3718848574" sldId="362"/>
            <ac:inkMk id="1032" creationId="{73035A76-E24B-1615-481B-E5271A710077}"/>
          </ac:inkMkLst>
        </pc:inkChg>
        <pc:inkChg chg="add del mod">
          <ac:chgData name="Yusuf Ahmed" userId="278eefcc-6d86-4446-9082-31f6cfa36d45" providerId="ADAL" clId="{82B4D214-1F18-4FA9-812F-185955FF05A0}" dt="2023-08-16T16:20:07.067" v="417"/>
          <ac:inkMkLst>
            <pc:docMk/>
            <pc:sldMk cId="3718848574" sldId="362"/>
            <ac:inkMk id="1033" creationId="{B208DC70-D656-49C4-AF2A-BAAEF36129BF}"/>
          </ac:inkMkLst>
        </pc:inkChg>
        <pc:inkChg chg="add">
          <ac:chgData name="Yusuf Ahmed" userId="278eefcc-6d86-4446-9082-31f6cfa36d45" providerId="ADAL" clId="{82B4D214-1F18-4FA9-812F-185955FF05A0}" dt="2023-08-16T16:20:09.298" v="419" actId="9405"/>
          <ac:inkMkLst>
            <pc:docMk/>
            <pc:sldMk cId="3718848574" sldId="362"/>
            <ac:inkMk id="1035" creationId="{1AE371EF-8B04-EC76-7204-27E7E0989468}"/>
          </ac:inkMkLst>
        </pc:inkChg>
        <pc:inkChg chg="add mod">
          <ac:chgData name="Yusuf Ahmed" userId="278eefcc-6d86-4446-9082-31f6cfa36d45" providerId="ADAL" clId="{82B4D214-1F18-4FA9-812F-185955FF05A0}" dt="2023-08-16T16:20:17.575" v="424"/>
          <ac:inkMkLst>
            <pc:docMk/>
            <pc:sldMk cId="3718848574" sldId="362"/>
            <ac:inkMk id="1036" creationId="{108D9BB5-3988-A304-C738-8D37F2B26D4C}"/>
          </ac:inkMkLst>
        </pc:inkChg>
        <pc:inkChg chg="add mod">
          <ac:chgData name="Yusuf Ahmed" userId="278eefcc-6d86-4446-9082-31f6cfa36d45" providerId="ADAL" clId="{82B4D214-1F18-4FA9-812F-185955FF05A0}" dt="2023-08-16T16:20:17.575" v="424"/>
          <ac:inkMkLst>
            <pc:docMk/>
            <pc:sldMk cId="3718848574" sldId="362"/>
            <ac:inkMk id="1037" creationId="{7D826DDA-1FBC-3F46-14CC-8B2A229F38F2}"/>
          </ac:inkMkLst>
        </pc:inkChg>
        <pc:inkChg chg="add mod">
          <ac:chgData name="Yusuf Ahmed" userId="278eefcc-6d86-4446-9082-31f6cfa36d45" providerId="ADAL" clId="{82B4D214-1F18-4FA9-812F-185955FF05A0}" dt="2023-08-16T16:20:17.575" v="424"/>
          <ac:inkMkLst>
            <pc:docMk/>
            <pc:sldMk cId="3718848574" sldId="362"/>
            <ac:inkMk id="1039" creationId="{13AA10B0-0255-961C-6BBA-7C833ACD172B}"/>
          </ac:inkMkLst>
        </pc:inkChg>
      </pc:sldChg>
      <pc:sldChg chg="addSp delSp modSp mod">
        <pc:chgData name="Yusuf Ahmed" userId="278eefcc-6d86-4446-9082-31f6cfa36d45" providerId="ADAL" clId="{82B4D214-1F18-4FA9-812F-185955FF05A0}" dt="2023-08-17T17:36:03.528" v="468"/>
        <pc:sldMkLst>
          <pc:docMk/>
          <pc:sldMk cId="1806635540" sldId="363"/>
        </pc:sldMkLst>
        <pc:grpChg chg="del mod">
          <ac:chgData name="Yusuf Ahmed" userId="278eefcc-6d86-4446-9082-31f6cfa36d45" providerId="ADAL" clId="{82B4D214-1F18-4FA9-812F-185955FF05A0}" dt="2023-08-16T15:52:30.418" v="311"/>
          <ac:grpSpMkLst>
            <pc:docMk/>
            <pc:sldMk cId="1806635540" sldId="363"/>
            <ac:grpSpMk id="11" creationId="{E2C89579-BD2B-2C59-6C8E-E928A84029C0}"/>
          </ac:grpSpMkLst>
        </pc:grpChg>
        <pc:grpChg chg="mod">
          <ac:chgData name="Yusuf Ahmed" userId="278eefcc-6d86-4446-9082-31f6cfa36d45" providerId="ADAL" clId="{82B4D214-1F18-4FA9-812F-185955FF05A0}" dt="2023-08-17T17:35:37.097" v="437"/>
          <ac:grpSpMkLst>
            <pc:docMk/>
            <pc:sldMk cId="1806635540" sldId="363"/>
            <ac:grpSpMk id="25" creationId="{0664B749-C8B5-C017-F69B-20389EA829B6}"/>
          </ac:grpSpMkLst>
        </pc:grpChg>
        <pc:grpChg chg="add del mod">
          <ac:chgData name="Yusuf Ahmed" userId="278eefcc-6d86-4446-9082-31f6cfa36d45" providerId="ADAL" clId="{82B4D214-1F18-4FA9-812F-185955FF05A0}" dt="2023-08-16T15:45:52.408" v="199"/>
          <ac:grpSpMkLst>
            <pc:docMk/>
            <pc:sldMk cId="1806635540" sldId="363"/>
            <ac:grpSpMk id="25" creationId="{AB982DB7-A895-6F91-8CB0-4260F70900DE}"/>
          </ac:grpSpMkLst>
        </pc:grpChg>
        <pc:grpChg chg="del mod">
          <ac:chgData name="Yusuf Ahmed" userId="278eefcc-6d86-4446-9082-31f6cfa36d45" providerId="ADAL" clId="{82B4D214-1F18-4FA9-812F-185955FF05A0}" dt="2023-08-17T17:35:46.152" v="452"/>
          <ac:grpSpMkLst>
            <pc:docMk/>
            <pc:sldMk cId="1806635540" sldId="363"/>
            <ac:grpSpMk id="31" creationId="{3304C690-25B0-8467-95BE-496BD0ACB528}"/>
          </ac:grpSpMkLst>
        </pc:grpChg>
        <pc:grpChg chg="del mod">
          <ac:chgData name="Yusuf Ahmed" userId="278eefcc-6d86-4446-9082-31f6cfa36d45" providerId="ADAL" clId="{82B4D214-1F18-4FA9-812F-185955FF05A0}" dt="2023-08-17T17:35:56.029" v="458"/>
          <ac:grpSpMkLst>
            <pc:docMk/>
            <pc:sldMk cId="1806635540" sldId="363"/>
            <ac:grpSpMk id="35" creationId="{C448672B-2E28-07E3-3B1D-A1882DF7E008}"/>
          </ac:grpSpMkLst>
        </pc:grpChg>
        <pc:grpChg chg="mod">
          <ac:chgData name="Yusuf Ahmed" userId="278eefcc-6d86-4446-9082-31f6cfa36d45" providerId="ADAL" clId="{82B4D214-1F18-4FA9-812F-185955FF05A0}" dt="2023-08-16T15:44:43.761" v="172"/>
          <ac:grpSpMkLst>
            <pc:docMk/>
            <pc:sldMk cId="1806635540" sldId="363"/>
            <ac:grpSpMk id="39" creationId="{CF26658B-F350-0154-0ADD-D1E64FBEF787}"/>
          </ac:grpSpMkLst>
        </pc:grpChg>
        <pc:grpChg chg="del mod">
          <ac:chgData name="Yusuf Ahmed" userId="278eefcc-6d86-4446-9082-31f6cfa36d45" providerId="ADAL" clId="{82B4D214-1F18-4FA9-812F-185955FF05A0}" dt="2023-08-16T15:52:35.840" v="316"/>
          <ac:grpSpMkLst>
            <pc:docMk/>
            <pc:sldMk cId="1806635540" sldId="363"/>
            <ac:grpSpMk id="40" creationId="{B334AA6F-0740-7938-6727-D874BD0C2890}"/>
          </ac:grpSpMkLst>
        </pc:grpChg>
        <pc:grpChg chg="mod">
          <ac:chgData name="Yusuf Ahmed" userId="278eefcc-6d86-4446-9082-31f6cfa36d45" providerId="ADAL" clId="{82B4D214-1F18-4FA9-812F-185955FF05A0}" dt="2023-08-16T15:45:42.119" v="185"/>
          <ac:grpSpMkLst>
            <pc:docMk/>
            <pc:sldMk cId="1806635540" sldId="363"/>
            <ac:grpSpMk id="40" creationId="{E658EA03-4659-26FD-8076-570C3FC7DBF5}"/>
          </ac:grpSpMkLst>
        </pc:grpChg>
        <pc:grpChg chg="mod">
          <ac:chgData name="Yusuf Ahmed" userId="278eefcc-6d86-4446-9082-31f6cfa36d45" providerId="ADAL" clId="{82B4D214-1F18-4FA9-812F-185955FF05A0}" dt="2023-08-17T17:36:03.528" v="468"/>
          <ac:grpSpMkLst>
            <pc:docMk/>
            <pc:sldMk cId="1806635540" sldId="363"/>
            <ac:grpSpMk id="44" creationId="{461B29CF-A9E0-2289-DC52-C79CD1756651}"/>
          </ac:grpSpMkLst>
        </pc:grpChg>
        <pc:grpChg chg="mod">
          <ac:chgData name="Yusuf Ahmed" userId="278eefcc-6d86-4446-9082-31f6cfa36d45" providerId="ADAL" clId="{82B4D214-1F18-4FA9-812F-185955FF05A0}" dt="2023-08-16T15:45:51.986" v="196"/>
          <ac:grpSpMkLst>
            <pc:docMk/>
            <pc:sldMk cId="1806635540" sldId="363"/>
            <ac:grpSpMk id="49" creationId="{40991977-A01D-846A-A24F-90FF3D5C0428}"/>
          </ac:grpSpMkLst>
        </pc:grpChg>
        <pc:grpChg chg="mod">
          <ac:chgData name="Yusuf Ahmed" userId="278eefcc-6d86-4446-9082-31f6cfa36d45" providerId="ADAL" clId="{82B4D214-1F18-4FA9-812F-185955FF05A0}" dt="2023-08-16T15:44:49.181" v="176"/>
          <ac:grpSpMkLst>
            <pc:docMk/>
            <pc:sldMk cId="1806635540" sldId="363"/>
            <ac:grpSpMk id="49" creationId="{A2872C7B-2C67-4861-762E-F9D3CFF8F723}"/>
          </ac:grpSpMkLst>
        </pc:grpChg>
        <pc:grpChg chg="mod">
          <ac:chgData name="Yusuf Ahmed" userId="278eefcc-6d86-4446-9082-31f6cfa36d45" providerId="ADAL" clId="{82B4D214-1F18-4FA9-812F-185955FF05A0}" dt="2023-08-16T15:52:39.641" v="322"/>
          <ac:grpSpMkLst>
            <pc:docMk/>
            <pc:sldMk cId="1806635540" sldId="363"/>
            <ac:grpSpMk id="49" creationId="{BC972323-C5E0-354C-0883-24FB55CC93D7}"/>
          </ac:grpSpMkLst>
        </pc:grpChg>
        <pc:grpChg chg="mod">
          <ac:chgData name="Yusuf Ahmed" userId="278eefcc-6d86-4446-9082-31f6cfa36d45" providerId="ADAL" clId="{82B4D214-1F18-4FA9-812F-185955FF05A0}" dt="2023-08-16T15:52:50.642" v="336"/>
          <ac:grpSpMkLst>
            <pc:docMk/>
            <pc:sldMk cId="1806635540" sldId="363"/>
            <ac:grpSpMk id="62" creationId="{8A2C211A-8105-A6C5-75BD-2918DEF874BE}"/>
          </ac:grpSpMkLst>
        </pc:grpChg>
        <pc:grpChg chg="mod">
          <ac:chgData name="Yusuf Ahmed" userId="278eefcc-6d86-4446-9082-31f6cfa36d45" providerId="ADAL" clId="{82B4D214-1F18-4FA9-812F-185955FF05A0}" dt="2023-08-16T15:45:51.370" v="193"/>
          <ac:grpSpMkLst>
            <pc:docMk/>
            <pc:sldMk cId="1806635540" sldId="363"/>
            <ac:grpSpMk id="1025" creationId="{00A858E2-D104-AD92-189F-FA44D152678C}"/>
          </ac:grpSpMkLst>
        </pc:grpChg>
        <pc:grpChg chg="del mod">
          <ac:chgData name="Yusuf Ahmed" userId="278eefcc-6d86-4446-9082-31f6cfa36d45" providerId="ADAL" clId="{82B4D214-1F18-4FA9-812F-185955FF05A0}" dt="2023-08-16T15:46:00.555" v="207"/>
          <ac:grpSpMkLst>
            <pc:docMk/>
            <pc:sldMk cId="1806635540" sldId="363"/>
            <ac:grpSpMk id="1029" creationId="{F57E59DC-ADDB-9A90-DF1C-77C0319D7F9F}"/>
          </ac:grpSpMkLst>
        </pc:grpChg>
        <pc:grpChg chg="add del mod">
          <ac:chgData name="Yusuf Ahmed" userId="278eefcc-6d86-4446-9082-31f6cfa36d45" providerId="ADAL" clId="{82B4D214-1F18-4FA9-812F-185955FF05A0}" dt="2023-08-16T15:46:05.764" v="213"/>
          <ac:grpSpMkLst>
            <pc:docMk/>
            <pc:sldMk cId="1806635540" sldId="363"/>
            <ac:grpSpMk id="1033" creationId="{8F1C323A-C52F-6696-C0FF-8B7B3F6BE91F}"/>
          </ac:grpSpMkLst>
        </pc:grpChg>
        <pc:grpChg chg="mod">
          <ac:chgData name="Yusuf Ahmed" userId="278eefcc-6d86-4446-9082-31f6cfa36d45" providerId="ADAL" clId="{82B4D214-1F18-4FA9-812F-185955FF05A0}" dt="2023-08-16T15:46:03.140" v="211"/>
          <ac:grpSpMkLst>
            <pc:docMk/>
            <pc:sldMk cId="1806635540" sldId="363"/>
            <ac:grpSpMk id="1035" creationId="{A8601C99-9140-93A2-DF3D-5B77AB764E91}"/>
          </ac:grpSpMkLst>
        </pc:grpChg>
        <pc:grpChg chg="del mod">
          <ac:chgData name="Yusuf Ahmed" userId="278eefcc-6d86-4446-9082-31f6cfa36d45" providerId="ADAL" clId="{82B4D214-1F18-4FA9-812F-185955FF05A0}" dt="2023-08-16T15:46:08.763" v="216"/>
          <ac:grpSpMkLst>
            <pc:docMk/>
            <pc:sldMk cId="1806635540" sldId="363"/>
            <ac:grpSpMk id="1037" creationId="{3057538D-6009-30ED-E50D-443F1907A5F3}"/>
          </ac:grpSpMkLst>
        </pc:grpChg>
        <pc:grpChg chg="mod">
          <ac:chgData name="Yusuf Ahmed" userId="278eefcc-6d86-4446-9082-31f6cfa36d45" providerId="ADAL" clId="{82B4D214-1F18-4FA9-812F-185955FF05A0}" dt="2023-08-16T15:53:01.445" v="350"/>
          <ac:grpSpMkLst>
            <pc:docMk/>
            <pc:sldMk cId="1806635540" sldId="363"/>
            <ac:grpSpMk id="1037" creationId="{F6B5F0E1-31B6-EB23-DF44-0A9F98E1406F}"/>
          </ac:grpSpMkLst>
        </pc:grpChg>
        <pc:grpChg chg="del mod">
          <ac:chgData name="Yusuf Ahmed" userId="278eefcc-6d86-4446-9082-31f6cfa36d45" providerId="ADAL" clId="{82B4D214-1F18-4FA9-812F-185955FF05A0}" dt="2023-08-16T15:47:26.749" v="250"/>
          <ac:grpSpMkLst>
            <pc:docMk/>
            <pc:sldMk cId="1806635540" sldId="363"/>
            <ac:grpSpMk id="1040" creationId="{C338B7B7-5A97-A8BB-5811-4EEB0108956B}"/>
          </ac:grpSpMkLst>
        </pc:grpChg>
        <pc:grpChg chg="del mod">
          <ac:chgData name="Yusuf Ahmed" userId="278eefcc-6d86-4446-9082-31f6cfa36d45" providerId="ADAL" clId="{82B4D214-1F18-4FA9-812F-185955FF05A0}" dt="2023-08-16T15:46:54.584" v="222"/>
          <ac:grpSpMkLst>
            <pc:docMk/>
            <pc:sldMk cId="1806635540" sldId="363"/>
            <ac:grpSpMk id="1044" creationId="{DFE54690-A5EF-52F2-4C9C-767F9C670D4A}"/>
          </ac:grpSpMkLst>
        </pc:grpChg>
        <pc:grpChg chg="mod">
          <ac:chgData name="Yusuf Ahmed" userId="278eefcc-6d86-4446-9082-31f6cfa36d45" providerId="ADAL" clId="{82B4D214-1F18-4FA9-812F-185955FF05A0}" dt="2023-08-16T15:53:07.239" v="357"/>
          <ac:grpSpMkLst>
            <pc:docMk/>
            <pc:sldMk cId="1806635540" sldId="363"/>
            <ac:grpSpMk id="1046" creationId="{949ECFBC-CE76-E7C6-67EC-FDE523D94BB8}"/>
          </ac:grpSpMkLst>
        </pc:grpChg>
        <pc:grpChg chg="del mod">
          <ac:chgData name="Yusuf Ahmed" userId="278eefcc-6d86-4446-9082-31f6cfa36d45" providerId="ADAL" clId="{82B4D214-1F18-4FA9-812F-185955FF05A0}" dt="2023-08-16T15:47:10.637" v="233"/>
          <ac:grpSpMkLst>
            <pc:docMk/>
            <pc:sldMk cId="1806635540" sldId="363"/>
            <ac:grpSpMk id="1050" creationId="{3846B8C5-A054-ED31-C4D9-6CF43F49CE27}"/>
          </ac:grpSpMkLst>
        </pc:grpChg>
        <pc:grpChg chg="del mod">
          <ac:chgData name="Yusuf Ahmed" userId="278eefcc-6d86-4446-9082-31f6cfa36d45" providerId="ADAL" clId="{82B4D214-1F18-4FA9-812F-185955FF05A0}" dt="2023-08-16T15:47:19.185" v="243"/>
          <ac:grpSpMkLst>
            <pc:docMk/>
            <pc:sldMk cId="1806635540" sldId="363"/>
            <ac:grpSpMk id="1055" creationId="{1480E479-BD16-F8E6-EF6E-9343634985CB}"/>
          </ac:grpSpMkLst>
        </pc:grpChg>
        <pc:grpChg chg="del mod">
          <ac:chgData name="Yusuf Ahmed" userId="278eefcc-6d86-4446-9082-31f6cfa36d45" providerId="ADAL" clId="{82B4D214-1F18-4FA9-812F-185955FF05A0}" dt="2023-08-16T15:47:26.749" v="250"/>
          <ac:grpSpMkLst>
            <pc:docMk/>
            <pc:sldMk cId="1806635540" sldId="363"/>
            <ac:grpSpMk id="1059" creationId="{B2336B47-E563-08DE-5550-CFEFAFC18217}"/>
          </ac:grpSpMkLst>
        </pc:grpChg>
        <pc:grpChg chg="add del mod">
          <ac:chgData name="Yusuf Ahmed" userId="278eefcc-6d86-4446-9082-31f6cfa36d45" providerId="ADAL" clId="{82B4D214-1F18-4FA9-812F-185955FF05A0}" dt="2023-08-16T15:51:26.186" v="301" actId="208"/>
          <ac:grpSpMkLst>
            <pc:docMk/>
            <pc:sldMk cId="1806635540" sldId="363"/>
            <ac:grpSpMk id="1066" creationId="{0C479867-52FB-2DF7-15C3-F9C6BCAC1CDC}"/>
          </ac:grpSpMkLst>
        </pc:grpChg>
        <pc:grpChg chg="del mod">
          <ac:chgData name="Yusuf Ahmed" userId="278eefcc-6d86-4446-9082-31f6cfa36d45" providerId="ADAL" clId="{82B4D214-1F18-4FA9-812F-185955FF05A0}" dt="2023-08-16T15:47:42.726" v="254"/>
          <ac:grpSpMkLst>
            <pc:docMk/>
            <pc:sldMk cId="1806635540" sldId="363"/>
            <ac:grpSpMk id="1069" creationId="{253C9227-E625-0F0A-A549-4C4676C1F2E9}"/>
          </ac:grpSpMkLst>
        </pc:grpChg>
        <pc:grpChg chg="mod">
          <ac:chgData name="Yusuf Ahmed" userId="278eefcc-6d86-4446-9082-31f6cfa36d45" providerId="ADAL" clId="{82B4D214-1F18-4FA9-812F-185955FF05A0}" dt="2023-08-16T15:51:39.438" v="302" actId="208"/>
          <ac:grpSpMkLst>
            <pc:docMk/>
            <pc:sldMk cId="1806635540" sldId="363"/>
            <ac:grpSpMk id="1073" creationId="{A0939A05-6496-5D07-3E86-EEA62991275A}"/>
          </ac:grpSpMkLst>
        </pc:grpChg>
        <pc:grpChg chg="mod">
          <ac:chgData name="Yusuf Ahmed" userId="278eefcc-6d86-4446-9082-31f6cfa36d45" providerId="ADAL" clId="{82B4D214-1F18-4FA9-812F-185955FF05A0}" dt="2023-08-16T15:48:31.453" v="263"/>
          <ac:grpSpMkLst>
            <pc:docMk/>
            <pc:sldMk cId="1806635540" sldId="363"/>
            <ac:grpSpMk id="1075" creationId="{99C74A0C-5A41-E70D-CF9D-8F3EDEB4F0E7}"/>
          </ac:grpSpMkLst>
        </pc:grpChg>
        <pc:grpChg chg="del mod">
          <ac:chgData name="Yusuf Ahmed" userId="278eefcc-6d86-4446-9082-31f6cfa36d45" providerId="ADAL" clId="{82B4D214-1F18-4FA9-812F-185955FF05A0}" dt="2023-08-16T15:49:36.498" v="274"/>
          <ac:grpSpMkLst>
            <pc:docMk/>
            <pc:sldMk cId="1806635540" sldId="363"/>
            <ac:grpSpMk id="1080" creationId="{29B59BC4-FFB3-DCCC-84EF-A12640439C39}"/>
          </ac:grpSpMkLst>
        </pc:grpChg>
        <pc:grpChg chg="del mod">
          <ac:chgData name="Yusuf Ahmed" userId="278eefcc-6d86-4446-9082-31f6cfa36d45" providerId="ADAL" clId="{82B4D214-1F18-4FA9-812F-185955FF05A0}" dt="2023-08-16T15:49:51.726" v="289"/>
          <ac:grpSpMkLst>
            <pc:docMk/>
            <pc:sldMk cId="1806635540" sldId="363"/>
            <ac:grpSpMk id="1086" creationId="{D182E3E9-CDFD-45E7-9A88-5AF238F74E00}"/>
          </ac:grpSpMkLst>
        </pc:grpChg>
        <pc:grpChg chg="del mod">
          <ac:chgData name="Yusuf Ahmed" userId="278eefcc-6d86-4446-9082-31f6cfa36d45" providerId="ADAL" clId="{82B4D214-1F18-4FA9-812F-185955FF05A0}" dt="2023-08-16T15:52:55.749" v="341"/>
          <ac:grpSpMkLst>
            <pc:docMk/>
            <pc:sldMk cId="1806635540" sldId="363"/>
            <ac:grpSpMk id="1093" creationId="{DFB69BDB-3518-47CA-6337-B6FC269B3F82}"/>
          </ac:grpSpMkLst>
        </pc:grpChg>
        <pc:grpChg chg="mod">
          <ac:chgData name="Yusuf Ahmed" userId="278eefcc-6d86-4446-9082-31f6cfa36d45" providerId="ADAL" clId="{82B4D214-1F18-4FA9-812F-185955FF05A0}" dt="2023-08-16T15:49:58.264" v="299"/>
          <ac:grpSpMkLst>
            <pc:docMk/>
            <pc:sldMk cId="1806635540" sldId="363"/>
            <ac:grpSpMk id="1102" creationId="{C4B3EEEF-26D6-30D7-8FB0-C87D078F4104}"/>
          </ac:grpSpMkLst>
        </pc:grpChg>
        <pc:inkChg chg="add del mod">
          <ac:chgData name="Yusuf Ahmed" userId="278eefcc-6d86-4446-9082-31f6cfa36d45" providerId="ADAL" clId="{82B4D214-1F18-4FA9-812F-185955FF05A0}" dt="2023-08-17T17:35:39.375" v="443" actId="9405"/>
          <ac:inkMkLst>
            <pc:docMk/>
            <pc:sldMk cId="1806635540" sldId="363"/>
            <ac:inkMk id="4" creationId="{02AAE308-6B25-1C4F-FB7D-14AAEADFB813}"/>
          </ac:inkMkLst>
        </pc:inkChg>
        <pc:inkChg chg="add mod">
          <ac:chgData name="Yusuf Ahmed" userId="278eefcc-6d86-4446-9082-31f6cfa36d45" providerId="ADAL" clId="{82B4D214-1F18-4FA9-812F-185955FF05A0}" dt="2023-08-16T15:49:58.264" v="299"/>
          <ac:inkMkLst>
            <pc:docMk/>
            <pc:sldMk cId="1806635540" sldId="363"/>
            <ac:inkMk id="4" creationId="{5D905136-D3E8-98A9-BA91-73E59DED440E}"/>
          </ac:inkMkLst>
        </pc:inkChg>
        <pc:inkChg chg="add mod">
          <ac:chgData name="Yusuf Ahmed" userId="278eefcc-6d86-4446-9082-31f6cfa36d45" providerId="ADAL" clId="{82B4D214-1F18-4FA9-812F-185955FF05A0}" dt="2023-08-16T15:53:07.239" v="357"/>
          <ac:inkMkLst>
            <pc:docMk/>
            <pc:sldMk cId="1806635540" sldId="363"/>
            <ac:inkMk id="4" creationId="{974EBBED-8A7B-8C5A-AB16-6438B1FC0F75}"/>
          </ac:inkMkLst>
        </pc:inkChg>
        <pc:inkChg chg="add del">
          <ac:chgData name="Yusuf Ahmed" userId="278eefcc-6d86-4446-9082-31f6cfa36d45" providerId="ADAL" clId="{82B4D214-1F18-4FA9-812F-185955FF05A0}" dt="2023-08-16T15:45:36.139" v="178" actId="9405"/>
          <ac:inkMkLst>
            <pc:docMk/>
            <pc:sldMk cId="1806635540" sldId="363"/>
            <ac:inkMk id="4" creationId="{C875AA93-9B90-E3B4-7E7E-A6A35BA82625}"/>
          </ac:inkMkLst>
        </pc:inkChg>
        <pc:inkChg chg="add del mod">
          <ac:chgData name="Yusuf Ahmed" userId="278eefcc-6d86-4446-9082-31f6cfa36d45" providerId="ADAL" clId="{82B4D214-1F18-4FA9-812F-185955FF05A0}" dt="2023-08-16T15:52:35.840" v="316"/>
          <ac:inkMkLst>
            <pc:docMk/>
            <pc:sldMk cId="1806635540" sldId="363"/>
            <ac:inkMk id="4" creationId="{D0EDC455-572D-A3BD-AB20-06AAD31A9BFD}"/>
          </ac:inkMkLst>
        </pc:inkChg>
        <pc:inkChg chg="add del mod">
          <ac:chgData name="Yusuf Ahmed" userId="278eefcc-6d86-4446-9082-31f6cfa36d45" providerId="ADAL" clId="{82B4D214-1F18-4FA9-812F-185955FF05A0}" dt="2023-08-16T15:45:52.666" v="200" actId="9405"/>
          <ac:inkMkLst>
            <pc:docMk/>
            <pc:sldMk cId="1806635540" sldId="363"/>
            <ac:inkMk id="5" creationId="{7F8A43E7-6374-6B6A-64B9-2B4BD21C362F}"/>
          </ac:inkMkLst>
        </pc:inkChg>
        <pc:inkChg chg="add mod">
          <ac:chgData name="Yusuf Ahmed" userId="278eefcc-6d86-4446-9082-31f6cfa36d45" providerId="ADAL" clId="{82B4D214-1F18-4FA9-812F-185955FF05A0}" dt="2023-08-16T15:53:07.239" v="357"/>
          <ac:inkMkLst>
            <pc:docMk/>
            <pc:sldMk cId="1806635540" sldId="363"/>
            <ac:inkMk id="5" creationId="{95502852-F153-8548-92D7-511CD6D231A0}"/>
          </ac:inkMkLst>
        </pc:inkChg>
        <pc:inkChg chg="add mod">
          <ac:chgData name="Yusuf Ahmed" userId="278eefcc-6d86-4446-9082-31f6cfa36d45" providerId="ADAL" clId="{82B4D214-1F18-4FA9-812F-185955FF05A0}" dt="2023-08-16T15:49:58.264" v="299"/>
          <ac:inkMkLst>
            <pc:docMk/>
            <pc:sldMk cId="1806635540" sldId="363"/>
            <ac:inkMk id="5" creationId="{ABC67E61-2EE7-1FF1-AA30-5DB525D1B227}"/>
          </ac:inkMkLst>
        </pc:inkChg>
        <pc:inkChg chg="add del mod">
          <ac:chgData name="Yusuf Ahmed" userId="278eefcc-6d86-4446-9082-31f6cfa36d45" providerId="ADAL" clId="{82B4D214-1F18-4FA9-812F-185955FF05A0}" dt="2023-08-16T15:52:35.840" v="313"/>
          <ac:inkMkLst>
            <pc:docMk/>
            <pc:sldMk cId="1806635540" sldId="363"/>
            <ac:inkMk id="5" creationId="{D23561EF-7715-38B7-3319-280EAC85F046}"/>
          </ac:inkMkLst>
        </pc:inkChg>
        <pc:inkChg chg="add del mod">
          <ac:chgData name="Yusuf Ahmed" userId="278eefcc-6d86-4446-9082-31f6cfa36d45" providerId="ADAL" clId="{82B4D214-1F18-4FA9-812F-185955FF05A0}" dt="2023-08-17T17:35:38.839" v="442" actId="9405"/>
          <ac:inkMkLst>
            <pc:docMk/>
            <pc:sldMk cId="1806635540" sldId="363"/>
            <ac:inkMk id="5" creationId="{F0DA3C4F-2791-DC18-627C-813DCFD905C6}"/>
          </ac:inkMkLst>
        </pc:inkChg>
        <pc:inkChg chg="add del mod">
          <ac:chgData name="Yusuf Ahmed" userId="278eefcc-6d86-4446-9082-31f6cfa36d45" providerId="ADAL" clId="{82B4D214-1F18-4FA9-812F-185955FF05A0}" dt="2023-08-17T17:35:38.552" v="441" actId="9405"/>
          <ac:inkMkLst>
            <pc:docMk/>
            <pc:sldMk cId="1806635540" sldId="363"/>
            <ac:inkMk id="6" creationId="{7023A620-5A89-B3D2-55F9-A3C10B5367BF}"/>
          </ac:inkMkLst>
        </pc:inkChg>
        <pc:inkChg chg="add mod">
          <ac:chgData name="Yusuf Ahmed" userId="278eefcc-6d86-4446-9082-31f6cfa36d45" providerId="ADAL" clId="{82B4D214-1F18-4FA9-812F-185955FF05A0}" dt="2023-08-16T15:53:07.239" v="357"/>
          <ac:inkMkLst>
            <pc:docMk/>
            <pc:sldMk cId="1806635540" sldId="363"/>
            <ac:inkMk id="11" creationId="{1D87FF1C-E779-8A52-21EB-3B7FEA66F1BA}"/>
          </ac:inkMkLst>
        </pc:inkChg>
        <pc:inkChg chg="add del mod">
          <ac:chgData name="Yusuf Ahmed" userId="278eefcc-6d86-4446-9082-31f6cfa36d45" providerId="ADAL" clId="{82B4D214-1F18-4FA9-812F-185955FF05A0}" dt="2023-08-16T15:45:52.408" v="199"/>
          <ac:inkMkLst>
            <pc:docMk/>
            <pc:sldMk cId="1806635540" sldId="363"/>
            <ac:inkMk id="11" creationId="{24675D97-99AC-25EA-FA0E-09B32281F33E}"/>
          </ac:inkMkLst>
        </pc:inkChg>
        <pc:inkChg chg="add del mod">
          <ac:chgData name="Yusuf Ahmed" userId="278eefcc-6d86-4446-9082-31f6cfa36d45" providerId="ADAL" clId="{82B4D214-1F18-4FA9-812F-185955FF05A0}" dt="2023-08-17T17:35:38.298" v="440" actId="9405"/>
          <ac:inkMkLst>
            <pc:docMk/>
            <pc:sldMk cId="1806635540" sldId="363"/>
            <ac:inkMk id="11" creationId="{25718B78-AE5A-BAE6-D100-01EEA26642CA}"/>
          </ac:inkMkLst>
        </pc:inkChg>
        <pc:inkChg chg="add mod">
          <ac:chgData name="Yusuf Ahmed" userId="278eefcc-6d86-4446-9082-31f6cfa36d45" providerId="ADAL" clId="{82B4D214-1F18-4FA9-812F-185955FF05A0}" dt="2023-08-16T15:49:58.264" v="299"/>
          <ac:inkMkLst>
            <pc:docMk/>
            <pc:sldMk cId="1806635540" sldId="363"/>
            <ac:inkMk id="11" creationId="{A546C30F-F520-2D74-F62D-E4073B9D708A}"/>
          </ac:inkMkLst>
        </pc:inkChg>
        <pc:inkChg chg="add del mod">
          <ac:chgData name="Yusuf Ahmed" userId="278eefcc-6d86-4446-9082-31f6cfa36d45" providerId="ADAL" clId="{82B4D214-1F18-4FA9-812F-185955FF05A0}" dt="2023-08-17T17:35:37.938" v="439" actId="9405"/>
          <ac:inkMkLst>
            <pc:docMk/>
            <pc:sldMk cId="1806635540" sldId="363"/>
            <ac:inkMk id="22" creationId="{90BBE454-8290-6613-7490-BFB714151B1C}"/>
          </ac:inkMkLst>
        </pc:inkChg>
        <pc:inkChg chg="add del mod">
          <ac:chgData name="Yusuf Ahmed" userId="278eefcc-6d86-4446-9082-31f6cfa36d45" providerId="ADAL" clId="{82B4D214-1F18-4FA9-812F-185955FF05A0}" dt="2023-08-17T17:35:37.613" v="438" actId="9405"/>
          <ac:inkMkLst>
            <pc:docMk/>
            <pc:sldMk cId="1806635540" sldId="363"/>
            <ac:inkMk id="23" creationId="{1A202135-EE79-8F6D-D5AF-54D40D515B72}"/>
          </ac:inkMkLst>
        </pc:inkChg>
        <pc:inkChg chg="add del mod">
          <ac:chgData name="Yusuf Ahmed" userId="278eefcc-6d86-4446-9082-31f6cfa36d45" providerId="ADAL" clId="{82B4D214-1F18-4FA9-812F-185955FF05A0}" dt="2023-08-17T17:35:37.097" v="437"/>
          <ac:inkMkLst>
            <pc:docMk/>
            <pc:sldMk cId="1806635540" sldId="363"/>
            <ac:inkMk id="24" creationId="{1E55C78B-26BC-B1AB-0C28-A380EED9C30C}"/>
          </ac:inkMkLst>
        </pc:inkChg>
        <pc:inkChg chg="add mod">
          <ac:chgData name="Yusuf Ahmed" userId="278eefcc-6d86-4446-9082-31f6cfa36d45" providerId="ADAL" clId="{82B4D214-1F18-4FA9-812F-185955FF05A0}" dt="2023-08-16T15:53:07.239" v="357"/>
          <ac:inkMkLst>
            <pc:docMk/>
            <pc:sldMk cId="1806635540" sldId="363"/>
            <ac:inkMk id="25" creationId="{34164F43-3C12-2BE0-CE9B-73F72A712CFF}"/>
          </ac:inkMkLst>
        </pc:inkChg>
        <pc:inkChg chg="add mod">
          <ac:chgData name="Yusuf Ahmed" userId="278eefcc-6d86-4446-9082-31f6cfa36d45" providerId="ADAL" clId="{82B4D214-1F18-4FA9-812F-185955FF05A0}" dt="2023-08-16T15:49:58.264" v="299"/>
          <ac:inkMkLst>
            <pc:docMk/>
            <pc:sldMk cId="1806635540" sldId="363"/>
            <ac:inkMk id="25" creationId="{4D04D20F-06FF-97A9-ED32-4A43C593DCCE}"/>
          </ac:inkMkLst>
        </pc:inkChg>
        <pc:inkChg chg="add del">
          <ac:chgData name="Yusuf Ahmed" userId="278eefcc-6d86-4446-9082-31f6cfa36d45" providerId="ADAL" clId="{82B4D214-1F18-4FA9-812F-185955FF05A0}" dt="2023-08-16T15:44:40.758" v="167" actId="9405"/>
          <ac:inkMkLst>
            <pc:docMk/>
            <pc:sldMk cId="1806635540" sldId="363"/>
            <ac:inkMk id="25" creationId="{56B8D1C8-7122-387A-3DD8-9AC257329D5D}"/>
          </ac:inkMkLst>
        </pc:inkChg>
        <pc:inkChg chg="add del mod">
          <ac:chgData name="Yusuf Ahmed" userId="278eefcc-6d86-4446-9082-31f6cfa36d45" providerId="ADAL" clId="{82B4D214-1F18-4FA9-812F-185955FF05A0}" dt="2023-08-16T15:52:35.840" v="312"/>
          <ac:inkMkLst>
            <pc:docMk/>
            <pc:sldMk cId="1806635540" sldId="363"/>
            <ac:inkMk id="25" creationId="{9BABC64B-74D4-6302-03E5-78D275B4CFFE}"/>
          </ac:inkMkLst>
        </pc:inkChg>
        <pc:inkChg chg="add del mod">
          <ac:chgData name="Yusuf Ahmed" userId="278eefcc-6d86-4446-9082-31f6cfa36d45" providerId="ADAL" clId="{82B4D214-1F18-4FA9-812F-185955FF05A0}" dt="2023-08-17T17:35:56.029" v="457"/>
          <ac:inkMkLst>
            <pc:docMk/>
            <pc:sldMk cId="1806635540" sldId="363"/>
            <ac:inkMk id="26" creationId="{17D61BF0-9AF8-16C9-0013-4C7E6C99A701}"/>
          </ac:inkMkLst>
        </pc:inkChg>
        <pc:inkChg chg="add del mod">
          <ac:chgData name="Yusuf Ahmed" userId="278eefcc-6d86-4446-9082-31f6cfa36d45" providerId="ADAL" clId="{82B4D214-1F18-4FA9-812F-185955FF05A0}" dt="2023-08-17T17:35:56.029" v="459"/>
          <ac:inkMkLst>
            <pc:docMk/>
            <pc:sldMk cId="1806635540" sldId="363"/>
            <ac:inkMk id="28" creationId="{13B98ED9-7D80-3118-07E5-EA35D7A58829}"/>
          </ac:inkMkLst>
        </pc:inkChg>
        <pc:inkChg chg="add del mod">
          <ac:chgData name="Yusuf Ahmed" userId="278eefcc-6d86-4446-9082-31f6cfa36d45" providerId="ADAL" clId="{82B4D214-1F18-4FA9-812F-185955FF05A0}" dt="2023-08-17T17:35:56.029" v="455"/>
          <ac:inkMkLst>
            <pc:docMk/>
            <pc:sldMk cId="1806635540" sldId="363"/>
            <ac:inkMk id="29" creationId="{E40C65BE-AF71-3078-6FDE-80A9CC7673DA}"/>
          </ac:inkMkLst>
        </pc:inkChg>
        <pc:inkChg chg="add del mod">
          <ac:chgData name="Yusuf Ahmed" userId="278eefcc-6d86-4446-9082-31f6cfa36d45" providerId="ADAL" clId="{82B4D214-1F18-4FA9-812F-185955FF05A0}" dt="2023-08-17T17:35:56.029" v="453"/>
          <ac:inkMkLst>
            <pc:docMk/>
            <pc:sldMk cId="1806635540" sldId="363"/>
            <ac:inkMk id="30" creationId="{197D6D7C-F85B-0831-6333-7F43811CFB4F}"/>
          </ac:inkMkLst>
        </pc:inkChg>
        <pc:inkChg chg="add del mod">
          <ac:chgData name="Yusuf Ahmed" userId="278eefcc-6d86-4446-9082-31f6cfa36d45" providerId="ADAL" clId="{82B4D214-1F18-4FA9-812F-185955FF05A0}" dt="2023-08-17T17:35:56.029" v="456"/>
          <ac:inkMkLst>
            <pc:docMk/>
            <pc:sldMk cId="1806635540" sldId="363"/>
            <ac:inkMk id="32" creationId="{D7C91B49-D6BC-C90A-25A9-F5BCB2DE00FE}"/>
          </ac:inkMkLst>
        </pc:inkChg>
        <pc:inkChg chg="add del mod">
          <ac:chgData name="Yusuf Ahmed" userId="278eefcc-6d86-4446-9082-31f6cfa36d45" providerId="ADAL" clId="{82B4D214-1F18-4FA9-812F-185955FF05A0}" dt="2023-08-17T17:35:56.029" v="454"/>
          <ac:inkMkLst>
            <pc:docMk/>
            <pc:sldMk cId="1806635540" sldId="363"/>
            <ac:inkMk id="33" creationId="{AF85AE2E-6F09-5A24-BF70-3D73291B0F97}"/>
          </ac:inkMkLst>
        </pc:inkChg>
        <pc:inkChg chg="add del mod">
          <ac:chgData name="Yusuf Ahmed" userId="278eefcc-6d86-4446-9082-31f6cfa36d45" providerId="ADAL" clId="{82B4D214-1F18-4FA9-812F-185955FF05A0}" dt="2023-08-17T17:35:56.029" v="458"/>
          <ac:inkMkLst>
            <pc:docMk/>
            <pc:sldMk cId="1806635540" sldId="363"/>
            <ac:inkMk id="34" creationId="{C72774D6-9306-095C-AEFF-7E56A21AE5E9}"/>
          </ac:inkMkLst>
        </pc:inkChg>
        <pc:inkChg chg="add mod">
          <ac:chgData name="Yusuf Ahmed" userId="278eefcc-6d86-4446-9082-31f6cfa36d45" providerId="ADAL" clId="{82B4D214-1F18-4FA9-812F-185955FF05A0}" dt="2023-08-17T17:36:03.528" v="468"/>
          <ac:inkMkLst>
            <pc:docMk/>
            <pc:sldMk cId="1806635540" sldId="363"/>
            <ac:inkMk id="36" creationId="{EC2C2F67-7FE3-40ED-E8EA-8E0854D156D8}"/>
          </ac:inkMkLst>
        </pc:inkChg>
        <pc:inkChg chg="add mod">
          <ac:chgData name="Yusuf Ahmed" userId="278eefcc-6d86-4446-9082-31f6cfa36d45" providerId="ADAL" clId="{82B4D214-1F18-4FA9-812F-185955FF05A0}" dt="2023-08-17T17:36:03.528" v="468"/>
          <ac:inkMkLst>
            <pc:docMk/>
            <pc:sldMk cId="1806635540" sldId="363"/>
            <ac:inkMk id="37" creationId="{03D4EDB0-0ED2-36D8-3E59-56A440618DDE}"/>
          </ac:inkMkLst>
        </pc:inkChg>
        <pc:inkChg chg="add del mod">
          <ac:chgData name="Yusuf Ahmed" userId="278eefcc-6d86-4446-9082-31f6cfa36d45" providerId="ADAL" clId="{82B4D214-1F18-4FA9-812F-185955FF05A0}" dt="2023-08-16T15:44:45.623" v="173" actId="9405"/>
          <ac:inkMkLst>
            <pc:docMk/>
            <pc:sldMk cId="1806635540" sldId="363"/>
            <ac:inkMk id="37" creationId="{0B9D0AA6-C219-F7B0-B084-C14873B14523}"/>
          </ac:inkMkLst>
        </pc:inkChg>
        <pc:inkChg chg="add mod">
          <ac:chgData name="Yusuf Ahmed" userId="278eefcc-6d86-4446-9082-31f6cfa36d45" providerId="ADAL" clId="{82B4D214-1F18-4FA9-812F-185955FF05A0}" dt="2023-08-16T15:49:58.264" v="299"/>
          <ac:inkMkLst>
            <pc:docMk/>
            <pc:sldMk cId="1806635540" sldId="363"/>
            <ac:inkMk id="37" creationId="{170DA94A-730B-3179-3788-7A0535B51B45}"/>
          </ac:inkMkLst>
        </pc:inkChg>
        <pc:inkChg chg="add del mod">
          <ac:chgData name="Yusuf Ahmed" userId="278eefcc-6d86-4446-9082-31f6cfa36d45" providerId="ADAL" clId="{82B4D214-1F18-4FA9-812F-185955FF05A0}" dt="2023-08-16T15:52:35.840" v="315"/>
          <ac:inkMkLst>
            <pc:docMk/>
            <pc:sldMk cId="1806635540" sldId="363"/>
            <ac:inkMk id="37" creationId="{2373399C-B9E5-4A65-F724-5E5D46FCA8D0}"/>
          </ac:inkMkLst>
        </pc:inkChg>
        <pc:inkChg chg="add del mod">
          <ac:chgData name="Yusuf Ahmed" userId="278eefcc-6d86-4446-9082-31f6cfa36d45" providerId="ADAL" clId="{82B4D214-1F18-4FA9-812F-185955FF05A0}" dt="2023-08-16T15:45:42.119" v="185"/>
          <ac:inkMkLst>
            <pc:docMk/>
            <pc:sldMk cId="1806635540" sldId="363"/>
            <ac:inkMk id="37" creationId="{866B3E9F-EFCC-EA60-456D-F62EA4B42075}"/>
          </ac:inkMkLst>
        </pc:inkChg>
        <pc:inkChg chg="add mod">
          <ac:chgData name="Yusuf Ahmed" userId="278eefcc-6d86-4446-9082-31f6cfa36d45" providerId="ADAL" clId="{82B4D214-1F18-4FA9-812F-185955FF05A0}" dt="2023-08-16T15:53:07.239" v="357"/>
          <ac:inkMkLst>
            <pc:docMk/>
            <pc:sldMk cId="1806635540" sldId="363"/>
            <ac:inkMk id="37" creationId="{9413BD69-67DD-A124-3CD0-47BA47A10204}"/>
          </ac:inkMkLst>
        </pc:inkChg>
        <pc:inkChg chg="add mod">
          <ac:chgData name="Yusuf Ahmed" userId="278eefcc-6d86-4446-9082-31f6cfa36d45" providerId="ADAL" clId="{82B4D214-1F18-4FA9-812F-185955FF05A0}" dt="2023-08-16T15:53:07.239" v="357"/>
          <ac:inkMkLst>
            <pc:docMk/>
            <pc:sldMk cId="1806635540" sldId="363"/>
            <ac:inkMk id="38" creationId="{7CEA7E59-34C7-DD6D-8A39-148E655805E4}"/>
          </ac:inkMkLst>
        </pc:inkChg>
        <pc:inkChg chg="add del mod">
          <ac:chgData name="Yusuf Ahmed" userId="278eefcc-6d86-4446-9082-31f6cfa36d45" providerId="ADAL" clId="{82B4D214-1F18-4FA9-812F-185955FF05A0}" dt="2023-08-16T15:52:35.840" v="314"/>
          <ac:inkMkLst>
            <pc:docMk/>
            <pc:sldMk cId="1806635540" sldId="363"/>
            <ac:inkMk id="38" creationId="{7F657B09-DA0E-4E25-C3FC-17C17387BCDA}"/>
          </ac:inkMkLst>
        </pc:inkChg>
        <pc:inkChg chg="add mod">
          <ac:chgData name="Yusuf Ahmed" userId="278eefcc-6d86-4446-9082-31f6cfa36d45" providerId="ADAL" clId="{82B4D214-1F18-4FA9-812F-185955FF05A0}" dt="2023-08-17T17:36:03.528" v="468"/>
          <ac:inkMkLst>
            <pc:docMk/>
            <pc:sldMk cId="1806635540" sldId="363"/>
            <ac:inkMk id="38" creationId="{90208547-37E9-4206-3B46-B3AA697AFFA0}"/>
          </ac:inkMkLst>
        </pc:inkChg>
        <pc:inkChg chg="add del mod">
          <ac:chgData name="Yusuf Ahmed" userId="278eefcc-6d86-4446-9082-31f6cfa36d45" providerId="ADAL" clId="{82B4D214-1F18-4FA9-812F-185955FF05A0}" dt="2023-08-16T15:44:43.761" v="172"/>
          <ac:inkMkLst>
            <pc:docMk/>
            <pc:sldMk cId="1806635540" sldId="363"/>
            <ac:inkMk id="38" creationId="{9AE71563-7181-B2B5-8F21-07B907714A4D}"/>
          </ac:inkMkLst>
        </pc:inkChg>
        <pc:inkChg chg="add mod">
          <ac:chgData name="Yusuf Ahmed" userId="278eefcc-6d86-4446-9082-31f6cfa36d45" providerId="ADAL" clId="{82B4D214-1F18-4FA9-812F-185955FF05A0}" dt="2023-08-17T17:36:03.528" v="468"/>
          <ac:inkMkLst>
            <pc:docMk/>
            <pc:sldMk cId="1806635540" sldId="363"/>
            <ac:inkMk id="39" creationId="{11782E34-98B2-E89B-8357-C7621577C828}"/>
          </ac:inkMkLst>
        </pc:inkChg>
        <pc:inkChg chg="add del mod">
          <ac:chgData name="Yusuf Ahmed" userId="278eefcc-6d86-4446-9082-31f6cfa36d45" providerId="ADAL" clId="{82B4D214-1F18-4FA9-812F-185955FF05A0}" dt="2023-08-16T15:52:35.840" v="317"/>
          <ac:inkMkLst>
            <pc:docMk/>
            <pc:sldMk cId="1806635540" sldId="363"/>
            <ac:inkMk id="39" creationId="{E8D1E7D7-BFF3-65BD-D8C4-DF7DBF570B7D}"/>
          </ac:inkMkLst>
        </pc:inkChg>
        <pc:inkChg chg="add mod">
          <ac:chgData name="Yusuf Ahmed" userId="278eefcc-6d86-4446-9082-31f6cfa36d45" providerId="ADAL" clId="{82B4D214-1F18-4FA9-812F-185955FF05A0}" dt="2023-08-16T15:44:49.181" v="176"/>
          <ac:inkMkLst>
            <pc:docMk/>
            <pc:sldMk cId="1806635540" sldId="363"/>
            <ac:inkMk id="40" creationId="{0C787042-49A6-D7C8-B110-B61597D9DDE9}"/>
          </ac:inkMkLst>
        </pc:inkChg>
        <pc:inkChg chg="add mod">
          <ac:chgData name="Yusuf Ahmed" userId="278eefcc-6d86-4446-9082-31f6cfa36d45" providerId="ADAL" clId="{82B4D214-1F18-4FA9-812F-185955FF05A0}" dt="2023-08-17T17:36:03.528" v="468"/>
          <ac:inkMkLst>
            <pc:docMk/>
            <pc:sldMk cId="1806635540" sldId="363"/>
            <ac:inkMk id="40" creationId="{703FC0C8-CB9F-9E42-852E-89734C483D9E}"/>
          </ac:inkMkLst>
        </pc:inkChg>
        <pc:inkChg chg="add del mod">
          <ac:chgData name="Yusuf Ahmed" userId="278eefcc-6d86-4446-9082-31f6cfa36d45" providerId="ADAL" clId="{82B4D214-1F18-4FA9-812F-185955FF05A0}" dt="2023-08-16T15:52:39.910" v="323" actId="9405"/>
          <ac:inkMkLst>
            <pc:docMk/>
            <pc:sldMk cId="1806635540" sldId="363"/>
            <ac:inkMk id="41" creationId="{027BD1DC-8843-C76E-63F6-71BC86857C2B}"/>
          </ac:inkMkLst>
        </pc:inkChg>
        <pc:inkChg chg="add mod">
          <ac:chgData name="Yusuf Ahmed" userId="278eefcc-6d86-4446-9082-31f6cfa36d45" providerId="ADAL" clId="{82B4D214-1F18-4FA9-812F-185955FF05A0}" dt="2023-08-16T15:44:49.181" v="176"/>
          <ac:inkMkLst>
            <pc:docMk/>
            <pc:sldMk cId="1806635540" sldId="363"/>
            <ac:inkMk id="41" creationId="{0B411F69-B3C5-C307-6DD0-88209BBB2F8F}"/>
          </ac:inkMkLst>
        </pc:inkChg>
        <pc:inkChg chg="add mod">
          <ac:chgData name="Yusuf Ahmed" userId="278eefcc-6d86-4446-9082-31f6cfa36d45" providerId="ADAL" clId="{82B4D214-1F18-4FA9-812F-185955FF05A0}" dt="2023-08-17T17:36:03.528" v="468"/>
          <ac:inkMkLst>
            <pc:docMk/>
            <pc:sldMk cId="1806635540" sldId="363"/>
            <ac:inkMk id="41" creationId="{62177F39-2D38-0AC3-171E-DEC639CA6858}"/>
          </ac:inkMkLst>
        </pc:inkChg>
        <pc:inkChg chg="add del mod">
          <ac:chgData name="Yusuf Ahmed" userId="278eefcc-6d86-4446-9082-31f6cfa36d45" providerId="ADAL" clId="{82B4D214-1F18-4FA9-812F-185955FF05A0}" dt="2023-08-16T15:45:52.192" v="197" actId="9405"/>
          <ac:inkMkLst>
            <pc:docMk/>
            <pc:sldMk cId="1806635540" sldId="363"/>
            <ac:inkMk id="41" creationId="{9B53F3FC-5352-734B-8C87-9D61240FB647}"/>
          </ac:inkMkLst>
        </pc:inkChg>
        <pc:inkChg chg="add del mod">
          <ac:chgData name="Yusuf Ahmed" userId="278eefcc-6d86-4446-9082-31f6cfa36d45" providerId="ADAL" clId="{82B4D214-1F18-4FA9-812F-185955FF05A0}" dt="2023-08-16T15:45:51.986" v="196"/>
          <ac:inkMkLst>
            <pc:docMk/>
            <pc:sldMk cId="1806635540" sldId="363"/>
            <ac:inkMk id="42" creationId="{0A33552A-A137-F1F9-F8E1-ACAB86769B2C}"/>
          </ac:inkMkLst>
        </pc:inkChg>
        <pc:inkChg chg="add mod">
          <ac:chgData name="Yusuf Ahmed" userId="278eefcc-6d86-4446-9082-31f6cfa36d45" providerId="ADAL" clId="{82B4D214-1F18-4FA9-812F-185955FF05A0}" dt="2023-08-17T17:36:03.528" v="468"/>
          <ac:inkMkLst>
            <pc:docMk/>
            <pc:sldMk cId="1806635540" sldId="363"/>
            <ac:inkMk id="42" creationId="{6CE2EC92-422F-EE4F-E3F5-155CF9877C0F}"/>
          </ac:inkMkLst>
        </pc:inkChg>
        <pc:inkChg chg="add del mod">
          <ac:chgData name="Yusuf Ahmed" userId="278eefcc-6d86-4446-9082-31f6cfa36d45" providerId="ADAL" clId="{82B4D214-1F18-4FA9-812F-185955FF05A0}" dt="2023-08-16T15:52:39.641" v="322"/>
          <ac:inkMkLst>
            <pc:docMk/>
            <pc:sldMk cId="1806635540" sldId="363"/>
            <ac:inkMk id="42" creationId="{74F6E1DF-7FD3-7D4A-87BB-BA61DFBF8AB1}"/>
          </ac:inkMkLst>
        </pc:inkChg>
        <pc:inkChg chg="add mod">
          <ac:chgData name="Yusuf Ahmed" userId="278eefcc-6d86-4446-9082-31f6cfa36d45" providerId="ADAL" clId="{82B4D214-1F18-4FA9-812F-185955FF05A0}" dt="2023-08-17T17:36:03.528" v="468"/>
          <ac:inkMkLst>
            <pc:docMk/>
            <pc:sldMk cId="1806635540" sldId="363"/>
            <ac:inkMk id="43" creationId="{E1A3DCDB-947B-E2B9-2589-E0394A30CEE6}"/>
          </ac:inkMkLst>
        </pc:inkChg>
        <pc:inkChg chg="add mod">
          <ac:chgData name="Yusuf Ahmed" userId="278eefcc-6d86-4446-9082-31f6cfa36d45" providerId="ADAL" clId="{82B4D214-1F18-4FA9-812F-185955FF05A0}" dt="2023-08-16T15:52:50.642" v="336"/>
          <ac:inkMkLst>
            <pc:docMk/>
            <pc:sldMk cId="1806635540" sldId="363"/>
            <ac:inkMk id="50" creationId="{9ECA371D-D6FE-EA1C-07E7-676350C1F840}"/>
          </ac:inkMkLst>
        </pc:inkChg>
        <pc:inkChg chg="add mod">
          <ac:chgData name="Yusuf Ahmed" userId="278eefcc-6d86-4446-9082-31f6cfa36d45" providerId="ADAL" clId="{82B4D214-1F18-4FA9-812F-185955FF05A0}" dt="2023-08-16T15:52:50.642" v="336"/>
          <ac:inkMkLst>
            <pc:docMk/>
            <pc:sldMk cId="1806635540" sldId="363"/>
            <ac:inkMk id="51" creationId="{38E6A624-D886-BF27-3D72-A89C6692350C}"/>
          </ac:inkMkLst>
        </pc:inkChg>
        <pc:inkChg chg="add mod">
          <ac:chgData name="Yusuf Ahmed" userId="278eefcc-6d86-4446-9082-31f6cfa36d45" providerId="ADAL" clId="{82B4D214-1F18-4FA9-812F-185955FF05A0}" dt="2023-08-16T15:52:50.642" v="336"/>
          <ac:inkMkLst>
            <pc:docMk/>
            <pc:sldMk cId="1806635540" sldId="363"/>
            <ac:inkMk id="52" creationId="{6548007D-D4D5-3050-20E5-B271E08BC935}"/>
          </ac:inkMkLst>
        </pc:inkChg>
        <pc:inkChg chg="add mod">
          <ac:chgData name="Yusuf Ahmed" userId="278eefcc-6d86-4446-9082-31f6cfa36d45" providerId="ADAL" clId="{82B4D214-1F18-4FA9-812F-185955FF05A0}" dt="2023-08-16T15:52:50.642" v="336"/>
          <ac:inkMkLst>
            <pc:docMk/>
            <pc:sldMk cId="1806635540" sldId="363"/>
            <ac:inkMk id="53" creationId="{613F5F64-686E-5DB5-F7A2-D24D5E00DCAE}"/>
          </ac:inkMkLst>
        </pc:inkChg>
        <pc:inkChg chg="add mod">
          <ac:chgData name="Yusuf Ahmed" userId="278eefcc-6d86-4446-9082-31f6cfa36d45" providerId="ADAL" clId="{82B4D214-1F18-4FA9-812F-185955FF05A0}" dt="2023-08-16T15:52:50.642" v="336"/>
          <ac:inkMkLst>
            <pc:docMk/>
            <pc:sldMk cId="1806635540" sldId="363"/>
            <ac:inkMk id="54" creationId="{206BF601-A404-EB69-AC1F-BAFC385DBA51}"/>
          </ac:inkMkLst>
        </pc:inkChg>
        <pc:inkChg chg="add mod">
          <ac:chgData name="Yusuf Ahmed" userId="278eefcc-6d86-4446-9082-31f6cfa36d45" providerId="ADAL" clId="{82B4D214-1F18-4FA9-812F-185955FF05A0}" dt="2023-08-16T15:52:50.642" v="336"/>
          <ac:inkMkLst>
            <pc:docMk/>
            <pc:sldMk cId="1806635540" sldId="363"/>
            <ac:inkMk id="55" creationId="{DEBDA06B-E485-421A-A072-B12A0D1F43AC}"/>
          </ac:inkMkLst>
        </pc:inkChg>
        <pc:inkChg chg="add mod">
          <ac:chgData name="Yusuf Ahmed" userId="278eefcc-6d86-4446-9082-31f6cfa36d45" providerId="ADAL" clId="{82B4D214-1F18-4FA9-812F-185955FF05A0}" dt="2023-08-16T15:52:50.642" v="336"/>
          <ac:inkMkLst>
            <pc:docMk/>
            <pc:sldMk cId="1806635540" sldId="363"/>
            <ac:inkMk id="56" creationId="{2EAA9425-C94F-B82D-3506-DCFDFE8D1662}"/>
          </ac:inkMkLst>
        </pc:inkChg>
        <pc:inkChg chg="add mod">
          <ac:chgData name="Yusuf Ahmed" userId="278eefcc-6d86-4446-9082-31f6cfa36d45" providerId="ADAL" clId="{82B4D214-1F18-4FA9-812F-185955FF05A0}" dt="2023-08-16T15:52:50.642" v="336"/>
          <ac:inkMkLst>
            <pc:docMk/>
            <pc:sldMk cId="1806635540" sldId="363"/>
            <ac:inkMk id="57" creationId="{330D90B3-68CB-2A6A-FFC5-0DBDC671CCE5}"/>
          </ac:inkMkLst>
        </pc:inkChg>
        <pc:inkChg chg="add mod">
          <ac:chgData name="Yusuf Ahmed" userId="278eefcc-6d86-4446-9082-31f6cfa36d45" providerId="ADAL" clId="{82B4D214-1F18-4FA9-812F-185955FF05A0}" dt="2023-08-16T15:52:50.642" v="336"/>
          <ac:inkMkLst>
            <pc:docMk/>
            <pc:sldMk cId="1806635540" sldId="363"/>
            <ac:inkMk id="58" creationId="{5A9FA8D1-A044-DC99-2440-1290D2F54C45}"/>
          </ac:inkMkLst>
        </pc:inkChg>
        <pc:inkChg chg="add mod">
          <ac:chgData name="Yusuf Ahmed" userId="278eefcc-6d86-4446-9082-31f6cfa36d45" providerId="ADAL" clId="{82B4D214-1F18-4FA9-812F-185955FF05A0}" dt="2023-08-16T15:52:50.642" v="336"/>
          <ac:inkMkLst>
            <pc:docMk/>
            <pc:sldMk cId="1806635540" sldId="363"/>
            <ac:inkMk id="59" creationId="{5D4B2FAF-E3B6-0601-69D9-326D41EFC6F5}"/>
          </ac:inkMkLst>
        </pc:inkChg>
        <pc:inkChg chg="add mod">
          <ac:chgData name="Yusuf Ahmed" userId="278eefcc-6d86-4446-9082-31f6cfa36d45" providerId="ADAL" clId="{82B4D214-1F18-4FA9-812F-185955FF05A0}" dt="2023-08-16T15:52:50.642" v="336"/>
          <ac:inkMkLst>
            <pc:docMk/>
            <pc:sldMk cId="1806635540" sldId="363"/>
            <ac:inkMk id="60" creationId="{C3BE21A3-AF08-C666-C759-FC915768EB30}"/>
          </ac:inkMkLst>
        </pc:inkChg>
        <pc:inkChg chg="add mod">
          <ac:chgData name="Yusuf Ahmed" userId="278eefcc-6d86-4446-9082-31f6cfa36d45" providerId="ADAL" clId="{82B4D214-1F18-4FA9-812F-185955FF05A0}" dt="2023-08-16T15:52:50.642" v="336"/>
          <ac:inkMkLst>
            <pc:docMk/>
            <pc:sldMk cId="1806635540" sldId="363"/>
            <ac:inkMk id="61" creationId="{93EF4EEB-06A3-4EF6-6D53-C647D1B3800F}"/>
          </ac:inkMkLst>
        </pc:inkChg>
        <pc:inkChg chg="add mod">
          <ac:chgData name="Yusuf Ahmed" userId="278eefcc-6d86-4446-9082-31f6cfa36d45" providerId="ADAL" clId="{82B4D214-1F18-4FA9-812F-185955FF05A0}" dt="2023-08-16T15:53:01.445" v="350"/>
          <ac:inkMkLst>
            <pc:docMk/>
            <pc:sldMk cId="1806635540" sldId="363"/>
            <ac:inkMk id="63" creationId="{7490E76C-FF7E-ABD9-9DCA-3A50EDB49A9D}"/>
          </ac:inkMkLst>
        </pc:inkChg>
        <pc:inkChg chg="add del mod">
          <ac:chgData name="Yusuf Ahmed" userId="278eefcc-6d86-4446-9082-31f6cfa36d45" providerId="ADAL" clId="{82B4D214-1F18-4FA9-812F-185955FF05A0}" dt="2023-08-16T15:45:51.717" v="194" actId="9405"/>
          <ac:inkMkLst>
            <pc:docMk/>
            <pc:sldMk cId="1806635540" sldId="363"/>
            <ac:inkMk id="63" creationId="{91C50C1C-A088-FD0D-6E21-63A2DAE222A0}"/>
          </ac:inkMkLst>
        </pc:inkChg>
        <pc:inkChg chg="add del mod">
          <ac:chgData name="Yusuf Ahmed" userId="278eefcc-6d86-4446-9082-31f6cfa36d45" providerId="ADAL" clId="{82B4D214-1F18-4FA9-812F-185955FF05A0}" dt="2023-08-16T15:45:51.370" v="193"/>
          <ac:inkMkLst>
            <pc:docMk/>
            <pc:sldMk cId="1806635540" sldId="363"/>
            <ac:inkMk id="1024" creationId="{1658EFD3-8FC9-68C4-B90B-4236582D7D5A}"/>
          </ac:inkMkLst>
        </pc:inkChg>
        <pc:inkChg chg="add mod">
          <ac:chgData name="Yusuf Ahmed" userId="278eefcc-6d86-4446-9082-31f6cfa36d45" providerId="ADAL" clId="{82B4D214-1F18-4FA9-812F-185955FF05A0}" dt="2023-08-16T15:53:01.445" v="350"/>
          <ac:inkMkLst>
            <pc:docMk/>
            <pc:sldMk cId="1806635540" sldId="363"/>
            <ac:inkMk id="1024" creationId="{A85F79A5-C125-9163-6BAB-42FB7C74C9F5}"/>
          </ac:inkMkLst>
        </pc:inkChg>
        <pc:inkChg chg="add mod">
          <ac:chgData name="Yusuf Ahmed" userId="278eefcc-6d86-4446-9082-31f6cfa36d45" providerId="ADAL" clId="{82B4D214-1F18-4FA9-812F-185955FF05A0}" dt="2023-08-16T15:53:01.445" v="350"/>
          <ac:inkMkLst>
            <pc:docMk/>
            <pc:sldMk cId="1806635540" sldId="363"/>
            <ac:inkMk id="1025" creationId="{92B44CB4-4004-94E8-843C-82125162D7D8}"/>
          </ac:inkMkLst>
        </pc:inkChg>
        <pc:inkChg chg="add mod">
          <ac:chgData name="Yusuf Ahmed" userId="278eefcc-6d86-4446-9082-31f6cfa36d45" providerId="ADAL" clId="{82B4D214-1F18-4FA9-812F-185955FF05A0}" dt="2023-08-16T15:51:46.892" v="303" actId="208"/>
          <ac:inkMkLst>
            <pc:docMk/>
            <pc:sldMk cId="1806635540" sldId="363"/>
            <ac:inkMk id="1027" creationId="{09FC8B7A-3EAE-3D9B-4847-C6F1C17EE270}"/>
          </ac:inkMkLst>
        </pc:inkChg>
        <pc:inkChg chg="add mod">
          <ac:chgData name="Yusuf Ahmed" userId="278eefcc-6d86-4446-9082-31f6cfa36d45" providerId="ADAL" clId="{82B4D214-1F18-4FA9-812F-185955FF05A0}" dt="2023-08-16T15:48:31.453" v="263"/>
          <ac:inkMkLst>
            <pc:docMk/>
            <pc:sldMk cId="1806635540" sldId="363"/>
            <ac:inkMk id="1028" creationId="{5BB3957F-8D42-989F-7595-02D29E4AD3D4}"/>
          </ac:inkMkLst>
        </pc:inkChg>
        <pc:inkChg chg="add mod">
          <ac:chgData name="Yusuf Ahmed" userId="278eefcc-6d86-4446-9082-31f6cfa36d45" providerId="ADAL" clId="{82B4D214-1F18-4FA9-812F-185955FF05A0}" dt="2023-08-16T15:53:01.445" v="350"/>
          <ac:inkMkLst>
            <pc:docMk/>
            <pc:sldMk cId="1806635540" sldId="363"/>
            <ac:inkMk id="1029" creationId="{522DEFE0-9B4C-F67C-120D-C2FE62E81EF4}"/>
          </ac:inkMkLst>
        </pc:inkChg>
        <pc:inkChg chg="add mod">
          <ac:chgData name="Yusuf Ahmed" userId="278eefcc-6d86-4446-9082-31f6cfa36d45" providerId="ADAL" clId="{82B4D214-1F18-4FA9-812F-185955FF05A0}" dt="2023-08-16T15:48:31.453" v="263"/>
          <ac:inkMkLst>
            <pc:docMk/>
            <pc:sldMk cId="1806635540" sldId="363"/>
            <ac:inkMk id="1030" creationId="{8B722DE4-A869-8A71-5DA7-C517DF61891B}"/>
          </ac:inkMkLst>
        </pc:inkChg>
        <pc:inkChg chg="add mod">
          <ac:chgData name="Yusuf Ahmed" userId="278eefcc-6d86-4446-9082-31f6cfa36d45" providerId="ADAL" clId="{82B4D214-1F18-4FA9-812F-185955FF05A0}" dt="2023-08-16T15:48:31.453" v="263"/>
          <ac:inkMkLst>
            <pc:docMk/>
            <pc:sldMk cId="1806635540" sldId="363"/>
            <ac:inkMk id="1031" creationId="{59B4FFD6-7C44-8EFC-F285-8428F86DE4C9}"/>
          </ac:inkMkLst>
        </pc:inkChg>
        <pc:inkChg chg="add mod">
          <ac:chgData name="Yusuf Ahmed" userId="278eefcc-6d86-4446-9082-31f6cfa36d45" providerId="ADAL" clId="{82B4D214-1F18-4FA9-812F-185955FF05A0}" dt="2023-08-16T15:48:31.453" v="263"/>
          <ac:inkMkLst>
            <pc:docMk/>
            <pc:sldMk cId="1806635540" sldId="363"/>
            <ac:inkMk id="1032" creationId="{57BFE0A7-CB48-FDF0-0DEF-67CCA9A202E3}"/>
          </ac:inkMkLst>
        </pc:inkChg>
        <pc:inkChg chg="add mod">
          <ac:chgData name="Yusuf Ahmed" userId="278eefcc-6d86-4446-9082-31f6cfa36d45" providerId="ADAL" clId="{82B4D214-1F18-4FA9-812F-185955FF05A0}" dt="2023-08-16T15:53:01.445" v="350"/>
          <ac:inkMkLst>
            <pc:docMk/>
            <pc:sldMk cId="1806635540" sldId="363"/>
            <ac:inkMk id="1033" creationId="{9C006712-1F21-4B0E-F346-6416CF22126D}"/>
          </ac:inkMkLst>
        </pc:inkChg>
        <pc:inkChg chg="add del mod">
          <ac:chgData name="Yusuf Ahmed" userId="278eefcc-6d86-4446-9082-31f6cfa36d45" providerId="ADAL" clId="{82B4D214-1F18-4FA9-812F-185955FF05A0}" dt="2023-08-16T15:46:03.140" v="211"/>
          <ac:inkMkLst>
            <pc:docMk/>
            <pc:sldMk cId="1806635540" sldId="363"/>
            <ac:inkMk id="1034" creationId="{17B28836-2CA4-46BB-5417-F7083DEC41D1}"/>
          </ac:inkMkLst>
        </pc:inkChg>
        <pc:inkChg chg="add mod">
          <ac:chgData name="Yusuf Ahmed" userId="278eefcc-6d86-4446-9082-31f6cfa36d45" providerId="ADAL" clId="{82B4D214-1F18-4FA9-812F-185955FF05A0}" dt="2023-08-16T15:53:01.445" v="350"/>
          <ac:inkMkLst>
            <pc:docMk/>
            <pc:sldMk cId="1806635540" sldId="363"/>
            <ac:inkMk id="1034" creationId="{1FCA8263-B5B2-5B35-F4C6-E31351FF1E78}"/>
          </ac:inkMkLst>
        </pc:inkChg>
        <pc:inkChg chg="add mod">
          <ac:chgData name="Yusuf Ahmed" userId="278eefcc-6d86-4446-9082-31f6cfa36d45" providerId="ADAL" clId="{82B4D214-1F18-4FA9-812F-185955FF05A0}" dt="2023-08-16T15:53:01.445" v="350"/>
          <ac:inkMkLst>
            <pc:docMk/>
            <pc:sldMk cId="1806635540" sldId="363"/>
            <ac:inkMk id="1035" creationId="{AAEC79EC-5D49-F84D-A9B2-754B50BB39DF}"/>
          </ac:inkMkLst>
        </pc:inkChg>
        <pc:inkChg chg="add mod">
          <ac:chgData name="Yusuf Ahmed" userId="278eefcc-6d86-4446-9082-31f6cfa36d45" providerId="ADAL" clId="{82B4D214-1F18-4FA9-812F-185955FF05A0}" dt="2023-08-16T15:48:31.453" v="263"/>
          <ac:inkMkLst>
            <pc:docMk/>
            <pc:sldMk cId="1806635540" sldId="363"/>
            <ac:inkMk id="1036" creationId="{9192C3C0-29BD-8B9D-37EF-A5B7B859304D}"/>
          </ac:inkMkLst>
        </pc:inkChg>
        <pc:inkChg chg="add mod">
          <ac:chgData name="Yusuf Ahmed" userId="278eefcc-6d86-4446-9082-31f6cfa36d45" providerId="ADAL" clId="{82B4D214-1F18-4FA9-812F-185955FF05A0}" dt="2023-08-16T15:48:31.453" v="263"/>
          <ac:inkMkLst>
            <pc:docMk/>
            <pc:sldMk cId="1806635540" sldId="363"/>
            <ac:inkMk id="1038" creationId="{14A33089-14E7-5A76-4D55-E3D05403A0C2}"/>
          </ac:inkMkLst>
        </pc:inkChg>
        <pc:inkChg chg="add mod">
          <ac:chgData name="Yusuf Ahmed" userId="278eefcc-6d86-4446-9082-31f6cfa36d45" providerId="ADAL" clId="{82B4D214-1F18-4FA9-812F-185955FF05A0}" dt="2023-08-16T15:48:31.453" v="263"/>
          <ac:inkMkLst>
            <pc:docMk/>
            <pc:sldMk cId="1806635540" sldId="363"/>
            <ac:inkMk id="1039" creationId="{F775E28D-D13F-D81D-63EF-2FC374AB3390}"/>
          </ac:inkMkLst>
        </pc:inkChg>
        <pc:inkChg chg="add del mod">
          <ac:chgData name="Yusuf Ahmed" userId="278eefcc-6d86-4446-9082-31f6cfa36d45" providerId="ADAL" clId="{82B4D214-1F18-4FA9-812F-185955FF05A0}" dt="2023-08-16T15:46:54.584" v="223"/>
          <ac:inkMkLst>
            <pc:docMk/>
            <pc:sldMk cId="1806635540" sldId="363"/>
            <ac:inkMk id="1041" creationId="{CA5148A5-1E3F-7B3C-2520-DAFB951297DD}"/>
          </ac:inkMkLst>
        </pc:inkChg>
        <pc:inkChg chg="add del mod">
          <ac:chgData name="Yusuf Ahmed" userId="278eefcc-6d86-4446-9082-31f6cfa36d45" providerId="ADAL" clId="{82B4D214-1F18-4FA9-812F-185955FF05A0}" dt="2023-08-16T15:46:54.584" v="222"/>
          <ac:inkMkLst>
            <pc:docMk/>
            <pc:sldMk cId="1806635540" sldId="363"/>
            <ac:inkMk id="1042" creationId="{AC5F6807-DFDF-5304-484D-0BF03D0C0E94}"/>
          </ac:inkMkLst>
        </pc:inkChg>
        <pc:inkChg chg="add del mod">
          <ac:chgData name="Yusuf Ahmed" userId="278eefcc-6d86-4446-9082-31f6cfa36d45" providerId="ADAL" clId="{82B4D214-1F18-4FA9-812F-185955FF05A0}" dt="2023-08-16T15:46:54.584" v="221"/>
          <ac:inkMkLst>
            <pc:docMk/>
            <pc:sldMk cId="1806635540" sldId="363"/>
            <ac:inkMk id="1043" creationId="{A962366C-8207-BE92-718A-16F7BD19D7DD}"/>
          </ac:inkMkLst>
        </pc:inkChg>
        <pc:inkChg chg="add del mod">
          <ac:chgData name="Yusuf Ahmed" userId="278eefcc-6d86-4446-9082-31f6cfa36d45" providerId="ADAL" clId="{82B4D214-1F18-4FA9-812F-185955FF05A0}" dt="2023-08-16T15:47:10.637" v="233"/>
          <ac:inkMkLst>
            <pc:docMk/>
            <pc:sldMk cId="1806635540" sldId="363"/>
            <ac:inkMk id="1045" creationId="{A78A176A-7189-B422-A6D0-71542D597336}"/>
          </ac:inkMkLst>
        </pc:inkChg>
        <pc:inkChg chg="add del mod">
          <ac:chgData name="Yusuf Ahmed" userId="278eefcc-6d86-4446-9082-31f6cfa36d45" providerId="ADAL" clId="{82B4D214-1F18-4FA9-812F-185955FF05A0}" dt="2023-08-16T15:47:10.636" v="232"/>
          <ac:inkMkLst>
            <pc:docMk/>
            <pc:sldMk cId="1806635540" sldId="363"/>
            <ac:inkMk id="1046" creationId="{9F31C217-47EA-12A6-4160-46A11B085A45}"/>
          </ac:inkMkLst>
        </pc:inkChg>
        <pc:inkChg chg="add del mod">
          <ac:chgData name="Yusuf Ahmed" userId="278eefcc-6d86-4446-9082-31f6cfa36d45" providerId="ADAL" clId="{82B4D214-1F18-4FA9-812F-185955FF05A0}" dt="2023-08-16T15:47:10.635" v="230"/>
          <ac:inkMkLst>
            <pc:docMk/>
            <pc:sldMk cId="1806635540" sldId="363"/>
            <ac:inkMk id="1047" creationId="{06CCB931-CB48-9C64-C4AF-22EC22F4D954}"/>
          </ac:inkMkLst>
        </pc:inkChg>
        <pc:inkChg chg="add del mod">
          <ac:chgData name="Yusuf Ahmed" userId="278eefcc-6d86-4446-9082-31f6cfa36d45" providerId="ADAL" clId="{82B4D214-1F18-4FA9-812F-185955FF05A0}" dt="2023-08-16T15:47:10.637" v="234"/>
          <ac:inkMkLst>
            <pc:docMk/>
            <pc:sldMk cId="1806635540" sldId="363"/>
            <ac:inkMk id="1048" creationId="{A4CC61C1-EC0B-6D31-A2F6-86ECC5FAD687}"/>
          </ac:inkMkLst>
        </pc:inkChg>
        <pc:inkChg chg="add del mod">
          <ac:chgData name="Yusuf Ahmed" userId="278eefcc-6d86-4446-9082-31f6cfa36d45" providerId="ADAL" clId="{82B4D214-1F18-4FA9-812F-185955FF05A0}" dt="2023-08-16T15:47:10.636" v="231"/>
          <ac:inkMkLst>
            <pc:docMk/>
            <pc:sldMk cId="1806635540" sldId="363"/>
            <ac:inkMk id="1049" creationId="{4B5CAB63-1FE8-EC07-BE46-EF0A368EC960}"/>
          </ac:inkMkLst>
        </pc:inkChg>
        <pc:inkChg chg="add mod">
          <ac:chgData name="Yusuf Ahmed" userId="278eefcc-6d86-4446-9082-31f6cfa36d45" providerId="ADAL" clId="{82B4D214-1F18-4FA9-812F-185955FF05A0}" dt="2023-08-16T15:48:31.453" v="263"/>
          <ac:inkMkLst>
            <pc:docMk/>
            <pc:sldMk cId="1806635540" sldId="363"/>
            <ac:inkMk id="1051" creationId="{EAE72DDD-7233-82C9-EA07-1C9607450C9C}"/>
          </ac:inkMkLst>
        </pc:inkChg>
        <pc:inkChg chg="add mod">
          <ac:chgData name="Yusuf Ahmed" userId="278eefcc-6d86-4446-9082-31f6cfa36d45" providerId="ADAL" clId="{82B4D214-1F18-4FA9-812F-185955FF05A0}" dt="2023-08-16T15:48:31.453" v="263"/>
          <ac:inkMkLst>
            <pc:docMk/>
            <pc:sldMk cId="1806635540" sldId="363"/>
            <ac:inkMk id="1052" creationId="{C986F3AF-ED05-D7E8-3459-DD1723925646}"/>
          </ac:inkMkLst>
        </pc:inkChg>
        <pc:inkChg chg="add mod">
          <ac:chgData name="Yusuf Ahmed" userId="278eefcc-6d86-4446-9082-31f6cfa36d45" providerId="ADAL" clId="{82B4D214-1F18-4FA9-812F-185955FF05A0}" dt="2023-08-16T15:48:31.453" v="263"/>
          <ac:inkMkLst>
            <pc:docMk/>
            <pc:sldMk cId="1806635540" sldId="363"/>
            <ac:inkMk id="1053" creationId="{F37C8A83-3FC8-973C-1E0C-BB00CC136282}"/>
          </ac:inkMkLst>
        </pc:inkChg>
        <pc:inkChg chg="add mod">
          <ac:chgData name="Yusuf Ahmed" userId="278eefcc-6d86-4446-9082-31f6cfa36d45" providerId="ADAL" clId="{82B4D214-1F18-4FA9-812F-185955FF05A0}" dt="2023-08-16T15:48:31.453" v="263"/>
          <ac:inkMkLst>
            <pc:docMk/>
            <pc:sldMk cId="1806635540" sldId="363"/>
            <ac:inkMk id="1054" creationId="{05D9892F-1B95-FEF2-29C3-86159FC87122}"/>
          </ac:inkMkLst>
        </pc:inkChg>
        <pc:inkChg chg="add mod">
          <ac:chgData name="Yusuf Ahmed" userId="278eefcc-6d86-4446-9082-31f6cfa36d45" providerId="ADAL" clId="{82B4D214-1F18-4FA9-812F-185955FF05A0}" dt="2023-08-16T15:48:31.453" v="263"/>
          <ac:inkMkLst>
            <pc:docMk/>
            <pc:sldMk cId="1806635540" sldId="363"/>
            <ac:inkMk id="1056" creationId="{9538DCD0-2C10-5300-86B2-CE5E423F659A}"/>
          </ac:inkMkLst>
        </pc:inkChg>
        <pc:inkChg chg="add mod">
          <ac:chgData name="Yusuf Ahmed" userId="278eefcc-6d86-4446-9082-31f6cfa36d45" providerId="ADAL" clId="{82B4D214-1F18-4FA9-812F-185955FF05A0}" dt="2023-08-16T15:48:31.453" v="263"/>
          <ac:inkMkLst>
            <pc:docMk/>
            <pc:sldMk cId="1806635540" sldId="363"/>
            <ac:inkMk id="1057" creationId="{78EF409B-E212-4012-9651-93F921AEF7DE}"/>
          </ac:inkMkLst>
        </pc:inkChg>
        <pc:inkChg chg="add mod">
          <ac:chgData name="Yusuf Ahmed" userId="278eefcc-6d86-4446-9082-31f6cfa36d45" providerId="ADAL" clId="{82B4D214-1F18-4FA9-812F-185955FF05A0}" dt="2023-08-16T15:48:31.453" v="263"/>
          <ac:inkMkLst>
            <pc:docMk/>
            <pc:sldMk cId="1806635540" sldId="363"/>
            <ac:inkMk id="1058" creationId="{566C4526-E455-CB04-8C28-BF2F246E9163}"/>
          </ac:inkMkLst>
        </pc:inkChg>
        <pc:inkChg chg="add mod">
          <ac:chgData name="Yusuf Ahmed" userId="278eefcc-6d86-4446-9082-31f6cfa36d45" providerId="ADAL" clId="{82B4D214-1F18-4FA9-812F-185955FF05A0}" dt="2023-08-16T15:51:20.247" v="300" actId="208"/>
          <ac:inkMkLst>
            <pc:docMk/>
            <pc:sldMk cId="1806635540" sldId="363"/>
            <ac:inkMk id="1060" creationId="{5C2AB294-043D-1632-9976-E9C4B632B6C0}"/>
          </ac:inkMkLst>
        </pc:inkChg>
        <pc:inkChg chg="add mod">
          <ac:chgData name="Yusuf Ahmed" userId="278eefcc-6d86-4446-9082-31f6cfa36d45" providerId="ADAL" clId="{82B4D214-1F18-4FA9-812F-185955FF05A0}" dt="2023-08-16T15:48:31.453" v="263"/>
          <ac:inkMkLst>
            <pc:docMk/>
            <pc:sldMk cId="1806635540" sldId="363"/>
            <ac:inkMk id="1061" creationId="{049FCBEB-EAEA-4DB8-0CDF-03F0CC67A3ED}"/>
          </ac:inkMkLst>
        </pc:inkChg>
        <pc:inkChg chg="add mod">
          <ac:chgData name="Yusuf Ahmed" userId="278eefcc-6d86-4446-9082-31f6cfa36d45" providerId="ADAL" clId="{82B4D214-1F18-4FA9-812F-185955FF05A0}" dt="2023-08-16T15:48:31.453" v="263"/>
          <ac:inkMkLst>
            <pc:docMk/>
            <pc:sldMk cId="1806635540" sldId="363"/>
            <ac:inkMk id="1062" creationId="{2C17679E-86F4-E293-745B-9588F7455E4E}"/>
          </ac:inkMkLst>
        </pc:inkChg>
        <pc:inkChg chg="add mod">
          <ac:chgData name="Yusuf Ahmed" userId="278eefcc-6d86-4446-9082-31f6cfa36d45" providerId="ADAL" clId="{82B4D214-1F18-4FA9-812F-185955FF05A0}" dt="2023-08-16T15:48:31.453" v="263"/>
          <ac:inkMkLst>
            <pc:docMk/>
            <pc:sldMk cId="1806635540" sldId="363"/>
            <ac:inkMk id="1063" creationId="{6677DFC5-05C2-A050-5638-FEB326C7A39F}"/>
          </ac:inkMkLst>
        </pc:inkChg>
        <pc:inkChg chg="add mod">
          <ac:chgData name="Yusuf Ahmed" userId="278eefcc-6d86-4446-9082-31f6cfa36d45" providerId="ADAL" clId="{82B4D214-1F18-4FA9-812F-185955FF05A0}" dt="2023-08-16T15:48:31.453" v="263"/>
          <ac:inkMkLst>
            <pc:docMk/>
            <pc:sldMk cId="1806635540" sldId="363"/>
            <ac:inkMk id="1064" creationId="{E120C9A9-695E-24B7-F435-3D7232A23F2B}"/>
          </ac:inkMkLst>
        </pc:inkChg>
        <pc:inkChg chg="add mod">
          <ac:chgData name="Yusuf Ahmed" userId="278eefcc-6d86-4446-9082-31f6cfa36d45" providerId="ADAL" clId="{82B4D214-1F18-4FA9-812F-185955FF05A0}" dt="2023-08-16T15:48:31.453" v="263"/>
          <ac:inkMkLst>
            <pc:docMk/>
            <pc:sldMk cId="1806635540" sldId="363"/>
            <ac:inkMk id="1065" creationId="{03EB9F74-C8E7-D743-FBDE-D7AEE743962D}"/>
          </ac:inkMkLst>
        </pc:inkChg>
        <pc:inkChg chg="add del mod">
          <ac:chgData name="Yusuf Ahmed" userId="278eefcc-6d86-4446-9082-31f6cfa36d45" providerId="ADAL" clId="{82B4D214-1F18-4FA9-812F-185955FF05A0}" dt="2023-08-16T15:47:42.741" v="255"/>
          <ac:inkMkLst>
            <pc:docMk/>
            <pc:sldMk cId="1806635540" sldId="363"/>
            <ac:inkMk id="1067" creationId="{194D7038-C3A1-BBC0-F767-631C9C5BD3D3}"/>
          </ac:inkMkLst>
        </pc:inkChg>
        <pc:inkChg chg="add del mod">
          <ac:chgData name="Yusuf Ahmed" userId="278eefcc-6d86-4446-9082-31f6cfa36d45" providerId="ADAL" clId="{82B4D214-1F18-4FA9-812F-185955FF05A0}" dt="2023-08-16T15:47:42.726" v="254"/>
          <ac:inkMkLst>
            <pc:docMk/>
            <pc:sldMk cId="1806635540" sldId="363"/>
            <ac:inkMk id="1068" creationId="{5FBE5C79-C3A6-B72A-5550-54237D6C1FE2}"/>
          </ac:inkMkLst>
        </pc:inkChg>
        <pc:inkChg chg="add mod">
          <ac:chgData name="Yusuf Ahmed" userId="278eefcc-6d86-4446-9082-31f6cfa36d45" providerId="ADAL" clId="{82B4D214-1F18-4FA9-812F-185955FF05A0}" dt="2023-08-16T15:47:48.569" v="259"/>
          <ac:inkMkLst>
            <pc:docMk/>
            <pc:sldMk cId="1806635540" sldId="363"/>
            <ac:inkMk id="1070" creationId="{463AE50C-8EA4-03AE-3BEC-0EB60D188B8C}"/>
          </ac:inkMkLst>
        </pc:inkChg>
        <pc:inkChg chg="add mod">
          <ac:chgData name="Yusuf Ahmed" userId="278eefcc-6d86-4446-9082-31f6cfa36d45" providerId="ADAL" clId="{82B4D214-1F18-4FA9-812F-185955FF05A0}" dt="2023-08-16T15:47:48.569" v="259"/>
          <ac:inkMkLst>
            <pc:docMk/>
            <pc:sldMk cId="1806635540" sldId="363"/>
            <ac:inkMk id="1071" creationId="{E83FC749-BE4B-1DF2-4A4B-34BA3655D8E8}"/>
          </ac:inkMkLst>
        </pc:inkChg>
        <pc:inkChg chg="add mod">
          <ac:chgData name="Yusuf Ahmed" userId="278eefcc-6d86-4446-9082-31f6cfa36d45" providerId="ADAL" clId="{82B4D214-1F18-4FA9-812F-185955FF05A0}" dt="2023-08-16T15:47:48.569" v="259"/>
          <ac:inkMkLst>
            <pc:docMk/>
            <pc:sldMk cId="1806635540" sldId="363"/>
            <ac:inkMk id="1072" creationId="{E67A8F6B-0CEA-D8F6-9918-231E4BF69976}"/>
          </ac:inkMkLst>
        </pc:inkChg>
        <pc:inkChg chg="add del mod">
          <ac:chgData name="Yusuf Ahmed" userId="278eefcc-6d86-4446-9082-31f6cfa36d45" providerId="ADAL" clId="{82B4D214-1F18-4FA9-812F-185955FF05A0}" dt="2023-08-16T15:48:31.453" v="263"/>
          <ac:inkMkLst>
            <pc:docMk/>
            <pc:sldMk cId="1806635540" sldId="363"/>
            <ac:inkMk id="1074" creationId="{792ABC4E-8DAE-801E-9AC3-5C349169F632}"/>
          </ac:inkMkLst>
        </pc:inkChg>
        <pc:inkChg chg="add del mod">
          <ac:chgData name="Yusuf Ahmed" userId="278eefcc-6d86-4446-9082-31f6cfa36d45" providerId="ADAL" clId="{82B4D214-1F18-4FA9-812F-185955FF05A0}" dt="2023-08-16T15:49:51.726" v="282"/>
          <ac:inkMkLst>
            <pc:docMk/>
            <pc:sldMk cId="1806635540" sldId="363"/>
            <ac:inkMk id="1076" creationId="{2D1B8FE3-4C0A-CFAE-48ED-070E092994D0}"/>
          </ac:inkMkLst>
        </pc:inkChg>
        <pc:inkChg chg="add del mod">
          <ac:chgData name="Yusuf Ahmed" userId="278eefcc-6d86-4446-9082-31f6cfa36d45" providerId="ADAL" clId="{82B4D214-1F18-4FA9-812F-185955FF05A0}" dt="2023-08-16T15:49:51.726" v="290"/>
          <ac:inkMkLst>
            <pc:docMk/>
            <pc:sldMk cId="1806635540" sldId="363"/>
            <ac:inkMk id="1077" creationId="{E289DDE6-D869-C955-9838-6F23DD72B57B}"/>
          </ac:inkMkLst>
        </pc:inkChg>
        <pc:inkChg chg="add del mod">
          <ac:chgData name="Yusuf Ahmed" userId="278eefcc-6d86-4446-9082-31f6cfa36d45" providerId="ADAL" clId="{82B4D214-1F18-4FA9-812F-185955FF05A0}" dt="2023-08-16T15:49:51.726" v="283"/>
          <ac:inkMkLst>
            <pc:docMk/>
            <pc:sldMk cId="1806635540" sldId="363"/>
            <ac:inkMk id="1078" creationId="{12B47575-5016-9DE8-69ED-50980D9FCB57}"/>
          </ac:inkMkLst>
        </pc:inkChg>
        <pc:inkChg chg="add del mod">
          <ac:chgData name="Yusuf Ahmed" userId="278eefcc-6d86-4446-9082-31f6cfa36d45" providerId="ADAL" clId="{82B4D214-1F18-4FA9-812F-185955FF05A0}" dt="2023-08-16T15:49:51.726" v="287"/>
          <ac:inkMkLst>
            <pc:docMk/>
            <pc:sldMk cId="1806635540" sldId="363"/>
            <ac:inkMk id="1079" creationId="{CBB8A81B-1F82-920B-12EF-AB81C5153857}"/>
          </ac:inkMkLst>
        </pc:inkChg>
        <pc:inkChg chg="add del mod">
          <ac:chgData name="Yusuf Ahmed" userId="278eefcc-6d86-4446-9082-31f6cfa36d45" providerId="ADAL" clId="{82B4D214-1F18-4FA9-812F-185955FF05A0}" dt="2023-08-16T15:49:51.726" v="285"/>
          <ac:inkMkLst>
            <pc:docMk/>
            <pc:sldMk cId="1806635540" sldId="363"/>
            <ac:inkMk id="1081" creationId="{DA23664D-10AC-4F26-6F98-D84995C06CD2}"/>
          </ac:inkMkLst>
        </pc:inkChg>
        <pc:inkChg chg="add del mod">
          <ac:chgData name="Yusuf Ahmed" userId="278eefcc-6d86-4446-9082-31f6cfa36d45" providerId="ADAL" clId="{82B4D214-1F18-4FA9-812F-185955FF05A0}" dt="2023-08-16T15:49:51.726" v="286"/>
          <ac:inkMkLst>
            <pc:docMk/>
            <pc:sldMk cId="1806635540" sldId="363"/>
            <ac:inkMk id="1082" creationId="{F90733F7-6221-FBF5-3E2D-A8897E842AFA}"/>
          </ac:inkMkLst>
        </pc:inkChg>
        <pc:inkChg chg="add del mod">
          <ac:chgData name="Yusuf Ahmed" userId="278eefcc-6d86-4446-9082-31f6cfa36d45" providerId="ADAL" clId="{82B4D214-1F18-4FA9-812F-185955FF05A0}" dt="2023-08-16T15:49:51.726" v="288"/>
          <ac:inkMkLst>
            <pc:docMk/>
            <pc:sldMk cId="1806635540" sldId="363"/>
            <ac:inkMk id="1083" creationId="{B91A0193-5EE7-0A14-7E09-7CDB3EDC6967}"/>
          </ac:inkMkLst>
        </pc:inkChg>
        <pc:inkChg chg="add del mod">
          <ac:chgData name="Yusuf Ahmed" userId="278eefcc-6d86-4446-9082-31f6cfa36d45" providerId="ADAL" clId="{82B4D214-1F18-4FA9-812F-185955FF05A0}" dt="2023-08-16T15:49:51.726" v="289"/>
          <ac:inkMkLst>
            <pc:docMk/>
            <pc:sldMk cId="1806635540" sldId="363"/>
            <ac:inkMk id="1084" creationId="{2D000DDC-0698-8EEB-F4F0-96F91FAC5487}"/>
          </ac:inkMkLst>
        </pc:inkChg>
        <pc:inkChg chg="add del mod">
          <ac:chgData name="Yusuf Ahmed" userId="278eefcc-6d86-4446-9082-31f6cfa36d45" providerId="ADAL" clId="{82B4D214-1F18-4FA9-812F-185955FF05A0}" dt="2023-08-16T15:49:51.726" v="284"/>
          <ac:inkMkLst>
            <pc:docMk/>
            <pc:sldMk cId="1806635540" sldId="363"/>
            <ac:inkMk id="1085" creationId="{CAC2E16E-55D7-0695-89D3-AD1F02F07A2D}"/>
          </ac:inkMkLst>
        </pc:inkChg>
        <pc:inkChg chg="add del mod">
          <ac:chgData name="Yusuf Ahmed" userId="278eefcc-6d86-4446-9082-31f6cfa36d45" providerId="ADAL" clId="{82B4D214-1F18-4FA9-812F-185955FF05A0}" dt="2023-08-16T15:52:55.749" v="340"/>
          <ac:inkMkLst>
            <pc:docMk/>
            <pc:sldMk cId="1806635540" sldId="363"/>
            <ac:inkMk id="1087" creationId="{28A282AA-8582-80B5-F4C9-DACBB6D15A26}"/>
          </ac:inkMkLst>
        </pc:inkChg>
        <pc:inkChg chg="add del mod">
          <ac:chgData name="Yusuf Ahmed" userId="278eefcc-6d86-4446-9082-31f6cfa36d45" providerId="ADAL" clId="{82B4D214-1F18-4FA9-812F-185955FF05A0}" dt="2023-08-16T15:52:55.749" v="341"/>
          <ac:inkMkLst>
            <pc:docMk/>
            <pc:sldMk cId="1806635540" sldId="363"/>
            <ac:inkMk id="1088" creationId="{BAADB3FF-2E2E-EAF0-2A92-63EAAFC7B24B}"/>
          </ac:inkMkLst>
        </pc:inkChg>
        <pc:inkChg chg="add del mod">
          <ac:chgData name="Yusuf Ahmed" userId="278eefcc-6d86-4446-9082-31f6cfa36d45" providerId="ADAL" clId="{82B4D214-1F18-4FA9-812F-185955FF05A0}" dt="2023-08-16T15:52:55.749" v="342"/>
          <ac:inkMkLst>
            <pc:docMk/>
            <pc:sldMk cId="1806635540" sldId="363"/>
            <ac:inkMk id="1089" creationId="{85AA868E-430C-6EEA-8002-00FE224E135D}"/>
          </ac:inkMkLst>
        </pc:inkChg>
        <pc:inkChg chg="add del mod">
          <ac:chgData name="Yusuf Ahmed" userId="278eefcc-6d86-4446-9082-31f6cfa36d45" providerId="ADAL" clId="{82B4D214-1F18-4FA9-812F-185955FF05A0}" dt="2023-08-16T15:52:55.749" v="339"/>
          <ac:inkMkLst>
            <pc:docMk/>
            <pc:sldMk cId="1806635540" sldId="363"/>
            <ac:inkMk id="1090" creationId="{9D8DF145-45BD-4138-B1B2-4BB407BE18FE}"/>
          </ac:inkMkLst>
        </pc:inkChg>
        <pc:inkChg chg="add del mod">
          <ac:chgData name="Yusuf Ahmed" userId="278eefcc-6d86-4446-9082-31f6cfa36d45" providerId="ADAL" clId="{82B4D214-1F18-4FA9-812F-185955FF05A0}" dt="2023-08-16T15:52:55.749" v="337"/>
          <ac:inkMkLst>
            <pc:docMk/>
            <pc:sldMk cId="1806635540" sldId="363"/>
            <ac:inkMk id="1091" creationId="{63F938B6-661F-C61C-3068-5EDE6A6BE2D7}"/>
          </ac:inkMkLst>
        </pc:inkChg>
        <pc:inkChg chg="add del mod">
          <ac:chgData name="Yusuf Ahmed" userId="278eefcc-6d86-4446-9082-31f6cfa36d45" providerId="ADAL" clId="{82B4D214-1F18-4FA9-812F-185955FF05A0}" dt="2023-08-16T15:52:55.749" v="338"/>
          <ac:inkMkLst>
            <pc:docMk/>
            <pc:sldMk cId="1806635540" sldId="363"/>
            <ac:inkMk id="1092" creationId="{381061B0-8C60-9BFB-F2F6-80B3110672B1}"/>
          </ac:inkMkLst>
        </pc:inkChg>
        <pc:inkChg chg="add mod">
          <ac:chgData name="Yusuf Ahmed" userId="278eefcc-6d86-4446-9082-31f6cfa36d45" providerId="ADAL" clId="{82B4D214-1F18-4FA9-812F-185955FF05A0}" dt="2023-08-16T15:49:58.264" v="299"/>
          <ac:inkMkLst>
            <pc:docMk/>
            <pc:sldMk cId="1806635540" sldId="363"/>
            <ac:inkMk id="1099" creationId="{B84174A7-8992-4D92-2FFF-6CD36C13A387}"/>
          </ac:inkMkLst>
        </pc:inkChg>
        <pc:inkChg chg="add mod">
          <ac:chgData name="Yusuf Ahmed" userId="278eefcc-6d86-4446-9082-31f6cfa36d45" providerId="ADAL" clId="{82B4D214-1F18-4FA9-812F-185955FF05A0}" dt="2023-08-16T15:49:58.264" v="299"/>
          <ac:inkMkLst>
            <pc:docMk/>
            <pc:sldMk cId="1806635540" sldId="363"/>
            <ac:inkMk id="1100" creationId="{03C01BA4-9849-C325-68CE-19263973A831}"/>
          </ac:inkMkLst>
        </pc:inkChg>
        <pc:inkChg chg="add mod">
          <ac:chgData name="Yusuf Ahmed" userId="278eefcc-6d86-4446-9082-31f6cfa36d45" providerId="ADAL" clId="{82B4D214-1F18-4FA9-812F-185955FF05A0}" dt="2023-08-16T15:49:58.264" v="299"/>
          <ac:inkMkLst>
            <pc:docMk/>
            <pc:sldMk cId="1806635540" sldId="363"/>
            <ac:inkMk id="1101" creationId="{642BD471-9327-110D-739F-0E5CB0D595B9}"/>
          </ac:inkMkLst>
        </pc:inkChg>
      </pc:sldChg>
    </pc:docChg>
  </pc:docChgLst>
  <pc:docChgLst>
    <pc:chgData name="Yusuf Ahmed" userId="278eefcc-6d86-4446-9082-31f6cfa36d45" providerId="ADAL" clId="{B02AB429-C6D1-4DF1-BA13-A4588D109817}"/>
    <pc:docChg chg="undo redo custSel addSld delSld modSld sldOrd">
      <pc:chgData name="Yusuf Ahmed" userId="278eefcc-6d86-4446-9082-31f6cfa36d45" providerId="ADAL" clId="{B02AB429-C6D1-4DF1-BA13-A4588D109817}" dt="2023-08-14T16:49:23.338" v="5275" actId="1076"/>
      <pc:docMkLst>
        <pc:docMk/>
      </pc:docMkLst>
      <pc:sldChg chg="modSp mod">
        <pc:chgData name="Yusuf Ahmed" userId="278eefcc-6d86-4446-9082-31f6cfa36d45" providerId="ADAL" clId="{B02AB429-C6D1-4DF1-BA13-A4588D109817}" dt="2023-08-14T15:40:17.947" v="4994" actId="1076"/>
        <pc:sldMkLst>
          <pc:docMk/>
          <pc:sldMk cId="0" sldId="266"/>
        </pc:sldMkLst>
        <pc:picChg chg="mod">
          <ac:chgData name="Yusuf Ahmed" userId="278eefcc-6d86-4446-9082-31f6cfa36d45" providerId="ADAL" clId="{B02AB429-C6D1-4DF1-BA13-A4588D109817}" dt="2023-08-14T15:40:17.947" v="4994" actId="1076"/>
          <ac:picMkLst>
            <pc:docMk/>
            <pc:sldMk cId="0" sldId="266"/>
            <ac:picMk id="1687" creationId="{00000000-0000-0000-0000-000000000000}"/>
          </ac:picMkLst>
        </pc:picChg>
      </pc:sldChg>
      <pc:sldChg chg="modSp mod">
        <pc:chgData name="Yusuf Ahmed" userId="278eefcc-6d86-4446-9082-31f6cfa36d45" providerId="ADAL" clId="{B02AB429-C6D1-4DF1-BA13-A4588D109817}" dt="2023-08-13T23:13:35.213" v="3098" actId="1076"/>
        <pc:sldMkLst>
          <pc:docMk/>
          <pc:sldMk cId="0" sldId="280"/>
        </pc:sldMkLst>
        <pc:spChg chg="mod">
          <ac:chgData name="Yusuf Ahmed" userId="278eefcc-6d86-4446-9082-31f6cfa36d45" providerId="ADAL" clId="{B02AB429-C6D1-4DF1-BA13-A4588D109817}" dt="2023-08-13T23:13:35.213" v="3098" actId="1076"/>
          <ac:spMkLst>
            <pc:docMk/>
            <pc:sldMk cId="0" sldId="280"/>
            <ac:spMk id="2543" creationId="{00000000-0000-0000-0000-000000000000}"/>
          </ac:spMkLst>
        </pc:spChg>
      </pc:sldChg>
      <pc:sldChg chg="addSp delSp modSp del mod">
        <pc:chgData name="Yusuf Ahmed" userId="278eefcc-6d86-4446-9082-31f6cfa36d45" providerId="ADAL" clId="{B02AB429-C6D1-4DF1-BA13-A4588D109817}" dt="2023-08-12T20:45:46.455" v="644" actId="2696"/>
        <pc:sldMkLst>
          <pc:docMk/>
          <pc:sldMk cId="262028998" sldId="342"/>
        </pc:sldMkLst>
        <pc:spChg chg="mod">
          <ac:chgData name="Yusuf Ahmed" userId="278eefcc-6d86-4446-9082-31f6cfa36d45" providerId="ADAL" clId="{B02AB429-C6D1-4DF1-BA13-A4588D109817}" dt="2023-08-12T03:46:42.851" v="10" actId="1076"/>
          <ac:spMkLst>
            <pc:docMk/>
            <pc:sldMk cId="262028998" sldId="342"/>
            <ac:spMk id="3" creationId="{3D258B77-5AEB-36C3-C3E5-3C059C71DB7A}"/>
          </ac:spMkLst>
        </pc:spChg>
        <pc:spChg chg="add mod">
          <ac:chgData name="Yusuf Ahmed" userId="278eefcc-6d86-4446-9082-31f6cfa36d45" providerId="ADAL" clId="{B02AB429-C6D1-4DF1-BA13-A4588D109817}" dt="2023-08-12T19:15:22.505" v="101" actId="1076"/>
          <ac:spMkLst>
            <pc:docMk/>
            <pc:sldMk cId="262028998" sldId="342"/>
            <ac:spMk id="18" creationId="{50F8A556-8660-8789-84B8-4FEB86ECB86B}"/>
          </ac:spMkLst>
        </pc:spChg>
        <pc:spChg chg="add del">
          <ac:chgData name="Yusuf Ahmed" userId="278eefcc-6d86-4446-9082-31f6cfa36d45" providerId="ADAL" clId="{B02AB429-C6D1-4DF1-BA13-A4588D109817}" dt="2023-08-12T19:19:30.559" v="133" actId="478"/>
          <ac:spMkLst>
            <pc:docMk/>
            <pc:sldMk cId="262028998" sldId="342"/>
            <ac:spMk id="25" creationId="{2A46BCBD-601A-3852-521B-6E880A8E09E0}"/>
          </ac:spMkLst>
        </pc:spChg>
        <pc:spChg chg="add del">
          <ac:chgData name="Yusuf Ahmed" userId="278eefcc-6d86-4446-9082-31f6cfa36d45" providerId="ADAL" clId="{B02AB429-C6D1-4DF1-BA13-A4588D109817}" dt="2023-08-12T19:19:13.847" v="125" actId="11529"/>
          <ac:spMkLst>
            <pc:docMk/>
            <pc:sldMk cId="262028998" sldId="342"/>
            <ac:spMk id="28" creationId="{16B33991-DA7A-0252-A477-700CFF47661C}"/>
          </ac:spMkLst>
        </pc:spChg>
        <pc:spChg chg="add del">
          <ac:chgData name="Yusuf Ahmed" userId="278eefcc-6d86-4446-9082-31f6cfa36d45" providerId="ADAL" clId="{B02AB429-C6D1-4DF1-BA13-A4588D109817}" dt="2023-08-12T19:19:12.424" v="123" actId="11529"/>
          <ac:spMkLst>
            <pc:docMk/>
            <pc:sldMk cId="262028998" sldId="342"/>
            <ac:spMk id="29" creationId="{3E3E8EE8-36A4-9236-9529-2BC2F655811F}"/>
          </ac:spMkLst>
        </pc:spChg>
        <pc:spChg chg="add del mod">
          <ac:chgData name="Yusuf Ahmed" userId="278eefcc-6d86-4446-9082-31f6cfa36d45" providerId="ADAL" clId="{B02AB429-C6D1-4DF1-BA13-A4588D109817}" dt="2023-08-12T19:32:38.844" v="151" actId="478"/>
          <ac:spMkLst>
            <pc:docMk/>
            <pc:sldMk cId="262028998" sldId="342"/>
            <ac:spMk id="35" creationId="{923D00D5-A980-0CCC-C3C0-815B89C4A59F}"/>
          </ac:spMkLst>
        </pc:spChg>
        <pc:spChg chg="add mod">
          <ac:chgData name="Yusuf Ahmed" userId="278eefcc-6d86-4446-9082-31f6cfa36d45" providerId="ADAL" clId="{B02AB429-C6D1-4DF1-BA13-A4588D109817}" dt="2023-08-12T19:33:34.988" v="160" actId="1076"/>
          <ac:spMkLst>
            <pc:docMk/>
            <pc:sldMk cId="262028998" sldId="342"/>
            <ac:spMk id="36" creationId="{BFB472C5-3198-637B-1999-CA2D80BDB872}"/>
          </ac:spMkLst>
        </pc:spChg>
        <pc:spChg chg="mod">
          <ac:chgData name="Yusuf Ahmed" userId="278eefcc-6d86-4446-9082-31f6cfa36d45" providerId="ADAL" clId="{B02AB429-C6D1-4DF1-BA13-A4588D109817}" dt="2023-08-12T03:52:19.708" v="19" actId="1076"/>
          <ac:spMkLst>
            <pc:docMk/>
            <pc:sldMk cId="262028998" sldId="342"/>
            <ac:spMk id="2850" creationId="{00000000-0000-0000-0000-000000000000}"/>
          </ac:spMkLst>
        </pc:spChg>
        <pc:spChg chg="mod">
          <ac:chgData name="Yusuf Ahmed" userId="278eefcc-6d86-4446-9082-31f6cfa36d45" providerId="ADAL" clId="{B02AB429-C6D1-4DF1-BA13-A4588D109817}" dt="2023-08-12T03:55:00.789" v="49" actId="20577"/>
          <ac:spMkLst>
            <pc:docMk/>
            <pc:sldMk cId="262028998" sldId="342"/>
            <ac:spMk id="2851" creationId="{00000000-0000-0000-0000-000000000000}"/>
          </ac:spMkLst>
        </pc:spChg>
        <pc:spChg chg="del">
          <ac:chgData name="Yusuf Ahmed" userId="278eefcc-6d86-4446-9082-31f6cfa36d45" providerId="ADAL" clId="{B02AB429-C6D1-4DF1-BA13-A4588D109817}" dt="2023-08-12T03:49:37.438" v="16" actId="478"/>
          <ac:spMkLst>
            <pc:docMk/>
            <pc:sldMk cId="262028998" sldId="342"/>
            <ac:spMk id="2855" creationId="{00000000-0000-0000-0000-000000000000}"/>
          </ac:spMkLst>
        </pc:spChg>
        <pc:spChg chg="del mod">
          <ac:chgData name="Yusuf Ahmed" userId="278eefcc-6d86-4446-9082-31f6cfa36d45" providerId="ADAL" clId="{B02AB429-C6D1-4DF1-BA13-A4588D109817}" dt="2023-08-12T04:06:05.009" v="54" actId="478"/>
          <ac:spMkLst>
            <pc:docMk/>
            <pc:sldMk cId="262028998" sldId="342"/>
            <ac:spMk id="2856" creationId="{00000000-0000-0000-0000-000000000000}"/>
          </ac:spMkLst>
        </pc:spChg>
        <pc:spChg chg="del">
          <ac:chgData name="Yusuf Ahmed" userId="278eefcc-6d86-4446-9082-31f6cfa36d45" providerId="ADAL" clId="{B02AB429-C6D1-4DF1-BA13-A4588D109817}" dt="2023-08-12T04:06:07.726" v="55" actId="478"/>
          <ac:spMkLst>
            <pc:docMk/>
            <pc:sldMk cId="262028998" sldId="342"/>
            <ac:spMk id="2857" creationId="{00000000-0000-0000-0000-000000000000}"/>
          </ac:spMkLst>
        </pc:spChg>
        <pc:spChg chg="del">
          <ac:chgData name="Yusuf Ahmed" userId="278eefcc-6d86-4446-9082-31f6cfa36d45" providerId="ADAL" clId="{B02AB429-C6D1-4DF1-BA13-A4588D109817}" dt="2023-08-12T04:06:10.472" v="56" actId="478"/>
          <ac:spMkLst>
            <pc:docMk/>
            <pc:sldMk cId="262028998" sldId="342"/>
            <ac:spMk id="2858" creationId="{00000000-0000-0000-0000-000000000000}"/>
          </ac:spMkLst>
        </pc:spChg>
        <pc:spChg chg="mod">
          <ac:chgData name="Yusuf Ahmed" userId="278eefcc-6d86-4446-9082-31f6cfa36d45" providerId="ADAL" clId="{B02AB429-C6D1-4DF1-BA13-A4588D109817}" dt="2023-08-12T04:09:17.885" v="58" actId="2710"/>
          <ac:spMkLst>
            <pc:docMk/>
            <pc:sldMk cId="262028998" sldId="342"/>
            <ac:spMk id="2860" creationId="{00000000-0000-0000-0000-000000000000}"/>
          </ac:spMkLst>
        </pc:spChg>
        <pc:spChg chg="mod">
          <ac:chgData name="Yusuf Ahmed" userId="278eefcc-6d86-4446-9082-31f6cfa36d45" providerId="ADAL" clId="{B02AB429-C6D1-4DF1-BA13-A4588D109817}" dt="2023-08-12T04:09:13.600" v="57" actId="2710"/>
          <ac:spMkLst>
            <pc:docMk/>
            <pc:sldMk cId="262028998" sldId="342"/>
            <ac:spMk id="2863" creationId="{00000000-0000-0000-0000-000000000000}"/>
          </ac:spMkLst>
        </pc:spChg>
        <pc:grpChg chg="mod">
          <ac:chgData name="Yusuf Ahmed" userId="278eefcc-6d86-4446-9082-31f6cfa36d45" providerId="ADAL" clId="{B02AB429-C6D1-4DF1-BA13-A4588D109817}" dt="2023-08-12T03:46:52.821" v="13" actId="14100"/>
          <ac:grpSpMkLst>
            <pc:docMk/>
            <pc:sldMk cId="262028998" sldId="342"/>
            <ac:grpSpMk id="4" creationId="{A9E52DB7-422B-FD24-71DD-976C13188655}"/>
          </ac:grpSpMkLst>
        </pc:grpChg>
        <pc:grpChg chg="mod">
          <ac:chgData name="Yusuf Ahmed" userId="278eefcc-6d86-4446-9082-31f6cfa36d45" providerId="ADAL" clId="{B02AB429-C6D1-4DF1-BA13-A4588D109817}" dt="2023-08-12T03:53:09.127" v="23" actId="14100"/>
          <ac:grpSpMkLst>
            <pc:docMk/>
            <pc:sldMk cId="262028998" sldId="342"/>
            <ac:grpSpMk id="2852" creationId="{00000000-0000-0000-0000-000000000000}"/>
          </ac:grpSpMkLst>
        </pc:grpChg>
        <pc:grpChg chg="mod">
          <ac:chgData name="Yusuf Ahmed" userId="278eefcc-6d86-4446-9082-31f6cfa36d45" providerId="ADAL" clId="{B02AB429-C6D1-4DF1-BA13-A4588D109817}" dt="2023-08-12T04:05:56.007" v="52" actId="1076"/>
          <ac:grpSpMkLst>
            <pc:docMk/>
            <pc:sldMk cId="262028998" sldId="342"/>
            <ac:grpSpMk id="2859" creationId="{00000000-0000-0000-0000-000000000000}"/>
          </ac:grpSpMkLst>
        </pc:grpChg>
        <pc:grpChg chg="mod">
          <ac:chgData name="Yusuf Ahmed" userId="278eefcc-6d86-4446-9082-31f6cfa36d45" providerId="ADAL" clId="{B02AB429-C6D1-4DF1-BA13-A4588D109817}" dt="2023-08-12T04:14:05.590" v="59" actId="1076"/>
          <ac:grpSpMkLst>
            <pc:docMk/>
            <pc:sldMk cId="262028998" sldId="342"/>
            <ac:grpSpMk id="2862" creationId="{00000000-0000-0000-0000-000000000000}"/>
          </ac:grpSpMkLst>
        </pc:grpChg>
        <pc:graphicFrameChg chg="add del mod modGraphic">
          <ac:chgData name="Yusuf Ahmed" userId="278eefcc-6d86-4446-9082-31f6cfa36d45" providerId="ADAL" clId="{B02AB429-C6D1-4DF1-BA13-A4588D109817}" dt="2023-08-12T19:19:18.861" v="131" actId="27309"/>
          <ac:graphicFrameMkLst>
            <pc:docMk/>
            <pc:sldMk cId="262028998" sldId="342"/>
            <ac:graphicFrameMk id="27" creationId="{5579EA11-2E4A-5C73-B3B2-C8BCF55C83A1}"/>
          </ac:graphicFrameMkLst>
        </pc:graphicFrameChg>
        <pc:graphicFrameChg chg="add mod modGraphic">
          <ac:chgData name="Yusuf Ahmed" userId="278eefcc-6d86-4446-9082-31f6cfa36d45" providerId="ADAL" clId="{B02AB429-C6D1-4DF1-BA13-A4588D109817}" dt="2023-08-12T20:40:10.600" v="500" actId="20577"/>
          <ac:graphicFrameMkLst>
            <pc:docMk/>
            <pc:sldMk cId="262028998" sldId="342"/>
            <ac:graphicFrameMk id="41" creationId="{744EABA2-3835-BE25-6175-2406ECD9868F}"/>
          </ac:graphicFrameMkLst>
        </pc:graphicFrameChg>
        <pc:graphicFrameChg chg="add del mod">
          <ac:chgData name="Yusuf Ahmed" userId="278eefcc-6d86-4446-9082-31f6cfa36d45" providerId="ADAL" clId="{B02AB429-C6D1-4DF1-BA13-A4588D109817}" dt="2023-08-12T20:34:49.581" v="451" actId="478"/>
          <ac:graphicFrameMkLst>
            <pc:docMk/>
            <pc:sldMk cId="262028998" sldId="342"/>
            <ac:graphicFrameMk id="42" creationId="{BFE51186-1A86-9A62-F156-D964DC390EC3}"/>
          </ac:graphicFrameMkLst>
        </pc:graphicFrameChg>
        <pc:graphicFrameChg chg="add del mod">
          <ac:chgData name="Yusuf Ahmed" userId="278eefcc-6d86-4446-9082-31f6cfa36d45" providerId="ADAL" clId="{B02AB429-C6D1-4DF1-BA13-A4588D109817}" dt="2023-08-12T20:38:18.884" v="479"/>
          <ac:graphicFrameMkLst>
            <pc:docMk/>
            <pc:sldMk cId="262028998" sldId="342"/>
            <ac:graphicFrameMk id="43" creationId="{3EDC864F-E81B-F6BF-71A8-5B7FB1175F12}"/>
          </ac:graphicFrameMkLst>
        </pc:graphicFrameChg>
        <pc:picChg chg="add mod">
          <ac:chgData name="Yusuf Ahmed" userId="278eefcc-6d86-4446-9082-31f6cfa36d45" providerId="ADAL" clId="{B02AB429-C6D1-4DF1-BA13-A4588D109817}" dt="2023-08-12T03:59:13.944" v="51" actId="1076"/>
          <ac:picMkLst>
            <pc:docMk/>
            <pc:sldMk cId="262028998" sldId="342"/>
            <ac:picMk id="9" creationId="{D946F1E3-59A9-ECFA-7DE2-919754FBF864}"/>
          </ac:picMkLst>
        </pc:picChg>
        <pc:picChg chg="add mod">
          <ac:chgData name="Yusuf Ahmed" userId="278eefcc-6d86-4446-9082-31f6cfa36d45" providerId="ADAL" clId="{B02AB429-C6D1-4DF1-BA13-A4588D109817}" dt="2023-08-12T17:02:59.280" v="68" actId="1076"/>
          <ac:picMkLst>
            <pc:docMk/>
            <pc:sldMk cId="262028998" sldId="342"/>
            <ac:picMk id="13" creationId="{A5F3769C-A0E6-297D-982D-FFDEC09D1680}"/>
          </ac:picMkLst>
        </pc:picChg>
        <pc:picChg chg="add del mod">
          <ac:chgData name="Yusuf Ahmed" userId="278eefcc-6d86-4446-9082-31f6cfa36d45" providerId="ADAL" clId="{B02AB429-C6D1-4DF1-BA13-A4588D109817}" dt="2023-08-12T19:33:30.974" v="159" actId="1076"/>
          <ac:picMkLst>
            <pc:docMk/>
            <pc:sldMk cId="262028998" sldId="342"/>
            <ac:picMk id="15" creationId="{97D0C9A5-4DC1-1B7C-7518-3B08E657CF07}"/>
          </ac:picMkLst>
        </pc:picChg>
        <pc:picChg chg="add mod">
          <ac:chgData name="Yusuf Ahmed" userId="278eefcc-6d86-4446-9082-31f6cfa36d45" providerId="ADAL" clId="{B02AB429-C6D1-4DF1-BA13-A4588D109817}" dt="2023-08-12T19:33:55.703" v="163" actId="208"/>
          <ac:picMkLst>
            <pc:docMk/>
            <pc:sldMk cId="262028998" sldId="342"/>
            <ac:picMk id="17" creationId="{E60619AF-B729-2A21-464E-D99D64CF8BF5}"/>
          </ac:picMkLst>
        </pc:picChg>
        <pc:cxnChg chg="add del mod">
          <ac:chgData name="Yusuf Ahmed" userId="278eefcc-6d86-4446-9082-31f6cfa36d45" providerId="ADAL" clId="{B02AB429-C6D1-4DF1-BA13-A4588D109817}" dt="2023-08-12T19:16:23.379" v="108" actId="478"/>
          <ac:cxnSpMkLst>
            <pc:docMk/>
            <pc:sldMk cId="262028998" sldId="342"/>
            <ac:cxnSpMk id="20" creationId="{8D8C698D-B3EB-92F3-335A-64C2285B9BDF}"/>
          </ac:cxnSpMkLst>
        </pc:cxnChg>
        <pc:cxnChg chg="add mod">
          <ac:chgData name="Yusuf Ahmed" userId="278eefcc-6d86-4446-9082-31f6cfa36d45" providerId="ADAL" clId="{B02AB429-C6D1-4DF1-BA13-A4588D109817}" dt="2023-08-12T19:16:36.339" v="111" actId="1076"/>
          <ac:cxnSpMkLst>
            <pc:docMk/>
            <pc:sldMk cId="262028998" sldId="342"/>
            <ac:cxnSpMk id="22" creationId="{D20485D4-F279-E1DA-F152-754FC273BE6D}"/>
          </ac:cxnSpMkLst>
        </pc:cxnChg>
        <pc:cxnChg chg="add mod">
          <ac:chgData name="Yusuf Ahmed" userId="278eefcc-6d86-4446-9082-31f6cfa36d45" providerId="ADAL" clId="{B02AB429-C6D1-4DF1-BA13-A4588D109817}" dt="2023-08-12T19:34:02.160" v="165" actId="14100"/>
          <ac:cxnSpMkLst>
            <pc:docMk/>
            <pc:sldMk cId="262028998" sldId="342"/>
            <ac:cxnSpMk id="31" creationId="{3CE274F1-112B-5DAF-C297-52B6082E1C3B}"/>
          </ac:cxnSpMkLst>
        </pc:cxnChg>
        <pc:cxnChg chg="add mod">
          <ac:chgData name="Yusuf Ahmed" userId="278eefcc-6d86-4446-9082-31f6cfa36d45" providerId="ADAL" clId="{B02AB429-C6D1-4DF1-BA13-A4588D109817}" dt="2023-08-12T19:33:59.730" v="164" actId="14100"/>
          <ac:cxnSpMkLst>
            <pc:docMk/>
            <pc:sldMk cId="262028998" sldId="342"/>
            <ac:cxnSpMk id="32" creationId="{EE4C7FE3-899E-4422-88F9-15FB752BFEDD}"/>
          </ac:cxnSpMkLst>
        </pc:cxnChg>
        <pc:cxnChg chg="mod">
          <ac:chgData name="Yusuf Ahmed" userId="278eefcc-6d86-4446-9082-31f6cfa36d45" providerId="ADAL" clId="{B02AB429-C6D1-4DF1-BA13-A4588D109817}" dt="2023-08-12T04:05:58.615" v="53" actId="14100"/>
          <ac:cxnSpMkLst>
            <pc:docMk/>
            <pc:sldMk cId="262028998" sldId="342"/>
            <ac:cxnSpMk id="2861" creationId="{00000000-0000-0000-0000-000000000000}"/>
          </ac:cxnSpMkLst>
        </pc:cxnChg>
        <pc:cxnChg chg="mod">
          <ac:chgData name="Yusuf Ahmed" userId="278eefcc-6d86-4446-9082-31f6cfa36d45" providerId="ADAL" clId="{B02AB429-C6D1-4DF1-BA13-A4588D109817}" dt="2023-08-12T04:14:09.990" v="60" actId="14100"/>
          <ac:cxnSpMkLst>
            <pc:docMk/>
            <pc:sldMk cId="262028998" sldId="342"/>
            <ac:cxnSpMk id="2864" creationId="{00000000-0000-0000-0000-000000000000}"/>
          </ac:cxnSpMkLst>
        </pc:cxnChg>
      </pc:sldChg>
      <pc:sldChg chg="ord">
        <pc:chgData name="Yusuf Ahmed" userId="278eefcc-6d86-4446-9082-31f6cfa36d45" providerId="ADAL" clId="{B02AB429-C6D1-4DF1-BA13-A4588D109817}" dt="2023-08-14T10:29:06.815" v="3396"/>
        <pc:sldMkLst>
          <pc:docMk/>
          <pc:sldMk cId="1973027785" sldId="343"/>
        </pc:sldMkLst>
      </pc:sldChg>
      <pc:sldChg chg="modSp add del mod">
        <pc:chgData name="Yusuf Ahmed" userId="278eefcc-6d86-4446-9082-31f6cfa36d45" providerId="ADAL" clId="{B02AB429-C6D1-4DF1-BA13-A4588D109817}" dt="2023-08-12T21:15:29.921" v="784" actId="2696"/>
        <pc:sldMkLst>
          <pc:docMk/>
          <pc:sldMk cId="1054634793" sldId="344"/>
        </pc:sldMkLst>
        <pc:spChg chg="mod">
          <ac:chgData name="Yusuf Ahmed" userId="278eefcc-6d86-4446-9082-31f6cfa36d45" providerId="ADAL" clId="{B02AB429-C6D1-4DF1-BA13-A4588D109817}" dt="2023-08-12T04:15:46.817" v="63" actId="20577"/>
          <ac:spMkLst>
            <pc:docMk/>
            <pc:sldMk cId="1054634793" sldId="344"/>
            <ac:spMk id="2860" creationId="{00000000-0000-0000-0000-000000000000}"/>
          </ac:spMkLst>
        </pc:spChg>
        <pc:spChg chg="mod">
          <ac:chgData name="Yusuf Ahmed" userId="278eefcc-6d86-4446-9082-31f6cfa36d45" providerId="ADAL" clId="{B02AB429-C6D1-4DF1-BA13-A4588D109817}" dt="2023-08-12T04:15:50.397" v="65" actId="20577"/>
          <ac:spMkLst>
            <pc:docMk/>
            <pc:sldMk cId="1054634793" sldId="344"/>
            <ac:spMk id="2863" creationId="{00000000-0000-0000-0000-000000000000}"/>
          </ac:spMkLst>
        </pc:spChg>
      </pc:sldChg>
      <pc:sldChg chg="addSp delSp modSp add mod ord addAnim delAnim modAnim">
        <pc:chgData name="Yusuf Ahmed" userId="278eefcc-6d86-4446-9082-31f6cfa36d45" providerId="ADAL" clId="{B02AB429-C6D1-4DF1-BA13-A4588D109817}" dt="2023-08-14T15:35:32.212" v="4937" actId="14100"/>
        <pc:sldMkLst>
          <pc:docMk/>
          <pc:sldMk cId="2051284601" sldId="345"/>
        </pc:sldMkLst>
        <pc:spChg chg="add del mod">
          <ac:chgData name="Yusuf Ahmed" userId="278eefcc-6d86-4446-9082-31f6cfa36d45" providerId="ADAL" clId="{B02AB429-C6D1-4DF1-BA13-A4588D109817}" dt="2023-08-13T02:08:39.718" v="1050" actId="478"/>
          <ac:spMkLst>
            <pc:docMk/>
            <pc:sldMk cId="2051284601" sldId="345"/>
            <ac:spMk id="2" creationId="{96EF90D0-FFB5-7D64-7874-48C8864A44F7}"/>
          </ac:spMkLst>
        </pc:spChg>
        <pc:spChg chg="mod">
          <ac:chgData name="Yusuf Ahmed" userId="278eefcc-6d86-4446-9082-31f6cfa36d45" providerId="ADAL" clId="{B02AB429-C6D1-4DF1-BA13-A4588D109817}" dt="2023-08-13T04:11:22.082" v="1515" actId="20577"/>
          <ac:spMkLst>
            <pc:docMk/>
            <pc:sldMk cId="2051284601" sldId="345"/>
            <ac:spMk id="4" creationId="{FE013E27-4514-CB16-C2AF-3FA754DAFC39}"/>
          </ac:spMkLst>
        </pc:spChg>
        <pc:spChg chg="mod">
          <ac:chgData name="Yusuf Ahmed" userId="278eefcc-6d86-4446-9082-31f6cfa36d45" providerId="ADAL" clId="{B02AB429-C6D1-4DF1-BA13-A4588D109817}" dt="2023-08-13T04:11:24.453" v="1519" actId="20577"/>
          <ac:spMkLst>
            <pc:docMk/>
            <pc:sldMk cId="2051284601" sldId="345"/>
            <ac:spMk id="7" creationId="{F6C5453D-BE19-550A-CBDA-22D31629B677}"/>
          </ac:spMkLst>
        </pc:spChg>
        <pc:spChg chg="add mod">
          <ac:chgData name="Yusuf Ahmed" userId="278eefcc-6d86-4446-9082-31f6cfa36d45" providerId="ADAL" clId="{B02AB429-C6D1-4DF1-BA13-A4588D109817}" dt="2023-08-12T21:23:20.984" v="813" actId="1076"/>
          <ac:spMkLst>
            <pc:docMk/>
            <pc:sldMk cId="2051284601" sldId="345"/>
            <ac:spMk id="12" creationId="{DB643EE0-CFF3-2ED3-DE33-5DF374583903}"/>
          </ac:spMkLst>
        </pc:spChg>
        <pc:spChg chg="add mod">
          <ac:chgData name="Yusuf Ahmed" userId="278eefcc-6d86-4446-9082-31f6cfa36d45" providerId="ADAL" clId="{B02AB429-C6D1-4DF1-BA13-A4588D109817}" dt="2023-08-12T21:22:37.851" v="805" actId="1076"/>
          <ac:spMkLst>
            <pc:docMk/>
            <pc:sldMk cId="2051284601" sldId="345"/>
            <ac:spMk id="16" creationId="{7AD8ED4E-A642-94A1-BF74-B9394EA803CC}"/>
          </ac:spMkLst>
        </pc:spChg>
        <pc:spChg chg="add del mod">
          <ac:chgData name="Yusuf Ahmed" userId="278eefcc-6d86-4446-9082-31f6cfa36d45" providerId="ADAL" clId="{B02AB429-C6D1-4DF1-BA13-A4588D109817}" dt="2023-08-12T20:41:25.424" v="506" actId="478"/>
          <ac:spMkLst>
            <pc:docMk/>
            <pc:sldMk cId="2051284601" sldId="345"/>
            <ac:spMk id="19" creationId="{EA63AB61-8808-E099-A04D-3317F661682B}"/>
          </ac:spMkLst>
        </pc:spChg>
        <pc:spChg chg="add del mod">
          <ac:chgData name="Yusuf Ahmed" userId="278eefcc-6d86-4446-9082-31f6cfa36d45" providerId="ADAL" clId="{B02AB429-C6D1-4DF1-BA13-A4588D109817}" dt="2023-08-12T20:41:44.634" v="510" actId="478"/>
          <ac:spMkLst>
            <pc:docMk/>
            <pc:sldMk cId="2051284601" sldId="345"/>
            <ac:spMk id="21" creationId="{2B773BD2-8CC9-3C63-E891-B2613B8EB933}"/>
          </ac:spMkLst>
        </pc:spChg>
        <pc:spChg chg="add del mod">
          <ac:chgData name="Yusuf Ahmed" userId="278eefcc-6d86-4446-9082-31f6cfa36d45" providerId="ADAL" clId="{B02AB429-C6D1-4DF1-BA13-A4588D109817}" dt="2023-08-13T02:08:29.115" v="1047" actId="478"/>
          <ac:spMkLst>
            <pc:docMk/>
            <pc:sldMk cId="2051284601" sldId="345"/>
            <ac:spMk id="22" creationId="{63977C7E-31F8-6252-F993-F69BCC59AEFA}"/>
          </ac:spMkLst>
        </pc:spChg>
        <pc:spChg chg="mod">
          <ac:chgData name="Yusuf Ahmed" userId="278eefcc-6d86-4446-9082-31f6cfa36d45" providerId="ADAL" clId="{B02AB429-C6D1-4DF1-BA13-A4588D109817}" dt="2023-08-12T20:42:04.811" v="512"/>
          <ac:spMkLst>
            <pc:docMk/>
            <pc:sldMk cId="2051284601" sldId="345"/>
            <ac:spMk id="24" creationId="{75BCDD46-AB00-23BD-6E2B-EAA6C6710E13}"/>
          </ac:spMkLst>
        </pc:spChg>
        <pc:spChg chg="mod">
          <ac:chgData name="Yusuf Ahmed" userId="278eefcc-6d86-4446-9082-31f6cfa36d45" providerId="ADAL" clId="{B02AB429-C6D1-4DF1-BA13-A4588D109817}" dt="2023-08-12T20:42:04.811" v="512"/>
          <ac:spMkLst>
            <pc:docMk/>
            <pc:sldMk cId="2051284601" sldId="345"/>
            <ac:spMk id="25" creationId="{561A72D9-B149-CD91-E948-C4F2B3B9096A}"/>
          </ac:spMkLst>
        </pc:spChg>
        <pc:spChg chg="mod">
          <ac:chgData name="Yusuf Ahmed" userId="278eefcc-6d86-4446-9082-31f6cfa36d45" providerId="ADAL" clId="{B02AB429-C6D1-4DF1-BA13-A4588D109817}" dt="2023-08-12T20:43:10.234" v="528"/>
          <ac:spMkLst>
            <pc:docMk/>
            <pc:sldMk cId="2051284601" sldId="345"/>
            <ac:spMk id="27" creationId="{6F2EA95A-174B-74ED-129F-63CE2499656D}"/>
          </ac:spMkLst>
        </pc:spChg>
        <pc:spChg chg="mod">
          <ac:chgData name="Yusuf Ahmed" userId="278eefcc-6d86-4446-9082-31f6cfa36d45" providerId="ADAL" clId="{B02AB429-C6D1-4DF1-BA13-A4588D109817}" dt="2023-08-12T20:43:10.234" v="528"/>
          <ac:spMkLst>
            <pc:docMk/>
            <pc:sldMk cId="2051284601" sldId="345"/>
            <ac:spMk id="28" creationId="{964FCE59-6C13-3D2A-0A07-003490C9F94C}"/>
          </ac:spMkLst>
        </pc:spChg>
        <pc:spChg chg="add del mod">
          <ac:chgData name="Yusuf Ahmed" userId="278eefcc-6d86-4446-9082-31f6cfa36d45" providerId="ADAL" clId="{B02AB429-C6D1-4DF1-BA13-A4588D109817}" dt="2023-08-13T02:08:30.563" v="1049" actId="478"/>
          <ac:spMkLst>
            <pc:docMk/>
            <pc:sldMk cId="2051284601" sldId="345"/>
            <ac:spMk id="29" creationId="{4BE5A51E-8910-568D-FC6A-4CA87E0714A6}"/>
          </ac:spMkLst>
        </pc:spChg>
        <pc:spChg chg="mod">
          <ac:chgData name="Yusuf Ahmed" userId="278eefcc-6d86-4446-9082-31f6cfa36d45" providerId="ADAL" clId="{B02AB429-C6D1-4DF1-BA13-A4588D109817}" dt="2023-08-12T20:44:03.771" v="627"/>
          <ac:spMkLst>
            <pc:docMk/>
            <pc:sldMk cId="2051284601" sldId="345"/>
            <ac:spMk id="31" creationId="{54F5CBF7-0ECA-AA63-F643-766259C9AE70}"/>
          </ac:spMkLst>
        </pc:spChg>
        <pc:spChg chg="mod">
          <ac:chgData name="Yusuf Ahmed" userId="278eefcc-6d86-4446-9082-31f6cfa36d45" providerId="ADAL" clId="{B02AB429-C6D1-4DF1-BA13-A4588D109817}" dt="2023-08-12T20:44:03.771" v="627"/>
          <ac:spMkLst>
            <pc:docMk/>
            <pc:sldMk cId="2051284601" sldId="345"/>
            <ac:spMk id="32" creationId="{31D57A27-AC27-887A-897F-69C689B20A2C}"/>
          </ac:spMkLst>
        </pc:spChg>
        <pc:spChg chg="add mod">
          <ac:chgData name="Yusuf Ahmed" userId="278eefcc-6d86-4446-9082-31f6cfa36d45" providerId="ADAL" clId="{B02AB429-C6D1-4DF1-BA13-A4588D109817}" dt="2023-08-14T15:06:34.060" v="4606" actId="1076"/>
          <ac:spMkLst>
            <pc:docMk/>
            <pc:sldMk cId="2051284601" sldId="345"/>
            <ac:spMk id="36" creationId="{F9CC475A-BA7F-3DA0-F4A2-1F62C0BBB5E7}"/>
          </ac:spMkLst>
        </pc:spChg>
        <pc:spChg chg="add mod">
          <ac:chgData name="Yusuf Ahmed" userId="278eefcc-6d86-4446-9082-31f6cfa36d45" providerId="ADAL" clId="{B02AB429-C6D1-4DF1-BA13-A4588D109817}" dt="2023-08-14T15:05:41.373" v="4600" actId="1076"/>
          <ac:spMkLst>
            <pc:docMk/>
            <pc:sldMk cId="2051284601" sldId="345"/>
            <ac:spMk id="46" creationId="{2B14F107-73E6-7786-270A-B603DBA236AA}"/>
          </ac:spMkLst>
        </pc:spChg>
        <pc:spChg chg="add mod">
          <ac:chgData name="Yusuf Ahmed" userId="278eefcc-6d86-4446-9082-31f6cfa36d45" providerId="ADAL" clId="{B02AB429-C6D1-4DF1-BA13-A4588D109817}" dt="2023-08-13T02:08:53.617" v="1051"/>
          <ac:spMkLst>
            <pc:docMk/>
            <pc:sldMk cId="2051284601" sldId="345"/>
            <ac:spMk id="47" creationId="{FA2C247E-328D-93ED-62D2-4846E3209FE3}"/>
          </ac:spMkLst>
        </pc:spChg>
        <pc:spChg chg="add mod">
          <ac:chgData name="Yusuf Ahmed" userId="278eefcc-6d86-4446-9082-31f6cfa36d45" providerId="ADAL" clId="{B02AB429-C6D1-4DF1-BA13-A4588D109817}" dt="2023-08-13T02:08:53.617" v="1051"/>
          <ac:spMkLst>
            <pc:docMk/>
            <pc:sldMk cId="2051284601" sldId="345"/>
            <ac:spMk id="48" creationId="{E7F900EE-C17F-60ED-9C4A-D71F82B86622}"/>
          </ac:spMkLst>
        </pc:spChg>
        <pc:spChg chg="mod">
          <ac:chgData name="Yusuf Ahmed" userId="278eefcc-6d86-4446-9082-31f6cfa36d45" providerId="ADAL" clId="{B02AB429-C6D1-4DF1-BA13-A4588D109817}" dt="2023-08-13T02:08:53.617" v="1051"/>
          <ac:spMkLst>
            <pc:docMk/>
            <pc:sldMk cId="2051284601" sldId="345"/>
            <ac:spMk id="50" creationId="{A2DDF003-5BAB-4BBA-C676-32F507FDA8AE}"/>
          </ac:spMkLst>
        </pc:spChg>
        <pc:spChg chg="mod">
          <ac:chgData name="Yusuf Ahmed" userId="278eefcc-6d86-4446-9082-31f6cfa36d45" providerId="ADAL" clId="{B02AB429-C6D1-4DF1-BA13-A4588D109817}" dt="2023-08-13T02:08:53.617" v="1051"/>
          <ac:spMkLst>
            <pc:docMk/>
            <pc:sldMk cId="2051284601" sldId="345"/>
            <ac:spMk id="51" creationId="{47E950BD-1E15-0F67-E9AE-32B86B23D494}"/>
          </ac:spMkLst>
        </pc:spChg>
        <pc:spChg chg="mod">
          <ac:chgData name="Yusuf Ahmed" userId="278eefcc-6d86-4446-9082-31f6cfa36d45" providerId="ADAL" clId="{B02AB429-C6D1-4DF1-BA13-A4588D109817}" dt="2023-08-13T02:09:08.328" v="1053"/>
          <ac:spMkLst>
            <pc:docMk/>
            <pc:sldMk cId="2051284601" sldId="345"/>
            <ac:spMk id="53" creationId="{3226D061-7A50-8671-C55C-0A9AD42A5784}"/>
          </ac:spMkLst>
        </pc:spChg>
        <pc:spChg chg="mod">
          <ac:chgData name="Yusuf Ahmed" userId="278eefcc-6d86-4446-9082-31f6cfa36d45" providerId="ADAL" clId="{B02AB429-C6D1-4DF1-BA13-A4588D109817}" dt="2023-08-13T02:09:08.328" v="1053"/>
          <ac:spMkLst>
            <pc:docMk/>
            <pc:sldMk cId="2051284601" sldId="345"/>
            <ac:spMk id="54" creationId="{DCFAFF2A-EB58-B340-6CDF-D4C869B577F6}"/>
          </ac:spMkLst>
        </pc:spChg>
        <pc:spChg chg="add mod">
          <ac:chgData name="Yusuf Ahmed" userId="278eefcc-6d86-4446-9082-31f6cfa36d45" providerId="ADAL" clId="{B02AB429-C6D1-4DF1-BA13-A4588D109817}" dt="2023-08-13T02:09:20.912" v="1055"/>
          <ac:spMkLst>
            <pc:docMk/>
            <pc:sldMk cId="2051284601" sldId="345"/>
            <ac:spMk id="55" creationId="{70C65595-7043-437F-0D70-C0D9A32D4216}"/>
          </ac:spMkLst>
        </pc:spChg>
        <pc:spChg chg="del">
          <ac:chgData name="Yusuf Ahmed" userId="278eefcc-6d86-4446-9082-31f6cfa36d45" providerId="ADAL" clId="{B02AB429-C6D1-4DF1-BA13-A4588D109817}" dt="2023-08-12T20:41:40.279" v="509" actId="478"/>
          <ac:spMkLst>
            <pc:docMk/>
            <pc:sldMk cId="2051284601" sldId="345"/>
            <ac:spMk id="1522" creationId="{00000000-0000-0000-0000-000000000000}"/>
          </ac:spMkLst>
        </pc:spChg>
        <pc:spChg chg="del">
          <ac:chgData name="Yusuf Ahmed" userId="278eefcc-6d86-4446-9082-31f6cfa36d45" providerId="ADAL" clId="{B02AB429-C6D1-4DF1-BA13-A4588D109817}" dt="2023-08-12T20:41:23.171" v="505" actId="478"/>
          <ac:spMkLst>
            <pc:docMk/>
            <pc:sldMk cId="2051284601" sldId="345"/>
            <ac:spMk id="1523" creationId="{00000000-0000-0000-0000-000000000000}"/>
          </ac:spMkLst>
        </pc:spChg>
        <pc:spChg chg="del">
          <ac:chgData name="Yusuf Ahmed" userId="278eefcc-6d86-4446-9082-31f6cfa36d45" providerId="ADAL" clId="{B02AB429-C6D1-4DF1-BA13-A4588D109817}" dt="2023-08-12T20:41:38.057" v="508" actId="478"/>
          <ac:spMkLst>
            <pc:docMk/>
            <pc:sldMk cId="2051284601" sldId="345"/>
            <ac:spMk id="1524" creationId="{00000000-0000-0000-0000-000000000000}"/>
          </ac:spMkLst>
        </pc:spChg>
        <pc:spChg chg="del">
          <ac:chgData name="Yusuf Ahmed" userId="278eefcc-6d86-4446-9082-31f6cfa36d45" providerId="ADAL" clId="{B02AB429-C6D1-4DF1-BA13-A4588D109817}" dt="2023-08-12T20:44:27.878" v="629" actId="478"/>
          <ac:spMkLst>
            <pc:docMk/>
            <pc:sldMk cId="2051284601" sldId="345"/>
            <ac:spMk id="1525" creationId="{00000000-0000-0000-0000-000000000000}"/>
          </ac:spMkLst>
        </pc:spChg>
        <pc:spChg chg="del">
          <ac:chgData name="Yusuf Ahmed" userId="278eefcc-6d86-4446-9082-31f6cfa36d45" providerId="ADAL" clId="{B02AB429-C6D1-4DF1-BA13-A4588D109817}" dt="2023-08-12T20:44:34.462" v="634" actId="478"/>
          <ac:spMkLst>
            <pc:docMk/>
            <pc:sldMk cId="2051284601" sldId="345"/>
            <ac:spMk id="1526" creationId="{00000000-0000-0000-0000-000000000000}"/>
          </ac:spMkLst>
        </pc:spChg>
        <pc:spChg chg="del">
          <ac:chgData name="Yusuf Ahmed" userId="278eefcc-6d86-4446-9082-31f6cfa36d45" providerId="ADAL" clId="{B02AB429-C6D1-4DF1-BA13-A4588D109817}" dt="2023-08-12T20:44:29.016" v="630" actId="478"/>
          <ac:spMkLst>
            <pc:docMk/>
            <pc:sldMk cId="2051284601" sldId="345"/>
            <ac:spMk id="1527" creationId="{00000000-0000-0000-0000-000000000000}"/>
          </ac:spMkLst>
        </pc:spChg>
        <pc:spChg chg="del">
          <ac:chgData name="Yusuf Ahmed" userId="278eefcc-6d86-4446-9082-31f6cfa36d45" providerId="ADAL" clId="{B02AB429-C6D1-4DF1-BA13-A4588D109817}" dt="2023-08-12T20:44:34.462" v="634" actId="478"/>
          <ac:spMkLst>
            <pc:docMk/>
            <pc:sldMk cId="2051284601" sldId="345"/>
            <ac:spMk id="1528" creationId="{00000000-0000-0000-0000-000000000000}"/>
          </ac:spMkLst>
        </pc:spChg>
        <pc:grpChg chg="add mod ord">
          <ac:chgData name="Yusuf Ahmed" userId="278eefcc-6d86-4446-9082-31f6cfa36d45" providerId="ADAL" clId="{B02AB429-C6D1-4DF1-BA13-A4588D109817}" dt="2023-08-13T02:09:43.243" v="1059" actId="166"/>
          <ac:grpSpMkLst>
            <pc:docMk/>
            <pc:sldMk cId="2051284601" sldId="345"/>
            <ac:grpSpMk id="3" creationId="{5D9E9869-4848-2ECE-64D5-8952B096100E}"/>
          </ac:grpSpMkLst>
        </pc:grpChg>
        <pc:grpChg chg="add del mod ord">
          <ac:chgData name="Yusuf Ahmed" userId="278eefcc-6d86-4446-9082-31f6cfa36d45" providerId="ADAL" clId="{B02AB429-C6D1-4DF1-BA13-A4588D109817}" dt="2023-08-13T02:09:36.711" v="1057" actId="166"/>
          <ac:grpSpMkLst>
            <pc:docMk/>
            <pc:sldMk cId="2051284601" sldId="345"/>
            <ac:grpSpMk id="6" creationId="{51FA98A9-982E-A427-F5EC-1C2FA7640B62}"/>
          </ac:grpSpMkLst>
        </pc:grpChg>
        <pc:grpChg chg="add del mod">
          <ac:chgData name="Yusuf Ahmed" userId="278eefcc-6d86-4446-9082-31f6cfa36d45" providerId="ADAL" clId="{B02AB429-C6D1-4DF1-BA13-A4588D109817}" dt="2023-08-13T02:08:28.173" v="1046" actId="478"/>
          <ac:grpSpMkLst>
            <pc:docMk/>
            <pc:sldMk cId="2051284601" sldId="345"/>
            <ac:grpSpMk id="23" creationId="{049142D1-30BC-0544-EB4F-65FB0384BF34}"/>
          </ac:grpSpMkLst>
        </pc:grpChg>
        <pc:grpChg chg="add del mod">
          <ac:chgData name="Yusuf Ahmed" userId="278eefcc-6d86-4446-9082-31f6cfa36d45" providerId="ADAL" clId="{B02AB429-C6D1-4DF1-BA13-A4588D109817}" dt="2023-08-12T20:43:58.751" v="626" actId="478"/>
          <ac:grpSpMkLst>
            <pc:docMk/>
            <pc:sldMk cId="2051284601" sldId="345"/>
            <ac:grpSpMk id="26" creationId="{9055291A-D907-49FF-563B-60F33363DF1F}"/>
          </ac:grpSpMkLst>
        </pc:grpChg>
        <pc:grpChg chg="add del mod">
          <ac:chgData name="Yusuf Ahmed" userId="278eefcc-6d86-4446-9082-31f6cfa36d45" providerId="ADAL" clId="{B02AB429-C6D1-4DF1-BA13-A4588D109817}" dt="2023-08-13T02:08:30.018" v="1048" actId="478"/>
          <ac:grpSpMkLst>
            <pc:docMk/>
            <pc:sldMk cId="2051284601" sldId="345"/>
            <ac:grpSpMk id="30" creationId="{E36DE1CF-365B-F60F-0D7A-802AB4C02F4B}"/>
          </ac:grpSpMkLst>
        </pc:grpChg>
        <pc:grpChg chg="add mod">
          <ac:chgData name="Yusuf Ahmed" userId="278eefcc-6d86-4446-9082-31f6cfa36d45" providerId="ADAL" clId="{B02AB429-C6D1-4DF1-BA13-A4588D109817}" dt="2023-08-13T02:08:59.947" v="1052" actId="1076"/>
          <ac:grpSpMkLst>
            <pc:docMk/>
            <pc:sldMk cId="2051284601" sldId="345"/>
            <ac:grpSpMk id="49" creationId="{9FF8D4C1-5BE6-0AAF-4C4F-97A4A3C5D03E}"/>
          </ac:grpSpMkLst>
        </pc:grpChg>
        <pc:grpChg chg="add mod">
          <ac:chgData name="Yusuf Ahmed" userId="278eefcc-6d86-4446-9082-31f6cfa36d45" providerId="ADAL" clId="{B02AB429-C6D1-4DF1-BA13-A4588D109817}" dt="2023-08-13T02:09:15.276" v="1054" actId="1076"/>
          <ac:grpSpMkLst>
            <pc:docMk/>
            <pc:sldMk cId="2051284601" sldId="345"/>
            <ac:grpSpMk id="52" creationId="{7CDBBBDD-9EDD-2788-5B01-765B4A05C603}"/>
          </ac:grpSpMkLst>
        </pc:grpChg>
        <pc:graphicFrameChg chg="add mod modGraphic">
          <ac:chgData name="Yusuf Ahmed" userId="278eefcc-6d86-4446-9082-31f6cfa36d45" providerId="ADAL" clId="{B02AB429-C6D1-4DF1-BA13-A4588D109817}" dt="2023-08-14T15:06:37.773" v="4607" actId="1076"/>
          <ac:graphicFrameMkLst>
            <pc:docMk/>
            <pc:sldMk cId="2051284601" sldId="345"/>
            <ac:graphicFrameMk id="17" creationId="{E63229F8-354E-CDA4-8089-1CEBF4A187D1}"/>
          </ac:graphicFrameMkLst>
        </pc:graphicFrameChg>
        <pc:picChg chg="add del mod">
          <ac:chgData name="Yusuf Ahmed" userId="278eefcc-6d86-4446-9082-31f6cfa36d45" providerId="ADAL" clId="{B02AB429-C6D1-4DF1-BA13-A4588D109817}" dt="2023-08-14T15:05:30.013" v="4596" actId="478"/>
          <ac:picMkLst>
            <pc:docMk/>
            <pc:sldMk cId="2051284601" sldId="345"/>
            <ac:picMk id="9" creationId="{977889FE-E261-CF4F-90C1-B47B67F9A8A0}"/>
          </ac:picMkLst>
        </pc:picChg>
        <pc:picChg chg="add mod">
          <ac:chgData name="Yusuf Ahmed" userId="278eefcc-6d86-4446-9082-31f6cfa36d45" providerId="ADAL" clId="{B02AB429-C6D1-4DF1-BA13-A4588D109817}" dt="2023-08-13T02:09:51.583" v="1061" actId="1076"/>
          <ac:picMkLst>
            <pc:docMk/>
            <pc:sldMk cId="2051284601" sldId="345"/>
            <ac:picMk id="10" creationId="{E595CC98-9E94-335C-5FF8-7BC3C9BAF3C8}"/>
          </ac:picMkLst>
        </pc:picChg>
        <pc:picChg chg="add mod">
          <ac:chgData name="Yusuf Ahmed" userId="278eefcc-6d86-4446-9082-31f6cfa36d45" providerId="ADAL" clId="{B02AB429-C6D1-4DF1-BA13-A4588D109817}" dt="2023-08-14T15:35:22.136" v="4935" actId="1076"/>
          <ac:picMkLst>
            <pc:docMk/>
            <pc:sldMk cId="2051284601" sldId="345"/>
            <ac:picMk id="11" creationId="{50D2505D-2EAC-0C71-E437-1055C1F07D34}"/>
          </ac:picMkLst>
        </pc:picChg>
        <pc:picChg chg="add mod">
          <ac:chgData name="Yusuf Ahmed" userId="278eefcc-6d86-4446-9082-31f6cfa36d45" providerId="ADAL" clId="{B02AB429-C6D1-4DF1-BA13-A4588D109817}" dt="2023-08-12T21:37:47.836" v="984" actId="14100"/>
          <ac:picMkLst>
            <pc:docMk/>
            <pc:sldMk cId="2051284601" sldId="345"/>
            <ac:picMk id="35" creationId="{435006E3-7680-73EC-344F-403392C992B8}"/>
          </ac:picMkLst>
        </pc:picChg>
        <pc:picChg chg="add del mod">
          <ac:chgData name="Yusuf Ahmed" userId="278eefcc-6d86-4446-9082-31f6cfa36d45" providerId="ADAL" clId="{B02AB429-C6D1-4DF1-BA13-A4588D109817}" dt="2023-08-12T21:14:32.796" v="776" actId="478"/>
          <ac:picMkLst>
            <pc:docMk/>
            <pc:sldMk cId="2051284601" sldId="345"/>
            <ac:picMk id="38" creationId="{4EAE59BD-9412-6965-9178-C638E3042C25}"/>
          </ac:picMkLst>
        </pc:picChg>
        <pc:picChg chg="add del mod">
          <ac:chgData name="Yusuf Ahmed" userId="278eefcc-6d86-4446-9082-31f6cfa36d45" providerId="ADAL" clId="{B02AB429-C6D1-4DF1-BA13-A4588D109817}" dt="2023-08-12T21:18:00.137" v="787" actId="478"/>
          <ac:picMkLst>
            <pc:docMk/>
            <pc:sldMk cId="2051284601" sldId="345"/>
            <ac:picMk id="40" creationId="{30ACA833-7CE9-BBE3-1FDA-86D08E16303F}"/>
          </ac:picMkLst>
        </pc:picChg>
        <pc:picChg chg="add mod">
          <ac:chgData name="Yusuf Ahmed" userId="278eefcc-6d86-4446-9082-31f6cfa36d45" providerId="ADAL" clId="{B02AB429-C6D1-4DF1-BA13-A4588D109817}" dt="2023-08-12T21:22:18.391" v="802" actId="14100"/>
          <ac:picMkLst>
            <pc:docMk/>
            <pc:sldMk cId="2051284601" sldId="345"/>
            <ac:picMk id="41" creationId="{71BFAA65-ECA0-C8B1-0DE4-430FA29DF4EB}"/>
          </ac:picMkLst>
        </pc:picChg>
        <pc:picChg chg="add mod">
          <ac:chgData name="Yusuf Ahmed" userId="278eefcc-6d86-4446-9082-31f6cfa36d45" providerId="ADAL" clId="{B02AB429-C6D1-4DF1-BA13-A4588D109817}" dt="2023-08-12T21:22:22.068" v="804" actId="1076"/>
          <ac:picMkLst>
            <pc:docMk/>
            <pc:sldMk cId="2051284601" sldId="345"/>
            <ac:picMk id="42" creationId="{0D588129-7625-9930-6297-805832A180D3}"/>
          </ac:picMkLst>
        </pc:picChg>
        <pc:picChg chg="add mod">
          <ac:chgData name="Yusuf Ahmed" userId="278eefcc-6d86-4446-9082-31f6cfa36d45" providerId="ADAL" clId="{B02AB429-C6D1-4DF1-BA13-A4588D109817}" dt="2023-08-14T15:06:01.110" v="4605" actId="1076"/>
          <ac:picMkLst>
            <pc:docMk/>
            <pc:sldMk cId="2051284601" sldId="345"/>
            <ac:picMk id="57" creationId="{64BE9B37-2B26-4C30-44EC-91309C3AD083}"/>
          </ac:picMkLst>
        </pc:picChg>
        <pc:cxnChg chg="mod">
          <ac:chgData name="Yusuf Ahmed" userId="278eefcc-6d86-4446-9082-31f6cfa36d45" providerId="ADAL" clId="{B02AB429-C6D1-4DF1-BA13-A4588D109817}" dt="2023-08-13T02:17:43.001" v="1139" actId="692"/>
          <ac:cxnSpMkLst>
            <pc:docMk/>
            <pc:sldMk cId="2051284601" sldId="345"/>
            <ac:cxnSpMk id="5" creationId="{F911DD62-73F0-D973-2329-01AFB0C083C8}"/>
          </ac:cxnSpMkLst>
        </pc:cxnChg>
        <pc:cxnChg chg="mod">
          <ac:chgData name="Yusuf Ahmed" userId="278eefcc-6d86-4446-9082-31f6cfa36d45" providerId="ADAL" clId="{B02AB429-C6D1-4DF1-BA13-A4588D109817}" dt="2023-08-13T02:17:57.890" v="1141" actId="1076"/>
          <ac:cxnSpMkLst>
            <pc:docMk/>
            <pc:sldMk cId="2051284601" sldId="345"/>
            <ac:cxnSpMk id="8" creationId="{D922B133-59CC-660A-1BA3-DE71BDF9B70A}"/>
          </ac:cxnSpMkLst>
        </pc:cxnChg>
        <pc:cxnChg chg="add mod">
          <ac:chgData name="Yusuf Ahmed" userId="278eefcc-6d86-4446-9082-31f6cfa36d45" providerId="ADAL" clId="{B02AB429-C6D1-4DF1-BA13-A4588D109817}" dt="2023-08-12T21:23:18.234" v="812" actId="1076"/>
          <ac:cxnSpMkLst>
            <pc:docMk/>
            <pc:sldMk cId="2051284601" sldId="345"/>
            <ac:cxnSpMk id="13" creationId="{543BDE51-7095-7E9A-3933-7DB3D4734F43}"/>
          </ac:cxnSpMkLst>
        </pc:cxnChg>
        <pc:cxnChg chg="add mod">
          <ac:chgData name="Yusuf Ahmed" userId="278eefcc-6d86-4446-9082-31f6cfa36d45" providerId="ADAL" clId="{B02AB429-C6D1-4DF1-BA13-A4588D109817}" dt="2023-08-14T15:35:26.106" v="4936" actId="14100"/>
          <ac:cxnSpMkLst>
            <pc:docMk/>
            <pc:sldMk cId="2051284601" sldId="345"/>
            <ac:cxnSpMk id="14" creationId="{53D27297-8167-F82B-AA2C-FE48686D1C40}"/>
          </ac:cxnSpMkLst>
        </pc:cxnChg>
        <pc:cxnChg chg="add mod">
          <ac:chgData name="Yusuf Ahmed" userId="278eefcc-6d86-4446-9082-31f6cfa36d45" providerId="ADAL" clId="{B02AB429-C6D1-4DF1-BA13-A4588D109817}" dt="2023-08-14T15:35:32.212" v="4937" actId="14100"/>
          <ac:cxnSpMkLst>
            <pc:docMk/>
            <pc:sldMk cId="2051284601" sldId="345"/>
            <ac:cxnSpMk id="15" creationId="{6227B677-E405-095D-FC75-423E294DF97D}"/>
          </ac:cxnSpMkLst>
        </pc:cxnChg>
      </pc:sldChg>
      <pc:sldChg chg="addSp delSp modSp add mod delAnim modAnim">
        <pc:chgData name="Yusuf Ahmed" userId="278eefcc-6d86-4446-9082-31f6cfa36d45" providerId="ADAL" clId="{B02AB429-C6D1-4DF1-BA13-A4588D109817}" dt="2023-08-14T15:33:33.767" v="4934" actId="20577"/>
        <pc:sldMkLst>
          <pc:docMk/>
          <pc:sldMk cId="3533323965" sldId="346"/>
        </pc:sldMkLst>
        <pc:spChg chg="mod">
          <ac:chgData name="Yusuf Ahmed" userId="278eefcc-6d86-4446-9082-31f6cfa36d45" providerId="ADAL" clId="{B02AB429-C6D1-4DF1-BA13-A4588D109817}" dt="2023-08-13T02:07:37.698" v="1041" actId="1076"/>
          <ac:spMkLst>
            <pc:docMk/>
            <pc:sldMk cId="3533323965" sldId="346"/>
            <ac:spMk id="2" creationId="{96EF90D0-FFB5-7D64-7874-48C8864A44F7}"/>
          </ac:spMkLst>
        </pc:spChg>
        <pc:spChg chg="mod">
          <ac:chgData name="Yusuf Ahmed" userId="278eefcc-6d86-4446-9082-31f6cfa36d45" providerId="ADAL" clId="{B02AB429-C6D1-4DF1-BA13-A4588D109817}" dt="2023-08-13T02:18:54.556" v="1147" actId="14100"/>
          <ac:spMkLst>
            <pc:docMk/>
            <pc:sldMk cId="3533323965" sldId="346"/>
            <ac:spMk id="4" creationId="{FE013E27-4514-CB16-C2AF-3FA754DAFC39}"/>
          </ac:spMkLst>
        </pc:spChg>
        <pc:spChg chg="mod">
          <ac:chgData name="Yusuf Ahmed" userId="278eefcc-6d86-4446-9082-31f6cfa36d45" providerId="ADAL" clId="{B02AB429-C6D1-4DF1-BA13-A4588D109817}" dt="2023-08-12T21:34:30.239" v="979" actId="6549"/>
          <ac:spMkLst>
            <pc:docMk/>
            <pc:sldMk cId="3533323965" sldId="346"/>
            <ac:spMk id="7" creationId="{F6C5453D-BE19-550A-CBDA-22D31629B677}"/>
          </ac:spMkLst>
        </pc:spChg>
        <pc:spChg chg="del">
          <ac:chgData name="Yusuf Ahmed" userId="278eefcc-6d86-4446-9082-31f6cfa36d45" providerId="ADAL" clId="{B02AB429-C6D1-4DF1-BA13-A4588D109817}" dt="2023-08-12T21:31:05.789" v="855" actId="478"/>
          <ac:spMkLst>
            <pc:docMk/>
            <pc:sldMk cId="3533323965" sldId="346"/>
            <ac:spMk id="12" creationId="{DB643EE0-CFF3-2ED3-DE33-5DF374583903}"/>
          </ac:spMkLst>
        </pc:spChg>
        <pc:spChg chg="del">
          <ac:chgData name="Yusuf Ahmed" userId="278eefcc-6d86-4446-9082-31f6cfa36d45" providerId="ADAL" clId="{B02AB429-C6D1-4DF1-BA13-A4588D109817}" dt="2023-08-12T21:31:01.794" v="853" actId="478"/>
          <ac:spMkLst>
            <pc:docMk/>
            <pc:sldMk cId="3533323965" sldId="346"/>
            <ac:spMk id="16" creationId="{7AD8ED4E-A642-94A1-BF74-B9394EA803CC}"/>
          </ac:spMkLst>
        </pc:spChg>
        <pc:spChg chg="add del mod">
          <ac:chgData name="Yusuf Ahmed" userId="278eefcc-6d86-4446-9082-31f6cfa36d45" providerId="ADAL" clId="{B02AB429-C6D1-4DF1-BA13-A4588D109817}" dt="2023-08-12T21:31:17.394" v="859" actId="478"/>
          <ac:spMkLst>
            <pc:docMk/>
            <pc:sldMk cId="3533323965" sldId="346"/>
            <ac:spMk id="19" creationId="{BBFE1C73-61E0-E10E-5D9D-E3CA74C3E7A7}"/>
          </ac:spMkLst>
        </pc:spChg>
        <pc:spChg chg="mod">
          <ac:chgData name="Yusuf Ahmed" userId="278eefcc-6d86-4446-9082-31f6cfa36d45" providerId="ADAL" clId="{B02AB429-C6D1-4DF1-BA13-A4588D109817}" dt="2023-08-13T02:07:47.508" v="1043" actId="1076"/>
          <ac:spMkLst>
            <pc:docMk/>
            <pc:sldMk cId="3533323965" sldId="346"/>
            <ac:spMk id="22" creationId="{63977C7E-31F8-6252-F993-F69BCC59AEFA}"/>
          </ac:spMkLst>
        </pc:spChg>
        <pc:spChg chg="add del mod">
          <ac:chgData name="Yusuf Ahmed" userId="278eefcc-6d86-4446-9082-31f6cfa36d45" providerId="ADAL" clId="{B02AB429-C6D1-4DF1-BA13-A4588D109817}" dt="2023-08-13T02:06:39.857" v="1031" actId="478"/>
          <ac:spMkLst>
            <pc:docMk/>
            <pc:sldMk cId="3533323965" sldId="346"/>
            <ac:spMk id="27" creationId="{B17C0D28-A4AF-F720-ED9B-D9C9E8E80AD2}"/>
          </ac:spMkLst>
        </pc:spChg>
        <pc:spChg chg="add del mod">
          <ac:chgData name="Yusuf Ahmed" userId="278eefcc-6d86-4446-9082-31f6cfa36d45" providerId="ADAL" clId="{B02AB429-C6D1-4DF1-BA13-A4588D109817}" dt="2023-08-13T02:06:41.364" v="1032" actId="478"/>
          <ac:spMkLst>
            <pc:docMk/>
            <pc:sldMk cId="3533323965" sldId="346"/>
            <ac:spMk id="28" creationId="{8C7C2F28-6CD7-47B5-C28A-77CF458B2118}"/>
          </ac:spMkLst>
        </pc:spChg>
        <pc:spChg chg="mod">
          <ac:chgData name="Yusuf Ahmed" userId="278eefcc-6d86-4446-9082-31f6cfa36d45" providerId="ADAL" clId="{B02AB429-C6D1-4DF1-BA13-A4588D109817}" dt="2023-08-13T02:07:54.286" v="1045" actId="1076"/>
          <ac:spMkLst>
            <pc:docMk/>
            <pc:sldMk cId="3533323965" sldId="346"/>
            <ac:spMk id="29" creationId="{4BE5A51E-8910-568D-FC6A-4CA87E0714A6}"/>
          </ac:spMkLst>
        </pc:spChg>
        <pc:spChg chg="add del mod">
          <ac:chgData name="Yusuf Ahmed" userId="278eefcc-6d86-4446-9082-31f6cfa36d45" providerId="ADAL" clId="{B02AB429-C6D1-4DF1-BA13-A4588D109817}" dt="2023-08-13T02:06:42.119" v="1033" actId="478"/>
          <ac:spMkLst>
            <pc:docMk/>
            <pc:sldMk cId="3533323965" sldId="346"/>
            <ac:spMk id="33" creationId="{80B4392F-DA20-F4CB-23CB-7A2ACE3ABFC1}"/>
          </ac:spMkLst>
        </pc:spChg>
        <pc:spChg chg="del mod">
          <ac:chgData name="Yusuf Ahmed" userId="278eefcc-6d86-4446-9082-31f6cfa36d45" providerId="ADAL" clId="{B02AB429-C6D1-4DF1-BA13-A4588D109817}" dt="2023-08-12T21:31:15.192" v="858" actId="478"/>
          <ac:spMkLst>
            <pc:docMk/>
            <pc:sldMk cId="3533323965" sldId="346"/>
            <ac:spMk id="36" creationId="{F9CC475A-BA7F-3DA0-F4A2-1F62C0BBB5E7}"/>
          </ac:spMkLst>
        </pc:spChg>
        <pc:spChg chg="mod">
          <ac:chgData name="Yusuf Ahmed" userId="278eefcc-6d86-4446-9082-31f6cfa36d45" providerId="ADAL" clId="{B02AB429-C6D1-4DF1-BA13-A4588D109817}" dt="2023-08-13T04:11:27.507" v="1523" actId="20577"/>
          <ac:spMkLst>
            <pc:docMk/>
            <pc:sldMk cId="3533323965" sldId="346"/>
            <ac:spMk id="49" creationId="{1E1B2802-D57B-61D8-F9B2-FF6F394CA3C5}"/>
          </ac:spMkLst>
        </pc:spChg>
        <pc:spChg chg="add mod">
          <ac:chgData name="Yusuf Ahmed" userId="278eefcc-6d86-4446-9082-31f6cfa36d45" providerId="ADAL" clId="{B02AB429-C6D1-4DF1-BA13-A4588D109817}" dt="2023-08-13T04:51:21.802" v="1746" actId="1076"/>
          <ac:spMkLst>
            <pc:docMk/>
            <pc:sldMk cId="3533323965" sldId="346"/>
            <ac:spMk id="52" creationId="{CF5BC4A3-190F-B35D-14DF-1E36F8826A63}"/>
          </ac:spMkLst>
        </pc:spChg>
        <pc:spChg chg="add del mod">
          <ac:chgData name="Yusuf Ahmed" userId="278eefcc-6d86-4446-9082-31f6cfa36d45" providerId="ADAL" clId="{B02AB429-C6D1-4DF1-BA13-A4588D109817}" dt="2023-08-13T04:36:22.636" v="1648" actId="478"/>
          <ac:spMkLst>
            <pc:docMk/>
            <pc:sldMk cId="3533323965" sldId="346"/>
            <ac:spMk id="53" creationId="{2DEB9D8D-65A4-0FDA-39B9-D1B93ACD19B5}"/>
          </ac:spMkLst>
        </pc:spChg>
        <pc:spChg chg="add mod">
          <ac:chgData name="Yusuf Ahmed" userId="278eefcc-6d86-4446-9082-31f6cfa36d45" providerId="ADAL" clId="{B02AB429-C6D1-4DF1-BA13-A4588D109817}" dt="2023-08-14T15:33:33.767" v="4934" actId="20577"/>
          <ac:spMkLst>
            <pc:docMk/>
            <pc:sldMk cId="3533323965" sldId="346"/>
            <ac:spMk id="54" creationId="{5F031C85-C89B-5623-FA2F-9D8DFE64A159}"/>
          </ac:spMkLst>
        </pc:spChg>
        <pc:spChg chg="add mod">
          <ac:chgData name="Yusuf Ahmed" userId="278eefcc-6d86-4446-9082-31f6cfa36d45" providerId="ADAL" clId="{B02AB429-C6D1-4DF1-BA13-A4588D109817}" dt="2023-08-13T04:51:07.218" v="1740" actId="1076"/>
          <ac:spMkLst>
            <pc:docMk/>
            <pc:sldMk cId="3533323965" sldId="346"/>
            <ac:spMk id="55" creationId="{7C5A8201-9CA6-BA0F-B130-57B75E20DAE9}"/>
          </ac:spMkLst>
        </pc:spChg>
        <pc:spChg chg="add del mod">
          <ac:chgData name="Yusuf Ahmed" userId="278eefcc-6d86-4446-9082-31f6cfa36d45" providerId="ADAL" clId="{B02AB429-C6D1-4DF1-BA13-A4588D109817}" dt="2023-08-13T17:19:48.711" v="1850"/>
          <ac:spMkLst>
            <pc:docMk/>
            <pc:sldMk cId="3533323965" sldId="346"/>
            <ac:spMk id="58" creationId="{F3D1D34C-2EA2-91DA-C978-5AF0A15A92AE}"/>
          </ac:spMkLst>
        </pc:spChg>
        <pc:spChg chg="add mod">
          <ac:chgData name="Yusuf Ahmed" userId="278eefcc-6d86-4446-9082-31f6cfa36d45" providerId="ADAL" clId="{B02AB429-C6D1-4DF1-BA13-A4588D109817}" dt="2023-08-14T15:33:21.074" v="4923" actId="1076"/>
          <ac:spMkLst>
            <pc:docMk/>
            <pc:sldMk cId="3533323965" sldId="346"/>
            <ac:spMk id="59" creationId="{F695C7C2-B155-4836-9521-7D86BE905DE1}"/>
          </ac:spMkLst>
        </pc:spChg>
        <pc:spChg chg="add mod">
          <ac:chgData name="Yusuf Ahmed" userId="278eefcc-6d86-4446-9082-31f6cfa36d45" providerId="ADAL" clId="{B02AB429-C6D1-4DF1-BA13-A4588D109817}" dt="2023-08-14T15:33:21.074" v="4923" actId="1076"/>
          <ac:spMkLst>
            <pc:docMk/>
            <pc:sldMk cId="3533323965" sldId="346"/>
            <ac:spMk id="60" creationId="{D1C58959-6C2D-DF32-F4C8-D1B5FB30C316}"/>
          </ac:spMkLst>
        </pc:spChg>
        <pc:grpChg chg="del mod">
          <ac:chgData name="Yusuf Ahmed" userId="278eefcc-6d86-4446-9082-31f6cfa36d45" providerId="ADAL" clId="{B02AB429-C6D1-4DF1-BA13-A4588D109817}" dt="2023-08-13T02:46:34.357" v="1329" actId="21"/>
          <ac:grpSpMkLst>
            <pc:docMk/>
            <pc:sldMk cId="3533323965" sldId="346"/>
            <ac:grpSpMk id="3" creationId="{5D9E9869-4848-2ECE-64D5-8952B096100E}"/>
          </ac:grpSpMkLst>
        </pc:grpChg>
        <pc:grpChg chg="del mod">
          <ac:chgData name="Yusuf Ahmed" userId="278eefcc-6d86-4446-9082-31f6cfa36d45" providerId="ADAL" clId="{B02AB429-C6D1-4DF1-BA13-A4588D109817}" dt="2023-08-12T21:34:32.008" v="980" actId="478"/>
          <ac:grpSpMkLst>
            <pc:docMk/>
            <pc:sldMk cId="3533323965" sldId="346"/>
            <ac:grpSpMk id="6" creationId="{51FA98A9-982E-A427-F5EC-1C2FA7640B62}"/>
          </ac:grpSpMkLst>
        </pc:grpChg>
        <pc:grpChg chg="mod">
          <ac:chgData name="Yusuf Ahmed" userId="278eefcc-6d86-4446-9082-31f6cfa36d45" providerId="ADAL" clId="{B02AB429-C6D1-4DF1-BA13-A4588D109817}" dt="2023-08-13T02:07:41.541" v="1042" actId="1076"/>
          <ac:grpSpMkLst>
            <pc:docMk/>
            <pc:sldMk cId="3533323965" sldId="346"/>
            <ac:grpSpMk id="23" creationId="{049142D1-30BC-0544-EB4F-65FB0384BF34}"/>
          </ac:grpSpMkLst>
        </pc:grpChg>
        <pc:grpChg chg="mod">
          <ac:chgData name="Yusuf Ahmed" userId="278eefcc-6d86-4446-9082-31f6cfa36d45" providerId="ADAL" clId="{B02AB429-C6D1-4DF1-BA13-A4588D109817}" dt="2023-08-13T02:07:51.550" v="1044" actId="1076"/>
          <ac:grpSpMkLst>
            <pc:docMk/>
            <pc:sldMk cId="3533323965" sldId="346"/>
            <ac:grpSpMk id="30" creationId="{E36DE1CF-365B-F60F-0D7A-802AB4C02F4B}"/>
          </ac:grpSpMkLst>
        </pc:grpChg>
        <pc:grpChg chg="add mod">
          <ac:chgData name="Yusuf Ahmed" userId="278eefcc-6d86-4446-9082-31f6cfa36d45" providerId="ADAL" clId="{B02AB429-C6D1-4DF1-BA13-A4588D109817}" dt="2023-08-13T02:47:58.804" v="1365" actId="1076"/>
          <ac:grpSpMkLst>
            <pc:docMk/>
            <pc:sldMk cId="3533323965" sldId="346"/>
            <ac:grpSpMk id="48" creationId="{19B25F79-B05F-9328-52A0-EA025893E433}"/>
          </ac:grpSpMkLst>
        </pc:grpChg>
        <pc:graphicFrameChg chg="del">
          <ac:chgData name="Yusuf Ahmed" userId="278eefcc-6d86-4446-9082-31f6cfa36d45" providerId="ADAL" clId="{B02AB429-C6D1-4DF1-BA13-A4588D109817}" dt="2023-08-12T21:31:08.943" v="856" actId="478"/>
          <ac:graphicFrameMkLst>
            <pc:docMk/>
            <pc:sldMk cId="3533323965" sldId="346"/>
            <ac:graphicFrameMk id="17" creationId="{E63229F8-354E-CDA4-8089-1CEBF4A187D1}"/>
          </ac:graphicFrameMkLst>
        </pc:graphicFrameChg>
        <pc:graphicFrameChg chg="add del mod modGraphic">
          <ac:chgData name="Yusuf Ahmed" userId="278eefcc-6d86-4446-9082-31f6cfa36d45" providerId="ADAL" clId="{B02AB429-C6D1-4DF1-BA13-A4588D109817}" dt="2023-08-13T02:46:55.835" v="1333" actId="478"/>
          <ac:graphicFrameMkLst>
            <pc:docMk/>
            <pc:sldMk cId="3533323965" sldId="346"/>
            <ac:graphicFrameMk id="26" creationId="{BF305C56-E50B-CDAC-1AD6-CA2EEF608B19}"/>
          </ac:graphicFrameMkLst>
        </pc:graphicFrameChg>
        <pc:picChg chg="del">
          <ac:chgData name="Yusuf Ahmed" userId="278eefcc-6d86-4446-9082-31f6cfa36d45" providerId="ADAL" clId="{B02AB429-C6D1-4DF1-BA13-A4588D109817}" dt="2023-08-12T21:31:19.274" v="861" actId="478"/>
          <ac:picMkLst>
            <pc:docMk/>
            <pc:sldMk cId="3533323965" sldId="346"/>
            <ac:picMk id="9" creationId="{977889FE-E261-CF4F-90C1-B47B67F9A8A0}"/>
          </ac:picMkLst>
        </pc:picChg>
        <pc:picChg chg="del">
          <ac:chgData name="Yusuf Ahmed" userId="278eefcc-6d86-4446-9082-31f6cfa36d45" providerId="ADAL" clId="{B02AB429-C6D1-4DF1-BA13-A4588D109817}" dt="2023-08-12T21:31:05.789" v="855" actId="478"/>
          <ac:picMkLst>
            <pc:docMk/>
            <pc:sldMk cId="3533323965" sldId="346"/>
            <ac:picMk id="10" creationId="{E595CC98-9E94-335C-5FF8-7BC3C9BAF3C8}"/>
          </ac:picMkLst>
        </pc:picChg>
        <pc:picChg chg="del">
          <ac:chgData name="Yusuf Ahmed" userId="278eefcc-6d86-4446-9082-31f6cfa36d45" providerId="ADAL" clId="{B02AB429-C6D1-4DF1-BA13-A4588D109817}" dt="2023-08-12T21:31:10.684" v="857" actId="478"/>
          <ac:picMkLst>
            <pc:docMk/>
            <pc:sldMk cId="3533323965" sldId="346"/>
            <ac:picMk id="11" creationId="{50D2505D-2EAC-0C71-E437-1055C1F07D34}"/>
          </ac:picMkLst>
        </pc:picChg>
        <pc:picChg chg="add del mod">
          <ac:chgData name="Yusuf Ahmed" userId="278eefcc-6d86-4446-9082-31f6cfa36d45" providerId="ADAL" clId="{B02AB429-C6D1-4DF1-BA13-A4588D109817}" dt="2023-08-12T21:38:11.494" v="992"/>
          <ac:picMkLst>
            <pc:docMk/>
            <pc:sldMk cId="3533323965" sldId="346"/>
            <ac:picMk id="20" creationId="{2DF40A64-9A4D-BB58-FD8F-4B94C149C121}"/>
          </ac:picMkLst>
        </pc:picChg>
        <pc:picChg chg="add del mod">
          <ac:chgData name="Yusuf Ahmed" userId="278eefcc-6d86-4446-9082-31f6cfa36d45" providerId="ADAL" clId="{B02AB429-C6D1-4DF1-BA13-A4588D109817}" dt="2023-08-13T02:12:40.620" v="1075" actId="478"/>
          <ac:picMkLst>
            <pc:docMk/>
            <pc:sldMk cId="3533323965" sldId="346"/>
            <ac:picMk id="21" creationId="{85A4A05C-F185-91EA-1C48-06063211BAF0}"/>
          </ac:picMkLst>
        </pc:picChg>
        <pc:picChg chg="add del mod">
          <ac:chgData name="Yusuf Ahmed" userId="278eefcc-6d86-4446-9082-31f6cfa36d45" providerId="ADAL" clId="{B02AB429-C6D1-4DF1-BA13-A4588D109817}" dt="2023-08-12T21:38:13.375" v="993" actId="478"/>
          <ac:picMkLst>
            <pc:docMk/>
            <pc:sldMk cId="3533323965" sldId="346"/>
            <ac:picMk id="35" creationId="{435006E3-7680-73EC-344F-403392C992B8}"/>
          </ac:picMkLst>
        </pc:picChg>
        <pc:picChg chg="add del mod modCrop">
          <ac:chgData name="Yusuf Ahmed" userId="278eefcc-6d86-4446-9082-31f6cfa36d45" providerId="ADAL" clId="{B02AB429-C6D1-4DF1-BA13-A4588D109817}" dt="2023-08-13T02:46:55.835" v="1333" actId="478"/>
          <ac:picMkLst>
            <pc:docMk/>
            <pc:sldMk cId="3533323965" sldId="346"/>
            <ac:picMk id="37" creationId="{DF5B1D94-EADE-8969-EEEF-B0142DAE4C69}"/>
          </ac:picMkLst>
        </pc:picChg>
        <pc:picChg chg="add del mod">
          <ac:chgData name="Yusuf Ahmed" userId="278eefcc-6d86-4446-9082-31f6cfa36d45" providerId="ADAL" clId="{B02AB429-C6D1-4DF1-BA13-A4588D109817}" dt="2023-08-13T02:26:29.052" v="1234" actId="478"/>
          <ac:picMkLst>
            <pc:docMk/>
            <pc:sldMk cId="3533323965" sldId="346"/>
            <ac:picMk id="41" creationId="{C08F89A8-35CB-F692-328B-73A2F0590C9C}"/>
          </ac:picMkLst>
        </pc:picChg>
        <pc:picChg chg="add del mod">
          <ac:chgData name="Yusuf Ahmed" userId="278eefcc-6d86-4446-9082-31f6cfa36d45" providerId="ADAL" clId="{B02AB429-C6D1-4DF1-BA13-A4588D109817}" dt="2023-08-13T02:29:14.378" v="1266" actId="478"/>
          <ac:picMkLst>
            <pc:docMk/>
            <pc:sldMk cId="3533323965" sldId="346"/>
            <ac:picMk id="44" creationId="{FA8F689C-3D8A-A6D2-3DA8-A62420164875}"/>
          </ac:picMkLst>
        </pc:picChg>
        <pc:picChg chg="add del mod">
          <ac:chgData name="Yusuf Ahmed" userId="278eefcc-6d86-4446-9082-31f6cfa36d45" providerId="ADAL" clId="{B02AB429-C6D1-4DF1-BA13-A4588D109817}" dt="2023-08-13T02:46:55.835" v="1333" actId="478"/>
          <ac:picMkLst>
            <pc:docMk/>
            <pc:sldMk cId="3533323965" sldId="346"/>
            <ac:picMk id="45" creationId="{82D9333D-6E4E-C321-C23B-C56757E3CDD9}"/>
          </ac:picMkLst>
        </pc:picChg>
        <pc:picChg chg="add del mod">
          <ac:chgData name="Yusuf Ahmed" userId="278eefcc-6d86-4446-9082-31f6cfa36d45" providerId="ADAL" clId="{B02AB429-C6D1-4DF1-BA13-A4588D109817}" dt="2023-08-13T02:46:55.835" v="1333" actId="478"/>
          <ac:picMkLst>
            <pc:docMk/>
            <pc:sldMk cId="3533323965" sldId="346"/>
            <ac:picMk id="46" creationId="{E082FD4F-7E51-1D93-58AE-5E18CAC9FF91}"/>
          </ac:picMkLst>
        </pc:picChg>
        <pc:picChg chg="add del mod">
          <ac:chgData name="Yusuf Ahmed" userId="278eefcc-6d86-4446-9082-31f6cfa36d45" providerId="ADAL" clId="{B02AB429-C6D1-4DF1-BA13-A4588D109817}" dt="2023-08-13T02:46:55.835" v="1333" actId="478"/>
          <ac:picMkLst>
            <pc:docMk/>
            <pc:sldMk cId="3533323965" sldId="346"/>
            <ac:picMk id="47" creationId="{EBFEC5CB-9D91-E1DE-8D9C-A51E6CE897C3}"/>
          </ac:picMkLst>
        </pc:picChg>
        <pc:picChg chg="add mod">
          <ac:chgData name="Yusuf Ahmed" userId="278eefcc-6d86-4446-9082-31f6cfa36d45" providerId="ADAL" clId="{B02AB429-C6D1-4DF1-BA13-A4588D109817}" dt="2023-08-13T04:16:43.200" v="1532"/>
          <ac:picMkLst>
            <pc:docMk/>
            <pc:sldMk cId="3533323965" sldId="346"/>
            <ac:picMk id="51" creationId="{90E403B7-563E-CCFB-0F59-68D246132031}"/>
          </ac:picMkLst>
        </pc:picChg>
        <pc:picChg chg="add del mod">
          <ac:chgData name="Yusuf Ahmed" userId="278eefcc-6d86-4446-9082-31f6cfa36d45" providerId="ADAL" clId="{B02AB429-C6D1-4DF1-BA13-A4588D109817}" dt="2023-08-13T04:51:02.843" v="1739" actId="478"/>
          <ac:picMkLst>
            <pc:docMk/>
            <pc:sldMk cId="3533323965" sldId="346"/>
            <ac:picMk id="57" creationId="{1062B029-5722-49DA-0914-E339BB4DDF4A}"/>
          </ac:picMkLst>
        </pc:picChg>
        <pc:picChg chg="add mod">
          <ac:chgData name="Yusuf Ahmed" userId="278eefcc-6d86-4446-9082-31f6cfa36d45" providerId="ADAL" clId="{B02AB429-C6D1-4DF1-BA13-A4588D109817}" dt="2023-08-14T15:33:21.074" v="4923" actId="1076"/>
          <ac:picMkLst>
            <pc:docMk/>
            <pc:sldMk cId="3533323965" sldId="346"/>
            <ac:picMk id="1026" creationId="{FDC31BBE-B794-4327-FCB0-54853A5E49F9}"/>
          </ac:picMkLst>
        </pc:picChg>
        <pc:cxnChg chg="mod">
          <ac:chgData name="Yusuf Ahmed" userId="278eefcc-6d86-4446-9082-31f6cfa36d45" providerId="ADAL" clId="{B02AB429-C6D1-4DF1-BA13-A4588D109817}" dt="2023-08-13T02:46:34.357" v="1329" actId="21"/>
          <ac:cxnSpMkLst>
            <pc:docMk/>
            <pc:sldMk cId="3533323965" sldId="346"/>
            <ac:cxnSpMk id="5" creationId="{F911DD62-73F0-D973-2329-01AFB0C083C8}"/>
          </ac:cxnSpMkLst>
        </pc:cxnChg>
        <pc:cxnChg chg="del">
          <ac:chgData name="Yusuf Ahmed" userId="278eefcc-6d86-4446-9082-31f6cfa36d45" providerId="ADAL" clId="{B02AB429-C6D1-4DF1-BA13-A4588D109817}" dt="2023-08-12T21:31:05.789" v="855" actId="478"/>
          <ac:cxnSpMkLst>
            <pc:docMk/>
            <pc:sldMk cId="3533323965" sldId="346"/>
            <ac:cxnSpMk id="13" creationId="{543BDE51-7095-7E9A-3933-7DB3D4734F43}"/>
          </ac:cxnSpMkLst>
        </pc:cxnChg>
        <pc:cxnChg chg="del mod">
          <ac:chgData name="Yusuf Ahmed" userId="278eefcc-6d86-4446-9082-31f6cfa36d45" providerId="ADAL" clId="{B02AB429-C6D1-4DF1-BA13-A4588D109817}" dt="2023-08-12T21:31:18.461" v="860" actId="478"/>
          <ac:cxnSpMkLst>
            <pc:docMk/>
            <pc:sldMk cId="3533323965" sldId="346"/>
            <ac:cxnSpMk id="14" creationId="{53D27297-8167-F82B-AA2C-FE48686D1C40}"/>
          </ac:cxnSpMkLst>
        </pc:cxnChg>
        <pc:cxnChg chg="del mod">
          <ac:chgData name="Yusuf Ahmed" userId="278eefcc-6d86-4446-9082-31f6cfa36d45" providerId="ADAL" clId="{B02AB429-C6D1-4DF1-BA13-A4588D109817}" dt="2023-08-12T21:31:05.789" v="855" actId="478"/>
          <ac:cxnSpMkLst>
            <pc:docMk/>
            <pc:sldMk cId="3533323965" sldId="346"/>
            <ac:cxnSpMk id="15" creationId="{6227B677-E405-095D-FC75-423E294DF97D}"/>
          </ac:cxnSpMkLst>
        </pc:cxnChg>
        <pc:cxnChg chg="mod">
          <ac:chgData name="Yusuf Ahmed" userId="278eefcc-6d86-4446-9082-31f6cfa36d45" providerId="ADAL" clId="{B02AB429-C6D1-4DF1-BA13-A4588D109817}" dt="2023-08-13T02:46:30.868" v="1328"/>
          <ac:cxnSpMkLst>
            <pc:docMk/>
            <pc:sldMk cId="3533323965" sldId="346"/>
            <ac:cxnSpMk id="50" creationId="{62A8619F-3AD6-0870-3F20-C30FFD04F167}"/>
          </ac:cxnSpMkLst>
        </pc:cxnChg>
        <pc:cxnChg chg="add mod">
          <ac:chgData name="Yusuf Ahmed" userId="278eefcc-6d86-4446-9082-31f6cfa36d45" providerId="ADAL" clId="{B02AB429-C6D1-4DF1-BA13-A4588D109817}" dt="2023-08-14T15:33:21.074" v="4923" actId="1076"/>
          <ac:cxnSpMkLst>
            <pc:docMk/>
            <pc:sldMk cId="3533323965" sldId="346"/>
            <ac:cxnSpMk id="62" creationId="{46F3F158-8F0A-CEF1-7348-2E19C75BB5FF}"/>
          </ac:cxnSpMkLst>
        </pc:cxnChg>
      </pc:sldChg>
      <pc:sldChg chg="new del">
        <pc:chgData name="Yusuf Ahmed" userId="278eefcc-6d86-4446-9082-31f6cfa36d45" providerId="ADAL" clId="{B02AB429-C6D1-4DF1-BA13-A4588D109817}" dt="2023-08-12T21:24:49.636" v="824" actId="2696"/>
        <pc:sldMkLst>
          <pc:docMk/>
          <pc:sldMk cId="533699954" sldId="347"/>
        </pc:sldMkLst>
      </pc:sldChg>
      <pc:sldChg chg="addSp delSp modSp add del mod delAnim">
        <pc:chgData name="Yusuf Ahmed" userId="278eefcc-6d86-4446-9082-31f6cfa36d45" providerId="ADAL" clId="{B02AB429-C6D1-4DF1-BA13-A4588D109817}" dt="2023-08-13T03:52:05.364" v="1470" actId="2696"/>
        <pc:sldMkLst>
          <pc:docMk/>
          <pc:sldMk cId="4185005709" sldId="347"/>
        </pc:sldMkLst>
        <pc:grpChg chg="del">
          <ac:chgData name="Yusuf Ahmed" userId="278eefcc-6d86-4446-9082-31f6cfa36d45" providerId="ADAL" clId="{B02AB429-C6D1-4DF1-BA13-A4588D109817}" dt="2023-08-12T21:34:18.834" v="976" actId="478"/>
          <ac:grpSpMkLst>
            <pc:docMk/>
            <pc:sldMk cId="4185005709" sldId="347"/>
            <ac:grpSpMk id="3" creationId="{5D9E9869-4848-2ECE-64D5-8952B096100E}"/>
          </ac:grpSpMkLst>
        </pc:grpChg>
        <pc:grpChg chg="mod">
          <ac:chgData name="Yusuf Ahmed" userId="278eefcc-6d86-4446-9082-31f6cfa36d45" providerId="ADAL" clId="{B02AB429-C6D1-4DF1-BA13-A4588D109817}" dt="2023-08-13T02:16:43.216" v="1134" actId="1076"/>
          <ac:grpSpMkLst>
            <pc:docMk/>
            <pc:sldMk cId="4185005709" sldId="347"/>
            <ac:grpSpMk id="6" creationId="{51FA98A9-982E-A427-F5EC-1C2FA7640B62}"/>
          </ac:grpSpMkLst>
        </pc:grpChg>
        <pc:picChg chg="add mod">
          <ac:chgData name="Yusuf Ahmed" userId="278eefcc-6d86-4446-9082-31f6cfa36d45" providerId="ADAL" clId="{B02AB429-C6D1-4DF1-BA13-A4588D109817}" dt="2023-08-12T21:38:21.124" v="996"/>
          <ac:picMkLst>
            <pc:docMk/>
            <pc:sldMk cId="4185005709" sldId="347"/>
            <ac:picMk id="9" creationId="{2798B6B4-08CF-CA61-2D79-31602AA4BDEA}"/>
          </ac:picMkLst>
        </pc:picChg>
        <pc:picChg chg="del">
          <ac:chgData name="Yusuf Ahmed" userId="278eefcc-6d86-4446-9082-31f6cfa36d45" providerId="ADAL" clId="{B02AB429-C6D1-4DF1-BA13-A4588D109817}" dt="2023-08-12T21:38:16.189" v="994" actId="478"/>
          <ac:picMkLst>
            <pc:docMk/>
            <pc:sldMk cId="4185005709" sldId="347"/>
            <ac:picMk id="35" creationId="{435006E3-7680-73EC-344F-403392C992B8}"/>
          </ac:picMkLst>
        </pc:picChg>
        <pc:cxnChg chg="mod">
          <ac:chgData name="Yusuf Ahmed" userId="278eefcc-6d86-4446-9082-31f6cfa36d45" providerId="ADAL" clId="{B02AB429-C6D1-4DF1-BA13-A4588D109817}" dt="2023-08-12T21:34:18.834" v="976" actId="478"/>
          <ac:cxnSpMkLst>
            <pc:docMk/>
            <pc:sldMk cId="4185005709" sldId="347"/>
            <ac:cxnSpMk id="5" creationId="{F911DD62-73F0-D973-2329-01AFB0C083C8}"/>
          </ac:cxnSpMkLst>
        </pc:cxnChg>
        <pc:cxnChg chg="mod">
          <ac:chgData name="Yusuf Ahmed" userId="278eefcc-6d86-4446-9082-31f6cfa36d45" providerId="ADAL" clId="{B02AB429-C6D1-4DF1-BA13-A4588D109817}" dt="2023-08-13T02:17:34.998" v="1138" actId="692"/>
          <ac:cxnSpMkLst>
            <pc:docMk/>
            <pc:sldMk cId="4185005709" sldId="347"/>
            <ac:cxnSpMk id="8" creationId="{D922B133-59CC-660A-1BA3-DE71BDF9B70A}"/>
          </ac:cxnSpMkLst>
        </pc:cxnChg>
      </pc:sldChg>
      <pc:sldChg chg="addSp delSp modSp add del mod ord delAnim">
        <pc:chgData name="Yusuf Ahmed" userId="278eefcc-6d86-4446-9082-31f6cfa36d45" providerId="ADAL" clId="{B02AB429-C6D1-4DF1-BA13-A4588D109817}" dt="2023-08-14T10:39:53.514" v="3412" actId="2696"/>
        <pc:sldMkLst>
          <pc:docMk/>
          <pc:sldMk cId="3602847144" sldId="348"/>
        </pc:sldMkLst>
        <pc:spChg chg="add mod">
          <ac:chgData name="Yusuf Ahmed" userId="278eefcc-6d86-4446-9082-31f6cfa36d45" providerId="ADAL" clId="{B02AB429-C6D1-4DF1-BA13-A4588D109817}" dt="2023-08-14T10:39:41.537" v="3410" actId="478"/>
          <ac:spMkLst>
            <pc:docMk/>
            <pc:sldMk cId="3602847144" sldId="348"/>
            <ac:spMk id="4" creationId="{6A34554B-55BF-9B38-1CD4-E32BE69E174D}"/>
          </ac:spMkLst>
        </pc:spChg>
        <pc:spChg chg="add mod">
          <ac:chgData name="Yusuf Ahmed" userId="278eefcc-6d86-4446-9082-31f6cfa36d45" providerId="ADAL" clId="{B02AB429-C6D1-4DF1-BA13-A4588D109817}" dt="2023-08-14T10:39:41.537" v="3410" actId="478"/>
          <ac:spMkLst>
            <pc:docMk/>
            <pc:sldMk cId="3602847144" sldId="348"/>
            <ac:spMk id="6" creationId="{A60D6BE2-EC9F-5642-DAC0-6FB07154A2A3}"/>
          </ac:spMkLst>
        </pc:spChg>
        <pc:spChg chg="add mod">
          <ac:chgData name="Yusuf Ahmed" userId="278eefcc-6d86-4446-9082-31f6cfa36d45" providerId="ADAL" clId="{B02AB429-C6D1-4DF1-BA13-A4588D109817}" dt="2023-08-14T10:39:41.537" v="3410" actId="478"/>
          <ac:spMkLst>
            <pc:docMk/>
            <pc:sldMk cId="3602847144" sldId="348"/>
            <ac:spMk id="8" creationId="{66F3ED3E-3FDD-328F-E311-5E6AAC801717}"/>
          </ac:spMkLst>
        </pc:spChg>
        <pc:spChg chg="add mod">
          <ac:chgData name="Yusuf Ahmed" userId="278eefcc-6d86-4446-9082-31f6cfa36d45" providerId="ADAL" clId="{B02AB429-C6D1-4DF1-BA13-A4588D109817}" dt="2023-08-14T10:39:41.537" v="3410" actId="478"/>
          <ac:spMkLst>
            <pc:docMk/>
            <pc:sldMk cId="3602847144" sldId="348"/>
            <ac:spMk id="10" creationId="{964A3903-4885-3474-6729-8214E3178315}"/>
          </ac:spMkLst>
        </pc:spChg>
        <pc:spChg chg="add mod">
          <ac:chgData name="Yusuf Ahmed" userId="278eefcc-6d86-4446-9082-31f6cfa36d45" providerId="ADAL" clId="{B02AB429-C6D1-4DF1-BA13-A4588D109817}" dt="2023-08-14T10:39:41.537" v="3410" actId="478"/>
          <ac:spMkLst>
            <pc:docMk/>
            <pc:sldMk cId="3602847144" sldId="348"/>
            <ac:spMk id="12" creationId="{6E48A2FD-D931-9383-C56A-06F2A6796BBA}"/>
          </ac:spMkLst>
        </pc:spChg>
        <pc:spChg chg="add mod">
          <ac:chgData name="Yusuf Ahmed" userId="278eefcc-6d86-4446-9082-31f6cfa36d45" providerId="ADAL" clId="{B02AB429-C6D1-4DF1-BA13-A4588D109817}" dt="2023-08-14T10:39:41.537" v="3410" actId="478"/>
          <ac:spMkLst>
            <pc:docMk/>
            <pc:sldMk cId="3602847144" sldId="348"/>
            <ac:spMk id="14" creationId="{6AB9A4DF-BD19-51A9-F1A0-1CBCC6036E6D}"/>
          </ac:spMkLst>
        </pc:spChg>
        <pc:spChg chg="mod">
          <ac:chgData name="Yusuf Ahmed" userId="278eefcc-6d86-4446-9082-31f6cfa36d45" providerId="ADAL" clId="{B02AB429-C6D1-4DF1-BA13-A4588D109817}" dt="2023-08-13T22:10:42.375" v="3067" actId="1076"/>
          <ac:spMkLst>
            <pc:docMk/>
            <pc:sldMk cId="3602847144" sldId="348"/>
            <ac:spMk id="3332"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33"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34"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35" creationId="{00000000-0000-0000-0000-000000000000}"/>
          </ac:spMkLst>
        </pc:spChg>
        <pc:spChg chg="del mod">
          <ac:chgData name="Yusuf Ahmed" userId="278eefcc-6d86-4446-9082-31f6cfa36d45" providerId="ADAL" clId="{B02AB429-C6D1-4DF1-BA13-A4588D109817}" dt="2023-08-14T10:39:41.537" v="3410" actId="478"/>
          <ac:spMkLst>
            <pc:docMk/>
            <pc:sldMk cId="3602847144" sldId="348"/>
            <ac:spMk id="3337"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38"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39"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1"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2"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3"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4"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5"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7"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8"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49"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52"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53"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54"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58"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59"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60" creationId="{00000000-0000-0000-0000-000000000000}"/>
          </ac:spMkLst>
        </pc:spChg>
        <pc:spChg chg="del">
          <ac:chgData name="Yusuf Ahmed" userId="278eefcc-6d86-4446-9082-31f6cfa36d45" providerId="ADAL" clId="{B02AB429-C6D1-4DF1-BA13-A4588D109817}" dt="2023-08-14T10:39:41.537" v="3410" actId="478"/>
          <ac:spMkLst>
            <pc:docMk/>
            <pc:sldMk cId="3602847144" sldId="348"/>
            <ac:spMk id="3361" creationId="{00000000-0000-0000-0000-000000000000}"/>
          </ac:spMkLst>
        </pc:spChg>
        <pc:grpChg chg="del">
          <ac:chgData name="Yusuf Ahmed" userId="278eefcc-6d86-4446-9082-31f6cfa36d45" providerId="ADAL" clId="{B02AB429-C6D1-4DF1-BA13-A4588D109817}" dt="2023-08-14T10:39:41.537" v="3410" actId="478"/>
          <ac:grpSpMkLst>
            <pc:docMk/>
            <pc:sldMk cId="3602847144" sldId="348"/>
            <ac:grpSpMk id="3355" creationId="{00000000-0000-0000-0000-000000000000}"/>
          </ac:grpSpMkLst>
        </pc:grpChg>
        <pc:picChg chg="add mod">
          <ac:chgData name="Yusuf Ahmed" userId="278eefcc-6d86-4446-9082-31f6cfa36d45" providerId="ADAL" clId="{B02AB429-C6D1-4DF1-BA13-A4588D109817}" dt="2023-08-13T04:16:51.940" v="1534"/>
          <ac:picMkLst>
            <pc:docMk/>
            <pc:sldMk cId="3602847144" sldId="348"/>
            <ac:picMk id="2" creationId="{6B7BE35B-BBE3-D85E-194B-F3E8D90F6813}"/>
          </ac:picMkLst>
        </pc:picChg>
        <pc:cxnChg chg="del">
          <ac:chgData name="Yusuf Ahmed" userId="278eefcc-6d86-4446-9082-31f6cfa36d45" providerId="ADAL" clId="{B02AB429-C6D1-4DF1-BA13-A4588D109817}" dt="2023-08-14T10:39:41.537" v="3410" actId="478"/>
          <ac:cxnSpMkLst>
            <pc:docMk/>
            <pc:sldMk cId="3602847144" sldId="348"/>
            <ac:cxnSpMk id="3346" creationId="{00000000-0000-0000-0000-000000000000}"/>
          </ac:cxnSpMkLst>
        </pc:cxnChg>
        <pc:cxnChg chg="del">
          <ac:chgData name="Yusuf Ahmed" userId="278eefcc-6d86-4446-9082-31f6cfa36d45" providerId="ADAL" clId="{B02AB429-C6D1-4DF1-BA13-A4588D109817}" dt="2023-08-14T10:39:41.537" v="3410" actId="478"/>
          <ac:cxnSpMkLst>
            <pc:docMk/>
            <pc:sldMk cId="3602847144" sldId="348"/>
            <ac:cxnSpMk id="3350" creationId="{00000000-0000-0000-0000-000000000000}"/>
          </ac:cxnSpMkLst>
        </pc:cxnChg>
        <pc:cxnChg chg="del">
          <ac:chgData name="Yusuf Ahmed" userId="278eefcc-6d86-4446-9082-31f6cfa36d45" providerId="ADAL" clId="{B02AB429-C6D1-4DF1-BA13-A4588D109817}" dt="2023-08-14T10:39:41.537" v="3410" actId="478"/>
          <ac:cxnSpMkLst>
            <pc:docMk/>
            <pc:sldMk cId="3602847144" sldId="348"/>
            <ac:cxnSpMk id="3351" creationId="{00000000-0000-0000-0000-000000000000}"/>
          </ac:cxnSpMkLst>
        </pc:cxnChg>
      </pc:sldChg>
      <pc:sldChg chg="add del ord">
        <pc:chgData name="Yusuf Ahmed" userId="278eefcc-6d86-4446-9082-31f6cfa36d45" providerId="ADAL" clId="{B02AB429-C6D1-4DF1-BA13-A4588D109817}" dt="2023-08-13T02:25:28.541" v="1230" actId="2696"/>
        <pc:sldMkLst>
          <pc:docMk/>
          <pc:sldMk cId="319294025" sldId="349"/>
        </pc:sldMkLst>
      </pc:sldChg>
      <pc:sldChg chg="add del">
        <pc:chgData name="Yusuf Ahmed" userId="278eefcc-6d86-4446-9082-31f6cfa36d45" providerId="ADAL" clId="{B02AB429-C6D1-4DF1-BA13-A4588D109817}" dt="2023-08-13T00:42:28.228" v="1008" actId="2696"/>
        <pc:sldMkLst>
          <pc:docMk/>
          <pc:sldMk cId="1457543057" sldId="349"/>
        </pc:sldMkLst>
      </pc:sldChg>
      <pc:sldChg chg="addSp delSp modSp add mod delAnim modAnim">
        <pc:chgData name="Yusuf Ahmed" userId="278eefcc-6d86-4446-9082-31f6cfa36d45" providerId="ADAL" clId="{B02AB429-C6D1-4DF1-BA13-A4588D109817}" dt="2023-08-14T13:07:46.672" v="3520" actId="1076"/>
        <pc:sldMkLst>
          <pc:docMk/>
          <pc:sldMk cId="926628853" sldId="350"/>
        </pc:sldMkLst>
        <pc:spChg chg="mod">
          <ac:chgData name="Yusuf Ahmed" userId="278eefcc-6d86-4446-9082-31f6cfa36d45" providerId="ADAL" clId="{B02AB429-C6D1-4DF1-BA13-A4588D109817}" dt="2023-08-13T02:19:06.381" v="1152" actId="14100"/>
          <ac:spMkLst>
            <pc:docMk/>
            <pc:sldMk cId="926628853" sldId="350"/>
            <ac:spMk id="4" creationId="{FE013E27-4514-CB16-C2AF-3FA754DAFC39}"/>
          </ac:spMkLst>
        </pc:spChg>
        <pc:spChg chg="mod">
          <ac:chgData name="Yusuf Ahmed" userId="278eefcc-6d86-4446-9082-31f6cfa36d45" providerId="ADAL" clId="{B02AB429-C6D1-4DF1-BA13-A4588D109817}" dt="2023-08-13T04:11:32.080" v="1527" actId="20577"/>
          <ac:spMkLst>
            <pc:docMk/>
            <pc:sldMk cId="926628853" sldId="350"/>
            <ac:spMk id="8" creationId="{B89B085E-1C46-7421-6B0D-B9DBA16733EB}"/>
          </ac:spMkLst>
        </pc:spChg>
        <pc:spChg chg="add del mod">
          <ac:chgData name="Yusuf Ahmed" userId="278eefcc-6d86-4446-9082-31f6cfa36d45" providerId="ADAL" clId="{B02AB429-C6D1-4DF1-BA13-A4588D109817}" dt="2023-08-14T13:06:20.071" v="3484" actId="478"/>
          <ac:spMkLst>
            <pc:docMk/>
            <pc:sldMk cId="926628853" sldId="350"/>
            <ac:spMk id="19" creationId="{799BA63D-8E9F-17DC-7B61-DC5ED595578A}"/>
          </ac:spMkLst>
        </pc:spChg>
        <pc:spChg chg="add mod">
          <ac:chgData name="Yusuf Ahmed" userId="278eefcc-6d86-4446-9082-31f6cfa36d45" providerId="ADAL" clId="{B02AB429-C6D1-4DF1-BA13-A4588D109817}" dt="2023-08-13T17:20:28.577" v="1943" actId="20577"/>
          <ac:spMkLst>
            <pc:docMk/>
            <pc:sldMk cId="926628853" sldId="350"/>
            <ac:spMk id="20" creationId="{D39FCD76-667C-80F9-77A7-116E31832958}"/>
          </ac:spMkLst>
        </pc:spChg>
        <pc:spChg chg="add mod">
          <ac:chgData name="Yusuf Ahmed" userId="278eefcc-6d86-4446-9082-31f6cfa36d45" providerId="ADAL" clId="{B02AB429-C6D1-4DF1-BA13-A4588D109817}" dt="2023-08-14T13:07:46.672" v="3520" actId="1076"/>
          <ac:spMkLst>
            <pc:docMk/>
            <pc:sldMk cId="926628853" sldId="350"/>
            <ac:spMk id="35" creationId="{208E992A-087D-9AC6-115A-0D4182F6F87F}"/>
          </ac:spMkLst>
        </pc:spChg>
        <pc:grpChg chg="del mod">
          <ac:chgData name="Yusuf Ahmed" userId="278eefcc-6d86-4446-9082-31f6cfa36d45" providerId="ADAL" clId="{B02AB429-C6D1-4DF1-BA13-A4588D109817}" dt="2023-08-13T02:46:39.357" v="1331" actId="478"/>
          <ac:grpSpMkLst>
            <pc:docMk/>
            <pc:sldMk cId="926628853" sldId="350"/>
            <ac:grpSpMk id="3" creationId="{5D9E9869-4848-2ECE-64D5-8952B096100E}"/>
          </ac:grpSpMkLst>
        </pc:grpChg>
        <pc:grpChg chg="add mod">
          <ac:chgData name="Yusuf Ahmed" userId="278eefcc-6d86-4446-9082-31f6cfa36d45" providerId="ADAL" clId="{B02AB429-C6D1-4DF1-BA13-A4588D109817}" dt="2023-08-13T16:56:15.122" v="1809" actId="1076"/>
          <ac:grpSpMkLst>
            <pc:docMk/>
            <pc:sldMk cId="926628853" sldId="350"/>
            <ac:grpSpMk id="7" creationId="{67099AFC-C973-AFA2-E1CB-9362CBACEFB7}"/>
          </ac:grpSpMkLst>
        </pc:grpChg>
        <pc:graphicFrameChg chg="add del mod modGraphic">
          <ac:chgData name="Yusuf Ahmed" userId="278eefcc-6d86-4446-9082-31f6cfa36d45" providerId="ADAL" clId="{B02AB429-C6D1-4DF1-BA13-A4588D109817}" dt="2023-08-13T17:19:40.531" v="1848" actId="478"/>
          <ac:graphicFrameMkLst>
            <pc:docMk/>
            <pc:sldMk cId="926628853" sldId="350"/>
            <ac:graphicFrameMk id="10" creationId="{204846DE-606D-C89B-4DE4-C22744437774}"/>
          </ac:graphicFrameMkLst>
        </pc:graphicFrameChg>
        <pc:graphicFrameChg chg="del">
          <ac:chgData name="Yusuf Ahmed" userId="278eefcc-6d86-4446-9082-31f6cfa36d45" providerId="ADAL" clId="{B02AB429-C6D1-4DF1-BA13-A4588D109817}" dt="2023-08-13T02:25:19.364" v="1228" actId="478"/>
          <ac:graphicFrameMkLst>
            <pc:docMk/>
            <pc:sldMk cId="926628853" sldId="350"/>
            <ac:graphicFrameMk id="26" creationId="{BF305C56-E50B-CDAC-1AD6-CA2EEF608B19}"/>
          </ac:graphicFrameMkLst>
        </pc:graphicFrameChg>
        <pc:picChg chg="add del mod">
          <ac:chgData name="Yusuf Ahmed" userId="278eefcc-6d86-4446-9082-31f6cfa36d45" providerId="ADAL" clId="{B02AB429-C6D1-4DF1-BA13-A4588D109817}" dt="2023-08-13T17:19:40.531" v="1848" actId="478"/>
          <ac:picMkLst>
            <pc:docMk/>
            <pc:sldMk cId="926628853" sldId="350"/>
            <ac:picMk id="11" creationId="{620AE277-B863-CE47-C55E-95AFEED54BD3}"/>
          </ac:picMkLst>
        </pc:picChg>
        <pc:picChg chg="add del mod">
          <ac:chgData name="Yusuf Ahmed" userId="278eefcc-6d86-4446-9082-31f6cfa36d45" providerId="ADAL" clId="{B02AB429-C6D1-4DF1-BA13-A4588D109817}" dt="2023-08-13T16:34:47.279" v="1767" actId="478"/>
          <ac:picMkLst>
            <pc:docMk/>
            <pc:sldMk cId="926628853" sldId="350"/>
            <ac:picMk id="12" creationId="{CEB2433D-AEC7-B1B0-9929-21B07D895F5F}"/>
          </ac:picMkLst>
        </pc:picChg>
        <pc:picChg chg="add del mod">
          <ac:chgData name="Yusuf Ahmed" userId="278eefcc-6d86-4446-9082-31f6cfa36d45" providerId="ADAL" clId="{B02AB429-C6D1-4DF1-BA13-A4588D109817}" dt="2023-08-13T16:34:47.592" v="1768" actId="478"/>
          <ac:picMkLst>
            <pc:docMk/>
            <pc:sldMk cId="926628853" sldId="350"/>
            <ac:picMk id="13" creationId="{BFCAF015-6DD6-C52C-3207-318F8968528F}"/>
          </ac:picMkLst>
        </pc:picChg>
        <pc:picChg chg="add del mod">
          <ac:chgData name="Yusuf Ahmed" userId="278eefcc-6d86-4446-9082-31f6cfa36d45" providerId="ADAL" clId="{B02AB429-C6D1-4DF1-BA13-A4588D109817}" dt="2023-08-13T16:34:46.849" v="1766" actId="478"/>
          <ac:picMkLst>
            <pc:docMk/>
            <pc:sldMk cId="926628853" sldId="350"/>
            <ac:picMk id="14" creationId="{71328BB8-35E4-06E9-41DE-4102F96775BE}"/>
          </ac:picMkLst>
        </pc:picChg>
        <pc:picChg chg="add del mod">
          <ac:chgData name="Yusuf Ahmed" userId="278eefcc-6d86-4446-9082-31f6cfa36d45" providerId="ADAL" clId="{B02AB429-C6D1-4DF1-BA13-A4588D109817}" dt="2023-08-13T17:19:40.531" v="1848" actId="478"/>
          <ac:picMkLst>
            <pc:docMk/>
            <pc:sldMk cId="926628853" sldId="350"/>
            <ac:picMk id="15" creationId="{3F33FF68-2814-B798-D3AC-253030559528}"/>
          </ac:picMkLst>
        </pc:picChg>
        <pc:picChg chg="add del mod">
          <ac:chgData name="Yusuf Ahmed" userId="278eefcc-6d86-4446-9082-31f6cfa36d45" providerId="ADAL" clId="{B02AB429-C6D1-4DF1-BA13-A4588D109817}" dt="2023-08-13T17:19:40.531" v="1848" actId="478"/>
          <ac:picMkLst>
            <pc:docMk/>
            <pc:sldMk cId="926628853" sldId="350"/>
            <ac:picMk id="16" creationId="{ABA6C681-FAF0-6DB2-E5CF-455F8F2856AB}"/>
          </ac:picMkLst>
        </pc:picChg>
        <pc:picChg chg="add del mod">
          <ac:chgData name="Yusuf Ahmed" userId="278eefcc-6d86-4446-9082-31f6cfa36d45" providerId="ADAL" clId="{B02AB429-C6D1-4DF1-BA13-A4588D109817}" dt="2023-08-13T17:19:40.531" v="1848" actId="478"/>
          <ac:picMkLst>
            <pc:docMk/>
            <pc:sldMk cId="926628853" sldId="350"/>
            <ac:picMk id="17" creationId="{6C65EBEF-DBA3-C097-EFE2-25BC4D7B92DD}"/>
          </ac:picMkLst>
        </pc:picChg>
        <pc:picChg chg="add del mod modCrop">
          <ac:chgData name="Yusuf Ahmed" userId="278eefcc-6d86-4446-9082-31f6cfa36d45" providerId="ADAL" clId="{B02AB429-C6D1-4DF1-BA13-A4588D109817}" dt="2023-08-13T17:19:40.531" v="1848" actId="478"/>
          <ac:picMkLst>
            <pc:docMk/>
            <pc:sldMk cId="926628853" sldId="350"/>
            <ac:picMk id="18" creationId="{67C6B662-2E11-0514-CE56-8CFD9CDADEFD}"/>
          </ac:picMkLst>
        </pc:picChg>
        <pc:picChg chg="add mod">
          <ac:chgData name="Yusuf Ahmed" userId="278eefcc-6d86-4446-9082-31f6cfa36d45" providerId="ADAL" clId="{B02AB429-C6D1-4DF1-BA13-A4588D109817}" dt="2023-08-13T21:19:45.028" v="3049"/>
          <ac:picMkLst>
            <pc:docMk/>
            <pc:sldMk cId="926628853" sldId="350"/>
            <ac:picMk id="21" creationId="{402965F2-B9A5-2984-6E7A-FC9B41264B9B}"/>
          </ac:picMkLst>
        </pc:picChg>
        <pc:picChg chg="add del mod">
          <ac:chgData name="Yusuf Ahmed" userId="278eefcc-6d86-4446-9082-31f6cfa36d45" providerId="ADAL" clId="{B02AB429-C6D1-4DF1-BA13-A4588D109817}" dt="2023-08-14T13:06:56.833" v="3490" actId="478"/>
          <ac:picMkLst>
            <pc:docMk/>
            <pc:sldMk cId="926628853" sldId="350"/>
            <ac:picMk id="28" creationId="{1F65CBCC-63CA-3225-A9C8-5011E9B80608}"/>
          </ac:picMkLst>
        </pc:picChg>
        <pc:picChg chg="add mod">
          <ac:chgData name="Yusuf Ahmed" userId="278eefcc-6d86-4446-9082-31f6cfa36d45" providerId="ADAL" clId="{B02AB429-C6D1-4DF1-BA13-A4588D109817}" dt="2023-08-14T13:07:02.595" v="3493" actId="1076"/>
          <ac:picMkLst>
            <pc:docMk/>
            <pc:sldMk cId="926628853" sldId="350"/>
            <ac:picMk id="34" creationId="{49A76C7D-C6FC-EAAF-D186-17D0B9A8E7EF}"/>
          </ac:picMkLst>
        </pc:picChg>
        <pc:picChg chg="del">
          <ac:chgData name="Yusuf Ahmed" userId="278eefcc-6d86-4446-9082-31f6cfa36d45" providerId="ADAL" clId="{B02AB429-C6D1-4DF1-BA13-A4588D109817}" dt="2023-08-13T02:25:19.364" v="1228" actId="478"/>
          <ac:picMkLst>
            <pc:docMk/>
            <pc:sldMk cId="926628853" sldId="350"/>
            <ac:picMk id="37" creationId="{DF5B1D94-EADE-8969-EEEF-B0142DAE4C69}"/>
          </ac:picMkLst>
        </pc:picChg>
        <pc:picChg chg="del">
          <ac:chgData name="Yusuf Ahmed" userId="278eefcc-6d86-4446-9082-31f6cfa36d45" providerId="ADAL" clId="{B02AB429-C6D1-4DF1-BA13-A4588D109817}" dt="2023-08-13T02:25:19.364" v="1228" actId="478"/>
          <ac:picMkLst>
            <pc:docMk/>
            <pc:sldMk cId="926628853" sldId="350"/>
            <ac:picMk id="41" creationId="{C08F89A8-35CB-F692-328B-73A2F0590C9C}"/>
          </ac:picMkLst>
        </pc:picChg>
        <pc:cxnChg chg="mod">
          <ac:chgData name="Yusuf Ahmed" userId="278eefcc-6d86-4446-9082-31f6cfa36d45" providerId="ADAL" clId="{B02AB429-C6D1-4DF1-BA13-A4588D109817}" dt="2023-08-13T02:46:39.357" v="1331" actId="478"/>
          <ac:cxnSpMkLst>
            <pc:docMk/>
            <pc:sldMk cId="926628853" sldId="350"/>
            <ac:cxnSpMk id="5" creationId="{F911DD62-73F0-D973-2329-01AFB0C083C8}"/>
          </ac:cxnSpMkLst>
        </pc:cxnChg>
        <pc:cxnChg chg="mod">
          <ac:chgData name="Yusuf Ahmed" userId="278eefcc-6d86-4446-9082-31f6cfa36d45" providerId="ADAL" clId="{B02AB429-C6D1-4DF1-BA13-A4588D109817}" dt="2023-08-13T02:47:50.714" v="1363" actId="1076"/>
          <ac:cxnSpMkLst>
            <pc:docMk/>
            <pc:sldMk cId="926628853" sldId="350"/>
            <ac:cxnSpMk id="9" creationId="{ADA0B81F-1667-6B38-9725-E04515EDE6B5}"/>
          </ac:cxnSpMkLst>
        </pc:cxnChg>
      </pc:sldChg>
      <pc:sldChg chg="addSp delSp modSp add mod">
        <pc:chgData name="Yusuf Ahmed" userId="278eefcc-6d86-4446-9082-31f6cfa36d45" providerId="ADAL" clId="{B02AB429-C6D1-4DF1-BA13-A4588D109817}" dt="2023-08-14T16:45:40.306" v="5236" actId="1076"/>
        <pc:sldMkLst>
          <pc:docMk/>
          <pc:sldMk cId="3608927551" sldId="351"/>
        </pc:sldMkLst>
        <pc:spChg chg="mod">
          <ac:chgData name="Yusuf Ahmed" userId="278eefcc-6d86-4446-9082-31f6cfa36d45" providerId="ADAL" clId="{B02AB429-C6D1-4DF1-BA13-A4588D109817}" dt="2023-08-13T04:11:35.312" v="1531" actId="20577"/>
          <ac:spMkLst>
            <pc:docMk/>
            <pc:sldMk cId="3608927551" sldId="351"/>
            <ac:spMk id="4" creationId="{FE013E27-4514-CB16-C2AF-3FA754DAFC39}"/>
          </ac:spMkLst>
        </pc:spChg>
        <pc:spChg chg="add mod">
          <ac:chgData name="Yusuf Ahmed" userId="278eefcc-6d86-4446-9082-31f6cfa36d45" providerId="ADAL" clId="{B02AB429-C6D1-4DF1-BA13-A4588D109817}" dt="2023-08-14T16:45:40.306" v="5236" actId="1076"/>
          <ac:spMkLst>
            <pc:docMk/>
            <pc:sldMk cId="3608927551" sldId="351"/>
            <ac:spMk id="10" creationId="{FDA351CA-0D58-D1A7-F77C-F1C0AAE97782}"/>
          </ac:spMkLst>
        </pc:spChg>
        <pc:grpChg chg="mod">
          <ac:chgData name="Yusuf Ahmed" userId="278eefcc-6d86-4446-9082-31f6cfa36d45" providerId="ADAL" clId="{B02AB429-C6D1-4DF1-BA13-A4588D109817}" dt="2023-08-13T16:56:22.903" v="1810" actId="1076"/>
          <ac:grpSpMkLst>
            <pc:docMk/>
            <pc:sldMk cId="3608927551" sldId="351"/>
            <ac:grpSpMk id="3" creationId="{5D9E9869-4848-2ECE-64D5-8952B096100E}"/>
          </ac:grpSpMkLst>
        </pc:grpChg>
        <pc:graphicFrameChg chg="del">
          <ac:chgData name="Yusuf Ahmed" userId="278eefcc-6d86-4446-9082-31f6cfa36d45" providerId="ADAL" clId="{B02AB429-C6D1-4DF1-BA13-A4588D109817}" dt="2023-08-13T02:25:23.419" v="1229" actId="478"/>
          <ac:graphicFrameMkLst>
            <pc:docMk/>
            <pc:sldMk cId="3608927551" sldId="351"/>
            <ac:graphicFrameMk id="26" creationId="{BF305C56-E50B-CDAC-1AD6-CA2EEF608B19}"/>
          </ac:graphicFrameMkLst>
        </pc:graphicFrameChg>
        <pc:picChg chg="add mod">
          <ac:chgData name="Yusuf Ahmed" userId="278eefcc-6d86-4446-9082-31f6cfa36d45" providerId="ADAL" clId="{B02AB429-C6D1-4DF1-BA13-A4588D109817}" dt="2023-08-13T04:16:46.332" v="1533"/>
          <ac:picMkLst>
            <pc:docMk/>
            <pc:sldMk cId="3608927551" sldId="351"/>
            <ac:picMk id="7" creationId="{00C79DC3-6A5D-4E22-7585-E0CD29BC3AF2}"/>
          </ac:picMkLst>
        </pc:picChg>
        <pc:picChg chg="add mod">
          <ac:chgData name="Yusuf Ahmed" userId="278eefcc-6d86-4446-9082-31f6cfa36d45" providerId="ADAL" clId="{B02AB429-C6D1-4DF1-BA13-A4588D109817}" dt="2023-08-14T16:45:19.140" v="5234" actId="1076"/>
          <ac:picMkLst>
            <pc:docMk/>
            <pc:sldMk cId="3608927551" sldId="351"/>
            <ac:picMk id="9" creationId="{BF41536C-0C56-3DEE-F4B2-9891E3BD3783}"/>
          </ac:picMkLst>
        </pc:picChg>
        <pc:picChg chg="del">
          <ac:chgData name="Yusuf Ahmed" userId="278eefcc-6d86-4446-9082-31f6cfa36d45" providerId="ADAL" clId="{B02AB429-C6D1-4DF1-BA13-A4588D109817}" dt="2023-08-13T02:25:23.419" v="1229" actId="478"/>
          <ac:picMkLst>
            <pc:docMk/>
            <pc:sldMk cId="3608927551" sldId="351"/>
            <ac:picMk id="37" creationId="{DF5B1D94-EADE-8969-EEEF-B0142DAE4C69}"/>
          </ac:picMkLst>
        </pc:picChg>
        <pc:picChg chg="del">
          <ac:chgData name="Yusuf Ahmed" userId="278eefcc-6d86-4446-9082-31f6cfa36d45" providerId="ADAL" clId="{B02AB429-C6D1-4DF1-BA13-A4588D109817}" dt="2023-08-13T02:25:23.419" v="1229" actId="478"/>
          <ac:picMkLst>
            <pc:docMk/>
            <pc:sldMk cId="3608927551" sldId="351"/>
            <ac:picMk id="41" creationId="{C08F89A8-35CB-F692-328B-73A2F0590C9C}"/>
          </ac:picMkLst>
        </pc:picChg>
        <pc:cxnChg chg="mod">
          <ac:chgData name="Yusuf Ahmed" userId="278eefcc-6d86-4446-9082-31f6cfa36d45" providerId="ADAL" clId="{B02AB429-C6D1-4DF1-BA13-A4588D109817}" dt="2023-08-13T02:20:08.831" v="1160" actId="14100"/>
          <ac:cxnSpMkLst>
            <pc:docMk/>
            <pc:sldMk cId="3608927551" sldId="351"/>
            <ac:cxnSpMk id="5" creationId="{F911DD62-73F0-D973-2329-01AFB0C083C8}"/>
          </ac:cxnSpMkLst>
        </pc:cxnChg>
      </pc:sldChg>
      <pc:sldChg chg="add del ord">
        <pc:chgData name="Yusuf Ahmed" userId="278eefcc-6d86-4446-9082-31f6cfa36d45" providerId="ADAL" clId="{B02AB429-C6D1-4DF1-BA13-A4588D109817}" dt="2023-08-13T04:08:47.809" v="1503" actId="2696"/>
        <pc:sldMkLst>
          <pc:docMk/>
          <pc:sldMk cId="1558302649" sldId="352"/>
        </pc:sldMkLst>
      </pc:sldChg>
      <pc:sldChg chg="addSp delSp modSp add mod ord delAnim">
        <pc:chgData name="Yusuf Ahmed" userId="278eefcc-6d86-4446-9082-31f6cfa36d45" providerId="ADAL" clId="{B02AB429-C6D1-4DF1-BA13-A4588D109817}" dt="2023-08-14T15:21:14.580" v="4854" actId="14100"/>
        <pc:sldMkLst>
          <pc:docMk/>
          <pc:sldMk cId="3114683393" sldId="352"/>
        </pc:sldMkLst>
        <pc:spChg chg="add del mod">
          <ac:chgData name="Yusuf Ahmed" userId="278eefcc-6d86-4446-9082-31f6cfa36d45" providerId="ADAL" clId="{B02AB429-C6D1-4DF1-BA13-A4588D109817}" dt="2023-08-13T19:42:01.234" v="2003" actId="1076"/>
          <ac:spMkLst>
            <pc:docMk/>
            <pc:sldMk cId="3114683393" sldId="352"/>
            <ac:spMk id="2" creationId="{96EF90D0-FFB5-7D64-7874-48C8864A44F7}"/>
          </ac:spMkLst>
        </pc:spChg>
        <pc:spChg chg="add mod">
          <ac:chgData name="Yusuf Ahmed" userId="278eefcc-6d86-4446-9082-31f6cfa36d45" providerId="ADAL" clId="{B02AB429-C6D1-4DF1-BA13-A4588D109817}" dt="2023-08-14T15:19:59.862" v="4838" actId="1076"/>
          <ac:spMkLst>
            <pc:docMk/>
            <pc:sldMk cId="3114683393" sldId="352"/>
            <ac:spMk id="3" creationId="{F2187853-4C74-BC20-21C9-03329218CDE1}"/>
          </ac:spMkLst>
        </pc:spChg>
        <pc:spChg chg="add mod">
          <ac:chgData name="Yusuf Ahmed" userId="278eefcc-6d86-4446-9082-31f6cfa36d45" providerId="ADAL" clId="{B02AB429-C6D1-4DF1-BA13-A4588D109817}" dt="2023-08-14T15:20:10.742" v="4842" actId="1076"/>
          <ac:spMkLst>
            <pc:docMk/>
            <pc:sldMk cId="3114683393" sldId="352"/>
            <ac:spMk id="4" creationId="{87E37B92-F549-302F-E4A7-AD82D1DF402B}"/>
          </ac:spMkLst>
        </pc:spChg>
        <pc:spChg chg="add mod">
          <ac:chgData name="Yusuf Ahmed" userId="278eefcc-6d86-4446-9082-31f6cfa36d45" providerId="ADAL" clId="{B02AB429-C6D1-4DF1-BA13-A4588D109817}" dt="2023-08-14T15:19:51.498" v="4835" actId="1076"/>
          <ac:spMkLst>
            <pc:docMk/>
            <pc:sldMk cId="3114683393" sldId="352"/>
            <ac:spMk id="9" creationId="{3BEB081C-8556-FFD9-E8C9-C5B89D1F5C81}"/>
          </ac:spMkLst>
        </pc:spChg>
        <pc:spChg chg="add del mod">
          <ac:chgData name="Yusuf Ahmed" userId="278eefcc-6d86-4446-9082-31f6cfa36d45" providerId="ADAL" clId="{B02AB429-C6D1-4DF1-BA13-A4588D109817}" dt="2023-08-13T19:46:19.476" v="2049" actId="478"/>
          <ac:spMkLst>
            <pc:docMk/>
            <pc:sldMk cId="3114683393" sldId="352"/>
            <ac:spMk id="10" creationId="{8ACF3CD3-95F4-0928-006C-3A3ED6CB05B7}"/>
          </ac:spMkLst>
        </pc:spChg>
        <pc:spChg chg="add mod">
          <ac:chgData name="Yusuf Ahmed" userId="278eefcc-6d86-4446-9082-31f6cfa36d45" providerId="ADAL" clId="{B02AB429-C6D1-4DF1-BA13-A4588D109817}" dt="2023-08-14T15:20:54.489" v="4851" actId="1076"/>
          <ac:spMkLst>
            <pc:docMk/>
            <pc:sldMk cId="3114683393" sldId="352"/>
            <ac:spMk id="13" creationId="{A8A2B300-C20F-F2EA-ED1B-EAEE21466B54}"/>
          </ac:spMkLst>
        </pc:spChg>
        <pc:spChg chg="add mod">
          <ac:chgData name="Yusuf Ahmed" userId="278eefcc-6d86-4446-9082-31f6cfa36d45" providerId="ADAL" clId="{B02AB429-C6D1-4DF1-BA13-A4588D109817}" dt="2023-08-14T15:21:00.303" v="4853" actId="1076"/>
          <ac:spMkLst>
            <pc:docMk/>
            <pc:sldMk cId="3114683393" sldId="352"/>
            <ac:spMk id="14" creationId="{A133DA4F-2331-F63E-549F-7155963568F9}"/>
          </ac:spMkLst>
        </pc:spChg>
        <pc:spChg chg="del">
          <ac:chgData name="Yusuf Ahmed" userId="278eefcc-6d86-4446-9082-31f6cfa36d45" providerId="ADAL" clId="{B02AB429-C6D1-4DF1-BA13-A4588D109817}" dt="2023-08-13T04:18:07.805" v="1576" actId="478"/>
          <ac:spMkLst>
            <pc:docMk/>
            <pc:sldMk cId="3114683393" sldId="352"/>
            <ac:spMk id="22" creationId="{63977C7E-31F8-6252-F993-F69BCC59AEFA}"/>
          </ac:spMkLst>
        </pc:spChg>
        <pc:spChg chg="del">
          <ac:chgData name="Yusuf Ahmed" userId="278eefcc-6d86-4446-9082-31f6cfa36d45" providerId="ADAL" clId="{B02AB429-C6D1-4DF1-BA13-A4588D109817}" dt="2023-08-13T04:18:12.607" v="1581" actId="478"/>
          <ac:spMkLst>
            <pc:docMk/>
            <pc:sldMk cId="3114683393" sldId="352"/>
            <ac:spMk id="29" creationId="{4BE5A51E-8910-568D-FC6A-4CA87E0714A6}"/>
          </ac:spMkLst>
        </pc:spChg>
        <pc:grpChg chg="del">
          <ac:chgData name="Yusuf Ahmed" userId="278eefcc-6d86-4446-9082-31f6cfa36d45" providerId="ADAL" clId="{B02AB429-C6D1-4DF1-BA13-A4588D109817}" dt="2023-08-13T04:18:11.122" v="1579" actId="478"/>
          <ac:grpSpMkLst>
            <pc:docMk/>
            <pc:sldMk cId="3114683393" sldId="352"/>
            <ac:grpSpMk id="23" creationId="{049142D1-30BC-0544-EB4F-65FB0384BF34}"/>
          </ac:grpSpMkLst>
        </pc:grpChg>
        <pc:grpChg chg="del">
          <ac:chgData name="Yusuf Ahmed" userId="278eefcc-6d86-4446-9082-31f6cfa36d45" providerId="ADAL" clId="{B02AB429-C6D1-4DF1-BA13-A4588D109817}" dt="2023-08-13T04:18:12.168" v="1580" actId="478"/>
          <ac:grpSpMkLst>
            <pc:docMk/>
            <pc:sldMk cId="3114683393" sldId="352"/>
            <ac:grpSpMk id="30" creationId="{E36DE1CF-365B-F60F-0D7A-802AB4C02F4B}"/>
          </ac:grpSpMkLst>
        </pc:grpChg>
        <pc:grpChg chg="del">
          <ac:chgData name="Yusuf Ahmed" userId="278eefcc-6d86-4446-9082-31f6cfa36d45" providerId="ADAL" clId="{B02AB429-C6D1-4DF1-BA13-A4588D109817}" dt="2023-08-13T04:18:06.063" v="1575" actId="478"/>
          <ac:grpSpMkLst>
            <pc:docMk/>
            <pc:sldMk cId="3114683393" sldId="352"/>
            <ac:grpSpMk id="48" creationId="{19B25F79-B05F-9328-52A0-EA025893E433}"/>
          </ac:grpSpMkLst>
        </pc:grpChg>
        <pc:picChg chg="add mod">
          <ac:chgData name="Yusuf Ahmed" userId="278eefcc-6d86-4446-9082-31f6cfa36d45" providerId="ADAL" clId="{B02AB429-C6D1-4DF1-BA13-A4588D109817}" dt="2023-08-14T15:19:52.737" v="4836" actId="1076"/>
          <ac:picMkLst>
            <pc:docMk/>
            <pc:sldMk cId="3114683393" sldId="352"/>
            <ac:picMk id="6" creationId="{70775EEA-C316-CE1D-FB9A-79FBA964BDC2}"/>
          </ac:picMkLst>
        </pc:picChg>
        <pc:picChg chg="add del mod">
          <ac:chgData name="Yusuf Ahmed" userId="278eefcc-6d86-4446-9082-31f6cfa36d45" providerId="ADAL" clId="{B02AB429-C6D1-4DF1-BA13-A4588D109817}" dt="2023-08-13T19:46:19.056" v="2048" actId="478"/>
          <ac:picMkLst>
            <pc:docMk/>
            <pc:sldMk cId="3114683393" sldId="352"/>
            <ac:picMk id="8" creationId="{C3B8E08A-FE39-C6AE-8DBE-6578A9F384C8}"/>
          </ac:picMkLst>
        </pc:picChg>
        <pc:picChg chg="add mod">
          <ac:chgData name="Yusuf Ahmed" userId="278eefcc-6d86-4446-9082-31f6cfa36d45" providerId="ADAL" clId="{B02AB429-C6D1-4DF1-BA13-A4588D109817}" dt="2023-08-14T15:20:49.568" v="4849" actId="1076"/>
          <ac:picMkLst>
            <pc:docMk/>
            <pc:sldMk cId="3114683393" sldId="352"/>
            <ac:picMk id="12" creationId="{836FE5C3-8189-1AA0-5947-B91BC314645E}"/>
          </ac:picMkLst>
        </pc:picChg>
        <pc:picChg chg="add del mod">
          <ac:chgData name="Yusuf Ahmed" userId="278eefcc-6d86-4446-9082-31f6cfa36d45" providerId="ADAL" clId="{B02AB429-C6D1-4DF1-BA13-A4588D109817}" dt="2023-08-13T18:00:40.632" v="1955" actId="478"/>
          <ac:picMkLst>
            <pc:docMk/>
            <pc:sldMk cId="3114683393" sldId="352"/>
            <ac:picMk id="2050" creationId="{3664CEC6-866B-BD3B-A71A-691DFFF44095}"/>
          </ac:picMkLst>
        </pc:picChg>
        <pc:picChg chg="add mod">
          <ac:chgData name="Yusuf Ahmed" userId="278eefcc-6d86-4446-9082-31f6cfa36d45" providerId="ADAL" clId="{B02AB429-C6D1-4DF1-BA13-A4588D109817}" dt="2023-08-14T15:19:40.326" v="4832" actId="1076"/>
          <ac:picMkLst>
            <pc:docMk/>
            <pc:sldMk cId="3114683393" sldId="352"/>
            <ac:picMk id="2052" creationId="{4075E286-1434-2CCB-7C0F-342B9AA2586A}"/>
          </ac:picMkLst>
        </pc:picChg>
        <pc:picChg chg="add mod">
          <ac:chgData name="Yusuf Ahmed" userId="278eefcc-6d86-4446-9082-31f6cfa36d45" providerId="ADAL" clId="{B02AB429-C6D1-4DF1-BA13-A4588D109817}" dt="2023-08-14T15:19:45.669" v="4833" actId="1076"/>
          <ac:picMkLst>
            <pc:docMk/>
            <pc:sldMk cId="3114683393" sldId="352"/>
            <ac:picMk id="2054" creationId="{76B34336-3988-F16B-8B99-1A4118DB97BF}"/>
          </ac:picMkLst>
        </pc:picChg>
        <pc:cxnChg chg="add mod">
          <ac:chgData name="Yusuf Ahmed" userId="278eefcc-6d86-4446-9082-31f6cfa36d45" providerId="ADAL" clId="{B02AB429-C6D1-4DF1-BA13-A4588D109817}" dt="2023-08-14T15:21:14.580" v="4854" actId="14100"/>
          <ac:cxnSpMkLst>
            <pc:docMk/>
            <pc:sldMk cId="3114683393" sldId="352"/>
            <ac:cxnSpMk id="16" creationId="{88750BD7-6042-3465-6F5D-49F7A1941A87}"/>
          </ac:cxnSpMkLst>
        </pc:cxnChg>
        <pc:cxnChg chg="add mod">
          <ac:chgData name="Yusuf Ahmed" userId="278eefcc-6d86-4446-9082-31f6cfa36d45" providerId="ADAL" clId="{B02AB429-C6D1-4DF1-BA13-A4588D109817}" dt="2023-08-14T15:20:57.072" v="4852" actId="14100"/>
          <ac:cxnSpMkLst>
            <pc:docMk/>
            <pc:sldMk cId="3114683393" sldId="352"/>
            <ac:cxnSpMk id="35" creationId="{16178FC2-8DAA-7345-2D8B-877FC7341373}"/>
          </ac:cxnSpMkLst>
        </pc:cxnChg>
        <pc:cxnChg chg="mod">
          <ac:chgData name="Yusuf Ahmed" userId="278eefcc-6d86-4446-9082-31f6cfa36d45" providerId="ADAL" clId="{B02AB429-C6D1-4DF1-BA13-A4588D109817}" dt="2023-08-13T04:18:06.063" v="1575" actId="478"/>
          <ac:cxnSpMkLst>
            <pc:docMk/>
            <pc:sldMk cId="3114683393" sldId="352"/>
            <ac:cxnSpMk id="50" creationId="{62A8619F-3AD6-0870-3F20-C30FFD04F167}"/>
          </ac:cxnSpMkLst>
        </pc:cxnChg>
      </pc:sldChg>
      <pc:sldChg chg="addSp delSp modSp add mod ord">
        <pc:chgData name="Yusuf Ahmed" userId="278eefcc-6d86-4446-9082-31f6cfa36d45" providerId="ADAL" clId="{B02AB429-C6D1-4DF1-BA13-A4588D109817}" dt="2023-08-14T15:03:56.860" v="4592" actId="1076"/>
        <pc:sldMkLst>
          <pc:docMk/>
          <pc:sldMk cId="2126650583" sldId="353"/>
        </pc:sldMkLst>
        <pc:spChg chg="mod">
          <ac:chgData name="Yusuf Ahmed" userId="278eefcc-6d86-4446-9082-31f6cfa36d45" providerId="ADAL" clId="{B02AB429-C6D1-4DF1-BA13-A4588D109817}" dt="2023-08-13T04:19:44.498" v="1615" actId="20577"/>
          <ac:spMkLst>
            <pc:docMk/>
            <pc:sldMk cId="2126650583" sldId="353"/>
            <ac:spMk id="2" creationId="{96EF90D0-FFB5-7D64-7874-48C8864A44F7}"/>
          </ac:spMkLst>
        </pc:spChg>
        <pc:spChg chg="add del mod">
          <ac:chgData name="Yusuf Ahmed" userId="278eefcc-6d86-4446-9082-31f6cfa36d45" providerId="ADAL" clId="{B02AB429-C6D1-4DF1-BA13-A4588D109817}" dt="2023-08-13T20:19:58.917" v="2213" actId="478"/>
          <ac:spMkLst>
            <pc:docMk/>
            <pc:sldMk cId="2126650583" sldId="353"/>
            <ac:spMk id="5" creationId="{650FC4E9-5854-528E-E302-093002B6EEE7}"/>
          </ac:spMkLst>
        </pc:spChg>
        <pc:spChg chg="add del mod">
          <ac:chgData name="Yusuf Ahmed" userId="278eefcc-6d86-4446-9082-31f6cfa36d45" providerId="ADAL" clId="{B02AB429-C6D1-4DF1-BA13-A4588D109817}" dt="2023-08-13T20:19:55.953" v="2210" actId="478"/>
          <ac:spMkLst>
            <pc:docMk/>
            <pc:sldMk cId="2126650583" sldId="353"/>
            <ac:spMk id="6" creationId="{2D55A8B3-7D93-68DD-9C9F-F5E68664A404}"/>
          </ac:spMkLst>
        </pc:spChg>
        <pc:spChg chg="add mod">
          <ac:chgData name="Yusuf Ahmed" userId="278eefcc-6d86-4446-9082-31f6cfa36d45" providerId="ADAL" clId="{B02AB429-C6D1-4DF1-BA13-A4588D109817}" dt="2023-08-13T20:48:23.168" v="2511" actId="1076"/>
          <ac:spMkLst>
            <pc:docMk/>
            <pc:sldMk cId="2126650583" sldId="353"/>
            <ac:spMk id="11" creationId="{1F4B6D31-0DDB-4A69-B0F4-FC81F548F1C0}"/>
          </ac:spMkLst>
        </pc:spChg>
        <pc:spChg chg="add del mod">
          <ac:chgData name="Yusuf Ahmed" userId="278eefcc-6d86-4446-9082-31f6cfa36d45" providerId="ADAL" clId="{B02AB429-C6D1-4DF1-BA13-A4588D109817}" dt="2023-08-13T20:50:29.953" v="2513" actId="478"/>
          <ac:spMkLst>
            <pc:docMk/>
            <pc:sldMk cId="2126650583" sldId="353"/>
            <ac:spMk id="16" creationId="{2798013F-5730-7B64-1A87-9F6CE1144811}"/>
          </ac:spMkLst>
        </pc:spChg>
        <pc:spChg chg="add mod">
          <ac:chgData name="Yusuf Ahmed" userId="278eefcc-6d86-4446-9082-31f6cfa36d45" providerId="ADAL" clId="{B02AB429-C6D1-4DF1-BA13-A4588D109817}" dt="2023-08-13T21:04:18.118" v="2918" actId="20577"/>
          <ac:spMkLst>
            <pc:docMk/>
            <pc:sldMk cId="2126650583" sldId="353"/>
            <ac:spMk id="17" creationId="{D6639E31-4EF5-7B59-2FE8-4D818AE1EEF4}"/>
          </ac:spMkLst>
        </pc:spChg>
        <pc:spChg chg="add mod">
          <ac:chgData name="Yusuf Ahmed" userId="278eefcc-6d86-4446-9082-31f6cfa36d45" providerId="ADAL" clId="{B02AB429-C6D1-4DF1-BA13-A4588D109817}" dt="2023-08-13T21:02:11.552" v="2904" actId="1076"/>
          <ac:spMkLst>
            <pc:docMk/>
            <pc:sldMk cId="2126650583" sldId="353"/>
            <ac:spMk id="18" creationId="{DBAB52A4-0D9D-11B5-39DC-2BF6C7198B66}"/>
          </ac:spMkLst>
        </pc:spChg>
        <pc:spChg chg="add mod">
          <ac:chgData name="Yusuf Ahmed" userId="278eefcc-6d86-4446-9082-31f6cfa36d45" providerId="ADAL" clId="{B02AB429-C6D1-4DF1-BA13-A4588D109817}" dt="2023-08-13T21:02:16.228" v="2907" actId="1076"/>
          <ac:spMkLst>
            <pc:docMk/>
            <pc:sldMk cId="2126650583" sldId="353"/>
            <ac:spMk id="19" creationId="{E869254A-41DA-B898-177A-514763D9FEC1}"/>
          </ac:spMkLst>
        </pc:spChg>
        <pc:spChg chg="add mod">
          <ac:chgData name="Yusuf Ahmed" userId="278eefcc-6d86-4446-9082-31f6cfa36d45" providerId="ADAL" clId="{B02AB429-C6D1-4DF1-BA13-A4588D109817}" dt="2023-08-13T21:02:13.355" v="2905" actId="1076"/>
          <ac:spMkLst>
            <pc:docMk/>
            <pc:sldMk cId="2126650583" sldId="353"/>
            <ac:spMk id="20" creationId="{2F36F1CE-1B8D-4B2E-C708-031A623A5B32}"/>
          </ac:spMkLst>
        </pc:spChg>
        <pc:spChg chg="add mod">
          <ac:chgData name="Yusuf Ahmed" userId="278eefcc-6d86-4446-9082-31f6cfa36d45" providerId="ADAL" clId="{B02AB429-C6D1-4DF1-BA13-A4588D109817}" dt="2023-08-13T21:02:14.776" v="2906" actId="1076"/>
          <ac:spMkLst>
            <pc:docMk/>
            <pc:sldMk cId="2126650583" sldId="353"/>
            <ac:spMk id="21" creationId="{1260677F-B027-7638-ECC7-F323A94E5558}"/>
          </ac:spMkLst>
        </pc:spChg>
        <pc:spChg chg="add mod">
          <ac:chgData name="Yusuf Ahmed" userId="278eefcc-6d86-4446-9082-31f6cfa36d45" providerId="ADAL" clId="{B02AB429-C6D1-4DF1-BA13-A4588D109817}" dt="2023-08-14T15:03:56.860" v="4592" actId="1076"/>
          <ac:spMkLst>
            <pc:docMk/>
            <pc:sldMk cId="2126650583" sldId="353"/>
            <ac:spMk id="28" creationId="{2127C2B3-B1F4-F37E-933A-9F04BE673502}"/>
          </ac:spMkLst>
        </pc:spChg>
        <pc:picChg chg="add del mod">
          <ac:chgData name="Yusuf Ahmed" userId="278eefcc-6d86-4446-9082-31f6cfa36d45" providerId="ADAL" clId="{B02AB429-C6D1-4DF1-BA13-A4588D109817}" dt="2023-08-13T20:19:55.370" v="2209" actId="478"/>
          <ac:picMkLst>
            <pc:docMk/>
            <pc:sldMk cId="2126650583" sldId="353"/>
            <ac:picMk id="4" creationId="{1B9816E2-4B1B-3433-33FD-DC72D8EDD30A}"/>
          </ac:picMkLst>
        </pc:picChg>
        <pc:picChg chg="add mod">
          <ac:chgData name="Yusuf Ahmed" userId="278eefcc-6d86-4446-9082-31f6cfa36d45" providerId="ADAL" clId="{B02AB429-C6D1-4DF1-BA13-A4588D109817}" dt="2023-08-13T20:50:37.962" v="2515" actId="1076"/>
          <ac:picMkLst>
            <pc:docMk/>
            <pc:sldMk cId="2126650583" sldId="353"/>
            <ac:picMk id="8" creationId="{B372EC0C-B909-616E-C1B2-46D6CB29B83F}"/>
          </ac:picMkLst>
        </pc:picChg>
        <pc:picChg chg="add del">
          <ac:chgData name="Yusuf Ahmed" userId="278eefcc-6d86-4446-9082-31f6cfa36d45" providerId="ADAL" clId="{B02AB429-C6D1-4DF1-BA13-A4588D109817}" dt="2023-08-13T20:20:28.402" v="2218" actId="22"/>
          <ac:picMkLst>
            <pc:docMk/>
            <pc:sldMk cId="2126650583" sldId="353"/>
            <ac:picMk id="10" creationId="{A1C4D946-C900-6DB6-634F-3156DBD3C7D6}"/>
          </ac:picMkLst>
        </pc:picChg>
        <pc:picChg chg="add del">
          <ac:chgData name="Yusuf Ahmed" userId="278eefcc-6d86-4446-9082-31f6cfa36d45" providerId="ADAL" clId="{B02AB429-C6D1-4DF1-BA13-A4588D109817}" dt="2023-08-13T20:20:35.069" v="2223" actId="22"/>
          <ac:picMkLst>
            <pc:docMk/>
            <pc:sldMk cId="2126650583" sldId="353"/>
            <ac:picMk id="13" creationId="{A9256A5F-32C7-A76C-3364-EEE1F7657564}"/>
          </ac:picMkLst>
        </pc:picChg>
        <pc:picChg chg="add del">
          <ac:chgData name="Yusuf Ahmed" userId="278eefcc-6d86-4446-9082-31f6cfa36d45" providerId="ADAL" clId="{B02AB429-C6D1-4DF1-BA13-A4588D109817}" dt="2023-08-13T20:20:46.638" v="2225" actId="22"/>
          <ac:picMkLst>
            <pc:docMk/>
            <pc:sldMk cId="2126650583" sldId="353"/>
            <ac:picMk id="15" creationId="{702CF019-7F00-2A9D-C05A-EA4794915E05}"/>
          </ac:picMkLst>
        </pc:picChg>
        <pc:picChg chg="add mod">
          <ac:chgData name="Yusuf Ahmed" userId="278eefcc-6d86-4446-9082-31f6cfa36d45" providerId="ADAL" clId="{B02AB429-C6D1-4DF1-BA13-A4588D109817}" dt="2023-08-13T20:50:44.640" v="2517" actId="1076"/>
          <ac:picMkLst>
            <pc:docMk/>
            <pc:sldMk cId="2126650583" sldId="353"/>
            <ac:picMk id="4098" creationId="{C1F6CF0A-9015-CDC3-C779-DB10527ECE08}"/>
          </ac:picMkLst>
        </pc:picChg>
        <pc:cxnChg chg="add">
          <ac:chgData name="Yusuf Ahmed" userId="278eefcc-6d86-4446-9082-31f6cfa36d45" providerId="ADAL" clId="{B02AB429-C6D1-4DF1-BA13-A4588D109817}" dt="2023-08-13T21:03:31.916" v="2908" actId="11529"/>
          <ac:cxnSpMkLst>
            <pc:docMk/>
            <pc:sldMk cId="2126650583" sldId="353"/>
            <ac:cxnSpMk id="23" creationId="{A7DFD164-F225-7D4D-989E-76A45E04F3E5}"/>
          </ac:cxnSpMkLst>
        </pc:cxnChg>
        <pc:cxnChg chg="add">
          <ac:chgData name="Yusuf Ahmed" userId="278eefcc-6d86-4446-9082-31f6cfa36d45" providerId="ADAL" clId="{B02AB429-C6D1-4DF1-BA13-A4588D109817}" dt="2023-08-13T21:03:51.819" v="2909" actId="11529"/>
          <ac:cxnSpMkLst>
            <pc:docMk/>
            <pc:sldMk cId="2126650583" sldId="353"/>
            <ac:cxnSpMk id="25" creationId="{805E88E1-EF13-1CD5-359A-C967F2ACA319}"/>
          </ac:cxnSpMkLst>
        </pc:cxnChg>
        <pc:cxnChg chg="add">
          <ac:chgData name="Yusuf Ahmed" userId="278eefcc-6d86-4446-9082-31f6cfa36d45" providerId="ADAL" clId="{B02AB429-C6D1-4DF1-BA13-A4588D109817}" dt="2023-08-13T21:04:01.683" v="2910" actId="11529"/>
          <ac:cxnSpMkLst>
            <pc:docMk/>
            <pc:sldMk cId="2126650583" sldId="353"/>
            <ac:cxnSpMk id="27" creationId="{9190B893-6CA9-3EAD-1FC2-309009781B02}"/>
          </ac:cxnSpMkLst>
        </pc:cxnChg>
      </pc:sldChg>
      <pc:sldChg chg="addSp delSp modSp add mod">
        <pc:chgData name="Yusuf Ahmed" userId="278eefcc-6d86-4446-9082-31f6cfa36d45" providerId="ADAL" clId="{B02AB429-C6D1-4DF1-BA13-A4588D109817}" dt="2023-08-14T16:40:36.244" v="5228" actId="1076"/>
        <pc:sldMkLst>
          <pc:docMk/>
          <pc:sldMk cId="2784001474" sldId="354"/>
        </pc:sldMkLst>
        <pc:spChg chg="add mod">
          <ac:chgData name="Yusuf Ahmed" userId="278eefcc-6d86-4446-9082-31f6cfa36d45" providerId="ADAL" clId="{B02AB429-C6D1-4DF1-BA13-A4588D109817}" dt="2023-08-14T16:40:36.244" v="5228" actId="1076"/>
          <ac:spMkLst>
            <pc:docMk/>
            <pc:sldMk cId="2784001474" sldId="354"/>
            <ac:spMk id="3" creationId="{F5FD1575-0BE2-B303-3902-507033FDB850}"/>
          </ac:spMkLst>
        </pc:spChg>
        <pc:spChg chg="add del mod">
          <ac:chgData name="Yusuf Ahmed" userId="278eefcc-6d86-4446-9082-31f6cfa36d45" providerId="ADAL" clId="{B02AB429-C6D1-4DF1-BA13-A4588D109817}" dt="2023-08-14T16:40:24.841" v="5223" actId="478"/>
          <ac:spMkLst>
            <pc:docMk/>
            <pc:sldMk cId="2784001474" sldId="354"/>
            <ac:spMk id="4" creationId="{D573F92D-F272-6D15-6EDD-7FA6767DE43B}"/>
          </ac:spMkLst>
        </pc:spChg>
        <pc:spChg chg="add mod">
          <ac:chgData name="Yusuf Ahmed" userId="278eefcc-6d86-4446-9082-31f6cfa36d45" providerId="ADAL" clId="{B02AB429-C6D1-4DF1-BA13-A4588D109817}" dt="2023-08-13T23:24:45.734" v="3182" actId="1076"/>
          <ac:spMkLst>
            <pc:docMk/>
            <pc:sldMk cId="2784001474" sldId="354"/>
            <ac:spMk id="7" creationId="{44141FA7-C14B-AF90-1090-6DDD21D59107}"/>
          </ac:spMkLst>
        </pc:spChg>
        <pc:spChg chg="add mod">
          <ac:chgData name="Yusuf Ahmed" userId="278eefcc-6d86-4446-9082-31f6cfa36d45" providerId="ADAL" clId="{B02AB429-C6D1-4DF1-BA13-A4588D109817}" dt="2023-08-13T23:24:47.388" v="3183" actId="1076"/>
          <ac:spMkLst>
            <pc:docMk/>
            <pc:sldMk cId="2784001474" sldId="354"/>
            <ac:spMk id="8" creationId="{64B064AB-194A-394C-139A-24A789740991}"/>
          </ac:spMkLst>
        </pc:spChg>
        <pc:spChg chg="del">
          <ac:chgData name="Yusuf Ahmed" userId="278eefcc-6d86-4446-9082-31f6cfa36d45" providerId="ADAL" clId="{B02AB429-C6D1-4DF1-BA13-A4588D109817}" dt="2023-08-13T04:49:17.396" v="1735" actId="478"/>
          <ac:spMkLst>
            <pc:docMk/>
            <pc:sldMk cId="2784001474" sldId="354"/>
            <ac:spMk id="52" creationId="{CF5BC4A3-190F-B35D-14DF-1E36F8826A63}"/>
          </ac:spMkLst>
        </pc:spChg>
        <pc:spChg chg="del">
          <ac:chgData name="Yusuf Ahmed" userId="278eefcc-6d86-4446-9082-31f6cfa36d45" providerId="ADAL" clId="{B02AB429-C6D1-4DF1-BA13-A4588D109817}" dt="2023-08-13T04:49:19.334" v="1737" actId="478"/>
          <ac:spMkLst>
            <pc:docMk/>
            <pc:sldMk cId="2784001474" sldId="354"/>
            <ac:spMk id="54" creationId="{5F031C85-C89B-5623-FA2F-9D8DFE64A159}"/>
          </ac:spMkLst>
        </pc:spChg>
        <pc:spChg chg="del">
          <ac:chgData name="Yusuf Ahmed" userId="278eefcc-6d86-4446-9082-31f6cfa36d45" providerId="ADAL" clId="{B02AB429-C6D1-4DF1-BA13-A4588D109817}" dt="2023-08-13T04:49:18.338" v="1736" actId="478"/>
          <ac:spMkLst>
            <pc:docMk/>
            <pc:sldMk cId="2784001474" sldId="354"/>
            <ac:spMk id="55" creationId="{7C5A8201-9CA6-BA0F-B130-57B75E20DAE9}"/>
          </ac:spMkLst>
        </pc:spChg>
        <pc:picChg chg="add mod">
          <ac:chgData name="Yusuf Ahmed" userId="278eefcc-6d86-4446-9082-31f6cfa36d45" providerId="ADAL" clId="{B02AB429-C6D1-4DF1-BA13-A4588D109817}" dt="2023-08-14T16:40:32.592" v="5227" actId="1076"/>
          <ac:picMkLst>
            <pc:docMk/>
            <pc:sldMk cId="2784001474" sldId="354"/>
            <ac:picMk id="12" creationId="{FDA9AC8B-71BB-5EE0-BFB6-50CF4D506F7E}"/>
          </ac:picMkLst>
        </pc:picChg>
        <pc:picChg chg="del mod">
          <ac:chgData name="Yusuf Ahmed" userId="278eefcc-6d86-4446-9082-31f6cfa36d45" providerId="ADAL" clId="{B02AB429-C6D1-4DF1-BA13-A4588D109817}" dt="2023-08-14T16:40:23.159" v="5222" actId="478"/>
          <ac:picMkLst>
            <pc:docMk/>
            <pc:sldMk cId="2784001474" sldId="354"/>
            <ac:picMk id="57" creationId="{1062B029-5722-49DA-0914-E339BB4DDF4A}"/>
          </ac:picMkLst>
        </pc:picChg>
        <pc:picChg chg="del">
          <ac:chgData name="Yusuf Ahmed" userId="278eefcc-6d86-4446-9082-31f6cfa36d45" providerId="ADAL" clId="{B02AB429-C6D1-4DF1-BA13-A4588D109817}" dt="2023-08-13T04:49:15.847" v="1734" actId="478"/>
          <ac:picMkLst>
            <pc:docMk/>
            <pc:sldMk cId="2784001474" sldId="354"/>
            <ac:picMk id="1026" creationId="{FDC31BBE-B794-4327-FCB0-54853A5E49F9}"/>
          </ac:picMkLst>
        </pc:picChg>
        <pc:cxnChg chg="add del mod">
          <ac:chgData name="Yusuf Ahmed" userId="278eefcc-6d86-4446-9082-31f6cfa36d45" providerId="ADAL" clId="{B02AB429-C6D1-4DF1-BA13-A4588D109817}" dt="2023-08-14T16:40:25.692" v="5224" actId="478"/>
          <ac:cxnSpMkLst>
            <pc:docMk/>
            <pc:sldMk cId="2784001474" sldId="354"/>
            <ac:cxnSpMk id="6" creationId="{0FF57386-1F5A-766F-FBD4-7813480D15C8}"/>
          </ac:cxnSpMkLst>
        </pc:cxnChg>
      </pc:sldChg>
      <pc:sldChg chg="addSp delSp modSp add mod">
        <pc:chgData name="Yusuf Ahmed" userId="278eefcc-6d86-4446-9082-31f6cfa36d45" providerId="ADAL" clId="{B02AB429-C6D1-4DF1-BA13-A4588D109817}" dt="2023-08-14T13:27:48.193" v="4368" actId="20577"/>
        <pc:sldMkLst>
          <pc:docMk/>
          <pc:sldMk cId="1724752612" sldId="355"/>
        </pc:sldMkLst>
        <pc:spChg chg="add mod">
          <ac:chgData name="Yusuf Ahmed" userId="278eefcc-6d86-4446-9082-31f6cfa36d45" providerId="ADAL" clId="{B02AB429-C6D1-4DF1-BA13-A4588D109817}" dt="2023-08-14T02:23:26.395" v="3245" actId="1076"/>
          <ac:spMkLst>
            <pc:docMk/>
            <pc:sldMk cId="1724752612" sldId="355"/>
            <ac:spMk id="5" creationId="{92EA67F3-D87A-C236-2706-75C735A56E9B}"/>
          </ac:spMkLst>
        </pc:spChg>
        <pc:spChg chg="add mod">
          <ac:chgData name="Yusuf Ahmed" userId="278eefcc-6d86-4446-9082-31f6cfa36d45" providerId="ADAL" clId="{B02AB429-C6D1-4DF1-BA13-A4588D109817}" dt="2023-08-14T02:38:33.602" v="3309" actId="1076"/>
          <ac:spMkLst>
            <pc:docMk/>
            <pc:sldMk cId="1724752612" sldId="355"/>
            <ac:spMk id="6" creationId="{5FF461C2-DB81-7BC5-97C3-1C4E118B00C4}"/>
          </ac:spMkLst>
        </pc:spChg>
        <pc:spChg chg="add mod">
          <ac:chgData name="Yusuf Ahmed" userId="278eefcc-6d86-4446-9082-31f6cfa36d45" providerId="ADAL" clId="{B02AB429-C6D1-4DF1-BA13-A4588D109817}" dt="2023-08-14T02:23:24.157" v="3244" actId="1076"/>
          <ac:spMkLst>
            <pc:docMk/>
            <pc:sldMk cId="1724752612" sldId="355"/>
            <ac:spMk id="12" creationId="{F9448EF3-482B-7039-0F83-9B6AC5092305}"/>
          </ac:spMkLst>
        </pc:spChg>
        <pc:spChg chg="add mod">
          <ac:chgData name="Yusuf Ahmed" userId="278eefcc-6d86-4446-9082-31f6cfa36d45" providerId="ADAL" clId="{B02AB429-C6D1-4DF1-BA13-A4588D109817}" dt="2023-08-14T02:23:33.498" v="3248" actId="1076"/>
          <ac:spMkLst>
            <pc:docMk/>
            <pc:sldMk cId="1724752612" sldId="355"/>
            <ac:spMk id="13" creationId="{7D999434-2CE5-6228-CAF8-25B2D76B2B87}"/>
          </ac:spMkLst>
        </pc:spChg>
        <pc:spChg chg="add mod">
          <ac:chgData name="Yusuf Ahmed" userId="278eefcc-6d86-4446-9082-31f6cfa36d45" providerId="ADAL" clId="{B02AB429-C6D1-4DF1-BA13-A4588D109817}" dt="2023-08-14T02:38:17.505" v="3305" actId="1076"/>
          <ac:spMkLst>
            <pc:docMk/>
            <pc:sldMk cId="1724752612" sldId="355"/>
            <ac:spMk id="14" creationId="{87B51405-DC78-5DFA-BA08-77EB520AEF07}"/>
          </ac:spMkLst>
        </pc:spChg>
        <pc:spChg chg="add mod">
          <ac:chgData name="Yusuf Ahmed" userId="278eefcc-6d86-4446-9082-31f6cfa36d45" providerId="ADAL" clId="{B02AB429-C6D1-4DF1-BA13-A4588D109817}" dt="2023-08-14T02:38:56.109" v="3313" actId="1076"/>
          <ac:spMkLst>
            <pc:docMk/>
            <pc:sldMk cId="1724752612" sldId="355"/>
            <ac:spMk id="19" creationId="{8682789F-685C-463D-5495-F27BEAC2A44E}"/>
          </ac:spMkLst>
        </pc:spChg>
        <pc:spChg chg="add mod">
          <ac:chgData name="Yusuf Ahmed" userId="278eefcc-6d86-4446-9082-31f6cfa36d45" providerId="ADAL" clId="{B02AB429-C6D1-4DF1-BA13-A4588D109817}" dt="2023-08-14T02:23:28.680" v="3246" actId="1076"/>
          <ac:spMkLst>
            <pc:docMk/>
            <pc:sldMk cId="1724752612" sldId="355"/>
            <ac:spMk id="20" creationId="{2F0A2458-9444-4379-1886-D0D81457ABFD}"/>
          </ac:spMkLst>
        </pc:spChg>
        <pc:spChg chg="add mod">
          <ac:chgData name="Yusuf Ahmed" userId="278eefcc-6d86-4446-9082-31f6cfa36d45" providerId="ADAL" clId="{B02AB429-C6D1-4DF1-BA13-A4588D109817}" dt="2023-08-14T02:23:20.014" v="3243" actId="1076"/>
          <ac:spMkLst>
            <pc:docMk/>
            <pc:sldMk cId="1724752612" sldId="355"/>
            <ac:spMk id="21" creationId="{E343C4FB-9C73-BC78-9072-911035D758D7}"/>
          </ac:spMkLst>
        </pc:spChg>
        <pc:spChg chg="add mod">
          <ac:chgData name="Yusuf Ahmed" userId="278eefcc-6d86-4446-9082-31f6cfa36d45" providerId="ADAL" clId="{B02AB429-C6D1-4DF1-BA13-A4588D109817}" dt="2023-08-14T02:23:30.674" v="3247" actId="1076"/>
          <ac:spMkLst>
            <pc:docMk/>
            <pc:sldMk cId="1724752612" sldId="355"/>
            <ac:spMk id="26" creationId="{203F3670-8187-61FB-F74C-D2A7BCA7C5FF}"/>
          </ac:spMkLst>
        </pc:spChg>
        <pc:spChg chg="add mod">
          <ac:chgData name="Yusuf Ahmed" userId="278eefcc-6d86-4446-9082-31f6cfa36d45" providerId="ADAL" clId="{B02AB429-C6D1-4DF1-BA13-A4588D109817}" dt="2023-08-14T02:38:29.636" v="3308" actId="1076"/>
          <ac:spMkLst>
            <pc:docMk/>
            <pc:sldMk cId="1724752612" sldId="355"/>
            <ac:spMk id="27" creationId="{62D0B9FD-7104-722F-382A-437AE5904385}"/>
          </ac:spMkLst>
        </pc:spChg>
        <pc:spChg chg="add del mod">
          <ac:chgData name="Yusuf Ahmed" userId="278eefcc-6d86-4446-9082-31f6cfa36d45" providerId="ADAL" clId="{B02AB429-C6D1-4DF1-BA13-A4588D109817}" dt="2023-08-13T23:15:16.548" v="3131"/>
          <ac:spMkLst>
            <pc:docMk/>
            <pc:sldMk cId="1724752612" sldId="355"/>
            <ac:spMk id="28" creationId="{BFC77A44-5195-E125-4D67-814878EAD01F}"/>
          </ac:spMkLst>
        </pc:spChg>
        <pc:spChg chg="add mod">
          <ac:chgData name="Yusuf Ahmed" userId="278eefcc-6d86-4446-9082-31f6cfa36d45" providerId="ADAL" clId="{B02AB429-C6D1-4DF1-BA13-A4588D109817}" dt="2023-08-14T02:38:19.625" v="3306" actId="1076"/>
          <ac:spMkLst>
            <pc:docMk/>
            <pc:sldMk cId="1724752612" sldId="355"/>
            <ac:spMk id="33" creationId="{A544E8A8-F59F-AAED-02D0-8A8E4B02056B}"/>
          </ac:spMkLst>
        </pc:spChg>
        <pc:spChg chg="add mod">
          <ac:chgData name="Yusuf Ahmed" userId="278eefcc-6d86-4446-9082-31f6cfa36d45" providerId="ADAL" clId="{B02AB429-C6D1-4DF1-BA13-A4588D109817}" dt="2023-08-14T02:38:36.248" v="3310" actId="1076"/>
          <ac:spMkLst>
            <pc:docMk/>
            <pc:sldMk cId="1724752612" sldId="355"/>
            <ac:spMk id="34" creationId="{ADE925ED-A229-EA31-7A6C-9AA17E060115}"/>
          </ac:spMkLst>
        </pc:spChg>
        <pc:graphicFrameChg chg="mod modGraphic">
          <ac:chgData name="Yusuf Ahmed" userId="278eefcc-6d86-4446-9082-31f6cfa36d45" providerId="ADAL" clId="{B02AB429-C6D1-4DF1-BA13-A4588D109817}" dt="2023-08-14T02:45:28.647" v="3346" actId="14100"/>
          <ac:graphicFrameMkLst>
            <pc:docMk/>
            <pc:sldMk cId="1724752612" sldId="355"/>
            <ac:graphicFrameMk id="3" creationId="{204846DE-606D-C89B-4DE4-C22744437774}"/>
          </ac:graphicFrameMkLst>
        </pc:graphicFrameChg>
        <pc:graphicFrameChg chg="mod modGraphic">
          <ac:chgData name="Yusuf Ahmed" userId="278eefcc-6d86-4446-9082-31f6cfa36d45" providerId="ADAL" clId="{B02AB429-C6D1-4DF1-BA13-A4588D109817}" dt="2023-08-14T13:27:48.193" v="4368" actId="20577"/>
          <ac:graphicFrameMkLst>
            <pc:docMk/>
            <pc:sldMk cId="1724752612" sldId="355"/>
            <ac:graphicFrameMk id="35" creationId="{204846DE-606D-C89B-4DE4-C22744437774}"/>
          </ac:graphicFrameMkLst>
        </pc:graphicFrameChg>
        <pc:graphicFrameChg chg="add mod modGraphic">
          <ac:chgData name="Yusuf Ahmed" userId="278eefcc-6d86-4446-9082-31f6cfa36d45" providerId="ADAL" clId="{B02AB429-C6D1-4DF1-BA13-A4588D109817}" dt="2023-08-14T03:15:14.552" v="3393" actId="1076"/>
          <ac:graphicFrameMkLst>
            <pc:docMk/>
            <pc:sldMk cId="1724752612" sldId="355"/>
            <ac:graphicFrameMk id="45" creationId="{A0E45393-51B8-DE7B-B0F6-CEDCD41315B6}"/>
          </ac:graphicFrameMkLst>
        </pc:graphicFrameChg>
        <pc:graphicFrameChg chg="add del mod">
          <ac:chgData name="Yusuf Ahmed" userId="278eefcc-6d86-4446-9082-31f6cfa36d45" providerId="ADAL" clId="{B02AB429-C6D1-4DF1-BA13-A4588D109817}" dt="2023-08-14T03:13:13.602" v="3370"/>
          <ac:graphicFrameMkLst>
            <pc:docMk/>
            <pc:sldMk cId="1724752612" sldId="355"/>
            <ac:graphicFrameMk id="46" creationId="{56A83BF0-49F3-0B91-902A-91122335D335}"/>
          </ac:graphicFrameMkLst>
        </pc:graphicFrameChg>
        <pc:graphicFrameChg chg="add del mod">
          <ac:chgData name="Yusuf Ahmed" userId="278eefcc-6d86-4446-9082-31f6cfa36d45" providerId="ADAL" clId="{B02AB429-C6D1-4DF1-BA13-A4588D109817}" dt="2023-08-14T03:13:31.639" v="3374" actId="478"/>
          <ac:graphicFrameMkLst>
            <pc:docMk/>
            <pc:sldMk cId="1724752612" sldId="355"/>
            <ac:graphicFrameMk id="47" creationId="{01F82EB1-4EF0-39F5-D3E5-3B930C5458BF}"/>
          </ac:graphicFrameMkLst>
        </pc:graphicFrameChg>
        <pc:graphicFrameChg chg="add del mod">
          <ac:chgData name="Yusuf Ahmed" userId="278eefcc-6d86-4446-9082-31f6cfa36d45" providerId="ADAL" clId="{B02AB429-C6D1-4DF1-BA13-A4588D109817}" dt="2023-08-14T03:13:48.559" v="3377" actId="478"/>
          <ac:graphicFrameMkLst>
            <pc:docMk/>
            <pc:sldMk cId="1724752612" sldId="355"/>
            <ac:graphicFrameMk id="48" creationId="{BF949795-6EFB-86D9-E8E5-9800441ADE00}"/>
          </ac:graphicFrameMkLst>
        </pc:graphicFrameChg>
        <pc:graphicFrameChg chg="add del mod">
          <ac:chgData name="Yusuf Ahmed" userId="278eefcc-6d86-4446-9082-31f6cfa36d45" providerId="ADAL" clId="{B02AB429-C6D1-4DF1-BA13-A4588D109817}" dt="2023-08-14T03:14:42.508" v="3385"/>
          <ac:graphicFrameMkLst>
            <pc:docMk/>
            <pc:sldMk cId="1724752612" sldId="355"/>
            <ac:graphicFrameMk id="49" creationId="{4DA9E60E-2366-461B-705C-9CE6BD3EF2BA}"/>
          </ac:graphicFrameMkLst>
        </pc:graphicFrameChg>
        <pc:graphicFrameChg chg="add del mod">
          <ac:chgData name="Yusuf Ahmed" userId="278eefcc-6d86-4446-9082-31f6cfa36d45" providerId="ADAL" clId="{B02AB429-C6D1-4DF1-BA13-A4588D109817}" dt="2023-08-14T03:14:54.031" v="3388"/>
          <ac:graphicFrameMkLst>
            <pc:docMk/>
            <pc:sldMk cId="1724752612" sldId="355"/>
            <ac:graphicFrameMk id="50" creationId="{24D6CCFA-6D5B-1B0D-4C27-603134BC2794}"/>
          </ac:graphicFrameMkLst>
        </pc:graphicFrameChg>
        <pc:picChg chg="add del mod modCrop">
          <ac:chgData name="Yusuf Ahmed" userId="278eefcc-6d86-4446-9082-31f6cfa36d45" providerId="ADAL" clId="{B02AB429-C6D1-4DF1-BA13-A4588D109817}" dt="2023-08-14T02:37:23.830" v="3293" actId="478"/>
          <ac:picMkLst>
            <pc:docMk/>
            <pc:sldMk cId="1724752612" sldId="355"/>
            <ac:picMk id="4" creationId="{7AFB913B-318B-47A4-7E2C-96794DE77FF4}"/>
          </ac:picMkLst>
        </pc:picChg>
        <pc:picChg chg="mod">
          <ac:chgData name="Yusuf Ahmed" userId="278eefcc-6d86-4446-9082-31f6cfa36d45" providerId="ADAL" clId="{B02AB429-C6D1-4DF1-BA13-A4588D109817}" dt="2023-08-14T02:25:38.146" v="3280" actId="1076"/>
          <ac:picMkLst>
            <pc:docMk/>
            <pc:sldMk cId="1724752612" sldId="355"/>
            <ac:picMk id="11" creationId="{620AE277-B863-CE47-C55E-95AFEED54BD3}"/>
          </ac:picMkLst>
        </pc:picChg>
        <pc:picChg chg="mod">
          <ac:chgData name="Yusuf Ahmed" userId="278eefcc-6d86-4446-9082-31f6cfa36d45" providerId="ADAL" clId="{B02AB429-C6D1-4DF1-BA13-A4588D109817}" dt="2023-08-14T02:25:42.142" v="3282" actId="1076"/>
          <ac:picMkLst>
            <pc:docMk/>
            <pc:sldMk cId="1724752612" sldId="355"/>
            <ac:picMk id="15" creationId="{3F33FF68-2814-B798-D3AC-253030559528}"/>
          </ac:picMkLst>
        </pc:picChg>
        <pc:picChg chg="del">
          <ac:chgData name="Yusuf Ahmed" userId="278eefcc-6d86-4446-9082-31f6cfa36d45" providerId="ADAL" clId="{B02AB429-C6D1-4DF1-BA13-A4588D109817}" dt="2023-08-13T23:25:05.376" v="3184" actId="478"/>
          <ac:picMkLst>
            <pc:docMk/>
            <pc:sldMk cId="1724752612" sldId="355"/>
            <ac:picMk id="16" creationId="{ABA6C681-FAF0-6DB2-E5CF-455F8F2856AB}"/>
          </ac:picMkLst>
        </pc:picChg>
        <pc:picChg chg="mod">
          <ac:chgData name="Yusuf Ahmed" userId="278eefcc-6d86-4446-9082-31f6cfa36d45" providerId="ADAL" clId="{B02AB429-C6D1-4DF1-BA13-A4588D109817}" dt="2023-08-14T02:25:45.466" v="3283" actId="1076"/>
          <ac:picMkLst>
            <pc:docMk/>
            <pc:sldMk cId="1724752612" sldId="355"/>
            <ac:picMk id="17" creationId="{6C65EBEF-DBA3-C097-EFE2-25BC4D7B92DD}"/>
          </ac:picMkLst>
        </pc:picChg>
        <pc:picChg chg="mod ord">
          <ac:chgData name="Yusuf Ahmed" userId="278eefcc-6d86-4446-9082-31f6cfa36d45" providerId="ADAL" clId="{B02AB429-C6D1-4DF1-BA13-A4588D109817}" dt="2023-08-14T03:15:19.014" v="3394" actId="1076"/>
          <ac:picMkLst>
            <pc:docMk/>
            <pc:sldMk cId="1724752612" sldId="355"/>
            <ac:picMk id="18" creationId="{67C6B662-2E11-0514-CE56-8CFD9CDADEFD}"/>
          </ac:picMkLst>
        </pc:picChg>
        <pc:picChg chg="add mod modCrop">
          <ac:chgData name="Yusuf Ahmed" userId="278eefcc-6d86-4446-9082-31f6cfa36d45" providerId="ADAL" clId="{B02AB429-C6D1-4DF1-BA13-A4588D109817}" dt="2023-08-14T10:32:26.690" v="3401" actId="1076"/>
          <ac:picMkLst>
            <pc:docMk/>
            <pc:sldMk cId="1724752612" sldId="355"/>
            <ac:picMk id="36" creationId="{857F8AA0-680A-0B4A-C7E3-E7F98C05A50B}"/>
          </ac:picMkLst>
        </pc:picChg>
        <pc:picChg chg="add mod">
          <ac:chgData name="Yusuf Ahmed" userId="278eefcc-6d86-4446-9082-31f6cfa36d45" providerId="ADAL" clId="{B02AB429-C6D1-4DF1-BA13-A4588D109817}" dt="2023-08-14T10:32:24.775" v="3400" actId="1076"/>
          <ac:picMkLst>
            <pc:docMk/>
            <pc:sldMk cId="1724752612" sldId="355"/>
            <ac:picMk id="37" creationId="{BC04E73E-9671-2940-6511-AA9C218D7F5D}"/>
          </ac:picMkLst>
        </pc:picChg>
        <pc:picChg chg="add del mod">
          <ac:chgData name="Yusuf Ahmed" userId="278eefcc-6d86-4446-9082-31f6cfa36d45" providerId="ADAL" clId="{B02AB429-C6D1-4DF1-BA13-A4588D109817}" dt="2023-08-14T02:39:32.281" v="3322" actId="478"/>
          <ac:picMkLst>
            <pc:docMk/>
            <pc:sldMk cId="1724752612" sldId="355"/>
            <ac:picMk id="39" creationId="{6F84A57B-6144-8838-B45E-C9C2DD97DE27}"/>
          </ac:picMkLst>
        </pc:picChg>
        <pc:picChg chg="add mod">
          <ac:chgData name="Yusuf Ahmed" userId="278eefcc-6d86-4446-9082-31f6cfa36d45" providerId="ADAL" clId="{B02AB429-C6D1-4DF1-BA13-A4588D109817}" dt="2023-08-14T10:32:19.388" v="3399" actId="1076"/>
          <ac:picMkLst>
            <pc:docMk/>
            <pc:sldMk cId="1724752612" sldId="355"/>
            <ac:picMk id="41" creationId="{3AE68556-3092-11A1-DE0E-93827D5675B4}"/>
          </ac:picMkLst>
        </pc:picChg>
        <pc:picChg chg="add mod">
          <ac:chgData name="Yusuf Ahmed" userId="278eefcc-6d86-4446-9082-31f6cfa36d45" providerId="ADAL" clId="{B02AB429-C6D1-4DF1-BA13-A4588D109817}" dt="2023-08-14T02:45:44.942" v="3347" actId="1076"/>
          <ac:picMkLst>
            <pc:docMk/>
            <pc:sldMk cId="1724752612" sldId="355"/>
            <ac:picMk id="42" creationId="{F6C8A081-9F3A-0AA9-37AB-FAEA35B9E586}"/>
          </ac:picMkLst>
        </pc:picChg>
        <pc:picChg chg="add mod">
          <ac:chgData name="Yusuf Ahmed" userId="278eefcc-6d86-4446-9082-31f6cfa36d45" providerId="ADAL" clId="{B02AB429-C6D1-4DF1-BA13-A4588D109817}" dt="2023-08-14T02:44:00.055" v="3342" actId="1076"/>
          <ac:picMkLst>
            <pc:docMk/>
            <pc:sldMk cId="1724752612" sldId="355"/>
            <ac:picMk id="44" creationId="{54FFEB37-0CA5-597A-6649-E5D2F0831D67}"/>
          </ac:picMkLst>
        </pc:picChg>
      </pc:sldChg>
      <pc:sldChg chg="addSp delSp modSp add mod">
        <pc:chgData name="Yusuf Ahmed" userId="278eefcc-6d86-4446-9082-31f6cfa36d45" providerId="ADAL" clId="{B02AB429-C6D1-4DF1-BA13-A4588D109817}" dt="2023-08-14T16:34:28.328" v="5215" actId="20577"/>
        <pc:sldMkLst>
          <pc:docMk/>
          <pc:sldMk cId="53397139" sldId="356"/>
        </pc:sldMkLst>
        <pc:spChg chg="mod">
          <ac:chgData name="Yusuf Ahmed" userId="278eefcc-6d86-4446-9082-31f6cfa36d45" providerId="ADAL" clId="{B02AB429-C6D1-4DF1-BA13-A4588D109817}" dt="2023-08-14T16:30:55.830" v="5107" actId="20577"/>
          <ac:spMkLst>
            <pc:docMk/>
            <pc:sldMk cId="53397139" sldId="356"/>
            <ac:spMk id="2" creationId="{96EF90D0-FFB5-7D64-7874-48C8864A44F7}"/>
          </ac:spMkLst>
        </pc:spChg>
        <pc:spChg chg="del">
          <ac:chgData name="Yusuf Ahmed" userId="278eefcc-6d86-4446-9082-31f6cfa36d45" providerId="ADAL" clId="{B02AB429-C6D1-4DF1-BA13-A4588D109817}" dt="2023-08-14T10:40:04.991" v="3431" actId="478"/>
          <ac:spMkLst>
            <pc:docMk/>
            <pc:sldMk cId="53397139" sldId="356"/>
            <ac:spMk id="3" creationId="{F2187853-4C74-BC20-21C9-03329218CDE1}"/>
          </ac:spMkLst>
        </pc:spChg>
        <pc:spChg chg="del">
          <ac:chgData name="Yusuf Ahmed" userId="278eefcc-6d86-4446-9082-31f6cfa36d45" providerId="ADAL" clId="{B02AB429-C6D1-4DF1-BA13-A4588D109817}" dt="2023-08-14T10:40:13.595" v="3440" actId="478"/>
          <ac:spMkLst>
            <pc:docMk/>
            <pc:sldMk cId="53397139" sldId="356"/>
            <ac:spMk id="4" creationId="{87E37B92-F549-302F-E4A7-AD82D1DF402B}"/>
          </ac:spMkLst>
        </pc:spChg>
        <pc:spChg chg="del">
          <ac:chgData name="Yusuf Ahmed" userId="278eefcc-6d86-4446-9082-31f6cfa36d45" providerId="ADAL" clId="{B02AB429-C6D1-4DF1-BA13-A4588D109817}" dt="2023-08-14T10:40:12.699" v="3439" actId="478"/>
          <ac:spMkLst>
            <pc:docMk/>
            <pc:sldMk cId="53397139" sldId="356"/>
            <ac:spMk id="9" creationId="{3BEB081C-8556-FFD9-E8C9-C5B89D1F5C81}"/>
          </ac:spMkLst>
        </pc:spChg>
        <pc:spChg chg="add mod">
          <ac:chgData name="Yusuf Ahmed" userId="278eefcc-6d86-4446-9082-31f6cfa36d45" providerId="ADAL" clId="{B02AB429-C6D1-4DF1-BA13-A4588D109817}" dt="2023-08-14T16:34:28.328" v="5215" actId="20577"/>
          <ac:spMkLst>
            <pc:docMk/>
            <pc:sldMk cId="53397139" sldId="356"/>
            <ac:spMk id="11" creationId="{027C6907-3926-B612-1F75-40F0ECD5C5A5}"/>
          </ac:spMkLst>
        </pc:spChg>
        <pc:spChg chg="del">
          <ac:chgData name="Yusuf Ahmed" userId="278eefcc-6d86-4446-9082-31f6cfa36d45" providerId="ADAL" clId="{B02AB429-C6D1-4DF1-BA13-A4588D109817}" dt="2023-08-14T10:40:09.928" v="3437" actId="478"/>
          <ac:spMkLst>
            <pc:docMk/>
            <pc:sldMk cId="53397139" sldId="356"/>
            <ac:spMk id="13" creationId="{A8A2B300-C20F-F2EA-ED1B-EAEE21466B54}"/>
          </ac:spMkLst>
        </pc:spChg>
        <pc:spChg chg="del">
          <ac:chgData name="Yusuf Ahmed" userId="278eefcc-6d86-4446-9082-31f6cfa36d45" providerId="ADAL" clId="{B02AB429-C6D1-4DF1-BA13-A4588D109817}" dt="2023-08-14T10:40:08.994" v="3436" actId="478"/>
          <ac:spMkLst>
            <pc:docMk/>
            <pc:sldMk cId="53397139" sldId="356"/>
            <ac:spMk id="14" creationId="{A133DA4F-2331-F63E-549F-7155963568F9}"/>
          </ac:spMkLst>
        </pc:spChg>
        <pc:picChg chg="del">
          <ac:chgData name="Yusuf Ahmed" userId="278eefcc-6d86-4446-9082-31f6cfa36d45" providerId="ADAL" clId="{B02AB429-C6D1-4DF1-BA13-A4588D109817}" dt="2023-08-14T10:40:06.837" v="3434" actId="478"/>
          <ac:picMkLst>
            <pc:docMk/>
            <pc:sldMk cId="53397139" sldId="356"/>
            <ac:picMk id="6" creationId="{70775EEA-C316-CE1D-FB9A-79FBA964BDC2}"/>
          </ac:picMkLst>
        </pc:picChg>
        <pc:picChg chg="add mod modCrop">
          <ac:chgData name="Yusuf Ahmed" userId="278eefcc-6d86-4446-9082-31f6cfa36d45" providerId="ADAL" clId="{B02AB429-C6D1-4DF1-BA13-A4588D109817}" dt="2023-08-14T16:27:47.181" v="5055" actId="1076"/>
          <ac:picMkLst>
            <pc:docMk/>
            <pc:sldMk cId="53397139" sldId="356"/>
            <ac:picMk id="7" creationId="{CA6E45F0-8E8E-0659-40B7-3E62BFA7FF5C}"/>
          </ac:picMkLst>
        </pc:picChg>
        <pc:picChg chg="add del">
          <ac:chgData name="Yusuf Ahmed" userId="278eefcc-6d86-4446-9082-31f6cfa36d45" providerId="ADAL" clId="{B02AB429-C6D1-4DF1-BA13-A4588D109817}" dt="2023-08-14T16:25:49.096" v="5024" actId="22"/>
          <ac:picMkLst>
            <pc:docMk/>
            <pc:sldMk cId="53397139" sldId="356"/>
            <ac:picMk id="10" creationId="{25751873-5480-058A-A838-6D94549173BC}"/>
          </ac:picMkLst>
        </pc:picChg>
        <pc:picChg chg="del">
          <ac:chgData name="Yusuf Ahmed" userId="278eefcc-6d86-4446-9082-31f6cfa36d45" providerId="ADAL" clId="{B02AB429-C6D1-4DF1-BA13-A4588D109817}" dt="2023-08-14T10:40:07.302" v="3435" actId="478"/>
          <ac:picMkLst>
            <pc:docMk/>
            <pc:sldMk cId="53397139" sldId="356"/>
            <ac:picMk id="12" creationId="{836FE5C3-8189-1AA0-5947-B91BC314645E}"/>
          </ac:picMkLst>
        </pc:picChg>
        <pc:picChg chg="del">
          <ac:chgData name="Yusuf Ahmed" userId="278eefcc-6d86-4446-9082-31f6cfa36d45" providerId="ADAL" clId="{B02AB429-C6D1-4DF1-BA13-A4588D109817}" dt="2023-08-14T10:40:05.859" v="3432" actId="478"/>
          <ac:picMkLst>
            <pc:docMk/>
            <pc:sldMk cId="53397139" sldId="356"/>
            <ac:picMk id="2052" creationId="{4075E286-1434-2CCB-7C0F-342B9AA2586A}"/>
          </ac:picMkLst>
        </pc:picChg>
        <pc:picChg chg="del">
          <ac:chgData name="Yusuf Ahmed" userId="278eefcc-6d86-4446-9082-31f6cfa36d45" providerId="ADAL" clId="{B02AB429-C6D1-4DF1-BA13-A4588D109817}" dt="2023-08-14T10:40:03.471" v="3430" actId="478"/>
          <ac:picMkLst>
            <pc:docMk/>
            <pc:sldMk cId="53397139" sldId="356"/>
            <ac:picMk id="2054" creationId="{76B34336-3988-F16B-8B99-1A4118DB97BF}"/>
          </ac:picMkLst>
        </pc:picChg>
        <pc:cxnChg chg="del">
          <ac:chgData name="Yusuf Ahmed" userId="278eefcc-6d86-4446-9082-31f6cfa36d45" providerId="ADAL" clId="{B02AB429-C6D1-4DF1-BA13-A4588D109817}" dt="2023-08-14T10:40:06.323" v="3433" actId="478"/>
          <ac:cxnSpMkLst>
            <pc:docMk/>
            <pc:sldMk cId="53397139" sldId="356"/>
            <ac:cxnSpMk id="16" creationId="{88750BD7-6042-3465-6F5D-49F7A1941A87}"/>
          </ac:cxnSpMkLst>
        </pc:cxnChg>
        <pc:cxnChg chg="del mod">
          <ac:chgData name="Yusuf Ahmed" userId="278eefcc-6d86-4446-9082-31f6cfa36d45" providerId="ADAL" clId="{B02AB429-C6D1-4DF1-BA13-A4588D109817}" dt="2023-08-14T10:40:11.122" v="3438" actId="478"/>
          <ac:cxnSpMkLst>
            <pc:docMk/>
            <pc:sldMk cId="53397139" sldId="356"/>
            <ac:cxnSpMk id="35" creationId="{16178FC2-8DAA-7345-2D8B-877FC7341373}"/>
          </ac:cxnSpMkLst>
        </pc:cxnChg>
      </pc:sldChg>
      <pc:sldChg chg="addSp delSp modSp add mod ord">
        <pc:chgData name="Yusuf Ahmed" userId="278eefcc-6d86-4446-9082-31f6cfa36d45" providerId="ADAL" clId="{B02AB429-C6D1-4DF1-BA13-A4588D109817}" dt="2023-08-14T16:24:04.865" v="5020" actId="20577"/>
        <pc:sldMkLst>
          <pc:docMk/>
          <pc:sldMk cId="690132543" sldId="357"/>
        </pc:sldMkLst>
        <pc:spChg chg="add del mod">
          <ac:chgData name="Yusuf Ahmed" userId="278eefcc-6d86-4446-9082-31f6cfa36d45" providerId="ADAL" clId="{B02AB429-C6D1-4DF1-BA13-A4588D109817}" dt="2023-08-14T15:08:17.807" v="4612" actId="478"/>
          <ac:spMkLst>
            <pc:docMk/>
            <pc:sldMk cId="690132543" sldId="357"/>
            <ac:spMk id="3" creationId="{2D595FD3-1D1E-4DB0-0290-C3AA9D003D3D}"/>
          </ac:spMkLst>
        </pc:spChg>
        <pc:spChg chg="add mod">
          <ac:chgData name="Yusuf Ahmed" userId="278eefcc-6d86-4446-9082-31f6cfa36d45" providerId="ADAL" clId="{B02AB429-C6D1-4DF1-BA13-A4588D109817}" dt="2023-08-14T15:18:13.681" v="4827" actId="1076"/>
          <ac:spMkLst>
            <pc:docMk/>
            <pc:sldMk cId="690132543" sldId="357"/>
            <ac:spMk id="5" creationId="{AA7135A6-FA65-712D-28FB-4AE0F530A96A}"/>
          </ac:spMkLst>
        </pc:spChg>
        <pc:spChg chg="add mod">
          <ac:chgData name="Yusuf Ahmed" userId="278eefcc-6d86-4446-9082-31f6cfa36d45" providerId="ADAL" clId="{B02AB429-C6D1-4DF1-BA13-A4588D109817}" dt="2023-08-14T15:18:28.418" v="4830" actId="1076"/>
          <ac:spMkLst>
            <pc:docMk/>
            <pc:sldMk cId="690132543" sldId="357"/>
            <ac:spMk id="7" creationId="{F197FEC3-383E-66F6-4AEF-2879DA4A1BC8}"/>
          </ac:spMkLst>
        </pc:spChg>
        <pc:spChg chg="add mod">
          <ac:chgData name="Yusuf Ahmed" userId="278eefcc-6d86-4446-9082-31f6cfa36d45" providerId="ADAL" clId="{B02AB429-C6D1-4DF1-BA13-A4588D109817}" dt="2023-08-14T15:27:53.477" v="4888" actId="20577"/>
          <ac:spMkLst>
            <pc:docMk/>
            <pc:sldMk cId="690132543" sldId="357"/>
            <ac:spMk id="8" creationId="{777EE27B-8F28-9AFC-79A9-DB96DF87BE5C}"/>
          </ac:spMkLst>
        </pc:spChg>
        <pc:spChg chg="mod">
          <ac:chgData name="Yusuf Ahmed" userId="278eefcc-6d86-4446-9082-31f6cfa36d45" providerId="ADAL" clId="{B02AB429-C6D1-4DF1-BA13-A4588D109817}" dt="2023-08-14T16:24:04.865" v="5020" actId="20577"/>
          <ac:spMkLst>
            <pc:docMk/>
            <pc:sldMk cId="690132543" sldId="357"/>
            <ac:spMk id="2597" creationId="{00000000-0000-0000-0000-000000000000}"/>
          </ac:spMkLst>
        </pc:spChg>
        <pc:spChg chg="mod">
          <ac:chgData name="Yusuf Ahmed" userId="278eefcc-6d86-4446-9082-31f6cfa36d45" providerId="ADAL" clId="{B02AB429-C6D1-4DF1-BA13-A4588D109817}" dt="2023-08-14T15:18:13.681" v="4827" actId="1076"/>
          <ac:spMkLst>
            <pc:docMk/>
            <pc:sldMk cId="690132543" sldId="357"/>
            <ac:spMk id="2598" creationId="{00000000-0000-0000-0000-000000000000}"/>
          </ac:spMkLst>
        </pc:spChg>
        <pc:spChg chg="del">
          <ac:chgData name="Yusuf Ahmed" userId="278eefcc-6d86-4446-9082-31f6cfa36d45" providerId="ADAL" clId="{B02AB429-C6D1-4DF1-BA13-A4588D109817}" dt="2023-08-14T13:03:04.509" v="3467" actId="478"/>
          <ac:spMkLst>
            <pc:docMk/>
            <pc:sldMk cId="690132543" sldId="357"/>
            <ac:spMk id="2599" creationId="{00000000-0000-0000-0000-000000000000}"/>
          </ac:spMkLst>
        </pc:spChg>
        <pc:spChg chg="del">
          <ac:chgData name="Yusuf Ahmed" userId="278eefcc-6d86-4446-9082-31f6cfa36d45" providerId="ADAL" clId="{B02AB429-C6D1-4DF1-BA13-A4588D109817}" dt="2023-08-14T13:03:04.509" v="3467" actId="478"/>
          <ac:spMkLst>
            <pc:docMk/>
            <pc:sldMk cId="690132543" sldId="357"/>
            <ac:spMk id="2600" creationId="{00000000-0000-0000-0000-000000000000}"/>
          </ac:spMkLst>
        </pc:spChg>
        <pc:spChg chg="del">
          <ac:chgData name="Yusuf Ahmed" userId="278eefcc-6d86-4446-9082-31f6cfa36d45" providerId="ADAL" clId="{B02AB429-C6D1-4DF1-BA13-A4588D109817}" dt="2023-08-14T13:03:04.509" v="3467" actId="478"/>
          <ac:spMkLst>
            <pc:docMk/>
            <pc:sldMk cId="690132543" sldId="357"/>
            <ac:spMk id="2601" creationId="{00000000-0000-0000-0000-000000000000}"/>
          </ac:spMkLst>
        </pc:spChg>
        <pc:spChg chg="del">
          <ac:chgData name="Yusuf Ahmed" userId="278eefcc-6d86-4446-9082-31f6cfa36d45" providerId="ADAL" clId="{B02AB429-C6D1-4DF1-BA13-A4588D109817}" dt="2023-08-14T13:03:04.509" v="3467" actId="478"/>
          <ac:spMkLst>
            <pc:docMk/>
            <pc:sldMk cId="690132543" sldId="357"/>
            <ac:spMk id="2602" creationId="{00000000-0000-0000-0000-000000000000}"/>
          </ac:spMkLst>
        </pc:spChg>
        <pc:picChg chg="add mod">
          <ac:chgData name="Yusuf Ahmed" userId="278eefcc-6d86-4446-9082-31f6cfa36d45" providerId="ADAL" clId="{B02AB429-C6D1-4DF1-BA13-A4588D109817}" dt="2023-08-14T15:19:04.532" v="4831" actId="1076"/>
          <ac:picMkLst>
            <pc:docMk/>
            <pc:sldMk cId="690132543" sldId="357"/>
            <ac:picMk id="2" creationId="{3E52C335-60C1-E820-77E9-89D845FB80E5}"/>
          </ac:picMkLst>
        </pc:picChg>
      </pc:sldChg>
      <pc:sldChg chg="addSp delSp modSp add mod delAnim">
        <pc:chgData name="Yusuf Ahmed" userId="278eefcc-6d86-4446-9082-31f6cfa36d45" providerId="ADAL" clId="{B02AB429-C6D1-4DF1-BA13-A4588D109817}" dt="2023-08-14T16:49:23.338" v="5275" actId="1076"/>
        <pc:sldMkLst>
          <pc:docMk/>
          <pc:sldMk cId="892830548" sldId="358"/>
        </pc:sldMkLst>
        <pc:spChg chg="del">
          <ac:chgData name="Yusuf Ahmed" userId="278eefcc-6d86-4446-9082-31f6cfa36d45" providerId="ADAL" clId="{B02AB429-C6D1-4DF1-BA13-A4588D109817}" dt="2023-08-14T13:08:31.099" v="3522" actId="478"/>
          <ac:spMkLst>
            <pc:docMk/>
            <pc:sldMk cId="892830548" sldId="358"/>
            <ac:spMk id="2" creationId="{96EF90D0-FFB5-7D64-7874-48C8864A44F7}"/>
          </ac:spMkLst>
        </pc:spChg>
        <pc:spChg chg="add mod">
          <ac:chgData name="Yusuf Ahmed" userId="278eefcc-6d86-4446-9082-31f6cfa36d45" providerId="ADAL" clId="{B02AB429-C6D1-4DF1-BA13-A4588D109817}" dt="2023-08-14T16:48:48.041" v="5238" actId="1076"/>
          <ac:spMkLst>
            <pc:docMk/>
            <pc:sldMk cId="892830548" sldId="358"/>
            <ac:spMk id="6" creationId="{B9BCCF3F-254A-3361-CF45-B23C0CAD957C}"/>
          </ac:spMkLst>
        </pc:spChg>
        <pc:spChg chg="add mod">
          <ac:chgData name="Yusuf Ahmed" userId="278eefcc-6d86-4446-9082-31f6cfa36d45" providerId="ADAL" clId="{B02AB429-C6D1-4DF1-BA13-A4588D109817}" dt="2023-08-14T16:48:49.780" v="5239" actId="1076"/>
          <ac:spMkLst>
            <pc:docMk/>
            <pc:sldMk cId="892830548" sldId="358"/>
            <ac:spMk id="9" creationId="{3EC62D3E-5E86-AD41-08C8-7F3CF3B67B6D}"/>
          </ac:spMkLst>
        </pc:spChg>
        <pc:spChg chg="add mod">
          <ac:chgData name="Yusuf Ahmed" userId="278eefcc-6d86-4446-9082-31f6cfa36d45" providerId="ADAL" clId="{B02AB429-C6D1-4DF1-BA13-A4588D109817}" dt="2023-08-14T16:49:23.338" v="5275" actId="1076"/>
          <ac:spMkLst>
            <pc:docMk/>
            <pc:sldMk cId="892830548" sldId="358"/>
            <ac:spMk id="10" creationId="{8015FED3-F1ED-DFF8-B4C1-11263B141D33}"/>
          </ac:spMkLst>
        </pc:spChg>
        <pc:spChg chg="del">
          <ac:chgData name="Yusuf Ahmed" userId="278eefcc-6d86-4446-9082-31f6cfa36d45" providerId="ADAL" clId="{B02AB429-C6D1-4DF1-BA13-A4588D109817}" dt="2023-08-14T13:08:33.005" v="3524" actId="478"/>
          <ac:spMkLst>
            <pc:docMk/>
            <pc:sldMk cId="892830548" sldId="358"/>
            <ac:spMk id="22" creationId="{63977C7E-31F8-6252-F993-F69BCC59AEFA}"/>
          </ac:spMkLst>
        </pc:spChg>
        <pc:spChg chg="del">
          <ac:chgData name="Yusuf Ahmed" userId="278eefcc-6d86-4446-9082-31f6cfa36d45" providerId="ADAL" clId="{B02AB429-C6D1-4DF1-BA13-A4588D109817}" dt="2023-08-14T13:08:36.479" v="3527" actId="478"/>
          <ac:spMkLst>
            <pc:docMk/>
            <pc:sldMk cId="892830548" sldId="358"/>
            <ac:spMk id="29" creationId="{4BE5A51E-8910-568D-FC6A-4CA87E0714A6}"/>
          </ac:spMkLst>
        </pc:spChg>
        <pc:grpChg chg="del">
          <ac:chgData name="Yusuf Ahmed" userId="278eefcc-6d86-4446-9082-31f6cfa36d45" providerId="ADAL" clId="{B02AB429-C6D1-4DF1-BA13-A4588D109817}" dt="2023-08-14T13:08:35.620" v="3526" actId="478"/>
          <ac:grpSpMkLst>
            <pc:docMk/>
            <pc:sldMk cId="892830548" sldId="358"/>
            <ac:grpSpMk id="3" creationId="{5D9E9869-4848-2ECE-64D5-8952B096100E}"/>
          </ac:grpSpMkLst>
        </pc:grpChg>
        <pc:grpChg chg="del">
          <ac:chgData name="Yusuf Ahmed" userId="278eefcc-6d86-4446-9082-31f6cfa36d45" providerId="ADAL" clId="{B02AB429-C6D1-4DF1-BA13-A4588D109817}" dt="2023-08-14T13:08:31.952" v="3523" actId="478"/>
          <ac:grpSpMkLst>
            <pc:docMk/>
            <pc:sldMk cId="892830548" sldId="358"/>
            <ac:grpSpMk id="23" creationId="{049142D1-30BC-0544-EB4F-65FB0384BF34}"/>
          </ac:grpSpMkLst>
        </pc:grpChg>
        <pc:grpChg chg="del">
          <ac:chgData name="Yusuf Ahmed" userId="278eefcc-6d86-4446-9082-31f6cfa36d45" providerId="ADAL" clId="{B02AB429-C6D1-4DF1-BA13-A4588D109817}" dt="2023-08-14T13:08:33.811" v="3525" actId="478"/>
          <ac:grpSpMkLst>
            <pc:docMk/>
            <pc:sldMk cId="892830548" sldId="358"/>
            <ac:grpSpMk id="30" creationId="{E36DE1CF-365B-F60F-0D7A-802AB4C02F4B}"/>
          </ac:grpSpMkLst>
        </pc:grpChg>
        <pc:cxnChg chg="mod">
          <ac:chgData name="Yusuf Ahmed" userId="278eefcc-6d86-4446-9082-31f6cfa36d45" providerId="ADAL" clId="{B02AB429-C6D1-4DF1-BA13-A4588D109817}" dt="2023-08-14T13:08:35.620" v="3526" actId="478"/>
          <ac:cxnSpMkLst>
            <pc:docMk/>
            <pc:sldMk cId="892830548" sldId="358"/>
            <ac:cxnSpMk id="5" creationId="{F911DD62-73F0-D973-2329-01AFB0C083C8}"/>
          </ac:cxnSpMkLst>
        </pc:cxnChg>
      </pc:sldChg>
      <pc:sldChg chg="addSp delSp modSp add mod">
        <pc:chgData name="Yusuf Ahmed" userId="278eefcc-6d86-4446-9082-31f6cfa36d45" providerId="ADAL" clId="{B02AB429-C6D1-4DF1-BA13-A4588D109817}" dt="2023-08-14T15:13:44.214" v="4763" actId="1076"/>
        <pc:sldMkLst>
          <pc:docMk/>
          <pc:sldMk cId="3596301280" sldId="359"/>
        </pc:sldMkLst>
        <pc:picChg chg="add mod modCrop">
          <ac:chgData name="Yusuf Ahmed" userId="278eefcc-6d86-4446-9082-31f6cfa36d45" providerId="ADAL" clId="{B02AB429-C6D1-4DF1-BA13-A4588D109817}" dt="2023-08-14T14:57:02.778" v="4559" actId="1076"/>
          <ac:picMkLst>
            <pc:docMk/>
            <pc:sldMk cId="3596301280" sldId="359"/>
            <ac:picMk id="4" creationId="{527353B4-B2FE-AB2E-BBCA-5E399D87477E}"/>
          </ac:picMkLst>
        </pc:picChg>
        <pc:picChg chg="add del mod ord modCrop">
          <ac:chgData name="Yusuf Ahmed" userId="278eefcc-6d86-4446-9082-31f6cfa36d45" providerId="ADAL" clId="{B02AB429-C6D1-4DF1-BA13-A4588D109817}" dt="2023-08-14T14:30:08.372" v="4432" actId="478"/>
          <ac:picMkLst>
            <pc:docMk/>
            <pc:sldMk cId="3596301280" sldId="359"/>
            <ac:picMk id="6" creationId="{F43EE4A3-06E4-3D18-E6D9-48055AEE905F}"/>
          </ac:picMkLst>
        </pc:picChg>
        <pc:picChg chg="del mod">
          <ac:chgData name="Yusuf Ahmed" userId="278eefcc-6d86-4446-9082-31f6cfa36d45" providerId="ADAL" clId="{B02AB429-C6D1-4DF1-BA13-A4588D109817}" dt="2023-08-14T14:29:37.383" v="4427" actId="478"/>
          <ac:picMkLst>
            <pc:docMk/>
            <pc:sldMk cId="3596301280" sldId="359"/>
            <ac:picMk id="7" creationId="{CA6E45F0-8E8E-0659-40B7-3E62BFA7FF5C}"/>
          </ac:picMkLst>
        </pc:picChg>
        <pc:picChg chg="add mod modCrop">
          <ac:chgData name="Yusuf Ahmed" userId="278eefcc-6d86-4446-9082-31f6cfa36d45" providerId="ADAL" clId="{B02AB429-C6D1-4DF1-BA13-A4588D109817}" dt="2023-08-14T15:12:19.876" v="4752" actId="1076"/>
          <ac:picMkLst>
            <pc:docMk/>
            <pc:sldMk cId="3596301280" sldId="359"/>
            <ac:picMk id="9" creationId="{6F95E2B9-0B36-F546-03AF-9A3F75A7DE7D}"/>
          </ac:picMkLst>
        </pc:picChg>
        <pc:picChg chg="add del mod modCrop">
          <ac:chgData name="Yusuf Ahmed" userId="278eefcc-6d86-4446-9082-31f6cfa36d45" providerId="ADAL" clId="{B02AB429-C6D1-4DF1-BA13-A4588D109817}" dt="2023-08-14T14:39:47.562" v="4440" actId="478"/>
          <ac:picMkLst>
            <pc:docMk/>
            <pc:sldMk cId="3596301280" sldId="359"/>
            <ac:picMk id="11" creationId="{20916EC1-BB28-3A6B-8AD6-55AA691E6552}"/>
          </ac:picMkLst>
        </pc:picChg>
        <pc:picChg chg="add mod">
          <ac:chgData name="Yusuf Ahmed" userId="278eefcc-6d86-4446-9082-31f6cfa36d45" providerId="ADAL" clId="{B02AB429-C6D1-4DF1-BA13-A4588D109817}" dt="2023-08-14T15:11:36.185" v="4740" actId="1076"/>
          <ac:picMkLst>
            <pc:docMk/>
            <pc:sldMk cId="3596301280" sldId="359"/>
            <ac:picMk id="13" creationId="{CCF063C3-32C6-5B3C-F104-DBCE68D8DD8F}"/>
          </ac:picMkLst>
        </pc:picChg>
        <pc:picChg chg="add del mod">
          <ac:chgData name="Yusuf Ahmed" userId="278eefcc-6d86-4446-9082-31f6cfa36d45" providerId="ADAL" clId="{B02AB429-C6D1-4DF1-BA13-A4588D109817}" dt="2023-08-14T14:56:37.052" v="4552" actId="478"/>
          <ac:picMkLst>
            <pc:docMk/>
            <pc:sldMk cId="3596301280" sldId="359"/>
            <ac:picMk id="15" creationId="{72FAAA6C-913C-913D-492B-562F0F9EADAA}"/>
          </ac:picMkLst>
        </pc:picChg>
        <pc:picChg chg="add del mod modCrop">
          <ac:chgData name="Yusuf Ahmed" userId="278eefcc-6d86-4446-9082-31f6cfa36d45" providerId="ADAL" clId="{B02AB429-C6D1-4DF1-BA13-A4588D109817}" dt="2023-08-14T14:56:37.052" v="4552" actId="478"/>
          <ac:picMkLst>
            <pc:docMk/>
            <pc:sldMk cId="3596301280" sldId="359"/>
            <ac:picMk id="16" creationId="{330D45A1-08C1-585E-D983-A978A3E27400}"/>
          </ac:picMkLst>
        </pc:picChg>
        <pc:picChg chg="add mod modCrop">
          <ac:chgData name="Yusuf Ahmed" userId="278eefcc-6d86-4446-9082-31f6cfa36d45" providerId="ADAL" clId="{B02AB429-C6D1-4DF1-BA13-A4588D109817}" dt="2023-08-14T15:12:47.830" v="4756" actId="1076"/>
          <ac:picMkLst>
            <pc:docMk/>
            <pc:sldMk cId="3596301280" sldId="359"/>
            <ac:picMk id="17" creationId="{6BC98129-2AC5-4735-0A3D-A2E118BFFB77}"/>
          </ac:picMkLst>
        </pc:picChg>
        <pc:picChg chg="add mod modCrop">
          <ac:chgData name="Yusuf Ahmed" userId="278eefcc-6d86-4446-9082-31f6cfa36d45" providerId="ADAL" clId="{B02AB429-C6D1-4DF1-BA13-A4588D109817}" dt="2023-08-14T15:12:47.830" v="4756" actId="1076"/>
          <ac:picMkLst>
            <pc:docMk/>
            <pc:sldMk cId="3596301280" sldId="359"/>
            <ac:picMk id="18" creationId="{C9BF769A-8310-2044-C96F-E1EB0A6E2D9E}"/>
          </ac:picMkLst>
        </pc:picChg>
        <pc:picChg chg="add mod modCrop">
          <ac:chgData name="Yusuf Ahmed" userId="278eefcc-6d86-4446-9082-31f6cfa36d45" providerId="ADAL" clId="{B02AB429-C6D1-4DF1-BA13-A4588D109817}" dt="2023-08-14T15:13:36.821" v="4762" actId="1076"/>
          <ac:picMkLst>
            <pc:docMk/>
            <pc:sldMk cId="3596301280" sldId="359"/>
            <ac:picMk id="19" creationId="{942DFA83-E97A-2493-3625-07EB17D93729}"/>
          </ac:picMkLst>
        </pc:picChg>
        <pc:picChg chg="add del mod modCrop">
          <ac:chgData name="Yusuf Ahmed" userId="278eefcc-6d86-4446-9082-31f6cfa36d45" providerId="ADAL" clId="{B02AB429-C6D1-4DF1-BA13-A4588D109817}" dt="2023-08-14T14:50:18.372" v="4503" actId="478"/>
          <ac:picMkLst>
            <pc:docMk/>
            <pc:sldMk cId="3596301280" sldId="359"/>
            <ac:picMk id="20" creationId="{280F75E6-56E9-84B1-3623-D2B95A3E84B3}"/>
          </ac:picMkLst>
        </pc:picChg>
        <pc:picChg chg="add del mod ord">
          <ac:chgData name="Yusuf Ahmed" userId="278eefcc-6d86-4446-9082-31f6cfa36d45" providerId="ADAL" clId="{B02AB429-C6D1-4DF1-BA13-A4588D109817}" dt="2023-08-14T14:50:45.476" v="4511" actId="478"/>
          <ac:picMkLst>
            <pc:docMk/>
            <pc:sldMk cId="3596301280" sldId="359"/>
            <ac:picMk id="21" creationId="{684AF707-7E2F-8E00-E4B0-3611CD99DC7C}"/>
          </ac:picMkLst>
        </pc:picChg>
        <pc:picChg chg="add del mod">
          <ac:chgData name="Yusuf Ahmed" userId="278eefcc-6d86-4446-9082-31f6cfa36d45" providerId="ADAL" clId="{B02AB429-C6D1-4DF1-BA13-A4588D109817}" dt="2023-08-14T14:50:08.314" v="4501" actId="22"/>
          <ac:picMkLst>
            <pc:docMk/>
            <pc:sldMk cId="3596301280" sldId="359"/>
            <ac:picMk id="23" creationId="{CF1E3141-E0A0-6F76-81C2-BD62FA6A6F3C}"/>
          </ac:picMkLst>
        </pc:picChg>
        <pc:picChg chg="add del mod">
          <ac:chgData name="Yusuf Ahmed" userId="278eefcc-6d86-4446-9082-31f6cfa36d45" providerId="ADAL" clId="{B02AB429-C6D1-4DF1-BA13-A4588D109817}" dt="2023-08-14T14:50:47.213" v="4512" actId="478"/>
          <ac:picMkLst>
            <pc:docMk/>
            <pc:sldMk cId="3596301280" sldId="359"/>
            <ac:picMk id="25" creationId="{860D7344-4D40-FFF5-41DA-5535F68915A3}"/>
          </ac:picMkLst>
        </pc:picChg>
        <pc:picChg chg="add mod">
          <ac:chgData name="Yusuf Ahmed" userId="278eefcc-6d86-4446-9082-31f6cfa36d45" providerId="ADAL" clId="{B02AB429-C6D1-4DF1-BA13-A4588D109817}" dt="2023-08-14T15:13:44.214" v="4763" actId="1076"/>
          <ac:picMkLst>
            <pc:docMk/>
            <pc:sldMk cId="3596301280" sldId="359"/>
            <ac:picMk id="27" creationId="{54CCCADC-854B-998B-0DE3-4F733824AB51}"/>
          </ac:picMkLst>
        </pc:picChg>
      </pc:sldChg>
      <pc:sldChg chg="delSp modSp add mod ord">
        <pc:chgData name="Yusuf Ahmed" userId="278eefcc-6d86-4446-9082-31f6cfa36d45" providerId="ADAL" clId="{B02AB429-C6D1-4DF1-BA13-A4588D109817}" dt="2023-08-14T15:41:20.397" v="5002" actId="478"/>
        <pc:sldMkLst>
          <pc:docMk/>
          <pc:sldMk cId="1681299625" sldId="360"/>
        </pc:sldMkLst>
        <pc:spChg chg="mod">
          <ac:chgData name="Yusuf Ahmed" userId="278eefcc-6d86-4446-9082-31f6cfa36d45" providerId="ADAL" clId="{B02AB429-C6D1-4DF1-BA13-A4588D109817}" dt="2023-08-14T15:41:09.286" v="4999" actId="6549"/>
          <ac:spMkLst>
            <pc:docMk/>
            <pc:sldMk cId="1681299625" sldId="360"/>
            <ac:spMk id="1303" creationId="{00000000-0000-0000-0000-000000000000}"/>
          </ac:spMkLst>
        </pc:spChg>
        <pc:picChg chg="del mod">
          <ac:chgData name="Yusuf Ahmed" userId="278eefcc-6d86-4446-9082-31f6cfa36d45" providerId="ADAL" clId="{B02AB429-C6D1-4DF1-BA13-A4588D109817}" dt="2023-08-14T15:41:20.397" v="5002" actId="478"/>
          <ac:picMkLst>
            <pc:docMk/>
            <pc:sldMk cId="1681299625" sldId="360"/>
            <ac:picMk id="1304" creationId="{00000000-0000-0000-0000-000000000000}"/>
          </ac:picMkLst>
        </pc:picChg>
      </pc:sldChg>
    </pc:docChg>
  </pc:docChgLst>
  <pc:docChgLst>
    <pc:chgData name="Yusuf Ahmed" userId="278eefcc-6d86-4446-9082-31f6cfa36d45" providerId="ADAL" clId="{3917CFED-3E31-4E6E-A226-C9C4CA7512EC}"/>
    <pc:docChg chg="undo redo custSel addSld delSld modSld sldOrd delMainMaster">
      <pc:chgData name="Yusuf Ahmed" userId="278eefcc-6d86-4446-9082-31f6cfa36d45" providerId="ADAL" clId="{3917CFED-3E31-4E6E-A226-C9C4CA7512EC}" dt="2023-08-18T12:05:05.707" v="15803" actId="20577"/>
      <pc:docMkLst>
        <pc:docMk/>
      </pc:docMkLst>
      <pc:sldChg chg="del">
        <pc:chgData name="Yusuf Ahmed" userId="278eefcc-6d86-4446-9082-31f6cfa36d45" providerId="ADAL" clId="{3917CFED-3E31-4E6E-A226-C9C4CA7512EC}" dt="2023-08-14T16:54:18.635" v="1" actId="47"/>
        <pc:sldMkLst>
          <pc:docMk/>
          <pc:sldMk cId="0" sldId="256"/>
        </pc:sldMkLst>
      </pc:sldChg>
      <pc:sldChg chg="del">
        <pc:chgData name="Yusuf Ahmed" userId="278eefcc-6d86-4446-9082-31f6cfa36d45" providerId="ADAL" clId="{3917CFED-3E31-4E6E-A226-C9C4CA7512EC}" dt="2023-08-14T16:54:21.559" v="3" actId="47"/>
        <pc:sldMkLst>
          <pc:docMk/>
          <pc:sldMk cId="0" sldId="257"/>
        </pc:sldMkLst>
      </pc:sldChg>
      <pc:sldChg chg="del">
        <pc:chgData name="Yusuf Ahmed" userId="278eefcc-6d86-4446-9082-31f6cfa36d45" providerId="ADAL" clId="{3917CFED-3E31-4E6E-A226-C9C4CA7512EC}" dt="2023-08-14T16:54:21.613" v="4" actId="47"/>
        <pc:sldMkLst>
          <pc:docMk/>
          <pc:sldMk cId="0" sldId="258"/>
        </pc:sldMkLst>
      </pc:sldChg>
      <pc:sldChg chg="del">
        <pc:chgData name="Yusuf Ahmed" userId="278eefcc-6d86-4446-9082-31f6cfa36d45" providerId="ADAL" clId="{3917CFED-3E31-4E6E-A226-C9C4CA7512EC}" dt="2023-08-14T16:54:21.815" v="5" actId="47"/>
        <pc:sldMkLst>
          <pc:docMk/>
          <pc:sldMk cId="0" sldId="259"/>
        </pc:sldMkLst>
      </pc:sldChg>
      <pc:sldChg chg="del">
        <pc:chgData name="Yusuf Ahmed" userId="278eefcc-6d86-4446-9082-31f6cfa36d45" providerId="ADAL" clId="{3917CFED-3E31-4E6E-A226-C9C4CA7512EC}" dt="2023-08-14T16:54:21.877" v="6" actId="47"/>
        <pc:sldMkLst>
          <pc:docMk/>
          <pc:sldMk cId="0" sldId="260"/>
        </pc:sldMkLst>
      </pc:sldChg>
      <pc:sldChg chg="del">
        <pc:chgData name="Yusuf Ahmed" userId="278eefcc-6d86-4446-9082-31f6cfa36d45" providerId="ADAL" clId="{3917CFED-3E31-4E6E-A226-C9C4CA7512EC}" dt="2023-08-14T16:54:21.979" v="7" actId="47"/>
        <pc:sldMkLst>
          <pc:docMk/>
          <pc:sldMk cId="0" sldId="261"/>
        </pc:sldMkLst>
      </pc:sldChg>
      <pc:sldChg chg="del">
        <pc:chgData name="Yusuf Ahmed" userId="278eefcc-6d86-4446-9082-31f6cfa36d45" providerId="ADAL" clId="{3917CFED-3E31-4E6E-A226-C9C4CA7512EC}" dt="2023-08-14T16:54:22.243" v="8" actId="47"/>
        <pc:sldMkLst>
          <pc:docMk/>
          <pc:sldMk cId="0" sldId="262"/>
        </pc:sldMkLst>
      </pc:sldChg>
      <pc:sldChg chg="del">
        <pc:chgData name="Yusuf Ahmed" userId="278eefcc-6d86-4446-9082-31f6cfa36d45" providerId="ADAL" clId="{3917CFED-3E31-4E6E-A226-C9C4CA7512EC}" dt="2023-08-14T16:54:22.307" v="9" actId="47"/>
        <pc:sldMkLst>
          <pc:docMk/>
          <pc:sldMk cId="0" sldId="263"/>
        </pc:sldMkLst>
      </pc:sldChg>
      <pc:sldChg chg="del">
        <pc:chgData name="Yusuf Ahmed" userId="278eefcc-6d86-4446-9082-31f6cfa36d45" providerId="ADAL" clId="{3917CFED-3E31-4E6E-A226-C9C4CA7512EC}" dt="2023-08-14T16:54:22.413" v="10" actId="47"/>
        <pc:sldMkLst>
          <pc:docMk/>
          <pc:sldMk cId="0" sldId="264"/>
        </pc:sldMkLst>
      </pc:sldChg>
      <pc:sldChg chg="del">
        <pc:chgData name="Yusuf Ahmed" userId="278eefcc-6d86-4446-9082-31f6cfa36d45" providerId="ADAL" clId="{3917CFED-3E31-4E6E-A226-C9C4CA7512EC}" dt="2023-08-14T16:54:22.858" v="11" actId="47"/>
        <pc:sldMkLst>
          <pc:docMk/>
          <pc:sldMk cId="0" sldId="265"/>
        </pc:sldMkLst>
      </pc:sldChg>
      <pc:sldChg chg="del">
        <pc:chgData name="Yusuf Ahmed" userId="278eefcc-6d86-4446-9082-31f6cfa36d45" providerId="ADAL" clId="{3917CFED-3E31-4E6E-A226-C9C4CA7512EC}" dt="2023-08-14T16:54:22.929" v="12" actId="47"/>
        <pc:sldMkLst>
          <pc:docMk/>
          <pc:sldMk cId="0" sldId="266"/>
        </pc:sldMkLst>
      </pc:sldChg>
      <pc:sldChg chg="del">
        <pc:chgData name="Yusuf Ahmed" userId="278eefcc-6d86-4446-9082-31f6cfa36d45" providerId="ADAL" clId="{3917CFED-3E31-4E6E-A226-C9C4CA7512EC}" dt="2023-08-14T16:54:22.997" v="13" actId="47"/>
        <pc:sldMkLst>
          <pc:docMk/>
          <pc:sldMk cId="0" sldId="267"/>
        </pc:sldMkLst>
      </pc:sldChg>
      <pc:sldChg chg="del">
        <pc:chgData name="Yusuf Ahmed" userId="278eefcc-6d86-4446-9082-31f6cfa36d45" providerId="ADAL" clId="{3917CFED-3E31-4E6E-A226-C9C4CA7512EC}" dt="2023-08-14T16:54:23.036" v="14" actId="47"/>
        <pc:sldMkLst>
          <pc:docMk/>
          <pc:sldMk cId="0" sldId="268"/>
        </pc:sldMkLst>
      </pc:sldChg>
      <pc:sldChg chg="del">
        <pc:chgData name="Yusuf Ahmed" userId="278eefcc-6d86-4446-9082-31f6cfa36d45" providerId="ADAL" clId="{3917CFED-3E31-4E6E-A226-C9C4CA7512EC}" dt="2023-08-14T16:54:23.076" v="15" actId="47"/>
        <pc:sldMkLst>
          <pc:docMk/>
          <pc:sldMk cId="0" sldId="269"/>
        </pc:sldMkLst>
      </pc:sldChg>
      <pc:sldChg chg="del">
        <pc:chgData name="Yusuf Ahmed" userId="278eefcc-6d86-4446-9082-31f6cfa36d45" providerId="ADAL" clId="{3917CFED-3E31-4E6E-A226-C9C4CA7512EC}" dt="2023-08-14T16:54:23.118" v="16" actId="47"/>
        <pc:sldMkLst>
          <pc:docMk/>
          <pc:sldMk cId="0" sldId="270"/>
        </pc:sldMkLst>
      </pc:sldChg>
      <pc:sldChg chg="del">
        <pc:chgData name="Yusuf Ahmed" userId="278eefcc-6d86-4446-9082-31f6cfa36d45" providerId="ADAL" clId="{3917CFED-3E31-4E6E-A226-C9C4CA7512EC}" dt="2023-08-14T16:54:23.168" v="17" actId="47"/>
        <pc:sldMkLst>
          <pc:docMk/>
          <pc:sldMk cId="0" sldId="271"/>
        </pc:sldMkLst>
      </pc:sldChg>
      <pc:sldChg chg="del">
        <pc:chgData name="Yusuf Ahmed" userId="278eefcc-6d86-4446-9082-31f6cfa36d45" providerId="ADAL" clId="{3917CFED-3E31-4E6E-A226-C9C4CA7512EC}" dt="2023-08-14T16:54:23.248" v="18" actId="47"/>
        <pc:sldMkLst>
          <pc:docMk/>
          <pc:sldMk cId="0" sldId="272"/>
        </pc:sldMkLst>
      </pc:sldChg>
      <pc:sldChg chg="del">
        <pc:chgData name="Yusuf Ahmed" userId="278eefcc-6d86-4446-9082-31f6cfa36d45" providerId="ADAL" clId="{3917CFED-3E31-4E6E-A226-C9C4CA7512EC}" dt="2023-08-14T16:54:23.300" v="19" actId="47"/>
        <pc:sldMkLst>
          <pc:docMk/>
          <pc:sldMk cId="0" sldId="273"/>
        </pc:sldMkLst>
      </pc:sldChg>
      <pc:sldChg chg="del">
        <pc:chgData name="Yusuf Ahmed" userId="278eefcc-6d86-4446-9082-31f6cfa36d45" providerId="ADAL" clId="{3917CFED-3E31-4E6E-A226-C9C4CA7512EC}" dt="2023-08-14T16:54:23.942" v="20" actId="47"/>
        <pc:sldMkLst>
          <pc:docMk/>
          <pc:sldMk cId="0" sldId="274"/>
        </pc:sldMkLst>
      </pc:sldChg>
      <pc:sldChg chg="del">
        <pc:chgData name="Yusuf Ahmed" userId="278eefcc-6d86-4446-9082-31f6cfa36d45" providerId="ADAL" clId="{3917CFED-3E31-4E6E-A226-C9C4CA7512EC}" dt="2023-08-14T16:54:24.424" v="21" actId="47"/>
        <pc:sldMkLst>
          <pc:docMk/>
          <pc:sldMk cId="0" sldId="275"/>
        </pc:sldMkLst>
      </pc:sldChg>
      <pc:sldChg chg="del">
        <pc:chgData name="Yusuf Ahmed" userId="278eefcc-6d86-4446-9082-31f6cfa36d45" providerId="ADAL" clId="{3917CFED-3E31-4E6E-A226-C9C4CA7512EC}" dt="2023-08-14T16:54:24.485" v="22" actId="47"/>
        <pc:sldMkLst>
          <pc:docMk/>
          <pc:sldMk cId="0" sldId="276"/>
        </pc:sldMkLst>
      </pc:sldChg>
      <pc:sldChg chg="del">
        <pc:chgData name="Yusuf Ahmed" userId="278eefcc-6d86-4446-9082-31f6cfa36d45" providerId="ADAL" clId="{3917CFED-3E31-4E6E-A226-C9C4CA7512EC}" dt="2023-08-14T16:54:24.547" v="23" actId="47"/>
        <pc:sldMkLst>
          <pc:docMk/>
          <pc:sldMk cId="0" sldId="277"/>
        </pc:sldMkLst>
      </pc:sldChg>
      <pc:sldChg chg="del">
        <pc:chgData name="Yusuf Ahmed" userId="278eefcc-6d86-4446-9082-31f6cfa36d45" providerId="ADAL" clId="{3917CFED-3E31-4E6E-A226-C9C4CA7512EC}" dt="2023-08-14T16:54:24.636" v="24" actId="47"/>
        <pc:sldMkLst>
          <pc:docMk/>
          <pc:sldMk cId="0" sldId="278"/>
        </pc:sldMkLst>
      </pc:sldChg>
      <pc:sldChg chg="del">
        <pc:chgData name="Yusuf Ahmed" userId="278eefcc-6d86-4446-9082-31f6cfa36d45" providerId="ADAL" clId="{3917CFED-3E31-4E6E-A226-C9C4CA7512EC}" dt="2023-08-14T16:54:24.693" v="25" actId="47"/>
        <pc:sldMkLst>
          <pc:docMk/>
          <pc:sldMk cId="0" sldId="279"/>
        </pc:sldMkLst>
      </pc:sldChg>
      <pc:sldChg chg="del">
        <pc:chgData name="Yusuf Ahmed" userId="278eefcc-6d86-4446-9082-31f6cfa36d45" providerId="ADAL" clId="{3917CFED-3E31-4E6E-A226-C9C4CA7512EC}" dt="2023-08-14T16:54:26.239" v="26" actId="47"/>
        <pc:sldMkLst>
          <pc:docMk/>
          <pc:sldMk cId="0" sldId="280"/>
        </pc:sldMkLst>
      </pc:sldChg>
      <pc:sldChg chg="del">
        <pc:chgData name="Yusuf Ahmed" userId="278eefcc-6d86-4446-9082-31f6cfa36d45" providerId="ADAL" clId="{3917CFED-3E31-4E6E-A226-C9C4CA7512EC}" dt="2023-08-14T16:54:26.732" v="27" actId="47"/>
        <pc:sldMkLst>
          <pc:docMk/>
          <pc:sldMk cId="0" sldId="281"/>
        </pc:sldMkLst>
      </pc:sldChg>
      <pc:sldChg chg="del">
        <pc:chgData name="Yusuf Ahmed" userId="278eefcc-6d86-4446-9082-31f6cfa36d45" providerId="ADAL" clId="{3917CFED-3E31-4E6E-A226-C9C4CA7512EC}" dt="2023-08-14T16:54:26.767" v="28" actId="47"/>
        <pc:sldMkLst>
          <pc:docMk/>
          <pc:sldMk cId="0" sldId="282"/>
        </pc:sldMkLst>
      </pc:sldChg>
      <pc:sldChg chg="del">
        <pc:chgData name="Yusuf Ahmed" userId="278eefcc-6d86-4446-9082-31f6cfa36d45" providerId="ADAL" clId="{3917CFED-3E31-4E6E-A226-C9C4CA7512EC}" dt="2023-08-14T16:54:26.825" v="29" actId="47"/>
        <pc:sldMkLst>
          <pc:docMk/>
          <pc:sldMk cId="0" sldId="283"/>
        </pc:sldMkLst>
      </pc:sldChg>
      <pc:sldChg chg="del">
        <pc:chgData name="Yusuf Ahmed" userId="278eefcc-6d86-4446-9082-31f6cfa36d45" providerId="ADAL" clId="{3917CFED-3E31-4E6E-A226-C9C4CA7512EC}" dt="2023-08-14T16:54:26.885" v="30" actId="47"/>
        <pc:sldMkLst>
          <pc:docMk/>
          <pc:sldMk cId="0" sldId="284"/>
        </pc:sldMkLst>
      </pc:sldChg>
      <pc:sldChg chg="del">
        <pc:chgData name="Yusuf Ahmed" userId="278eefcc-6d86-4446-9082-31f6cfa36d45" providerId="ADAL" clId="{3917CFED-3E31-4E6E-A226-C9C4CA7512EC}" dt="2023-08-14T16:54:26.925" v="31" actId="47"/>
        <pc:sldMkLst>
          <pc:docMk/>
          <pc:sldMk cId="0" sldId="285"/>
        </pc:sldMkLst>
      </pc:sldChg>
      <pc:sldChg chg="del">
        <pc:chgData name="Yusuf Ahmed" userId="278eefcc-6d86-4446-9082-31f6cfa36d45" providerId="ADAL" clId="{3917CFED-3E31-4E6E-A226-C9C4CA7512EC}" dt="2023-08-14T16:54:26.973" v="32" actId="47"/>
        <pc:sldMkLst>
          <pc:docMk/>
          <pc:sldMk cId="0" sldId="286"/>
        </pc:sldMkLst>
      </pc:sldChg>
      <pc:sldChg chg="del">
        <pc:chgData name="Yusuf Ahmed" userId="278eefcc-6d86-4446-9082-31f6cfa36d45" providerId="ADAL" clId="{3917CFED-3E31-4E6E-A226-C9C4CA7512EC}" dt="2023-08-14T16:54:27.024" v="33" actId="47"/>
        <pc:sldMkLst>
          <pc:docMk/>
          <pc:sldMk cId="0" sldId="287"/>
        </pc:sldMkLst>
      </pc:sldChg>
      <pc:sldChg chg="del">
        <pc:chgData name="Yusuf Ahmed" userId="278eefcc-6d86-4446-9082-31f6cfa36d45" providerId="ADAL" clId="{3917CFED-3E31-4E6E-A226-C9C4CA7512EC}" dt="2023-08-14T16:54:27.075" v="34" actId="47"/>
        <pc:sldMkLst>
          <pc:docMk/>
          <pc:sldMk cId="0" sldId="288"/>
        </pc:sldMkLst>
      </pc:sldChg>
      <pc:sldChg chg="del">
        <pc:chgData name="Yusuf Ahmed" userId="278eefcc-6d86-4446-9082-31f6cfa36d45" providerId="ADAL" clId="{3917CFED-3E31-4E6E-A226-C9C4CA7512EC}" dt="2023-08-14T16:54:27.125" v="35" actId="47"/>
        <pc:sldMkLst>
          <pc:docMk/>
          <pc:sldMk cId="0" sldId="289"/>
        </pc:sldMkLst>
      </pc:sldChg>
      <pc:sldChg chg="del">
        <pc:chgData name="Yusuf Ahmed" userId="278eefcc-6d86-4446-9082-31f6cfa36d45" providerId="ADAL" clId="{3917CFED-3E31-4E6E-A226-C9C4CA7512EC}" dt="2023-08-14T16:54:27.174" v="36" actId="47"/>
        <pc:sldMkLst>
          <pc:docMk/>
          <pc:sldMk cId="0" sldId="290"/>
        </pc:sldMkLst>
      </pc:sldChg>
      <pc:sldChg chg="del">
        <pc:chgData name="Yusuf Ahmed" userId="278eefcc-6d86-4446-9082-31f6cfa36d45" providerId="ADAL" clId="{3917CFED-3E31-4E6E-A226-C9C4CA7512EC}" dt="2023-08-14T16:54:27.229" v="37" actId="47"/>
        <pc:sldMkLst>
          <pc:docMk/>
          <pc:sldMk cId="0" sldId="291"/>
        </pc:sldMkLst>
      </pc:sldChg>
      <pc:sldChg chg="del">
        <pc:chgData name="Yusuf Ahmed" userId="278eefcc-6d86-4446-9082-31f6cfa36d45" providerId="ADAL" clId="{3917CFED-3E31-4E6E-A226-C9C4CA7512EC}" dt="2023-08-14T16:54:27.278" v="38" actId="47"/>
        <pc:sldMkLst>
          <pc:docMk/>
          <pc:sldMk cId="0" sldId="292"/>
        </pc:sldMkLst>
      </pc:sldChg>
      <pc:sldChg chg="del">
        <pc:chgData name="Yusuf Ahmed" userId="278eefcc-6d86-4446-9082-31f6cfa36d45" providerId="ADAL" clId="{3917CFED-3E31-4E6E-A226-C9C4CA7512EC}" dt="2023-08-14T16:54:27.323" v="39" actId="47"/>
        <pc:sldMkLst>
          <pc:docMk/>
          <pc:sldMk cId="0" sldId="293"/>
        </pc:sldMkLst>
      </pc:sldChg>
      <pc:sldChg chg="del">
        <pc:chgData name="Yusuf Ahmed" userId="278eefcc-6d86-4446-9082-31f6cfa36d45" providerId="ADAL" clId="{3917CFED-3E31-4E6E-A226-C9C4CA7512EC}" dt="2023-08-14T16:54:27.367" v="40" actId="47"/>
        <pc:sldMkLst>
          <pc:docMk/>
          <pc:sldMk cId="0" sldId="294"/>
        </pc:sldMkLst>
      </pc:sldChg>
      <pc:sldChg chg="del">
        <pc:chgData name="Yusuf Ahmed" userId="278eefcc-6d86-4446-9082-31f6cfa36d45" providerId="ADAL" clId="{3917CFED-3E31-4E6E-A226-C9C4CA7512EC}" dt="2023-08-14T16:54:27.405" v="41" actId="47"/>
        <pc:sldMkLst>
          <pc:docMk/>
          <pc:sldMk cId="0" sldId="295"/>
        </pc:sldMkLst>
      </pc:sldChg>
      <pc:sldChg chg="del">
        <pc:chgData name="Yusuf Ahmed" userId="278eefcc-6d86-4446-9082-31f6cfa36d45" providerId="ADAL" clId="{3917CFED-3E31-4E6E-A226-C9C4CA7512EC}" dt="2023-08-14T16:54:27.450" v="42" actId="47"/>
        <pc:sldMkLst>
          <pc:docMk/>
          <pc:sldMk cId="0" sldId="296"/>
        </pc:sldMkLst>
      </pc:sldChg>
      <pc:sldChg chg="del">
        <pc:chgData name="Yusuf Ahmed" userId="278eefcc-6d86-4446-9082-31f6cfa36d45" providerId="ADAL" clId="{3917CFED-3E31-4E6E-A226-C9C4CA7512EC}" dt="2023-08-14T16:54:27.484" v="43" actId="47"/>
        <pc:sldMkLst>
          <pc:docMk/>
          <pc:sldMk cId="0" sldId="297"/>
        </pc:sldMkLst>
      </pc:sldChg>
      <pc:sldChg chg="del">
        <pc:chgData name="Yusuf Ahmed" userId="278eefcc-6d86-4446-9082-31f6cfa36d45" providerId="ADAL" clId="{3917CFED-3E31-4E6E-A226-C9C4CA7512EC}" dt="2023-08-14T16:54:27.533" v="44" actId="47"/>
        <pc:sldMkLst>
          <pc:docMk/>
          <pc:sldMk cId="0" sldId="298"/>
        </pc:sldMkLst>
      </pc:sldChg>
      <pc:sldChg chg="del">
        <pc:chgData name="Yusuf Ahmed" userId="278eefcc-6d86-4446-9082-31f6cfa36d45" providerId="ADAL" clId="{3917CFED-3E31-4E6E-A226-C9C4CA7512EC}" dt="2023-08-14T16:54:27.602" v="45" actId="47"/>
        <pc:sldMkLst>
          <pc:docMk/>
          <pc:sldMk cId="0" sldId="299"/>
        </pc:sldMkLst>
      </pc:sldChg>
      <pc:sldChg chg="del">
        <pc:chgData name="Yusuf Ahmed" userId="278eefcc-6d86-4446-9082-31f6cfa36d45" providerId="ADAL" clId="{3917CFED-3E31-4E6E-A226-C9C4CA7512EC}" dt="2023-08-14T16:54:27.648" v="46" actId="47"/>
        <pc:sldMkLst>
          <pc:docMk/>
          <pc:sldMk cId="0" sldId="300"/>
        </pc:sldMkLst>
      </pc:sldChg>
      <pc:sldChg chg="del">
        <pc:chgData name="Yusuf Ahmed" userId="278eefcc-6d86-4446-9082-31f6cfa36d45" providerId="ADAL" clId="{3917CFED-3E31-4E6E-A226-C9C4CA7512EC}" dt="2023-08-14T16:54:27.720" v="47" actId="47"/>
        <pc:sldMkLst>
          <pc:docMk/>
          <pc:sldMk cId="0" sldId="301"/>
        </pc:sldMkLst>
      </pc:sldChg>
      <pc:sldChg chg="del">
        <pc:chgData name="Yusuf Ahmed" userId="278eefcc-6d86-4446-9082-31f6cfa36d45" providerId="ADAL" clId="{3917CFED-3E31-4E6E-A226-C9C4CA7512EC}" dt="2023-08-14T16:54:27.770" v="48" actId="47"/>
        <pc:sldMkLst>
          <pc:docMk/>
          <pc:sldMk cId="0" sldId="302"/>
        </pc:sldMkLst>
      </pc:sldChg>
      <pc:sldChg chg="del">
        <pc:chgData name="Yusuf Ahmed" userId="278eefcc-6d86-4446-9082-31f6cfa36d45" providerId="ADAL" clId="{3917CFED-3E31-4E6E-A226-C9C4CA7512EC}" dt="2023-08-14T16:54:29.205" v="49" actId="47"/>
        <pc:sldMkLst>
          <pc:docMk/>
          <pc:sldMk cId="0" sldId="303"/>
        </pc:sldMkLst>
      </pc:sldChg>
      <pc:sldChg chg="del">
        <pc:chgData name="Yusuf Ahmed" userId="278eefcc-6d86-4446-9082-31f6cfa36d45" providerId="ADAL" clId="{3917CFED-3E31-4E6E-A226-C9C4CA7512EC}" dt="2023-08-14T16:54:29.707" v="50" actId="47"/>
        <pc:sldMkLst>
          <pc:docMk/>
          <pc:sldMk cId="0" sldId="304"/>
        </pc:sldMkLst>
      </pc:sldChg>
      <pc:sldChg chg="del">
        <pc:chgData name="Yusuf Ahmed" userId="278eefcc-6d86-4446-9082-31f6cfa36d45" providerId="ADAL" clId="{3917CFED-3E31-4E6E-A226-C9C4CA7512EC}" dt="2023-08-14T16:54:29.779" v="51" actId="47"/>
        <pc:sldMkLst>
          <pc:docMk/>
          <pc:sldMk cId="0" sldId="305"/>
        </pc:sldMkLst>
      </pc:sldChg>
      <pc:sldChg chg="del">
        <pc:chgData name="Yusuf Ahmed" userId="278eefcc-6d86-4446-9082-31f6cfa36d45" providerId="ADAL" clId="{3917CFED-3E31-4E6E-A226-C9C4CA7512EC}" dt="2023-08-14T16:54:29.840" v="52" actId="47"/>
        <pc:sldMkLst>
          <pc:docMk/>
          <pc:sldMk cId="0" sldId="306"/>
        </pc:sldMkLst>
      </pc:sldChg>
      <pc:sldChg chg="del">
        <pc:chgData name="Yusuf Ahmed" userId="278eefcc-6d86-4446-9082-31f6cfa36d45" providerId="ADAL" clId="{3917CFED-3E31-4E6E-A226-C9C4CA7512EC}" dt="2023-08-14T16:54:29.896" v="53" actId="47"/>
        <pc:sldMkLst>
          <pc:docMk/>
          <pc:sldMk cId="0" sldId="307"/>
        </pc:sldMkLst>
      </pc:sldChg>
      <pc:sldChg chg="del">
        <pc:chgData name="Yusuf Ahmed" userId="278eefcc-6d86-4446-9082-31f6cfa36d45" providerId="ADAL" clId="{3917CFED-3E31-4E6E-A226-C9C4CA7512EC}" dt="2023-08-14T16:54:29.960" v="54" actId="47"/>
        <pc:sldMkLst>
          <pc:docMk/>
          <pc:sldMk cId="0" sldId="308"/>
        </pc:sldMkLst>
      </pc:sldChg>
      <pc:sldChg chg="del">
        <pc:chgData name="Yusuf Ahmed" userId="278eefcc-6d86-4446-9082-31f6cfa36d45" providerId="ADAL" clId="{3917CFED-3E31-4E6E-A226-C9C4CA7512EC}" dt="2023-08-14T16:54:30.028" v="55" actId="47"/>
        <pc:sldMkLst>
          <pc:docMk/>
          <pc:sldMk cId="0" sldId="309"/>
        </pc:sldMkLst>
      </pc:sldChg>
      <pc:sldChg chg="del">
        <pc:chgData name="Yusuf Ahmed" userId="278eefcc-6d86-4446-9082-31f6cfa36d45" providerId="ADAL" clId="{3917CFED-3E31-4E6E-A226-C9C4CA7512EC}" dt="2023-08-14T16:54:30.111" v="56" actId="47"/>
        <pc:sldMkLst>
          <pc:docMk/>
          <pc:sldMk cId="0" sldId="310"/>
        </pc:sldMkLst>
      </pc:sldChg>
      <pc:sldChg chg="del">
        <pc:chgData name="Yusuf Ahmed" userId="278eefcc-6d86-4446-9082-31f6cfa36d45" providerId="ADAL" clId="{3917CFED-3E31-4E6E-A226-C9C4CA7512EC}" dt="2023-08-14T16:54:30.171" v="57" actId="47"/>
        <pc:sldMkLst>
          <pc:docMk/>
          <pc:sldMk cId="0" sldId="311"/>
        </pc:sldMkLst>
      </pc:sldChg>
      <pc:sldChg chg="del">
        <pc:chgData name="Yusuf Ahmed" userId="278eefcc-6d86-4446-9082-31f6cfa36d45" providerId="ADAL" clId="{3917CFED-3E31-4E6E-A226-C9C4CA7512EC}" dt="2023-08-14T16:54:30.233" v="58" actId="47"/>
        <pc:sldMkLst>
          <pc:docMk/>
          <pc:sldMk cId="0" sldId="312"/>
        </pc:sldMkLst>
      </pc:sldChg>
      <pc:sldChg chg="del">
        <pc:chgData name="Yusuf Ahmed" userId="278eefcc-6d86-4446-9082-31f6cfa36d45" providerId="ADAL" clId="{3917CFED-3E31-4E6E-A226-C9C4CA7512EC}" dt="2023-08-14T16:54:30.295" v="59" actId="47"/>
        <pc:sldMkLst>
          <pc:docMk/>
          <pc:sldMk cId="0" sldId="313"/>
        </pc:sldMkLst>
      </pc:sldChg>
      <pc:sldChg chg="del">
        <pc:chgData name="Yusuf Ahmed" userId="278eefcc-6d86-4446-9082-31f6cfa36d45" providerId="ADAL" clId="{3917CFED-3E31-4E6E-A226-C9C4CA7512EC}" dt="2023-08-14T16:54:30.367" v="60" actId="47"/>
        <pc:sldMkLst>
          <pc:docMk/>
          <pc:sldMk cId="0" sldId="314"/>
        </pc:sldMkLst>
      </pc:sldChg>
      <pc:sldChg chg="del">
        <pc:chgData name="Yusuf Ahmed" userId="278eefcc-6d86-4446-9082-31f6cfa36d45" providerId="ADAL" clId="{3917CFED-3E31-4E6E-A226-C9C4CA7512EC}" dt="2023-08-14T16:54:30.429" v="61" actId="47"/>
        <pc:sldMkLst>
          <pc:docMk/>
          <pc:sldMk cId="0" sldId="315"/>
        </pc:sldMkLst>
      </pc:sldChg>
      <pc:sldChg chg="del">
        <pc:chgData name="Yusuf Ahmed" userId="278eefcc-6d86-4446-9082-31f6cfa36d45" providerId="ADAL" clId="{3917CFED-3E31-4E6E-A226-C9C4CA7512EC}" dt="2023-08-14T16:54:30.507" v="62" actId="47"/>
        <pc:sldMkLst>
          <pc:docMk/>
          <pc:sldMk cId="0" sldId="316"/>
        </pc:sldMkLst>
      </pc:sldChg>
      <pc:sldChg chg="del">
        <pc:chgData name="Yusuf Ahmed" userId="278eefcc-6d86-4446-9082-31f6cfa36d45" providerId="ADAL" clId="{3917CFED-3E31-4E6E-A226-C9C4CA7512EC}" dt="2023-08-14T16:54:30.622" v="63" actId="47"/>
        <pc:sldMkLst>
          <pc:docMk/>
          <pc:sldMk cId="0" sldId="317"/>
        </pc:sldMkLst>
      </pc:sldChg>
      <pc:sldChg chg="del">
        <pc:chgData name="Yusuf Ahmed" userId="278eefcc-6d86-4446-9082-31f6cfa36d45" providerId="ADAL" clId="{3917CFED-3E31-4E6E-A226-C9C4CA7512EC}" dt="2023-08-14T16:54:30.700" v="64" actId="47"/>
        <pc:sldMkLst>
          <pc:docMk/>
          <pc:sldMk cId="0" sldId="318"/>
        </pc:sldMkLst>
      </pc:sldChg>
      <pc:sldChg chg="del">
        <pc:chgData name="Yusuf Ahmed" userId="278eefcc-6d86-4446-9082-31f6cfa36d45" providerId="ADAL" clId="{3917CFED-3E31-4E6E-A226-C9C4CA7512EC}" dt="2023-08-14T16:54:30.759" v="65" actId="47"/>
        <pc:sldMkLst>
          <pc:docMk/>
          <pc:sldMk cId="0" sldId="319"/>
        </pc:sldMkLst>
      </pc:sldChg>
      <pc:sldChg chg="del">
        <pc:chgData name="Yusuf Ahmed" userId="278eefcc-6d86-4446-9082-31f6cfa36d45" providerId="ADAL" clId="{3917CFED-3E31-4E6E-A226-C9C4CA7512EC}" dt="2023-08-14T16:54:30.819" v="66" actId="47"/>
        <pc:sldMkLst>
          <pc:docMk/>
          <pc:sldMk cId="0" sldId="320"/>
        </pc:sldMkLst>
      </pc:sldChg>
      <pc:sldChg chg="del">
        <pc:chgData name="Yusuf Ahmed" userId="278eefcc-6d86-4446-9082-31f6cfa36d45" providerId="ADAL" clId="{3917CFED-3E31-4E6E-A226-C9C4CA7512EC}" dt="2023-08-14T16:54:30.876" v="67" actId="47"/>
        <pc:sldMkLst>
          <pc:docMk/>
          <pc:sldMk cId="0" sldId="321"/>
        </pc:sldMkLst>
      </pc:sldChg>
      <pc:sldChg chg="del">
        <pc:chgData name="Yusuf Ahmed" userId="278eefcc-6d86-4446-9082-31f6cfa36d45" providerId="ADAL" clId="{3917CFED-3E31-4E6E-A226-C9C4CA7512EC}" dt="2023-08-14T16:54:30.905" v="68" actId="47"/>
        <pc:sldMkLst>
          <pc:docMk/>
          <pc:sldMk cId="0" sldId="322"/>
        </pc:sldMkLst>
      </pc:sldChg>
      <pc:sldChg chg="del">
        <pc:chgData name="Yusuf Ahmed" userId="278eefcc-6d86-4446-9082-31f6cfa36d45" providerId="ADAL" clId="{3917CFED-3E31-4E6E-A226-C9C4CA7512EC}" dt="2023-08-14T16:54:30.934" v="69" actId="47"/>
        <pc:sldMkLst>
          <pc:docMk/>
          <pc:sldMk cId="0" sldId="323"/>
        </pc:sldMkLst>
      </pc:sldChg>
      <pc:sldChg chg="del">
        <pc:chgData name="Yusuf Ahmed" userId="278eefcc-6d86-4446-9082-31f6cfa36d45" providerId="ADAL" clId="{3917CFED-3E31-4E6E-A226-C9C4CA7512EC}" dt="2023-08-14T16:54:30.966" v="70" actId="47"/>
        <pc:sldMkLst>
          <pc:docMk/>
          <pc:sldMk cId="0" sldId="324"/>
        </pc:sldMkLst>
      </pc:sldChg>
      <pc:sldChg chg="del">
        <pc:chgData name="Yusuf Ahmed" userId="278eefcc-6d86-4446-9082-31f6cfa36d45" providerId="ADAL" clId="{3917CFED-3E31-4E6E-A226-C9C4CA7512EC}" dt="2023-08-14T16:54:30.994" v="71" actId="47"/>
        <pc:sldMkLst>
          <pc:docMk/>
          <pc:sldMk cId="0" sldId="325"/>
        </pc:sldMkLst>
      </pc:sldChg>
      <pc:sldChg chg="del">
        <pc:chgData name="Yusuf Ahmed" userId="278eefcc-6d86-4446-9082-31f6cfa36d45" providerId="ADAL" clId="{3917CFED-3E31-4E6E-A226-C9C4CA7512EC}" dt="2023-08-14T16:54:31.056" v="72" actId="47"/>
        <pc:sldMkLst>
          <pc:docMk/>
          <pc:sldMk cId="0" sldId="326"/>
        </pc:sldMkLst>
      </pc:sldChg>
      <pc:sldChg chg="del">
        <pc:chgData name="Yusuf Ahmed" userId="278eefcc-6d86-4446-9082-31f6cfa36d45" providerId="ADAL" clId="{3917CFED-3E31-4E6E-A226-C9C4CA7512EC}" dt="2023-08-14T16:54:31.116" v="73" actId="47"/>
        <pc:sldMkLst>
          <pc:docMk/>
          <pc:sldMk cId="0" sldId="327"/>
        </pc:sldMkLst>
      </pc:sldChg>
      <pc:sldChg chg="del">
        <pc:chgData name="Yusuf Ahmed" userId="278eefcc-6d86-4446-9082-31f6cfa36d45" providerId="ADAL" clId="{3917CFED-3E31-4E6E-A226-C9C4CA7512EC}" dt="2023-08-14T16:54:31.725" v="74" actId="47"/>
        <pc:sldMkLst>
          <pc:docMk/>
          <pc:sldMk cId="0" sldId="328"/>
        </pc:sldMkLst>
      </pc:sldChg>
      <pc:sldChg chg="del">
        <pc:chgData name="Yusuf Ahmed" userId="278eefcc-6d86-4446-9082-31f6cfa36d45" providerId="ADAL" clId="{3917CFED-3E31-4E6E-A226-C9C4CA7512EC}" dt="2023-08-14T16:54:32.487" v="75" actId="47"/>
        <pc:sldMkLst>
          <pc:docMk/>
          <pc:sldMk cId="0" sldId="329"/>
        </pc:sldMkLst>
      </pc:sldChg>
      <pc:sldChg chg="del">
        <pc:chgData name="Yusuf Ahmed" userId="278eefcc-6d86-4446-9082-31f6cfa36d45" providerId="ADAL" clId="{3917CFED-3E31-4E6E-A226-C9C4CA7512EC}" dt="2023-08-14T16:54:34.171" v="76" actId="47"/>
        <pc:sldMkLst>
          <pc:docMk/>
          <pc:sldMk cId="0" sldId="330"/>
        </pc:sldMkLst>
      </pc:sldChg>
      <pc:sldChg chg="del">
        <pc:chgData name="Yusuf Ahmed" userId="278eefcc-6d86-4446-9082-31f6cfa36d45" providerId="ADAL" clId="{3917CFED-3E31-4E6E-A226-C9C4CA7512EC}" dt="2023-08-14T16:54:35.210" v="77" actId="47"/>
        <pc:sldMkLst>
          <pc:docMk/>
          <pc:sldMk cId="0" sldId="331"/>
        </pc:sldMkLst>
      </pc:sldChg>
      <pc:sldChg chg="del">
        <pc:chgData name="Yusuf Ahmed" userId="278eefcc-6d86-4446-9082-31f6cfa36d45" providerId="ADAL" clId="{3917CFED-3E31-4E6E-A226-C9C4CA7512EC}" dt="2023-08-14T16:54:35.495" v="78" actId="47"/>
        <pc:sldMkLst>
          <pc:docMk/>
          <pc:sldMk cId="0" sldId="332"/>
        </pc:sldMkLst>
      </pc:sldChg>
      <pc:sldChg chg="del">
        <pc:chgData name="Yusuf Ahmed" userId="278eefcc-6d86-4446-9082-31f6cfa36d45" providerId="ADAL" clId="{3917CFED-3E31-4E6E-A226-C9C4CA7512EC}" dt="2023-08-14T16:54:35.655" v="79" actId="47"/>
        <pc:sldMkLst>
          <pc:docMk/>
          <pc:sldMk cId="0" sldId="333"/>
        </pc:sldMkLst>
      </pc:sldChg>
      <pc:sldChg chg="del">
        <pc:chgData name="Yusuf Ahmed" userId="278eefcc-6d86-4446-9082-31f6cfa36d45" providerId="ADAL" clId="{3917CFED-3E31-4E6E-A226-C9C4CA7512EC}" dt="2023-08-14T16:54:36.525" v="80" actId="47"/>
        <pc:sldMkLst>
          <pc:docMk/>
          <pc:sldMk cId="0" sldId="334"/>
        </pc:sldMkLst>
      </pc:sldChg>
      <pc:sldChg chg="del">
        <pc:chgData name="Yusuf Ahmed" userId="278eefcc-6d86-4446-9082-31f6cfa36d45" providerId="ADAL" clId="{3917CFED-3E31-4E6E-A226-C9C4CA7512EC}" dt="2023-08-14T16:54:36.722" v="81" actId="47"/>
        <pc:sldMkLst>
          <pc:docMk/>
          <pc:sldMk cId="0" sldId="335"/>
        </pc:sldMkLst>
      </pc:sldChg>
      <pc:sldChg chg="del">
        <pc:chgData name="Yusuf Ahmed" userId="278eefcc-6d86-4446-9082-31f6cfa36d45" providerId="ADAL" clId="{3917CFED-3E31-4E6E-A226-C9C4CA7512EC}" dt="2023-08-14T16:54:36.921" v="82" actId="47"/>
        <pc:sldMkLst>
          <pc:docMk/>
          <pc:sldMk cId="0" sldId="336"/>
        </pc:sldMkLst>
      </pc:sldChg>
      <pc:sldChg chg="del">
        <pc:chgData name="Yusuf Ahmed" userId="278eefcc-6d86-4446-9082-31f6cfa36d45" providerId="ADAL" clId="{3917CFED-3E31-4E6E-A226-C9C4CA7512EC}" dt="2023-08-14T16:54:37.094" v="83" actId="47"/>
        <pc:sldMkLst>
          <pc:docMk/>
          <pc:sldMk cId="0" sldId="337"/>
        </pc:sldMkLst>
      </pc:sldChg>
      <pc:sldChg chg="del">
        <pc:chgData name="Yusuf Ahmed" userId="278eefcc-6d86-4446-9082-31f6cfa36d45" providerId="ADAL" clId="{3917CFED-3E31-4E6E-A226-C9C4CA7512EC}" dt="2023-08-14T16:54:37.195" v="84" actId="47"/>
        <pc:sldMkLst>
          <pc:docMk/>
          <pc:sldMk cId="0" sldId="338"/>
        </pc:sldMkLst>
      </pc:sldChg>
      <pc:sldChg chg="del">
        <pc:chgData name="Yusuf Ahmed" userId="278eefcc-6d86-4446-9082-31f6cfa36d45" providerId="ADAL" clId="{3917CFED-3E31-4E6E-A226-C9C4CA7512EC}" dt="2023-08-14T16:54:37.803" v="85" actId="47"/>
        <pc:sldMkLst>
          <pc:docMk/>
          <pc:sldMk cId="0" sldId="339"/>
        </pc:sldMkLst>
      </pc:sldChg>
      <pc:sldChg chg="del">
        <pc:chgData name="Yusuf Ahmed" userId="278eefcc-6d86-4446-9082-31f6cfa36d45" providerId="ADAL" clId="{3917CFED-3E31-4E6E-A226-C9C4CA7512EC}" dt="2023-08-14T16:54:38.003" v="86" actId="47"/>
        <pc:sldMkLst>
          <pc:docMk/>
          <pc:sldMk cId="0" sldId="340"/>
        </pc:sldMkLst>
      </pc:sldChg>
      <pc:sldChg chg="del">
        <pc:chgData name="Yusuf Ahmed" userId="278eefcc-6d86-4446-9082-31f6cfa36d45" providerId="ADAL" clId="{3917CFED-3E31-4E6E-A226-C9C4CA7512EC}" dt="2023-08-14T16:54:39.088" v="87" actId="47"/>
        <pc:sldMkLst>
          <pc:docMk/>
          <pc:sldMk cId="0" sldId="341"/>
        </pc:sldMkLst>
      </pc:sldChg>
      <pc:sldChg chg="del">
        <pc:chgData name="Yusuf Ahmed" userId="278eefcc-6d86-4446-9082-31f6cfa36d45" providerId="ADAL" clId="{3917CFED-3E31-4E6E-A226-C9C4CA7512EC}" dt="2023-08-14T16:54:19.920" v="2" actId="47"/>
        <pc:sldMkLst>
          <pc:docMk/>
          <pc:sldMk cId="1973027785" sldId="343"/>
        </pc:sldMkLst>
      </pc:sldChg>
      <pc:sldChg chg="addSp delSp modSp mod ord modTransition delAnim modAnim modNotesTx">
        <pc:chgData name="Yusuf Ahmed" userId="278eefcc-6d86-4446-9082-31f6cfa36d45" providerId="ADAL" clId="{3917CFED-3E31-4E6E-A226-C9C4CA7512EC}" dt="2023-08-18T03:22:08.668" v="15727" actId="14100"/>
        <pc:sldMkLst>
          <pc:docMk/>
          <pc:sldMk cId="2051284601" sldId="345"/>
        </pc:sldMkLst>
        <pc:spChg chg="mod">
          <ac:chgData name="Yusuf Ahmed" userId="278eefcc-6d86-4446-9082-31f6cfa36d45" providerId="ADAL" clId="{3917CFED-3E31-4E6E-A226-C9C4CA7512EC}" dt="2023-08-16T04:04:21.830" v="2023" actId="20577"/>
          <ac:spMkLst>
            <pc:docMk/>
            <pc:sldMk cId="2051284601" sldId="345"/>
            <ac:spMk id="4" creationId="{FE013E27-4514-CB16-C2AF-3FA754DAFC39}"/>
          </ac:spMkLst>
        </pc:spChg>
        <pc:spChg chg="mod">
          <ac:chgData name="Yusuf Ahmed" userId="278eefcc-6d86-4446-9082-31f6cfa36d45" providerId="ADAL" clId="{3917CFED-3E31-4E6E-A226-C9C4CA7512EC}" dt="2023-08-16T04:04:20.421" v="2020" actId="20577"/>
          <ac:spMkLst>
            <pc:docMk/>
            <pc:sldMk cId="2051284601" sldId="345"/>
            <ac:spMk id="7" creationId="{F6C5453D-BE19-550A-CBDA-22D31629B677}"/>
          </ac:spMkLst>
        </pc:spChg>
        <pc:spChg chg="mod">
          <ac:chgData name="Yusuf Ahmed" userId="278eefcc-6d86-4446-9082-31f6cfa36d45" providerId="ADAL" clId="{3917CFED-3E31-4E6E-A226-C9C4CA7512EC}" dt="2023-08-17T19:37:20.886" v="14113" actId="1076"/>
          <ac:spMkLst>
            <pc:docMk/>
            <pc:sldMk cId="2051284601" sldId="345"/>
            <ac:spMk id="12" creationId="{DB643EE0-CFF3-2ED3-DE33-5DF374583903}"/>
          </ac:spMkLst>
        </pc:spChg>
        <pc:spChg chg="mod">
          <ac:chgData name="Yusuf Ahmed" userId="278eefcc-6d86-4446-9082-31f6cfa36d45" providerId="ADAL" clId="{3917CFED-3E31-4E6E-A226-C9C4CA7512EC}" dt="2023-08-17T19:37:20.886" v="14113" actId="1076"/>
          <ac:spMkLst>
            <pc:docMk/>
            <pc:sldMk cId="2051284601" sldId="345"/>
            <ac:spMk id="16" creationId="{7AD8ED4E-A642-94A1-BF74-B9394EA803CC}"/>
          </ac:spMkLst>
        </pc:spChg>
        <pc:spChg chg="add del mod">
          <ac:chgData name="Yusuf Ahmed" userId="278eefcc-6d86-4446-9082-31f6cfa36d45" providerId="ADAL" clId="{3917CFED-3E31-4E6E-A226-C9C4CA7512EC}" dt="2023-08-17T19:29:03.189" v="14089" actId="478"/>
          <ac:spMkLst>
            <pc:docMk/>
            <pc:sldMk cId="2051284601" sldId="345"/>
            <ac:spMk id="18" creationId="{AEE533B2-C829-F8DE-E65E-C4489807B867}"/>
          </ac:spMkLst>
        </pc:spChg>
        <pc:spChg chg="add mod">
          <ac:chgData name="Yusuf Ahmed" userId="278eefcc-6d86-4446-9082-31f6cfa36d45" providerId="ADAL" clId="{3917CFED-3E31-4E6E-A226-C9C4CA7512EC}" dt="2023-08-18T03:22:01.782" v="15726" actId="1076"/>
          <ac:spMkLst>
            <pc:docMk/>
            <pc:sldMk cId="2051284601" sldId="345"/>
            <ac:spMk id="29" creationId="{DE46CFFF-E7DE-00F3-3FE5-44C2A2AA00B5}"/>
          </ac:spMkLst>
        </pc:spChg>
        <pc:spChg chg="del mod">
          <ac:chgData name="Yusuf Ahmed" userId="278eefcc-6d86-4446-9082-31f6cfa36d45" providerId="ADAL" clId="{3917CFED-3E31-4E6E-A226-C9C4CA7512EC}" dt="2023-08-17T19:28:51.439" v="14085" actId="478"/>
          <ac:spMkLst>
            <pc:docMk/>
            <pc:sldMk cId="2051284601" sldId="345"/>
            <ac:spMk id="36" creationId="{F9CC475A-BA7F-3DA0-F4A2-1F62C0BBB5E7}"/>
          </ac:spMkLst>
        </pc:spChg>
        <pc:spChg chg="del">
          <ac:chgData name="Yusuf Ahmed" userId="278eefcc-6d86-4446-9082-31f6cfa36d45" providerId="ADAL" clId="{3917CFED-3E31-4E6E-A226-C9C4CA7512EC}" dt="2023-08-18T03:20:43.488" v="15706" actId="478"/>
          <ac:spMkLst>
            <pc:docMk/>
            <pc:sldMk cId="2051284601" sldId="345"/>
            <ac:spMk id="46" creationId="{2B14F107-73E6-7786-270A-B603DBA236AA}"/>
          </ac:spMkLst>
        </pc:spChg>
        <pc:spChg chg="mod">
          <ac:chgData name="Yusuf Ahmed" userId="278eefcc-6d86-4446-9082-31f6cfa36d45" providerId="ADAL" clId="{3917CFED-3E31-4E6E-A226-C9C4CA7512EC}" dt="2023-08-15T18:15:41.295" v="1156" actId="20577"/>
          <ac:spMkLst>
            <pc:docMk/>
            <pc:sldMk cId="2051284601" sldId="345"/>
            <ac:spMk id="47" creationId="{FA2C247E-328D-93ED-62D2-4846E3209FE3}"/>
          </ac:spMkLst>
        </pc:spChg>
        <pc:spChg chg="mod">
          <ac:chgData name="Yusuf Ahmed" userId="278eefcc-6d86-4446-9082-31f6cfa36d45" providerId="ADAL" clId="{3917CFED-3E31-4E6E-A226-C9C4CA7512EC}" dt="2023-08-16T04:43:12.019" v="2105" actId="1076"/>
          <ac:spMkLst>
            <pc:docMk/>
            <pc:sldMk cId="2051284601" sldId="345"/>
            <ac:spMk id="48" creationId="{E7F900EE-C17F-60ED-9C4A-D71F82B86622}"/>
          </ac:spMkLst>
        </pc:spChg>
        <pc:spChg chg="mod ord">
          <ac:chgData name="Yusuf Ahmed" userId="278eefcc-6d86-4446-9082-31f6cfa36d45" providerId="ADAL" clId="{3917CFED-3E31-4E6E-A226-C9C4CA7512EC}" dt="2023-08-16T04:43:22.090" v="2108" actId="167"/>
          <ac:spMkLst>
            <pc:docMk/>
            <pc:sldMk cId="2051284601" sldId="345"/>
            <ac:spMk id="55" creationId="{70C65595-7043-437F-0D70-C0D9A32D4216}"/>
          </ac:spMkLst>
        </pc:spChg>
        <pc:grpChg chg="mod">
          <ac:chgData name="Yusuf Ahmed" userId="278eefcc-6d86-4446-9082-31f6cfa36d45" providerId="ADAL" clId="{3917CFED-3E31-4E6E-A226-C9C4CA7512EC}" dt="2023-08-17T19:37:20.886" v="14113" actId="1076"/>
          <ac:grpSpMkLst>
            <pc:docMk/>
            <pc:sldMk cId="2051284601" sldId="345"/>
            <ac:grpSpMk id="3" creationId="{5D9E9869-4848-2ECE-64D5-8952B096100E}"/>
          </ac:grpSpMkLst>
        </pc:grpChg>
        <pc:grpChg chg="mod">
          <ac:chgData name="Yusuf Ahmed" userId="278eefcc-6d86-4446-9082-31f6cfa36d45" providerId="ADAL" clId="{3917CFED-3E31-4E6E-A226-C9C4CA7512EC}" dt="2023-08-16T04:58:33.137" v="2112" actId="1076"/>
          <ac:grpSpMkLst>
            <pc:docMk/>
            <pc:sldMk cId="2051284601" sldId="345"/>
            <ac:grpSpMk id="6" creationId="{51FA98A9-982E-A427-F5EC-1C2FA7640B62}"/>
          </ac:grpSpMkLst>
        </pc:grpChg>
        <pc:grpChg chg="mod">
          <ac:chgData name="Yusuf Ahmed" userId="278eefcc-6d86-4446-9082-31f6cfa36d45" providerId="ADAL" clId="{3917CFED-3E31-4E6E-A226-C9C4CA7512EC}" dt="2023-08-16T04:43:10.476" v="2104" actId="14100"/>
          <ac:grpSpMkLst>
            <pc:docMk/>
            <pc:sldMk cId="2051284601" sldId="345"/>
            <ac:grpSpMk id="49" creationId="{9FF8D4C1-5BE6-0AAF-4C4F-97A4A3C5D03E}"/>
          </ac:grpSpMkLst>
        </pc:grpChg>
        <pc:grpChg chg="mod">
          <ac:chgData name="Yusuf Ahmed" userId="278eefcc-6d86-4446-9082-31f6cfa36d45" providerId="ADAL" clId="{3917CFED-3E31-4E6E-A226-C9C4CA7512EC}" dt="2023-08-16T04:43:15.797" v="2106" actId="14100"/>
          <ac:grpSpMkLst>
            <pc:docMk/>
            <pc:sldMk cId="2051284601" sldId="345"/>
            <ac:grpSpMk id="52" creationId="{7CDBBBDD-9EDD-2788-5B01-765B4A05C603}"/>
          </ac:grpSpMkLst>
        </pc:grpChg>
        <pc:graphicFrameChg chg="del mod">
          <ac:chgData name="Yusuf Ahmed" userId="278eefcc-6d86-4446-9082-31f6cfa36d45" providerId="ADAL" clId="{3917CFED-3E31-4E6E-A226-C9C4CA7512EC}" dt="2023-08-17T19:28:54.600" v="14086" actId="478"/>
          <ac:graphicFrameMkLst>
            <pc:docMk/>
            <pc:sldMk cId="2051284601" sldId="345"/>
            <ac:graphicFrameMk id="17" creationId="{E63229F8-354E-CDA4-8089-1CEBF4A187D1}"/>
          </ac:graphicFrameMkLst>
        </pc:graphicFrameChg>
        <pc:picChg chg="mod">
          <ac:chgData name="Yusuf Ahmed" userId="278eefcc-6d86-4446-9082-31f6cfa36d45" providerId="ADAL" clId="{3917CFED-3E31-4E6E-A226-C9C4CA7512EC}" dt="2023-08-17T19:37:20.886" v="14113" actId="1076"/>
          <ac:picMkLst>
            <pc:docMk/>
            <pc:sldMk cId="2051284601" sldId="345"/>
            <ac:picMk id="10" creationId="{E595CC98-9E94-335C-5FF8-7BC3C9BAF3C8}"/>
          </ac:picMkLst>
        </pc:picChg>
        <pc:picChg chg="mod">
          <ac:chgData name="Yusuf Ahmed" userId="278eefcc-6d86-4446-9082-31f6cfa36d45" providerId="ADAL" clId="{3917CFED-3E31-4E6E-A226-C9C4CA7512EC}" dt="2023-08-17T19:37:20.886" v="14113" actId="1076"/>
          <ac:picMkLst>
            <pc:docMk/>
            <pc:sldMk cId="2051284601" sldId="345"/>
            <ac:picMk id="11" creationId="{50D2505D-2EAC-0C71-E437-1055C1F07D34}"/>
          </ac:picMkLst>
        </pc:picChg>
        <pc:picChg chg="add mod">
          <ac:chgData name="Yusuf Ahmed" userId="278eefcc-6d86-4446-9082-31f6cfa36d45" providerId="ADAL" clId="{3917CFED-3E31-4E6E-A226-C9C4CA7512EC}" dt="2023-08-18T03:20:52.998" v="15711" actId="14100"/>
          <ac:picMkLst>
            <pc:docMk/>
            <pc:sldMk cId="2051284601" sldId="345"/>
            <ac:picMk id="23" creationId="{CCCA82F6-C71F-7301-B5AF-1ABA361D519B}"/>
          </ac:picMkLst>
        </pc:picChg>
        <pc:picChg chg="mod">
          <ac:chgData name="Yusuf Ahmed" userId="278eefcc-6d86-4446-9082-31f6cfa36d45" providerId="ADAL" clId="{3917CFED-3E31-4E6E-A226-C9C4CA7512EC}" dt="2023-08-17T19:37:20.886" v="14113" actId="1076"/>
          <ac:picMkLst>
            <pc:docMk/>
            <pc:sldMk cId="2051284601" sldId="345"/>
            <ac:picMk id="57" creationId="{64BE9B37-2B26-4C30-44EC-91309C3AD083}"/>
          </ac:picMkLst>
        </pc:picChg>
        <pc:cxnChg chg="mod">
          <ac:chgData name="Yusuf Ahmed" userId="278eefcc-6d86-4446-9082-31f6cfa36d45" providerId="ADAL" clId="{3917CFED-3E31-4E6E-A226-C9C4CA7512EC}" dt="2023-08-16T04:04:21.476" v="2022" actId="14100"/>
          <ac:cxnSpMkLst>
            <pc:docMk/>
            <pc:sldMk cId="2051284601" sldId="345"/>
            <ac:cxnSpMk id="5" creationId="{F911DD62-73F0-D973-2329-01AFB0C083C8}"/>
          </ac:cxnSpMkLst>
        </pc:cxnChg>
        <pc:cxnChg chg="mod">
          <ac:chgData name="Yusuf Ahmed" userId="278eefcc-6d86-4446-9082-31f6cfa36d45" providerId="ADAL" clId="{3917CFED-3E31-4E6E-A226-C9C4CA7512EC}" dt="2023-08-17T19:37:26.903" v="14114" actId="1076"/>
          <ac:cxnSpMkLst>
            <pc:docMk/>
            <pc:sldMk cId="2051284601" sldId="345"/>
            <ac:cxnSpMk id="13" creationId="{543BDE51-7095-7E9A-3933-7DB3D4734F43}"/>
          </ac:cxnSpMkLst>
        </pc:cxnChg>
        <pc:cxnChg chg="mod">
          <ac:chgData name="Yusuf Ahmed" userId="278eefcc-6d86-4446-9082-31f6cfa36d45" providerId="ADAL" clId="{3917CFED-3E31-4E6E-A226-C9C4CA7512EC}" dt="2023-08-17T19:37:20.886" v="14113" actId="1076"/>
          <ac:cxnSpMkLst>
            <pc:docMk/>
            <pc:sldMk cId="2051284601" sldId="345"/>
            <ac:cxnSpMk id="14" creationId="{53D27297-8167-F82B-AA2C-FE48686D1C40}"/>
          </ac:cxnSpMkLst>
        </pc:cxnChg>
        <pc:cxnChg chg="mod">
          <ac:chgData name="Yusuf Ahmed" userId="278eefcc-6d86-4446-9082-31f6cfa36d45" providerId="ADAL" clId="{3917CFED-3E31-4E6E-A226-C9C4CA7512EC}" dt="2023-08-17T19:37:20.886" v="14113" actId="1076"/>
          <ac:cxnSpMkLst>
            <pc:docMk/>
            <pc:sldMk cId="2051284601" sldId="345"/>
            <ac:cxnSpMk id="15" creationId="{6227B677-E405-095D-FC75-423E294DF97D}"/>
          </ac:cxnSpMkLst>
        </pc:cxnChg>
        <pc:cxnChg chg="add mod">
          <ac:chgData name="Yusuf Ahmed" userId="278eefcc-6d86-4446-9082-31f6cfa36d45" providerId="ADAL" clId="{3917CFED-3E31-4E6E-A226-C9C4CA7512EC}" dt="2023-08-18T03:22:08.668" v="15727" actId="14100"/>
          <ac:cxnSpMkLst>
            <pc:docMk/>
            <pc:sldMk cId="2051284601" sldId="345"/>
            <ac:cxnSpMk id="25" creationId="{4BA41C23-D683-9EF9-E7CD-D19C3EA979A1}"/>
          </ac:cxnSpMkLst>
        </pc:cxnChg>
      </pc:sldChg>
      <pc:sldChg chg="addSp delSp modSp mod ord modShow">
        <pc:chgData name="Yusuf Ahmed" userId="278eefcc-6d86-4446-9082-31f6cfa36d45" providerId="ADAL" clId="{3917CFED-3E31-4E6E-A226-C9C4CA7512EC}" dt="2023-08-18T12:04:32.354" v="15771" actId="729"/>
        <pc:sldMkLst>
          <pc:docMk/>
          <pc:sldMk cId="3533323965" sldId="346"/>
        </pc:sldMkLst>
        <pc:spChg chg="add del mod">
          <ac:chgData name="Yusuf Ahmed" userId="278eefcc-6d86-4446-9082-31f6cfa36d45" providerId="ADAL" clId="{3917CFED-3E31-4E6E-A226-C9C4CA7512EC}" dt="2023-08-16T05:01:13.754" v="2129" actId="478"/>
          <ac:spMkLst>
            <pc:docMk/>
            <pc:sldMk cId="3533323965" sldId="346"/>
            <ac:spMk id="2" creationId="{96EF90D0-FFB5-7D64-7874-48C8864A44F7}"/>
          </ac:spMkLst>
        </pc:spChg>
        <pc:spChg chg="add del mod">
          <ac:chgData name="Yusuf Ahmed" userId="278eefcc-6d86-4446-9082-31f6cfa36d45" providerId="ADAL" clId="{3917CFED-3E31-4E6E-A226-C9C4CA7512EC}" dt="2023-08-16T23:55:32.887" v="10309" actId="478"/>
          <ac:spMkLst>
            <pc:docMk/>
            <pc:sldMk cId="3533323965" sldId="346"/>
            <ac:spMk id="3" creationId="{86B04A14-7D2D-6EF1-5337-24F060C37774}"/>
          </ac:spMkLst>
        </pc:spChg>
        <pc:spChg chg="add mod">
          <ac:chgData name="Yusuf Ahmed" userId="278eefcc-6d86-4446-9082-31f6cfa36d45" providerId="ADAL" clId="{3917CFED-3E31-4E6E-A226-C9C4CA7512EC}" dt="2023-08-17T04:36:33.878" v="12474" actId="20577"/>
          <ac:spMkLst>
            <pc:docMk/>
            <pc:sldMk cId="3533323965" sldId="346"/>
            <ac:spMk id="9" creationId="{822641C2-4E32-F437-B897-E90368462929}"/>
          </ac:spMkLst>
        </pc:spChg>
        <pc:spChg chg="add mod">
          <ac:chgData name="Yusuf Ahmed" userId="278eefcc-6d86-4446-9082-31f6cfa36d45" providerId="ADAL" clId="{3917CFED-3E31-4E6E-A226-C9C4CA7512EC}" dt="2023-08-18T12:04:10.318" v="15767" actId="1076"/>
          <ac:spMkLst>
            <pc:docMk/>
            <pc:sldMk cId="3533323965" sldId="346"/>
            <ac:spMk id="12" creationId="{52C86C02-1A6F-0C81-BBB3-9BCF87B14A85}"/>
          </ac:spMkLst>
        </pc:spChg>
        <pc:spChg chg="del">
          <ac:chgData name="Yusuf Ahmed" userId="278eefcc-6d86-4446-9082-31f6cfa36d45" providerId="ADAL" clId="{3917CFED-3E31-4E6E-A226-C9C4CA7512EC}" dt="2023-08-16T05:00:46.556" v="2122" actId="478"/>
          <ac:spMkLst>
            <pc:docMk/>
            <pc:sldMk cId="3533323965" sldId="346"/>
            <ac:spMk id="22" creationId="{63977C7E-31F8-6252-F993-F69BCC59AEFA}"/>
          </ac:spMkLst>
        </pc:spChg>
        <pc:spChg chg="del">
          <ac:chgData name="Yusuf Ahmed" userId="278eefcc-6d86-4446-9082-31f6cfa36d45" providerId="ADAL" clId="{3917CFED-3E31-4E6E-A226-C9C4CA7512EC}" dt="2023-08-16T05:00:51.364" v="2127" actId="478"/>
          <ac:spMkLst>
            <pc:docMk/>
            <pc:sldMk cId="3533323965" sldId="346"/>
            <ac:spMk id="29" creationId="{4BE5A51E-8910-568D-FC6A-4CA87E0714A6}"/>
          </ac:spMkLst>
        </pc:spChg>
        <pc:spChg chg="mod">
          <ac:chgData name="Yusuf Ahmed" userId="278eefcc-6d86-4446-9082-31f6cfa36d45" providerId="ADAL" clId="{3917CFED-3E31-4E6E-A226-C9C4CA7512EC}" dt="2023-08-16T05:04:43.119" v="2219" actId="14100"/>
          <ac:spMkLst>
            <pc:docMk/>
            <pc:sldMk cId="3533323965" sldId="346"/>
            <ac:spMk id="49" creationId="{1E1B2802-D57B-61D8-F9B2-FF6F394CA3C5}"/>
          </ac:spMkLst>
        </pc:spChg>
        <pc:spChg chg="mod">
          <ac:chgData name="Yusuf Ahmed" userId="278eefcc-6d86-4446-9082-31f6cfa36d45" providerId="ADAL" clId="{3917CFED-3E31-4E6E-A226-C9C4CA7512EC}" dt="2023-08-17T04:37:42.915" v="12475" actId="20577"/>
          <ac:spMkLst>
            <pc:docMk/>
            <pc:sldMk cId="3533323965" sldId="346"/>
            <ac:spMk id="52" creationId="{CF5BC4A3-190F-B35D-14DF-1E36F8826A63}"/>
          </ac:spMkLst>
        </pc:spChg>
        <pc:spChg chg="del">
          <ac:chgData name="Yusuf Ahmed" userId="278eefcc-6d86-4446-9082-31f6cfa36d45" providerId="ADAL" clId="{3917CFED-3E31-4E6E-A226-C9C4CA7512EC}" dt="2023-08-18T12:04:07.465" v="15765" actId="478"/>
          <ac:spMkLst>
            <pc:docMk/>
            <pc:sldMk cId="3533323965" sldId="346"/>
            <ac:spMk id="54" creationId="{5F031C85-C89B-5623-FA2F-9D8DFE64A159}"/>
          </ac:spMkLst>
        </pc:spChg>
        <pc:spChg chg="del mod">
          <ac:chgData name="Yusuf Ahmed" userId="278eefcc-6d86-4446-9082-31f6cfa36d45" providerId="ADAL" clId="{3917CFED-3E31-4E6E-A226-C9C4CA7512EC}" dt="2023-08-16T23:55:36.209" v="10310" actId="478"/>
          <ac:spMkLst>
            <pc:docMk/>
            <pc:sldMk cId="3533323965" sldId="346"/>
            <ac:spMk id="55" creationId="{7C5A8201-9CA6-BA0F-B130-57B75E20DAE9}"/>
          </ac:spMkLst>
        </pc:spChg>
        <pc:grpChg chg="del">
          <ac:chgData name="Yusuf Ahmed" userId="278eefcc-6d86-4446-9082-31f6cfa36d45" providerId="ADAL" clId="{3917CFED-3E31-4E6E-A226-C9C4CA7512EC}" dt="2023-08-16T05:00:47.183" v="2123" actId="478"/>
          <ac:grpSpMkLst>
            <pc:docMk/>
            <pc:sldMk cId="3533323965" sldId="346"/>
            <ac:grpSpMk id="23" creationId="{049142D1-30BC-0544-EB4F-65FB0384BF34}"/>
          </ac:grpSpMkLst>
        </pc:grpChg>
        <pc:grpChg chg="del">
          <ac:chgData name="Yusuf Ahmed" userId="278eefcc-6d86-4446-9082-31f6cfa36d45" providerId="ADAL" clId="{3917CFED-3E31-4E6E-A226-C9C4CA7512EC}" dt="2023-08-16T05:00:50.760" v="2126" actId="478"/>
          <ac:grpSpMkLst>
            <pc:docMk/>
            <pc:sldMk cId="3533323965" sldId="346"/>
            <ac:grpSpMk id="30" creationId="{E36DE1CF-365B-F60F-0D7A-802AB4C02F4B}"/>
          </ac:grpSpMkLst>
        </pc:grpChg>
        <pc:grpChg chg="mod ord">
          <ac:chgData name="Yusuf Ahmed" userId="278eefcc-6d86-4446-9082-31f6cfa36d45" providerId="ADAL" clId="{3917CFED-3E31-4E6E-A226-C9C4CA7512EC}" dt="2023-08-16T07:20:31.081" v="2377" actId="1076"/>
          <ac:grpSpMkLst>
            <pc:docMk/>
            <pc:sldMk cId="3533323965" sldId="346"/>
            <ac:grpSpMk id="48" creationId="{19B25F79-B05F-9328-52A0-EA025893E433}"/>
          </ac:grpSpMkLst>
        </pc:grpChg>
        <pc:graphicFrameChg chg="add mod modGraphic">
          <ac:chgData name="Yusuf Ahmed" userId="278eefcc-6d86-4446-9082-31f6cfa36d45" providerId="ADAL" clId="{3917CFED-3E31-4E6E-A226-C9C4CA7512EC}" dt="2023-08-17T01:21:30.351" v="10935" actId="113"/>
          <ac:graphicFrameMkLst>
            <pc:docMk/>
            <pc:sldMk cId="3533323965" sldId="346"/>
            <ac:graphicFrameMk id="8" creationId="{8A4A8A7E-3507-51C8-042D-0AC22DBB1815}"/>
          </ac:graphicFrameMkLst>
        </pc:graphicFrameChg>
        <pc:picChg chg="add del mod">
          <ac:chgData name="Yusuf Ahmed" userId="278eefcc-6d86-4446-9082-31f6cfa36d45" providerId="ADAL" clId="{3917CFED-3E31-4E6E-A226-C9C4CA7512EC}" dt="2023-08-16T05:01:15.315" v="2130" actId="478"/>
          <ac:picMkLst>
            <pc:docMk/>
            <pc:sldMk cId="3533323965" sldId="346"/>
            <ac:picMk id="5" creationId="{CB722925-47C8-0657-51D6-4EA5D76C7614}"/>
          </ac:picMkLst>
        </pc:picChg>
        <pc:picChg chg="add mod">
          <ac:chgData name="Yusuf Ahmed" userId="278eefcc-6d86-4446-9082-31f6cfa36d45" providerId="ADAL" clId="{3917CFED-3E31-4E6E-A226-C9C4CA7512EC}" dt="2023-08-16T05:03:03.668" v="2147" actId="1076"/>
          <ac:picMkLst>
            <pc:docMk/>
            <pc:sldMk cId="3533323965" sldId="346"/>
            <ac:picMk id="6" creationId="{DD03FFAE-B312-851E-70D4-8234A59D408D}"/>
          </ac:picMkLst>
        </pc:picChg>
        <pc:picChg chg="add mod">
          <ac:chgData name="Yusuf Ahmed" userId="278eefcc-6d86-4446-9082-31f6cfa36d45" providerId="ADAL" clId="{3917CFED-3E31-4E6E-A226-C9C4CA7512EC}" dt="2023-08-18T12:04:10.318" v="15767" actId="1076"/>
          <ac:picMkLst>
            <pc:docMk/>
            <pc:sldMk cId="3533323965" sldId="346"/>
            <ac:picMk id="10" creationId="{114E8057-1E09-DF31-1F83-A9C0B575FF99}"/>
          </ac:picMkLst>
        </pc:picChg>
        <pc:cxnChg chg="add mod">
          <ac:chgData name="Yusuf Ahmed" userId="278eefcc-6d86-4446-9082-31f6cfa36d45" providerId="ADAL" clId="{3917CFED-3E31-4E6E-A226-C9C4CA7512EC}" dt="2023-08-18T12:04:10.318" v="15767" actId="1076"/>
          <ac:cxnSpMkLst>
            <pc:docMk/>
            <pc:sldMk cId="3533323965" sldId="346"/>
            <ac:cxnSpMk id="11" creationId="{72C19A01-BB03-4A10-545D-82416759C422}"/>
          </ac:cxnSpMkLst>
        </pc:cxnChg>
        <pc:cxnChg chg="mod">
          <ac:chgData name="Yusuf Ahmed" userId="278eefcc-6d86-4446-9082-31f6cfa36d45" providerId="ADAL" clId="{3917CFED-3E31-4E6E-A226-C9C4CA7512EC}" dt="2023-08-16T05:04:43.119" v="2219" actId="14100"/>
          <ac:cxnSpMkLst>
            <pc:docMk/>
            <pc:sldMk cId="3533323965" sldId="346"/>
            <ac:cxnSpMk id="50" creationId="{62A8619F-3AD6-0870-3F20-C30FFD04F167}"/>
          </ac:cxnSpMkLst>
        </pc:cxnChg>
      </pc:sldChg>
      <pc:sldChg chg="addSp delSp modSp mod ord modTransition delAnim modAnim modNotesTx">
        <pc:chgData name="Yusuf Ahmed" userId="278eefcc-6d86-4446-9082-31f6cfa36d45" providerId="ADAL" clId="{3917CFED-3E31-4E6E-A226-C9C4CA7512EC}" dt="2023-08-18T11:57:58.458" v="15764" actId="20577"/>
        <pc:sldMkLst>
          <pc:docMk/>
          <pc:sldMk cId="926628853" sldId="350"/>
        </pc:sldMkLst>
        <pc:spChg chg="del">
          <ac:chgData name="Yusuf Ahmed" userId="278eefcc-6d86-4446-9082-31f6cfa36d45" providerId="ADAL" clId="{3917CFED-3E31-4E6E-A226-C9C4CA7512EC}" dt="2023-08-16T05:03:44.120" v="2158" actId="478"/>
          <ac:spMkLst>
            <pc:docMk/>
            <pc:sldMk cId="926628853" sldId="350"/>
            <ac:spMk id="2" creationId="{96EF90D0-FFB5-7D64-7874-48C8864A44F7}"/>
          </ac:spMkLst>
        </pc:spChg>
        <pc:spChg chg="mod">
          <ac:chgData name="Yusuf Ahmed" userId="278eefcc-6d86-4446-9082-31f6cfa36d45" providerId="ADAL" clId="{3917CFED-3E31-4E6E-A226-C9C4CA7512EC}" dt="2023-08-16T05:04:15.289" v="2194" actId="14100"/>
          <ac:spMkLst>
            <pc:docMk/>
            <pc:sldMk cId="926628853" sldId="350"/>
            <ac:spMk id="5" creationId="{4B7EAFCB-F41B-DE37-D0A7-891871BDDF69}"/>
          </ac:spMkLst>
        </pc:spChg>
        <pc:spChg chg="add del mod">
          <ac:chgData name="Yusuf Ahmed" userId="278eefcc-6d86-4446-9082-31f6cfa36d45" providerId="ADAL" clId="{3917CFED-3E31-4E6E-A226-C9C4CA7512EC}" dt="2023-08-18T03:14:01.317" v="15696" actId="478"/>
          <ac:spMkLst>
            <pc:docMk/>
            <pc:sldMk cId="926628853" sldId="350"/>
            <ac:spMk id="13" creationId="{B796FA06-3CEA-1931-D9E3-5EED8B7BC202}"/>
          </ac:spMkLst>
        </pc:spChg>
        <pc:spChg chg="add mod">
          <ac:chgData name="Yusuf Ahmed" userId="278eefcc-6d86-4446-9082-31f6cfa36d45" providerId="ADAL" clId="{3917CFED-3E31-4E6E-A226-C9C4CA7512EC}" dt="2023-08-17T17:46:11.474" v="13921" actId="1076"/>
          <ac:spMkLst>
            <pc:docMk/>
            <pc:sldMk cId="926628853" sldId="350"/>
            <ac:spMk id="15" creationId="{B329F039-2D37-9A29-339D-FEF708B10454}"/>
          </ac:spMkLst>
        </pc:spChg>
        <pc:spChg chg="mod">
          <ac:chgData name="Yusuf Ahmed" userId="278eefcc-6d86-4446-9082-31f6cfa36d45" providerId="ADAL" clId="{3917CFED-3E31-4E6E-A226-C9C4CA7512EC}" dt="2023-08-18T11:57:58.458" v="15764" actId="20577"/>
          <ac:spMkLst>
            <pc:docMk/>
            <pc:sldMk cId="926628853" sldId="350"/>
            <ac:spMk id="20" creationId="{D39FCD76-667C-80F9-77A7-116E31832958}"/>
          </ac:spMkLst>
        </pc:spChg>
        <pc:spChg chg="del">
          <ac:chgData name="Yusuf Ahmed" userId="278eefcc-6d86-4446-9082-31f6cfa36d45" providerId="ADAL" clId="{3917CFED-3E31-4E6E-A226-C9C4CA7512EC}" dt="2023-08-16T05:03:45.075" v="2159" actId="478"/>
          <ac:spMkLst>
            <pc:docMk/>
            <pc:sldMk cId="926628853" sldId="350"/>
            <ac:spMk id="22" creationId="{63977C7E-31F8-6252-F993-F69BCC59AEFA}"/>
          </ac:spMkLst>
        </pc:spChg>
        <pc:spChg chg="del">
          <ac:chgData name="Yusuf Ahmed" userId="278eefcc-6d86-4446-9082-31f6cfa36d45" providerId="ADAL" clId="{3917CFED-3E31-4E6E-A226-C9C4CA7512EC}" dt="2023-08-16T05:03:47.806" v="2163" actId="478"/>
          <ac:spMkLst>
            <pc:docMk/>
            <pc:sldMk cId="926628853" sldId="350"/>
            <ac:spMk id="29" creationId="{4BE5A51E-8910-568D-FC6A-4CA87E0714A6}"/>
          </ac:spMkLst>
        </pc:spChg>
        <pc:spChg chg="del mod">
          <ac:chgData name="Yusuf Ahmed" userId="278eefcc-6d86-4446-9082-31f6cfa36d45" providerId="ADAL" clId="{3917CFED-3E31-4E6E-A226-C9C4CA7512EC}" dt="2023-08-18T03:14:04.202" v="15697" actId="478"/>
          <ac:spMkLst>
            <pc:docMk/>
            <pc:sldMk cId="926628853" sldId="350"/>
            <ac:spMk id="35" creationId="{208E992A-087D-9AC6-115A-0D4182F6F87F}"/>
          </ac:spMkLst>
        </pc:spChg>
        <pc:grpChg chg="add mod">
          <ac:chgData name="Yusuf Ahmed" userId="278eefcc-6d86-4446-9082-31f6cfa36d45" providerId="ADAL" clId="{3917CFED-3E31-4E6E-A226-C9C4CA7512EC}" dt="2023-08-16T07:20:41.445" v="2380" actId="1076"/>
          <ac:grpSpMkLst>
            <pc:docMk/>
            <pc:sldMk cId="926628853" sldId="350"/>
            <ac:grpSpMk id="4" creationId="{6FDB0185-C402-C57F-9AB7-D01C95A5D02C}"/>
          </ac:grpSpMkLst>
        </pc:grpChg>
        <pc:grpChg chg="del">
          <ac:chgData name="Yusuf Ahmed" userId="278eefcc-6d86-4446-9082-31f6cfa36d45" providerId="ADAL" clId="{3917CFED-3E31-4E6E-A226-C9C4CA7512EC}" dt="2023-08-16T05:03:46.634" v="2161" actId="478"/>
          <ac:grpSpMkLst>
            <pc:docMk/>
            <pc:sldMk cId="926628853" sldId="350"/>
            <ac:grpSpMk id="7" creationId="{67099AFC-C973-AFA2-E1CB-9362CBACEFB7}"/>
          </ac:grpSpMkLst>
        </pc:grpChg>
        <pc:grpChg chg="del">
          <ac:chgData name="Yusuf Ahmed" userId="278eefcc-6d86-4446-9082-31f6cfa36d45" providerId="ADAL" clId="{3917CFED-3E31-4E6E-A226-C9C4CA7512EC}" dt="2023-08-16T05:03:45.549" v="2160" actId="478"/>
          <ac:grpSpMkLst>
            <pc:docMk/>
            <pc:sldMk cId="926628853" sldId="350"/>
            <ac:grpSpMk id="23" creationId="{049142D1-30BC-0544-EB4F-65FB0384BF34}"/>
          </ac:grpSpMkLst>
        </pc:grpChg>
        <pc:grpChg chg="del">
          <ac:chgData name="Yusuf Ahmed" userId="278eefcc-6d86-4446-9082-31f6cfa36d45" providerId="ADAL" clId="{3917CFED-3E31-4E6E-A226-C9C4CA7512EC}" dt="2023-08-16T05:03:47.264" v="2162" actId="478"/>
          <ac:grpSpMkLst>
            <pc:docMk/>
            <pc:sldMk cId="926628853" sldId="350"/>
            <ac:grpSpMk id="30" creationId="{E36DE1CF-365B-F60F-0D7A-802AB4C02F4B}"/>
          </ac:grpSpMkLst>
        </pc:grpChg>
        <pc:graphicFrameChg chg="add del mod">
          <ac:chgData name="Yusuf Ahmed" userId="278eefcc-6d86-4446-9082-31f6cfa36d45" providerId="ADAL" clId="{3917CFED-3E31-4E6E-A226-C9C4CA7512EC}" dt="2023-08-17T01:40:24.131" v="11183" actId="478"/>
          <ac:graphicFrameMkLst>
            <pc:docMk/>
            <pc:sldMk cId="926628853" sldId="350"/>
            <ac:graphicFrameMk id="12" creationId="{0D612FD6-F0FC-F085-707F-62C41BD5BDB3}"/>
          </ac:graphicFrameMkLst>
        </pc:graphicFrameChg>
        <pc:graphicFrameChg chg="add mod">
          <ac:chgData name="Yusuf Ahmed" userId="278eefcc-6d86-4446-9082-31f6cfa36d45" providerId="ADAL" clId="{3917CFED-3E31-4E6E-A226-C9C4CA7512EC}" dt="2023-08-17T17:46:03.485" v="13919" actId="1076"/>
          <ac:graphicFrameMkLst>
            <pc:docMk/>
            <pc:sldMk cId="926628853" sldId="350"/>
            <ac:graphicFrameMk id="14" creationId="{65B8E2C4-E03E-F1E5-2A46-44A2D5B026A8}"/>
          </ac:graphicFrameMkLst>
        </pc:graphicFrameChg>
        <pc:picChg chg="add mod">
          <ac:chgData name="Yusuf Ahmed" userId="278eefcc-6d86-4446-9082-31f6cfa36d45" providerId="ADAL" clId="{3917CFED-3E31-4E6E-A226-C9C4CA7512EC}" dt="2023-08-16T05:03:48.620" v="2164"/>
          <ac:picMkLst>
            <pc:docMk/>
            <pc:sldMk cId="926628853" sldId="350"/>
            <ac:picMk id="3" creationId="{0D4B6312-CF91-72F7-1FFD-2EE3802A3EF9}"/>
          </ac:picMkLst>
        </pc:picChg>
        <pc:picChg chg="add mod">
          <ac:chgData name="Yusuf Ahmed" userId="278eefcc-6d86-4446-9082-31f6cfa36d45" providerId="ADAL" clId="{3917CFED-3E31-4E6E-A226-C9C4CA7512EC}" dt="2023-08-18T03:14:13.791" v="15702" actId="1076"/>
          <ac:picMkLst>
            <pc:docMk/>
            <pc:sldMk cId="926628853" sldId="350"/>
            <ac:picMk id="17" creationId="{A5EA0EB1-93D3-36B2-E223-F56B2172E89F}"/>
          </ac:picMkLst>
        </pc:picChg>
        <pc:picChg chg="del mod">
          <ac:chgData name="Yusuf Ahmed" userId="278eefcc-6d86-4446-9082-31f6cfa36d45" providerId="ADAL" clId="{3917CFED-3E31-4E6E-A226-C9C4CA7512EC}" dt="2023-08-18T03:13:59.176" v="15695" actId="478"/>
          <ac:picMkLst>
            <pc:docMk/>
            <pc:sldMk cId="926628853" sldId="350"/>
            <ac:picMk id="34" creationId="{49A76C7D-C6FC-EAAF-D186-17D0B9A8E7EF}"/>
          </ac:picMkLst>
        </pc:picChg>
        <pc:cxnChg chg="mod">
          <ac:chgData name="Yusuf Ahmed" userId="278eefcc-6d86-4446-9082-31f6cfa36d45" providerId="ADAL" clId="{3917CFED-3E31-4E6E-A226-C9C4CA7512EC}" dt="2023-08-16T05:04:15.289" v="2194" actId="14100"/>
          <ac:cxnSpMkLst>
            <pc:docMk/>
            <pc:sldMk cId="926628853" sldId="350"/>
            <ac:cxnSpMk id="6" creationId="{82CE1EA2-E259-092A-67D3-A147BB121231}"/>
          </ac:cxnSpMkLst>
        </pc:cxnChg>
        <pc:cxnChg chg="mod">
          <ac:chgData name="Yusuf Ahmed" userId="278eefcc-6d86-4446-9082-31f6cfa36d45" providerId="ADAL" clId="{3917CFED-3E31-4E6E-A226-C9C4CA7512EC}" dt="2023-08-16T05:03:46.634" v="2161" actId="478"/>
          <ac:cxnSpMkLst>
            <pc:docMk/>
            <pc:sldMk cId="926628853" sldId="350"/>
            <ac:cxnSpMk id="9" creationId="{ADA0B81F-1667-6B38-9725-E04515EDE6B5}"/>
          </ac:cxnSpMkLst>
        </pc:cxnChg>
      </pc:sldChg>
      <pc:sldChg chg="addSp delSp modSp del mod ord delAnim modNotesTx">
        <pc:chgData name="Yusuf Ahmed" userId="278eefcc-6d86-4446-9082-31f6cfa36d45" providerId="ADAL" clId="{3917CFED-3E31-4E6E-A226-C9C4CA7512EC}" dt="2023-08-16T07:18:29.170" v="2346" actId="2696"/>
        <pc:sldMkLst>
          <pc:docMk/>
          <pc:sldMk cId="3608927551" sldId="351"/>
        </pc:sldMkLst>
        <pc:spChg chg="del mod">
          <ac:chgData name="Yusuf Ahmed" userId="278eefcc-6d86-4446-9082-31f6cfa36d45" providerId="ADAL" clId="{3917CFED-3E31-4E6E-A226-C9C4CA7512EC}" dt="2023-08-16T04:42:11.047" v="2090" actId="478"/>
          <ac:spMkLst>
            <pc:docMk/>
            <pc:sldMk cId="3608927551" sldId="351"/>
            <ac:spMk id="2" creationId="{96EF90D0-FFB5-7D64-7874-48C8864A44F7}"/>
          </ac:spMkLst>
        </pc:spChg>
        <pc:spChg chg="mod">
          <ac:chgData name="Yusuf Ahmed" userId="278eefcc-6d86-4446-9082-31f6cfa36d45" providerId="ADAL" clId="{3917CFED-3E31-4E6E-A226-C9C4CA7512EC}" dt="2023-08-16T04:43:52.046" v="2109" actId="6549"/>
          <ac:spMkLst>
            <pc:docMk/>
            <pc:sldMk cId="3608927551" sldId="351"/>
            <ac:spMk id="4" creationId="{FE013E27-4514-CB16-C2AF-3FA754DAFC39}"/>
          </ac:spMkLst>
        </pc:spChg>
        <pc:spChg chg="add del mod">
          <ac:chgData name="Yusuf Ahmed" userId="278eefcc-6d86-4446-9082-31f6cfa36d45" providerId="ADAL" clId="{3917CFED-3E31-4E6E-A226-C9C4CA7512EC}" dt="2023-08-16T06:48:44.906" v="2251" actId="478"/>
          <ac:spMkLst>
            <pc:docMk/>
            <pc:sldMk cId="3608927551" sldId="351"/>
            <ac:spMk id="6" creationId="{ECA845DA-114D-737A-4CEA-D883DC38600C}"/>
          </ac:spMkLst>
        </pc:spChg>
        <pc:spChg chg="add del mod">
          <ac:chgData name="Yusuf Ahmed" userId="278eefcc-6d86-4446-9082-31f6cfa36d45" providerId="ADAL" clId="{3917CFED-3E31-4E6E-A226-C9C4CA7512EC}" dt="2023-08-16T07:09:21.341" v="2313" actId="20577"/>
          <ac:spMkLst>
            <pc:docMk/>
            <pc:sldMk cId="3608927551" sldId="351"/>
            <ac:spMk id="8" creationId="{BD6A9004-6860-693C-8533-A2BAC675EEA3}"/>
          </ac:spMkLst>
        </pc:spChg>
        <pc:spChg chg="mod">
          <ac:chgData name="Yusuf Ahmed" userId="278eefcc-6d86-4446-9082-31f6cfa36d45" providerId="ADAL" clId="{3917CFED-3E31-4E6E-A226-C9C4CA7512EC}" dt="2023-08-16T07:07:54.791" v="2290" actId="1076"/>
          <ac:spMkLst>
            <pc:docMk/>
            <pc:sldMk cId="3608927551" sldId="351"/>
            <ac:spMk id="10" creationId="{FDA351CA-0D58-D1A7-F77C-F1C0AAE97782}"/>
          </ac:spMkLst>
        </pc:spChg>
        <pc:spChg chg="add mod">
          <ac:chgData name="Yusuf Ahmed" userId="278eefcc-6d86-4446-9082-31f6cfa36d45" providerId="ADAL" clId="{3917CFED-3E31-4E6E-A226-C9C4CA7512EC}" dt="2023-08-16T07:08:45.547" v="2302" actId="20577"/>
          <ac:spMkLst>
            <pc:docMk/>
            <pc:sldMk cId="3608927551" sldId="351"/>
            <ac:spMk id="20" creationId="{F14111BD-D488-9CC9-84FA-2B0A0DF85006}"/>
          </ac:spMkLst>
        </pc:spChg>
        <pc:spChg chg="del mod">
          <ac:chgData name="Yusuf Ahmed" userId="278eefcc-6d86-4446-9082-31f6cfa36d45" providerId="ADAL" clId="{3917CFED-3E31-4E6E-A226-C9C4CA7512EC}" dt="2023-08-16T04:40:59.983" v="2078" actId="478"/>
          <ac:spMkLst>
            <pc:docMk/>
            <pc:sldMk cId="3608927551" sldId="351"/>
            <ac:spMk id="22" creationId="{63977C7E-31F8-6252-F993-F69BCC59AEFA}"/>
          </ac:spMkLst>
        </pc:spChg>
        <pc:spChg chg="del mod">
          <ac:chgData name="Yusuf Ahmed" userId="278eefcc-6d86-4446-9082-31f6cfa36d45" providerId="ADAL" clId="{3917CFED-3E31-4E6E-A226-C9C4CA7512EC}" dt="2023-08-16T04:41:02.772" v="2081" actId="478"/>
          <ac:spMkLst>
            <pc:docMk/>
            <pc:sldMk cId="3608927551" sldId="351"/>
            <ac:spMk id="29" creationId="{4BE5A51E-8910-568D-FC6A-4CA87E0714A6}"/>
          </ac:spMkLst>
        </pc:spChg>
        <pc:spChg chg="add del mod">
          <ac:chgData name="Yusuf Ahmed" userId="278eefcc-6d86-4446-9082-31f6cfa36d45" providerId="ADAL" clId="{3917CFED-3E31-4E6E-A226-C9C4CA7512EC}" dt="2023-08-14T18:55:10.121" v="612" actId="478"/>
          <ac:spMkLst>
            <pc:docMk/>
            <pc:sldMk cId="3608927551" sldId="351"/>
            <ac:spMk id="40" creationId="{49D9EE19-60F4-5422-761D-59C70725AEBC}"/>
          </ac:spMkLst>
        </pc:spChg>
        <pc:spChg chg="add mod">
          <ac:chgData name="Yusuf Ahmed" userId="278eefcc-6d86-4446-9082-31f6cfa36d45" providerId="ADAL" clId="{3917CFED-3E31-4E6E-A226-C9C4CA7512EC}" dt="2023-08-16T07:10:34.586" v="2325" actId="1076"/>
          <ac:spMkLst>
            <pc:docMk/>
            <pc:sldMk cId="3608927551" sldId="351"/>
            <ac:spMk id="47" creationId="{5C6EE60A-D44E-9C02-2858-3001EBFD3A2D}"/>
          </ac:spMkLst>
        </pc:spChg>
        <pc:grpChg chg="del mod">
          <ac:chgData name="Yusuf Ahmed" userId="278eefcc-6d86-4446-9082-31f6cfa36d45" providerId="ADAL" clId="{3917CFED-3E31-4E6E-A226-C9C4CA7512EC}" dt="2023-08-16T04:43:54.287" v="2111" actId="478"/>
          <ac:grpSpMkLst>
            <pc:docMk/>
            <pc:sldMk cId="3608927551" sldId="351"/>
            <ac:grpSpMk id="3" creationId="{5D9E9869-4848-2ECE-64D5-8952B096100E}"/>
          </ac:grpSpMkLst>
        </pc:grpChg>
        <pc:grpChg chg="del mod">
          <ac:chgData name="Yusuf Ahmed" userId="278eefcc-6d86-4446-9082-31f6cfa36d45" providerId="ADAL" clId="{3917CFED-3E31-4E6E-A226-C9C4CA7512EC}" dt="2023-08-16T04:41:00.969" v="2079" actId="478"/>
          <ac:grpSpMkLst>
            <pc:docMk/>
            <pc:sldMk cId="3608927551" sldId="351"/>
            <ac:grpSpMk id="23" creationId="{049142D1-30BC-0544-EB4F-65FB0384BF34}"/>
          </ac:grpSpMkLst>
        </pc:grpChg>
        <pc:grpChg chg="del mod">
          <ac:chgData name="Yusuf Ahmed" userId="278eefcc-6d86-4446-9082-31f6cfa36d45" providerId="ADAL" clId="{3917CFED-3E31-4E6E-A226-C9C4CA7512EC}" dt="2023-08-16T04:41:02.361" v="2080" actId="478"/>
          <ac:grpSpMkLst>
            <pc:docMk/>
            <pc:sldMk cId="3608927551" sldId="351"/>
            <ac:grpSpMk id="30" creationId="{E36DE1CF-365B-F60F-0D7A-802AB4C02F4B}"/>
          </ac:grpSpMkLst>
        </pc:grpChg>
        <pc:picChg chg="del mod">
          <ac:chgData name="Yusuf Ahmed" userId="278eefcc-6d86-4446-9082-31f6cfa36d45" providerId="ADAL" clId="{3917CFED-3E31-4E6E-A226-C9C4CA7512EC}" dt="2023-08-16T06:48:07.772" v="2232" actId="478"/>
          <ac:picMkLst>
            <pc:docMk/>
            <pc:sldMk cId="3608927551" sldId="351"/>
            <ac:picMk id="9" creationId="{BF41536C-0C56-3DEE-F4B2-9891E3BD3783}"/>
          </ac:picMkLst>
        </pc:picChg>
        <pc:picChg chg="add del mod ord">
          <ac:chgData name="Yusuf Ahmed" userId="278eefcc-6d86-4446-9082-31f6cfa36d45" providerId="ADAL" clId="{3917CFED-3E31-4E6E-A226-C9C4CA7512EC}" dt="2023-08-16T04:43:52.684" v="2110" actId="478"/>
          <ac:picMkLst>
            <pc:docMk/>
            <pc:sldMk cId="3608927551" sldId="351"/>
            <ac:picMk id="15" creationId="{6AD7883C-1F2E-032D-360F-20301424A123}"/>
          </ac:picMkLst>
        </pc:picChg>
        <pc:picChg chg="add del mod ord">
          <ac:chgData name="Yusuf Ahmed" userId="278eefcc-6d86-4446-9082-31f6cfa36d45" providerId="ADAL" clId="{3917CFED-3E31-4E6E-A226-C9C4CA7512EC}" dt="2023-08-16T07:06:40.310" v="2275" actId="478"/>
          <ac:picMkLst>
            <pc:docMk/>
            <pc:sldMk cId="3608927551" sldId="351"/>
            <ac:picMk id="17" creationId="{29095E12-9900-CB3E-24DF-C25BA76DD997}"/>
          </ac:picMkLst>
        </pc:picChg>
        <pc:picChg chg="add mod ord">
          <ac:chgData name="Yusuf Ahmed" userId="278eefcc-6d86-4446-9082-31f6cfa36d45" providerId="ADAL" clId="{3917CFED-3E31-4E6E-A226-C9C4CA7512EC}" dt="2023-08-16T07:07:39.129" v="2288" actId="1076"/>
          <ac:picMkLst>
            <pc:docMk/>
            <pc:sldMk cId="3608927551" sldId="351"/>
            <ac:picMk id="41" creationId="{58892389-CEA3-FFDF-4413-491495A85FD0}"/>
          </ac:picMkLst>
        </pc:picChg>
        <pc:cxnChg chg="mod">
          <ac:chgData name="Yusuf Ahmed" userId="278eefcc-6d86-4446-9082-31f6cfa36d45" providerId="ADAL" clId="{3917CFED-3E31-4E6E-A226-C9C4CA7512EC}" dt="2023-08-16T04:43:54.287" v="2111" actId="478"/>
          <ac:cxnSpMkLst>
            <pc:docMk/>
            <pc:sldMk cId="3608927551" sldId="351"/>
            <ac:cxnSpMk id="5" creationId="{F911DD62-73F0-D973-2329-01AFB0C083C8}"/>
          </ac:cxnSpMkLst>
        </pc:cxnChg>
        <pc:cxnChg chg="add del mod">
          <ac:chgData name="Yusuf Ahmed" userId="278eefcc-6d86-4446-9082-31f6cfa36d45" providerId="ADAL" clId="{3917CFED-3E31-4E6E-A226-C9C4CA7512EC}" dt="2023-08-16T07:07:21.712" v="2279" actId="478"/>
          <ac:cxnSpMkLst>
            <pc:docMk/>
            <pc:sldMk cId="3608927551" sldId="351"/>
            <ac:cxnSpMk id="12" creationId="{A0F0A4F5-56F6-4854-07A2-B8807D4B859C}"/>
          </ac:cxnSpMkLst>
        </pc:cxnChg>
        <pc:cxnChg chg="add del mod">
          <ac:chgData name="Yusuf Ahmed" userId="278eefcc-6d86-4446-9082-31f6cfa36d45" providerId="ADAL" clId="{3917CFED-3E31-4E6E-A226-C9C4CA7512EC}" dt="2023-08-16T07:07:22.126" v="2280" actId="478"/>
          <ac:cxnSpMkLst>
            <pc:docMk/>
            <pc:sldMk cId="3608927551" sldId="351"/>
            <ac:cxnSpMk id="26" creationId="{305332CE-1129-9C50-69DF-89D414565B5C}"/>
          </ac:cxnSpMkLst>
        </pc:cxnChg>
        <pc:cxnChg chg="add del mod">
          <ac:chgData name="Yusuf Ahmed" userId="278eefcc-6d86-4446-9082-31f6cfa36d45" providerId="ADAL" clId="{3917CFED-3E31-4E6E-A226-C9C4CA7512EC}" dt="2023-08-14T17:04:15.503" v="317" actId="11529"/>
          <ac:cxnSpMkLst>
            <pc:docMk/>
            <pc:sldMk cId="3608927551" sldId="351"/>
            <ac:cxnSpMk id="26" creationId="{CDAE6AC4-2271-A31C-0340-A10E86F8168C}"/>
          </ac:cxnSpMkLst>
        </pc:cxnChg>
        <pc:cxnChg chg="add mod">
          <ac:chgData name="Yusuf Ahmed" userId="278eefcc-6d86-4446-9082-31f6cfa36d45" providerId="ADAL" clId="{3917CFED-3E31-4E6E-A226-C9C4CA7512EC}" dt="2023-08-16T07:11:03.815" v="2330" actId="1582"/>
          <ac:cxnSpMkLst>
            <pc:docMk/>
            <pc:sldMk cId="3608927551" sldId="351"/>
            <ac:cxnSpMk id="34" creationId="{98596D27-2DFF-61F2-BA58-7903DA413C29}"/>
          </ac:cxnSpMkLst>
        </pc:cxnChg>
        <pc:cxnChg chg="add del mod">
          <ac:chgData name="Yusuf Ahmed" userId="278eefcc-6d86-4446-9082-31f6cfa36d45" providerId="ADAL" clId="{3917CFED-3E31-4E6E-A226-C9C4CA7512EC}" dt="2023-08-16T07:07:22.411" v="2281" actId="478"/>
          <ac:cxnSpMkLst>
            <pc:docMk/>
            <pc:sldMk cId="3608927551" sldId="351"/>
            <ac:cxnSpMk id="35" creationId="{0A2971E3-74F6-8979-20AC-BCD3FB80F9BD}"/>
          </ac:cxnSpMkLst>
        </pc:cxnChg>
        <pc:cxnChg chg="add mod">
          <ac:chgData name="Yusuf Ahmed" userId="278eefcc-6d86-4446-9082-31f6cfa36d45" providerId="ADAL" clId="{3917CFED-3E31-4E6E-A226-C9C4CA7512EC}" dt="2023-08-16T07:10:57.148" v="2329" actId="1582"/>
          <ac:cxnSpMkLst>
            <pc:docMk/>
            <pc:sldMk cId="3608927551" sldId="351"/>
            <ac:cxnSpMk id="45" creationId="{0268F4E8-7CB2-E18C-0B92-47F8CA1646C9}"/>
          </ac:cxnSpMkLst>
        </pc:cxnChg>
      </pc:sldChg>
      <pc:sldChg chg="addSp delSp modSp mod modTransition modAnim modNotesTx">
        <pc:chgData name="Yusuf Ahmed" userId="278eefcc-6d86-4446-9082-31f6cfa36d45" providerId="ADAL" clId="{3917CFED-3E31-4E6E-A226-C9C4CA7512EC}" dt="2023-08-18T03:20:37.278" v="15703" actId="478"/>
        <pc:sldMkLst>
          <pc:docMk/>
          <pc:sldMk cId="3114683393" sldId="352"/>
        </pc:sldMkLst>
        <pc:spChg chg="mod">
          <ac:chgData name="Yusuf Ahmed" userId="278eefcc-6d86-4446-9082-31f6cfa36d45" providerId="ADAL" clId="{3917CFED-3E31-4E6E-A226-C9C4CA7512EC}" dt="2023-08-14T20:39:31.009" v="1110" actId="1076"/>
          <ac:spMkLst>
            <pc:docMk/>
            <pc:sldMk cId="3114683393" sldId="352"/>
            <ac:spMk id="3" creationId="{F2187853-4C74-BC20-21C9-03329218CDE1}"/>
          </ac:spMkLst>
        </pc:spChg>
        <pc:spChg chg="mod">
          <ac:chgData name="Yusuf Ahmed" userId="278eefcc-6d86-4446-9082-31f6cfa36d45" providerId="ADAL" clId="{3917CFED-3E31-4E6E-A226-C9C4CA7512EC}" dt="2023-08-14T19:33:23.101" v="932" actId="1076"/>
          <ac:spMkLst>
            <pc:docMk/>
            <pc:sldMk cId="3114683393" sldId="352"/>
            <ac:spMk id="4" creationId="{87E37B92-F549-302F-E4A7-AD82D1DF402B}"/>
          </ac:spMkLst>
        </pc:spChg>
        <pc:spChg chg="mod">
          <ac:chgData name="Yusuf Ahmed" userId="278eefcc-6d86-4446-9082-31f6cfa36d45" providerId="ADAL" clId="{3917CFED-3E31-4E6E-A226-C9C4CA7512EC}" dt="2023-08-17T20:25:27.762" v="14295" actId="1076"/>
          <ac:spMkLst>
            <pc:docMk/>
            <pc:sldMk cId="3114683393" sldId="352"/>
            <ac:spMk id="13" creationId="{A8A2B300-C20F-F2EA-ED1B-EAEE21466B54}"/>
          </ac:spMkLst>
        </pc:spChg>
        <pc:spChg chg="mod">
          <ac:chgData name="Yusuf Ahmed" userId="278eefcc-6d86-4446-9082-31f6cfa36d45" providerId="ADAL" clId="{3917CFED-3E31-4E6E-A226-C9C4CA7512EC}" dt="2023-08-17T20:25:27.762" v="14295" actId="1076"/>
          <ac:spMkLst>
            <pc:docMk/>
            <pc:sldMk cId="3114683393" sldId="352"/>
            <ac:spMk id="14" creationId="{A133DA4F-2331-F63E-549F-7155963568F9}"/>
          </ac:spMkLst>
        </pc:spChg>
        <pc:picChg chg="mod">
          <ac:chgData name="Yusuf Ahmed" userId="278eefcc-6d86-4446-9082-31f6cfa36d45" providerId="ADAL" clId="{3917CFED-3E31-4E6E-A226-C9C4CA7512EC}" dt="2023-08-17T20:25:27.762" v="14295" actId="1076"/>
          <ac:picMkLst>
            <pc:docMk/>
            <pc:sldMk cId="3114683393" sldId="352"/>
            <ac:picMk id="12" creationId="{836FE5C3-8189-1AA0-5947-B91BC314645E}"/>
          </ac:picMkLst>
        </pc:picChg>
        <pc:picChg chg="del">
          <ac:chgData name="Yusuf Ahmed" userId="278eefcc-6d86-4446-9082-31f6cfa36d45" providerId="ADAL" clId="{3917CFED-3E31-4E6E-A226-C9C4CA7512EC}" dt="2023-08-18T03:20:37.278" v="15703" actId="478"/>
          <ac:picMkLst>
            <pc:docMk/>
            <pc:sldMk cId="3114683393" sldId="352"/>
            <ac:picMk id="1026" creationId="{D759C8E6-E2D5-9813-BA1E-91746F6A7EDD}"/>
          </ac:picMkLst>
        </pc:picChg>
        <pc:picChg chg="mod">
          <ac:chgData name="Yusuf Ahmed" userId="278eefcc-6d86-4446-9082-31f6cfa36d45" providerId="ADAL" clId="{3917CFED-3E31-4E6E-A226-C9C4CA7512EC}" dt="2023-08-14T17:17:21.097" v="488" actId="1076"/>
          <ac:picMkLst>
            <pc:docMk/>
            <pc:sldMk cId="3114683393" sldId="352"/>
            <ac:picMk id="2052" creationId="{4075E286-1434-2CCB-7C0F-342B9AA2586A}"/>
          </ac:picMkLst>
        </pc:picChg>
        <pc:picChg chg="mod">
          <ac:chgData name="Yusuf Ahmed" userId="278eefcc-6d86-4446-9082-31f6cfa36d45" providerId="ADAL" clId="{3917CFED-3E31-4E6E-A226-C9C4CA7512EC}" dt="2023-08-14T20:39:23.117" v="1107" actId="1076"/>
          <ac:picMkLst>
            <pc:docMk/>
            <pc:sldMk cId="3114683393" sldId="352"/>
            <ac:picMk id="2054" creationId="{76B34336-3988-F16B-8B99-1A4118DB97BF}"/>
          </ac:picMkLst>
        </pc:picChg>
        <pc:picChg chg="add del">
          <ac:chgData name="Yusuf Ahmed" userId="278eefcc-6d86-4446-9082-31f6cfa36d45" providerId="ADAL" clId="{3917CFED-3E31-4E6E-A226-C9C4CA7512EC}" dt="2023-08-16T20:02:34.811" v="9141"/>
          <ac:picMkLst>
            <pc:docMk/>
            <pc:sldMk cId="3114683393" sldId="352"/>
            <ac:picMk id="5122" creationId="{BA7762B8-24C2-AC39-C82F-DDC0FB645A1A}"/>
          </ac:picMkLst>
        </pc:picChg>
        <pc:cxnChg chg="mod">
          <ac:chgData name="Yusuf Ahmed" userId="278eefcc-6d86-4446-9082-31f6cfa36d45" providerId="ADAL" clId="{3917CFED-3E31-4E6E-A226-C9C4CA7512EC}" dt="2023-08-14T20:39:28.233" v="1109" actId="1076"/>
          <ac:cxnSpMkLst>
            <pc:docMk/>
            <pc:sldMk cId="3114683393" sldId="352"/>
            <ac:cxnSpMk id="16" creationId="{88750BD7-6042-3465-6F5D-49F7A1941A87}"/>
          </ac:cxnSpMkLst>
        </pc:cxnChg>
        <pc:cxnChg chg="mod">
          <ac:chgData name="Yusuf Ahmed" userId="278eefcc-6d86-4446-9082-31f6cfa36d45" providerId="ADAL" clId="{3917CFED-3E31-4E6E-A226-C9C4CA7512EC}" dt="2023-08-17T20:25:31.800" v="14296" actId="14100"/>
          <ac:cxnSpMkLst>
            <pc:docMk/>
            <pc:sldMk cId="3114683393" sldId="352"/>
            <ac:cxnSpMk id="35" creationId="{16178FC2-8DAA-7345-2D8B-877FC7341373}"/>
          </ac:cxnSpMkLst>
        </pc:cxnChg>
      </pc:sldChg>
      <pc:sldChg chg="addSp delSp modSp mod modTransition delAnim modAnim modNotesTx">
        <pc:chgData name="Yusuf Ahmed" userId="278eefcc-6d86-4446-9082-31f6cfa36d45" providerId="ADAL" clId="{3917CFED-3E31-4E6E-A226-C9C4CA7512EC}" dt="2023-08-18T00:05:35.948" v="15241" actId="20577"/>
        <pc:sldMkLst>
          <pc:docMk/>
          <pc:sldMk cId="2126650583" sldId="353"/>
        </pc:sldMkLst>
        <pc:spChg chg="mod">
          <ac:chgData name="Yusuf Ahmed" userId="278eefcc-6d86-4446-9082-31f6cfa36d45" providerId="ADAL" clId="{3917CFED-3E31-4E6E-A226-C9C4CA7512EC}" dt="2023-08-14T17:07:20.115" v="363" actId="1076"/>
          <ac:spMkLst>
            <pc:docMk/>
            <pc:sldMk cId="2126650583" sldId="353"/>
            <ac:spMk id="2" creationId="{96EF90D0-FFB5-7D64-7874-48C8864A44F7}"/>
          </ac:spMkLst>
        </pc:spChg>
        <pc:spChg chg="mod">
          <ac:chgData name="Yusuf Ahmed" userId="278eefcc-6d86-4446-9082-31f6cfa36d45" providerId="ADAL" clId="{3917CFED-3E31-4E6E-A226-C9C4CA7512EC}" dt="2023-08-17T20:20:12.112" v="14249" actId="1076"/>
          <ac:spMkLst>
            <pc:docMk/>
            <pc:sldMk cId="2126650583" sldId="353"/>
            <ac:spMk id="11" creationId="{1F4B6D31-0DDB-4A69-B0F4-FC81F548F1C0}"/>
          </ac:spMkLst>
        </pc:spChg>
        <pc:spChg chg="add del mod ord">
          <ac:chgData name="Yusuf Ahmed" userId="278eefcc-6d86-4446-9082-31f6cfa36d45" providerId="ADAL" clId="{3917CFED-3E31-4E6E-A226-C9C4CA7512EC}" dt="2023-08-16T03:37:14.187" v="1620" actId="478"/>
          <ac:spMkLst>
            <pc:docMk/>
            <pc:sldMk cId="2126650583" sldId="353"/>
            <ac:spMk id="17" creationId="{7C14FEB7-D386-841F-CDA4-500A47D2D594}"/>
          </ac:spMkLst>
        </pc:spChg>
        <pc:spChg chg="del">
          <ac:chgData name="Yusuf Ahmed" userId="278eefcc-6d86-4446-9082-31f6cfa36d45" providerId="ADAL" clId="{3917CFED-3E31-4E6E-A226-C9C4CA7512EC}" dt="2023-08-14T17:06:03.282" v="328" actId="478"/>
          <ac:spMkLst>
            <pc:docMk/>
            <pc:sldMk cId="2126650583" sldId="353"/>
            <ac:spMk id="17" creationId="{D6639E31-4EF5-7B59-2FE8-4D818AE1EEF4}"/>
          </ac:spMkLst>
        </pc:spChg>
        <pc:spChg chg="mod">
          <ac:chgData name="Yusuf Ahmed" userId="278eefcc-6d86-4446-9082-31f6cfa36d45" providerId="ADAL" clId="{3917CFED-3E31-4E6E-A226-C9C4CA7512EC}" dt="2023-08-17T20:21:22.781" v="14263" actId="1076"/>
          <ac:spMkLst>
            <pc:docMk/>
            <pc:sldMk cId="2126650583" sldId="353"/>
            <ac:spMk id="18" creationId="{DBAB52A4-0D9D-11B5-39DC-2BF6C7198B66}"/>
          </ac:spMkLst>
        </pc:spChg>
        <pc:spChg chg="mod">
          <ac:chgData name="Yusuf Ahmed" userId="278eefcc-6d86-4446-9082-31f6cfa36d45" providerId="ADAL" clId="{3917CFED-3E31-4E6E-A226-C9C4CA7512EC}" dt="2023-08-17T19:27:30.222" v="14081" actId="1076"/>
          <ac:spMkLst>
            <pc:docMk/>
            <pc:sldMk cId="2126650583" sldId="353"/>
            <ac:spMk id="19" creationId="{E869254A-41DA-B898-177A-514763D9FEC1}"/>
          </ac:spMkLst>
        </pc:spChg>
        <pc:spChg chg="del">
          <ac:chgData name="Yusuf Ahmed" userId="278eefcc-6d86-4446-9082-31f6cfa36d45" providerId="ADAL" clId="{3917CFED-3E31-4E6E-A226-C9C4CA7512EC}" dt="2023-08-14T17:27:41.054" v="521" actId="478"/>
          <ac:spMkLst>
            <pc:docMk/>
            <pc:sldMk cId="2126650583" sldId="353"/>
            <ac:spMk id="20" creationId="{2F36F1CE-1B8D-4B2E-C708-031A623A5B32}"/>
          </ac:spMkLst>
        </pc:spChg>
        <pc:spChg chg="mod">
          <ac:chgData name="Yusuf Ahmed" userId="278eefcc-6d86-4446-9082-31f6cfa36d45" providerId="ADAL" clId="{3917CFED-3E31-4E6E-A226-C9C4CA7512EC}" dt="2023-08-17T19:27:33.115" v="14082" actId="1076"/>
          <ac:spMkLst>
            <pc:docMk/>
            <pc:sldMk cId="2126650583" sldId="353"/>
            <ac:spMk id="21" creationId="{1260677F-B027-7638-ECC7-F323A94E5558}"/>
          </ac:spMkLst>
        </pc:spChg>
        <pc:spChg chg="mod">
          <ac:chgData name="Yusuf Ahmed" userId="278eefcc-6d86-4446-9082-31f6cfa36d45" providerId="ADAL" clId="{3917CFED-3E31-4E6E-A226-C9C4CA7512EC}" dt="2023-08-15T18:13:07.756" v="1132" actId="1076"/>
          <ac:spMkLst>
            <pc:docMk/>
            <pc:sldMk cId="2126650583" sldId="353"/>
            <ac:spMk id="28" creationId="{2127C2B3-B1F4-F37E-933A-9F04BE673502}"/>
          </ac:spMkLst>
        </pc:spChg>
        <pc:spChg chg="add mod">
          <ac:chgData name="Yusuf Ahmed" userId="278eefcc-6d86-4446-9082-31f6cfa36d45" providerId="ADAL" clId="{3917CFED-3E31-4E6E-A226-C9C4CA7512EC}" dt="2023-08-17T17:57:56.095" v="13985" actId="571"/>
          <ac:spMkLst>
            <pc:docMk/>
            <pc:sldMk cId="2126650583" sldId="353"/>
            <ac:spMk id="35" creationId="{46261D6D-9036-A2F5-4D87-BA4EABDE3C5E}"/>
          </ac:spMkLst>
        </pc:spChg>
        <pc:spChg chg="add del mod">
          <ac:chgData name="Yusuf Ahmed" userId="278eefcc-6d86-4446-9082-31f6cfa36d45" providerId="ADAL" clId="{3917CFED-3E31-4E6E-A226-C9C4CA7512EC}" dt="2023-08-17T17:57:54.860" v="13984"/>
          <ac:spMkLst>
            <pc:docMk/>
            <pc:sldMk cId="2126650583" sldId="353"/>
            <ac:spMk id="36" creationId="{F4E59AFD-A688-C1C6-C230-3F8563FC74C7}"/>
          </ac:spMkLst>
        </pc:spChg>
        <pc:spChg chg="add mod">
          <ac:chgData name="Yusuf Ahmed" userId="278eefcc-6d86-4446-9082-31f6cfa36d45" providerId="ADAL" clId="{3917CFED-3E31-4E6E-A226-C9C4CA7512EC}" dt="2023-08-17T22:54:37.458" v="14403" actId="1076"/>
          <ac:spMkLst>
            <pc:docMk/>
            <pc:sldMk cId="2126650583" sldId="353"/>
            <ac:spMk id="37" creationId="{91378AA3-F4C3-B252-B1C3-5A37A88D05E7}"/>
          </ac:spMkLst>
        </pc:spChg>
        <pc:spChg chg="add del mod">
          <ac:chgData name="Yusuf Ahmed" userId="278eefcc-6d86-4446-9082-31f6cfa36d45" providerId="ADAL" clId="{3917CFED-3E31-4E6E-A226-C9C4CA7512EC}" dt="2023-08-17T20:21:16.152" v="14261" actId="478"/>
          <ac:spMkLst>
            <pc:docMk/>
            <pc:sldMk cId="2126650583" sldId="353"/>
            <ac:spMk id="41" creationId="{CB5F23E0-AAC5-14EB-A0EC-B127207D60B4}"/>
          </ac:spMkLst>
        </pc:spChg>
        <pc:spChg chg="add del mod">
          <ac:chgData name="Yusuf Ahmed" userId="278eefcc-6d86-4446-9082-31f6cfa36d45" providerId="ADAL" clId="{3917CFED-3E31-4E6E-A226-C9C4CA7512EC}" dt="2023-08-17T20:21:01.535" v="14255" actId="478"/>
          <ac:spMkLst>
            <pc:docMk/>
            <pc:sldMk cId="2126650583" sldId="353"/>
            <ac:spMk id="42" creationId="{0D4A0585-6F2F-FE45-23C8-B48FC11CE68B}"/>
          </ac:spMkLst>
        </pc:spChg>
        <pc:spChg chg="add del mod">
          <ac:chgData name="Yusuf Ahmed" userId="278eefcc-6d86-4446-9082-31f6cfa36d45" providerId="ADAL" clId="{3917CFED-3E31-4E6E-A226-C9C4CA7512EC}" dt="2023-08-17T20:21:06.632" v="14257" actId="478"/>
          <ac:spMkLst>
            <pc:docMk/>
            <pc:sldMk cId="2126650583" sldId="353"/>
            <ac:spMk id="46" creationId="{52EE844C-2208-E8A6-39E0-3913975BBA21}"/>
          </ac:spMkLst>
        </pc:spChg>
        <pc:spChg chg="add del mod">
          <ac:chgData name="Yusuf Ahmed" userId="278eefcc-6d86-4446-9082-31f6cfa36d45" providerId="ADAL" clId="{3917CFED-3E31-4E6E-A226-C9C4CA7512EC}" dt="2023-08-17T20:21:19.903" v="14262" actId="478"/>
          <ac:spMkLst>
            <pc:docMk/>
            <pc:sldMk cId="2126650583" sldId="353"/>
            <ac:spMk id="47" creationId="{D0AB8E08-3A56-31A1-5395-1E767E8319BE}"/>
          </ac:spMkLst>
        </pc:spChg>
        <pc:grpChg chg="add del mod">
          <ac:chgData name="Yusuf Ahmed" userId="278eefcc-6d86-4446-9082-31f6cfa36d45" providerId="ADAL" clId="{3917CFED-3E31-4E6E-A226-C9C4CA7512EC}" dt="2023-08-16T16:20:26.565" v="8930"/>
          <ac:grpSpMkLst>
            <pc:docMk/>
            <pc:sldMk cId="2126650583" sldId="353"/>
            <ac:grpSpMk id="31" creationId="{63E4CA05-D5C3-8D2E-50A4-2AC9BB08859E}"/>
          </ac:grpSpMkLst>
        </pc:grpChg>
        <pc:picChg chg="add mod ord modCrop">
          <ac:chgData name="Yusuf Ahmed" userId="278eefcc-6d86-4446-9082-31f6cfa36d45" providerId="ADAL" clId="{3917CFED-3E31-4E6E-A226-C9C4CA7512EC}" dt="2023-08-15T18:13:05.746" v="1131" actId="1076"/>
          <ac:picMkLst>
            <pc:docMk/>
            <pc:sldMk cId="2126650583" sldId="353"/>
            <ac:picMk id="4" creationId="{5D7EE334-BE1B-BE4F-E05E-B6387396C4B6}"/>
          </ac:picMkLst>
        </pc:picChg>
        <pc:picChg chg="del mod ord">
          <ac:chgData name="Yusuf Ahmed" userId="278eefcc-6d86-4446-9082-31f6cfa36d45" providerId="ADAL" clId="{3917CFED-3E31-4E6E-A226-C9C4CA7512EC}" dt="2023-08-16T03:37:13.750" v="1619" actId="478"/>
          <ac:picMkLst>
            <pc:docMk/>
            <pc:sldMk cId="2126650583" sldId="353"/>
            <ac:picMk id="8" creationId="{B372EC0C-B909-616E-C1B2-46D6CB29B83F}"/>
          </ac:picMkLst>
        </pc:picChg>
        <pc:picChg chg="add del mod">
          <ac:chgData name="Yusuf Ahmed" userId="278eefcc-6d86-4446-9082-31f6cfa36d45" providerId="ADAL" clId="{3917CFED-3E31-4E6E-A226-C9C4CA7512EC}" dt="2023-08-16T03:37:13.227" v="1618" actId="478"/>
          <ac:picMkLst>
            <pc:docMk/>
            <pc:sldMk cId="2126650583" sldId="353"/>
            <ac:picMk id="16" creationId="{A9622846-CC36-F753-DF27-E847666ADA47}"/>
          </ac:picMkLst>
        </pc:picChg>
        <pc:picChg chg="add del mod modCrop">
          <ac:chgData name="Yusuf Ahmed" userId="278eefcc-6d86-4446-9082-31f6cfa36d45" providerId="ADAL" clId="{3917CFED-3E31-4E6E-A226-C9C4CA7512EC}" dt="2023-08-16T03:40:17.866" v="1737" actId="478"/>
          <ac:picMkLst>
            <pc:docMk/>
            <pc:sldMk cId="2126650583" sldId="353"/>
            <ac:picMk id="22" creationId="{E3962F99-0A10-9459-E8EA-2109576C0614}"/>
          </ac:picMkLst>
        </pc:picChg>
        <pc:picChg chg="add del mod">
          <ac:chgData name="Yusuf Ahmed" userId="278eefcc-6d86-4446-9082-31f6cfa36d45" providerId="ADAL" clId="{3917CFED-3E31-4E6E-A226-C9C4CA7512EC}" dt="2023-08-17T20:20:12.112" v="14249" actId="1076"/>
          <ac:picMkLst>
            <pc:docMk/>
            <pc:sldMk cId="2126650583" sldId="353"/>
            <ac:picMk id="24" creationId="{9CD144F8-5F92-10E5-7336-4A9058173071}"/>
          </ac:picMkLst>
        </pc:picChg>
        <pc:picChg chg="mod">
          <ac:chgData name="Yusuf Ahmed" userId="278eefcc-6d86-4446-9082-31f6cfa36d45" providerId="ADAL" clId="{3917CFED-3E31-4E6E-A226-C9C4CA7512EC}" dt="2023-08-17T00:47:32.476" v="10567" actId="1076"/>
          <ac:picMkLst>
            <pc:docMk/>
            <pc:sldMk cId="2126650583" sldId="353"/>
            <ac:picMk id="4098" creationId="{C1F6CF0A-9015-CDC3-C779-DB10527ECE08}"/>
          </ac:picMkLst>
        </pc:picChg>
        <pc:inkChg chg="mod">
          <ac:chgData name="Yusuf Ahmed" userId="278eefcc-6d86-4446-9082-31f6cfa36d45" providerId="ADAL" clId="{3917CFED-3E31-4E6E-A226-C9C4CA7512EC}" dt="2023-08-16T16:20:25.408" v="8929"/>
          <ac:inkMkLst>
            <pc:docMk/>
            <pc:sldMk cId="2126650583" sldId="353"/>
            <ac:inkMk id="32" creationId="{3FBB3AC5-5DC6-1D30-79FB-B1B2BF781D7F}"/>
          </ac:inkMkLst>
        </pc:inkChg>
        <pc:inkChg chg="mod">
          <ac:chgData name="Yusuf Ahmed" userId="278eefcc-6d86-4446-9082-31f6cfa36d45" providerId="ADAL" clId="{3917CFED-3E31-4E6E-A226-C9C4CA7512EC}" dt="2023-08-16T16:20:25.408" v="8929"/>
          <ac:inkMkLst>
            <pc:docMk/>
            <pc:sldMk cId="2126650583" sldId="353"/>
            <ac:inkMk id="33" creationId="{CEC114E3-44AD-E321-73B3-CE958EA584E9}"/>
          </ac:inkMkLst>
        </pc:inkChg>
        <pc:inkChg chg="mod">
          <ac:chgData name="Yusuf Ahmed" userId="278eefcc-6d86-4446-9082-31f6cfa36d45" providerId="ADAL" clId="{3917CFED-3E31-4E6E-A226-C9C4CA7512EC}" dt="2023-08-16T16:20:25.408" v="8929"/>
          <ac:inkMkLst>
            <pc:docMk/>
            <pc:sldMk cId="2126650583" sldId="353"/>
            <ac:inkMk id="34" creationId="{9DD1F85A-DCF1-F511-7CE1-0150245C58C1}"/>
          </ac:inkMkLst>
        </pc:inkChg>
        <pc:cxnChg chg="del mod">
          <ac:chgData name="Yusuf Ahmed" userId="278eefcc-6d86-4446-9082-31f6cfa36d45" providerId="ADAL" clId="{3917CFED-3E31-4E6E-A226-C9C4CA7512EC}" dt="2023-08-14T17:27:43.232" v="522" actId="478"/>
          <ac:cxnSpMkLst>
            <pc:docMk/>
            <pc:sldMk cId="2126650583" sldId="353"/>
            <ac:cxnSpMk id="23" creationId="{A7DFD164-F225-7D4D-989E-76A45E04F3E5}"/>
          </ac:cxnSpMkLst>
        </pc:cxnChg>
        <pc:cxnChg chg="mod">
          <ac:chgData name="Yusuf Ahmed" userId="278eefcc-6d86-4446-9082-31f6cfa36d45" providerId="ADAL" clId="{3917CFED-3E31-4E6E-A226-C9C4CA7512EC}" dt="2023-08-17T19:27:33.115" v="14082" actId="1076"/>
          <ac:cxnSpMkLst>
            <pc:docMk/>
            <pc:sldMk cId="2126650583" sldId="353"/>
            <ac:cxnSpMk id="25" creationId="{805E88E1-EF13-1CD5-359A-C967F2ACA319}"/>
          </ac:cxnSpMkLst>
        </pc:cxnChg>
        <pc:cxnChg chg="mod">
          <ac:chgData name="Yusuf Ahmed" userId="278eefcc-6d86-4446-9082-31f6cfa36d45" providerId="ADAL" clId="{3917CFED-3E31-4E6E-A226-C9C4CA7512EC}" dt="2023-08-17T19:27:33.115" v="14082" actId="1076"/>
          <ac:cxnSpMkLst>
            <pc:docMk/>
            <pc:sldMk cId="2126650583" sldId="353"/>
            <ac:cxnSpMk id="27" creationId="{9190B893-6CA9-3EAD-1FC2-309009781B02}"/>
          </ac:cxnSpMkLst>
        </pc:cxnChg>
      </pc:sldChg>
      <pc:sldChg chg="addSp delSp modSp mod modTransition delAnim modAnim modNotesTx">
        <pc:chgData name="Yusuf Ahmed" userId="278eefcc-6d86-4446-9082-31f6cfa36d45" providerId="ADAL" clId="{3917CFED-3E31-4E6E-A226-C9C4CA7512EC}" dt="2023-08-18T03:23:01.876" v="15737" actId="1076"/>
        <pc:sldMkLst>
          <pc:docMk/>
          <pc:sldMk cId="2784001474" sldId="354"/>
        </pc:sldMkLst>
        <pc:spChg chg="del mod">
          <ac:chgData name="Yusuf Ahmed" userId="278eefcc-6d86-4446-9082-31f6cfa36d45" providerId="ADAL" clId="{3917CFED-3E31-4E6E-A226-C9C4CA7512EC}" dt="2023-08-16T05:03:23.108" v="2154" actId="478"/>
          <ac:spMkLst>
            <pc:docMk/>
            <pc:sldMk cId="2784001474" sldId="354"/>
            <ac:spMk id="2" creationId="{96EF90D0-FFB5-7D64-7874-48C8864A44F7}"/>
          </ac:spMkLst>
        </pc:spChg>
        <pc:spChg chg="mod">
          <ac:chgData name="Yusuf Ahmed" userId="278eefcc-6d86-4446-9082-31f6cfa36d45" providerId="ADAL" clId="{3917CFED-3E31-4E6E-A226-C9C4CA7512EC}" dt="2023-08-16T05:04:35.940" v="2210" actId="14100"/>
          <ac:spMkLst>
            <pc:docMk/>
            <pc:sldMk cId="2784001474" sldId="354"/>
            <ac:spMk id="6" creationId="{F6BDA5FF-F4A8-2A8D-8C7A-008BFE337245}"/>
          </ac:spMkLst>
        </pc:spChg>
        <pc:spChg chg="mod">
          <ac:chgData name="Yusuf Ahmed" userId="278eefcc-6d86-4446-9082-31f6cfa36d45" providerId="ADAL" clId="{3917CFED-3E31-4E6E-A226-C9C4CA7512EC}" dt="2023-08-18T03:23:01.876" v="15737" actId="1076"/>
          <ac:spMkLst>
            <pc:docMk/>
            <pc:sldMk cId="2784001474" sldId="354"/>
            <ac:spMk id="7" creationId="{44141FA7-C14B-AF90-1090-6DDD21D59107}"/>
          </ac:spMkLst>
        </pc:spChg>
        <pc:spChg chg="del mod">
          <ac:chgData name="Yusuf Ahmed" userId="278eefcc-6d86-4446-9082-31f6cfa36d45" providerId="ADAL" clId="{3917CFED-3E31-4E6E-A226-C9C4CA7512EC}" dt="2023-08-17T00:57:22.895" v="10670" actId="478"/>
          <ac:spMkLst>
            <pc:docMk/>
            <pc:sldMk cId="2784001474" sldId="354"/>
            <ac:spMk id="8" creationId="{64B064AB-194A-394C-139A-24A789740991}"/>
          </ac:spMkLst>
        </pc:spChg>
        <pc:spChg chg="mod">
          <ac:chgData name="Yusuf Ahmed" userId="278eefcc-6d86-4446-9082-31f6cfa36d45" providerId="ADAL" clId="{3917CFED-3E31-4E6E-A226-C9C4CA7512EC}" dt="2023-08-16T07:20:36.003" v="2378"/>
          <ac:spMkLst>
            <pc:docMk/>
            <pc:sldMk cId="2784001474" sldId="354"/>
            <ac:spMk id="13" creationId="{86A48635-377D-10F1-3789-4FBCCCADE76A}"/>
          </ac:spMkLst>
        </pc:spChg>
        <pc:spChg chg="add del">
          <ac:chgData name="Yusuf Ahmed" userId="278eefcc-6d86-4446-9082-31f6cfa36d45" providerId="ADAL" clId="{3917CFED-3E31-4E6E-A226-C9C4CA7512EC}" dt="2023-08-17T00:57:25.196" v="10672" actId="22"/>
          <ac:spMkLst>
            <pc:docMk/>
            <pc:sldMk cId="2784001474" sldId="354"/>
            <ac:spMk id="16" creationId="{218882AF-6906-AA65-5980-D1B009CE8962}"/>
          </ac:spMkLst>
        </pc:spChg>
        <pc:spChg chg="add del mod">
          <ac:chgData name="Yusuf Ahmed" userId="278eefcc-6d86-4446-9082-31f6cfa36d45" providerId="ADAL" clId="{3917CFED-3E31-4E6E-A226-C9C4CA7512EC}" dt="2023-08-18T03:22:22.675" v="15729" actId="478"/>
          <ac:spMkLst>
            <pc:docMk/>
            <pc:sldMk cId="2784001474" sldId="354"/>
            <ac:spMk id="18" creationId="{207B94C9-1147-1622-5C70-BB00ED4BFDB4}"/>
          </ac:spMkLst>
        </pc:spChg>
        <pc:spChg chg="add mod">
          <ac:chgData name="Yusuf Ahmed" userId="278eefcc-6d86-4446-9082-31f6cfa36d45" providerId="ADAL" clId="{3917CFED-3E31-4E6E-A226-C9C4CA7512EC}" dt="2023-08-18T03:22:33.253" v="15731" actId="1076"/>
          <ac:spMkLst>
            <pc:docMk/>
            <pc:sldMk cId="2784001474" sldId="354"/>
            <ac:spMk id="21" creationId="{02BC146B-BFE9-41E8-E4E6-044BD32044C6}"/>
          </ac:spMkLst>
        </pc:spChg>
        <pc:spChg chg="del">
          <ac:chgData name="Yusuf Ahmed" userId="278eefcc-6d86-4446-9082-31f6cfa36d45" providerId="ADAL" clId="{3917CFED-3E31-4E6E-A226-C9C4CA7512EC}" dt="2023-08-16T05:03:19.832" v="2149" actId="478"/>
          <ac:spMkLst>
            <pc:docMk/>
            <pc:sldMk cId="2784001474" sldId="354"/>
            <ac:spMk id="22" creationId="{63977C7E-31F8-6252-F993-F69BCC59AEFA}"/>
          </ac:spMkLst>
        </pc:spChg>
        <pc:spChg chg="del">
          <ac:chgData name="Yusuf Ahmed" userId="278eefcc-6d86-4446-9082-31f6cfa36d45" providerId="ADAL" clId="{3917CFED-3E31-4E6E-A226-C9C4CA7512EC}" dt="2023-08-16T05:03:24.241" v="2156" actId="478"/>
          <ac:spMkLst>
            <pc:docMk/>
            <pc:sldMk cId="2784001474" sldId="354"/>
            <ac:spMk id="29" creationId="{4BE5A51E-8910-568D-FC6A-4CA87E0714A6}"/>
          </ac:spMkLst>
        </pc:spChg>
        <pc:spChg chg="mod">
          <ac:chgData name="Yusuf Ahmed" userId="278eefcc-6d86-4446-9082-31f6cfa36d45" providerId="ADAL" clId="{3917CFED-3E31-4E6E-A226-C9C4CA7512EC}" dt="2023-08-16T05:03:20.365" v="2150" actId="20577"/>
          <ac:spMkLst>
            <pc:docMk/>
            <pc:sldMk cId="2784001474" sldId="354"/>
            <ac:spMk id="49" creationId="{1E1B2802-D57B-61D8-F9B2-FF6F394CA3C5}"/>
          </ac:spMkLst>
        </pc:spChg>
        <pc:grpChg chg="add del mod">
          <ac:chgData name="Yusuf Ahmed" userId="278eefcc-6d86-4446-9082-31f6cfa36d45" providerId="ADAL" clId="{3917CFED-3E31-4E6E-A226-C9C4CA7512EC}" dt="2023-08-16T07:20:37.333" v="2379" actId="478"/>
          <ac:grpSpMkLst>
            <pc:docMk/>
            <pc:sldMk cId="2784001474" sldId="354"/>
            <ac:grpSpMk id="5" creationId="{6033DD1B-1AC8-D4A3-88E9-E53302CE84A2}"/>
          </ac:grpSpMkLst>
        </pc:grpChg>
        <pc:grpChg chg="add mod">
          <ac:chgData name="Yusuf Ahmed" userId="278eefcc-6d86-4446-9082-31f6cfa36d45" providerId="ADAL" clId="{3917CFED-3E31-4E6E-A226-C9C4CA7512EC}" dt="2023-08-16T07:20:36.003" v="2378"/>
          <ac:grpSpMkLst>
            <pc:docMk/>
            <pc:sldMk cId="2784001474" sldId="354"/>
            <ac:grpSpMk id="11" creationId="{F1A34E23-9BCF-66E0-16EB-EECD47355558}"/>
          </ac:grpSpMkLst>
        </pc:grpChg>
        <pc:grpChg chg="del">
          <ac:chgData name="Yusuf Ahmed" userId="278eefcc-6d86-4446-9082-31f6cfa36d45" providerId="ADAL" clId="{3917CFED-3E31-4E6E-A226-C9C4CA7512EC}" dt="2023-08-16T05:03:21.653" v="2152" actId="478"/>
          <ac:grpSpMkLst>
            <pc:docMk/>
            <pc:sldMk cId="2784001474" sldId="354"/>
            <ac:grpSpMk id="23" creationId="{049142D1-30BC-0544-EB4F-65FB0384BF34}"/>
          </ac:grpSpMkLst>
        </pc:grpChg>
        <pc:grpChg chg="del">
          <ac:chgData name="Yusuf Ahmed" userId="278eefcc-6d86-4446-9082-31f6cfa36d45" providerId="ADAL" clId="{3917CFED-3E31-4E6E-A226-C9C4CA7512EC}" dt="2023-08-16T05:03:23.729" v="2155" actId="478"/>
          <ac:grpSpMkLst>
            <pc:docMk/>
            <pc:sldMk cId="2784001474" sldId="354"/>
            <ac:grpSpMk id="30" creationId="{E36DE1CF-365B-F60F-0D7A-802AB4C02F4B}"/>
          </ac:grpSpMkLst>
        </pc:grpChg>
        <pc:grpChg chg="del mod">
          <ac:chgData name="Yusuf Ahmed" userId="278eefcc-6d86-4446-9082-31f6cfa36d45" providerId="ADAL" clId="{3917CFED-3E31-4E6E-A226-C9C4CA7512EC}" dt="2023-08-16T05:03:20.890" v="2151" actId="478"/>
          <ac:grpSpMkLst>
            <pc:docMk/>
            <pc:sldMk cId="2784001474" sldId="354"/>
            <ac:grpSpMk id="48" creationId="{19B25F79-B05F-9328-52A0-EA025893E433}"/>
          </ac:grpSpMkLst>
        </pc:grpChg>
        <pc:picChg chg="add mod">
          <ac:chgData name="Yusuf Ahmed" userId="278eefcc-6d86-4446-9082-31f6cfa36d45" providerId="ADAL" clId="{3917CFED-3E31-4E6E-A226-C9C4CA7512EC}" dt="2023-08-16T05:03:25.317" v="2157"/>
          <ac:picMkLst>
            <pc:docMk/>
            <pc:sldMk cId="2784001474" sldId="354"/>
            <ac:picMk id="4" creationId="{A77F2FBE-9C96-FC34-E9A6-9823D63F7E0E}"/>
          </ac:picMkLst>
        </pc:picChg>
        <pc:picChg chg="mod">
          <ac:chgData name="Yusuf Ahmed" userId="278eefcc-6d86-4446-9082-31f6cfa36d45" providerId="ADAL" clId="{3917CFED-3E31-4E6E-A226-C9C4CA7512EC}" dt="2023-08-18T03:22:57.485" v="15736" actId="1076"/>
          <ac:picMkLst>
            <pc:docMk/>
            <pc:sldMk cId="2784001474" sldId="354"/>
            <ac:picMk id="12" creationId="{FDA9AC8B-71BB-5EE0-BFB6-50CF4D506F7E}"/>
          </ac:picMkLst>
        </pc:picChg>
        <pc:picChg chg="add mod">
          <ac:chgData name="Yusuf Ahmed" userId="278eefcc-6d86-4446-9082-31f6cfa36d45" providerId="ADAL" clId="{3917CFED-3E31-4E6E-A226-C9C4CA7512EC}" dt="2023-08-18T03:22:40.493" v="15734" actId="1076"/>
          <ac:picMkLst>
            <pc:docMk/>
            <pc:sldMk cId="2784001474" sldId="354"/>
            <ac:picMk id="17" creationId="{5510E46C-0F6B-BBF2-B44E-481791604160}"/>
          </ac:picMkLst>
        </pc:picChg>
        <pc:picChg chg="add mod">
          <ac:chgData name="Yusuf Ahmed" userId="278eefcc-6d86-4446-9082-31f6cfa36d45" providerId="ADAL" clId="{3917CFED-3E31-4E6E-A226-C9C4CA7512EC}" dt="2023-08-18T03:22:33.253" v="15731" actId="1076"/>
          <ac:picMkLst>
            <pc:docMk/>
            <pc:sldMk cId="2784001474" sldId="354"/>
            <ac:picMk id="19" creationId="{DAAD9C07-F1A2-5A35-6C70-2EECE55D60A2}"/>
          </ac:picMkLst>
        </pc:picChg>
        <pc:cxnChg chg="mod">
          <ac:chgData name="Yusuf Ahmed" userId="278eefcc-6d86-4446-9082-31f6cfa36d45" providerId="ADAL" clId="{3917CFED-3E31-4E6E-A226-C9C4CA7512EC}" dt="2023-08-16T07:20:37.333" v="2379" actId="478"/>
          <ac:cxnSpMkLst>
            <pc:docMk/>
            <pc:sldMk cId="2784001474" sldId="354"/>
            <ac:cxnSpMk id="9" creationId="{0E5F9973-3EA9-A4D6-2047-795AF3FC4A56}"/>
          </ac:cxnSpMkLst>
        </pc:cxnChg>
        <pc:cxnChg chg="mod">
          <ac:chgData name="Yusuf Ahmed" userId="278eefcc-6d86-4446-9082-31f6cfa36d45" providerId="ADAL" clId="{3917CFED-3E31-4E6E-A226-C9C4CA7512EC}" dt="2023-08-16T07:20:36.003" v="2378"/>
          <ac:cxnSpMkLst>
            <pc:docMk/>
            <pc:sldMk cId="2784001474" sldId="354"/>
            <ac:cxnSpMk id="14" creationId="{88D2841E-3FF1-9C42-930B-5E6276BB9231}"/>
          </ac:cxnSpMkLst>
        </pc:cxnChg>
        <pc:cxnChg chg="add mod">
          <ac:chgData name="Yusuf Ahmed" userId="278eefcc-6d86-4446-9082-31f6cfa36d45" providerId="ADAL" clId="{3917CFED-3E31-4E6E-A226-C9C4CA7512EC}" dt="2023-08-18T03:22:33.253" v="15731" actId="1076"/>
          <ac:cxnSpMkLst>
            <pc:docMk/>
            <pc:sldMk cId="2784001474" sldId="354"/>
            <ac:cxnSpMk id="20" creationId="{07A2F033-DE23-FA44-BFE5-D85BBE6325B7}"/>
          </ac:cxnSpMkLst>
        </pc:cxnChg>
        <pc:cxnChg chg="mod">
          <ac:chgData name="Yusuf Ahmed" userId="278eefcc-6d86-4446-9082-31f6cfa36d45" providerId="ADAL" clId="{3917CFED-3E31-4E6E-A226-C9C4CA7512EC}" dt="2023-08-16T05:03:20.890" v="2151" actId="478"/>
          <ac:cxnSpMkLst>
            <pc:docMk/>
            <pc:sldMk cId="2784001474" sldId="354"/>
            <ac:cxnSpMk id="50" creationId="{62A8619F-3AD6-0870-3F20-C30FFD04F167}"/>
          </ac:cxnSpMkLst>
        </pc:cxnChg>
      </pc:sldChg>
      <pc:sldChg chg="addSp delSp modSp mod ord delAnim modAnim modShow">
        <pc:chgData name="Yusuf Ahmed" userId="278eefcc-6d86-4446-9082-31f6cfa36d45" providerId="ADAL" clId="{3917CFED-3E31-4E6E-A226-C9C4CA7512EC}" dt="2023-08-18T12:04:29.624" v="15770" actId="729"/>
        <pc:sldMkLst>
          <pc:docMk/>
          <pc:sldMk cId="1724752612" sldId="355"/>
        </pc:sldMkLst>
        <pc:spChg chg="del">
          <ac:chgData name="Yusuf Ahmed" userId="278eefcc-6d86-4446-9082-31f6cfa36d45" providerId="ADAL" clId="{3917CFED-3E31-4E6E-A226-C9C4CA7512EC}" dt="2023-08-16T05:04:21.769" v="2195" actId="478"/>
          <ac:spMkLst>
            <pc:docMk/>
            <pc:sldMk cId="1724752612" sldId="355"/>
            <ac:spMk id="2" creationId="{96EF90D0-FFB5-7D64-7874-48C8864A44F7}"/>
          </ac:spMkLst>
        </pc:spChg>
        <pc:spChg chg="add mod">
          <ac:chgData name="Yusuf Ahmed" userId="278eefcc-6d86-4446-9082-31f6cfa36d45" providerId="ADAL" clId="{3917CFED-3E31-4E6E-A226-C9C4CA7512EC}" dt="2023-08-16T05:06:44.015" v="2223" actId="1076"/>
          <ac:spMkLst>
            <pc:docMk/>
            <pc:sldMk cId="1724752612" sldId="355"/>
            <ac:spMk id="3" creationId="{35AC7758-EFD4-E191-829C-2696013CFDFD}"/>
          </ac:spMkLst>
        </pc:spChg>
        <pc:spChg chg="add mod">
          <ac:chgData name="Yusuf Ahmed" userId="278eefcc-6d86-4446-9082-31f6cfa36d45" providerId="ADAL" clId="{3917CFED-3E31-4E6E-A226-C9C4CA7512EC}" dt="2023-08-16T05:06:44.015" v="2223" actId="1076"/>
          <ac:spMkLst>
            <pc:docMk/>
            <pc:sldMk cId="1724752612" sldId="355"/>
            <ac:spMk id="4" creationId="{BB82983F-899B-6019-C47E-5F7E3C99E346}"/>
          </ac:spMkLst>
        </pc:spChg>
        <pc:spChg chg="mod">
          <ac:chgData name="Yusuf Ahmed" userId="278eefcc-6d86-4446-9082-31f6cfa36d45" providerId="ADAL" clId="{3917CFED-3E31-4E6E-A226-C9C4CA7512EC}" dt="2023-08-16T05:06:44.015" v="2223" actId="1076"/>
          <ac:spMkLst>
            <pc:docMk/>
            <pc:sldMk cId="1724752612" sldId="355"/>
            <ac:spMk id="5" creationId="{92EA67F3-D87A-C236-2706-75C735A56E9B}"/>
          </ac:spMkLst>
        </pc:spChg>
        <pc:spChg chg="mod">
          <ac:chgData name="Yusuf Ahmed" userId="278eefcc-6d86-4446-9082-31f6cfa36d45" providerId="ADAL" clId="{3917CFED-3E31-4E6E-A226-C9C4CA7512EC}" dt="2023-08-16T05:06:44.015" v="2223" actId="1076"/>
          <ac:spMkLst>
            <pc:docMk/>
            <pc:sldMk cId="1724752612" sldId="355"/>
            <ac:spMk id="6" creationId="{5FF461C2-DB81-7BC5-97C3-1C4E118B00C4}"/>
          </ac:spMkLst>
        </pc:spChg>
        <pc:spChg chg="mod">
          <ac:chgData name="Yusuf Ahmed" userId="278eefcc-6d86-4446-9082-31f6cfa36d45" providerId="ADAL" clId="{3917CFED-3E31-4E6E-A226-C9C4CA7512EC}" dt="2023-08-16T05:06:44.015" v="2223" actId="1076"/>
          <ac:spMkLst>
            <pc:docMk/>
            <pc:sldMk cId="1724752612" sldId="355"/>
            <ac:spMk id="12" creationId="{F9448EF3-482B-7039-0F83-9B6AC5092305}"/>
          </ac:spMkLst>
        </pc:spChg>
        <pc:spChg chg="mod">
          <ac:chgData name="Yusuf Ahmed" userId="278eefcc-6d86-4446-9082-31f6cfa36d45" providerId="ADAL" clId="{3917CFED-3E31-4E6E-A226-C9C4CA7512EC}" dt="2023-08-16T05:06:44.015" v="2223" actId="1076"/>
          <ac:spMkLst>
            <pc:docMk/>
            <pc:sldMk cId="1724752612" sldId="355"/>
            <ac:spMk id="13" creationId="{7D999434-2CE5-6228-CAF8-25B2D76B2B87}"/>
          </ac:spMkLst>
        </pc:spChg>
        <pc:spChg chg="mod">
          <ac:chgData name="Yusuf Ahmed" userId="278eefcc-6d86-4446-9082-31f6cfa36d45" providerId="ADAL" clId="{3917CFED-3E31-4E6E-A226-C9C4CA7512EC}" dt="2023-08-16T05:06:44.015" v="2223" actId="1076"/>
          <ac:spMkLst>
            <pc:docMk/>
            <pc:sldMk cId="1724752612" sldId="355"/>
            <ac:spMk id="14" creationId="{87B51405-DC78-5DFA-BA08-77EB520AEF07}"/>
          </ac:spMkLst>
        </pc:spChg>
        <pc:spChg chg="add mod">
          <ac:chgData name="Yusuf Ahmed" userId="278eefcc-6d86-4446-9082-31f6cfa36d45" providerId="ADAL" clId="{3917CFED-3E31-4E6E-A226-C9C4CA7512EC}" dt="2023-08-16T05:06:44.015" v="2223" actId="1076"/>
          <ac:spMkLst>
            <pc:docMk/>
            <pc:sldMk cId="1724752612" sldId="355"/>
            <ac:spMk id="16" creationId="{34285D26-9B38-58E5-5DDA-729869B51D34}"/>
          </ac:spMkLst>
        </pc:spChg>
        <pc:spChg chg="mod">
          <ac:chgData name="Yusuf Ahmed" userId="278eefcc-6d86-4446-9082-31f6cfa36d45" providerId="ADAL" clId="{3917CFED-3E31-4E6E-A226-C9C4CA7512EC}" dt="2023-08-16T05:06:44.015" v="2223" actId="1076"/>
          <ac:spMkLst>
            <pc:docMk/>
            <pc:sldMk cId="1724752612" sldId="355"/>
            <ac:spMk id="19" creationId="{8682789F-685C-463D-5495-F27BEAC2A44E}"/>
          </ac:spMkLst>
        </pc:spChg>
        <pc:spChg chg="mod">
          <ac:chgData name="Yusuf Ahmed" userId="278eefcc-6d86-4446-9082-31f6cfa36d45" providerId="ADAL" clId="{3917CFED-3E31-4E6E-A226-C9C4CA7512EC}" dt="2023-08-16T05:06:44.015" v="2223" actId="1076"/>
          <ac:spMkLst>
            <pc:docMk/>
            <pc:sldMk cId="1724752612" sldId="355"/>
            <ac:spMk id="20" creationId="{2F0A2458-9444-4379-1886-D0D81457ABFD}"/>
          </ac:spMkLst>
        </pc:spChg>
        <pc:spChg chg="mod">
          <ac:chgData name="Yusuf Ahmed" userId="278eefcc-6d86-4446-9082-31f6cfa36d45" providerId="ADAL" clId="{3917CFED-3E31-4E6E-A226-C9C4CA7512EC}" dt="2023-08-16T05:06:44.015" v="2223" actId="1076"/>
          <ac:spMkLst>
            <pc:docMk/>
            <pc:sldMk cId="1724752612" sldId="355"/>
            <ac:spMk id="21" creationId="{E343C4FB-9C73-BC78-9072-911035D758D7}"/>
          </ac:spMkLst>
        </pc:spChg>
        <pc:spChg chg="del">
          <ac:chgData name="Yusuf Ahmed" userId="278eefcc-6d86-4446-9082-31f6cfa36d45" providerId="ADAL" clId="{3917CFED-3E31-4E6E-A226-C9C4CA7512EC}" dt="2023-08-16T05:04:22.876" v="2197" actId="478"/>
          <ac:spMkLst>
            <pc:docMk/>
            <pc:sldMk cId="1724752612" sldId="355"/>
            <ac:spMk id="22" creationId="{63977C7E-31F8-6252-F993-F69BCC59AEFA}"/>
          </ac:spMkLst>
        </pc:spChg>
        <pc:spChg chg="mod">
          <ac:chgData name="Yusuf Ahmed" userId="278eefcc-6d86-4446-9082-31f6cfa36d45" providerId="ADAL" clId="{3917CFED-3E31-4E6E-A226-C9C4CA7512EC}" dt="2023-08-16T05:06:44.015" v="2223" actId="1076"/>
          <ac:spMkLst>
            <pc:docMk/>
            <pc:sldMk cId="1724752612" sldId="355"/>
            <ac:spMk id="26" creationId="{203F3670-8187-61FB-F74C-D2A7BCA7C5FF}"/>
          </ac:spMkLst>
        </pc:spChg>
        <pc:spChg chg="mod">
          <ac:chgData name="Yusuf Ahmed" userId="278eefcc-6d86-4446-9082-31f6cfa36d45" providerId="ADAL" clId="{3917CFED-3E31-4E6E-A226-C9C4CA7512EC}" dt="2023-08-16T05:06:44.015" v="2223" actId="1076"/>
          <ac:spMkLst>
            <pc:docMk/>
            <pc:sldMk cId="1724752612" sldId="355"/>
            <ac:spMk id="27" creationId="{62D0B9FD-7104-722F-382A-437AE5904385}"/>
          </ac:spMkLst>
        </pc:spChg>
        <pc:spChg chg="add mod">
          <ac:chgData name="Yusuf Ahmed" userId="278eefcc-6d86-4446-9082-31f6cfa36d45" providerId="ADAL" clId="{3917CFED-3E31-4E6E-A226-C9C4CA7512EC}" dt="2023-08-16T05:06:44.015" v="2223" actId="1076"/>
          <ac:spMkLst>
            <pc:docMk/>
            <pc:sldMk cId="1724752612" sldId="355"/>
            <ac:spMk id="28" creationId="{D19F2797-EF90-B723-13A6-F5EFC28A7BFA}"/>
          </ac:spMkLst>
        </pc:spChg>
        <pc:spChg chg="del">
          <ac:chgData name="Yusuf Ahmed" userId="278eefcc-6d86-4446-9082-31f6cfa36d45" providerId="ADAL" clId="{3917CFED-3E31-4E6E-A226-C9C4CA7512EC}" dt="2023-08-16T05:04:24.843" v="2200" actId="478"/>
          <ac:spMkLst>
            <pc:docMk/>
            <pc:sldMk cId="1724752612" sldId="355"/>
            <ac:spMk id="29" creationId="{4BE5A51E-8910-568D-FC6A-4CA87E0714A6}"/>
          </ac:spMkLst>
        </pc:spChg>
        <pc:spChg chg="mod">
          <ac:chgData name="Yusuf Ahmed" userId="278eefcc-6d86-4446-9082-31f6cfa36d45" providerId="ADAL" clId="{3917CFED-3E31-4E6E-A226-C9C4CA7512EC}" dt="2023-08-16T05:06:44.015" v="2223" actId="1076"/>
          <ac:spMkLst>
            <pc:docMk/>
            <pc:sldMk cId="1724752612" sldId="355"/>
            <ac:spMk id="33" creationId="{A544E8A8-F59F-AAED-02D0-8A8E4B02056B}"/>
          </ac:spMkLst>
        </pc:spChg>
        <pc:spChg chg="mod">
          <ac:chgData name="Yusuf Ahmed" userId="278eefcc-6d86-4446-9082-31f6cfa36d45" providerId="ADAL" clId="{3917CFED-3E31-4E6E-A226-C9C4CA7512EC}" dt="2023-08-16T05:06:44.015" v="2223" actId="1076"/>
          <ac:spMkLst>
            <pc:docMk/>
            <pc:sldMk cId="1724752612" sldId="355"/>
            <ac:spMk id="34" creationId="{ADE925ED-A229-EA31-7A6C-9AA17E060115}"/>
          </ac:spMkLst>
        </pc:spChg>
        <pc:spChg chg="mod">
          <ac:chgData name="Yusuf Ahmed" userId="278eefcc-6d86-4446-9082-31f6cfa36d45" providerId="ADAL" clId="{3917CFED-3E31-4E6E-A226-C9C4CA7512EC}" dt="2023-08-16T05:04:25.922" v="2201"/>
          <ac:spMkLst>
            <pc:docMk/>
            <pc:sldMk cId="1724752612" sldId="355"/>
            <ac:spMk id="40" creationId="{B4501F5F-5F70-A4DE-0EE2-22988725989B}"/>
          </ac:spMkLst>
        </pc:spChg>
        <pc:spChg chg="mod">
          <ac:chgData name="Yusuf Ahmed" userId="278eefcc-6d86-4446-9082-31f6cfa36d45" providerId="ADAL" clId="{3917CFED-3E31-4E6E-A226-C9C4CA7512EC}" dt="2023-08-16T05:05:11.622" v="2221"/>
          <ac:spMkLst>
            <pc:docMk/>
            <pc:sldMk cId="1724752612" sldId="355"/>
            <ac:spMk id="48" creationId="{AA6D0C8D-C5CE-C224-D505-A3CAA3C1BBDD}"/>
          </ac:spMkLst>
        </pc:spChg>
        <pc:spChg chg="mod">
          <ac:chgData name="Yusuf Ahmed" userId="278eefcc-6d86-4446-9082-31f6cfa36d45" providerId="ADAL" clId="{3917CFED-3E31-4E6E-A226-C9C4CA7512EC}" dt="2023-08-16T07:20:49.995" v="2382"/>
          <ac:spMkLst>
            <pc:docMk/>
            <pc:sldMk cId="1724752612" sldId="355"/>
            <ac:spMk id="51" creationId="{2623B168-1E39-9D60-B73A-4D6A23A876E9}"/>
          </ac:spMkLst>
        </pc:spChg>
        <pc:grpChg chg="del">
          <ac:chgData name="Yusuf Ahmed" userId="278eefcc-6d86-4446-9082-31f6cfa36d45" providerId="ADAL" clId="{3917CFED-3E31-4E6E-A226-C9C4CA7512EC}" dt="2023-08-16T05:04:23.489" v="2198" actId="478"/>
          <ac:grpSpMkLst>
            <pc:docMk/>
            <pc:sldMk cId="1724752612" sldId="355"/>
            <ac:grpSpMk id="7" creationId="{67099AFC-C973-AFA2-E1CB-9362CBACEFB7}"/>
          </ac:grpSpMkLst>
        </pc:grpChg>
        <pc:grpChg chg="del">
          <ac:chgData name="Yusuf Ahmed" userId="278eefcc-6d86-4446-9082-31f6cfa36d45" providerId="ADAL" clId="{3917CFED-3E31-4E6E-A226-C9C4CA7512EC}" dt="2023-08-16T05:04:22.328" v="2196" actId="478"/>
          <ac:grpSpMkLst>
            <pc:docMk/>
            <pc:sldMk cId="1724752612" sldId="355"/>
            <ac:grpSpMk id="23" creationId="{049142D1-30BC-0544-EB4F-65FB0384BF34}"/>
          </ac:grpSpMkLst>
        </pc:grpChg>
        <pc:grpChg chg="del">
          <ac:chgData name="Yusuf Ahmed" userId="278eefcc-6d86-4446-9082-31f6cfa36d45" providerId="ADAL" clId="{3917CFED-3E31-4E6E-A226-C9C4CA7512EC}" dt="2023-08-16T05:04:24.226" v="2199" actId="478"/>
          <ac:grpSpMkLst>
            <pc:docMk/>
            <pc:sldMk cId="1724752612" sldId="355"/>
            <ac:grpSpMk id="30" creationId="{E36DE1CF-365B-F60F-0D7A-802AB4C02F4B}"/>
          </ac:grpSpMkLst>
        </pc:grpChg>
        <pc:grpChg chg="add del mod">
          <ac:chgData name="Yusuf Ahmed" userId="278eefcc-6d86-4446-9082-31f6cfa36d45" providerId="ADAL" clId="{3917CFED-3E31-4E6E-A226-C9C4CA7512EC}" dt="2023-08-16T05:05:13.134" v="2222" actId="478"/>
          <ac:grpSpMkLst>
            <pc:docMk/>
            <pc:sldMk cId="1724752612" sldId="355"/>
            <ac:grpSpMk id="39" creationId="{32CDAB7C-C3E9-F398-117F-D11D6C2D13F0}"/>
          </ac:grpSpMkLst>
        </pc:grpChg>
        <pc:grpChg chg="add del mod">
          <ac:chgData name="Yusuf Ahmed" userId="278eefcc-6d86-4446-9082-31f6cfa36d45" providerId="ADAL" clId="{3917CFED-3E31-4E6E-A226-C9C4CA7512EC}" dt="2023-08-16T07:20:51.330" v="2383" actId="478"/>
          <ac:grpSpMkLst>
            <pc:docMk/>
            <pc:sldMk cId="1724752612" sldId="355"/>
            <ac:grpSpMk id="47" creationId="{C47AAD89-1172-D9D8-4AB2-856B9682440B}"/>
          </ac:grpSpMkLst>
        </pc:grpChg>
        <pc:grpChg chg="add mod">
          <ac:chgData name="Yusuf Ahmed" userId="278eefcc-6d86-4446-9082-31f6cfa36d45" providerId="ADAL" clId="{3917CFED-3E31-4E6E-A226-C9C4CA7512EC}" dt="2023-08-16T07:20:49.995" v="2382"/>
          <ac:grpSpMkLst>
            <pc:docMk/>
            <pc:sldMk cId="1724752612" sldId="355"/>
            <ac:grpSpMk id="50" creationId="{07F24FFA-0530-CF7A-119C-20843E3A0EAE}"/>
          </ac:grpSpMkLst>
        </pc:grpChg>
        <pc:graphicFrameChg chg="mod">
          <ac:chgData name="Yusuf Ahmed" userId="278eefcc-6d86-4446-9082-31f6cfa36d45" providerId="ADAL" clId="{3917CFED-3E31-4E6E-A226-C9C4CA7512EC}" dt="2023-08-16T05:06:44.015" v="2223" actId="1076"/>
          <ac:graphicFrameMkLst>
            <pc:docMk/>
            <pc:sldMk cId="1724752612" sldId="355"/>
            <ac:graphicFrameMk id="2" creationId="{204846DE-606D-C89B-4DE4-C22744437774}"/>
          </ac:graphicFrameMkLst>
        </pc:graphicFrameChg>
        <pc:graphicFrameChg chg="mod modGraphic">
          <ac:chgData name="Yusuf Ahmed" userId="278eefcc-6d86-4446-9082-31f6cfa36d45" providerId="ADAL" clId="{3917CFED-3E31-4E6E-A226-C9C4CA7512EC}" dt="2023-08-14T20:48:38.329" v="1122" actId="20577"/>
          <ac:graphicFrameMkLst>
            <pc:docMk/>
            <pc:sldMk cId="1724752612" sldId="355"/>
            <ac:graphicFrameMk id="35" creationId="{204846DE-606D-C89B-4DE4-C22744437774}"/>
          </ac:graphicFrameMkLst>
        </pc:graphicFrameChg>
        <pc:graphicFrameChg chg="add del mod">
          <ac:chgData name="Yusuf Ahmed" userId="278eefcc-6d86-4446-9082-31f6cfa36d45" providerId="ADAL" clId="{3917CFED-3E31-4E6E-A226-C9C4CA7512EC}" dt="2023-08-16T05:06:44.015" v="2223" actId="1076"/>
          <ac:graphicFrameMkLst>
            <pc:docMk/>
            <pc:sldMk cId="1724752612" sldId="355"/>
            <ac:graphicFrameMk id="45" creationId="{A0E45393-51B8-DE7B-B0F6-CEDCD41315B6}"/>
          </ac:graphicFrameMkLst>
        </pc:graphicFrameChg>
        <pc:picChg chg="mod">
          <ac:chgData name="Yusuf Ahmed" userId="278eefcc-6d86-4446-9082-31f6cfa36d45" providerId="ADAL" clId="{3917CFED-3E31-4E6E-A226-C9C4CA7512EC}" dt="2023-08-16T05:06:44.015" v="2223" actId="1076"/>
          <ac:picMkLst>
            <pc:docMk/>
            <pc:sldMk cId="1724752612" sldId="355"/>
            <ac:picMk id="11" creationId="{620AE277-B863-CE47-C55E-95AFEED54BD3}"/>
          </ac:picMkLst>
        </pc:picChg>
        <pc:picChg chg="mod">
          <ac:chgData name="Yusuf Ahmed" userId="278eefcc-6d86-4446-9082-31f6cfa36d45" providerId="ADAL" clId="{3917CFED-3E31-4E6E-A226-C9C4CA7512EC}" dt="2023-08-16T05:06:44.015" v="2223" actId="1076"/>
          <ac:picMkLst>
            <pc:docMk/>
            <pc:sldMk cId="1724752612" sldId="355"/>
            <ac:picMk id="15" creationId="{3F33FF68-2814-B798-D3AC-253030559528}"/>
          </ac:picMkLst>
        </pc:picChg>
        <pc:picChg chg="mod">
          <ac:chgData name="Yusuf Ahmed" userId="278eefcc-6d86-4446-9082-31f6cfa36d45" providerId="ADAL" clId="{3917CFED-3E31-4E6E-A226-C9C4CA7512EC}" dt="2023-08-16T05:06:44.015" v="2223" actId="1076"/>
          <ac:picMkLst>
            <pc:docMk/>
            <pc:sldMk cId="1724752612" sldId="355"/>
            <ac:picMk id="17" creationId="{6C65EBEF-DBA3-C097-EFE2-25BC4D7B92DD}"/>
          </ac:picMkLst>
        </pc:picChg>
        <pc:picChg chg="add del mod">
          <ac:chgData name="Yusuf Ahmed" userId="278eefcc-6d86-4446-9082-31f6cfa36d45" providerId="ADAL" clId="{3917CFED-3E31-4E6E-A226-C9C4CA7512EC}" dt="2023-08-16T05:06:44.015" v="2223" actId="1076"/>
          <ac:picMkLst>
            <pc:docMk/>
            <pc:sldMk cId="1724752612" sldId="355"/>
            <ac:picMk id="18" creationId="{67C6B662-2E11-0514-CE56-8CFD9CDADEFD}"/>
          </ac:picMkLst>
        </pc:picChg>
        <pc:picChg chg="mod">
          <ac:chgData name="Yusuf Ahmed" userId="278eefcc-6d86-4446-9082-31f6cfa36d45" providerId="ADAL" clId="{3917CFED-3E31-4E6E-A226-C9C4CA7512EC}" dt="2023-08-16T05:06:44.015" v="2223" actId="1076"/>
          <ac:picMkLst>
            <pc:docMk/>
            <pc:sldMk cId="1724752612" sldId="355"/>
            <ac:picMk id="36" creationId="{857F8AA0-680A-0B4A-C7E3-E7F98C05A50B}"/>
          </ac:picMkLst>
        </pc:picChg>
        <pc:picChg chg="mod">
          <ac:chgData name="Yusuf Ahmed" userId="278eefcc-6d86-4446-9082-31f6cfa36d45" providerId="ADAL" clId="{3917CFED-3E31-4E6E-A226-C9C4CA7512EC}" dt="2023-08-16T05:06:44.015" v="2223" actId="1076"/>
          <ac:picMkLst>
            <pc:docMk/>
            <pc:sldMk cId="1724752612" sldId="355"/>
            <ac:picMk id="37" creationId="{BC04E73E-9671-2940-6511-AA9C218D7F5D}"/>
          </ac:picMkLst>
        </pc:picChg>
        <pc:picChg chg="add mod">
          <ac:chgData name="Yusuf Ahmed" userId="278eefcc-6d86-4446-9082-31f6cfa36d45" providerId="ADAL" clId="{3917CFED-3E31-4E6E-A226-C9C4CA7512EC}" dt="2023-08-16T05:04:25.922" v="2201"/>
          <ac:picMkLst>
            <pc:docMk/>
            <pc:sldMk cId="1724752612" sldId="355"/>
            <ac:picMk id="38" creationId="{8C2DC5F4-023F-BFFF-24FA-7A2C40C484CC}"/>
          </ac:picMkLst>
        </pc:picChg>
        <pc:picChg chg="mod">
          <ac:chgData name="Yusuf Ahmed" userId="278eefcc-6d86-4446-9082-31f6cfa36d45" providerId="ADAL" clId="{3917CFED-3E31-4E6E-A226-C9C4CA7512EC}" dt="2023-08-16T05:06:44.015" v="2223" actId="1076"/>
          <ac:picMkLst>
            <pc:docMk/>
            <pc:sldMk cId="1724752612" sldId="355"/>
            <ac:picMk id="41" creationId="{3AE68556-3092-11A1-DE0E-93827D5675B4}"/>
          </ac:picMkLst>
        </pc:picChg>
        <pc:picChg chg="mod">
          <ac:chgData name="Yusuf Ahmed" userId="278eefcc-6d86-4446-9082-31f6cfa36d45" providerId="ADAL" clId="{3917CFED-3E31-4E6E-A226-C9C4CA7512EC}" dt="2023-08-16T05:06:44.015" v="2223" actId="1076"/>
          <ac:picMkLst>
            <pc:docMk/>
            <pc:sldMk cId="1724752612" sldId="355"/>
            <ac:picMk id="42" creationId="{F6C8A081-9F3A-0AA9-37AB-FAEA35B9E586}"/>
          </ac:picMkLst>
        </pc:picChg>
        <pc:picChg chg="mod">
          <ac:chgData name="Yusuf Ahmed" userId="278eefcc-6d86-4446-9082-31f6cfa36d45" providerId="ADAL" clId="{3917CFED-3E31-4E6E-A226-C9C4CA7512EC}" dt="2023-08-16T05:06:44.015" v="2223" actId="1076"/>
          <ac:picMkLst>
            <pc:docMk/>
            <pc:sldMk cId="1724752612" sldId="355"/>
            <ac:picMk id="44" creationId="{54FFEB37-0CA5-597A-6649-E5D2F0831D67}"/>
          </ac:picMkLst>
        </pc:picChg>
        <pc:picChg chg="add mod">
          <ac:chgData name="Yusuf Ahmed" userId="278eefcc-6d86-4446-9082-31f6cfa36d45" providerId="ADAL" clId="{3917CFED-3E31-4E6E-A226-C9C4CA7512EC}" dt="2023-08-16T05:05:11.622" v="2221"/>
          <ac:picMkLst>
            <pc:docMk/>
            <pc:sldMk cId="1724752612" sldId="355"/>
            <ac:picMk id="46" creationId="{1CD5E3E7-2E77-A8D2-99DF-06EAB511827B}"/>
          </ac:picMkLst>
        </pc:picChg>
        <pc:cxnChg chg="mod">
          <ac:chgData name="Yusuf Ahmed" userId="278eefcc-6d86-4446-9082-31f6cfa36d45" providerId="ADAL" clId="{3917CFED-3E31-4E6E-A226-C9C4CA7512EC}" dt="2023-08-16T05:04:23.489" v="2198" actId="478"/>
          <ac:cxnSpMkLst>
            <pc:docMk/>
            <pc:sldMk cId="1724752612" sldId="355"/>
            <ac:cxnSpMk id="9" creationId="{ADA0B81F-1667-6B38-9725-E04515EDE6B5}"/>
          </ac:cxnSpMkLst>
        </pc:cxnChg>
        <pc:cxnChg chg="mod">
          <ac:chgData name="Yusuf Ahmed" userId="278eefcc-6d86-4446-9082-31f6cfa36d45" providerId="ADAL" clId="{3917CFED-3E31-4E6E-A226-C9C4CA7512EC}" dt="2023-08-16T05:05:13.134" v="2222" actId="478"/>
          <ac:cxnSpMkLst>
            <pc:docMk/>
            <pc:sldMk cId="1724752612" sldId="355"/>
            <ac:cxnSpMk id="43" creationId="{ACCE950E-6493-9A82-0110-FACFB63C419E}"/>
          </ac:cxnSpMkLst>
        </pc:cxnChg>
        <pc:cxnChg chg="mod">
          <ac:chgData name="Yusuf Ahmed" userId="278eefcc-6d86-4446-9082-31f6cfa36d45" providerId="ADAL" clId="{3917CFED-3E31-4E6E-A226-C9C4CA7512EC}" dt="2023-08-16T07:20:51.330" v="2383" actId="478"/>
          <ac:cxnSpMkLst>
            <pc:docMk/>
            <pc:sldMk cId="1724752612" sldId="355"/>
            <ac:cxnSpMk id="49" creationId="{A7815F7B-7AE5-6497-3710-0447816F3525}"/>
          </ac:cxnSpMkLst>
        </pc:cxnChg>
        <pc:cxnChg chg="mod">
          <ac:chgData name="Yusuf Ahmed" userId="278eefcc-6d86-4446-9082-31f6cfa36d45" providerId="ADAL" clId="{3917CFED-3E31-4E6E-A226-C9C4CA7512EC}" dt="2023-08-16T07:20:49.995" v="2382"/>
          <ac:cxnSpMkLst>
            <pc:docMk/>
            <pc:sldMk cId="1724752612" sldId="355"/>
            <ac:cxnSpMk id="52" creationId="{E9A15842-0E14-40DE-07EE-2DDF66EABDBC}"/>
          </ac:cxnSpMkLst>
        </pc:cxnChg>
      </pc:sldChg>
      <pc:sldChg chg="addSp delSp modSp mod modTransition modNotesTx">
        <pc:chgData name="Yusuf Ahmed" userId="278eefcc-6d86-4446-9082-31f6cfa36d45" providerId="ADAL" clId="{3917CFED-3E31-4E6E-A226-C9C4CA7512EC}" dt="2023-08-17T23:24:10.695" v="14775" actId="20577"/>
        <pc:sldMkLst>
          <pc:docMk/>
          <pc:sldMk cId="53397139" sldId="356"/>
        </pc:sldMkLst>
        <pc:spChg chg="mod">
          <ac:chgData name="Yusuf Ahmed" userId="278eefcc-6d86-4446-9082-31f6cfa36d45" providerId="ADAL" clId="{3917CFED-3E31-4E6E-A226-C9C4CA7512EC}" dt="2023-08-15T18:11:18.166" v="1128" actId="20577"/>
          <ac:spMkLst>
            <pc:docMk/>
            <pc:sldMk cId="53397139" sldId="356"/>
            <ac:spMk id="2" creationId="{96EF90D0-FFB5-7D64-7874-48C8864A44F7}"/>
          </ac:spMkLst>
        </pc:spChg>
        <pc:spChg chg="add del mod topLvl">
          <ac:chgData name="Yusuf Ahmed" userId="278eefcc-6d86-4446-9082-31f6cfa36d45" providerId="ADAL" clId="{3917CFED-3E31-4E6E-A226-C9C4CA7512EC}" dt="2023-08-14T19:36:53.162" v="999" actId="478"/>
          <ac:spMkLst>
            <pc:docMk/>
            <pc:sldMk cId="53397139" sldId="356"/>
            <ac:spMk id="5" creationId="{06F8698B-7982-2890-D87E-732481207E9D}"/>
          </ac:spMkLst>
        </pc:spChg>
        <pc:spChg chg="add del mod">
          <ac:chgData name="Yusuf Ahmed" userId="278eefcc-6d86-4446-9082-31f6cfa36d45" providerId="ADAL" clId="{3917CFED-3E31-4E6E-A226-C9C4CA7512EC}" dt="2023-08-14T20:34:48.114" v="1104" actId="478"/>
          <ac:spMkLst>
            <pc:docMk/>
            <pc:sldMk cId="53397139" sldId="356"/>
            <ac:spMk id="6" creationId="{F22A0C35-D0F7-AC4C-6E32-1B2267DA23BB}"/>
          </ac:spMkLst>
        </pc:spChg>
        <pc:spChg chg="add mod">
          <ac:chgData name="Yusuf Ahmed" userId="278eefcc-6d86-4446-9082-31f6cfa36d45" providerId="ADAL" clId="{3917CFED-3E31-4E6E-A226-C9C4CA7512EC}" dt="2023-08-14T20:40:02.885" v="1112" actId="1076"/>
          <ac:spMkLst>
            <pc:docMk/>
            <pc:sldMk cId="53397139" sldId="356"/>
            <ac:spMk id="8" creationId="{58467EFC-1955-F2F1-229A-B6D67A6CB274}"/>
          </ac:spMkLst>
        </pc:spChg>
        <pc:spChg chg="add mod">
          <ac:chgData name="Yusuf Ahmed" userId="278eefcc-6d86-4446-9082-31f6cfa36d45" providerId="ADAL" clId="{3917CFED-3E31-4E6E-A226-C9C4CA7512EC}" dt="2023-08-14T20:39:59.068" v="1111" actId="1076"/>
          <ac:spMkLst>
            <pc:docMk/>
            <pc:sldMk cId="53397139" sldId="356"/>
            <ac:spMk id="9" creationId="{6BE4E549-D5C9-A3BA-DBDD-C7490E8A5509}"/>
          </ac:spMkLst>
        </pc:spChg>
        <pc:spChg chg="mod">
          <ac:chgData name="Yusuf Ahmed" userId="278eefcc-6d86-4446-9082-31f6cfa36d45" providerId="ADAL" clId="{3917CFED-3E31-4E6E-A226-C9C4CA7512EC}" dt="2023-08-16T08:08:13.445" v="4191" actId="20577"/>
          <ac:spMkLst>
            <pc:docMk/>
            <pc:sldMk cId="53397139" sldId="356"/>
            <ac:spMk id="11" creationId="{027C6907-3926-B612-1F75-40F0ECD5C5A5}"/>
          </ac:spMkLst>
        </pc:spChg>
        <pc:grpChg chg="add del mod">
          <ac:chgData name="Yusuf Ahmed" userId="278eefcc-6d86-4446-9082-31f6cfa36d45" providerId="ADAL" clId="{3917CFED-3E31-4E6E-A226-C9C4CA7512EC}" dt="2023-08-14T19:36:53.162" v="999" actId="478"/>
          <ac:grpSpMkLst>
            <pc:docMk/>
            <pc:sldMk cId="53397139" sldId="356"/>
            <ac:grpSpMk id="3" creationId="{DEF1906B-669C-CE9D-82A8-155BB0D645D0}"/>
          </ac:grpSpMkLst>
        </pc:grpChg>
        <pc:picChg chg="add mod topLvl">
          <ac:chgData name="Yusuf Ahmed" userId="278eefcc-6d86-4446-9082-31f6cfa36d45" providerId="ADAL" clId="{3917CFED-3E31-4E6E-A226-C9C4CA7512EC}" dt="2023-08-14T19:37:13.842" v="1005" actId="1076"/>
          <ac:picMkLst>
            <pc:docMk/>
            <pc:sldMk cId="53397139" sldId="356"/>
            <ac:picMk id="4" creationId="{36EFDBCF-CAE1-F596-8FC3-E36A9E82DAA0}"/>
          </ac:picMkLst>
        </pc:picChg>
        <pc:picChg chg="mod">
          <ac:chgData name="Yusuf Ahmed" userId="278eefcc-6d86-4446-9082-31f6cfa36d45" providerId="ADAL" clId="{3917CFED-3E31-4E6E-A226-C9C4CA7512EC}" dt="2023-08-14T19:37:15.624" v="1006" actId="1076"/>
          <ac:picMkLst>
            <pc:docMk/>
            <pc:sldMk cId="53397139" sldId="356"/>
            <ac:picMk id="7" creationId="{CA6E45F0-8E8E-0659-40B7-3E62BFA7FF5C}"/>
          </ac:picMkLst>
        </pc:picChg>
      </pc:sldChg>
      <pc:sldChg chg="modSp mod modTransition modAnim">
        <pc:chgData name="Yusuf Ahmed" userId="278eefcc-6d86-4446-9082-31f6cfa36d45" providerId="ADAL" clId="{3917CFED-3E31-4E6E-A226-C9C4CA7512EC}" dt="2023-08-18T01:03:23.546" v="15499"/>
        <pc:sldMkLst>
          <pc:docMk/>
          <pc:sldMk cId="690132543" sldId="357"/>
        </pc:sldMkLst>
        <pc:spChg chg="mod">
          <ac:chgData name="Yusuf Ahmed" userId="278eefcc-6d86-4446-9082-31f6cfa36d45" providerId="ADAL" clId="{3917CFED-3E31-4E6E-A226-C9C4CA7512EC}" dt="2023-08-16T07:48:20.505" v="3216" actId="1076"/>
          <ac:spMkLst>
            <pc:docMk/>
            <pc:sldMk cId="690132543" sldId="357"/>
            <ac:spMk id="7" creationId="{F197FEC3-383E-66F6-4AEF-2879DA4A1BC8}"/>
          </ac:spMkLst>
        </pc:spChg>
        <pc:spChg chg="mod">
          <ac:chgData name="Yusuf Ahmed" userId="278eefcc-6d86-4446-9082-31f6cfa36d45" providerId="ADAL" clId="{3917CFED-3E31-4E6E-A226-C9C4CA7512EC}" dt="2023-08-14T19:31:54.198" v="915" actId="1076"/>
          <ac:spMkLst>
            <pc:docMk/>
            <pc:sldMk cId="690132543" sldId="357"/>
            <ac:spMk id="8" creationId="{777EE27B-8F28-9AFC-79A9-DB96DF87BE5C}"/>
          </ac:spMkLst>
        </pc:spChg>
        <pc:spChg chg="mod">
          <ac:chgData name="Yusuf Ahmed" userId="278eefcc-6d86-4446-9082-31f6cfa36d45" providerId="ADAL" clId="{3917CFED-3E31-4E6E-A226-C9C4CA7512EC}" dt="2023-08-16T07:47:50.138" v="3214" actId="20577"/>
          <ac:spMkLst>
            <pc:docMk/>
            <pc:sldMk cId="690132543" sldId="357"/>
            <ac:spMk id="2597" creationId="{00000000-0000-0000-0000-000000000000}"/>
          </ac:spMkLst>
        </pc:spChg>
        <pc:spChg chg="mod">
          <ac:chgData name="Yusuf Ahmed" userId="278eefcc-6d86-4446-9082-31f6cfa36d45" providerId="ADAL" clId="{3917CFED-3E31-4E6E-A226-C9C4CA7512EC}" dt="2023-08-17T20:23:31.437" v="14272" actId="1076"/>
          <ac:spMkLst>
            <pc:docMk/>
            <pc:sldMk cId="690132543" sldId="357"/>
            <ac:spMk id="2598" creationId="{00000000-0000-0000-0000-000000000000}"/>
          </ac:spMkLst>
        </pc:spChg>
        <pc:picChg chg="mod">
          <ac:chgData name="Yusuf Ahmed" userId="278eefcc-6d86-4446-9082-31f6cfa36d45" providerId="ADAL" clId="{3917CFED-3E31-4E6E-A226-C9C4CA7512EC}" dt="2023-08-16T07:48:31.576" v="3217" actId="1076"/>
          <ac:picMkLst>
            <pc:docMk/>
            <pc:sldMk cId="690132543" sldId="357"/>
            <ac:picMk id="2" creationId="{3E52C335-60C1-E820-77E9-89D845FB80E5}"/>
          </ac:picMkLst>
        </pc:picChg>
      </pc:sldChg>
      <pc:sldChg chg="addSp delSp modSp mod modTransition modNotesTx">
        <pc:chgData name="Yusuf Ahmed" userId="278eefcc-6d86-4446-9082-31f6cfa36d45" providerId="ADAL" clId="{3917CFED-3E31-4E6E-A226-C9C4CA7512EC}" dt="2023-08-18T11:25:40.949" v="15748" actId="166"/>
        <pc:sldMkLst>
          <pc:docMk/>
          <pc:sldMk cId="892830548" sldId="358"/>
        </pc:sldMkLst>
        <pc:spChg chg="add mod">
          <ac:chgData name="Yusuf Ahmed" userId="278eefcc-6d86-4446-9082-31f6cfa36d45" providerId="ADAL" clId="{3917CFED-3E31-4E6E-A226-C9C4CA7512EC}" dt="2023-08-18T11:25:15.889" v="15744" actId="14100"/>
          <ac:spMkLst>
            <pc:docMk/>
            <pc:sldMk cId="892830548" sldId="358"/>
            <ac:spMk id="3" creationId="{A20FEF52-92DE-8314-5123-77B020496601}"/>
          </ac:spMkLst>
        </pc:spChg>
        <pc:spChg chg="mod">
          <ac:chgData name="Yusuf Ahmed" userId="278eefcc-6d86-4446-9082-31f6cfa36d45" providerId="ADAL" clId="{3917CFED-3E31-4E6E-A226-C9C4CA7512EC}" dt="2023-08-17T04:09:29.854" v="12407" actId="1076"/>
          <ac:spMkLst>
            <pc:docMk/>
            <pc:sldMk cId="892830548" sldId="358"/>
            <ac:spMk id="6" creationId="{B9BCCF3F-254A-3361-CF45-B23C0CAD957C}"/>
          </ac:spMkLst>
        </pc:spChg>
        <pc:spChg chg="mod">
          <ac:chgData name="Yusuf Ahmed" userId="278eefcc-6d86-4446-9082-31f6cfa36d45" providerId="ADAL" clId="{3917CFED-3E31-4E6E-A226-C9C4CA7512EC}" dt="2023-08-16T04:09:30.725" v="2034" actId="1076"/>
          <ac:spMkLst>
            <pc:docMk/>
            <pc:sldMk cId="892830548" sldId="358"/>
            <ac:spMk id="9" creationId="{3EC62D3E-5E86-AD41-08C8-7F3CF3B67B6D}"/>
          </ac:spMkLst>
        </pc:spChg>
        <pc:spChg chg="mod">
          <ac:chgData name="Yusuf Ahmed" userId="278eefcc-6d86-4446-9082-31f6cfa36d45" providerId="ADAL" clId="{3917CFED-3E31-4E6E-A226-C9C4CA7512EC}" dt="2023-08-16T07:30:37.772" v="2718" actId="1076"/>
          <ac:spMkLst>
            <pc:docMk/>
            <pc:sldMk cId="892830548" sldId="358"/>
            <ac:spMk id="10" creationId="{8015FED3-F1ED-DFF8-B4C1-11263B141D33}"/>
          </ac:spMkLst>
        </pc:spChg>
        <pc:graphicFrameChg chg="add mod ord modGraphic">
          <ac:chgData name="Yusuf Ahmed" userId="278eefcc-6d86-4446-9082-31f6cfa36d45" providerId="ADAL" clId="{3917CFED-3E31-4E6E-A226-C9C4CA7512EC}" dt="2023-08-17T23:19:17.427" v="14749" actId="207"/>
          <ac:graphicFrameMkLst>
            <pc:docMk/>
            <pc:sldMk cId="892830548" sldId="358"/>
            <ac:graphicFrameMk id="2" creationId="{59801B2E-84BE-6331-29F8-B72142FC93AA}"/>
          </ac:graphicFrameMkLst>
        </pc:graphicFrameChg>
        <pc:picChg chg="add del">
          <ac:chgData name="Yusuf Ahmed" userId="278eefcc-6d86-4446-9082-31f6cfa36d45" providerId="ADAL" clId="{3917CFED-3E31-4E6E-A226-C9C4CA7512EC}" dt="2023-08-18T03:13:09.691" v="15691" actId="478"/>
          <ac:picMkLst>
            <pc:docMk/>
            <pc:sldMk cId="892830548" sldId="358"/>
            <ac:picMk id="5" creationId="{ADFF5565-F5D3-B857-1758-1DD4DD077815}"/>
          </ac:picMkLst>
        </pc:picChg>
        <pc:picChg chg="add mod ord">
          <ac:chgData name="Yusuf Ahmed" userId="278eefcc-6d86-4446-9082-31f6cfa36d45" providerId="ADAL" clId="{3917CFED-3E31-4E6E-A226-C9C4CA7512EC}" dt="2023-08-18T11:25:22.392" v="15745" actId="1076"/>
          <ac:picMkLst>
            <pc:docMk/>
            <pc:sldMk cId="892830548" sldId="358"/>
            <ac:picMk id="11" creationId="{12D86708-9FCA-680C-0D6C-F21F1A6832AF}"/>
          </ac:picMkLst>
        </pc:picChg>
        <pc:picChg chg="add mod">
          <ac:chgData name="Yusuf Ahmed" userId="278eefcc-6d86-4446-9082-31f6cfa36d45" providerId="ADAL" clId="{3917CFED-3E31-4E6E-A226-C9C4CA7512EC}" dt="2023-08-18T11:25:34.321" v="15747" actId="1076"/>
          <ac:picMkLst>
            <pc:docMk/>
            <pc:sldMk cId="892830548" sldId="358"/>
            <ac:picMk id="12" creationId="{A4055933-7BC1-FB2B-389F-9D4D453533B6}"/>
          </ac:picMkLst>
        </pc:picChg>
        <pc:picChg chg="add del mod">
          <ac:chgData name="Yusuf Ahmed" userId="278eefcc-6d86-4446-9082-31f6cfa36d45" providerId="ADAL" clId="{3917CFED-3E31-4E6E-A226-C9C4CA7512EC}" dt="2023-08-16T20:59:49.062" v="9908" actId="478"/>
          <ac:picMkLst>
            <pc:docMk/>
            <pc:sldMk cId="892830548" sldId="358"/>
            <ac:picMk id="3074" creationId="{E703E3D0-3DB7-7DF5-0D65-E83B9B31BA3A}"/>
          </ac:picMkLst>
        </pc:picChg>
        <pc:picChg chg="add mod">
          <ac:chgData name="Yusuf Ahmed" userId="278eefcc-6d86-4446-9082-31f6cfa36d45" providerId="ADAL" clId="{3917CFED-3E31-4E6E-A226-C9C4CA7512EC}" dt="2023-08-18T11:25:40.949" v="15748" actId="166"/>
          <ac:picMkLst>
            <pc:docMk/>
            <pc:sldMk cId="892830548" sldId="358"/>
            <ac:picMk id="3076" creationId="{D7D3F4EF-5FC4-97C0-B672-4E456A4F3E39}"/>
          </ac:picMkLst>
        </pc:picChg>
      </pc:sldChg>
      <pc:sldChg chg="addSp delSp modSp del mod ord">
        <pc:chgData name="Yusuf Ahmed" userId="278eefcc-6d86-4446-9082-31f6cfa36d45" providerId="ADAL" clId="{3917CFED-3E31-4E6E-A226-C9C4CA7512EC}" dt="2023-08-16T08:44:27.833" v="5067" actId="2696"/>
        <pc:sldMkLst>
          <pc:docMk/>
          <pc:sldMk cId="3596301280" sldId="359"/>
        </pc:sldMkLst>
        <pc:spChg chg="mod">
          <ac:chgData name="Yusuf Ahmed" userId="278eefcc-6d86-4446-9082-31f6cfa36d45" providerId="ADAL" clId="{3917CFED-3E31-4E6E-A226-C9C4CA7512EC}" dt="2023-08-16T08:11:57.907" v="4521" actId="20577"/>
          <ac:spMkLst>
            <pc:docMk/>
            <pc:sldMk cId="3596301280" sldId="359"/>
            <ac:spMk id="2" creationId="{96EF90D0-FFB5-7D64-7874-48C8864A44F7}"/>
          </ac:spMkLst>
        </pc:spChg>
        <pc:spChg chg="add del mod">
          <ac:chgData name="Yusuf Ahmed" userId="278eefcc-6d86-4446-9082-31f6cfa36d45" providerId="ADAL" clId="{3917CFED-3E31-4E6E-A226-C9C4CA7512EC}" dt="2023-08-16T08:31:30.474" v="4886" actId="478"/>
          <ac:spMkLst>
            <pc:docMk/>
            <pc:sldMk cId="3596301280" sldId="359"/>
            <ac:spMk id="57" creationId="{BA244ADD-191A-A406-9899-B20FC7739A27}"/>
          </ac:spMkLst>
        </pc:spChg>
        <pc:spChg chg="add mod ord">
          <ac:chgData name="Yusuf Ahmed" userId="278eefcc-6d86-4446-9082-31f6cfa36d45" providerId="ADAL" clId="{3917CFED-3E31-4E6E-A226-C9C4CA7512EC}" dt="2023-08-16T08:32:38.260" v="4910" actId="14100"/>
          <ac:spMkLst>
            <pc:docMk/>
            <pc:sldMk cId="3596301280" sldId="359"/>
            <ac:spMk id="58" creationId="{F965A2C7-ED3E-90AB-1103-9381B38E288D}"/>
          </ac:spMkLst>
        </pc:spChg>
        <pc:grpChg chg="mod">
          <ac:chgData name="Yusuf Ahmed" userId="278eefcc-6d86-4446-9082-31f6cfa36d45" providerId="ADAL" clId="{3917CFED-3E31-4E6E-A226-C9C4CA7512EC}" dt="2023-08-16T08:12:16.365" v="4525" actId="14100"/>
          <ac:grpSpMkLst>
            <pc:docMk/>
            <pc:sldMk cId="3596301280" sldId="359"/>
            <ac:grpSpMk id="29" creationId="{FE2D7273-806F-8575-0A57-B21C49674C58}"/>
          </ac:grpSpMkLst>
        </pc:grpChg>
        <pc:grpChg chg="mod">
          <ac:chgData name="Yusuf Ahmed" userId="278eefcc-6d86-4446-9082-31f6cfa36d45" providerId="ADAL" clId="{3917CFED-3E31-4E6E-A226-C9C4CA7512EC}" dt="2023-08-16T01:29:41.817" v="1353" actId="1076"/>
          <ac:grpSpMkLst>
            <pc:docMk/>
            <pc:sldMk cId="3596301280" sldId="359"/>
            <ac:grpSpMk id="36" creationId="{F925FB95-E94E-0CCD-9ABD-44956E642594}"/>
          </ac:grpSpMkLst>
        </pc:grpChg>
        <pc:grpChg chg="mod">
          <ac:chgData name="Yusuf Ahmed" userId="278eefcc-6d86-4446-9082-31f6cfa36d45" providerId="ADAL" clId="{3917CFED-3E31-4E6E-A226-C9C4CA7512EC}" dt="2023-08-16T08:12:16.365" v="4525" actId="14100"/>
          <ac:grpSpMkLst>
            <pc:docMk/>
            <pc:sldMk cId="3596301280" sldId="359"/>
            <ac:grpSpMk id="48" creationId="{8BC47F61-36BC-D124-949D-D4C0F797CA7E}"/>
          </ac:grpSpMkLst>
        </pc:grpChg>
        <pc:picChg chg="del mod">
          <ac:chgData name="Yusuf Ahmed" userId="278eefcc-6d86-4446-9082-31f6cfa36d45" providerId="ADAL" clId="{3917CFED-3E31-4E6E-A226-C9C4CA7512EC}" dt="2023-08-16T08:30:00.006" v="4842" actId="478"/>
          <ac:picMkLst>
            <pc:docMk/>
            <pc:sldMk cId="3596301280" sldId="359"/>
            <ac:picMk id="4" creationId="{527353B4-B2FE-AB2E-BBCA-5E399D87477E}"/>
          </ac:picMkLst>
        </pc:picChg>
        <pc:picChg chg="mod">
          <ac:chgData name="Yusuf Ahmed" userId="278eefcc-6d86-4446-9082-31f6cfa36d45" providerId="ADAL" clId="{3917CFED-3E31-4E6E-A226-C9C4CA7512EC}" dt="2023-08-15T18:41:39.300" v="1295" actId="1076"/>
          <ac:picMkLst>
            <pc:docMk/>
            <pc:sldMk cId="3596301280" sldId="359"/>
            <ac:picMk id="9" creationId="{6F95E2B9-0B36-F546-03AF-9A3F75A7DE7D}"/>
          </ac:picMkLst>
        </pc:picChg>
        <pc:picChg chg="add del mod">
          <ac:chgData name="Yusuf Ahmed" userId="278eefcc-6d86-4446-9082-31f6cfa36d45" providerId="ADAL" clId="{3917CFED-3E31-4E6E-A226-C9C4CA7512EC}" dt="2023-08-16T08:29:59.589" v="4841" actId="478"/>
          <ac:picMkLst>
            <pc:docMk/>
            <pc:sldMk cId="3596301280" sldId="359"/>
            <ac:picMk id="11" creationId="{CFE4E2C4-3ACD-4A0E-A419-B46A1498E739}"/>
          </ac:picMkLst>
        </pc:picChg>
        <pc:picChg chg="add mod">
          <ac:chgData name="Yusuf Ahmed" userId="278eefcc-6d86-4446-9082-31f6cfa36d45" providerId="ADAL" clId="{3917CFED-3E31-4E6E-A226-C9C4CA7512EC}" dt="2023-08-16T08:32:31.233" v="4907" actId="1076"/>
          <ac:picMkLst>
            <pc:docMk/>
            <pc:sldMk cId="3596301280" sldId="359"/>
            <ac:picMk id="13" creationId="{2D859701-25D3-53DA-C250-F5F4F8F40A5F}"/>
          </ac:picMkLst>
        </pc:picChg>
        <pc:picChg chg="del mod">
          <ac:chgData name="Yusuf Ahmed" userId="278eefcc-6d86-4446-9082-31f6cfa36d45" providerId="ADAL" clId="{3917CFED-3E31-4E6E-A226-C9C4CA7512EC}" dt="2023-08-15T18:51:00.594" v="1309" actId="478"/>
          <ac:picMkLst>
            <pc:docMk/>
            <pc:sldMk cId="3596301280" sldId="359"/>
            <ac:picMk id="13" creationId="{CCF063C3-32C6-5B3C-F104-DBCE68D8DD8F}"/>
          </ac:picMkLst>
        </pc:picChg>
        <pc:picChg chg="mod">
          <ac:chgData name="Yusuf Ahmed" userId="278eefcc-6d86-4446-9082-31f6cfa36d45" providerId="ADAL" clId="{3917CFED-3E31-4E6E-A226-C9C4CA7512EC}" dt="2023-08-16T08:12:16.365" v="4525" actId="14100"/>
          <ac:picMkLst>
            <pc:docMk/>
            <pc:sldMk cId="3596301280" sldId="359"/>
            <ac:picMk id="17" creationId="{6BC98129-2AC5-4735-0A3D-A2E118BFFB77}"/>
          </ac:picMkLst>
        </pc:picChg>
        <pc:picChg chg="mod">
          <ac:chgData name="Yusuf Ahmed" userId="278eefcc-6d86-4446-9082-31f6cfa36d45" providerId="ADAL" clId="{3917CFED-3E31-4E6E-A226-C9C4CA7512EC}" dt="2023-08-16T08:12:16.365" v="4525" actId="14100"/>
          <ac:picMkLst>
            <pc:docMk/>
            <pc:sldMk cId="3596301280" sldId="359"/>
            <ac:picMk id="18" creationId="{C9BF769A-8310-2044-C96F-E1EB0A6E2D9E}"/>
          </ac:picMkLst>
        </pc:picChg>
        <pc:picChg chg="mod">
          <ac:chgData name="Yusuf Ahmed" userId="278eefcc-6d86-4446-9082-31f6cfa36d45" providerId="ADAL" clId="{3917CFED-3E31-4E6E-A226-C9C4CA7512EC}" dt="2023-08-16T01:29:38.879" v="1352" actId="1076"/>
          <ac:picMkLst>
            <pc:docMk/>
            <pc:sldMk cId="3596301280" sldId="359"/>
            <ac:picMk id="19" creationId="{942DFA83-E97A-2493-3625-07EB17D93729}"/>
          </ac:picMkLst>
        </pc:picChg>
        <pc:picChg chg="add del mod">
          <ac:chgData name="Yusuf Ahmed" userId="278eefcc-6d86-4446-9082-31f6cfa36d45" providerId="ADAL" clId="{3917CFED-3E31-4E6E-A226-C9C4CA7512EC}" dt="2023-08-16T08:30:13.885" v="4855" actId="478"/>
          <ac:picMkLst>
            <pc:docMk/>
            <pc:sldMk cId="3596301280" sldId="359"/>
            <ac:picMk id="21" creationId="{92D2A92F-EBF2-1141-8F93-550EA11C9B44}"/>
          </ac:picMkLst>
        </pc:picChg>
        <pc:picChg chg="mod">
          <ac:chgData name="Yusuf Ahmed" userId="278eefcc-6d86-4446-9082-31f6cfa36d45" providerId="ADAL" clId="{3917CFED-3E31-4E6E-A226-C9C4CA7512EC}" dt="2023-08-16T01:29:36.989" v="1351" actId="1076"/>
          <ac:picMkLst>
            <pc:docMk/>
            <pc:sldMk cId="3596301280" sldId="359"/>
            <ac:picMk id="27" creationId="{54CCCADC-854B-998B-0DE3-4F733824AB51}"/>
          </ac:picMkLst>
        </pc:picChg>
        <pc:picChg chg="add del mod">
          <ac:chgData name="Yusuf Ahmed" userId="278eefcc-6d86-4446-9082-31f6cfa36d45" providerId="ADAL" clId="{3917CFED-3E31-4E6E-A226-C9C4CA7512EC}" dt="2023-08-16T08:30:14.617" v="4856" actId="478"/>
          <ac:picMkLst>
            <pc:docMk/>
            <pc:sldMk cId="3596301280" sldId="359"/>
            <ac:picMk id="37" creationId="{AC76502A-7414-390E-30DF-C6EFF9C65EB7}"/>
          </ac:picMkLst>
        </pc:picChg>
        <pc:picChg chg="add del mod">
          <ac:chgData name="Yusuf Ahmed" userId="278eefcc-6d86-4446-9082-31f6cfa36d45" providerId="ADAL" clId="{3917CFED-3E31-4E6E-A226-C9C4CA7512EC}" dt="2023-08-16T08:30:14.964" v="4857" actId="478"/>
          <ac:picMkLst>
            <pc:docMk/>
            <pc:sldMk cId="3596301280" sldId="359"/>
            <ac:picMk id="38" creationId="{5C6C59EB-E615-1CDE-B816-901BC8FDA503}"/>
          </ac:picMkLst>
        </pc:picChg>
        <pc:picChg chg="add del mod">
          <ac:chgData name="Yusuf Ahmed" userId="278eefcc-6d86-4446-9082-31f6cfa36d45" providerId="ADAL" clId="{3917CFED-3E31-4E6E-A226-C9C4CA7512EC}" dt="2023-08-16T08:30:15.502" v="4858" actId="478"/>
          <ac:picMkLst>
            <pc:docMk/>
            <pc:sldMk cId="3596301280" sldId="359"/>
            <ac:picMk id="39" creationId="{3DBDE406-FC54-5C37-B18B-659224A2453F}"/>
          </ac:picMkLst>
        </pc:picChg>
        <pc:picChg chg="add del mod">
          <ac:chgData name="Yusuf Ahmed" userId="278eefcc-6d86-4446-9082-31f6cfa36d45" providerId="ADAL" clId="{3917CFED-3E31-4E6E-A226-C9C4CA7512EC}" dt="2023-08-16T08:30:15.903" v="4859" actId="478"/>
          <ac:picMkLst>
            <pc:docMk/>
            <pc:sldMk cId="3596301280" sldId="359"/>
            <ac:picMk id="40" creationId="{71A8EB4F-53FD-3DF0-0095-EFECB1D9E8F3}"/>
          </ac:picMkLst>
        </pc:picChg>
        <pc:picChg chg="add del mod">
          <ac:chgData name="Yusuf Ahmed" userId="278eefcc-6d86-4446-9082-31f6cfa36d45" providerId="ADAL" clId="{3917CFED-3E31-4E6E-A226-C9C4CA7512EC}" dt="2023-08-16T08:30:16.219" v="4860" actId="478"/>
          <ac:picMkLst>
            <pc:docMk/>
            <pc:sldMk cId="3596301280" sldId="359"/>
            <ac:picMk id="41" creationId="{3C055B82-8F09-918E-7E20-F8E30B3A3DA4}"/>
          </ac:picMkLst>
        </pc:picChg>
        <pc:picChg chg="add del mod">
          <ac:chgData name="Yusuf Ahmed" userId="278eefcc-6d86-4446-9082-31f6cfa36d45" providerId="ADAL" clId="{3917CFED-3E31-4E6E-A226-C9C4CA7512EC}" dt="2023-08-16T08:30:16.689" v="4861" actId="478"/>
          <ac:picMkLst>
            <pc:docMk/>
            <pc:sldMk cId="3596301280" sldId="359"/>
            <ac:picMk id="42" creationId="{9ABDFA06-F0A4-648A-39F8-20A90ADF1796}"/>
          </ac:picMkLst>
        </pc:picChg>
        <pc:picChg chg="add del mod">
          <ac:chgData name="Yusuf Ahmed" userId="278eefcc-6d86-4446-9082-31f6cfa36d45" providerId="ADAL" clId="{3917CFED-3E31-4E6E-A226-C9C4CA7512EC}" dt="2023-08-16T08:30:23.489" v="4864"/>
          <ac:picMkLst>
            <pc:docMk/>
            <pc:sldMk cId="3596301280" sldId="359"/>
            <ac:picMk id="49" creationId="{58087CFA-B0E7-5937-1F43-E1D9BE6A45D3}"/>
          </ac:picMkLst>
        </pc:picChg>
        <pc:picChg chg="add mod">
          <ac:chgData name="Yusuf Ahmed" userId="278eefcc-6d86-4446-9082-31f6cfa36d45" providerId="ADAL" clId="{3917CFED-3E31-4E6E-A226-C9C4CA7512EC}" dt="2023-08-16T08:32:54.452" v="4913" actId="1076"/>
          <ac:picMkLst>
            <pc:docMk/>
            <pc:sldMk cId="3596301280" sldId="359"/>
            <ac:picMk id="50" creationId="{CAD9F319-33C0-C3B4-0E56-AAC7BF5E0F39}"/>
          </ac:picMkLst>
        </pc:picChg>
        <pc:picChg chg="add mod">
          <ac:chgData name="Yusuf Ahmed" userId="278eefcc-6d86-4446-9082-31f6cfa36d45" providerId="ADAL" clId="{3917CFED-3E31-4E6E-A226-C9C4CA7512EC}" dt="2023-08-16T08:32:48.917" v="4911" actId="1076"/>
          <ac:picMkLst>
            <pc:docMk/>
            <pc:sldMk cId="3596301280" sldId="359"/>
            <ac:picMk id="52" creationId="{323CD239-306D-1F23-3761-E7BD54ADBB41}"/>
          </ac:picMkLst>
        </pc:picChg>
        <pc:picChg chg="add mod">
          <ac:chgData name="Yusuf Ahmed" userId="278eefcc-6d86-4446-9082-31f6cfa36d45" providerId="ADAL" clId="{3917CFED-3E31-4E6E-A226-C9C4CA7512EC}" dt="2023-08-16T08:32:51.261" v="4912" actId="1076"/>
          <ac:picMkLst>
            <pc:docMk/>
            <pc:sldMk cId="3596301280" sldId="359"/>
            <ac:picMk id="53" creationId="{183DF4FE-B398-488A-3922-36EB6B0573CC}"/>
          </ac:picMkLst>
        </pc:picChg>
        <pc:picChg chg="add del mod">
          <ac:chgData name="Yusuf Ahmed" userId="278eefcc-6d86-4446-9082-31f6cfa36d45" providerId="ADAL" clId="{3917CFED-3E31-4E6E-A226-C9C4CA7512EC}" dt="2023-08-16T08:32:35.972" v="4909" actId="478"/>
          <ac:picMkLst>
            <pc:docMk/>
            <pc:sldMk cId="3596301280" sldId="359"/>
            <ac:picMk id="54" creationId="{C636EC01-D6B8-C474-774B-A1D9FED6EAB5}"/>
          </ac:picMkLst>
        </pc:picChg>
        <pc:picChg chg="add mod">
          <ac:chgData name="Yusuf Ahmed" userId="278eefcc-6d86-4446-9082-31f6cfa36d45" providerId="ADAL" clId="{3917CFED-3E31-4E6E-A226-C9C4CA7512EC}" dt="2023-08-16T08:32:59.946" v="4915" actId="1076"/>
          <ac:picMkLst>
            <pc:docMk/>
            <pc:sldMk cId="3596301280" sldId="359"/>
            <ac:picMk id="55" creationId="{ADEEB253-967B-2B23-5C99-6A65255B8593}"/>
          </ac:picMkLst>
        </pc:picChg>
        <pc:picChg chg="add del mod">
          <ac:chgData name="Yusuf Ahmed" userId="278eefcc-6d86-4446-9082-31f6cfa36d45" providerId="ADAL" clId="{3917CFED-3E31-4E6E-A226-C9C4CA7512EC}" dt="2023-08-16T08:32:34.708" v="4908" actId="478"/>
          <ac:picMkLst>
            <pc:docMk/>
            <pc:sldMk cId="3596301280" sldId="359"/>
            <ac:picMk id="56" creationId="{CB3242ED-B25D-F0EC-9A25-6C39E651CB76}"/>
          </ac:picMkLst>
        </pc:picChg>
        <pc:picChg chg="add mod">
          <ac:chgData name="Yusuf Ahmed" userId="278eefcc-6d86-4446-9082-31f6cfa36d45" providerId="ADAL" clId="{3917CFED-3E31-4E6E-A226-C9C4CA7512EC}" dt="2023-08-16T08:32:56.002" v="4914" actId="1076"/>
          <ac:picMkLst>
            <pc:docMk/>
            <pc:sldMk cId="3596301280" sldId="359"/>
            <ac:picMk id="1026" creationId="{BCA40F88-5333-6883-5720-F4A878DC38BC}"/>
          </ac:picMkLst>
        </pc:picChg>
        <pc:inkChg chg="mod">
          <ac:chgData name="Yusuf Ahmed" userId="278eefcc-6d86-4446-9082-31f6cfa36d45" providerId="ADAL" clId="{3917CFED-3E31-4E6E-A226-C9C4CA7512EC}" dt="2023-08-15T18:46:58.991" v="1306"/>
          <ac:inkMkLst>
            <pc:docMk/>
            <pc:sldMk cId="3596301280" sldId="359"/>
            <ac:inkMk id="3" creationId="{305A0022-056C-ABD4-4285-695F1490DB78}"/>
          </ac:inkMkLst>
        </pc:inkChg>
        <pc:inkChg chg="del mod">
          <ac:chgData name="Yusuf Ahmed" userId="278eefcc-6d86-4446-9082-31f6cfa36d45" providerId="ADAL" clId="{3917CFED-3E31-4E6E-A226-C9C4CA7512EC}" dt="2023-08-15T18:56:03.583" v="1341" actId="478"/>
          <ac:inkMkLst>
            <pc:docMk/>
            <pc:sldMk cId="3596301280" sldId="359"/>
            <ac:inkMk id="5" creationId="{413D6865-0AAA-3498-0A7F-2073CFC6896A}"/>
          </ac:inkMkLst>
        </pc:inkChg>
        <pc:inkChg chg="add del">
          <ac:chgData name="Yusuf Ahmed" userId="278eefcc-6d86-4446-9082-31f6cfa36d45" providerId="ADAL" clId="{3917CFED-3E31-4E6E-A226-C9C4CA7512EC}" dt="2023-08-15T18:51:24.598" v="1318"/>
          <ac:inkMkLst>
            <pc:docMk/>
            <pc:sldMk cId="3596301280" sldId="359"/>
            <ac:inkMk id="6" creationId="{B8BB32CB-14B2-1E08-76C0-85F6D8AD56C4}"/>
          </ac:inkMkLst>
        </pc:inkChg>
        <pc:inkChg chg="add del">
          <ac:chgData name="Yusuf Ahmed" userId="278eefcc-6d86-4446-9082-31f6cfa36d45" providerId="ADAL" clId="{3917CFED-3E31-4E6E-A226-C9C4CA7512EC}" dt="2023-08-15T18:51:23.687" v="1317"/>
          <ac:inkMkLst>
            <pc:docMk/>
            <pc:sldMk cId="3596301280" sldId="359"/>
            <ac:inkMk id="7" creationId="{A6E660C0-D8AD-174B-037A-2006E0BF5B73}"/>
          </ac:inkMkLst>
        </pc:inkChg>
        <pc:inkChg chg="mod">
          <ac:chgData name="Yusuf Ahmed" userId="278eefcc-6d86-4446-9082-31f6cfa36d45" providerId="ADAL" clId="{3917CFED-3E31-4E6E-A226-C9C4CA7512EC}" dt="2023-08-16T08:12:16.365" v="4525" actId="14100"/>
          <ac:inkMkLst>
            <pc:docMk/>
            <pc:sldMk cId="3596301280" sldId="359"/>
            <ac:inkMk id="8" creationId="{0BB53164-7CBE-5D87-D88E-28E0D9B4644F}"/>
          </ac:inkMkLst>
        </pc:inkChg>
        <pc:inkChg chg="add del">
          <ac:chgData name="Yusuf Ahmed" userId="278eefcc-6d86-4446-9082-31f6cfa36d45" providerId="ADAL" clId="{3917CFED-3E31-4E6E-A226-C9C4CA7512EC}" dt="2023-08-15T18:51:23.685" v="1316"/>
          <ac:inkMkLst>
            <pc:docMk/>
            <pc:sldMk cId="3596301280" sldId="359"/>
            <ac:inkMk id="8" creationId="{EDFB736F-88AD-3A0C-8AB7-B6F4077EA069}"/>
          </ac:inkMkLst>
        </pc:inkChg>
        <pc:inkChg chg="add del">
          <ac:chgData name="Yusuf Ahmed" userId="278eefcc-6d86-4446-9082-31f6cfa36d45" providerId="ADAL" clId="{3917CFED-3E31-4E6E-A226-C9C4CA7512EC}" dt="2023-08-15T18:51:40.289" v="1323"/>
          <ac:inkMkLst>
            <pc:docMk/>
            <pc:sldMk cId="3596301280" sldId="359"/>
            <ac:inkMk id="10" creationId="{50D3AAED-566E-16EB-B35F-02FEC82A868D}"/>
          </ac:inkMkLst>
        </pc:inkChg>
        <pc:inkChg chg="add del">
          <ac:chgData name="Yusuf Ahmed" userId="278eefcc-6d86-4446-9082-31f6cfa36d45" providerId="ADAL" clId="{3917CFED-3E31-4E6E-A226-C9C4CA7512EC}" dt="2023-08-15T18:51:40.288" v="1322"/>
          <ac:inkMkLst>
            <pc:docMk/>
            <pc:sldMk cId="3596301280" sldId="359"/>
            <ac:inkMk id="11" creationId="{E21E9C9A-0CC1-0659-27DA-2EC5626D22F8}"/>
          </ac:inkMkLst>
        </pc:inkChg>
        <pc:inkChg chg="add del">
          <ac:chgData name="Yusuf Ahmed" userId="278eefcc-6d86-4446-9082-31f6cfa36d45" providerId="ADAL" clId="{3917CFED-3E31-4E6E-A226-C9C4CA7512EC}" dt="2023-08-15T18:51:40.742" v="1324"/>
          <ac:inkMkLst>
            <pc:docMk/>
            <pc:sldMk cId="3596301280" sldId="359"/>
            <ac:inkMk id="12" creationId="{FA112487-4A6C-38BF-43FA-73251BF3596A}"/>
          </ac:inkMkLst>
        </pc:inkChg>
        <pc:inkChg chg="add del">
          <ac:chgData name="Yusuf Ahmed" userId="278eefcc-6d86-4446-9082-31f6cfa36d45" providerId="ADAL" clId="{3917CFED-3E31-4E6E-A226-C9C4CA7512EC}" dt="2023-08-15T18:51:52.257" v="1326"/>
          <ac:inkMkLst>
            <pc:docMk/>
            <pc:sldMk cId="3596301280" sldId="359"/>
            <ac:inkMk id="14" creationId="{C8F90899-999B-A9BD-BD84-6E053C5FBC02}"/>
          </ac:inkMkLst>
        </pc:inkChg>
        <pc:inkChg chg="add del">
          <ac:chgData name="Yusuf Ahmed" userId="278eefcc-6d86-4446-9082-31f6cfa36d45" providerId="ADAL" clId="{3917CFED-3E31-4E6E-A226-C9C4CA7512EC}" dt="2023-08-15T18:52:02.285" v="1328"/>
          <ac:inkMkLst>
            <pc:docMk/>
            <pc:sldMk cId="3596301280" sldId="359"/>
            <ac:inkMk id="15" creationId="{00FD6812-9957-AB50-790F-7C49F17AA57D}"/>
          </ac:inkMkLst>
        </pc:inkChg>
        <pc:inkChg chg="add del">
          <ac:chgData name="Yusuf Ahmed" userId="278eefcc-6d86-4446-9082-31f6cfa36d45" providerId="ADAL" clId="{3917CFED-3E31-4E6E-A226-C9C4CA7512EC}" dt="2023-08-15T18:52:21.268" v="1332"/>
          <ac:inkMkLst>
            <pc:docMk/>
            <pc:sldMk cId="3596301280" sldId="359"/>
            <ac:inkMk id="16" creationId="{3347E50E-F79C-313C-A96E-412E813D61D6}"/>
          </ac:inkMkLst>
        </pc:inkChg>
        <pc:inkChg chg="add del">
          <ac:chgData name="Yusuf Ahmed" userId="278eefcc-6d86-4446-9082-31f6cfa36d45" providerId="ADAL" clId="{3917CFED-3E31-4E6E-A226-C9C4CA7512EC}" dt="2023-08-15T18:52:21.267" v="1331"/>
          <ac:inkMkLst>
            <pc:docMk/>
            <pc:sldMk cId="3596301280" sldId="359"/>
            <ac:inkMk id="20" creationId="{0817BE13-F7F2-BFA1-C4FA-626BBBDF4638}"/>
          </ac:inkMkLst>
        </pc:inkChg>
        <pc:inkChg chg="add del mod">
          <ac:chgData name="Yusuf Ahmed" userId="278eefcc-6d86-4446-9082-31f6cfa36d45" providerId="ADAL" clId="{3917CFED-3E31-4E6E-A226-C9C4CA7512EC}" dt="2023-08-15T18:56:02.542" v="1340" actId="478"/>
          <ac:inkMkLst>
            <pc:docMk/>
            <pc:sldMk cId="3596301280" sldId="359"/>
            <ac:inkMk id="21" creationId="{EC0DE805-2143-8DDB-858C-B51B2B8016B9}"/>
          </ac:inkMkLst>
        </pc:inkChg>
      </pc:sldChg>
      <pc:sldChg chg="del">
        <pc:chgData name="Yusuf Ahmed" userId="278eefcc-6d86-4446-9082-31f6cfa36d45" providerId="ADAL" clId="{3917CFED-3E31-4E6E-A226-C9C4CA7512EC}" dt="2023-08-16T01:29:57.099" v="1354" actId="2696"/>
        <pc:sldMkLst>
          <pc:docMk/>
          <pc:sldMk cId="155584462" sldId="360"/>
        </pc:sldMkLst>
      </pc:sldChg>
      <pc:sldChg chg="del">
        <pc:chgData name="Yusuf Ahmed" userId="278eefcc-6d86-4446-9082-31f6cfa36d45" providerId="ADAL" clId="{3917CFED-3E31-4E6E-A226-C9C4CA7512EC}" dt="2023-08-14T16:54:16.764" v="0" actId="47"/>
        <pc:sldMkLst>
          <pc:docMk/>
          <pc:sldMk cId="1681299625" sldId="360"/>
        </pc:sldMkLst>
      </pc:sldChg>
      <pc:sldChg chg="addSp delSp modSp new mod modTransition delAnim modAnim modNotesTx">
        <pc:chgData name="Yusuf Ahmed" userId="278eefcc-6d86-4446-9082-31f6cfa36d45" providerId="ADAL" clId="{3917CFED-3E31-4E6E-A226-C9C4CA7512EC}" dt="2023-08-18T11:45:39.407" v="15751" actId="20577"/>
        <pc:sldMkLst>
          <pc:docMk/>
          <pc:sldMk cId="2140463159" sldId="360"/>
        </pc:sldMkLst>
        <pc:spChg chg="del mod">
          <ac:chgData name="Yusuf Ahmed" userId="278eefcc-6d86-4446-9082-31f6cfa36d45" providerId="ADAL" clId="{3917CFED-3E31-4E6E-A226-C9C4CA7512EC}" dt="2023-08-16T01:37:16.499" v="1376" actId="478"/>
          <ac:spMkLst>
            <pc:docMk/>
            <pc:sldMk cId="2140463159" sldId="360"/>
            <ac:spMk id="2" creationId="{2CA94421-AF9D-663F-F46E-B2F445FDD23F}"/>
          </ac:spMkLst>
        </pc:spChg>
        <pc:spChg chg="del">
          <ac:chgData name="Yusuf Ahmed" userId="278eefcc-6d86-4446-9082-31f6cfa36d45" providerId="ADAL" clId="{3917CFED-3E31-4E6E-A226-C9C4CA7512EC}" dt="2023-08-16T01:36:59.318" v="1364" actId="478"/>
          <ac:spMkLst>
            <pc:docMk/>
            <pc:sldMk cId="2140463159" sldId="360"/>
            <ac:spMk id="3" creationId="{9EA33227-A9E4-15AF-4113-3A0EB00CC48C}"/>
          </ac:spMkLst>
        </pc:spChg>
        <pc:spChg chg="add mod ord">
          <ac:chgData name="Yusuf Ahmed" userId="278eefcc-6d86-4446-9082-31f6cfa36d45" providerId="ADAL" clId="{3917CFED-3E31-4E6E-A226-C9C4CA7512EC}" dt="2023-08-18T02:58:32.710" v="15638" actId="14100"/>
          <ac:spMkLst>
            <pc:docMk/>
            <pc:sldMk cId="2140463159" sldId="360"/>
            <ac:spMk id="5" creationId="{9E94A611-5B9F-5532-1770-D341CDE8821D}"/>
          </ac:spMkLst>
        </pc:spChg>
        <pc:spChg chg="add mod">
          <ac:chgData name="Yusuf Ahmed" userId="278eefcc-6d86-4446-9082-31f6cfa36d45" providerId="ADAL" clId="{3917CFED-3E31-4E6E-A226-C9C4CA7512EC}" dt="2023-08-18T02:58:52.036" v="15645" actId="20577"/>
          <ac:spMkLst>
            <pc:docMk/>
            <pc:sldMk cId="2140463159" sldId="360"/>
            <ac:spMk id="6" creationId="{0A741EF4-9466-2F16-FB3A-8840EEDD11ED}"/>
          </ac:spMkLst>
        </pc:spChg>
        <pc:spChg chg="add mod">
          <ac:chgData name="Yusuf Ahmed" userId="278eefcc-6d86-4446-9082-31f6cfa36d45" providerId="ADAL" clId="{3917CFED-3E31-4E6E-A226-C9C4CA7512EC}" dt="2023-08-16T03:24:11.048" v="1490" actId="20577"/>
          <ac:spMkLst>
            <pc:docMk/>
            <pc:sldMk cId="2140463159" sldId="360"/>
            <ac:spMk id="9" creationId="{02C449E4-DCDB-30EC-2E35-E2A6C6764BC4}"/>
          </ac:spMkLst>
        </pc:spChg>
        <pc:spChg chg="add del mod">
          <ac:chgData name="Yusuf Ahmed" userId="278eefcc-6d86-4446-9082-31f6cfa36d45" providerId="ADAL" clId="{3917CFED-3E31-4E6E-A226-C9C4CA7512EC}" dt="2023-08-16T06:30:57.609" v="2228" actId="478"/>
          <ac:spMkLst>
            <pc:docMk/>
            <pc:sldMk cId="2140463159" sldId="360"/>
            <ac:spMk id="10" creationId="{182F6E6C-0DA0-116B-9FFD-F6E2580B516E}"/>
          </ac:spMkLst>
        </pc:spChg>
        <pc:spChg chg="add del mod">
          <ac:chgData name="Yusuf Ahmed" userId="278eefcc-6d86-4446-9082-31f6cfa36d45" providerId="ADAL" clId="{3917CFED-3E31-4E6E-A226-C9C4CA7512EC}" dt="2023-08-16T03:26:04.528" v="1531" actId="478"/>
          <ac:spMkLst>
            <pc:docMk/>
            <pc:sldMk cId="2140463159" sldId="360"/>
            <ac:spMk id="11" creationId="{A2CDF639-EA9A-1883-0C67-EB3176AB9AA5}"/>
          </ac:spMkLst>
        </pc:spChg>
        <pc:spChg chg="add mod">
          <ac:chgData name="Yusuf Ahmed" userId="278eefcc-6d86-4446-9082-31f6cfa36d45" providerId="ADAL" clId="{3917CFED-3E31-4E6E-A226-C9C4CA7512EC}" dt="2023-08-17T04:08:45.768" v="12402" actId="1076"/>
          <ac:spMkLst>
            <pc:docMk/>
            <pc:sldMk cId="2140463159" sldId="360"/>
            <ac:spMk id="12" creationId="{AE0E4A0C-66EF-0A1F-D3B6-431C5D155E64}"/>
          </ac:spMkLst>
        </pc:spChg>
        <pc:spChg chg="add mod">
          <ac:chgData name="Yusuf Ahmed" userId="278eefcc-6d86-4446-9082-31f6cfa36d45" providerId="ADAL" clId="{3917CFED-3E31-4E6E-A226-C9C4CA7512EC}" dt="2023-08-17T04:08:45.768" v="12402" actId="1076"/>
          <ac:spMkLst>
            <pc:docMk/>
            <pc:sldMk cId="2140463159" sldId="360"/>
            <ac:spMk id="13" creationId="{F0865B45-3798-213A-C36F-91D9E3482CA9}"/>
          </ac:spMkLst>
        </pc:spChg>
        <pc:spChg chg="add mod">
          <ac:chgData name="Yusuf Ahmed" userId="278eefcc-6d86-4446-9082-31f6cfa36d45" providerId="ADAL" clId="{3917CFED-3E31-4E6E-A226-C9C4CA7512EC}" dt="2023-08-17T18:01:37.275" v="14010" actId="1076"/>
          <ac:spMkLst>
            <pc:docMk/>
            <pc:sldMk cId="2140463159" sldId="360"/>
            <ac:spMk id="14" creationId="{2EE7FD7A-6773-675B-D477-944651C991EF}"/>
          </ac:spMkLst>
        </pc:spChg>
        <pc:spChg chg="add mod">
          <ac:chgData name="Yusuf Ahmed" userId="278eefcc-6d86-4446-9082-31f6cfa36d45" providerId="ADAL" clId="{3917CFED-3E31-4E6E-A226-C9C4CA7512EC}" dt="2023-08-17T04:08:45.768" v="12402" actId="1076"/>
          <ac:spMkLst>
            <pc:docMk/>
            <pc:sldMk cId="2140463159" sldId="360"/>
            <ac:spMk id="18" creationId="{F5467CCD-58EC-5D56-B970-BAA85AE4AC0F}"/>
          </ac:spMkLst>
        </pc:spChg>
        <pc:spChg chg="add mod">
          <ac:chgData name="Yusuf Ahmed" userId="278eefcc-6d86-4446-9082-31f6cfa36d45" providerId="ADAL" clId="{3917CFED-3E31-4E6E-A226-C9C4CA7512EC}" dt="2023-08-17T04:08:45.768" v="12402" actId="1076"/>
          <ac:spMkLst>
            <pc:docMk/>
            <pc:sldMk cId="2140463159" sldId="360"/>
            <ac:spMk id="19" creationId="{984CC42C-F551-381A-E06F-3E4196E302EF}"/>
          </ac:spMkLst>
        </pc:spChg>
        <pc:spChg chg="add del mod">
          <ac:chgData name="Yusuf Ahmed" userId="278eefcc-6d86-4446-9082-31f6cfa36d45" providerId="ADAL" clId="{3917CFED-3E31-4E6E-A226-C9C4CA7512EC}" dt="2023-08-16T05:02:07.571" v="2132" actId="478"/>
          <ac:spMkLst>
            <pc:docMk/>
            <pc:sldMk cId="2140463159" sldId="360"/>
            <ac:spMk id="20" creationId="{784FB2FE-AE02-543A-DC44-3785E6AFF1D8}"/>
          </ac:spMkLst>
        </pc:spChg>
        <pc:spChg chg="add del mod ord">
          <ac:chgData name="Yusuf Ahmed" userId="278eefcc-6d86-4446-9082-31f6cfa36d45" providerId="ADAL" clId="{3917CFED-3E31-4E6E-A226-C9C4CA7512EC}" dt="2023-08-16T05:02:14.697" v="2136" actId="478"/>
          <ac:spMkLst>
            <pc:docMk/>
            <pc:sldMk cId="2140463159" sldId="360"/>
            <ac:spMk id="21" creationId="{AA19717C-20F7-4AE5-58F4-1512801B07C9}"/>
          </ac:spMkLst>
        </pc:spChg>
        <pc:spChg chg="mod">
          <ac:chgData name="Yusuf Ahmed" userId="278eefcc-6d86-4446-9082-31f6cfa36d45" providerId="ADAL" clId="{3917CFED-3E31-4E6E-A226-C9C4CA7512EC}" dt="2023-08-16T04:33:42.641" v="2049"/>
          <ac:spMkLst>
            <pc:docMk/>
            <pc:sldMk cId="2140463159" sldId="360"/>
            <ac:spMk id="23" creationId="{D5AF3F77-50FA-2AF1-3BA9-A2D3161A8556}"/>
          </ac:spMkLst>
        </pc:spChg>
        <pc:spChg chg="mod">
          <ac:chgData name="Yusuf Ahmed" userId="278eefcc-6d86-4446-9082-31f6cfa36d45" providerId="ADAL" clId="{3917CFED-3E31-4E6E-A226-C9C4CA7512EC}" dt="2023-08-16T04:33:45.969" v="2050"/>
          <ac:spMkLst>
            <pc:docMk/>
            <pc:sldMk cId="2140463159" sldId="360"/>
            <ac:spMk id="26" creationId="{8A655CD0-C827-A03D-AD67-7B24ED61A8A1}"/>
          </ac:spMkLst>
        </pc:spChg>
        <pc:spChg chg="mod">
          <ac:chgData name="Yusuf Ahmed" userId="278eefcc-6d86-4446-9082-31f6cfa36d45" providerId="ADAL" clId="{3917CFED-3E31-4E6E-A226-C9C4CA7512EC}" dt="2023-08-16T04:33:45.969" v="2050"/>
          <ac:spMkLst>
            <pc:docMk/>
            <pc:sldMk cId="2140463159" sldId="360"/>
            <ac:spMk id="27" creationId="{06391DA0-5001-B4D1-EB3E-BF059F773455}"/>
          </ac:spMkLst>
        </pc:spChg>
        <pc:spChg chg="mod">
          <ac:chgData name="Yusuf Ahmed" userId="278eefcc-6d86-4446-9082-31f6cfa36d45" providerId="ADAL" clId="{3917CFED-3E31-4E6E-A226-C9C4CA7512EC}" dt="2023-08-16T04:33:51.295" v="2051"/>
          <ac:spMkLst>
            <pc:docMk/>
            <pc:sldMk cId="2140463159" sldId="360"/>
            <ac:spMk id="29" creationId="{9F4B2AB3-9040-0E81-9633-0B47DB1D3AD2}"/>
          </ac:spMkLst>
        </pc:spChg>
        <pc:spChg chg="mod">
          <ac:chgData name="Yusuf Ahmed" userId="278eefcc-6d86-4446-9082-31f6cfa36d45" providerId="ADAL" clId="{3917CFED-3E31-4E6E-A226-C9C4CA7512EC}" dt="2023-08-16T04:33:51.295" v="2051"/>
          <ac:spMkLst>
            <pc:docMk/>
            <pc:sldMk cId="2140463159" sldId="360"/>
            <ac:spMk id="30" creationId="{DDCFEA6C-67EE-F7CE-568E-D81CBD763E5F}"/>
          </ac:spMkLst>
        </pc:spChg>
        <pc:spChg chg="add del mod ord">
          <ac:chgData name="Yusuf Ahmed" userId="278eefcc-6d86-4446-9082-31f6cfa36d45" providerId="ADAL" clId="{3917CFED-3E31-4E6E-A226-C9C4CA7512EC}" dt="2023-08-16T05:02:17.112" v="2139" actId="478"/>
          <ac:spMkLst>
            <pc:docMk/>
            <pc:sldMk cId="2140463159" sldId="360"/>
            <ac:spMk id="31" creationId="{0BB0BC88-4E0F-D99E-0F50-78258A7C49A8}"/>
          </ac:spMkLst>
        </pc:spChg>
        <pc:spChg chg="add del mod">
          <ac:chgData name="Yusuf Ahmed" userId="278eefcc-6d86-4446-9082-31f6cfa36d45" providerId="ADAL" clId="{3917CFED-3E31-4E6E-A226-C9C4CA7512EC}" dt="2023-08-16T06:30:59.150" v="2229" actId="478"/>
          <ac:spMkLst>
            <pc:docMk/>
            <pc:sldMk cId="2140463159" sldId="360"/>
            <ac:spMk id="35" creationId="{839880EF-88DB-1215-5662-241841E10034}"/>
          </ac:spMkLst>
        </pc:spChg>
        <pc:spChg chg="mod">
          <ac:chgData name="Yusuf Ahmed" userId="278eefcc-6d86-4446-9082-31f6cfa36d45" providerId="ADAL" clId="{3917CFED-3E31-4E6E-A226-C9C4CA7512EC}" dt="2023-08-16T07:19:03.730" v="2375" actId="20577"/>
          <ac:spMkLst>
            <pc:docMk/>
            <pc:sldMk cId="2140463159" sldId="360"/>
            <ac:spMk id="37" creationId="{1E5585CD-0E26-F2ED-A0C8-4C6354FC9723}"/>
          </ac:spMkLst>
        </pc:spChg>
        <pc:grpChg chg="add del mod ord">
          <ac:chgData name="Yusuf Ahmed" userId="278eefcc-6d86-4446-9082-31f6cfa36d45" providerId="ADAL" clId="{3917CFED-3E31-4E6E-A226-C9C4CA7512EC}" dt="2023-08-16T07:18:48.401" v="2363" actId="478"/>
          <ac:grpSpMkLst>
            <pc:docMk/>
            <pc:sldMk cId="2140463159" sldId="360"/>
            <ac:grpSpMk id="22" creationId="{09E204F9-F6B6-45DF-C76B-6F4A1DFE4D5E}"/>
          </ac:grpSpMkLst>
        </pc:grpChg>
        <pc:grpChg chg="add del mod">
          <ac:chgData name="Yusuf Ahmed" userId="278eefcc-6d86-4446-9082-31f6cfa36d45" providerId="ADAL" clId="{3917CFED-3E31-4E6E-A226-C9C4CA7512EC}" dt="2023-08-16T05:02:15.408" v="2137" actId="478"/>
          <ac:grpSpMkLst>
            <pc:docMk/>
            <pc:sldMk cId="2140463159" sldId="360"/>
            <ac:grpSpMk id="25" creationId="{1AA3C9F0-7300-779F-7507-5A658A383802}"/>
          </ac:grpSpMkLst>
        </pc:grpChg>
        <pc:grpChg chg="add del mod">
          <ac:chgData name="Yusuf Ahmed" userId="278eefcc-6d86-4446-9082-31f6cfa36d45" providerId="ADAL" clId="{3917CFED-3E31-4E6E-A226-C9C4CA7512EC}" dt="2023-08-16T05:02:16.411" v="2138" actId="478"/>
          <ac:grpSpMkLst>
            <pc:docMk/>
            <pc:sldMk cId="2140463159" sldId="360"/>
            <ac:grpSpMk id="28" creationId="{5480E68D-0704-73A7-D045-9E817BC406E4}"/>
          </ac:grpSpMkLst>
        </pc:grpChg>
        <pc:grpChg chg="add mod">
          <ac:chgData name="Yusuf Ahmed" userId="278eefcc-6d86-4446-9082-31f6cfa36d45" providerId="ADAL" clId="{3917CFED-3E31-4E6E-A226-C9C4CA7512EC}" dt="2023-08-16T07:19:08.468" v="2376" actId="14100"/>
          <ac:grpSpMkLst>
            <pc:docMk/>
            <pc:sldMk cId="2140463159" sldId="360"/>
            <ac:grpSpMk id="36" creationId="{AAAA9E98-7523-FBCD-832B-78DDF8E2A7EC}"/>
          </ac:grpSpMkLst>
        </pc:grpChg>
        <pc:picChg chg="add del mod">
          <ac:chgData name="Yusuf Ahmed" userId="278eefcc-6d86-4446-9082-31f6cfa36d45" providerId="ADAL" clId="{3917CFED-3E31-4E6E-A226-C9C4CA7512EC}" dt="2023-08-16T03:38:49.396" v="1690" actId="478"/>
          <ac:picMkLst>
            <pc:docMk/>
            <pc:sldMk cId="2140463159" sldId="360"/>
            <ac:picMk id="4" creationId="{C193049B-5697-6B4F-577D-1F3401D5CEEE}"/>
          </ac:picMkLst>
        </pc:picChg>
        <pc:picChg chg="add mod">
          <ac:chgData name="Yusuf Ahmed" userId="278eefcc-6d86-4446-9082-31f6cfa36d45" providerId="ADAL" clId="{3917CFED-3E31-4E6E-A226-C9C4CA7512EC}" dt="2023-08-17T04:08:45.768" v="12402" actId="1076"/>
          <ac:picMkLst>
            <pc:docMk/>
            <pc:sldMk cId="2140463159" sldId="360"/>
            <ac:picMk id="8" creationId="{13D84847-E1D0-644B-9E03-A43776612D43}"/>
          </ac:picMkLst>
        </pc:picChg>
        <pc:picChg chg="add del mod">
          <ac:chgData name="Yusuf Ahmed" userId="278eefcc-6d86-4446-9082-31f6cfa36d45" providerId="ADAL" clId="{3917CFED-3E31-4E6E-A226-C9C4CA7512EC}" dt="2023-08-16T03:40:19.012" v="1745" actId="478"/>
          <ac:picMkLst>
            <pc:docMk/>
            <pc:sldMk cId="2140463159" sldId="360"/>
            <ac:picMk id="15" creationId="{BD57A4C1-DE81-1F17-1FC5-3D97FCA3B617}"/>
          </ac:picMkLst>
        </pc:picChg>
        <pc:picChg chg="add del mod">
          <ac:chgData name="Yusuf Ahmed" userId="278eefcc-6d86-4446-9082-31f6cfa36d45" providerId="ADAL" clId="{3917CFED-3E31-4E6E-A226-C9C4CA7512EC}" dt="2023-08-17T04:08:45.768" v="12402" actId="1076"/>
          <ac:picMkLst>
            <pc:docMk/>
            <pc:sldMk cId="2140463159" sldId="360"/>
            <ac:picMk id="17" creationId="{A054B973-C9DA-C38B-D97A-B2130CE9FCA7}"/>
          </ac:picMkLst>
        </pc:picChg>
        <pc:picChg chg="add mod">
          <ac:chgData name="Yusuf Ahmed" userId="278eefcc-6d86-4446-9082-31f6cfa36d45" providerId="ADAL" clId="{3917CFED-3E31-4E6E-A226-C9C4CA7512EC}" dt="2023-08-16T05:02:19.234" v="2140" actId="1076"/>
          <ac:picMkLst>
            <pc:docMk/>
            <pc:sldMk cId="2140463159" sldId="360"/>
            <ac:picMk id="33" creationId="{8D4DBAB0-0F15-7FCD-30AA-9FAEDEDF6EEF}"/>
          </ac:picMkLst>
        </pc:picChg>
        <pc:picChg chg="add mod">
          <ac:chgData name="Yusuf Ahmed" userId="278eefcc-6d86-4446-9082-31f6cfa36d45" providerId="ADAL" clId="{3917CFED-3E31-4E6E-A226-C9C4CA7512EC}" dt="2023-08-17T04:08:46.962" v="12403"/>
          <ac:picMkLst>
            <pc:docMk/>
            <pc:sldMk cId="2140463159" sldId="360"/>
            <ac:picMk id="39" creationId="{5E5D71F5-E5C1-9C26-16AA-56B25B107D6D}"/>
          </ac:picMkLst>
        </pc:picChg>
        <pc:picChg chg="add mod">
          <ac:chgData name="Yusuf Ahmed" userId="278eefcc-6d86-4446-9082-31f6cfa36d45" providerId="ADAL" clId="{3917CFED-3E31-4E6E-A226-C9C4CA7512EC}" dt="2023-08-17T04:08:45.768" v="12402" actId="1076"/>
          <ac:picMkLst>
            <pc:docMk/>
            <pc:sldMk cId="2140463159" sldId="360"/>
            <ac:picMk id="2050" creationId="{E0892972-150C-9C53-E024-171CF79A04F9}"/>
          </ac:picMkLst>
        </pc:picChg>
        <pc:cxnChg chg="mod">
          <ac:chgData name="Yusuf Ahmed" userId="278eefcc-6d86-4446-9082-31f6cfa36d45" providerId="ADAL" clId="{3917CFED-3E31-4E6E-A226-C9C4CA7512EC}" dt="2023-08-16T07:18:48.401" v="2363" actId="478"/>
          <ac:cxnSpMkLst>
            <pc:docMk/>
            <pc:sldMk cId="2140463159" sldId="360"/>
            <ac:cxnSpMk id="24" creationId="{246C9319-1219-6529-0C2C-47A40E0097B2}"/>
          </ac:cxnSpMkLst>
        </pc:cxnChg>
        <pc:cxnChg chg="mod">
          <ac:chgData name="Yusuf Ahmed" userId="278eefcc-6d86-4446-9082-31f6cfa36d45" providerId="ADAL" clId="{3917CFED-3E31-4E6E-A226-C9C4CA7512EC}" dt="2023-08-16T07:18:48.532" v="2364"/>
          <ac:cxnSpMkLst>
            <pc:docMk/>
            <pc:sldMk cId="2140463159" sldId="360"/>
            <ac:cxnSpMk id="38" creationId="{D0B78206-9B2A-39D9-312A-82BC947A2DF2}"/>
          </ac:cxnSpMkLst>
        </pc:cxnChg>
      </pc:sldChg>
      <pc:sldChg chg="addSp delSp modSp add del mod modAnim modNotesTx">
        <pc:chgData name="Yusuf Ahmed" userId="278eefcc-6d86-4446-9082-31f6cfa36d45" providerId="ADAL" clId="{3917CFED-3E31-4E6E-A226-C9C4CA7512EC}" dt="2023-08-17T20:15:23.525" v="14246" actId="2696"/>
        <pc:sldMkLst>
          <pc:docMk/>
          <pc:sldMk cId="637114123" sldId="361"/>
        </pc:sldMkLst>
        <pc:spChg chg="add mod">
          <ac:chgData name="Yusuf Ahmed" userId="278eefcc-6d86-4446-9082-31f6cfa36d45" providerId="ADAL" clId="{3917CFED-3E31-4E6E-A226-C9C4CA7512EC}" dt="2023-08-16T09:31:09.503" v="7632" actId="1076"/>
          <ac:spMkLst>
            <pc:docMk/>
            <pc:sldMk cId="637114123" sldId="361"/>
            <ac:spMk id="3" creationId="{E5F08941-4003-C9BE-0E01-A61AB3981C0B}"/>
          </ac:spMkLst>
        </pc:spChg>
        <pc:spChg chg="add mod">
          <ac:chgData name="Yusuf Ahmed" userId="278eefcc-6d86-4446-9082-31f6cfa36d45" providerId="ADAL" clId="{3917CFED-3E31-4E6E-A226-C9C4CA7512EC}" dt="2023-08-16T15:59:50.756" v="7946" actId="208"/>
          <ac:spMkLst>
            <pc:docMk/>
            <pc:sldMk cId="637114123" sldId="361"/>
            <ac:spMk id="4" creationId="{DE1B7618-6C1E-10CA-8AEF-220284740EB7}"/>
          </ac:spMkLst>
        </pc:spChg>
        <pc:spChg chg="del">
          <ac:chgData name="Yusuf Ahmed" userId="278eefcc-6d86-4446-9082-31f6cfa36d45" providerId="ADAL" clId="{3917CFED-3E31-4E6E-A226-C9C4CA7512EC}" dt="2023-08-16T07:17:47.518" v="2336" actId="478"/>
          <ac:spMkLst>
            <pc:docMk/>
            <pc:sldMk cId="637114123" sldId="361"/>
            <ac:spMk id="5" creationId="{9E94A611-5B9F-5532-1770-D341CDE8821D}"/>
          </ac:spMkLst>
        </pc:spChg>
        <pc:spChg chg="del">
          <ac:chgData name="Yusuf Ahmed" userId="278eefcc-6d86-4446-9082-31f6cfa36d45" providerId="ADAL" clId="{3917CFED-3E31-4E6E-A226-C9C4CA7512EC}" dt="2023-08-16T07:17:49.522" v="2338" actId="478"/>
          <ac:spMkLst>
            <pc:docMk/>
            <pc:sldMk cId="637114123" sldId="361"/>
            <ac:spMk id="6" creationId="{0A741EF4-9466-2F16-FB3A-8840EEDD11ED}"/>
          </ac:spMkLst>
        </pc:spChg>
        <pc:spChg chg="add mod">
          <ac:chgData name="Yusuf Ahmed" userId="278eefcc-6d86-4446-9082-31f6cfa36d45" providerId="ADAL" clId="{3917CFED-3E31-4E6E-A226-C9C4CA7512EC}" dt="2023-08-17T20:10:20.274" v="14219" actId="1076"/>
          <ac:spMkLst>
            <pc:docMk/>
            <pc:sldMk cId="637114123" sldId="361"/>
            <ac:spMk id="7" creationId="{91A22B10-A9FB-95D8-A76F-B772C9D392E2}"/>
          </ac:spMkLst>
        </pc:spChg>
        <pc:spChg chg="del">
          <ac:chgData name="Yusuf Ahmed" userId="278eefcc-6d86-4446-9082-31f6cfa36d45" providerId="ADAL" clId="{3917CFED-3E31-4E6E-A226-C9C4CA7512EC}" dt="2023-08-16T07:17:37.413" v="2333" actId="478"/>
          <ac:spMkLst>
            <pc:docMk/>
            <pc:sldMk cId="637114123" sldId="361"/>
            <ac:spMk id="12" creationId="{AE0E4A0C-66EF-0A1F-D3B6-431C5D155E64}"/>
          </ac:spMkLst>
        </pc:spChg>
        <pc:spChg chg="del">
          <ac:chgData name="Yusuf Ahmed" userId="278eefcc-6d86-4446-9082-31f6cfa36d45" providerId="ADAL" clId="{3917CFED-3E31-4E6E-A226-C9C4CA7512EC}" dt="2023-08-16T07:17:39.248" v="2335" actId="478"/>
          <ac:spMkLst>
            <pc:docMk/>
            <pc:sldMk cId="637114123" sldId="361"/>
            <ac:spMk id="13" creationId="{F0865B45-3798-213A-C36F-91D9E3482CA9}"/>
          </ac:spMkLst>
        </pc:spChg>
        <pc:spChg chg="del">
          <ac:chgData name="Yusuf Ahmed" userId="278eefcc-6d86-4446-9082-31f6cfa36d45" providerId="ADAL" clId="{3917CFED-3E31-4E6E-A226-C9C4CA7512EC}" dt="2023-08-16T07:17:52.128" v="2340" actId="478"/>
          <ac:spMkLst>
            <pc:docMk/>
            <pc:sldMk cId="637114123" sldId="361"/>
            <ac:spMk id="14" creationId="{2EE7FD7A-6773-675B-D477-944651C991EF}"/>
          </ac:spMkLst>
        </pc:spChg>
        <pc:spChg chg="add mod">
          <ac:chgData name="Yusuf Ahmed" userId="278eefcc-6d86-4446-9082-31f6cfa36d45" providerId="ADAL" clId="{3917CFED-3E31-4E6E-A226-C9C4CA7512EC}" dt="2023-08-16T09:31:20.253" v="7635" actId="14100"/>
          <ac:spMkLst>
            <pc:docMk/>
            <pc:sldMk cId="637114123" sldId="361"/>
            <ac:spMk id="15" creationId="{9A40BC9A-FF5A-091C-2E98-95F791832DF2}"/>
          </ac:spMkLst>
        </pc:spChg>
        <pc:spChg chg="del">
          <ac:chgData name="Yusuf Ahmed" userId="278eefcc-6d86-4446-9082-31f6cfa36d45" providerId="ADAL" clId="{3917CFED-3E31-4E6E-A226-C9C4CA7512EC}" dt="2023-08-16T07:17:38.230" v="2334" actId="478"/>
          <ac:spMkLst>
            <pc:docMk/>
            <pc:sldMk cId="637114123" sldId="361"/>
            <ac:spMk id="18" creationId="{F5467CCD-58EC-5D56-B970-BAA85AE4AC0F}"/>
          </ac:spMkLst>
        </pc:spChg>
        <pc:spChg chg="del mod ord">
          <ac:chgData name="Yusuf Ahmed" userId="278eefcc-6d86-4446-9082-31f6cfa36d45" providerId="ADAL" clId="{3917CFED-3E31-4E6E-A226-C9C4CA7512EC}" dt="2023-08-16T07:18:14.776" v="2345" actId="478"/>
          <ac:spMkLst>
            <pc:docMk/>
            <pc:sldMk cId="637114123" sldId="361"/>
            <ac:spMk id="19" creationId="{984CC42C-F551-381A-E06F-3E4196E302EF}"/>
          </ac:spMkLst>
        </pc:spChg>
        <pc:spChg chg="mod">
          <ac:chgData name="Yusuf Ahmed" userId="278eefcc-6d86-4446-9082-31f6cfa36d45" providerId="ADAL" clId="{3917CFED-3E31-4E6E-A226-C9C4CA7512EC}" dt="2023-08-16T07:18:38.782" v="2361" actId="20577"/>
          <ac:spMkLst>
            <pc:docMk/>
            <pc:sldMk cId="637114123" sldId="361"/>
            <ac:spMk id="23" creationId="{D5AF3F77-50FA-2AF1-3BA9-A2D3161A8556}"/>
          </ac:spMkLst>
        </pc:spChg>
        <pc:spChg chg="add mod">
          <ac:chgData name="Yusuf Ahmed" userId="278eefcc-6d86-4446-9082-31f6cfa36d45" providerId="ADAL" clId="{3917CFED-3E31-4E6E-A226-C9C4CA7512EC}" dt="2023-08-17T04:06:15.664" v="12376" actId="1076"/>
          <ac:spMkLst>
            <pc:docMk/>
            <pc:sldMk cId="637114123" sldId="361"/>
            <ac:spMk id="48" creationId="{C065B341-3749-7252-DF65-DEB4D4A52438}"/>
          </ac:spMkLst>
        </pc:spChg>
        <pc:spChg chg="add mod">
          <ac:chgData name="Yusuf Ahmed" userId="278eefcc-6d86-4446-9082-31f6cfa36d45" providerId="ADAL" clId="{3917CFED-3E31-4E6E-A226-C9C4CA7512EC}" dt="2023-08-17T19:41:38.827" v="14149" actId="208"/>
          <ac:spMkLst>
            <pc:docMk/>
            <pc:sldMk cId="637114123" sldId="361"/>
            <ac:spMk id="50" creationId="{9C811D30-9E28-B1FD-7C0C-F2879D3E9BE2}"/>
          </ac:spMkLst>
        </pc:spChg>
        <pc:spChg chg="add mod">
          <ac:chgData name="Yusuf Ahmed" userId="278eefcc-6d86-4446-9082-31f6cfa36d45" providerId="ADAL" clId="{3917CFED-3E31-4E6E-A226-C9C4CA7512EC}" dt="2023-08-17T19:42:38.195" v="14151" actId="571"/>
          <ac:spMkLst>
            <pc:docMk/>
            <pc:sldMk cId="637114123" sldId="361"/>
            <ac:spMk id="53" creationId="{4DD23B82-7BCD-0CFF-EB79-4150E612BDB1}"/>
          </ac:spMkLst>
        </pc:spChg>
        <pc:spChg chg="add mod">
          <ac:chgData name="Yusuf Ahmed" userId="278eefcc-6d86-4446-9082-31f6cfa36d45" providerId="ADAL" clId="{3917CFED-3E31-4E6E-A226-C9C4CA7512EC}" dt="2023-08-17T19:42:38.195" v="14151" actId="571"/>
          <ac:spMkLst>
            <pc:docMk/>
            <pc:sldMk cId="637114123" sldId="361"/>
            <ac:spMk id="55" creationId="{027D7F2B-0F3F-A542-05BA-1C4F0AC789E2}"/>
          </ac:spMkLst>
        </pc:spChg>
        <pc:spChg chg="add mod">
          <ac:chgData name="Yusuf Ahmed" userId="278eefcc-6d86-4446-9082-31f6cfa36d45" providerId="ADAL" clId="{3917CFED-3E31-4E6E-A226-C9C4CA7512EC}" dt="2023-08-17T19:45:21.731" v="14153" actId="571"/>
          <ac:spMkLst>
            <pc:docMk/>
            <pc:sldMk cId="637114123" sldId="361"/>
            <ac:spMk id="58" creationId="{D9FE1765-17BA-01D2-37A9-1DAE367B713A}"/>
          </ac:spMkLst>
        </pc:spChg>
        <pc:spChg chg="add mod">
          <ac:chgData name="Yusuf Ahmed" userId="278eefcc-6d86-4446-9082-31f6cfa36d45" providerId="ADAL" clId="{3917CFED-3E31-4E6E-A226-C9C4CA7512EC}" dt="2023-08-17T20:05:07.463" v="14180" actId="571"/>
          <ac:spMkLst>
            <pc:docMk/>
            <pc:sldMk cId="637114123" sldId="361"/>
            <ac:spMk id="62" creationId="{ACD09437-A603-004E-4997-A7C076F24E3F}"/>
          </ac:spMkLst>
        </pc:spChg>
        <pc:spChg chg="add mod">
          <ac:chgData name="Yusuf Ahmed" userId="278eefcc-6d86-4446-9082-31f6cfa36d45" providerId="ADAL" clId="{3917CFED-3E31-4E6E-A226-C9C4CA7512EC}" dt="2023-08-17T20:05:07.463" v="14180" actId="571"/>
          <ac:spMkLst>
            <pc:docMk/>
            <pc:sldMk cId="637114123" sldId="361"/>
            <ac:spMk id="2048" creationId="{2ECD19C0-CB4C-3DAD-AA47-A16C974A7679}"/>
          </ac:spMkLst>
        </pc:spChg>
        <pc:spChg chg="mod">
          <ac:chgData name="Yusuf Ahmed" userId="278eefcc-6d86-4446-9082-31f6cfa36d45" providerId="ADAL" clId="{3917CFED-3E31-4E6E-A226-C9C4CA7512EC}" dt="2023-08-17T20:07:56.249" v="14202" actId="571"/>
          <ac:spMkLst>
            <pc:docMk/>
            <pc:sldMk cId="637114123" sldId="361"/>
            <ac:spMk id="2053" creationId="{370C7B89-5179-99D5-D9E5-A4415B3E57CF}"/>
          </ac:spMkLst>
        </pc:spChg>
        <pc:grpChg chg="mod">
          <ac:chgData name="Yusuf Ahmed" userId="278eefcc-6d86-4446-9082-31f6cfa36d45" providerId="ADAL" clId="{3917CFED-3E31-4E6E-A226-C9C4CA7512EC}" dt="2023-08-16T07:18:42.560" v="2362" actId="14100"/>
          <ac:grpSpMkLst>
            <pc:docMk/>
            <pc:sldMk cId="637114123" sldId="361"/>
            <ac:grpSpMk id="22" creationId="{09E204F9-F6B6-45DF-C76B-6F4A1DFE4D5E}"/>
          </ac:grpSpMkLst>
        </pc:grpChg>
        <pc:grpChg chg="add mod">
          <ac:chgData name="Yusuf Ahmed" userId="278eefcc-6d86-4446-9082-31f6cfa36d45" providerId="ADAL" clId="{3917CFED-3E31-4E6E-A226-C9C4CA7512EC}" dt="2023-08-17T20:07:56.249" v="14202" actId="571"/>
          <ac:grpSpMkLst>
            <pc:docMk/>
            <pc:sldMk cId="637114123" sldId="361"/>
            <ac:grpSpMk id="2052" creationId="{0553AD3A-025A-274D-5030-00B78226C8F5}"/>
          </ac:grpSpMkLst>
        </pc:grpChg>
        <pc:picChg chg="add del mod">
          <ac:chgData name="Yusuf Ahmed" userId="278eefcc-6d86-4446-9082-31f6cfa36d45" providerId="ADAL" clId="{3917CFED-3E31-4E6E-A226-C9C4CA7512EC}" dt="2023-08-16T09:30:48.872" v="7615" actId="478"/>
          <ac:picMkLst>
            <pc:docMk/>
            <pc:sldMk cId="637114123" sldId="361"/>
            <ac:picMk id="2" creationId="{510AA59A-F7AF-506A-00DF-24D1F7D3CE21}"/>
          </ac:picMkLst>
        </pc:picChg>
        <pc:picChg chg="del">
          <ac:chgData name="Yusuf Ahmed" userId="278eefcc-6d86-4446-9082-31f6cfa36d45" providerId="ADAL" clId="{3917CFED-3E31-4E6E-A226-C9C4CA7512EC}" dt="2023-08-16T07:17:50.624" v="2339" actId="478"/>
          <ac:picMkLst>
            <pc:docMk/>
            <pc:sldMk cId="637114123" sldId="361"/>
            <ac:picMk id="8" creationId="{13D84847-E1D0-644B-9E03-A43776612D43}"/>
          </ac:picMkLst>
        </pc:picChg>
        <pc:picChg chg="del">
          <ac:chgData name="Yusuf Ahmed" userId="278eefcc-6d86-4446-9082-31f6cfa36d45" providerId="ADAL" clId="{3917CFED-3E31-4E6E-A226-C9C4CA7512EC}" dt="2023-08-16T07:17:36.041" v="2332" actId="478"/>
          <ac:picMkLst>
            <pc:docMk/>
            <pc:sldMk cId="637114123" sldId="361"/>
            <ac:picMk id="17" creationId="{A054B973-C9DA-C38B-D97A-B2130CE9FCA7}"/>
          </ac:picMkLst>
        </pc:picChg>
        <pc:picChg chg="add mod modCrop">
          <ac:chgData name="Yusuf Ahmed" userId="278eefcc-6d86-4446-9082-31f6cfa36d45" providerId="ADAL" clId="{3917CFED-3E31-4E6E-A226-C9C4CA7512EC}" dt="2023-08-17T19:42:31.130" v="14150" actId="1076"/>
          <ac:picMkLst>
            <pc:docMk/>
            <pc:sldMk cId="637114123" sldId="361"/>
            <ac:picMk id="31" creationId="{BE4D068E-2A21-F501-35D8-6CD4073D611D}"/>
          </ac:picMkLst>
        </pc:picChg>
        <pc:picChg chg="add mod ord">
          <ac:chgData name="Yusuf Ahmed" userId="278eefcc-6d86-4446-9082-31f6cfa36d45" providerId="ADAL" clId="{3917CFED-3E31-4E6E-A226-C9C4CA7512EC}" dt="2023-08-17T20:01:52.805" v="14179" actId="1076"/>
          <ac:picMkLst>
            <pc:docMk/>
            <pc:sldMk cId="637114123" sldId="361"/>
            <ac:picMk id="38" creationId="{03C58C9A-2913-1146-D17B-3D4EA2FBBC49}"/>
          </ac:picMkLst>
        </pc:picChg>
        <pc:picChg chg="add mod">
          <ac:chgData name="Yusuf Ahmed" userId="278eefcc-6d86-4446-9082-31f6cfa36d45" providerId="ADAL" clId="{3917CFED-3E31-4E6E-A226-C9C4CA7512EC}" dt="2023-08-17T04:08:52.245" v="12404"/>
          <ac:picMkLst>
            <pc:docMk/>
            <pc:sldMk cId="637114123" sldId="361"/>
            <ac:picMk id="49" creationId="{91521616-CDDF-CE37-993C-2B4FA92DBE0A}"/>
          </ac:picMkLst>
        </pc:picChg>
        <pc:picChg chg="add mod">
          <ac:chgData name="Yusuf Ahmed" userId="278eefcc-6d86-4446-9082-31f6cfa36d45" providerId="ADAL" clId="{3917CFED-3E31-4E6E-A226-C9C4CA7512EC}" dt="2023-08-17T20:10:15.348" v="14217" actId="1076"/>
          <ac:picMkLst>
            <pc:docMk/>
            <pc:sldMk cId="637114123" sldId="361"/>
            <ac:picMk id="56" creationId="{47BB68BB-DF63-A1D4-BA2F-0D061E7CBA04}"/>
          </ac:picMkLst>
        </pc:picChg>
        <pc:picChg chg="del">
          <ac:chgData name="Yusuf Ahmed" userId="278eefcc-6d86-4446-9082-31f6cfa36d45" providerId="ADAL" clId="{3917CFED-3E31-4E6E-A226-C9C4CA7512EC}" dt="2023-08-16T07:17:48.320" v="2337" actId="478"/>
          <ac:picMkLst>
            <pc:docMk/>
            <pc:sldMk cId="637114123" sldId="361"/>
            <ac:picMk id="2050" creationId="{E0892972-150C-9C53-E024-171CF79A04F9}"/>
          </ac:picMkLst>
        </pc:picChg>
        <pc:picChg chg="add mod">
          <ac:chgData name="Yusuf Ahmed" userId="278eefcc-6d86-4446-9082-31f6cfa36d45" providerId="ADAL" clId="{3917CFED-3E31-4E6E-A226-C9C4CA7512EC}" dt="2023-08-17T20:07:56.249" v="14202" actId="571"/>
          <ac:picMkLst>
            <pc:docMk/>
            <pc:sldMk cId="637114123" sldId="361"/>
            <ac:picMk id="2051" creationId="{D98DA8D8-C274-A3C3-AF91-4DEB80BB6242}"/>
          </ac:picMkLst>
        </pc:picChg>
        <pc:cxnChg chg="add mod">
          <ac:chgData name="Yusuf Ahmed" userId="278eefcc-6d86-4446-9082-31f6cfa36d45" providerId="ADAL" clId="{3917CFED-3E31-4E6E-A226-C9C4CA7512EC}" dt="2023-08-17T20:10:20.274" v="14219" actId="1076"/>
          <ac:cxnSpMkLst>
            <pc:docMk/>
            <pc:sldMk cId="637114123" sldId="361"/>
            <ac:cxnSpMk id="10" creationId="{D093267E-10AA-0F16-6026-8780F82E6FC9}"/>
          </ac:cxnSpMkLst>
        </pc:cxnChg>
        <pc:cxnChg chg="add mod">
          <ac:chgData name="Yusuf Ahmed" userId="278eefcc-6d86-4446-9082-31f6cfa36d45" providerId="ADAL" clId="{3917CFED-3E31-4E6E-A226-C9C4CA7512EC}" dt="2023-08-16T15:59:46.769" v="7945" actId="208"/>
          <ac:cxnSpMkLst>
            <pc:docMk/>
            <pc:sldMk cId="637114123" sldId="361"/>
            <ac:cxnSpMk id="11" creationId="{2BBBFB86-BB37-87D0-8AB9-BBC303FB03B0}"/>
          </ac:cxnSpMkLst>
        </pc:cxnChg>
        <pc:cxnChg chg="add mod">
          <ac:chgData name="Yusuf Ahmed" userId="278eefcc-6d86-4446-9082-31f6cfa36d45" providerId="ADAL" clId="{3917CFED-3E31-4E6E-A226-C9C4CA7512EC}" dt="2023-08-17T19:42:38.195" v="14151" actId="571"/>
          <ac:cxnSpMkLst>
            <pc:docMk/>
            <pc:sldMk cId="637114123" sldId="361"/>
            <ac:cxnSpMk id="54" creationId="{56929594-4AA4-AA22-4135-3EBBEC3213E5}"/>
          </ac:cxnSpMkLst>
        </pc:cxnChg>
        <pc:cxnChg chg="add mod">
          <ac:chgData name="Yusuf Ahmed" userId="278eefcc-6d86-4446-9082-31f6cfa36d45" providerId="ADAL" clId="{3917CFED-3E31-4E6E-A226-C9C4CA7512EC}" dt="2023-08-17T20:06:22.005" v="14185" actId="1076"/>
          <ac:cxnSpMkLst>
            <pc:docMk/>
            <pc:sldMk cId="637114123" sldId="361"/>
            <ac:cxnSpMk id="57" creationId="{7355E4EC-AA93-ABAD-D846-72209579B250}"/>
          </ac:cxnSpMkLst>
        </pc:cxnChg>
        <pc:cxnChg chg="add mod">
          <ac:chgData name="Yusuf Ahmed" userId="278eefcc-6d86-4446-9082-31f6cfa36d45" providerId="ADAL" clId="{3917CFED-3E31-4E6E-A226-C9C4CA7512EC}" dt="2023-08-17T20:05:07.463" v="14180" actId="571"/>
          <ac:cxnSpMkLst>
            <pc:docMk/>
            <pc:sldMk cId="637114123" sldId="361"/>
            <ac:cxnSpMk id="63" creationId="{DA261233-D5C6-ACAD-C620-15F127B8B255}"/>
          </ac:cxnSpMkLst>
        </pc:cxnChg>
        <pc:cxnChg chg="mod">
          <ac:chgData name="Yusuf Ahmed" userId="278eefcc-6d86-4446-9082-31f6cfa36d45" providerId="ADAL" clId="{3917CFED-3E31-4E6E-A226-C9C4CA7512EC}" dt="2023-08-17T20:07:56.249" v="14202" actId="571"/>
          <ac:cxnSpMkLst>
            <pc:docMk/>
            <pc:sldMk cId="637114123" sldId="361"/>
            <ac:cxnSpMk id="2054" creationId="{91D4FDED-2C5F-F441-1A1C-38B56857DA8D}"/>
          </ac:cxnSpMkLst>
        </pc:cxnChg>
      </pc:sldChg>
      <pc:sldChg chg="addSp delSp modSp add mod modTransition modAnim modNotesTx">
        <pc:chgData name="Yusuf Ahmed" userId="278eefcc-6d86-4446-9082-31f6cfa36d45" providerId="ADAL" clId="{3917CFED-3E31-4E6E-A226-C9C4CA7512EC}" dt="2023-08-18T01:12:47.480" v="15571" actId="20577"/>
        <pc:sldMkLst>
          <pc:docMk/>
          <pc:sldMk cId="3718848574" sldId="362"/>
        </pc:sldMkLst>
        <pc:spChg chg="mod">
          <ac:chgData name="Yusuf Ahmed" userId="278eefcc-6d86-4446-9082-31f6cfa36d45" providerId="ADAL" clId="{3917CFED-3E31-4E6E-A226-C9C4CA7512EC}" dt="2023-08-16T19:20:40.345" v="9139" actId="1076"/>
          <ac:spMkLst>
            <pc:docMk/>
            <pc:sldMk cId="3718848574" sldId="362"/>
            <ac:spMk id="2" creationId="{96EF90D0-FFB5-7D64-7874-48C8864A44F7}"/>
          </ac:spMkLst>
        </pc:spChg>
        <pc:grpChg chg="del mod">
          <ac:chgData name="Yusuf Ahmed" userId="278eefcc-6d86-4446-9082-31f6cfa36d45" providerId="ADAL" clId="{3917CFED-3E31-4E6E-A226-C9C4CA7512EC}" dt="2023-08-16T19:20:08.259" v="9134" actId="478"/>
          <ac:grpSpMkLst>
            <pc:docMk/>
            <pc:sldMk cId="3718848574" sldId="362"/>
            <ac:grpSpMk id="29" creationId="{FE2D7273-806F-8575-0A57-B21C49674C58}"/>
          </ac:grpSpMkLst>
        </pc:grpChg>
        <pc:grpChg chg="del mod">
          <ac:chgData name="Yusuf Ahmed" userId="278eefcc-6d86-4446-9082-31f6cfa36d45" providerId="ADAL" clId="{3917CFED-3E31-4E6E-A226-C9C4CA7512EC}" dt="2023-08-16T19:20:21.618" v="9137" actId="478"/>
          <ac:grpSpMkLst>
            <pc:docMk/>
            <pc:sldMk cId="3718848574" sldId="362"/>
            <ac:grpSpMk id="36" creationId="{F925FB95-E94E-0CCD-9ABD-44956E642594}"/>
          </ac:grpSpMkLst>
        </pc:grpChg>
        <pc:grpChg chg="del mod">
          <ac:chgData name="Yusuf Ahmed" userId="278eefcc-6d86-4446-9082-31f6cfa36d45" providerId="ADAL" clId="{3917CFED-3E31-4E6E-A226-C9C4CA7512EC}" dt="2023-08-16T19:20:07.812" v="9133" actId="478"/>
          <ac:grpSpMkLst>
            <pc:docMk/>
            <pc:sldMk cId="3718848574" sldId="362"/>
            <ac:grpSpMk id="48" creationId="{8BC47F61-36BC-D124-949D-D4C0F797CA7E}"/>
          </ac:grpSpMkLst>
        </pc:grpChg>
        <pc:grpChg chg="mod">
          <ac:chgData name="Yusuf Ahmed" userId="278eefcc-6d86-4446-9082-31f6cfa36d45" providerId="ADAL" clId="{3917CFED-3E31-4E6E-A226-C9C4CA7512EC}" dt="2023-08-16T18:57:18.798" v="9016" actId="208"/>
          <ac:grpSpMkLst>
            <pc:docMk/>
            <pc:sldMk cId="3718848574" sldId="362"/>
            <ac:grpSpMk id="52" creationId="{9014054B-99AB-6834-E30B-3F5D58D8F6C1}"/>
          </ac:grpSpMkLst>
        </pc:grpChg>
        <pc:grpChg chg="mod">
          <ac:chgData name="Yusuf Ahmed" userId="278eefcc-6d86-4446-9082-31f6cfa36d45" providerId="ADAL" clId="{3917CFED-3E31-4E6E-A226-C9C4CA7512EC}" dt="2023-08-16T18:57:16.915" v="9015" actId="208"/>
          <ac:grpSpMkLst>
            <pc:docMk/>
            <pc:sldMk cId="3718848574" sldId="362"/>
            <ac:grpSpMk id="53" creationId="{20D712F3-232D-851B-D101-1BC621BB6FE8}"/>
          </ac:grpSpMkLst>
        </pc:grpChg>
        <pc:grpChg chg="del">
          <ac:chgData name="Yusuf Ahmed" userId="278eefcc-6d86-4446-9082-31f6cfa36d45" providerId="ADAL" clId="{3917CFED-3E31-4E6E-A226-C9C4CA7512EC}" dt="2023-08-16T16:29:38.686" v="9013" actId="478"/>
          <ac:grpSpMkLst>
            <pc:docMk/>
            <pc:sldMk cId="3718848574" sldId="362"/>
            <ac:grpSpMk id="1031" creationId="{AC936EF9-1533-3D28-5429-DDE83101B455}"/>
          </ac:grpSpMkLst>
        </pc:grpChg>
        <pc:grpChg chg="del">
          <ac:chgData name="Yusuf Ahmed" userId="278eefcc-6d86-4446-9082-31f6cfa36d45" providerId="ADAL" clId="{3917CFED-3E31-4E6E-A226-C9C4CA7512EC}" dt="2023-08-16T16:29:32.186" v="9006" actId="478"/>
          <ac:grpSpMkLst>
            <pc:docMk/>
            <pc:sldMk cId="3718848574" sldId="362"/>
            <ac:grpSpMk id="1040" creationId="{67D15B83-BF77-8920-CB1C-09CA5D7E4E48}"/>
          </ac:grpSpMkLst>
        </pc:grpChg>
        <pc:grpChg chg="del">
          <ac:chgData name="Yusuf Ahmed" userId="278eefcc-6d86-4446-9082-31f6cfa36d45" providerId="ADAL" clId="{3917CFED-3E31-4E6E-A226-C9C4CA7512EC}" dt="2023-08-16T16:29:29.881" v="9003" actId="478"/>
          <ac:grpSpMkLst>
            <pc:docMk/>
            <pc:sldMk cId="3718848574" sldId="362"/>
            <ac:grpSpMk id="1043" creationId="{00AFE201-5B10-1F82-0B2A-10FD55355CEE}"/>
          </ac:grpSpMkLst>
        </pc:grpChg>
        <pc:grpChg chg="add del mod">
          <ac:chgData name="Yusuf Ahmed" userId="278eefcc-6d86-4446-9082-31f6cfa36d45" providerId="ADAL" clId="{3917CFED-3E31-4E6E-A226-C9C4CA7512EC}" dt="2023-08-16T16:29:30.451" v="9004" actId="478"/>
          <ac:grpSpMkLst>
            <pc:docMk/>
            <pc:sldMk cId="3718848574" sldId="362"/>
            <ac:grpSpMk id="1044" creationId="{B5D286DB-2F5C-CF7D-A2E8-25A9DB50A6B8}"/>
          </ac:grpSpMkLst>
        </pc:grpChg>
        <pc:grpChg chg="add mod">
          <ac:chgData name="Yusuf Ahmed" userId="278eefcc-6d86-4446-9082-31f6cfa36d45" providerId="ADAL" clId="{3917CFED-3E31-4E6E-A226-C9C4CA7512EC}" dt="2023-08-16T20:50:40.609" v="9157" actId="1076"/>
          <ac:grpSpMkLst>
            <pc:docMk/>
            <pc:sldMk cId="3718848574" sldId="362"/>
            <ac:grpSpMk id="1063" creationId="{4CEB3640-038A-B7CA-D828-8332A8B4845B}"/>
          </ac:grpSpMkLst>
        </pc:grpChg>
        <pc:grpChg chg="add mod">
          <ac:chgData name="Yusuf Ahmed" userId="278eefcc-6d86-4446-9082-31f6cfa36d45" providerId="ADAL" clId="{3917CFED-3E31-4E6E-A226-C9C4CA7512EC}" dt="2023-08-16T20:51:08.096" v="9161" actId="1076"/>
          <ac:grpSpMkLst>
            <pc:docMk/>
            <pc:sldMk cId="3718848574" sldId="362"/>
            <ac:grpSpMk id="1074" creationId="{C0FE1BCF-5075-0C0B-8BB2-349EA53D2946}"/>
          </ac:grpSpMkLst>
        </pc:grpChg>
        <pc:grpChg chg="add mod">
          <ac:chgData name="Yusuf Ahmed" userId="278eefcc-6d86-4446-9082-31f6cfa36d45" providerId="ADAL" clId="{3917CFED-3E31-4E6E-A226-C9C4CA7512EC}" dt="2023-08-16T20:51:33.616" v="9167"/>
          <ac:grpSpMkLst>
            <pc:docMk/>
            <pc:sldMk cId="3718848574" sldId="362"/>
            <ac:grpSpMk id="1085" creationId="{F5083944-9C75-9B4D-17B5-43D91898FA40}"/>
          </ac:grpSpMkLst>
        </pc:grpChg>
        <pc:grpChg chg="add del mod">
          <ac:chgData name="Yusuf Ahmed" userId="278eefcc-6d86-4446-9082-31f6cfa36d45" providerId="ADAL" clId="{3917CFED-3E31-4E6E-A226-C9C4CA7512EC}" dt="2023-08-17T00:51:34.810" v="10602" actId="478"/>
          <ac:grpSpMkLst>
            <pc:docMk/>
            <pc:sldMk cId="3718848574" sldId="362"/>
            <ac:grpSpMk id="1088" creationId="{18487775-1EFD-15D1-BE0F-FEDD22BEA335}"/>
          </ac:grpSpMkLst>
        </pc:grpChg>
        <pc:picChg chg="add mod">
          <ac:chgData name="Yusuf Ahmed" userId="278eefcc-6d86-4446-9082-31f6cfa36d45" providerId="ADAL" clId="{3917CFED-3E31-4E6E-A226-C9C4CA7512EC}" dt="2023-08-16T08:38:54.712" v="5013" actId="1076"/>
          <ac:picMkLst>
            <pc:docMk/>
            <pc:sldMk cId="3718848574" sldId="362"/>
            <ac:picMk id="5" creationId="{0A8DBDD4-D696-82DC-FB30-C8AA4AE79244}"/>
          </ac:picMkLst>
        </pc:picChg>
        <pc:picChg chg="del mod">
          <ac:chgData name="Yusuf Ahmed" userId="278eefcc-6d86-4446-9082-31f6cfa36d45" providerId="ADAL" clId="{3917CFED-3E31-4E6E-A226-C9C4CA7512EC}" dt="2023-08-16T08:44:01.228" v="5062" actId="478"/>
          <ac:picMkLst>
            <pc:docMk/>
            <pc:sldMk cId="3718848574" sldId="362"/>
            <ac:picMk id="9" creationId="{6F95E2B9-0B36-F546-03AF-9A3F75A7DE7D}"/>
          </ac:picMkLst>
        </pc:picChg>
        <pc:picChg chg="add mod ord">
          <ac:chgData name="Yusuf Ahmed" userId="278eefcc-6d86-4446-9082-31f6cfa36d45" providerId="ADAL" clId="{3917CFED-3E31-4E6E-A226-C9C4CA7512EC}" dt="2023-08-16T08:38:19.818" v="4958" actId="171"/>
          <ac:picMkLst>
            <pc:docMk/>
            <pc:sldMk cId="3718848574" sldId="362"/>
            <ac:picMk id="10" creationId="{FACC5A0F-3C16-6E03-128A-C4C28A6F2755}"/>
          </ac:picMkLst>
        </pc:picChg>
        <pc:picChg chg="mod">
          <ac:chgData name="Yusuf Ahmed" userId="278eefcc-6d86-4446-9082-31f6cfa36d45" providerId="ADAL" clId="{3917CFED-3E31-4E6E-A226-C9C4CA7512EC}" dt="2023-08-16T08:36:22.207" v="4920" actId="1076"/>
          <ac:picMkLst>
            <pc:docMk/>
            <pc:sldMk cId="3718848574" sldId="362"/>
            <ac:picMk id="11" creationId="{CFE4E2C4-3ACD-4A0E-A419-B46A1498E739}"/>
          </ac:picMkLst>
        </pc:picChg>
        <pc:picChg chg="add mod ord">
          <ac:chgData name="Yusuf Ahmed" userId="278eefcc-6d86-4446-9082-31f6cfa36d45" providerId="ADAL" clId="{3917CFED-3E31-4E6E-A226-C9C4CA7512EC}" dt="2023-08-16T08:38:30.771" v="4975" actId="171"/>
          <ac:picMkLst>
            <pc:docMk/>
            <pc:sldMk cId="3718848574" sldId="362"/>
            <ac:picMk id="13" creationId="{7AADC65C-9720-E704-A976-5C53DF9D6A46}"/>
          </ac:picMkLst>
        </pc:picChg>
        <pc:picChg chg="add mod ord">
          <ac:chgData name="Yusuf Ahmed" userId="278eefcc-6d86-4446-9082-31f6cfa36d45" providerId="ADAL" clId="{3917CFED-3E31-4E6E-A226-C9C4CA7512EC}" dt="2023-08-16T08:44:33.281" v="5068" actId="1076"/>
          <ac:picMkLst>
            <pc:docMk/>
            <pc:sldMk cId="3718848574" sldId="362"/>
            <ac:picMk id="15" creationId="{26ED6F64-6F60-F3AD-7A99-2C3571E27CA7}"/>
          </ac:picMkLst>
        </pc:picChg>
        <pc:picChg chg="mod">
          <ac:chgData name="Yusuf Ahmed" userId="278eefcc-6d86-4446-9082-31f6cfa36d45" providerId="ADAL" clId="{3917CFED-3E31-4E6E-A226-C9C4CA7512EC}" dt="2023-08-16T08:41:21.229" v="5033" actId="1076"/>
          <ac:picMkLst>
            <pc:docMk/>
            <pc:sldMk cId="3718848574" sldId="362"/>
            <ac:picMk id="17" creationId="{6BC98129-2AC5-4735-0A3D-A2E118BFFB77}"/>
          </ac:picMkLst>
        </pc:picChg>
        <pc:picChg chg="add del mod">
          <ac:chgData name="Yusuf Ahmed" userId="278eefcc-6d86-4446-9082-31f6cfa36d45" providerId="ADAL" clId="{3917CFED-3E31-4E6E-A226-C9C4CA7512EC}" dt="2023-08-17T00:50:48.097" v="10592" actId="478"/>
          <ac:picMkLst>
            <pc:docMk/>
            <pc:sldMk cId="3718848574" sldId="362"/>
            <ac:picMk id="18" creationId="{C9BF769A-8310-2044-C96F-E1EB0A6E2D9E}"/>
          </ac:picMkLst>
        </pc:picChg>
        <pc:picChg chg="del mod">
          <ac:chgData name="Yusuf Ahmed" userId="278eefcc-6d86-4446-9082-31f6cfa36d45" providerId="ADAL" clId="{3917CFED-3E31-4E6E-A226-C9C4CA7512EC}" dt="2023-08-17T00:49:51.490" v="10573" actId="478"/>
          <ac:picMkLst>
            <pc:docMk/>
            <pc:sldMk cId="3718848574" sldId="362"/>
            <ac:picMk id="19" creationId="{942DFA83-E97A-2493-3625-07EB17D93729}"/>
          </ac:picMkLst>
        </pc:picChg>
        <pc:picChg chg="add mod ord">
          <ac:chgData name="Yusuf Ahmed" userId="278eefcc-6d86-4446-9082-31f6cfa36d45" providerId="ADAL" clId="{3917CFED-3E31-4E6E-A226-C9C4CA7512EC}" dt="2023-08-16T08:38:45.482" v="5012" actId="171"/>
          <ac:picMkLst>
            <pc:docMk/>
            <pc:sldMk cId="3718848574" sldId="362"/>
            <ac:picMk id="20" creationId="{5726044A-0F69-5380-3224-9D8722708551}"/>
          </ac:picMkLst>
        </pc:picChg>
        <pc:picChg chg="add del mod">
          <ac:chgData name="Yusuf Ahmed" userId="278eefcc-6d86-4446-9082-31f6cfa36d45" providerId="ADAL" clId="{3917CFED-3E31-4E6E-A226-C9C4CA7512EC}" dt="2023-08-16T08:39:26.040" v="5020" actId="478"/>
          <ac:picMkLst>
            <pc:docMk/>
            <pc:sldMk cId="3718848574" sldId="362"/>
            <ac:picMk id="25" creationId="{A67B060F-98BF-1E71-D242-FADEC7E51EA6}"/>
          </ac:picMkLst>
        </pc:picChg>
        <pc:picChg chg="mod">
          <ac:chgData name="Yusuf Ahmed" userId="278eefcc-6d86-4446-9082-31f6cfa36d45" providerId="ADAL" clId="{3917CFED-3E31-4E6E-A226-C9C4CA7512EC}" dt="2023-08-16T08:42:17.949" v="5049" actId="14100"/>
          <ac:picMkLst>
            <pc:docMk/>
            <pc:sldMk cId="3718848574" sldId="362"/>
            <ac:picMk id="27" creationId="{54CCCADC-854B-998B-0DE3-4F733824AB51}"/>
          </ac:picMkLst>
        </pc:picChg>
        <pc:picChg chg="add del mod">
          <ac:chgData name="Yusuf Ahmed" userId="278eefcc-6d86-4446-9082-31f6cfa36d45" providerId="ADAL" clId="{3917CFED-3E31-4E6E-A226-C9C4CA7512EC}" dt="2023-08-16T08:39:25.438" v="5019" actId="478"/>
          <ac:picMkLst>
            <pc:docMk/>
            <pc:sldMk cId="3718848574" sldId="362"/>
            <ac:picMk id="38" creationId="{B4B26686-6054-0BB1-23DE-615151C7BE1B}"/>
          </ac:picMkLst>
        </pc:picChg>
        <pc:picChg chg="add del mod modCrop">
          <ac:chgData name="Yusuf Ahmed" userId="278eefcc-6d86-4446-9082-31f6cfa36d45" providerId="ADAL" clId="{3917CFED-3E31-4E6E-A226-C9C4CA7512EC}" dt="2023-08-16T08:40:35.873" v="5024" actId="478"/>
          <ac:picMkLst>
            <pc:docMk/>
            <pc:sldMk cId="3718848574" sldId="362"/>
            <ac:picMk id="40" creationId="{81162D70-5A01-A664-8196-9CF12C18D86C}"/>
          </ac:picMkLst>
        </pc:picChg>
        <pc:picChg chg="add mod modCrop">
          <ac:chgData name="Yusuf Ahmed" userId="278eefcc-6d86-4446-9082-31f6cfa36d45" providerId="ADAL" clId="{3917CFED-3E31-4E6E-A226-C9C4CA7512EC}" dt="2023-08-16T08:42:33.038" v="5053" actId="1076"/>
          <ac:picMkLst>
            <pc:docMk/>
            <pc:sldMk cId="3718848574" sldId="362"/>
            <ac:picMk id="42" creationId="{BCCDA3BE-75EA-B155-B11C-8A310A5C6319}"/>
          </ac:picMkLst>
        </pc:picChg>
        <pc:picChg chg="add del mod">
          <ac:chgData name="Yusuf Ahmed" userId="278eefcc-6d86-4446-9082-31f6cfa36d45" providerId="ADAL" clId="{3917CFED-3E31-4E6E-A226-C9C4CA7512EC}" dt="2023-08-16T08:43:59.995" v="5061"/>
          <ac:picMkLst>
            <pc:docMk/>
            <pc:sldMk cId="3718848574" sldId="362"/>
            <ac:picMk id="49" creationId="{E52DEC2E-3AA0-47A7-8315-1B35C99314C4}"/>
          </ac:picMkLst>
        </pc:picChg>
        <pc:picChg chg="add mod modCrop">
          <ac:chgData name="Yusuf Ahmed" userId="278eefcc-6d86-4446-9082-31f6cfa36d45" providerId="ADAL" clId="{3917CFED-3E31-4E6E-A226-C9C4CA7512EC}" dt="2023-08-16T08:44:09.334" v="5064" actId="732"/>
          <ac:picMkLst>
            <pc:docMk/>
            <pc:sldMk cId="3718848574" sldId="362"/>
            <ac:picMk id="50" creationId="{99F64554-93BF-6569-1660-54F9834751B5}"/>
          </ac:picMkLst>
        </pc:picChg>
        <pc:picChg chg="del">
          <ac:chgData name="Yusuf Ahmed" userId="278eefcc-6d86-4446-9082-31f6cfa36d45" providerId="ADAL" clId="{3917CFED-3E31-4E6E-A226-C9C4CA7512EC}" dt="2023-08-16T08:37:53.707" v="4941" actId="478"/>
          <ac:picMkLst>
            <pc:docMk/>
            <pc:sldMk cId="3718848574" sldId="362"/>
            <ac:picMk id="51" creationId="{90E403B7-563E-CCFB-0F59-68D246132031}"/>
          </ac:picMkLst>
        </pc:picChg>
        <pc:picChg chg="add mod">
          <ac:chgData name="Yusuf Ahmed" userId="278eefcc-6d86-4446-9082-31f6cfa36d45" providerId="ADAL" clId="{3917CFED-3E31-4E6E-A226-C9C4CA7512EC}" dt="2023-08-16T19:20:09.887" v="9136"/>
          <ac:picMkLst>
            <pc:docMk/>
            <pc:sldMk cId="3718848574" sldId="362"/>
            <ac:picMk id="1061" creationId="{D410EFD5-4BFC-C73B-82F5-768A45DC8C5B}"/>
          </ac:picMkLst>
        </pc:picChg>
        <pc:picChg chg="add del mod">
          <ac:chgData name="Yusuf Ahmed" userId="278eefcc-6d86-4446-9082-31f6cfa36d45" providerId="ADAL" clId="{3917CFED-3E31-4E6E-A226-C9C4CA7512EC}" dt="2023-08-17T00:49:52.155" v="10574" actId="478"/>
          <ac:picMkLst>
            <pc:docMk/>
            <pc:sldMk cId="3718848574" sldId="362"/>
            <ac:picMk id="1062" creationId="{FDD92244-F650-2DCA-B4D5-DFFFADC576B1}"/>
          </ac:picMkLst>
        </pc:picChg>
        <pc:picChg chg="add mod">
          <ac:chgData name="Yusuf Ahmed" userId="278eefcc-6d86-4446-9082-31f6cfa36d45" providerId="ADAL" clId="{3917CFED-3E31-4E6E-A226-C9C4CA7512EC}" dt="2023-08-17T00:50:15.445" v="10583" actId="1076"/>
          <ac:picMkLst>
            <pc:docMk/>
            <pc:sldMk cId="3718848574" sldId="362"/>
            <ac:picMk id="1093" creationId="{0C6E4B2C-1640-6D41-DCC8-1ABEB90787EF}"/>
          </ac:picMkLst>
        </pc:picChg>
        <pc:picChg chg="add mod ord modCrop">
          <ac:chgData name="Yusuf Ahmed" userId="278eefcc-6d86-4446-9082-31f6cfa36d45" providerId="ADAL" clId="{3917CFED-3E31-4E6E-A226-C9C4CA7512EC}" dt="2023-08-17T00:51:08.638" v="10599" actId="1076"/>
          <ac:picMkLst>
            <pc:docMk/>
            <pc:sldMk cId="3718848574" sldId="362"/>
            <ac:picMk id="1095" creationId="{A33485F1-FFB7-019D-B447-02BAF40254EA}"/>
          </ac:picMkLst>
        </pc:picChg>
        <pc:picChg chg="add mod modCrop">
          <ac:chgData name="Yusuf Ahmed" userId="278eefcc-6d86-4446-9082-31f6cfa36d45" providerId="ADAL" clId="{3917CFED-3E31-4E6E-A226-C9C4CA7512EC}" dt="2023-08-17T03:41:42.450" v="11627" actId="1076"/>
          <ac:picMkLst>
            <pc:docMk/>
            <pc:sldMk cId="3718848574" sldId="362"/>
            <ac:picMk id="1097" creationId="{41F7DC7E-8ADA-715B-DAED-8BAA2B5C95D5}"/>
          </ac:picMkLst>
        </pc:picChg>
        <pc:inkChg chg="add del mod">
          <ac:chgData name="Yusuf Ahmed" userId="278eefcc-6d86-4446-9082-31f6cfa36d45" providerId="ADAL" clId="{3917CFED-3E31-4E6E-A226-C9C4CA7512EC}" dt="2023-08-16T19:20:08.880" v="9135" actId="478"/>
          <ac:inkMkLst>
            <pc:docMk/>
            <pc:sldMk cId="3718848574" sldId="362"/>
            <ac:inkMk id="6" creationId="{F21D5910-AFCD-969C-2188-EBD10D45CCBD}"/>
          </ac:inkMkLst>
        </pc:inkChg>
        <pc:inkChg chg="del mod">
          <ac:chgData name="Yusuf Ahmed" userId="278eefcc-6d86-4446-9082-31f6cfa36d45" providerId="ADAL" clId="{3917CFED-3E31-4E6E-A226-C9C4CA7512EC}" dt="2023-08-16T08:37:40.137" v="4938" actId="478"/>
          <ac:inkMkLst>
            <pc:docMk/>
            <pc:sldMk cId="3718848574" sldId="362"/>
            <ac:inkMk id="8" creationId="{0BB53164-7CBE-5D87-D88E-28E0D9B4644F}"/>
          </ac:inkMkLst>
        </pc:inkChg>
        <pc:inkChg chg="del">
          <ac:chgData name="Yusuf Ahmed" userId="278eefcc-6d86-4446-9082-31f6cfa36d45" providerId="ADAL" clId="{3917CFED-3E31-4E6E-A226-C9C4CA7512EC}" dt="2023-08-16T16:29:39.675" v="9014" actId="478"/>
          <ac:inkMkLst>
            <pc:docMk/>
            <pc:sldMk cId="3718848574" sldId="362"/>
            <ac:inkMk id="1028" creationId="{994D7953-2304-B581-E3CA-C276176F7317}"/>
          </ac:inkMkLst>
        </pc:inkChg>
        <pc:inkChg chg="del">
          <ac:chgData name="Yusuf Ahmed" userId="278eefcc-6d86-4446-9082-31f6cfa36d45" providerId="ADAL" clId="{3917CFED-3E31-4E6E-A226-C9C4CA7512EC}" dt="2023-08-16T16:29:37.766" v="9012" actId="478"/>
          <ac:inkMkLst>
            <pc:docMk/>
            <pc:sldMk cId="3718848574" sldId="362"/>
            <ac:inkMk id="1035" creationId="{1AE371EF-8B04-EC76-7204-27E7E0989468}"/>
          </ac:inkMkLst>
        </pc:inkChg>
        <pc:inkChg chg="mod">
          <ac:chgData name="Yusuf Ahmed" userId="278eefcc-6d86-4446-9082-31f6cfa36d45" providerId="ADAL" clId="{3917CFED-3E31-4E6E-A226-C9C4CA7512EC}" dt="2023-08-16T16:20:30.487" v="8931"/>
          <ac:inkMkLst>
            <pc:docMk/>
            <pc:sldMk cId="3718848574" sldId="362"/>
            <ac:inkMk id="1045" creationId="{564ADE32-603B-DFDB-30D1-63A0337B93E8}"/>
          </ac:inkMkLst>
        </pc:inkChg>
        <pc:inkChg chg="mod">
          <ac:chgData name="Yusuf Ahmed" userId="278eefcc-6d86-4446-9082-31f6cfa36d45" providerId="ADAL" clId="{3917CFED-3E31-4E6E-A226-C9C4CA7512EC}" dt="2023-08-16T16:20:30.487" v="8931"/>
          <ac:inkMkLst>
            <pc:docMk/>
            <pc:sldMk cId="3718848574" sldId="362"/>
            <ac:inkMk id="1046" creationId="{F4D82526-7F06-0EEF-BA1B-C397EE80F5A7}"/>
          </ac:inkMkLst>
        </pc:inkChg>
        <pc:inkChg chg="mod">
          <ac:chgData name="Yusuf Ahmed" userId="278eefcc-6d86-4446-9082-31f6cfa36d45" providerId="ADAL" clId="{3917CFED-3E31-4E6E-A226-C9C4CA7512EC}" dt="2023-08-16T16:20:30.487" v="8931"/>
          <ac:inkMkLst>
            <pc:docMk/>
            <pc:sldMk cId="3718848574" sldId="362"/>
            <ac:inkMk id="1047" creationId="{420A298E-8A1D-2E60-16E7-484B34F21B15}"/>
          </ac:inkMkLst>
        </pc:inkChg>
        <pc:inkChg chg="add del mod">
          <ac:chgData name="Yusuf Ahmed" userId="278eefcc-6d86-4446-9082-31f6cfa36d45" providerId="ADAL" clId="{3917CFED-3E31-4E6E-A226-C9C4CA7512EC}" dt="2023-08-16T16:20:55.635" v="8933"/>
          <ac:inkMkLst>
            <pc:docMk/>
            <pc:sldMk cId="3718848574" sldId="362"/>
            <ac:inkMk id="1048" creationId="{CFCA3BA2-2373-1306-34BF-1AEE3E171362}"/>
          </ac:inkMkLst>
        </pc:inkChg>
        <pc:inkChg chg="add del mod">
          <ac:chgData name="Yusuf Ahmed" userId="278eefcc-6d86-4446-9082-31f6cfa36d45" providerId="ADAL" clId="{3917CFED-3E31-4E6E-A226-C9C4CA7512EC}" dt="2023-08-16T16:20:55.635" v="8933"/>
          <ac:inkMkLst>
            <pc:docMk/>
            <pc:sldMk cId="3718848574" sldId="362"/>
            <ac:inkMk id="1049" creationId="{78556D72-B88C-7479-AB6B-E351602A0DE6}"/>
          </ac:inkMkLst>
        </pc:inkChg>
        <pc:inkChg chg="add del mod">
          <ac:chgData name="Yusuf Ahmed" userId="278eefcc-6d86-4446-9082-31f6cfa36d45" providerId="ADAL" clId="{3917CFED-3E31-4E6E-A226-C9C4CA7512EC}" dt="2023-08-16T16:20:55.635" v="8933"/>
          <ac:inkMkLst>
            <pc:docMk/>
            <pc:sldMk cId="3718848574" sldId="362"/>
            <ac:inkMk id="1050" creationId="{3ED156FA-E923-0DA1-AE33-004D6218BE99}"/>
          </ac:inkMkLst>
        </pc:inkChg>
        <pc:inkChg chg="add del mod">
          <ac:chgData name="Yusuf Ahmed" userId="278eefcc-6d86-4446-9082-31f6cfa36d45" providerId="ADAL" clId="{3917CFED-3E31-4E6E-A226-C9C4CA7512EC}" dt="2023-08-16T16:20:55.635" v="8933"/>
          <ac:inkMkLst>
            <pc:docMk/>
            <pc:sldMk cId="3718848574" sldId="362"/>
            <ac:inkMk id="1051" creationId="{84A98F2B-E021-BC0F-558F-76908F9544C7}"/>
          </ac:inkMkLst>
        </pc:inkChg>
        <pc:inkChg chg="add del mod">
          <ac:chgData name="Yusuf Ahmed" userId="278eefcc-6d86-4446-9082-31f6cfa36d45" providerId="ADAL" clId="{3917CFED-3E31-4E6E-A226-C9C4CA7512EC}" dt="2023-08-16T16:20:55.635" v="8933"/>
          <ac:inkMkLst>
            <pc:docMk/>
            <pc:sldMk cId="3718848574" sldId="362"/>
            <ac:inkMk id="1052" creationId="{08650140-1C9D-D384-B97A-7FCBCAD01247}"/>
          </ac:inkMkLst>
        </pc:inkChg>
        <pc:inkChg chg="add del mod">
          <ac:chgData name="Yusuf Ahmed" userId="278eefcc-6d86-4446-9082-31f6cfa36d45" providerId="ADAL" clId="{3917CFED-3E31-4E6E-A226-C9C4CA7512EC}" dt="2023-08-16T16:20:55.635" v="8933"/>
          <ac:inkMkLst>
            <pc:docMk/>
            <pc:sldMk cId="3718848574" sldId="362"/>
            <ac:inkMk id="1053" creationId="{A1C605BA-BFE2-E7F0-6CEC-5FFA954A866B}"/>
          </ac:inkMkLst>
        </pc:inkChg>
        <pc:inkChg chg="add del mod">
          <ac:chgData name="Yusuf Ahmed" userId="278eefcc-6d86-4446-9082-31f6cfa36d45" providerId="ADAL" clId="{3917CFED-3E31-4E6E-A226-C9C4CA7512EC}" dt="2023-08-16T16:29:33.305" v="9009" actId="478"/>
          <ac:inkMkLst>
            <pc:docMk/>
            <pc:sldMk cId="3718848574" sldId="362"/>
            <ac:inkMk id="1054" creationId="{5C6E724E-24A3-C25B-27EB-FC2E984ACD68}"/>
          </ac:inkMkLst>
        </pc:inkChg>
        <pc:inkChg chg="add del mod">
          <ac:chgData name="Yusuf Ahmed" userId="278eefcc-6d86-4446-9082-31f6cfa36d45" providerId="ADAL" clId="{3917CFED-3E31-4E6E-A226-C9C4CA7512EC}" dt="2023-08-16T16:29:32.571" v="9007" actId="478"/>
          <ac:inkMkLst>
            <pc:docMk/>
            <pc:sldMk cId="3718848574" sldId="362"/>
            <ac:inkMk id="1055" creationId="{9B147D01-6F9C-FF9F-0B14-D03268C1BCEA}"/>
          </ac:inkMkLst>
        </pc:inkChg>
        <pc:inkChg chg="add del mod">
          <ac:chgData name="Yusuf Ahmed" userId="278eefcc-6d86-4446-9082-31f6cfa36d45" providerId="ADAL" clId="{3917CFED-3E31-4E6E-A226-C9C4CA7512EC}" dt="2023-08-16T16:29:31.717" v="9005" actId="478"/>
          <ac:inkMkLst>
            <pc:docMk/>
            <pc:sldMk cId="3718848574" sldId="362"/>
            <ac:inkMk id="1056" creationId="{05CB756F-4AAD-DA3B-C280-1AA02A634F89}"/>
          </ac:inkMkLst>
        </pc:inkChg>
        <pc:inkChg chg="add del mod">
          <ac:chgData name="Yusuf Ahmed" userId="278eefcc-6d86-4446-9082-31f6cfa36d45" providerId="ADAL" clId="{3917CFED-3E31-4E6E-A226-C9C4CA7512EC}" dt="2023-08-16T16:29:33.636" v="9010" actId="478"/>
          <ac:inkMkLst>
            <pc:docMk/>
            <pc:sldMk cId="3718848574" sldId="362"/>
            <ac:inkMk id="1057" creationId="{F911D89D-3623-E80C-B727-D4FF0429C4E4}"/>
          </ac:inkMkLst>
        </pc:inkChg>
        <pc:inkChg chg="add del mod">
          <ac:chgData name="Yusuf Ahmed" userId="278eefcc-6d86-4446-9082-31f6cfa36d45" providerId="ADAL" clId="{3917CFED-3E31-4E6E-A226-C9C4CA7512EC}" dt="2023-08-16T16:29:35.660" v="9011" actId="478"/>
          <ac:inkMkLst>
            <pc:docMk/>
            <pc:sldMk cId="3718848574" sldId="362"/>
            <ac:inkMk id="1058" creationId="{06C73F49-AF9B-4282-06C2-DCEEF01BD2E4}"/>
          </ac:inkMkLst>
        </pc:inkChg>
        <pc:inkChg chg="add del mod">
          <ac:chgData name="Yusuf Ahmed" userId="278eefcc-6d86-4446-9082-31f6cfa36d45" providerId="ADAL" clId="{3917CFED-3E31-4E6E-A226-C9C4CA7512EC}" dt="2023-08-16T16:29:32.946" v="9008" actId="478"/>
          <ac:inkMkLst>
            <pc:docMk/>
            <pc:sldMk cId="3718848574" sldId="362"/>
            <ac:inkMk id="1059" creationId="{D3D16417-0689-D72F-2AA1-7F84159E948A}"/>
          </ac:inkMkLst>
        </pc:inkChg>
        <pc:inkChg chg="add mod">
          <ac:chgData name="Yusuf Ahmed" userId="278eefcc-6d86-4446-9082-31f6cfa36d45" providerId="ADAL" clId="{3917CFED-3E31-4E6E-A226-C9C4CA7512EC}" dt="2023-08-16T19:19:51.159" v="9132" actId="1076"/>
          <ac:inkMkLst>
            <pc:docMk/>
            <pc:sldMk cId="3718848574" sldId="362"/>
            <ac:inkMk id="1060" creationId="{41199CB9-ABB6-8946-618B-CB43F8CF4CBD}"/>
          </ac:inkMkLst>
        </pc:inkChg>
        <pc:inkChg chg="mod">
          <ac:chgData name="Yusuf Ahmed" userId="278eefcc-6d86-4446-9082-31f6cfa36d45" providerId="ADAL" clId="{3917CFED-3E31-4E6E-A226-C9C4CA7512EC}" dt="2023-08-16T20:50:13.663" v="9151"/>
          <ac:inkMkLst>
            <pc:docMk/>
            <pc:sldMk cId="3718848574" sldId="362"/>
            <ac:inkMk id="1064" creationId="{58DCBACA-45EF-1E8B-C8BE-05BC85DAEF22}"/>
          </ac:inkMkLst>
        </pc:inkChg>
        <pc:inkChg chg="mod">
          <ac:chgData name="Yusuf Ahmed" userId="278eefcc-6d86-4446-9082-31f6cfa36d45" providerId="ADAL" clId="{3917CFED-3E31-4E6E-A226-C9C4CA7512EC}" dt="2023-08-16T20:50:13.663" v="9151"/>
          <ac:inkMkLst>
            <pc:docMk/>
            <pc:sldMk cId="3718848574" sldId="362"/>
            <ac:inkMk id="1065" creationId="{B15BBB7C-9D0F-90FE-0DBF-CF620F3F9FDB}"/>
          </ac:inkMkLst>
        </pc:inkChg>
        <pc:inkChg chg="add del mod">
          <ac:chgData name="Yusuf Ahmed" userId="278eefcc-6d86-4446-9082-31f6cfa36d45" providerId="ADAL" clId="{3917CFED-3E31-4E6E-A226-C9C4CA7512EC}" dt="2023-08-17T00:50:44.470" v="10587" actId="478"/>
          <ac:inkMkLst>
            <pc:docMk/>
            <pc:sldMk cId="3718848574" sldId="362"/>
            <ac:inkMk id="1066" creationId="{F87A8026-D5AB-8587-2729-40FDF679A272}"/>
          </ac:inkMkLst>
        </pc:inkChg>
        <pc:inkChg chg="add del mod">
          <ac:chgData name="Yusuf Ahmed" userId="278eefcc-6d86-4446-9082-31f6cfa36d45" providerId="ADAL" clId="{3917CFED-3E31-4E6E-A226-C9C4CA7512EC}" dt="2023-08-17T00:50:43.930" v="10586" actId="478"/>
          <ac:inkMkLst>
            <pc:docMk/>
            <pc:sldMk cId="3718848574" sldId="362"/>
            <ac:inkMk id="1067" creationId="{7C0DB641-5971-10E4-F913-84D3DC19F8DF}"/>
          </ac:inkMkLst>
        </pc:inkChg>
        <pc:inkChg chg="add del mod">
          <ac:chgData name="Yusuf Ahmed" userId="278eefcc-6d86-4446-9082-31f6cfa36d45" providerId="ADAL" clId="{3917CFED-3E31-4E6E-A226-C9C4CA7512EC}" dt="2023-08-17T00:50:45.515" v="10588" actId="478"/>
          <ac:inkMkLst>
            <pc:docMk/>
            <pc:sldMk cId="3718848574" sldId="362"/>
            <ac:inkMk id="1068" creationId="{DB933745-18A7-889B-7099-4A17B50B664B}"/>
          </ac:inkMkLst>
        </pc:inkChg>
        <pc:inkChg chg="add del mod">
          <ac:chgData name="Yusuf Ahmed" userId="278eefcc-6d86-4446-9082-31f6cfa36d45" providerId="ADAL" clId="{3917CFED-3E31-4E6E-A226-C9C4CA7512EC}" dt="2023-08-17T00:50:43.487" v="10585" actId="478"/>
          <ac:inkMkLst>
            <pc:docMk/>
            <pc:sldMk cId="3718848574" sldId="362"/>
            <ac:inkMk id="1069" creationId="{429E0AF1-30AF-81E1-EEE4-EC0775A0829F}"/>
          </ac:inkMkLst>
        </pc:inkChg>
        <pc:inkChg chg="add del mod">
          <ac:chgData name="Yusuf Ahmed" userId="278eefcc-6d86-4446-9082-31f6cfa36d45" providerId="ADAL" clId="{3917CFED-3E31-4E6E-A226-C9C4CA7512EC}" dt="2023-08-17T00:50:49.510" v="10593" actId="478"/>
          <ac:inkMkLst>
            <pc:docMk/>
            <pc:sldMk cId="3718848574" sldId="362"/>
            <ac:inkMk id="1070" creationId="{7F3E9004-13D0-3E2B-1757-EB3D0C8E9CD7}"/>
          </ac:inkMkLst>
        </pc:inkChg>
        <pc:inkChg chg="add del mod">
          <ac:chgData name="Yusuf Ahmed" userId="278eefcc-6d86-4446-9082-31f6cfa36d45" providerId="ADAL" clId="{3917CFED-3E31-4E6E-A226-C9C4CA7512EC}" dt="2023-08-17T00:50:46.444" v="10590" actId="478"/>
          <ac:inkMkLst>
            <pc:docMk/>
            <pc:sldMk cId="3718848574" sldId="362"/>
            <ac:inkMk id="1071" creationId="{9AA0AF41-8616-3D6D-E943-D9978800194E}"/>
          </ac:inkMkLst>
        </pc:inkChg>
        <pc:inkChg chg="add del mod">
          <ac:chgData name="Yusuf Ahmed" userId="278eefcc-6d86-4446-9082-31f6cfa36d45" providerId="ADAL" clId="{3917CFED-3E31-4E6E-A226-C9C4CA7512EC}" dt="2023-08-17T00:50:45.903" v="10589" actId="478"/>
          <ac:inkMkLst>
            <pc:docMk/>
            <pc:sldMk cId="3718848574" sldId="362"/>
            <ac:inkMk id="1072" creationId="{F048D86E-AB5C-A528-0B33-09C9195BAF01}"/>
          </ac:inkMkLst>
        </pc:inkChg>
        <pc:inkChg chg="add mod">
          <ac:chgData name="Yusuf Ahmed" userId="278eefcc-6d86-4446-9082-31f6cfa36d45" providerId="ADAL" clId="{3917CFED-3E31-4E6E-A226-C9C4CA7512EC}" dt="2023-08-16T20:50:47.871" v="9159" actId="1076"/>
          <ac:inkMkLst>
            <pc:docMk/>
            <pc:sldMk cId="3718848574" sldId="362"/>
            <ac:inkMk id="1073" creationId="{02E4B6C9-4ECA-399F-960E-096886345F1B}"/>
          </ac:inkMkLst>
        </pc:inkChg>
        <pc:inkChg chg="mod">
          <ac:chgData name="Yusuf Ahmed" userId="278eefcc-6d86-4446-9082-31f6cfa36d45" providerId="ADAL" clId="{3917CFED-3E31-4E6E-A226-C9C4CA7512EC}" dt="2023-08-16T20:51:03.442" v="9160"/>
          <ac:inkMkLst>
            <pc:docMk/>
            <pc:sldMk cId="3718848574" sldId="362"/>
            <ac:inkMk id="1075" creationId="{3090085A-733C-2F60-0D71-80F750A1F2E7}"/>
          </ac:inkMkLst>
        </pc:inkChg>
        <pc:inkChg chg="mod">
          <ac:chgData name="Yusuf Ahmed" userId="278eefcc-6d86-4446-9082-31f6cfa36d45" providerId="ADAL" clId="{3917CFED-3E31-4E6E-A226-C9C4CA7512EC}" dt="2023-08-16T20:51:03.442" v="9160"/>
          <ac:inkMkLst>
            <pc:docMk/>
            <pc:sldMk cId="3718848574" sldId="362"/>
            <ac:inkMk id="1076" creationId="{B95E04D4-4EC1-3DC3-8BEA-0F2CBFE0C44B}"/>
          </ac:inkMkLst>
        </pc:inkChg>
        <pc:inkChg chg="del mod">
          <ac:chgData name="Yusuf Ahmed" userId="278eefcc-6d86-4446-9082-31f6cfa36d45" providerId="ADAL" clId="{3917CFED-3E31-4E6E-A226-C9C4CA7512EC}" dt="2023-08-16T20:51:10.556" v="9162" actId="478"/>
          <ac:inkMkLst>
            <pc:docMk/>
            <pc:sldMk cId="3718848574" sldId="362"/>
            <ac:inkMk id="1077" creationId="{F6E6F114-4D74-2EC4-70AC-39587F19D53C}"/>
          </ac:inkMkLst>
        </pc:inkChg>
        <pc:inkChg chg="add del mod">
          <ac:chgData name="Yusuf Ahmed" userId="278eefcc-6d86-4446-9082-31f6cfa36d45" providerId="ADAL" clId="{3917CFED-3E31-4E6E-A226-C9C4CA7512EC}" dt="2023-08-17T00:49:49.905" v="10571" actId="478"/>
          <ac:inkMkLst>
            <pc:docMk/>
            <pc:sldMk cId="3718848574" sldId="362"/>
            <ac:inkMk id="1078" creationId="{6F7D9E35-9449-2168-972C-CB67CD2C95F1}"/>
          </ac:inkMkLst>
        </pc:inkChg>
        <pc:inkChg chg="add del mod">
          <ac:chgData name="Yusuf Ahmed" userId="278eefcc-6d86-4446-9082-31f6cfa36d45" providerId="ADAL" clId="{3917CFED-3E31-4E6E-A226-C9C4CA7512EC}" dt="2023-08-17T00:49:49.335" v="10570" actId="478"/>
          <ac:inkMkLst>
            <pc:docMk/>
            <pc:sldMk cId="3718848574" sldId="362"/>
            <ac:inkMk id="1079" creationId="{D6ECF863-72C6-488B-2EFA-5FEC1FE99EBE}"/>
          </ac:inkMkLst>
        </pc:inkChg>
        <pc:inkChg chg="add del mod">
          <ac:chgData name="Yusuf Ahmed" userId="278eefcc-6d86-4446-9082-31f6cfa36d45" providerId="ADAL" clId="{3917CFED-3E31-4E6E-A226-C9C4CA7512EC}" dt="2023-08-17T00:49:48.576" v="10569" actId="478"/>
          <ac:inkMkLst>
            <pc:docMk/>
            <pc:sldMk cId="3718848574" sldId="362"/>
            <ac:inkMk id="1080" creationId="{5E45F9DD-6534-3A11-4741-8813B205AF9B}"/>
          </ac:inkMkLst>
        </pc:inkChg>
        <pc:inkChg chg="add del mod">
          <ac:chgData name="Yusuf Ahmed" userId="278eefcc-6d86-4446-9082-31f6cfa36d45" providerId="ADAL" clId="{3917CFED-3E31-4E6E-A226-C9C4CA7512EC}" dt="2023-08-17T00:49:53.082" v="10576" actId="478"/>
          <ac:inkMkLst>
            <pc:docMk/>
            <pc:sldMk cId="3718848574" sldId="362"/>
            <ac:inkMk id="1081" creationId="{2C368CA4-F70E-1EBB-BE1A-FEEF741D128F}"/>
          </ac:inkMkLst>
        </pc:inkChg>
        <pc:inkChg chg="add del mod">
          <ac:chgData name="Yusuf Ahmed" userId="278eefcc-6d86-4446-9082-31f6cfa36d45" providerId="ADAL" clId="{3917CFED-3E31-4E6E-A226-C9C4CA7512EC}" dt="2023-08-17T00:49:50.848" v="10572" actId="478"/>
          <ac:inkMkLst>
            <pc:docMk/>
            <pc:sldMk cId="3718848574" sldId="362"/>
            <ac:inkMk id="1082" creationId="{4FFD63CA-AC58-97BF-2023-276996D860C2}"/>
          </ac:inkMkLst>
        </pc:inkChg>
        <pc:inkChg chg="add del mod">
          <ac:chgData name="Yusuf Ahmed" userId="278eefcc-6d86-4446-9082-31f6cfa36d45" providerId="ADAL" clId="{3917CFED-3E31-4E6E-A226-C9C4CA7512EC}" dt="2023-08-17T00:49:52.645" v="10575" actId="478"/>
          <ac:inkMkLst>
            <pc:docMk/>
            <pc:sldMk cId="3718848574" sldId="362"/>
            <ac:inkMk id="1083" creationId="{2C900792-EF21-F8FD-09D3-2EC4CB43A586}"/>
          </ac:inkMkLst>
        </pc:inkChg>
        <pc:inkChg chg="add mod">
          <ac:chgData name="Yusuf Ahmed" userId="278eefcc-6d86-4446-9082-31f6cfa36d45" providerId="ADAL" clId="{3917CFED-3E31-4E6E-A226-C9C4CA7512EC}" dt="2023-08-16T20:51:30.513" v="9166" actId="1076"/>
          <ac:inkMkLst>
            <pc:docMk/>
            <pc:sldMk cId="3718848574" sldId="362"/>
            <ac:inkMk id="1084" creationId="{FB667503-E597-9EDF-69AF-EA31F80072FA}"/>
          </ac:inkMkLst>
        </pc:inkChg>
        <pc:inkChg chg="mod">
          <ac:chgData name="Yusuf Ahmed" userId="278eefcc-6d86-4446-9082-31f6cfa36d45" providerId="ADAL" clId="{3917CFED-3E31-4E6E-A226-C9C4CA7512EC}" dt="2023-08-16T20:51:33.616" v="9167"/>
          <ac:inkMkLst>
            <pc:docMk/>
            <pc:sldMk cId="3718848574" sldId="362"/>
            <ac:inkMk id="1086" creationId="{419376D8-9C34-980D-BEB9-1EA08DC3A955}"/>
          </ac:inkMkLst>
        </pc:inkChg>
        <pc:inkChg chg="mod">
          <ac:chgData name="Yusuf Ahmed" userId="278eefcc-6d86-4446-9082-31f6cfa36d45" providerId="ADAL" clId="{3917CFED-3E31-4E6E-A226-C9C4CA7512EC}" dt="2023-08-16T20:51:33.616" v="9167"/>
          <ac:inkMkLst>
            <pc:docMk/>
            <pc:sldMk cId="3718848574" sldId="362"/>
            <ac:inkMk id="1087" creationId="{CFC2B41C-F9CE-6D46-B86F-B1446043D034}"/>
          </ac:inkMkLst>
        </pc:inkChg>
        <pc:inkChg chg="mod">
          <ac:chgData name="Yusuf Ahmed" userId="278eefcc-6d86-4446-9082-31f6cfa36d45" providerId="ADAL" clId="{3917CFED-3E31-4E6E-A226-C9C4CA7512EC}" dt="2023-08-16T23:25:23.215" v="10296"/>
          <ac:inkMkLst>
            <pc:docMk/>
            <pc:sldMk cId="3718848574" sldId="362"/>
            <ac:inkMk id="1089" creationId="{9E06937F-9249-F8B4-4D59-BB5D96152C6E}"/>
          </ac:inkMkLst>
        </pc:inkChg>
        <pc:inkChg chg="mod">
          <ac:chgData name="Yusuf Ahmed" userId="278eefcc-6d86-4446-9082-31f6cfa36d45" providerId="ADAL" clId="{3917CFED-3E31-4E6E-A226-C9C4CA7512EC}" dt="2023-08-16T23:25:23.215" v="10296"/>
          <ac:inkMkLst>
            <pc:docMk/>
            <pc:sldMk cId="3718848574" sldId="362"/>
            <ac:inkMk id="1090" creationId="{89B8F7DC-D657-6412-D241-EEEDB66FFBAE}"/>
          </ac:inkMkLst>
        </pc:inkChg>
        <pc:inkChg chg="mod">
          <ac:chgData name="Yusuf Ahmed" userId="278eefcc-6d86-4446-9082-31f6cfa36d45" providerId="ADAL" clId="{3917CFED-3E31-4E6E-A226-C9C4CA7512EC}" dt="2023-08-16T23:25:23.215" v="10296"/>
          <ac:inkMkLst>
            <pc:docMk/>
            <pc:sldMk cId="3718848574" sldId="362"/>
            <ac:inkMk id="1091" creationId="{C2874C09-4084-12B8-6B12-6CA31BBE7C92}"/>
          </ac:inkMkLst>
        </pc:inkChg>
      </pc:sldChg>
      <pc:sldChg chg="addSp delSp modSp add mod ord modTransition addAnim delAnim modAnim modNotesTx">
        <pc:chgData name="Yusuf Ahmed" userId="278eefcc-6d86-4446-9082-31f6cfa36d45" providerId="ADAL" clId="{3917CFED-3E31-4E6E-A226-C9C4CA7512EC}" dt="2023-08-18T11:36:10.045" v="15749" actId="20577"/>
        <pc:sldMkLst>
          <pc:docMk/>
          <pc:sldMk cId="1806635540" sldId="363"/>
        </pc:sldMkLst>
        <pc:spChg chg="mod">
          <ac:chgData name="Yusuf Ahmed" userId="278eefcc-6d86-4446-9082-31f6cfa36d45" providerId="ADAL" clId="{3917CFED-3E31-4E6E-A226-C9C4CA7512EC}" dt="2023-08-17T00:53:45.375" v="10660" actId="20577"/>
          <ac:spMkLst>
            <pc:docMk/>
            <pc:sldMk cId="1806635540" sldId="363"/>
            <ac:spMk id="2" creationId="{96EF90D0-FFB5-7D64-7874-48C8864A44F7}"/>
          </ac:spMkLst>
        </pc:spChg>
        <pc:spChg chg="add mod">
          <ac:chgData name="Yusuf Ahmed" userId="278eefcc-6d86-4446-9082-31f6cfa36d45" providerId="ADAL" clId="{3917CFED-3E31-4E6E-A226-C9C4CA7512EC}" dt="2023-08-17T20:57:24.853" v="14313" actId="1076"/>
          <ac:spMkLst>
            <pc:docMk/>
            <pc:sldMk cId="1806635540" sldId="363"/>
            <ac:spMk id="3" creationId="{D65CD506-59BE-F93E-36F0-96CFE87BFB14}"/>
          </ac:spMkLst>
        </pc:spChg>
        <pc:grpChg chg="add del">
          <ac:chgData name="Yusuf Ahmed" userId="278eefcc-6d86-4446-9082-31f6cfa36d45" providerId="ADAL" clId="{3917CFED-3E31-4E6E-A226-C9C4CA7512EC}" dt="2023-08-16T16:24:47.184" v="8976" actId="478"/>
          <ac:grpSpMkLst>
            <pc:docMk/>
            <pc:sldMk cId="1806635540" sldId="363"/>
            <ac:grpSpMk id="29" creationId="{FE2D7273-806F-8575-0A57-B21C49674C58}"/>
          </ac:grpSpMkLst>
        </pc:grpChg>
        <pc:grpChg chg="del">
          <ac:chgData name="Yusuf Ahmed" userId="278eefcc-6d86-4446-9082-31f6cfa36d45" providerId="ADAL" clId="{3917CFED-3E31-4E6E-A226-C9C4CA7512EC}" dt="2023-08-16T16:25:00.660" v="8982" actId="478"/>
          <ac:grpSpMkLst>
            <pc:docMk/>
            <pc:sldMk cId="1806635540" sldId="363"/>
            <ac:grpSpMk id="36" creationId="{F925FB95-E94E-0CCD-9ABD-44956E642594}"/>
          </ac:grpSpMkLst>
        </pc:grpChg>
        <pc:grpChg chg="add del">
          <ac:chgData name="Yusuf Ahmed" userId="278eefcc-6d86-4446-9082-31f6cfa36d45" providerId="ADAL" clId="{3917CFED-3E31-4E6E-A226-C9C4CA7512EC}" dt="2023-08-16T16:24:46.543" v="8975" actId="478"/>
          <ac:grpSpMkLst>
            <pc:docMk/>
            <pc:sldMk cId="1806635540" sldId="363"/>
            <ac:grpSpMk id="48" creationId="{8BC47F61-36BC-D124-949D-D4C0F797CA7E}"/>
          </ac:grpSpMkLst>
        </pc:grpChg>
        <pc:grpChg chg="del">
          <ac:chgData name="Yusuf Ahmed" userId="278eefcc-6d86-4446-9082-31f6cfa36d45" providerId="ADAL" clId="{3917CFED-3E31-4E6E-A226-C9C4CA7512EC}" dt="2023-08-16T15:45:02.604" v="7915" actId="478"/>
          <ac:grpSpMkLst>
            <pc:docMk/>
            <pc:sldMk cId="1806635540" sldId="363"/>
            <ac:grpSpMk id="49" creationId="{A2872C7B-2C67-4861-762E-F9D3CFF8F723}"/>
          </ac:grpSpMkLst>
        </pc:grpChg>
        <pc:grpChg chg="add del mod">
          <ac:chgData name="Yusuf Ahmed" userId="278eefcc-6d86-4446-9082-31f6cfa36d45" providerId="ADAL" clId="{3917CFED-3E31-4E6E-A226-C9C4CA7512EC}" dt="2023-08-16T15:45:19.712" v="7918"/>
          <ac:grpSpMkLst>
            <pc:docMk/>
            <pc:sldMk cId="1806635540" sldId="363"/>
            <ac:grpSpMk id="50" creationId="{CE5BC342-98EA-DF4B-4871-7F8E633630E0}"/>
          </ac:grpSpMkLst>
        </pc:grpChg>
        <pc:grpChg chg="add del mod">
          <ac:chgData name="Yusuf Ahmed" userId="278eefcc-6d86-4446-9082-31f6cfa36d45" providerId="ADAL" clId="{3917CFED-3E31-4E6E-A226-C9C4CA7512EC}" dt="2023-08-16T15:45:19.712" v="7918"/>
          <ac:grpSpMkLst>
            <pc:docMk/>
            <pc:sldMk cId="1806635540" sldId="363"/>
            <ac:grpSpMk id="56" creationId="{13D637E4-E5F5-5AB4-56D2-FBA39247C836}"/>
          </ac:grpSpMkLst>
        </pc:grpChg>
        <pc:grpChg chg="del">
          <ac:chgData name="Yusuf Ahmed" userId="278eefcc-6d86-4446-9082-31f6cfa36d45" providerId="ADAL" clId="{3917CFED-3E31-4E6E-A226-C9C4CA7512EC}" dt="2023-08-16T16:22:34.253" v="8945" actId="478"/>
          <ac:grpSpMkLst>
            <pc:docMk/>
            <pc:sldMk cId="1806635540" sldId="363"/>
            <ac:grpSpMk id="62" creationId="{8A2C211A-8105-A6C5-75BD-2918DEF874BE}"/>
          </ac:grpSpMkLst>
        </pc:grpChg>
        <pc:grpChg chg="del">
          <ac:chgData name="Yusuf Ahmed" userId="278eefcc-6d86-4446-9082-31f6cfa36d45" providerId="ADAL" clId="{3917CFED-3E31-4E6E-A226-C9C4CA7512EC}" dt="2023-08-16T16:22:37.002" v="8947" actId="478"/>
          <ac:grpSpMkLst>
            <pc:docMk/>
            <pc:sldMk cId="1806635540" sldId="363"/>
            <ac:grpSpMk id="1037" creationId="{F6B5F0E1-31B6-EB23-DF44-0A9F98E1406F}"/>
          </ac:grpSpMkLst>
        </pc:grpChg>
        <pc:grpChg chg="del">
          <ac:chgData name="Yusuf Ahmed" userId="278eefcc-6d86-4446-9082-31f6cfa36d45" providerId="ADAL" clId="{3917CFED-3E31-4E6E-A226-C9C4CA7512EC}" dt="2023-08-16T16:22:36.047" v="8946" actId="478"/>
          <ac:grpSpMkLst>
            <pc:docMk/>
            <pc:sldMk cId="1806635540" sldId="363"/>
            <ac:grpSpMk id="1046" creationId="{949ECFBC-CE76-E7C6-67EC-FDE523D94BB8}"/>
          </ac:grpSpMkLst>
        </pc:grpChg>
        <pc:grpChg chg="add del mod">
          <ac:chgData name="Yusuf Ahmed" userId="278eefcc-6d86-4446-9082-31f6cfa36d45" providerId="ADAL" clId="{3917CFED-3E31-4E6E-A226-C9C4CA7512EC}" dt="2023-08-17T04:47:39.828" v="12482" actId="208"/>
          <ac:grpSpMkLst>
            <pc:docMk/>
            <pc:sldMk cId="1806635540" sldId="363"/>
            <ac:grpSpMk id="1066" creationId="{0C479867-52FB-2DF7-15C3-F9C6BCAC1CDC}"/>
          </ac:grpSpMkLst>
        </pc:grpChg>
        <pc:grpChg chg="del">
          <ac:chgData name="Yusuf Ahmed" userId="278eefcc-6d86-4446-9082-31f6cfa36d45" providerId="ADAL" clId="{3917CFED-3E31-4E6E-A226-C9C4CA7512EC}" dt="2023-08-16T16:24:00.581" v="8962" actId="478"/>
          <ac:grpSpMkLst>
            <pc:docMk/>
            <pc:sldMk cId="1806635540" sldId="363"/>
            <ac:grpSpMk id="1073" creationId="{A0939A05-6496-5D07-3E86-EEA62991275A}"/>
          </ac:grpSpMkLst>
        </pc:grpChg>
        <pc:grpChg chg="add mod">
          <ac:chgData name="Yusuf Ahmed" userId="278eefcc-6d86-4446-9082-31f6cfa36d45" providerId="ADAL" clId="{3917CFED-3E31-4E6E-A226-C9C4CA7512EC}" dt="2023-08-16T16:26:06.442" v="8990"/>
          <ac:grpSpMkLst>
            <pc:docMk/>
            <pc:sldMk cId="1806635540" sldId="363"/>
            <ac:grpSpMk id="1111" creationId="{B290A72B-D117-6475-201B-44FAA8FD9BE9}"/>
          </ac:grpSpMkLst>
        </pc:grpChg>
        <pc:grpChg chg="add mod">
          <ac:chgData name="Yusuf Ahmed" userId="278eefcc-6d86-4446-9082-31f6cfa36d45" providerId="ADAL" clId="{3917CFED-3E31-4E6E-A226-C9C4CA7512EC}" dt="2023-08-17T16:49:13.252" v="13690" actId="14100"/>
          <ac:grpSpMkLst>
            <pc:docMk/>
            <pc:sldMk cId="1806635540" sldId="363"/>
            <ac:grpSpMk id="1119" creationId="{BEB70C89-653E-1D69-32B8-EE5B654CC7ED}"/>
          </ac:grpSpMkLst>
        </pc:grpChg>
        <pc:grpChg chg="add mod">
          <ac:chgData name="Yusuf Ahmed" userId="278eefcc-6d86-4446-9082-31f6cfa36d45" providerId="ADAL" clId="{3917CFED-3E31-4E6E-A226-C9C4CA7512EC}" dt="2023-08-16T16:26:55.550" v="8994"/>
          <ac:grpSpMkLst>
            <pc:docMk/>
            <pc:sldMk cId="1806635540" sldId="363"/>
            <ac:grpSpMk id="1135" creationId="{02B88089-427E-7362-C423-02E077CC2780}"/>
          </ac:grpSpMkLst>
        </pc:grpChg>
        <pc:grpChg chg="add mod">
          <ac:chgData name="Yusuf Ahmed" userId="278eefcc-6d86-4446-9082-31f6cfa36d45" providerId="ADAL" clId="{3917CFED-3E31-4E6E-A226-C9C4CA7512EC}" dt="2023-08-16T16:27:00.309" v="8995"/>
          <ac:grpSpMkLst>
            <pc:docMk/>
            <pc:sldMk cId="1806635540" sldId="363"/>
            <ac:grpSpMk id="1148" creationId="{E30A2DF9-2062-7265-8118-559A546C74E7}"/>
          </ac:grpSpMkLst>
        </pc:grpChg>
        <pc:picChg chg="del">
          <ac:chgData name="Yusuf Ahmed" userId="278eefcc-6d86-4446-9082-31f6cfa36d45" providerId="ADAL" clId="{3917CFED-3E31-4E6E-A226-C9C4CA7512EC}" dt="2023-08-16T08:43:35.906" v="5056" actId="478"/>
          <ac:picMkLst>
            <pc:docMk/>
            <pc:sldMk cId="1806635540" sldId="363"/>
            <ac:picMk id="4" creationId="{527353B4-B2FE-AB2E-BBCA-5E399D87477E}"/>
          </ac:picMkLst>
        </pc:picChg>
        <pc:picChg chg="del">
          <ac:chgData name="Yusuf Ahmed" userId="278eefcc-6d86-4446-9082-31f6cfa36d45" providerId="ADAL" clId="{3917CFED-3E31-4E6E-A226-C9C4CA7512EC}" dt="2023-08-16T08:43:43.720" v="5058" actId="478"/>
          <ac:picMkLst>
            <pc:docMk/>
            <pc:sldMk cId="1806635540" sldId="363"/>
            <ac:picMk id="5" creationId="{0A8DBDD4-D696-82DC-FB30-C8AA4AE79244}"/>
          </ac:picMkLst>
        </pc:picChg>
        <pc:picChg chg="add mod">
          <ac:chgData name="Yusuf Ahmed" userId="278eefcc-6d86-4446-9082-31f6cfa36d45" providerId="ADAL" clId="{3917CFED-3E31-4E6E-A226-C9C4CA7512EC}" dt="2023-08-16T23:26:47.123" v="10302"/>
          <ac:picMkLst>
            <pc:docMk/>
            <pc:sldMk cId="1806635540" sldId="363"/>
            <ac:picMk id="7" creationId="{21E69FB8-8BD6-A844-BCF1-610ECB4B9154}"/>
          </ac:picMkLst>
        </pc:picChg>
        <pc:picChg chg="add mod">
          <ac:chgData name="Yusuf Ahmed" userId="278eefcc-6d86-4446-9082-31f6cfa36d45" providerId="ADAL" clId="{3917CFED-3E31-4E6E-A226-C9C4CA7512EC}" dt="2023-08-16T23:26:49.799" v="10303"/>
          <ac:picMkLst>
            <pc:docMk/>
            <pc:sldMk cId="1806635540" sldId="363"/>
            <ac:picMk id="8" creationId="{F38373FD-CA9B-1662-CA41-BA1D123EE5FA}"/>
          </ac:picMkLst>
        </pc:picChg>
        <pc:picChg chg="mod">
          <ac:chgData name="Yusuf Ahmed" userId="278eefcc-6d86-4446-9082-31f6cfa36d45" providerId="ADAL" clId="{3917CFED-3E31-4E6E-A226-C9C4CA7512EC}" dt="2023-08-17T00:51:27.625" v="10601" actId="1076"/>
          <ac:picMkLst>
            <pc:docMk/>
            <pc:sldMk cId="1806635540" sldId="363"/>
            <ac:picMk id="9" creationId="{6F95E2B9-0B36-F546-03AF-9A3F75A7DE7D}"/>
          </ac:picMkLst>
        </pc:picChg>
        <pc:picChg chg="del">
          <ac:chgData name="Yusuf Ahmed" userId="278eefcc-6d86-4446-9082-31f6cfa36d45" providerId="ADAL" clId="{3917CFED-3E31-4E6E-A226-C9C4CA7512EC}" dt="2023-08-16T08:43:37.124" v="5057" actId="478"/>
          <ac:picMkLst>
            <pc:docMk/>
            <pc:sldMk cId="1806635540" sldId="363"/>
            <ac:picMk id="11" creationId="{CFE4E2C4-3ACD-4A0E-A419-B46A1498E739}"/>
          </ac:picMkLst>
        </pc:picChg>
        <pc:picChg chg="add mod">
          <ac:chgData name="Yusuf Ahmed" userId="278eefcc-6d86-4446-9082-31f6cfa36d45" providerId="ADAL" clId="{3917CFED-3E31-4E6E-A226-C9C4CA7512EC}" dt="2023-08-16T23:26:51.434" v="10304"/>
          <ac:picMkLst>
            <pc:docMk/>
            <pc:sldMk cId="1806635540" sldId="363"/>
            <ac:picMk id="12" creationId="{8F3EC661-77B8-9BC4-AFF9-78171C1FA277}"/>
          </ac:picMkLst>
        </pc:picChg>
        <pc:picChg chg="add mod">
          <ac:chgData name="Yusuf Ahmed" userId="278eefcc-6d86-4446-9082-31f6cfa36d45" providerId="ADAL" clId="{3917CFED-3E31-4E6E-A226-C9C4CA7512EC}" dt="2023-08-16T23:26:45.233" v="10301"/>
          <ac:picMkLst>
            <pc:docMk/>
            <pc:sldMk cId="1806635540" sldId="363"/>
            <ac:picMk id="14" creationId="{4E202DB6-3F10-D6F1-3F33-C3531D20A9AD}"/>
          </ac:picMkLst>
        </pc:picChg>
        <pc:picChg chg="mod">
          <ac:chgData name="Yusuf Ahmed" userId="278eefcc-6d86-4446-9082-31f6cfa36d45" providerId="ADAL" clId="{3917CFED-3E31-4E6E-A226-C9C4CA7512EC}" dt="2023-08-17T16:40:56.642" v="13618" actId="1076"/>
          <ac:picMkLst>
            <pc:docMk/>
            <pc:sldMk cId="1806635540" sldId="363"/>
            <ac:picMk id="15" creationId="{26ED6F64-6F60-F3AD-7A99-2C3571E27CA7}"/>
          </ac:picMkLst>
        </pc:picChg>
        <pc:picChg chg="add mod">
          <ac:chgData name="Yusuf Ahmed" userId="278eefcc-6d86-4446-9082-31f6cfa36d45" providerId="ADAL" clId="{3917CFED-3E31-4E6E-A226-C9C4CA7512EC}" dt="2023-08-16T23:26:43.049" v="10300"/>
          <ac:picMkLst>
            <pc:docMk/>
            <pc:sldMk cId="1806635540" sldId="363"/>
            <ac:picMk id="16" creationId="{FCC9A1CC-FC2C-BB97-2464-AAD34D480650}"/>
          </ac:picMkLst>
        </pc:picChg>
        <pc:picChg chg="add del mod">
          <ac:chgData name="Yusuf Ahmed" userId="278eefcc-6d86-4446-9082-31f6cfa36d45" providerId="ADAL" clId="{3917CFED-3E31-4E6E-A226-C9C4CA7512EC}" dt="2023-08-16T15:45:20.212" v="7919" actId="478"/>
          <ac:picMkLst>
            <pc:docMk/>
            <pc:sldMk cId="1806635540" sldId="363"/>
            <ac:picMk id="17" creationId="{6BC98129-2AC5-4735-0A3D-A2E118BFFB77}"/>
          </ac:picMkLst>
        </pc:picChg>
        <pc:picChg chg="add del mod">
          <ac:chgData name="Yusuf Ahmed" userId="278eefcc-6d86-4446-9082-31f6cfa36d45" providerId="ADAL" clId="{3917CFED-3E31-4E6E-A226-C9C4CA7512EC}" dt="2023-08-17T16:41:43.955" v="13625" actId="1076"/>
          <ac:picMkLst>
            <pc:docMk/>
            <pc:sldMk cId="1806635540" sldId="363"/>
            <ac:picMk id="18" creationId="{C9BF769A-8310-2044-C96F-E1EB0A6E2D9E}"/>
          </ac:picMkLst>
        </pc:picChg>
        <pc:picChg chg="add mod">
          <ac:chgData name="Yusuf Ahmed" userId="278eefcc-6d86-4446-9082-31f6cfa36d45" providerId="ADAL" clId="{3917CFED-3E31-4E6E-A226-C9C4CA7512EC}" dt="2023-08-16T23:26:53.278" v="10305"/>
          <ac:picMkLst>
            <pc:docMk/>
            <pc:sldMk cId="1806635540" sldId="363"/>
            <ac:picMk id="21" creationId="{39EACD9F-BA66-BDC5-3667-E42101FF9512}"/>
          </ac:picMkLst>
        </pc:picChg>
        <pc:picChg chg="add del mod">
          <ac:chgData name="Yusuf Ahmed" userId="278eefcc-6d86-4446-9082-31f6cfa36d45" providerId="ADAL" clId="{3917CFED-3E31-4E6E-A226-C9C4CA7512EC}" dt="2023-08-16T15:45:19.712" v="7918"/>
          <ac:picMkLst>
            <pc:docMk/>
            <pc:sldMk cId="1806635540" sldId="363"/>
            <ac:picMk id="38" creationId="{D1DE065C-543D-8FF5-BF70-720C1973D9FD}"/>
          </ac:picMkLst>
        </pc:picChg>
        <pc:picChg chg="add del mod">
          <ac:chgData name="Yusuf Ahmed" userId="278eefcc-6d86-4446-9082-31f6cfa36d45" providerId="ADAL" clId="{3917CFED-3E31-4E6E-A226-C9C4CA7512EC}" dt="2023-08-16T15:45:19.712" v="7918"/>
          <ac:picMkLst>
            <pc:docMk/>
            <pc:sldMk cId="1806635540" sldId="363"/>
            <ac:picMk id="39" creationId="{082FBC82-29FC-0DF6-DEB8-83BE9297C67C}"/>
          </ac:picMkLst>
        </pc:picChg>
        <pc:picChg chg="del">
          <ac:chgData name="Yusuf Ahmed" userId="278eefcc-6d86-4446-9082-31f6cfa36d45" providerId="ADAL" clId="{3917CFED-3E31-4E6E-A226-C9C4CA7512EC}" dt="2023-08-16T08:43:43.720" v="5058" actId="478"/>
          <ac:picMkLst>
            <pc:docMk/>
            <pc:sldMk cId="1806635540" sldId="363"/>
            <ac:picMk id="42" creationId="{BCCDA3BE-75EA-B155-B11C-8A310A5C6319}"/>
          </ac:picMkLst>
        </pc:picChg>
        <pc:picChg chg="del">
          <ac:chgData name="Yusuf Ahmed" userId="278eefcc-6d86-4446-9082-31f6cfa36d45" providerId="ADAL" clId="{3917CFED-3E31-4E6E-A226-C9C4CA7512EC}" dt="2023-08-17T01:58:32.842" v="11380" actId="478"/>
          <ac:picMkLst>
            <pc:docMk/>
            <pc:sldMk cId="1806635540" sldId="363"/>
            <ac:picMk id="1026" creationId="{BCA40F88-5333-6883-5720-F4A878DC38BC}"/>
          </ac:picMkLst>
        </pc:picChg>
        <pc:picChg chg="add mod modCrop">
          <ac:chgData name="Yusuf Ahmed" userId="278eefcc-6d86-4446-9082-31f6cfa36d45" providerId="ADAL" clId="{3917CFED-3E31-4E6E-A226-C9C4CA7512EC}" dt="2023-08-17T16:42:04.458" v="13634" actId="732"/>
          <ac:picMkLst>
            <pc:docMk/>
            <pc:sldMk cId="1806635540" sldId="363"/>
            <ac:picMk id="1105" creationId="{1EA551F7-6F4D-0913-1FE4-4345CB6E13D5}"/>
          </ac:picMkLst>
        </pc:picChg>
        <pc:picChg chg="add mod modCrop">
          <ac:chgData name="Yusuf Ahmed" userId="278eefcc-6d86-4446-9082-31f6cfa36d45" providerId="ADAL" clId="{3917CFED-3E31-4E6E-A226-C9C4CA7512EC}" dt="2023-08-16T16:25:10.943" v="8987" actId="1076"/>
          <ac:picMkLst>
            <pc:docMk/>
            <pc:sldMk cId="1806635540" sldId="363"/>
            <ac:picMk id="1107" creationId="{F0F93B6A-1178-B11C-CED3-FD98A335EEC2}"/>
          </ac:picMkLst>
        </pc:picChg>
        <pc:picChg chg="add mod modCrop">
          <ac:chgData name="Yusuf Ahmed" userId="278eefcc-6d86-4446-9082-31f6cfa36d45" providerId="ADAL" clId="{3917CFED-3E31-4E6E-A226-C9C4CA7512EC}" dt="2023-08-17T16:41:25.326" v="13621" actId="18131"/>
          <ac:picMkLst>
            <pc:docMk/>
            <pc:sldMk cId="1806635540" sldId="363"/>
            <ac:picMk id="1152" creationId="{80DA0056-E2FA-BBF1-FFF0-407A4587899B}"/>
          </ac:picMkLst>
        </pc:picChg>
        <pc:picChg chg="add mod modCrop">
          <ac:chgData name="Yusuf Ahmed" userId="278eefcc-6d86-4446-9082-31f6cfa36d45" providerId="ADAL" clId="{3917CFED-3E31-4E6E-A226-C9C4CA7512EC}" dt="2023-08-17T16:42:35.888" v="13643" actId="1076"/>
          <ac:picMkLst>
            <pc:docMk/>
            <pc:sldMk cId="1806635540" sldId="363"/>
            <ac:picMk id="1153" creationId="{BE83F92D-7AA6-58E0-C456-8641A90B9AE5}"/>
          </ac:picMkLst>
        </pc:picChg>
        <pc:inkChg chg="add del">
          <ac:chgData name="Yusuf Ahmed" userId="278eefcc-6d86-4446-9082-31f6cfa36d45" providerId="ADAL" clId="{3917CFED-3E31-4E6E-A226-C9C4CA7512EC}" dt="2023-08-16T16:24:47.821" v="8977" actId="478"/>
          <ac:inkMkLst>
            <pc:docMk/>
            <pc:sldMk cId="1806635540" sldId="363"/>
            <ac:inkMk id="6" creationId="{F21D5910-AFCD-969C-2188-EBD10D45CCBD}"/>
          </ac:inkMkLst>
        </pc:inkChg>
        <pc:inkChg chg="mod">
          <ac:chgData name="Yusuf Ahmed" userId="278eefcc-6d86-4446-9082-31f6cfa36d45" providerId="ADAL" clId="{3917CFED-3E31-4E6E-A226-C9C4CA7512EC}" dt="2023-08-16T15:45:12.226" v="7917"/>
          <ac:inkMkLst>
            <pc:docMk/>
            <pc:sldMk cId="1806635540" sldId="363"/>
            <ac:inkMk id="51" creationId="{6FEDBB2A-0ABA-B197-2182-9E8CE976F5FE}"/>
          </ac:inkMkLst>
        </pc:inkChg>
        <pc:inkChg chg="mod">
          <ac:chgData name="Yusuf Ahmed" userId="278eefcc-6d86-4446-9082-31f6cfa36d45" providerId="ADAL" clId="{3917CFED-3E31-4E6E-A226-C9C4CA7512EC}" dt="2023-08-16T15:45:12.226" v="7917"/>
          <ac:inkMkLst>
            <pc:docMk/>
            <pc:sldMk cId="1806635540" sldId="363"/>
            <ac:inkMk id="52" creationId="{A0C3D062-0E3F-6119-C612-1BE959C97AF8}"/>
          </ac:inkMkLst>
        </pc:inkChg>
        <pc:inkChg chg="mod">
          <ac:chgData name="Yusuf Ahmed" userId="278eefcc-6d86-4446-9082-31f6cfa36d45" providerId="ADAL" clId="{3917CFED-3E31-4E6E-A226-C9C4CA7512EC}" dt="2023-08-16T15:45:12.226" v="7917"/>
          <ac:inkMkLst>
            <pc:docMk/>
            <pc:sldMk cId="1806635540" sldId="363"/>
            <ac:inkMk id="53" creationId="{5353A806-A33E-3080-91B1-56AC0A335593}"/>
          </ac:inkMkLst>
        </pc:inkChg>
        <pc:inkChg chg="mod">
          <ac:chgData name="Yusuf Ahmed" userId="278eefcc-6d86-4446-9082-31f6cfa36d45" providerId="ADAL" clId="{3917CFED-3E31-4E6E-A226-C9C4CA7512EC}" dt="2023-08-16T15:45:12.226" v="7917"/>
          <ac:inkMkLst>
            <pc:docMk/>
            <pc:sldMk cId="1806635540" sldId="363"/>
            <ac:inkMk id="54" creationId="{2EEE75CA-E52A-572A-6EB7-009114F07660}"/>
          </ac:inkMkLst>
        </pc:inkChg>
        <pc:inkChg chg="mod">
          <ac:chgData name="Yusuf Ahmed" userId="278eefcc-6d86-4446-9082-31f6cfa36d45" providerId="ADAL" clId="{3917CFED-3E31-4E6E-A226-C9C4CA7512EC}" dt="2023-08-16T15:45:12.226" v="7917"/>
          <ac:inkMkLst>
            <pc:docMk/>
            <pc:sldMk cId="1806635540" sldId="363"/>
            <ac:inkMk id="55" creationId="{35E40AF6-DE46-94CC-C760-275F0E34E509}"/>
          </ac:inkMkLst>
        </pc:inkChg>
        <pc:inkChg chg="mod">
          <ac:chgData name="Yusuf Ahmed" userId="278eefcc-6d86-4446-9082-31f6cfa36d45" providerId="ADAL" clId="{3917CFED-3E31-4E6E-A226-C9C4CA7512EC}" dt="2023-08-16T15:45:12.226" v="7917"/>
          <ac:inkMkLst>
            <pc:docMk/>
            <pc:sldMk cId="1806635540" sldId="363"/>
            <ac:inkMk id="57" creationId="{58F1CE6D-A180-9FF4-623E-B71E67166EDA}"/>
          </ac:inkMkLst>
        </pc:inkChg>
        <pc:inkChg chg="mod">
          <ac:chgData name="Yusuf Ahmed" userId="278eefcc-6d86-4446-9082-31f6cfa36d45" providerId="ADAL" clId="{3917CFED-3E31-4E6E-A226-C9C4CA7512EC}" dt="2023-08-16T15:45:12.226" v="7917"/>
          <ac:inkMkLst>
            <pc:docMk/>
            <pc:sldMk cId="1806635540" sldId="363"/>
            <ac:inkMk id="58" creationId="{23D6D2B0-35CF-4F7C-4217-56924E0F832A}"/>
          </ac:inkMkLst>
        </pc:inkChg>
        <pc:inkChg chg="mod">
          <ac:chgData name="Yusuf Ahmed" userId="278eefcc-6d86-4446-9082-31f6cfa36d45" providerId="ADAL" clId="{3917CFED-3E31-4E6E-A226-C9C4CA7512EC}" dt="2023-08-16T15:45:12.226" v="7917"/>
          <ac:inkMkLst>
            <pc:docMk/>
            <pc:sldMk cId="1806635540" sldId="363"/>
            <ac:inkMk id="59" creationId="{732BB147-A9DD-8258-AA1C-2270ED7FC4FE}"/>
          </ac:inkMkLst>
        </pc:inkChg>
        <pc:inkChg chg="mod">
          <ac:chgData name="Yusuf Ahmed" userId="278eefcc-6d86-4446-9082-31f6cfa36d45" providerId="ADAL" clId="{3917CFED-3E31-4E6E-A226-C9C4CA7512EC}" dt="2023-08-16T15:45:12.226" v="7917"/>
          <ac:inkMkLst>
            <pc:docMk/>
            <pc:sldMk cId="1806635540" sldId="363"/>
            <ac:inkMk id="60" creationId="{5BED2486-9E0C-9979-3748-7F8BEFC46B3C}"/>
          </ac:inkMkLst>
        </pc:inkChg>
        <pc:inkChg chg="mod">
          <ac:chgData name="Yusuf Ahmed" userId="278eefcc-6d86-4446-9082-31f6cfa36d45" providerId="ADAL" clId="{3917CFED-3E31-4E6E-A226-C9C4CA7512EC}" dt="2023-08-16T15:45:12.226" v="7917"/>
          <ac:inkMkLst>
            <pc:docMk/>
            <pc:sldMk cId="1806635540" sldId="363"/>
            <ac:inkMk id="61" creationId="{AB73E448-BCB4-A8FD-BC60-5AC812B689E0}"/>
          </ac:inkMkLst>
        </pc:inkChg>
        <pc:inkChg chg="add del mod">
          <ac:chgData name="Yusuf Ahmed" userId="278eefcc-6d86-4446-9082-31f6cfa36d45" providerId="ADAL" clId="{3917CFED-3E31-4E6E-A226-C9C4CA7512EC}" dt="2023-08-16T15:45:19.712" v="7918"/>
          <ac:inkMkLst>
            <pc:docMk/>
            <pc:sldMk cId="1806635540" sldId="363"/>
            <ac:inkMk id="62" creationId="{BF7F543B-174A-96A9-432D-9ED703F87AE8}"/>
          </ac:inkMkLst>
        </pc:inkChg>
        <pc:inkChg chg="mod">
          <ac:chgData name="Yusuf Ahmed" userId="278eefcc-6d86-4446-9082-31f6cfa36d45" providerId="ADAL" clId="{3917CFED-3E31-4E6E-A226-C9C4CA7512EC}" dt="2023-08-17T04:47:47.536" v="12483" actId="208"/>
          <ac:inkMkLst>
            <pc:docMk/>
            <pc:sldMk cId="1806635540" sldId="363"/>
            <ac:inkMk id="1027" creationId="{09FC8B7A-3EAE-3D9B-4847-C6F1C17EE270}"/>
          </ac:inkMkLst>
        </pc:inkChg>
        <pc:inkChg chg="mod">
          <ac:chgData name="Yusuf Ahmed" userId="278eefcc-6d86-4446-9082-31f6cfa36d45" providerId="ADAL" clId="{3917CFED-3E31-4E6E-A226-C9C4CA7512EC}" dt="2023-08-17T04:47:51.199" v="12484" actId="208"/>
          <ac:inkMkLst>
            <pc:docMk/>
            <pc:sldMk cId="1806635540" sldId="363"/>
            <ac:inkMk id="1028" creationId="{5BB3957F-8D42-989F-7595-02D29E4AD3D4}"/>
          </ac:inkMkLst>
        </pc:inkChg>
        <pc:inkChg chg="del mod">
          <ac:chgData name="Yusuf Ahmed" userId="278eefcc-6d86-4446-9082-31f6cfa36d45" providerId="ADAL" clId="{3917CFED-3E31-4E6E-A226-C9C4CA7512EC}" dt="2023-08-16T16:24:15.451" v="8974" actId="478"/>
          <ac:inkMkLst>
            <pc:docMk/>
            <pc:sldMk cId="1806635540" sldId="363"/>
            <ac:inkMk id="1030" creationId="{8B722DE4-A869-8A71-5DA7-C517DF61891B}"/>
          </ac:inkMkLst>
        </pc:inkChg>
        <pc:inkChg chg="del mod">
          <ac:chgData name="Yusuf Ahmed" userId="278eefcc-6d86-4446-9082-31f6cfa36d45" providerId="ADAL" clId="{3917CFED-3E31-4E6E-A226-C9C4CA7512EC}" dt="2023-08-16T16:23:53.459" v="8956" actId="478"/>
          <ac:inkMkLst>
            <pc:docMk/>
            <pc:sldMk cId="1806635540" sldId="363"/>
            <ac:inkMk id="1031" creationId="{59B4FFD6-7C44-8EFC-F285-8428F86DE4C9}"/>
          </ac:inkMkLst>
        </pc:inkChg>
        <pc:inkChg chg="del mod">
          <ac:chgData name="Yusuf Ahmed" userId="278eefcc-6d86-4446-9082-31f6cfa36d45" providerId="ADAL" clId="{3917CFED-3E31-4E6E-A226-C9C4CA7512EC}" dt="2023-08-16T16:23:56.264" v="8959" actId="478"/>
          <ac:inkMkLst>
            <pc:docMk/>
            <pc:sldMk cId="1806635540" sldId="363"/>
            <ac:inkMk id="1032" creationId="{57BFE0A7-CB48-FDF0-0DEF-67CCA9A202E3}"/>
          </ac:inkMkLst>
        </pc:inkChg>
        <pc:inkChg chg="del mod">
          <ac:chgData name="Yusuf Ahmed" userId="278eefcc-6d86-4446-9082-31f6cfa36d45" providerId="ADAL" clId="{3917CFED-3E31-4E6E-A226-C9C4CA7512EC}" dt="2023-08-16T16:24:11.261" v="8972" actId="478"/>
          <ac:inkMkLst>
            <pc:docMk/>
            <pc:sldMk cId="1806635540" sldId="363"/>
            <ac:inkMk id="1036" creationId="{9192C3C0-29BD-8B9D-37EF-A5B7B859304D}"/>
          </ac:inkMkLst>
        </pc:inkChg>
        <pc:inkChg chg="del mod">
          <ac:chgData name="Yusuf Ahmed" userId="278eefcc-6d86-4446-9082-31f6cfa36d45" providerId="ADAL" clId="{3917CFED-3E31-4E6E-A226-C9C4CA7512EC}" dt="2023-08-16T16:23:57.689" v="8960" actId="478"/>
          <ac:inkMkLst>
            <pc:docMk/>
            <pc:sldMk cId="1806635540" sldId="363"/>
            <ac:inkMk id="1038" creationId="{14A33089-14E7-5A76-4D55-E3D05403A0C2}"/>
          </ac:inkMkLst>
        </pc:inkChg>
        <pc:inkChg chg="del mod">
          <ac:chgData name="Yusuf Ahmed" userId="278eefcc-6d86-4446-9082-31f6cfa36d45" providerId="ADAL" clId="{3917CFED-3E31-4E6E-A226-C9C4CA7512EC}" dt="2023-08-16T16:23:59.041" v="8961" actId="478"/>
          <ac:inkMkLst>
            <pc:docMk/>
            <pc:sldMk cId="1806635540" sldId="363"/>
            <ac:inkMk id="1039" creationId="{F775E28D-D13F-D81D-63EF-2FC374AB3390}"/>
          </ac:inkMkLst>
        </pc:inkChg>
        <pc:inkChg chg="mod">
          <ac:chgData name="Yusuf Ahmed" userId="278eefcc-6d86-4446-9082-31f6cfa36d45" providerId="ADAL" clId="{3917CFED-3E31-4E6E-A226-C9C4CA7512EC}" dt="2023-08-16T16:21:48.459" v="8939" actId="571"/>
          <ac:inkMkLst>
            <pc:docMk/>
            <pc:sldMk cId="1806635540" sldId="363"/>
            <ac:inkMk id="1051" creationId="{EAE72DDD-7233-82C9-EA07-1C9607450C9C}"/>
          </ac:inkMkLst>
        </pc:inkChg>
        <pc:inkChg chg="mod">
          <ac:chgData name="Yusuf Ahmed" userId="278eefcc-6d86-4446-9082-31f6cfa36d45" providerId="ADAL" clId="{3917CFED-3E31-4E6E-A226-C9C4CA7512EC}" dt="2023-08-16T16:21:48.459" v="8939" actId="571"/>
          <ac:inkMkLst>
            <pc:docMk/>
            <pc:sldMk cId="1806635540" sldId="363"/>
            <ac:inkMk id="1052" creationId="{C986F3AF-ED05-D7E8-3459-DD1723925646}"/>
          </ac:inkMkLst>
        </pc:inkChg>
        <pc:inkChg chg="mod">
          <ac:chgData name="Yusuf Ahmed" userId="278eefcc-6d86-4446-9082-31f6cfa36d45" providerId="ADAL" clId="{3917CFED-3E31-4E6E-A226-C9C4CA7512EC}" dt="2023-08-16T16:21:48.459" v="8939" actId="571"/>
          <ac:inkMkLst>
            <pc:docMk/>
            <pc:sldMk cId="1806635540" sldId="363"/>
            <ac:inkMk id="1053" creationId="{F37C8A83-3FC8-973C-1E0C-BB00CC136282}"/>
          </ac:inkMkLst>
        </pc:inkChg>
        <pc:inkChg chg="mod">
          <ac:chgData name="Yusuf Ahmed" userId="278eefcc-6d86-4446-9082-31f6cfa36d45" providerId="ADAL" clId="{3917CFED-3E31-4E6E-A226-C9C4CA7512EC}" dt="2023-08-16T16:21:48.459" v="8939" actId="571"/>
          <ac:inkMkLst>
            <pc:docMk/>
            <pc:sldMk cId="1806635540" sldId="363"/>
            <ac:inkMk id="1054" creationId="{05D9892F-1B95-FEF2-29C3-86159FC87122}"/>
          </ac:inkMkLst>
        </pc:inkChg>
        <pc:inkChg chg="mod">
          <ac:chgData name="Yusuf Ahmed" userId="278eefcc-6d86-4446-9082-31f6cfa36d45" providerId="ADAL" clId="{3917CFED-3E31-4E6E-A226-C9C4CA7512EC}" dt="2023-08-16T16:21:48.459" v="8939" actId="571"/>
          <ac:inkMkLst>
            <pc:docMk/>
            <pc:sldMk cId="1806635540" sldId="363"/>
            <ac:inkMk id="1056" creationId="{9538DCD0-2C10-5300-86B2-CE5E423F659A}"/>
          </ac:inkMkLst>
        </pc:inkChg>
        <pc:inkChg chg="mod">
          <ac:chgData name="Yusuf Ahmed" userId="278eefcc-6d86-4446-9082-31f6cfa36d45" providerId="ADAL" clId="{3917CFED-3E31-4E6E-A226-C9C4CA7512EC}" dt="2023-08-16T16:21:48.459" v="8939" actId="571"/>
          <ac:inkMkLst>
            <pc:docMk/>
            <pc:sldMk cId="1806635540" sldId="363"/>
            <ac:inkMk id="1057" creationId="{78EF409B-E212-4012-9651-93F921AEF7DE}"/>
          </ac:inkMkLst>
        </pc:inkChg>
        <pc:inkChg chg="mod">
          <ac:chgData name="Yusuf Ahmed" userId="278eefcc-6d86-4446-9082-31f6cfa36d45" providerId="ADAL" clId="{3917CFED-3E31-4E6E-A226-C9C4CA7512EC}" dt="2023-08-16T16:21:48.459" v="8939" actId="571"/>
          <ac:inkMkLst>
            <pc:docMk/>
            <pc:sldMk cId="1806635540" sldId="363"/>
            <ac:inkMk id="1058" creationId="{566C4526-E455-CB04-8C28-BF2F246E9163}"/>
          </ac:inkMkLst>
        </pc:inkChg>
        <pc:inkChg chg="del mod">
          <ac:chgData name="Yusuf Ahmed" userId="278eefcc-6d86-4446-9082-31f6cfa36d45" providerId="ADAL" clId="{3917CFED-3E31-4E6E-A226-C9C4CA7512EC}" dt="2023-08-16T16:24:03.804" v="8965" actId="478"/>
          <ac:inkMkLst>
            <pc:docMk/>
            <pc:sldMk cId="1806635540" sldId="363"/>
            <ac:inkMk id="1060" creationId="{5C2AB294-043D-1632-9976-E9C4B632B6C0}"/>
          </ac:inkMkLst>
        </pc:inkChg>
        <pc:inkChg chg="del mod">
          <ac:chgData name="Yusuf Ahmed" userId="278eefcc-6d86-4446-9082-31f6cfa36d45" providerId="ADAL" clId="{3917CFED-3E31-4E6E-A226-C9C4CA7512EC}" dt="2023-08-16T16:24:04.809" v="8966" actId="478"/>
          <ac:inkMkLst>
            <pc:docMk/>
            <pc:sldMk cId="1806635540" sldId="363"/>
            <ac:inkMk id="1061" creationId="{049FCBEB-EAEA-4DB8-0CDF-03F0CC67A3ED}"/>
          </ac:inkMkLst>
        </pc:inkChg>
        <pc:inkChg chg="del mod">
          <ac:chgData name="Yusuf Ahmed" userId="278eefcc-6d86-4446-9082-31f6cfa36d45" providerId="ADAL" clId="{3917CFED-3E31-4E6E-A226-C9C4CA7512EC}" dt="2023-08-16T16:24:07.086" v="8969" actId="478"/>
          <ac:inkMkLst>
            <pc:docMk/>
            <pc:sldMk cId="1806635540" sldId="363"/>
            <ac:inkMk id="1062" creationId="{2C17679E-86F4-E293-745B-9588F7455E4E}"/>
          </ac:inkMkLst>
        </pc:inkChg>
        <pc:inkChg chg="del mod">
          <ac:chgData name="Yusuf Ahmed" userId="278eefcc-6d86-4446-9082-31f6cfa36d45" providerId="ADAL" clId="{3917CFED-3E31-4E6E-A226-C9C4CA7512EC}" dt="2023-08-16T16:24:09.638" v="8971" actId="478"/>
          <ac:inkMkLst>
            <pc:docMk/>
            <pc:sldMk cId="1806635540" sldId="363"/>
            <ac:inkMk id="1063" creationId="{6677DFC5-05C2-A050-5638-FEB326C7A39F}"/>
          </ac:inkMkLst>
        </pc:inkChg>
        <pc:inkChg chg="del mod">
          <ac:chgData name="Yusuf Ahmed" userId="278eefcc-6d86-4446-9082-31f6cfa36d45" providerId="ADAL" clId="{3917CFED-3E31-4E6E-A226-C9C4CA7512EC}" dt="2023-08-16T16:24:12.513" v="8973" actId="478"/>
          <ac:inkMkLst>
            <pc:docMk/>
            <pc:sldMk cId="1806635540" sldId="363"/>
            <ac:inkMk id="1064" creationId="{E120C9A9-695E-24B7-F435-3D7232A23F2B}"/>
          </ac:inkMkLst>
        </pc:inkChg>
        <pc:inkChg chg="del mod">
          <ac:chgData name="Yusuf Ahmed" userId="278eefcc-6d86-4446-9082-31f6cfa36d45" providerId="ADAL" clId="{3917CFED-3E31-4E6E-A226-C9C4CA7512EC}" dt="2023-08-16T16:24:08.316" v="8970" actId="478"/>
          <ac:inkMkLst>
            <pc:docMk/>
            <pc:sldMk cId="1806635540" sldId="363"/>
            <ac:inkMk id="1065" creationId="{03EB9F74-C8E7-D743-FBDE-D7AEE743962D}"/>
          </ac:inkMkLst>
        </pc:inkChg>
        <pc:inkChg chg="add mod">
          <ac:chgData name="Yusuf Ahmed" userId="278eefcc-6d86-4446-9082-31f6cfa36d45" providerId="ADAL" clId="{3917CFED-3E31-4E6E-A226-C9C4CA7512EC}" dt="2023-08-16T16:21:48.459" v="8939" actId="571"/>
          <ac:inkMkLst>
            <pc:docMk/>
            <pc:sldMk cId="1806635540" sldId="363"/>
            <ac:inkMk id="1075" creationId="{E3E3ED3B-A235-C573-B6B7-EDA6CA29C29A}"/>
          </ac:inkMkLst>
        </pc:inkChg>
        <pc:inkChg chg="add mod">
          <ac:chgData name="Yusuf Ahmed" userId="278eefcc-6d86-4446-9082-31f6cfa36d45" providerId="ADAL" clId="{3917CFED-3E31-4E6E-A226-C9C4CA7512EC}" dt="2023-08-16T16:21:48.459" v="8939" actId="571"/>
          <ac:inkMkLst>
            <pc:docMk/>
            <pc:sldMk cId="1806635540" sldId="363"/>
            <ac:inkMk id="1103" creationId="{E7C103F3-A032-9A09-320B-CB5DA959AC9A}"/>
          </ac:inkMkLst>
        </pc:inkChg>
        <pc:inkChg chg="add mod">
          <ac:chgData name="Yusuf Ahmed" userId="278eefcc-6d86-4446-9082-31f6cfa36d45" providerId="ADAL" clId="{3917CFED-3E31-4E6E-A226-C9C4CA7512EC}" dt="2023-08-17T04:47:54.529" v="12485" actId="208"/>
          <ac:inkMkLst>
            <pc:docMk/>
            <pc:sldMk cId="1806635540" sldId="363"/>
            <ac:inkMk id="1108" creationId="{45D56A91-DFC7-B8B1-F1A1-6AFA2556F6A2}"/>
          </ac:inkMkLst>
        </pc:inkChg>
        <pc:inkChg chg="add mod">
          <ac:chgData name="Yusuf Ahmed" userId="278eefcc-6d86-4446-9082-31f6cfa36d45" providerId="ADAL" clId="{3917CFED-3E31-4E6E-A226-C9C4CA7512EC}" dt="2023-08-17T16:50:54.577" v="13706" actId="14100"/>
          <ac:inkMkLst>
            <pc:docMk/>
            <pc:sldMk cId="1806635540" sldId="363"/>
            <ac:inkMk id="1109" creationId="{DC281612-158E-E96C-742A-0E8C5F1A2C53}"/>
          </ac:inkMkLst>
        </pc:inkChg>
        <pc:inkChg chg="add mod">
          <ac:chgData name="Yusuf Ahmed" userId="278eefcc-6d86-4446-9082-31f6cfa36d45" providerId="ADAL" clId="{3917CFED-3E31-4E6E-A226-C9C4CA7512EC}" dt="2023-08-17T04:47:31.637" v="12479" actId="208"/>
          <ac:inkMkLst>
            <pc:docMk/>
            <pc:sldMk cId="1806635540" sldId="363"/>
            <ac:inkMk id="1110" creationId="{47B62E28-2CB8-7F7C-D4B8-AA5A1E57BDB1}"/>
          </ac:inkMkLst>
        </pc:inkChg>
        <pc:inkChg chg="mod">
          <ac:chgData name="Yusuf Ahmed" userId="278eefcc-6d86-4446-9082-31f6cfa36d45" providerId="ADAL" clId="{3917CFED-3E31-4E6E-A226-C9C4CA7512EC}" dt="2023-08-16T16:26:06.442" v="8990"/>
          <ac:inkMkLst>
            <pc:docMk/>
            <pc:sldMk cId="1806635540" sldId="363"/>
            <ac:inkMk id="1112" creationId="{DB71746C-7296-C149-191E-E91B78D48FD9}"/>
          </ac:inkMkLst>
        </pc:inkChg>
        <pc:inkChg chg="mod">
          <ac:chgData name="Yusuf Ahmed" userId="278eefcc-6d86-4446-9082-31f6cfa36d45" providerId="ADAL" clId="{3917CFED-3E31-4E6E-A226-C9C4CA7512EC}" dt="2023-08-16T16:26:06.442" v="8990"/>
          <ac:inkMkLst>
            <pc:docMk/>
            <pc:sldMk cId="1806635540" sldId="363"/>
            <ac:inkMk id="1113" creationId="{665B70CD-F495-9533-607B-E1B11E47402D}"/>
          </ac:inkMkLst>
        </pc:inkChg>
        <pc:inkChg chg="mod">
          <ac:chgData name="Yusuf Ahmed" userId="278eefcc-6d86-4446-9082-31f6cfa36d45" providerId="ADAL" clId="{3917CFED-3E31-4E6E-A226-C9C4CA7512EC}" dt="2023-08-16T16:26:06.442" v="8990"/>
          <ac:inkMkLst>
            <pc:docMk/>
            <pc:sldMk cId="1806635540" sldId="363"/>
            <ac:inkMk id="1114" creationId="{191B4312-565F-3097-5047-789BE2F7D25C}"/>
          </ac:inkMkLst>
        </pc:inkChg>
        <pc:inkChg chg="mod">
          <ac:chgData name="Yusuf Ahmed" userId="278eefcc-6d86-4446-9082-31f6cfa36d45" providerId="ADAL" clId="{3917CFED-3E31-4E6E-A226-C9C4CA7512EC}" dt="2023-08-16T16:26:06.442" v="8990"/>
          <ac:inkMkLst>
            <pc:docMk/>
            <pc:sldMk cId="1806635540" sldId="363"/>
            <ac:inkMk id="1115" creationId="{1C34A598-10D1-3C5D-D2E5-7A081600DF7B}"/>
          </ac:inkMkLst>
        </pc:inkChg>
        <pc:inkChg chg="mod">
          <ac:chgData name="Yusuf Ahmed" userId="278eefcc-6d86-4446-9082-31f6cfa36d45" providerId="ADAL" clId="{3917CFED-3E31-4E6E-A226-C9C4CA7512EC}" dt="2023-08-16T16:26:06.442" v="8990"/>
          <ac:inkMkLst>
            <pc:docMk/>
            <pc:sldMk cId="1806635540" sldId="363"/>
            <ac:inkMk id="1116" creationId="{A952E787-6EBE-91DD-D7F4-A7AB7E5EF362}"/>
          </ac:inkMkLst>
        </pc:inkChg>
        <pc:inkChg chg="mod">
          <ac:chgData name="Yusuf Ahmed" userId="278eefcc-6d86-4446-9082-31f6cfa36d45" providerId="ADAL" clId="{3917CFED-3E31-4E6E-A226-C9C4CA7512EC}" dt="2023-08-16T16:26:06.442" v="8990"/>
          <ac:inkMkLst>
            <pc:docMk/>
            <pc:sldMk cId="1806635540" sldId="363"/>
            <ac:inkMk id="1117" creationId="{A9C36079-FF34-02AD-4E21-EEA82689A394}"/>
          </ac:inkMkLst>
        </pc:inkChg>
        <pc:inkChg chg="mod">
          <ac:chgData name="Yusuf Ahmed" userId="278eefcc-6d86-4446-9082-31f6cfa36d45" providerId="ADAL" clId="{3917CFED-3E31-4E6E-A226-C9C4CA7512EC}" dt="2023-08-16T16:26:06.442" v="8990"/>
          <ac:inkMkLst>
            <pc:docMk/>
            <pc:sldMk cId="1806635540" sldId="363"/>
            <ac:inkMk id="1118" creationId="{603699FA-FB22-691D-7FB2-60D98AFFCF00}"/>
          </ac:inkMkLst>
        </pc:inkChg>
        <pc:inkChg chg="mod">
          <ac:chgData name="Yusuf Ahmed" userId="278eefcc-6d86-4446-9082-31f6cfa36d45" providerId="ADAL" clId="{3917CFED-3E31-4E6E-A226-C9C4CA7512EC}" dt="2023-08-16T16:26:06.442" v="8990"/>
          <ac:inkMkLst>
            <pc:docMk/>
            <pc:sldMk cId="1806635540" sldId="363"/>
            <ac:inkMk id="1120" creationId="{89C46A43-BE07-491E-06D7-A1067CC04EF8}"/>
          </ac:inkMkLst>
        </pc:inkChg>
        <pc:inkChg chg="mod">
          <ac:chgData name="Yusuf Ahmed" userId="278eefcc-6d86-4446-9082-31f6cfa36d45" providerId="ADAL" clId="{3917CFED-3E31-4E6E-A226-C9C4CA7512EC}" dt="2023-08-16T16:26:06.442" v="8990"/>
          <ac:inkMkLst>
            <pc:docMk/>
            <pc:sldMk cId="1806635540" sldId="363"/>
            <ac:inkMk id="1121" creationId="{015D3AAF-DBFE-F5D9-3A2C-D1AFE3C5BCDD}"/>
          </ac:inkMkLst>
        </pc:inkChg>
        <pc:inkChg chg="mod">
          <ac:chgData name="Yusuf Ahmed" userId="278eefcc-6d86-4446-9082-31f6cfa36d45" providerId="ADAL" clId="{3917CFED-3E31-4E6E-A226-C9C4CA7512EC}" dt="2023-08-16T16:26:06.442" v="8990"/>
          <ac:inkMkLst>
            <pc:docMk/>
            <pc:sldMk cId="1806635540" sldId="363"/>
            <ac:inkMk id="1122" creationId="{75E04712-A60E-6021-6BB2-68B7F1D8755E}"/>
          </ac:inkMkLst>
        </pc:inkChg>
        <pc:inkChg chg="mod">
          <ac:chgData name="Yusuf Ahmed" userId="278eefcc-6d86-4446-9082-31f6cfa36d45" providerId="ADAL" clId="{3917CFED-3E31-4E6E-A226-C9C4CA7512EC}" dt="2023-08-16T16:26:06.442" v="8990"/>
          <ac:inkMkLst>
            <pc:docMk/>
            <pc:sldMk cId="1806635540" sldId="363"/>
            <ac:inkMk id="1123" creationId="{917633F2-6DA7-68B3-6019-B30C32D05413}"/>
          </ac:inkMkLst>
        </pc:inkChg>
        <pc:inkChg chg="mod">
          <ac:chgData name="Yusuf Ahmed" userId="278eefcc-6d86-4446-9082-31f6cfa36d45" providerId="ADAL" clId="{3917CFED-3E31-4E6E-A226-C9C4CA7512EC}" dt="2023-08-16T16:26:06.442" v="8990"/>
          <ac:inkMkLst>
            <pc:docMk/>
            <pc:sldMk cId="1806635540" sldId="363"/>
            <ac:inkMk id="1124" creationId="{F568A044-7B66-8E10-7670-2165378A0A0D}"/>
          </ac:inkMkLst>
        </pc:inkChg>
        <pc:inkChg chg="mod">
          <ac:chgData name="Yusuf Ahmed" userId="278eefcc-6d86-4446-9082-31f6cfa36d45" providerId="ADAL" clId="{3917CFED-3E31-4E6E-A226-C9C4CA7512EC}" dt="2023-08-16T16:26:06.442" v="8990"/>
          <ac:inkMkLst>
            <pc:docMk/>
            <pc:sldMk cId="1806635540" sldId="363"/>
            <ac:inkMk id="1125" creationId="{37480554-BEC0-78D1-E8FB-5F8D48D250BC}"/>
          </ac:inkMkLst>
        </pc:inkChg>
        <pc:inkChg chg="add mod">
          <ac:chgData name="Yusuf Ahmed" userId="278eefcc-6d86-4446-9082-31f6cfa36d45" providerId="ADAL" clId="{3917CFED-3E31-4E6E-A226-C9C4CA7512EC}" dt="2023-08-16T23:25:35.392" v="10299" actId="1076"/>
          <ac:inkMkLst>
            <pc:docMk/>
            <pc:sldMk cId="1806635540" sldId="363"/>
            <ac:inkMk id="1126" creationId="{FBCD498A-7018-8D77-0FFD-14AF7F288A2C}"/>
          </ac:inkMkLst>
        </pc:inkChg>
        <pc:inkChg chg="add mod">
          <ac:chgData name="Yusuf Ahmed" userId="278eefcc-6d86-4446-9082-31f6cfa36d45" providerId="ADAL" clId="{3917CFED-3E31-4E6E-A226-C9C4CA7512EC}" dt="2023-08-16T23:25:35.392" v="10299" actId="1076"/>
          <ac:inkMkLst>
            <pc:docMk/>
            <pc:sldMk cId="1806635540" sldId="363"/>
            <ac:inkMk id="1127" creationId="{77BC3FDB-E7DE-08CD-CB49-985C911E178B}"/>
          </ac:inkMkLst>
        </pc:inkChg>
        <pc:inkChg chg="add mod">
          <ac:chgData name="Yusuf Ahmed" userId="278eefcc-6d86-4446-9082-31f6cfa36d45" providerId="ADAL" clId="{3917CFED-3E31-4E6E-A226-C9C4CA7512EC}" dt="2023-08-16T23:25:35.392" v="10299" actId="1076"/>
          <ac:inkMkLst>
            <pc:docMk/>
            <pc:sldMk cId="1806635540" sldId="363"/>
            <ac:inkMk id="1128" creationId="{3FD7F719-8D3B-7B36-3526-226B148AE909}"/>
          </ac:inkMkLst>
        </pc:inkChg>
        <pc:inkChg chg="add mod">
          <ac:chgData name="Yusuf Ahmed" userId="278eefcc-6d86-4446-9082-31f6cfa36d45" providerId="ADAL" clId="{3917CFED-3E31-4E6E-A226-C9C4CA7512EC}" dt="2023-08-16T23:25:35.392" v="10299" actId="1076"/>
          <ac:inkMkLst>
            <pc:docMk/>
            <pc:sldMk cId="1806635540" sldId="363"/>
            <ac:inkMk id="1129" creationId="{31C77C8C-3E87-2E64-21BA-288ABFFF4756}"/>
          </ac:inkMkLst>
        </pc:inkChg>
        <pc:inkChg chg="add mod">
          <ac:chgData name="Yusuf Ahmed" userId="278eefcc-6d86-4446-9082-31f6cfa36d45" providerId="ADAL" clId="{3917CFED-3E31-4E6E-A226-C9C4CA7512EC}" dt="2023-08-16T23:25:35.392" v="10299" actId="1076"/>
          <ac:inkMkLst>
            <pc:docMk/>
            <pc:sldMk cId="1806635540" sldId="363"/>
            <ac:inkMk id="1130" creationId="{0AA4A42A-2878-97BE-1D65-ADFF7C97962E}"/>
          </ac:inkMkLst>
        </pc:inkChg>
        <pc:inkChg chg="add mod">
          <ac:chgData name="Yusuf Ahmed" userId="278eefcc-6d86-4446-9082-31f6cfa36d45" providerId="ADAL" clId="{3917CFED-3E31-4E6E-A226-C9C4CA7512EC}" dt="2023-08-16T23:25:35.392" v="10299" actId="1076"/>
          <ac:inkMkLst>
            <pc:docMk/>
            <pc:sldMk cId="1806635540" sldId="363"/>
            <ac:inkMk id="1131" creationId="{022F08D5-BC5D-E6A8-50F0-CF26AD2B77C0}"/>
          </ac:inkMkLst>
        </pc:inkChg>
        <pc:inkChg chg="add mod">
          <ac:chgData name="Yusuf Ahmed" userId="278eefcc-6d86-4446-9082-31f6cfa36d45" providerId="ADAL" clId="{3917CFED-3E31-4E6E-A226-C9C4CA7512EC}" dt="2023-08-17T04:47:57.023" v="12486" actId="208"/>
          <ac:inkMkLst>
            <pc:docMk/>
            <pc:sldMk cId="1806635540" sldId="363"/>
            <ac:inkMk id="1132" creationId="{ECE1F7C8-6B8F-D2F2-25AE-DC190357B969}"/>
          </ac:inkMkLst>
        </pc:inkChg>
        <pc:inkChg chg="add mod">
          <ac:chgData name="Yusuf Ahmed" userId="278eefcc-6d86-4446-9082-31f6cfa36d45" providerId="ADAL" clId="{3917CFED-3E31-4E6E-A226-C9C4CA7512EC}" dt="2023-08-17T04:47:34.391" v="12480" actId="208"/>
          <ac:inkMkLst>
            <pc:docMk/>
            <pc:sldMk cId="1806635540" sldId="363"/>
            <ac:inkMk id="1133" creationId="{1CBD1E75-E1D8-3995-F6E1-1AC15CCDC2CF}"/>
          </ac:inkMkLst>
        </pc:inkChg>
        <pc:inkChg chg="add mod">
          <ac:chgData name="Yusuf Ahmed" userId="278eefcc-6d86-4446-9082-31f6cfa36d45" providerId="ADAL" clId="{3917CFED-3E31-4E6E-A226-C9C4CA7512EC}" dt="2023-08-17T04:47:37.101" v="12481" actId="208"/>
          <ac:inkMkLst>
            <pc:docMk/>
            <pc:sldMk cId="1806635540" sldId="363"/>
            <ac:inkMk id="1134" creationId="{3717DB87-DE69-A978-2637-7613FA17E696}"/>
          </ac:inkMkLst>
        </pc:inkChg>
        <pc:inkChg chg="mod">
          <ac:chgData name="Yusuf Ahmed" userId="278eefcc-6d86-4446-9082-31f6cfa36d45" providerId="ADAL" clId="{3917CFED-3E31-4E6E-A226-C9C4CA7512EC}" dt="2023-08-16T16:26:55.550" v="8994"/>
          <ac:inkMkLst>
            <pc:docMk/>
            <pc:sldMk cId="1806635540" sldId="363"/>
            <ac:inkMk id="1136" creationId="{47B645BC-2EB8-51A6-02BD-482B682E43BF}"/>
          </ac:inkMkLst>
        </pc:inkChg>
        <pc:inkChg chg="mod">
          <ac:chgData name="Yusuf Ahmed" userId="278eefcc-6d86-4446-9082-31f6cfa36d45" providerId="ADAL" clId="{3917CFED-3E31-4E6E-A226-C9C4CA7512EC}" dt="2023-08-16T16:26:55.550" v="8994"/>
          <ac:inkMkLst>
            <pc:docMk/>
            <pc:sldMk cId="1806635540" sldId="363"/>
            <ac:inkMk id="1137" creationId="{C3152BB7-C874-02BE-D69D-730182081960}"/>
          </ac:inkMkLst>
        </pc:inkChg>
        <pc:inkChg chg="mod">
          <ac:chgData name="Yusuf Ahmed" userId="278eefcc-6d86-4446-9082-31f6cfa36d45" providerId="ADAL" clId="{3917CFED-3E31-4E6E-A226-C9C4CA7512EC}" dt="2023-08-16T16:26:55.550" v="8994"/>
          <ac:inkMkLst>
            <pc:docMk/>
            <pc:sldMk cId="1806635540" sldId="363"/>
            <ac:inkMk id="1138" creationId="{A7A0DB67-AF82-32CF-E39D-38CD31183A0D}"/>
          </ac:inkMkLst>
        </pc:inkChg>
        <pc:inkChg chg="mod">
          <ac:chgData name="Yusuf Ahmed" userId="278eefcc-6d86-4446-9082-31f6cfa36d45" providerId="ADAL" clId="{3917CFED-3E31-4E6E-A226-C9C4CA7512EC}" dt="2023-08-16T16:26:55.550" v="8994"/>
          <ac:inkMkLst>
            <pc:docMk/>
            <pc:sldMk cId="1806635540" sldId="363"/>
            <ac:inkMk id="1139" creationId="{411B61DE-58E8-E44A-7343-09DB2188AD40}"/>
          </ac:inkMkLst>
        </pc:inkChg>
        <pc:inkChg chg="mod">
          <ac:chgData name="Yusuf Ahmed" userId="278eefcc-6d86-4446-9082-31f6cfa36d45" providerId="ADAL" clId="{3917CFED-3E31-4E6E-A226-C9C4CA7512EC}" dt="2023-08-16T16:26:55.550" v="8994"/>
          <ac:inkMkLst>
            <pc:docMk/>
            <pc:sldMk cId="1806635540" sldId="363"/>
            <ac:inkMk id="1140" creationId="{3C9ABFE4-5C3D-1409-EC96-2E8F2BD18ADB}"/>
          </ac:inkMkLst>
        </pc:inkChg>
        <pc:inkChg chg="mod">
          <ac:chgData name="Yusuf Ahmed" userId="278eefcc-6d86-4446-9082-31f6cfa36d45" providerId="ADAL" clId="{3917CFED-3E31-4E6E-A226-C9C4CA7512EC}" dt="2023-08-16T16:26:55.550" v="8994"/>
          <ac:inkMkLst>
            <pc:docMk/>
            <pc:sldMk cId="1806635540" sldId="363"/>
            <ac:inkMk id="1141" creationId="{2CBA04F3-BC3A-B8FD-0C40-A2F320C5FEA3}"/>
          </ac:inkMkLst>
        </pc:inkChg>
        <pc:inkChg chg="mod">
          <ac:chgData name="Yusuf Ahmed" userId="278eefcc-6d86-4446-9082-31f6cfa36d45" providerId="ADAL" clId="{3917CFED-3E31-4E6E-A226-C9C4CA7512EC}" dt="2023-08-16T16:26:55.550" v="8994"/>
          <ac:inkMkLst>
            <pc:docMk/>
            <pc:sldMk cId="1806635540" sldId="363"/>
            <ac:inkMk id="1142" creationId="{1E6082B5-5010-3DBF-621E-04DD4F99F390}"/>
          </ac:inkMkLst>
        </pc:inkChg>
        <pc:inkChg chg="mod">
          <ac:chgData name="Yusuf Ahmed" userId="278eefcc-6d86-4446-9082-31f6cfa36d45" providerId="ADAL" clId="{3917CFED-3E31-4E6E-A226-C9C4CA7512EC}" dt="2023-08-16T16:26:55.550" v="8994"/>
          <ac:inkMkLst>
            <pc:docMk/>
            <pc:sldMk cId="1806635540" sldId="363"/>
            <ac:inkMk id="1143" creationId="{9FCA0FC9-162D-6732-A10A-A38B0AAC2D7D}"/>
          </ac:inkMkLst>
        </pc:inkChg>
        <pc:inkChg chg="mod">
          <ac:chgData name="Yusuf Ahmed" userId="278eefcc-6d86-4446-9082-31f6cfa36d45" providerId="ADAL" clId="{3917CFED-3E31-4E6E-A226-C9C4CA7512EC}" dt="2023-08-16T16:26:55.550" v="8994"/>
          <ac:inkMkLst>
            <pc:docMk/>
            <pc:sldMk cId="1806635540" sldId="363"/>
            <ac:inkMk id="1144" creationId="{17D167BD-B904-1AFD-3C84-46FF0A782771}"/>
          </ac:inkMkLst>
        </pc:inkChg>
        <pc:inkChg chg="mod">
          <ac:chgData name="Yusuf Ahmed" userId="278eefcc-6d86-4446-9082-31f6cfa36d45" providerId="ADAL" clId="{3917CFED-3E31-4E6E-A226-C9C4CA7512EC}" dt="2023-08-16T16:26:55.550" v="8994"/>
          <ac:inkMkLst>
            <pc:docMk/>
            <pc:sldMk cId="1806635540" sldId="363"/>
            <ac:inkMk id="1145" creationId="{B054443D-A096-C226-366F-2CA34A258905}"/>
          </ac:inkMkLst>
        </pc:inkChg>
        <pc:inkChg chg="mod">
          <ac:chgData name="Yusuf Ahmed" userId="278eefcc-6d86-4446-9082-31f6cfa36d45" providerId="ADAL" clId="{3917CFED-3E31-4E6E-A226-C9C4CA7512EC}" dt="2023-08-16T16:26:55.550" v="8994"/>
          <ac:inkMkLst>
            <pc:docMk/>
            <pc:sldMk cId="1806635540" sldId="363"/>
            <ac:inkMk id="1146" creationId="{8C7007D5-4185-8611-B8A6-4F1E14F4895E}"/>
          </ac:inkMkLst>
        </pc:inkChg>
        <pc:inkChg chg="mod">
          <ac:chgData name="Yusuf Ahmed" userId="278eefcc-6d86-4446-9082-31f6cfa36d45" providerId="ADAL" clId="{3917CFED-3E31-4E6E-A226-C9C4CA7512EC}" dt="2023-08-16T16:26:55.550" v="8994"/>
          <ac:inkMkLst>
            <pc:docMk/>
            <pc:sldMk cId="1806635540" sldId="363"/>
            <ac:inkMk id="1147" creationId="{4E294B7E-9E03-5DF0-306F-B74E2FFF9AF7}"/>
          </ac:inkMkLst>
        </pc:inkChg>
        <pc:inkChg chg="mod">
          <ac:chgData name="Yusuf Ahmed" userId="278eefcc-6d86-4446-9082-31f6cfa36d45" providerId="ADAL" clId="{3917CFED-3E31-4E6E-A226-C9C4CA7512EC}" dt="2023-08-16T16:27:00.309" v="8995"/>
          <ac:inkMkLst>
            <pc:docMk/>
            <pc:sldMk cId="1806635540" sldId="363"/>
            <ac:inkMk id="1149" creationId="{F4CF577F-5053-A551-EF88-3EED3B0A8027}"/>
          </ac:inkMkLst>
        </pc:inkChg>
        <pc:inkChg chg="mod">
          <ac:chgData name="Yusuf Ahmed" userId="278eefcc-6d86-4446-9082-31f6cfa36d45" providerId="ADAL" clId="{3917CFED-3E31-4E6E-A226-C9C4CA7512EC}" dt="2023-08-16T16:27:00.309" v="8995"/>
          <ac:inkMkLst>
            <pc:docMk/>
            <pc:sldMk cId="1806635540" sldId="363"/>
            <ac:inkMk id="1150" creationId="{B88E9A16-9CA4-8EF0-897C-AD2D8A56CE0F}"/>
          </ac:inkMkLst>
        </pc:inkChg>
        <pc:inkChg chg="mod">
          <ac:chgData name="Yusuf Ahmed" userId="278eefcc-6d86-4446-9082-31f6cfa36d45" providerId="ADAL" clId="{3917CFED-3E31-4E6E-A226-C9C4CA7512EC}" dt="2023-08-16T16:27:00.309" v="8995"/>
          <ac:inkMkLst>
            <pc:docMk/>
            <pc:sldMk cId="1806635540" sldId="363"/>
            <ac:inkMk id="1151" creationId="{BD55850C-2A84-8377-6E67-6EEAF2C4BA35}"/>
          </ac:inkMkLst>
        </pc:inkChg>
      </pc:sldChg>
      <pc:sldChg chg="addSp delSp modSp new del mod ord modShow">
        <pc:chgData name="Yusuf Ahmed" userId="278eefcc-6d86-4446-9082-31f6cfa36d45" providerId="ADAL" clId="{3917CFED-3E31-4E6E-A226-C9C4CA7512EC}" dt="2023-08-18T12:04:37.188" v="15773" actId="2696"/>
        <pc:sldMkLst>
          <pc:docMk/>
          <pc:sldMk cId="2242441705" sldId="364"/>
        </pc:sldMkLst>
        <pc:spChg chg="del">
          <ac:chgData name="Yusuf Ahmed" userId="278eefcc-6d86-4446-9082-31f6cfa36d45" providerId="ADAL" clId="{3917CFED-3E31-4E6E-A226-C9C4CA7512EC}" dt="2023-08-16T16:22:27.199" v="8943" actId="478"/>
          <ac:spMkLst>
            <pc:docMk/>
            <pc:sldMk cId="2242441705" sldId="364"/>
            <ac:spMk id="2" creationId="{C572C36B-0125-58C3-F24F-DACEF3F37B16}"/>
          </ac:spMkLst>
        </pc:spChg>
        <pc:spChg chg="del">
          <ac:chgData name="Yusuf Ahmed" userId="278eefcc-6d86-4446-9082-31f6cfa36d45" providerId="ADAL" clId="{3917CFED-3E31-4E6E-A226-C9C4CA7512EC}" dt="2023-08-16T16:22:26.214" v="8942" actId="478"/>
          <ac:spMkLst>
            <pc:docMk/>
            <pc:sldMk cId="2242441705" sldId="364"/>
            <ac:spMk id="3" creationId="{9F11EAF3-0D6E-8AC6-5BB4-ADDB83AFFC53}"/>
          </ac:spMkLst>
        </pc:spChg>
        <pc:grpChg chg="add mod">
          <ac:chgData name="Yusuf Ahmed" userId="278eefcc-6d86-4446-9082-31f6cfa36d45" providerId="ADAL" clId="{3917CFED-3E31-4E6E-A226-C9C4CA7512EC}" dt="2023-08-16T16:22:24.657" v="8941"/>
          <ac:grpSpMkLst>
            <pc:docMk/>
            <pc:sldMk cId="2242441705" sldId="364"/>
            <ac:grpSpMk id="4" creationId="{BD640098-457B-185E-84A7-73FC3FAD291C}"/>
          </ac:grpSpMkLst>
        </pc:grpChg>
        <pc:grpChg chg="add mod">
          <ac:chgData name="Yusuf Ahmed" userId="278eefcc-6d86-4446-9082-31f6cfa36d45" providerId="ADAL" clId="{3917CFED-3E31-4E6E-A226-C9C4CA7512EC}" dt="2023-08-16T16:22:24.657" v="8941"/>
          <ac:grpSpMkLst>
            <pc:docMk/>
            <pc:sldMk cId="2242441705" sldId="364"/>
            <ac:grpSpMk id="12" creationId="{F303C8A9-95CB-9BAB-1A7B-E668B7D5AC39}"/>
          </ac:grpSpMkLst>
        </pc:grpChg>
        <pc:grpChg chg="add mod">
          <ac:chgData name="Yusuf Ahmed" userId="278eefcc-6d86-4446-9082-31f6cfa36d45" providerId="ADAL" clId="{3917CFED-3E31-4E6E-A226-C9C4CA7512EC}" dt="2023-08-16T16:22:32.432" v="8944"/>
          <ac:grpSpMkLst>
            <pc:docMk/>
            <pc:sldMk cId="2242441705" sldId="364"/>
            <ac:grpSpMk id="19" creationId="{FA069587-BA13-9624-3B7A-D1A8879AA9CD}"/>
          </ac:grpSpMkLst>
        </pc:grpChg>
        <pc:grpChg chg="add mod">
          <ac:chgData name="Yusuf Ahmed" userId="278eefcc-6d86-4446-9082-31f6cfa36d45" providerId="ADAL" clId="{3917CFED-3E31-4E6E-A226-C9C4CA7512EC}" dt="2023-08-16T16:23:18.544" v="8952"/>
          <ac:grpSpMkLst>
            <pc:docMk/>
            <pc:sldMk cId="2242441705" sldId="364"/>
            <ac:grpSpMk id="38" creationId="{4420CE35-0920-4DA4-4DD3-04AC4097D8F9}"/>
          </ac:grpSpMkLst>
        </pc:grpChg>
        <pc:inkChg chg="mod">
          <ac:chgData name="Yusuf Ahmed" userId="278eefcc-6d86-4446-9082-31f6cfa36d45" providerId="ADAL" clId="{3917CFED-3E31-4E6E-A226-C9C4CA7512EC}" dt="2023-08-16T16:22:24.657" v="8941"/>
          <ac:inkMkLst>
            <pc:docMk/>
            <pc:sldMk cId="2242441705" sldId="364"/>
            <ac:inkMk id="5" creationId="{89764C5D-BD75-E8D9-4DBF-7B5162DCD70E}"/>
          </ac:inkMkLst>
        </pc:inkChg>
        <pc:inkChg chg="mod">
          <ac:chgData name="Yusuf Ahmed" userId="278eefcc-6d86-4446-9082-31f6cfa36d45" providerId="ADAL" clId="{3917CFED-3E31-4E6E-A226-C9C4CA7512EC}" dt="2023-08-16T16:22:24.657" v="8941"/>
          <ac:inkMkLst>
            <pc:docMk/>
            <pc:sldMk cId="2242441705" sldId="364"/>
            <ac:inkMk id="6" creationId="{87EFE070-BF6B-9D5D-A97A-F655CF50F9C6}"/>
          </ac:inkMkLst>
        </pc:inkChg>
        <pc:inkChg chg="mod">
          <ac:chgData name="Yusuf Ahmed" userId="278eefcc-6d86-4446-9082-31f6cfa36d45" providerId="ADAL" clId="{3917CFED-3E31-4E6E-A226-C9C4CA7512EC}" dt="2023-08-16T16:22:24.657" v="8941"/>
          <ac:inkMkLst>
            <pc:docMk/>
            <pc:sldMk cId="2242441705" sldId="364"/>
            <ac:inkMk id="7" creationId="{EC2C82ED-4E5C-7471-16B6-B8DB68A53F5C}"/>
          </ac:inkMkLst>
        </pc:inkChg>
        <pc:inkChg chg="mod">
          <ac:chgData name="Yusuf Ahmed" userId="278eefcc-6d86-4446-9082-31f6cfa36d45" providerId="ADAL" clId="{3917CFED-3E31-4E6E-A226-C9C4CA7512EC}" dt="2023-08-16T16:22:24.657" v="8941"/>
          <ac:inkMkLst>
            <pc:docMk/>
            <pc:sldMk cId="2242441705" sldId="364"/>
            <ac:inkMk id="8" creationId="{74C9AF57-1528-1E0C-5876-CAF4F31FF326}"/>
          </ac:inkMkLst>
        </pc:inkChg>
        <pc:inkChg chg="mod">
          <ac:chgData name="Yusuf Ahmed" userId="278eefcc-6d86-4446-9082-31f6cfa36d45" providerId="ADAL" clId="{3917CFED-3E31-4E6E-A226-C9C4CA7512EC}" dt="2023-08-16T16:22:24.657" v="8941"/>
          <ac:inkMkLst>
            <pc:docMk/>
            <pc:sldMk cId="2242441705" sldId="364"/>
            <ac:inkMk id="9" creationId="{2CD83239-9919-447D-AD6B-6497288DBC79}"/>
          </ac:inkMkLst>
        </pc:inkChg>
        <pc:inkChg chg="mod">
          <ac:chgData name="Yusuf Ahmed" userId="278eefcc-6d86-4446-9082-31f6cfa36d45" providerId="ADAL" clId="{3917CFED-3E31-4E6E-A226-C9C4CA7512EC}" dt="2023-08-16T16:22:24.657" v="8941"/>
          <ac:inkMkLst>
            <pc:docMk/>
            <pc:sldMk cId="2242441705" sldId="364"/>
            <ac:inkMk id="10" creationId="{23FEF2C5-18DE-AD87-68EF-3FEA65C68871}"/>
          </ac:inkMkLst>
        </pc:inkChg>
        <pc:inkChg chg="mod">
          <ac:chgData name="Yusuf Ahmed" userId="278eefcc-6d86-4446-9082-31f6cfa36d45" providerId="ADAL" clId="{3917CFED-3E31-4E6E-A226-C9C4CA7512EC}" dt="2023-08-16T16:22:24.657" v="8941"/>
          <ac:inkMkLst>
            <pc:docMk/>
            <pc:sldMk cId="2242441705" sldId="364"/>
            <ac:inkMk id="11" creationId="{65E54052-48F7-05CD-4F4E-3B7C34FF84D8}"/>
          </ac:inkMkLst>
        </pc:inkChg>
        <pc:inkChg chg="mod">
          <ac:chgData name="Yusuf Ahmed" userId="278eefcc-6d86-4446-9082-31f6cfa36d45" providerId="ADAL" clId="{3917CFED-3E31-4E6E-A226-C9C4CA7512EC}" dt="2023-08-16T16:22:24.657" v="8941"/>
          <ac:inkMkLst>
            <pc:docMk/>
            <pc:sldMk cId="2242441705" sldId="364"/>
            <ac:inkMk id="13" creationId="{37EBF8CE-D65A-F83E-6588-0A57BCEC9AA0}"/>
          </ac:inkMkLst>
        </pc:inkChg>
        <pc:inkChg chg="mod">
          <ac:chgData name="Yusuf Ahmed" userId="278eefcc-6d86-4446-9082-31f6cfa36d45" providerId="ADAL" clId="{3917CFED-3E31-4E6E-A226-C9C4CA7512EC}" dt="2023-08-16T16:22:24.657" v="8941"/>
          <ac:inkMkLst>
            <pc:docMk/>
            <pc:sldMk cId="2242441705" sldId="364"/>
            <ac:inkMk id="14" creationId="{B0978F6D-0BDC-83CD-BEC0-359C10387971}"/>
          </ac:inkMkLst>
        </pc:inkChg>
        <pc:inkChg chg="mod">
          <ac:chgData name="Yusuf Ahmed" userId="278eefcc-6d86-4446-9082-31f6cfa36d45" providerId="ADAL" clId="{3917CFED-3E31-4E6E-A226-C9C4CA7512EC}" dt="2023-08-16T16:22:24.657" v="8941"/>
          <ac:inkMkLst>
            <pc:docMk/>
            <pc:sldMk cId="2242441705" sldId="364"/>
            <ac:inkMk id="15" creationId="{F3464A5A-DE3F-00A0-6FDF-A77B70905BF6}"/>
          </ac:inkMkLst>
        </pc:inkChg>
        <pc:inkChg chg="mod">
          <ac:chgData name="Yusuf Ahmed" userId="278eefcc-6d86-4446-9082-31f6cfa36d45" providerId="ADAL" clId="{3917CFED-3E31-4E6E-A226-C9C4CA7512EC}" dt="2023-08-16T16:22:24.657" v="8941"/>
          <ac:inkMkLst>
            <pc:docMk/>
            <pc:sldMk cId="2242441705" sldId="364"/>
            <ac:inkMk id="16" creationId="{5467EDB3-3A66-8A85-E96F-B1A7404E67EB}"/>
          </ac:inkMkLst>
        </pc:inkChg>
        <pc:inkChg chg="mod">
          <ac:chgData name="Yusuf Ahmed" userId="278eefcc-6d86-4446-9082-31f6cfa36d45" providerId="ADAL" clId="{3917CFED-3E31-4E6E-A226-C9C4CA7512EC}" dt="2023-08-16T16:22:24.657" v="8941"/>
          <ac:inkMkLst>
            <pc:docMk/>
            <pc:sldMk cId="2242441705" sldId="364"/>
            <ac:inkMk id="17" creationId="{EE786345-FC25-BB0D-17A3-F2FF6127E0AD}"/>
          </ac:inkMkLst>
        </pc:inkChg>
        <pc:inkChg chg="mod">
          <ac:chgData name="Yusuf Ahmed" userId="278eefcc-6d86-4446-9082-31f6cfa36d45" providerId="ADAL" clId="{3917CFED-3E31-4E6E-A226-C9C4CA7512EC}" dt="2023-08-16T16:22:24.657" v="8941"/>
          <ac:inkMkLst>
            <pc:docMk/>
            <pc:sldMk cId="2242441705" sldId="364"/>
            <ac:inkMk id="18" creationId="{01F1A118-9744-58E6-9AF0-3D7780B7FEA7}"/>
          </ac:inkMkLst>
        </pc:inkChg>
        <pc:inkChg chg="mod">
          <ac:chgData name="Yusuf Ahmed" userId="278eefcc-6d86-4446-9082-31f6cfa36d45" providerId="ADAL" clId="{3917CFED-3E31-4E6E-A226-C9C4CA7512EC}" dt="2023-08-16T16:22:32.432" v="8944"/>
          <ac:inkMkLst>
            <pc:docMk/>
            <pc:sldMk cId="2242441705" sldId="364"/>
            <ac:inkMk id="20" creationId="{28111908-AF91-8710-9F01-B5AEA227285D}"/>
          </ac:inkMkLst>
        </pc:inkChg>
        <pc:inkChg chg="mod">
          <ac:chgData name="Yusuf Ahmed" userId="278eefcc-6d86-4446-9082-31f6cfa36d45" providerId="ADAL" clId="{3917CFED-3E31-4E6E-A226-C9C4CA7512EC}" dt="2023-08-16T16:22:32.432" v="8944"/>
          <ac:inkMkLst>
            <pc:docMk/>
            <pc:sldMk cId="2242441705" sldId="364"/>
            <ac:inkMk id="21" creationId="{F3E8562B-16BD-80EC-73C8-690DF10BD605}"/>
          </ac:inkMkLst>
        </pc:inkChg>
        <pc:inkChg chg="mod">
          <ac:chgData name="Yusuf Ahmed" userId="278eefcc-6d86-4446-9082-31f6cfa36d45" providerId="ADAL" clId="{3917CFED-3E31-4E6E-A226-C9C4CA7512EC}" dt="2023-08-16T16:22:32.432" v="8944"/>
          <ac:inkMkLst>
            <pc:docMk/>
            <pc:sldMk cId="2242441705" sldId="364"/>
            <ac:inkMk id="22" creationId="{DB4EB079-5882-8BA7-C12E-94A7B729D9D6}"/>
          </ac:inkMkLst>
        </pc:inkChg>
        <pc:inkChg chg="mod">
          <ac:chgData name="Yusuf Ahmed" userId="278eefcc-6d86-4446-9082-31f6cfa36d45" providerId="ADAL" clId="{3917CFED-3E31-4E6E-A226-C9C4CA7512EC}" dt="2023-08-16T16:22:32.432" v="8944"/>
          <ac:inkMkLst>
            <pc:docMk/>
            <pc:sldMk cId="2242441705" sldId="364"/>
            <ac:inkMk id="23" creationId="{E1484BB3-4852-3B59-4EEB-78C0A5B0AC39}"/>
          </ac:inkMkLst>
        </pc:inkChg>
        <pc:inkChg chg="mod">
          <ac:chgData name="Yusuf Ahmed" userId="278eefcc-6d86-4446-9082-31f6cfa36d45" providerId="ADAL" clId="{3917CFED-3E31-4E6E-A226-C9C4CA7512EC}" dt="2023-08-16T16:22:32.432" v="8944"/>
          <ac:inkMkLst>
            <pc:docMk/>
            <pc:sldMk cId="2242441705" sldId="364"/>
            <ac:inkMk id="24" creationId="{8FD233B6-E44D-2BCB-0C7E-71AC0A9CF5E8}"/>
          </ac:inkMkLst>
        </pc:inkChg>
        <pc:inkChg chg="mod">
          <ac:chgData name="Yusuf Ahmed" userId="278eefcc-6d86-4446-9082-31f6cfa36d45" providerId="ADAL" clId="{3917CFED-3E31-4E6E-A226-C9C4CA7512EC}" dt="2023-08-16T16:22:32.432" v="8944"/>
          <ac:inkMkLst>
            <pc:docMk/>
            <pc:sldMk cId="2242441705" sldId="364"/>
            <ac:inkMk id="25" creationId="{AC22CC83-4082-AC09-E7A0-5E399BF78167}"/>
          </ac:inkMkLst>
        </pc:inkChg>
        <pc:inkChg chg="mod">
          <ac:chgData name="Yusuf Ahmed" userId="278eefcc-6d86-4446-9082-31f6cfa36d45" providerId="ADAL" clId="{3917CFED-3E31-4E6E-A226-C9C4CA7512EC}" dt="2023-08-16T16:22:32.432" v="8944"/>
          <ac:inkMkLst>
            <pc:docMk/>
            <pc:sldMk cId="2242441705" sldId="364"/>
            <ac:inkMk id="26" creationId="{3F073822-4F70-3D82-66AE-C690AEBD3CCE}"/>
          </ac:inkMkLst>
        </pc:inkChg>
        <pc:inkChg chg="mod">
          <ac:chgData name="Yusuf Ahmed" userId="278eefcc-6d86-4446-9082-31f6cfa36d45" providerId="ADAL" clId="{3917CFED-3E31-4E6E-A226-C9C4CA7512EC}" dt="2023-08-16T16:22:32.432" v="8944"/>
          <ac:inkMkLst>
            <pc:docMk/>
            <pc:sldMk cId="2242441705" sldId="364"/>
            <ac:inkMk id="27" creationId="{FD6832DF-44EA-4D6E-F78E-F35B21EAC02F}"/>
          </ac:inkMkLst>
        </pc:inkChg>
        <pc:inkChg chg="mod">
          <ac:chgData name="Yusuf Ahmed" userId="278eefcc-6d86-4446-9082-31f6cfa36d45" providerId="ADAL" clId="{3917CFED-3E31-4E6E-A226-C9C4CA7512EC}" dt="2023-08-16T16:22:32.432" v="8944"/>
          <ac:inkMkLst>
            <pc:docMk/>
            <pc:sldMk cId="2242441705" sldId="364"/>
            <ac:inkMk id="28" creationId="{830E8345-E7AF-E178-1754-A0FDD95ECB22}"/>
          </ac:inkMkLst>
        </pc:inkChg>
        <pc:inkChg chg="mod">
          <ac:chgData name="Yusuf Ahmed" userId="278eefcc-6d86-4446-9082-31f6cfa36d45" providerId="ADAL" clId="{3917CFED-3E31-4E6E-A226-C9C4CA7512EC}" dt="2023-08-16T16:22:32.432" v="8944"/>
          <ac:inkMkLst>
            <pc:docMk/>
            <pc:sldMk cId="2242441705" sldId="364"/>
            <ac:inkMk id="29" creationId="{E70422C2-80F5-1521-9433-E290535C7071}"/>
          </ac:inkMkLst>
        </pc:inkChg>
        <pc:inkChg chg="mod">
          <ac:chgData name="Yusuf Ahmed" userId="278eefcc-6d86-4446-9082-31f6cfa36d45" providerId="ADAL" clId="{3917CFED-3E31-4E6E-A226-C9C4CA7512EC}" dt="2023-08-16T16:22:32.432" v="8944"/>
          <ac:inkMkLst>
            <pc:docMk/>
            <pc:sldMk cId="2242441705" sldId="364"/>
            <ac:inkMk id="30" creationId="{742F26E9-3347-44A6-8A52-01638C220110}"/>
          </ac:inkMkLst>
        </pc:inkChg>
        <pc:inkChg chg="mod">
          <ac:chgData name="Yusuf Ahmed" userId="278eefcc-6d86-4446-9082-31f6cfa36d45" providerId="ADAL" clId="{3917CFED-3E31-4E6E-A226-C9C4CA7512EC}" dt="2023-08-16T16:22:32.432" v="8944"/>
          <ac:inkMkLst>
            <pc:docMk/>
            <pc:sldMk cId="2242441705" sldId="364"/>
            <ac:inkMk id="31" creationId="{A6AC9E42-7871-E66A-E36F-4201B267FA97}"/>
          </ac:inkMkLst>
        </pc:inkChg>
        <pc:inkChg chg="add mod">
          <ac:chgData name="Yusuf Ahmed" userId="278eefcc-6d86-4446-9082-31f6cfa36d45" providerId="ADAL" clId="{3917CFED-3E31-4E6E-A226-C9C4CA7512EC}" dt="2023-08-16T16:22:55.068" v="8948"/>
          <ac:inkMkLst>
            <pc:docMk/>
            <pc:sldMk cId="2242441705" sldId="364"/>
            <ac:inkMk id="32" creationId="{150E24F2-14DA-89A2-3829-C244D8606D5E}"/>
          </ac:inkMkLst>
        </pc:inkChg>
        <pc:inkChg chg="add mod">
          <ac:chgData name="Yusuf Ahmed" userId="278eefcc-6d86-4446-9082-31f6cfa36d45" providerId="ADAL" clId="{3917CFED-3E31-4E6E-A226-C9C4CA7512EC}" dt="2023-08-16T16:22:55.068" v="8948"/>
          <ac:inkMkLst>
            <pc:docMk/>
            <pc:sldMk cId="2242441705" sldId="364"/>
            <ac:inkMk id="33" creationId="{D2C8AD51-3BA6-8353-2E03-37708EF8A0CA}"/>
          </ac:inkMkLst>
        </pc:inkChg>
        <pc:inkChg chg="add mod">
          <ac:chgData name="Yusuf Ahmed" userId="278eefcc-6d86-4446-9082-31f6cfa36d45" providerId="ADAL" clId="{3917CFED-3E31-4E6E-A226-C9C4CA7512EC}" dt="2023-08-16T16:23:01.226" v="8949"/>
          <ac:inkMkLst>
            <pc:docMk/>
            <pc:sldMk cId="2242441705" sldId="364"/>
            <ac:inkMk id="34" creationId="{0A5059F3-7651-AFDE-B050-3DB1D17D2DF3}"/>
          </ac:inkMkLst>
        </pc:inkChg>
        <pc:inkChg chg="add mod">
          <ac:chgData name="Yusuf Ahmed" userId="278eefcc-6d86-4446-9082-31f6cfa36d45" providerId="ADAL" clId="{3917CFED-3E31-4E6E-A226-C9C4CA7512EC}" dt="2023-08-16T16:23:01.226" v="8949"/>
          <ac:inkMkLst>
            <pc:docMk/>
            <pc:sldMk cId="2242441705" sldId="364"/>
            <ac:inkMk id="35" creationId="{59D77026-64CD-0C7C-B3B1-E6C0C14148FB}"/>
          </ac:inkMkLst>
        </pc:inkChg>
        <pc:inkChg chg="add mod">
          <ac:chgData name="Yusuf Ahmed" userId="278eefcc-6d86-4446-9082-31f6cfa36d45" providerId="ADAL" clId="{3917CFED-3E31-4E6E-A226-C9C4CA7512EC}" dt="2023-08-16T16:23:11.282" v="8950"/>
          <ac:inkMkLst>
            <pc:docMk/>
            <pc:sldMk cId="2242441705" sldId="364"/>
            <ac:inkMk id="36" creationId="{E9BF7E4E-FC01-6364-D676-31C7F9CE5091}"/>
          </ac:inkMkLst>
        </pc:inkChg>
        <pc:inkChg chg="add mod">
          <ac:chgData name="Yusuf Ahmed" userId="278eefcc-6d86-4446-9082-31f6cfa36d45" providerId="ADAL" clId="{3917CFED-3E31-4E6E-A226-C9C4CA7512EC}" dt="2023-08-16T16:23:16.102" v="8951"/>
          <ac:inkMkLst>
            <pc:docMk/>
            <pc:sldMk cId="2242441705" sldId="364"/>
            <ac:inkMk id="37" creationId="{103DDE45-F583-070F-65C8-0DC094532944}"/>
          </ac:inkMkLst>
        </pc:inkChg>
        <pc:inkChg chg="mod">
          <ac:chgData name="Yusuf Ahmed" userId="278eefcc-6d86-4446-9082-31f6cfa36d45" providerId="ADAL" clId="{3917CFED-3E31-4E6E-A226-C9C4CA7512EC}" dt="2023-08-16T16:23:18.544" v="8952"/>
          <ac:inkMkLst>
            <pc:docMk/>
            <pc:sldMk cId="2242441705" sldId="364"/>
            <ac:inkMk id="39" creationId="{8A9E04EF-37D2-4D92-B6A6-1FEF13A1FD44}"/>
          </ac:inkMkLst>
        </pc:inkChg>
        <pc:inkChg chg="mod">
          <ac:chgData name="Yusuf Ahmed" userId="278eefcc-6d86-4446-9082-31f6cfa36d45" providerId="ADAL" clId="{3917CFED-3E31-4E6E-A226-C9C4CA7512EC}" dt="2023-08-16T16:23:18.544" v="8952"/>
          <ac:inkMkLst>
            <pc:docMk/>
            <pc:sldMk cId="2242441705" sldId="364"/>
            <ac:inkMk id="40" creationId="{15022A07-78A5-1435-B1BE-2AF459466709}"/>
          </ac:inkMkLst>
        </pc:inkChg>
        <pc:inkChg chg="mod">
          <ac:chgData name="Yusuf Ahmed" userId="278eefcc-6d86-4446-9082-31f6cfa36d45" providerId="ADAL" clId="{3917CFED-3E31-4E6E-A226-C9C4CA7512EC}" dt="2023-08-16T16:23:18.544" v="8952"/>
          <ac:inkMkLst>
            <pc:docMk/>
            <pc:sldMk cId="2242441705" sldId="364"/>
            <ac:inkMk id="41" creationId="{79B5D12A-32F6-77D7-C136-D5673FD5800C}"/>
          </ac:inkMkLst>
        </pc:inkChg>
        <pc:inkChg chg="add mod">
          <ac:chgData name="Yusuf Ahmed" userId="278eefcc-6d86-4446-9082-31f6cfa36d45" providerId="ADAL" clId="{3917CFED-3E31-4E6E-A226-C9C4CA7512EC}" dt="2023-08-16T16:23:38.851" v="8953"/>
          <ac:inkMkLst>
            <pc:docMk/>
            <pc:sldMk cId="2242441705" sldId="364"/>
            <ac:inkMk id="42" creationId="{9920D05F-ECDB-F0EB-1915-BDAB40DCB8D0}"/>
          </ac:inkMkLst>
        </pc:inkChg>
        <pc:inkChg chg="add mod">
          <ac:chgData name="Yusuf Ahmed" userId="278eefcc-6d86-4446-9082-31f6cfa36d45" providerId="ADAL" clId="{3917CFED-3E31-4E6E-A226-C9C4CA7512EC}" dt="2023-08-16T16:23:38.851" v="8953"/>
          <ac:inkMkLst>
            <pc:docMk/>
            <pc:sldMk cId="2242441705" sldId="364"/>
            <ac:inkMk id="43" creationId="{CCEA6271-7071-8D30-AD3C-A6DB30F924F3}"/>
          </ac:inkMkLst>
        </pc:inkChg>
        <pc:inkChg chg="add mod">
          <ac:chgData name="Yusuf Ahmed" userId="278eefcc-6d86-4446-9082-31f6cfa36d45" providerId="ADAL" clId="{3917CFED-3E31-4E6E-A226-C9C4CA7512EC}" dt="2023-08-16T16:23:38.851" v="8953"/>
          <ac:inkMkLst>
            <pc:docMk/>
            <pc:sldMk cId="2242441705" sldId="364"/>
            <ac:inkMk id="44" creationId="{30740975-13B8-5674-891A-F7E0103817E8}"/>
          </ac:inkMkLst>
        </pc:inkChg>
        <pc:inkChg chg="add mod">
          <ac:chgData name="Yusuf Ahmed" userId="278eefcc-6d86-4446-9082-31f6cfa36d45" providerId="ADAL" clId="{3917CFED-3E31-4E6E-A226-C9C4CA7512EC}" dt="2023-08-16T16:23:38.851" v="8953"/>
          <ac:inkMkLst>
            <pc:docMk/>
            <pc:sldMk cId="2242441705" sldId="364"/>
            <ac:inkMk id="45" creationId="{0E9F0167-2521-1846-536E-DFB695A0E655}"/>
          </ac:inkMkLst>
        </pc:inkChg>
        <pc:inkChg chg="add mod">
          <ac:chgData name="Yusuf Ahmed" userId="278eefcc-6d86-4446-9082-31f6cfa36d45" providerId="ADAL" clId="{3917CFED-3E31-4E6E-A226-C9C4CA7512EC}" dt="2023-08-16T16:23:38.851" v="8953"/>
          <ac:inkMkLst>
            <pc:docMk/>
            <pc:sldMk cId="2242441705" sldId="364"/>
            <ac:inkMk id="46" creationId="{6CB7CF84-91C0-41EB-94BA-95B427CDC77D}"/>
          </ac:inkMkLst>
        </pc:inkChg>
        <pc:inkChg chg="add mod">
          <ac:chgData name="Yusuf Ahmed" userId="278eefcc-6d86-4446-9082-31f6cfa36d45" providerId="ADAL" clId="{3917CFED-3E31-4E6E-A226-C9C4CA7512EC}" dt="2023-08-16T16:23:38.851" v="8953"/>
          <ac:inkMkLst>
            <pc:docMk/>
            <pc:sldMk cId="2242441705" sldId="364"/>
            <ac:inkMk id="47" creationId="{64830257-55A6-99D3-D75A-539B93B51292}"/>
          </ac:inkMkLst>
        </pc:inkChg>
        <pc:inkChg chg="add mod">
          <ac:chgData name="Yusuf Ahmed" userId="278eefcc-6d86-4446-9082-31f6cfa36d45" providerId="ADAL" clId="{3917CFED-3E31-4E6E-A226-C9C4CA7512EC}" dt="2023-08-16T16:28:37.779" v="8996"/>
          <ac:inkMkLst>
            <pc:docMk/>
            <pc:sldMk cId="2242441705" sldId="364"/>
            <ac:inkMk id="48" creationId="{0E351370-D025-16A9-06BE-AE20EA65FD08}"/>
          </ac:inkMkLst>
        </pc:inkChg>
        <pc:inkChg chg="add mod">
          <ac:chgData name="Yusuf Ahmed" userId="278eefcc-6d86-4446-9082-31f6cfa36d45" providerId="ADAL" clId="{3917CFED-3E31-4E6E-A226-C9C4CA7512EC}" dt="2023-08-16T16:28:37.779" v="8996"/>
          <ac:inkMkLst>
            <pc:docMk/>
            <pc:sldMk cId="2242441705" sldId="364"/>
            <ac:inkMk id="49" creationId="{E379459E-D299-E292-0694-407A0C076256}"/>
          </ac:inkMkLst>
        </pc:inkChg>
        <pc:inkChg chg="add mod">
          <ac:chgData name="Yusuf Ahmed" userId="278eefcc-6d86-4446-9082-31f6cfa36d45" providerId="ADAL" clId="{3917CFED-3E31-4E6E-A226-C9C4CA7512EC}" dt="2023-08-16T16:28:37.779" v="8996"/>
          <ac:inkMkLst>
            <pc:docMk/>
            <pc:sldMk cId="2242441705" sldId="364"/>
            <ac:inkMk id="50" creationId="{2A084EF7-4D24-9158-AC33-AA8C3879E867}"/>
          </ac:inkMkLst>
        </pc:inkChg>
        <pc:inkChg chg="add mod">
          <ac:chgData name="Yusuf Ahmed" userId="278eefcc-6d86-4446-9082-31f6cfa36d45" providerId="ADAL" clId="{3917CFED-3E31-4E6E-A226-C9C4CA7512EC}" dt="2023-08-16T16:28:37.779" v="8996"/>
          <ac:inkMkLst>
            <pc:docMk/>
            <pc:sldMk cId="2242441705" sldId="364"/>
            <ac:inkMk id="51" creationId="{3466790B-9A05-77C0-B2BD-B144A0CDF81D}"/>
          </ac:inkMkLst>
        </pc:inkChg>
        <pc:inkChg chg="add mod">
          <ac:chgData name="Yusuf Ahmed" userId="278eefcc-6d86-4446-9082-31f6cfa36d45" providerId="ADAL" clId="{3917CFED-3E31-4E6E-A226-C9C4CA7512EC}" dt="2023-08-16T16:28:37.779" v="8996"/>
          <ac:inkMkLst>
            <pc:docMk/>
            <pc:sldMk cId="2242441705" sldId="364"/>
            <ac:inkMk id="52" creationId="{60BDB1FC-13BA-B1DF-A4F0-404DB8C45F3D}"/>
          </ac:inkMkLst>
        </pc:inkChg>
        <pc:inkChg chg="add mod">
          <ac:chgData name="Yusuf Ahmed" userId="278eefcc-6d86-4446-9082-31f6cfa36d45" providerId="ADAL" clId="{3917CFED-3E31-4E6E-A226-C9C4CA7512EC}" dt="2023-08-16T16:28:37.779" v="8996"/>
          <ac:inkMkLst>
            <pc:docMk/>
            <pc:sldMk cId="2242441705" sldId="364"/>
            <ac:inkMk id="53" creationId="{F59A50D5-6351-FD20-238B-C5C36DD87FF5}"/>
          </ac:inkMkLst>
        </pc:inkChg>
        <pc:inkChg chg="add mod">
          <ac:chgData name="Yusuf Ahmed" userId="278eefcc-6d86-4446-9082-31f6cfa36d45" providerId="ADAL" clId="{3917CFED-3E31-4E6E-A226-C9C4CA7512EC}" dt="2023-08-16T16:28:37.779" v="8996"/>
          <ac:inkMkLst>
            <pc:docMk/>
            <pc:sldMk cId="2242441705" sldId="364"/>
            <ac:inkMk id="54" creationId="{68927A46-83A5-8AAA-6143-FE76FA88D3AE}"/>
          </ac:inkMkLst>
        </pc:inkChg>
      </pc:sldChg>
      <pc:sldChg chg="addSp delSp modSp new add del mod ord modShow">
        <pc:chgData name="Yusuf Ahmed" userId="278eefcc-6d86-4446-9082-31f6cfa36d45" providerId="ADAL" clId="{3917CFED-3E31-4E6E-A226-C9C4CA7512EC}" dt="2023-08-18T12:04:38.607" v="15774" actId="2696"/>
        <pc:sldMkLst>
          <pc:docMk/>
          <pc:sldMk cId="1731449454" sldId="365"/>
        </pc:sldMkLst>
        <pc:spChg chg="del">
          <ac:chgData name="Yusuf Ahmed" userId="278eefcc-6d86-4446-9082-31f6cfa36d45" providerId="ADAL" clId="{3917CFED-3E31-4E6E-A226-C9C4CA7512EC}" dt="2023-08-16T16:28:55.495" v="8999" actId="478"/>
          <ac:spMkLst>
            <pc:docMk/>
            <pc:sldMk cId="1731449454" sldId="365"/>
            <ac:spMk id="2" creationId="{36EBE50B-D611-5914-0E14-05CC7EB17C6A}"/>
          </ac:spMkLst>
        </pc:spChg>
        <pc:spChg chg="del">
          <ac:chgData name="Yusuf Ahmed" userId="278eefcc-6d86-4446-9082-31f6cfa36d45" providerId="ADAL" clId="{3917CFED-3E31-4E6E-A226-C9C4CA7512EC}" dt="2023-08-16T16:28:54.578" v="8998" actId="478"/>
          <ac:spMkLst>
            <pc:docMk/>
            <pc:sldMk cId="1731449454" sldId="365"/>
            <ac:spMk id="3" creationId="{7EFE1DF4-BC3E-FE7D-10B3-0AF3DFD66281}"/>
          </ac:spMkLst>
        </pc:spChg>
        <pc:grpChg chg="add mod">
          <ac:chgData name="Yusuf Ahmed" userId="278eefcc-6d86-4446-9082-31f6cfa36d45" providerId="ADAL" clId="{3917CFED-3E31-4E6E-A226-C9C4CA7512EC}" dt="2023-08-16T16:29:07.680" v="9000"/>
          <ac:grpSpMkLst>
            <pc:docMk/>
            <pc:sldMk cId="1731449454" sldId="365"/>
            <ac:grpSpMk id="4" creationId="{FCA31EFB-175A-CBE3-310B-88FA93BC1F5E}"/>
          </ac:grpSpMkLst>
        </pc:grpChg>
        <pc:grpChg chg="add mod">
          <ac:chgData name="Yusuf Ahmed" userId="278eefcc-6d86-4446-9082-31f6cfa36d45" providerId="ADAL" clId="{3917CFED-3E31-4E6E-A226-C9C4CA7512EC}" dt="2023-08-16T16:29:12.649" v="9001"/>
          <ac:grpSpMkLst>
            <pc:docMk/>
            <pc:sldMk cId="1731449454" sldId="365"/>
            <ac:grpSpMk id="7" creationId="{665F9734-1F60-72CB-AEA1-6FD0F86B1961}"/>
          </ac:grpSpMkLst>
        </pc:grpChg>
        <pc:grpChg chg="add mod">
          <ac:chgData name="Yusuf Ahmed" userId="278eefcc-6d86-4446-9082-31f6cfa36d45" providerId="ADAL" clId="{3917CFED-3E31-4E6E-A226-C9C4CA7512EC}" dt="2023-08-16T16:29:27.582" v="9002"/>
          <ac:grpSpMkLst>
            <pc:docMk/>
            <pc:sldMk cId="1731449454" sldId="365"/>
            <ac:grpSpMk id="11" creationId="{5866E9E1-212A-E173-EB88-C65C2BC59B7B}"/>
          </ac:grpSpMkLst>
        </pc:grpChg>
        <pc:inkChg chg="mod">
          <ac:chgData name="Yusuf Ahmed" userId="278eefcc-6d86-4446-9082-31f6cfa36d45" providerId="ADAL" clId="{3917CFED-3E31-4E6E-A226-C9C4CA7512EC}" dt="2023-08-16T16:29:07.680" v="9000"/>
          <ac:inkMkLst>
            <pc:docMk/>
            <pc:sldMk cId="1731449454" sldId="365"/>
            <ac:inkMk id="5" creationId="{3FEC42AC-DF8B-E1C0-F84D-F9199E87BD23}"/>
          </ac:inkMkLst>
        </pc:inkChg>
        <pc:inkChg chg="mod">
          <ac:chgData name="Yusuf Ahmed" userId="278eefcc-6d86-4446-9082-31f6cfa36d45" providerId="ADAL" clId="{3917CFED-3E31-4E6E-A226-C9C4CA7512EC}" dt="2023-08-16T16:29:07.680" v="9000"/>
          <ac:inkMkLst>
            <pc:docMk/>
            <pc:sldMk cId="1731449454" sldId="365"/>
            <ac:inkMk id="6" creationId="{0E529757-3977-DC9A-5E36-DA3DC9FAEC08}"/>
          </ac:inkMkLst>
        </pc:inkChg>
        <pc:inkChg chg="mod">
          <ac:chgData name="Yusuf Ahmed" userId="278eefcc-6d86-4446-9082-31f6cfa36d45" providerId="ADAL" clId="{3917CFED-3E31-4E6E-A226-C9C4CA7512EC}" dt="2023-08-16T16:29:12.649" v="9001"/>
          <ac:inkMkLst>
            <pc:docMk/>
            <pc:sldMk cId="1731449454" sldId="365"/>
            <ac:inkMk id="8" creationId="{4A84617B-1A5A-4C78-09EE-59028F3DF07F}"/>
          </ac:inkMkLst>
        </pc:inkChg>
        <pc:inkChg chg="mod">
          <ac:chgData name="Yusuf Ahmed" userId="278eefcc-6d86-4446-9082-31f6cfa36d45" providerId="ADAL" clId="{3917CFED-3E31-4E6E-A226-C9C4CA7512EC}" dt="2023-08-16T16:29:12.649" v="9001"/>
          <ac:inkMkLst>
            <pc:docMk/>
            <pc:sldMk cId="1731449454" sldId="365"/>
            <ac:inkMk id="9" creationId="{0DCAFA51-C437-DDCD-5B7E-5226A094B7EA}"/>
          </ac:inkMkLst>
        </pc:inkChg>
        <pc:inkChg chg="mod">
          <ac:chgData name="Yusuf Ahmed" userId="278eefcc-6d86-4446-9082-31f6cfa36d45" providerId="ADAL" clId="{3917CFED-3E31-4E6E-A226-C9C4CA7512EC}" dt="2023-08-16T16:29:12.649" v="9001"/>
          <ac:inkMkLst>
            <pc:docMk/>
            <pc:sldMk cId="1731449454" sldId="365"/>
            <ac:inkMk id="10" creationId="{F55D64EC-61C8-94F0-D2DB-E7BFAC1537AE}"/>
          </ac:inkMkLst>
        </pc:inkChg>
        <pc:inkChg chg="mod">
          <ac:chgData name="Yusuf Ahmed" userId="278eefcc-6d86-4446-9082-31f6cfa36d45" providerId="ADAL" clId="{3917CFED-3E31-4E6E-A226-C9C4CA7512EC}" dt="2023-08-16T16:29:27.582" v="9002"/>
          <ac:inkMkLst>
            <pc:docMk/>
            <pc:sldMk cId="1731449454" sldId="365"/>
            <ac:inkMk id="12" creationId="{F4090279-3CE0-8426-BFDF-F9153CDE708A}"/>
          </ac:inkMkLst>
        </pc:inkChg>
        <pc:inkChg chg="mod">
          <ac:chgData name="Yusuf Ahmed" userId="278eefcc-6d86-4446-9082-31f6cfa36d45" providerId="ADAL" clId="{3917CFED-3E31-4E6E-A226-C9C4CA7512EC}" dt="2023-08-16T16:29:27.582" v="9002"/>
          <ac:inkMkLst>
            <pc:docMk/>
            <pc:sldMk cId="1731449454" sldId="365"/>
            <ac:inkMk id="13" creationId="{261F9146-FB5F-3E88-9B49-291DF25CAAFA}"/>
          </ac:inkMkLst>
        </pc:inkChg>
        <pc:inkChg chg="add mod">
          <ac:chgData name="Yusuf Ahmed" userId="278eefcc-6d86-4446-9082-31f6cfa36d45" providerId="ADAL" clId="{3917CFED-3E31-4E6E-A226-C9C4CA7512EC}" dt="2023-08-16T16:29:27.582" v="9002"/>
          <ac:inkMkLst>
            <pc:docMk/>
            <pc:sldMk cId="1731449454" sldId="365"/>
            <ac:inkMk id="14" creationId="{964674A5-3561-D105-97FA-27FD788530F6}"/>
          </ac:inkMkLst>
        </pc:inkChg>
      </pc:sldChg>
      <pc:sldChg chg="addSp delSp modSp new mod modTransition">
        <pc:chgData name="Yusuf Ahmed" userId="278eefcc-6d86-4446-9082-31f6cfa36d45" providerId="ADAL" clId="{3917CFED-3E31-4E6E-A226-C9C4CA7512EC}" dt="2023-08-17T23:11:32.065" v="14725" actId="20577"/>
        <pc:sldMkLst>
          <pc:docMk/>
          <pc:sldMk cId="346422691" sldId="366"/>
        </pc:sldMkLst>
        <pc:spChg chg="mod">
          <ac:chgData name="Yusuf Ahmed" userId="278eefcc-6d86-4446-9082-31f6cfa36d45" providerId="ADAL" clId="{3917CFED-3E31-4E6E-A226-C9C4CA7512EC}" dt="2023-08-17T04:04:13.559" v="12343" actId="20577"/>
          <ac:spMkLst>
            <pc:docMk/>
            <pc:sldMk cId="346422691" sldId="366"/>
            <ac:spMk id="2" creationId="{79C86E06-59CE-C79F-C8C6-D27DBD366439}"/>
          </ac:spMkLst>
        </pc:spChg>
        <pc:spChg chg="del">
          <ac:chgData name="Yusuf Ahmed" userId="278eefcc-6d86-4446-9082-31f6cfa36d45" providerId="ADAL" clId="{3917CFED-3E31-4E6E-A226-C9C4CA7512EC}" dt="2023-08-17T01:51:05.880" v="11230" actId="478"/>
          <ac:spMkLst>
            <pc:docMk/>
            <pc:sldMk cId="346422691" sldId="366"/>
            <ac:spMk id="3" creationId="{9D784C93-D5D3-DF08-3AFB-CFA76BFD48B0}"/>
          </ac:spMkLst>
        </pc:spChg>
        <pc:spChg chg="add mod">
          <ac:chgData name="Yusuf Ahmed" userId="278eefcc-6d86-4446-9082-31f6cfa36d45" providerId="ADAL" clId="{3917CFED-3E31-4E6E-A226-C9C4CA7512EC}" dt="2023-08-17T04:12:21.869" v="12436" actId="20577"/>
          <ac:spMkLst>
            <pc:docMk/>
            <pc:sldMk cId="346422691" sldId="366"/>
            <ac:spMk id="5" creationId="{2095CA6A-266C-16EE-E319-3712986AD194}"/>
          </ac:spMkLst>
        </pc:spChg>
        <pc:spChg chg="add mod">
          <ac:chgData name="Yusuf Ahmed" userId="278eefcc-6d86-4446-9082-31f6cfa36d45" providerId="ADAL" clId="{3917CFED-3E31-4E6E-A226-C9C4CA7512EC}" dt="2023-08-17T23:11:32.065" v="14725" actId="20577"/>
          <ac:spMkLst>
            <pc:docMk/>
            <pc:sldMk cId="346422691" sldId="366"/>
            <ac:spMk id="7" creationId="{9F952DC8-7EA3-4E12-4156-DC975DC7B721}"/>
          </ac:spMkLst>
        </pc:spChg>
      </pc:sldChg>
      <pc:sldChg chg="addSp delSp modSp new mod modTransition delAnim modAnim modNotesTx">
        <pc:chgData name="Yusuf Ahmed" userId="278eefcc-6d86-4446-9082-31f6cfa36d45" providerId="ADAL" clId="{3917CFED-3E31-4E6E-A226-C9C4CA7512EC}" dt="2023-08-18T11:48:22.213" v="15752" actId="20577"/>
        <pc:sldMkLst>
          <pc:docMk/>
          <pc:sldMk cId="3844155432" sldId="367"/>
        </pc:sldMkLst>
        <pc:spChg chg="del">
          <ac:chgData name="Yusuf Ahmed" userId="278eefcc-6d86-4446-9082-31f6cfa36d45" providerId="ADAL" clId="{3917CFED-3E31-4E6E-A226-C9C4CA7512EC}" dt="2023-08-17T20:07:51.654" v="14201" actId="478"/>
          <ac:spMkLst>
            <pc:docMk/>
            <pc:sldMk cId="3844155432" sldId="367"/>
            <ac:spMk id="2" creationId="{4EFB8EF9-9F3B-7EE7-A88B-491383C3B537}"/>
          </ac:spMkLst>
        </pc:spChg>
        <pc:spChg chg="del">
          <ac:chgData name="Yusuf Ahmed" userId="278eefcc-6d86-4446-9082-31f6cfa36d45" providerId="ADAL" clId="{3917CFED-3E31-4E6E-A226-C9C4CA7512EC}" dt="2023-08-17T20:07:50.023" v="14200" actId="478"/>
          <ac:spMkLst>
            <pc:docMk/>
            <pc:sldMk cId="3844155432" sldId="367"/>
            <ac:spMk id="3" creationId="{031080BE-0863-82B0-8AF9-A2AE71453CAE}"/>
          </ac:spMkLst>
        </pc:spChg>
        <pc:spChg chg="mod">
          <ac:chgData name="Yusuf Ahmed" userId="278eefcc-6d86-4446-9082-31f6cfa36d45" providerId="ADAL" clId="{3917CFED-3E31-4E6E-A226-C9C4CA7512EC}" dt="2023-08-17T20:07:58.359" v="14203"/>
          <ac:spMkLst>
            <pc:docMk/>
            <pc:sldMk cId="3844155432" sldId="367"/>
            <ac:spMk id="7" creationId="{026C992D-34F4-090D-6E98-3A5CA5276713}"/>
          </ac:spMkLst>
        </pc:spChg>
        <pc:spChg chg="add del mod">
          <ac:chgData name="Yusuf Ahmed" userId="278eefcc-6d86-4446-9082-31f6cfa36d45" providerId="ADAL" clId="{3917CFED-3E31-4E6E-A226-C9C4CA7512EC}" dt="2023-08-18T03:10:04.786" v="15659" actId="478"/>
          <ac:spMkLst>
            <pc:docMk/>
            <pc:sldMk cId="3844155432" sldId="367"/>
            <ac:spMk id="9" creationId="{F1A9C707-B166-7741-4CDF-79E7D473252F}"/>
          </ac:spMkLst>
        </pc:spChg>
        <pc:spChg chg="add mod">
          <ac:chgData name="Yusuf Ahmed" userId="278eefcc-6d86-4446-9082-31f6cfa36d45" providerId="ADAL" clId="{3917CFED-3E31-4E6E-A226-C9C4CA7512EC}" dt="2023-08-18T11:48:22.213" v="15752" actId="20577"/>
          <ac:spMkLst>
            <pc:docMk/>
            <pc:sldMk cId="3844155432" sldId="367"/>
            <ac:spMk id="10" creationId="{A9F33362-455A-4AD6-5F4E-EE38C75DB209}"/>
          </ac:spMkLst>
        </pc:spChg>
        <pc:spChg chg="add del mod">
          <ac:chgData name="Yusuf Ahmed" userId="278eefcc-6d86-4446-9082-31f6cfa36d45" providerId="ADAL" clId="{3917CFED-3E31-4E6E-A226-C9C4CA7512EC}" dt="2023-08-18T02:25:59.418" v="15576" actId="478"/>
          <ac:spMkLst>
            <pc:docMk/>
            <pc:sldMk cId="3844155432" sldId="367"/>
            <ac:spMk id="13" creationId="{B0ABBFD5-36A4-C15B-0FD8-7D545BCB3E25}"/>
          </ac:spMkLst>
        </pc:spChg>
        <pc:spChg chg="add del mod">
          <ac:chgData name="Yusuf Ahmed" userId="278eefcc-6d86-4446-9082-31f6cfa36d45" providerId="ADAL" clId="{3917CFED-3E31-4E6E-A226-C9C4CA7512EC}" dt="2023-08-17T20:13:53.520" v="14243" actId="478"/>
          <ac:spMkLst>
            <pc:docMk/>
            <pc:sldMk cId="3844155432" sldId="367"/>
            <ac:spMk id="15" creationId="{7A443A13-A25C-DE56-9A60-F475F8FC6011}"/>
          </ac:spMkLst>
        </pc:spChg>
        <pc:spChg chg="add del mod">
          <ac:chgData name="Yusuf Ahmed" userId="278eefcc-6d86-4446-9082-31f6cfa36d45" providerId="ADAL" clId="{3917CFED-3E31-4E6E-A226-C9C4CA7512EC}" dt="2023-08-18T03:09:39.019" v="15651" actId="478"/>
          <ac:spMkLst>
            <pc:docMk/>
            <pc:sldMk cId="3844155432" sldId="367"/>
            <ac:spMk id="16" creationId="{2723A84D-251C-F6C7-319F-1CE8F547464A}"/>
          </ac:spMkLst>
        </pc:spChg>
        <pc:spChg chg="add del mod">
          <ac:chgData name="Yusuf Ahmed" userId="278eefcc-6d86-4446-9082-31f6cfa36d45" providerId="ADAL" clId="{3917CFED-3E31-4E6E-A226-C9C4CA7512EC}" dt="2023-08-18T03:09:42.102" v="15653" actId="478"/>
          <ac:spMkLst>
            <pc:docMk/>
            <pc:sldMk cId="3844155432" sldId="367"/>
            <ac:spMk id="17" creationId="{23090846-4E62-A329-2161-34EFC3824C08}"/>
          </ac:spMkLst>
        </pc:spChg>
        <pc:grpChg chg="add mod">
          <ac:chgData name="Yusuf Ahmed" userId="278eefcc-6d86-4446-9082-31f6cfa36d45" providerId="ADAL" clId="{3917CFED-3E31-4E6E-A226-C9C4CA7512EC}" dt="2023-08-17T20:07:58.359" v="14203"/>
          <ac:grpSpMkLst>
            <pc:docMk/>
            <pc:sldMk cId="3844155432" sldId="367"/>
            <ac:grpSpMk id="6" creationId="{BA750EB4-2599-6AE5-67C5-7AB80AE6D72C}"/>
          </ac:grpSpMkLst>
        </pc:grpChg>
        <pc:picChg chg="add del mod">
          <ac:chgData name="Yusuf Ahmed" userId="278eefcc-6d86-4446-9082-31f6cfa36d45" providerId="ADAL" clId="{3917CFED-3E31-4E6E-A226-C9C4CA7512EC}" dt="2023-08-18T03:09:31.004" v="15646" actId="478"/>
          <ac:picMkLst>
            <pc:docMk/>
            <pc:sldMk cId="3844155432" sldId="367"/>
            <ac:picMk id="4" creationId="{3DC8D8FD-7141-EC42-0B33-70B741DE1F0B}"/>
          </ac:picMkLst>
        </pc:picChg>
        <pc:picChg chg="add mod">
          <ac:chgData name="Yusuf Ahmed" userId="278eefcc-6d86-4446-9082-31f6cfa36d45" providerId="ADAL" clId="{3917CFED-3E31-4E6E-A226-C9C4CA7512EC}" dt="2023-08-17T20:07:58.359" v="14203"/>
          <ac:picMkLst>
            <pc:docMk/>
            <pc:sldMk cId="3844155432" sldId="367"/>
            <ac:picMk id="5" creationId="{9789AC85-C6F3-3F58-96DD-609762E8C126}"/>
          </ac:picMkLst>
        </pc:picChg>
        <pc:picChg chg="add mod">
          <ac:chgData name="Yusuf Ahmed" userId="278eefcc-6d86-4446-9082-31f6cfa36d45" providerId="ADAL" clId="{3917CFED-3E31-4E6E-A226-C9C4CA7512EC}" dt="2023-08-18T03:10:38.373" v="15668" actId="1076"/>
          <ac:picMkLst>
            <pc:docMk/>
            <pc:sldMk cId="3844155432" sldId="367"/>
            <ac:picMk id="12" creationId="{75C73EAF-5C71-3561-3441-A8552C1110D0}"/>
          </ac:picMkLst>
        </pc:picChg>
        <pc:picChg chg="add mod">
          <ac:chgData name="Yusuf Ahmed" userId="278eefcc-6d86-4446-9082-31f6cfa36d45" providerId="ADAL" clId="{3917CFED-3E31-4E6E-A226-C9C4CA7512EC}" dt="2023-08-17T20:15:19.933" v="14245"/>
          <ac:picMkLst>
            <pc:docMk/>
            <pc:sldMk cId="3844155432" sldId="367"/>
            <ac:picMk id="18" creationId="{F7BFBD42-CE9F-B3C3-6B7F-FC4FFC39AA7A}"/>
          </ac:picMkLst>
        </pc:picChg>
        <pc:picChg chg="add mod ord">
          <ac:chgData name="Yusuf Ahmed" userId="278eefcc-6d86-4446-9082-31f6cfa36d45" providerId="ADAL" clId="{3917CFED-3E31-4E6E-A226-C9C4CA7512EC}" dt="2023-08-18T03:10:17.323" v="15663" actId="1076"/>
          <ac:picMkLst>
            <pc:docMk/>
            <pc:sldMk cId="3844155432" sldId="367"/>
            <ac:picMk id="20" creationId="{474932AC-B285-A246-9B21-F87B157AE22A}"/>
          </ac:picMkLst>
        </pc:picChg>
        <pc:cxnChg chg="mod">
          <ac:chgData name="Yusuf Ahmed" userId="278eefcc-6d86-4446-9082-31f6cfa36d45" providerId="ADAL" clId="{3917CFED-3E31-4E6E-A226-C9C4CA7512EC}" dt="2023-08-17T20:07:58.359" v="14203"/>
          <ac:cxnSpMkLst>
            <pc:docMk/>
            <pc:sldMk cId="3844155432" sldId="367"/>
            <ac:cxnSpMk id="8" creationId="{95C6BCFA-07F3-A251-5410-6F701C1A6518}"/>
          </ac:cxnSpMkLst>
        </pc:cxnChg>
        <pc:cxnChg chg="add del mod">
          <ac:chgData name="Yusuf Ahmed" userId="278eefcc-6d86-4446-9082-31f6cfa36d45" providerId="ADAL" clId="{3917CFED-3E31-4E6E-A226-C9C4CA7512EC}" dt="2023-08-18T03:10:06.478" v="15660" actId="478"/>
          <ac:cxnSpMkLst>
            <pc:docMk/>
            <pc:sldMk cId="3844155432" sldId="367"/>
            <ac:cxnSpMk id="11" creationId="{7A88033F-81E7-BE19-FEE0-97F4DC1CCB4B}"/>
          </ac:cxnSpMkLst>
        </pc:cxnChg>
        <pc:cxnChg chg="add del mod">
          <ac:chgData name="Yusuf Ahmed" userId="278eefcc-6d86-4446-9082-31f6cfa36d45" providerId="ADAL" clId="{3917CFED-3E31-4E6E-A226-C9C4CA7512EC}" dt="2023-08-18T02:26:01.551" v="15577" actId="478"/>
          <ac:cxnSpMkLst>
            <pc:docMk/>
            <pc:sldMk cId="3844155432" sldId="367"/>
            <ac:cxnSpMk id="14" creationId="{24831245-C9D7-2E6D-631A-8A15C8D63DB2}"/>
          </ac:cxnSpMkLst>
        </pc:cxnChg>
      </pc:sldChg>
      <pc:sldChg chg="add mod ord modShow">
        <pc:chgData name="Yusuf Ahmed" userId="278eefcc-6d86-4446-9082-31f6cfa36d45" providerId="ADAL" clId="{3917CFED-3E31-4E6E-A226-C9C4CA7512EC}" dt="2023-08-18T12:04:35.258" v="15772" actId="729"/>
        <pc:sldMkLst>
          <pc:docMk/>
          <pc:sldMk cId="2915495844" sldId="368"/>
        </pc:sldMkLst>
      </pc:sldChg>
      <pc:sldChg chg="delSp modSp new mod">
        <pc:chgData name="Yusuf Ahmed" userId="278eefcc-6d86-4446-9082-31f6cfa36d45" providerId="ADAL" clId="{3917CFED-3E31-4E6E-A226-C9C4CA7512EC}" dt="2023-08-18T12:05:05.707" v="15803" actId="20577"/>
        <pc:sldMkLst>
          <pc:docMk/>
          <pc:sldMk cId="264947440" sldId="369"/>
        </pc:sldMkLst>
        <pc:spChg chg="del">
          <ac:chgData name="Yusuf Ahmed" userId="278eefcc-6d86-4446-9082-31f6cfa36d45" providerId="ADAL" clId="{3917CFED-3E31-4E6E-A226-C9C4CA7512EC}" dt="2023-08-18T12:04:53.004" v="15795" actId="478"/>
          <ac:spMkLst>
            <pc:docMk/>
            <pc:sldMk cId="264947440" sldId="369"/>
            <ac:spMk id="2" creationId="{7F992BDC-43FC-961D-E658-4C01D6EB31D2}"/>
          </ac:spMkLst>
        </pc:spChg>
        <pc:spChg chg="mod">
          <ac:chgData name="Yusuf Ahmed" userId="278eefcc-6d86-4446-9082-31f6cfa36d45" providerId="ADAL" clId="{3917CFED-3E31-4E6E-A226-C9C4CA7512EC}" dt="2023-08-18T12:05:05.707" v="15803" actId="20577"/>
          <ac:spMkLst>
            <pc:docMk/>
            <pc:sldMk cId="264947440" sldId="369"/>
            <ac:spMk id="3" creationId="{05441A16-AA82-2A52-E780-C9E309891851}"/>
          </ac:spMkLst>
        </pc:spChg>
      </pc:sldChg>
      <pc:sldMasterChg chg="delSldLayout">
        <pc:chgData name="Yusuf Ahmed" userId="278eefcc-6d86-4446-9082-31f6cfa36d45" providerId="ADAL" clId="{3917CFED-3E31-4E6E-A226-C9C4CA7512EC}" dt="2023-08-14T16:54:30.905" v="68" actId="47"/>
        <pc:sldMasterMkLst>
          <pc:docMk/>
          <pc:sldMasterMk cId="0" sldId="2147483700"/>
        </pc:sldMasterMkLst>
        <pc:sldLayoutChg chg="del">
          <pc:chgData name="Yusuf Ahmed" userId="278eefcc-6d86-4446-9082-31f6cfa36d45" providerId="ADAL" clId="{3917CFED-3E31-4E6E-A226-C9C4CA7512EC}" dt="2023-08-14T16:54:18.635" v="1" actId="47"/>
          <pc:sldLayoutMkLst>
            <pc:docMk/>
            <pc:sldMasterMk cId="0" sldId="2147483700"/>
            <pc:sldLayoutMk cId="0" sldId="2147483648"/>
          </pc:sldLayoutMkLst>
        </pc:sldLayoutChg>
        <pc:sldLayoutChg chg="del">
          <pc:chgData name="Yusuf Ahmed" userId="278eefcc-6d86-4446-9082-31f6cfa36d45" providerId="ADAL" clId="{3917CFED-3E31-4E6E-A226-C9C4CA7512EC}" dt="2023-08-14T16:54:21.815" v="5" actId="47"/>
          <pc:sldLayoutMkLst>
            <pc:docMk/>
            <pc:sldMasterMk cId="0" sldId="2147483700"/>
            <pc:sldLayoutMk cId="0" sldId="2147483649"/>
          </pc:sldLayoutMkLst>
        </pc:sldLayoutChg>
        <pc:sldLayoutChg chg="del">
          <pc:chgData name="Yusuf Ahmed" userId="278eefcc-6d86-4446-9082-31f6cfa36d45" providerId="ADAL" clId="{3917CFED-3E31-4E6E-A226-C9C4CA7512EC}" dt="2023-08-14T16:54:30.876" v="67" actId="47"/>
          <pc:sldLayoutMkLst>
            <pc:docMk/>
            <pc:sldMasterMk cId="0" sldId="2147483700"/>
            <pc:sldLayoutMk cId="0" sldId="2147483650"/>
          </pc:sldLayoutMkLst>
        </pc:sldLayoutChg>
        <pc:sldLayoutChg chg="del">
          <pc:chgData name="Yusuf Ahmed" userId="278eefcc-6d86-4446-9082-31f6cfa36d45" providerId="ADAL" clId="{3917CFED-3E31-4E6E-A226-C9C4CA7512EC}" dt="2023-08-14T16:54:27.278" v="38" actId="47"/>
          <pc:sldLayoutMkLst>
            <pc:docMk/>
            <pc:sldMasterMk cId="0" sldId="2147483700"/>
            <pc:sldLayoutMk cId="0" sldId="2147483651"/>
          </pc:sldLayoutMkLst>
        </pc:sldLayoutChg>
        <pc:sldLayoutChg chg="del">
          <pc:chgData name="Yusuf Ahmed" userId="278eefcc-6d86-4446-9082-31f6cfa36d45" providerId="ADAL" clId="{3917CFED-3E31-4E6E-A226-C9C4CA7512EC}" dt="2023-08-14T16:54:30.028" v="55" actId="47"/>
          <pc:sldLayoutMkLst>
            <pc:docMk/>
            <pc:sldMasterMk cId="0" sldId="2147483700"/>
            <pc:sldLayoutMk cId="0" sldId="2147483652"/>
          </pc:sldLayoutMkLst>
        </pc:sldLayoutChg>
        <pc:sldLayoutChg chg="del">
          <pc:chgData name="Yusuf Ahmed" userId="278eefcc-6d86-4446-9082-31f6cfa36d45" providerId="ADAL" clId="{3917CFED-3E31-4E6E-A226-C9C4CA7512EC}" dt="2023-08-14T16:54:22.929" v="12" actId="47"/>
          <pc:sldLayoutMkLst>
            <pc:docMk/>
            <pc:sldMasterMk cId="0" sldId="2147483700"/>
            <pc:sldLayoutMk cId="0" sldId="2147483653"/>
          </pc:sldLayoutMkLst>
        </pc:sldLayoutChg>
        <pc:sldLayoutChg chg="del">
          <pc:chgData name="Yusuf Ahmed" userId="278eefcc-6d86-4446-9082-31f6cfa36d45" providerId="ADAL" clId="{3917CFED-3E31-4E6E-A226-C9C4CA7512EC}" dt="2023-08-14T16:54:26.825" v="29" actId="47"/>
          <pc:sldLayoutMkLst>
            <pc:docMk/>
            <pc:sldMasterMk cId="0" sldId="2147483700"/>
            <pc:sldLayoutMk cId="0" sldId="2147483654"/>
          </pc:sldLayoutMkLst>
        </pc:sldLayoutChg>
        <pc:sldLayoutChg chg="del">
          <pc:chgData name="Yusuf Ahmed" userId="278eefcc-6d86-4446-9082-31f6cfa36d45" providerId="ADAL" clId="{3917CFED-3E31-4E6E-A226-C9C4CA7512EC}" dt="2023-08-14T16:54:21.877" v="6" actId="47"/>
          <pc:sldLayoutMkLst>
            <pc:docMk/>
            <pc:sldMasterMk cId="0" sldId="2147483700"/>
            <pc:sldLayoutMk cId="0" sldId="2147483655"/>
          </pc:sldLayoutMkLst>
        </pc:sldLayoutChg>
        <pc:sldLayoutChg chg="del">
          <pc:chgData name="Yusuf Ahmed" userId="278eefcc-6d86-4446-9082-31f6cfa36d45" providerId="ADAL" clId="{3917CFED-3E31-4E6E-A226-C9C4CA7512EC}" dt="2023-08-14T16:54:26.732" v="27" actId="47"/>
          <pc:sldLayoutMkLst>
            <pc:docMk/>
            <pc:sldMasterMk cId="0" sldId="2147483700"/>
            <pc:sldLayoutMk cId="0" sldId="2147483656"/>
          </pc:sldLayoutMkLst>
        </pc:sldLayoutChg>
        <pc:sldLayoutChg chg="del">
          <pc:chgData name="Yusuf Ahmed" userId="278eefcc-6d86-4446-9082-31f6cfa36d45" providerId="ADAL" clId="{3917CFED-3E31-4E6E-A226-C9C4CA7512EC}" dt="2023-08-14T16:54:23.076" v="15" actId="47"/>
          <pc:sldLayoutMkLst>
            <pc:docMk/>
            <pc:sldMasterMk cId="0" sldId="2147483700"/>
            <pc:sldLayoutMk cId="0" sldId="2147483657"/>
          </pc:sldLayoutMkLst>
        </pc:sldLayoutChg>
        <pc:sldLayoutChg chg="del">
          <pc:chgData name="Yusuf Ahmed" userId="278eefcc-6d86-4446-9082-31f6cfa36d45" providerId="ADAL" clId="{3917CFED-3E31-4E6E-A226-C9C4CA7512EC}" dt="2023-08-14T16:54:21.613" v="4" actId="47"/>
          <pc:sldLayoutMkLst>
            <pc:docMk/>
            <pc:sldMasterMk cId="0" sldId="2147483700"/>
            <pc:sldLayoutMk cId="0" sldId="2147483659"/>
          </pc:sldLayoutMkLst>
        </pc:sldLayoutChg>
        <pc:sldLayoutChg chg="del">
          <pc:chgData name="Yusuf Ahmed" userId="278eefcc-6d86-4446-9082-31f6cfa36d45" providerId="ADAL" clId="{3917CFED-3E31-4E6E-A226-C9C4CA7512EC}" dt="2023-08-14T16:54:23.942" v="20" actId="47"/>
          <pc:sldLayoutMkLst>
            <pc:docMk/>
            <pc:sldMasterMk cId="0" sldId="2147483700"/>
            <pc:sldLayoutMk cId="0" sldId="2147483660"/>
          </pc:sldLayoutMkLst>
        </pc:sldLayoutChg>
        <pc:sldLayoutChg chg="del">
          <pc:chgData name="Yusuf Ahmed" userId="278eefcc-6d86-4446-9082-31f6cfa36d45" providerId="ADAL" clId="{3917CFED-3E31-4E6E-A226-C9C4CA7512EC}" dt="2023-08-14T16:54:27.533" v="44" actId="47"/>
          <pc:sldLayoutMkLst>
            <pc:docMk/>
            <pc:sldMasterMk cId="0" sldId="2147483700"/>
            <pc:sldLayoutMk cId="0" sldId="2147483661"/>
          </pc:sldLayoutMkLst>
        </pc:sldLayoutChg>
        <pc:sldLayoutChg chg="del">
          <pc:chgData name="Yusuf Ahmed" userId="278eefcc-6d86-4446-9082-31f6cfa36d45" providerId="ADAL" clId="{3917CFED-3E31-4E6E-A226-C9C4CA7512EC}" dt="2023-08-14T16:54:29.840" v="52" actId="47"/>
          <pc:sldLayoutMkLst>
            <pc:docMk/>
            <pc:sldMasterMk cId="0" sldId="2147483700"/>
            <pc:sldLayoutMk cId="0" sldId="2147483662"/>
          </pc:sldLayoutMkLst>
        </pc:sldLayoutChg>
        <pc:sldLayoutChg chg="del">
          <pc:chgData name="Yusuf Ahmed" userId="278eefcc-6d86-4446-9082-31f6cfa36d45" providerId="ADAL" clId="{3917CFED-3E31-4E6E-A226-C9C4CA7512EC}" dt="2023-08-14T16:54:22.307" v="9" actId="47"/>
          <pc:sldLayoutMkLst>
            <pc:docMk/>
            <pc:sldMasterMk cId="0" sldId="2147483700"/>
            <pc:sldLayoutMk cId="0" sldId="2147483664"/>
          </pc:sldLayoutMkLst>
        </pc:sldLayoutChg>
        <pc:sldLayoutChg chg="del">
          <pc:chgData name="Yusuf Ahmed" userId="278eefcc-6d86-4446-9082-31f6cfa36d45" providerId="ADAL" clId="{3917CFED-3E31-4E6E-A226-C9C4CA7512EC}" dt="2023-08-14T16:54:27.075" v="34" actId="47"/>
          <pc:sldLayoutMkLst>
            <pc:docMk/>
            <pc:sldMasterMk cId="0" sldId="2147483700"/>
            <pc:sldLayoutMk cId="0" sldId="2147483665"/>
          </pc:sldLayoutMkLst>
        </pc:sldLayoutChg>
        <pc:sldLayoutChg chg="del">
          <pc:chgData name="Yusuf Ahmed" userId="278eefcc-6d86-4446-9082-31f6cfa36d45" providerId="ADAL" clId="{3917CFED-3E31-4E6E-A226-C9C4CA7512EC}" dt="2023-08-14T16:54:24.636" v="24" actId="47"/>
          <pc:sldLayoutMkLst>
            <pc:docMk/>
            <pc:sldMasterMk cId="0" sldId="2147483700"/>
            <pc:sldLayoutMk cId="0" sldId="2147483666"/>
          </pc:sldLayoutMkLst>
        </pc:sldLayoutChg>
        <pc:sldLayoutChg chg="del">
          <pc:chgData name="Yusuf Ahmed" userId="278eefcc-6d86-4446-9082-31f6cfa36d45" providerId="ADAL" clId="{3917CFED-3E31-4E6E-A226-C9C4CA7512EC}" dt="2023-08-14T16:54:27.602" v="45" actId="47"/>
          <pc:sldLayoutMkLst>
            <pc:docMk/>
            <pc:sldMasterMk cId="0" sldId="2147483700"/>
            <pc:sldLayoutMk cId="0" sldId="2147483667"/>
          </pc:sldLayoutMkLst>
        </pc:sldLayoutChg>
        <pc:sldLayoutChg chg="del">
          <pc:chgData name="Yusuf Ahmed" userId="278eefcc-6d86-4446-9082-31f6cfa36d45" providerId="ADAL" clId="{3917CFED-3E31-4E6E-A226-C9C4CA7512EC}" dt="2023-08-14T16:54:27.720" v="47" actId="47"/>
          <pc:sldLayoutMkLst>
            <pc:docMk/>
            <pc:sldMasterMk cId="0" sldId="2147483700"/>
            <pc:sldLayoutMk cId="0" sldId="2147483668"/>
          </pc:sldLayoutMkLst>
        </pc:sldLayoutChg>
        <pc:sldLayoutChg chg="del">
          <pc:chgData name="Yusuf Ahmed" userId="278eefcc-6d86-4446-9082-31f6cfa36d45" providerId="ADAL" clId="{3917CFED-3E31-4E6E-A226-C9C4CA7512EC}" dt="2023-08-14T16:54:26.973" v="32" actId="47"/>
          <pc:sldLayoutMkLst>
            <pc:docMk/>
            <pc:sldMasterMk cId="0" sldId="2147483700"/>
            <pc:sldLayoutMk cId="0" sldId="2147483669"/>
          </pc:sldLayoutMkLst>
        </pc:sldLayoutChg>
        <pc:sldLayoutChg chg="del">
          <pc:chgData name="Yusuf Ahmed" userId="278eefcc-6d86-4446-9082-31f6cfa36d45" providerId="ADAL" clId="{3917CFED-3E31-4E6E-A226-C9C4CA7512EC}" dt="2023-08-14T16:54:27.125" v="35" actId="47"/>
          <pc:sldLayoutMkLst>
            <pc:docMk/>
            <pc:sldMasterMk cId="0" sldId="2147483700"/>
            <pc:sldLayoutMk cId="0" sldId="2147483670"/>
          </pc:sldLayoutMkLst>
        </pc:sldLayoutChg>
        <pc:sldLayoutChg chg="del">
          <pc:chgData name="Yusuf Ahmed" userId="278eefcc-6d86-4446-9082-31f6cfa36d45" providerId="ADAL" clId="{3917CFED-3E31-4E6E-A226-C9C4CA7512EC}" dt="2023-08-14T16:54:27.174" v="36" actId="47"/>
          <pc:sldLayoutMkLst>
            <pc:docMk/>
            <pc:sldMasterMk cId="0" sldId="2147483700"/>
            <pc:sldLayoutMk cId="0" sldId="2147483671"/>
          </pc:sldLayoutMkLst>
        </pc:sldLayoutChg>
        <pc:sldLayoutChg chg="del">
          <pc:chgData name="Yusuf Ahmed" userId="278eefcc-6d86-4446-9082-31f6cfa36d45" providerId="ADAL" clId="{3917CFED-3E31-4E6E-A226-C9C4CA7512EC}" dt="2023-08-14T16:54:30.507" v="62" actId="47"/>
          <pc:sldLayoutMkLst>
            <pc:docMk/>
            <pc:sldMasterMk cId="0" sldId="2147483700"/>
            <pc:sldLayoutMk cId="0" sldId="2147483672"/>
          </pc:sldLayoutMkLst>
        </pc:sldLayoutChg>
        <pc:sldLayoutChg chg="del">
          <pc:chgData name="Yusuf Ahmed" userId="278eefcc-6d86-4446-9082-31f6cfa36d45" providerId="ADAL" clId="{3917CFED-3E31-4E6E-A226-C9C4CA7512EC}" dt="2023-08-14T16:54:27.229" v="37" actId="47"/>
          <pc:sldLayoutMkLst>
            <pc:docMk/>
            <pc:sldMasterMk cId="0" sldId="2147483700"/>
            <pc:sldLayoutMk cId="0" sldId="2147483673"/>
          </pc:sldLayoutMkLst>
        </pc:sldLayoutChg>
        <pc:sldLayoutChg chg="del">
          <pc:chgData name="Yusuf Ahmed" userId="278eefcc-6d86-4446-9082-31f6cfa36d45" providerId="ADAL" clId="{3917CFED-3E31-4E6E-A226-C9C4CA7512EC}" dt="2023-08-14T16:54:21.979" v="7" actId="47"/>
          <pc:sldLayoutMkLst>
            <pc:docMk/>
            <pc:sldMasterMk cId="0" sldId="2147483700"/>
            <pc:sldLayoutMk cId="0" sldId="2147483674"/>
          </pc:sldLayoutMkLst>
        </pc:sldLayoutChg>
        <pc:sldLayoutChg chg="del">
          <pc:chgData name="Yusuf Ahmed" userId="278eefcc-6d86-4446-9082-31f6cfa36d45" providerId="ADAL" clId="{3917CFED-3E31-4E6E-A226-C9C4CA7512EC}" dt="2023-08-14T16:54:27.648" v="46" actId="47"/>
          <pc:sldLayoutMkLst>
            <pc:docMk/>
            <pc:sldMasterMk cId="0" sldId="2147483700"/>
            <pc:sldLayoutMk cId="0" sldId="2147483675"/>
          </pc:sldLayoutMkLst>
        </pc:sldLayoutChg>
        <pc:sldLayoutChg chg="del">
          <pc:chgData name="Yusuf Ahmed" userId="278eefcc-6d86-4446-9082-31f6cfa36d45" providerId="ADAL" clId="{3917CFED-3E31-4E6E-A226-C9C4CA7512EC}" dt="2023-08-14T16:54:30.905" v="68" actId="47"/>
          <pc:sldLayoutMkLst>
            <pc:docMk/>
            <pc:sldMasterMk cId="0" sldId="2147483700"/>
            <pc:sldLayoutMk cId="0" sldId="2147483676"/>
          </pc:sldLayoutMkLst>
        </pc:sldLayoutChg>
        <pc:sldLayoutChg chg="del">
          <pc:chgData name="Yusuf Ahmed" userId="278eefcc-6d86-4446-9082-31f6cfa36d45" providerId="ADAL" clId="{3917CFED-3E31-4E6E-A226-C9C4CA7512EC}" dt="2023-08-14T16:54:22.997" v="13" actId="47"/>
          <pc:sldLayoutMkLst>
            <pc:docMk/>
            <pc:sldMasterMk cId="0" sldId="2147483700"/>
            <pc:sldLayoutMk cId="0" sldId="2147483677"/>
          </pc:sldLayoutMkLst>
        </pc:sldLayoutChg>
        <pc:sldLayoutChg chg="del">
          <pc:chgData name="Yusuf Ahmed" userId="278eefcc-6d86-4446-9082-31f6cfa36d45" providerId="ADAL" clId="{3917CFED-3E31-4E6E-A226-C9C4CA7512EC}" dt="2023-08-14T16:54:29.896" v="53" actId="47"/>
          <pc:sldLayoutMkLst>
            <pc:docMk/>
            <pc:sldMasterMk cId="0" sldId="2147483700"/>
            <pc:sldLayoutMk cId="0" sldId="2147483678"/>
          </pc:sldLayoutMkLst>
        </pc:sldLayoutChg>
        <pc:sldLayoutChg chg="del">
          <pc:chgData name="Yusuf Ahmed" userId="278eefcc-6d86-4446-9082-31f6cfa36d45" providerId="ADAL" clId="{3917CFED-3E31-4E6E-A226-C9C4CA7512EC}" dt="2023-08-14T16:54:30.367" v="60" actId="47"/>
          <pc:sldLayoutMkLst>
            <pc:docMk/>
            <pc:sldMasterMk cId="0" sldId="2147483700"/>
            <pc:sldLayoutMk cId="0" sldId="2147483679"/>
          </pc:sldLayoutMkLst>
        </pc:sldLayoutChg>
        <pc:sldLayoutChg chg="del">
          <pc:chgData name="Yusuf Ahmed" userId="278eefcc-6d86-4446-9082-31f6cfa36d45" providerId="ADAL" clId="{3917CFED-3E31-4E6E-A226-C9C4CA7512EC}" dt="2023-08-14T16:54:24.424" v="21" actId="47"/>
          <pc:sldLayoutMkLst>
            <pc:docMk/>
            <pc:sldMasterMk cId="0" sldId="2147483700"/>
            <pc:sldLayoutMk cId="0" sldId="2147483680"/>
          </pc:sldLayoutMkLst>
        </pc:sldLayoutChg>
        <pc:sldLayoutChg chg="del">
          <pc:chgData name="Yusuf Ahmed" userId="278eefcc-6d86-4446-9082-31f6cfa36d45" providerId="ADAL" clId="{3917CFED-3E31-4E6E-A226-C9C4CA7512EC}" dt="2023-08-14T16:54:24.485" v="22" actId="47"/>
          <pc:sldLayoutMkLst>
            <pc:docMk/>
            <pc:sldMasterMk cId="0" sldId="2147483700"/>
            <pc:sldLayoutMk cId="0" sldId="2147483681"/>
          </pc:sldLayoutMkLst>
        </pc:sldLayoutChg>
        <pc:sldLayoutChg chg="del">
          <pc:chgData name="Yusuf Ahmed" userId="278eefcc-6d86-4446-9082-31f6cfa36d45" providerId="ADAL" clId="{3917CFED-3E31-4E6E-A226-C9C4CA7512EC}" dt="2023-08-14T16:54:29.205" v="49" actId="47"/>
          <pc:sldLayoutMkLst>
            <pc:docMk/>
            <pc:sldMasterMk cId="0" sldId="2147483700"/>
            <pc:sldLayoutMk cId="0" sldId="2147483682"/>
          </pc:sldLayoutMkLst>
        </pc:sldLayoutChg>
        <pc:sldLayoutChg chg="del">
          <pc:chgData name="Yusuf Ahmed" userId="278eefcc-6d86-4446-9082-31f6cfa36d45" providerId="ADAL" clId="{3917CFED-3E31-4E6E-A226-C9C4CA7512EC}" dt="2023-08-14T16:54:23.118" v="16" actId="47"/>
          <pc:sldLayoutMkLst>
            <pc:docMk/>
            <pc:sldMasterMk cId="0" sldId="2147483700"/>
            <pc:sldLayoutMk cId="0" sldId="2147483683"/>
          </pc:sldLayoutMkLst>
        </pc:sldLayoutChg>
        <pc:sldLayoutChg chg="del">
          <pc:chgData name="Yusuf Ahmed" userId="278eefcc-6d86-4446-9082-31f6cfa36d45" providerId="ADAL" clId="{3917CFED-3E31-4E6E-A226-C9C4CA7512EC}" dt="2023-08-14T16:54:30.233" v="58" actId="47"/>
          <pc:sldLayoutMkLst>
            <pc:docMk/>
            <pc:sldMasterMk cId="0" sldId="2147483700"/>
            <pc:sldLayoutMk cId="0" sldId="2147483684"/>
          </pc:sldLayoutMkLst>
        </pc:sldLayoutChg>
        <pc:sldLayoutChg chg="del">
          <pc:chgData name="Yusuf Ahmed" userId="278eefcc-6d86-4446-9082-31f6cfa36d45" providerId="ADAL" clId="{3917CFED-3E31-4E6E-A226-C9C4CA7512EC}" dt="2023-08-14T16:54:23.168" v="17" actId="47"/>
          <pc:sldLayoutMkLst>
            <pc:docMk/>
            <pc:sldMasterMk cId="0" sldId="2147483700"/>
            <pc:sldLayoutMk cId="0" sldId="2147483685"/>
          </pc:sldLayoutMkLst>
        </pc:sldLayoutChg>
        <pc:sldLayoutChg chg="del">
          <pc:chgData name="Yusuf Ahmed" userId="278eefcc-6d86-4446-9082-31f6cfa36d45" providerId="ADAL" clId="{3917CFED-3E31-4E6E-A226-C9C4CA7512EC}" dt="2023-08-14T16:54:23.248" v="18" actId="47"/>
          <pc:sldLayoutMkLst>
            <pc:docMk/>
            <pc:sldMasterMk cId="0" sldId="2147483700"/>
            <pc:sldLayoutMk cId="0" sldId="2147483686"/>
          </pc:sldLayoutMkLst>
        </pc:sldLayoutChg>
        <pc:sldLayoutChg chg="del">
          <pc:chgData name="Yusuf Ahmed" userId="278eefcc-6d86-4446-9082-31f6cfa36d45" providerId="ADAL" clId="{3917CFED-3E31-4E6E-A226-C9C4CA7512EC}" dt="2023-08-14T16:54:26.925" v="31" actId="47"/>
          <pc:sldLayoutMkLst>
            <pc:docMk/>
            <pc:sldMasterMk cId="0" sldId="2147483700"/>
            <pc:sldLayoutMk cId="0" sldId="2147483687"/>
          </pc:sldLayoutMkLst>
        </pc:sldLayoutChg>
        <pc:sldLayoutChg chg="del">
          <pc:chgData name="Yusuf Ahmed" userId="278eefcc-6d86-4446-9082-31f6cfa36d45" providerId="ADAL" clId="{3917CFED-3E31-4E6E-A226-C9C4CA7512EC}" dt="2023-08-14T16:54:26.885" v="30" actId="47"/>
          <pc:sldLayoutMkLst>
            <pc:docMk/>
            <pc:sldMasterMk cId="0" sldId="2147483700"/>
            <pc:sldLayoutMk cId="0" sldId="2147483689"/>
          </pc:sldLayoutMkLst>
        </pc:sldLayoutChg>
        <pc:sldLayoutChg chg="del">
          <pc:chgData name="Yusuf Ahmed" userId="278eefcc-6d86-4446-9082-31f6cfa36d45" providerId="ADAL" clId="{3917CFED-3E31-4E6E-A226-C9C4CA7512EC}" dt="2023-08-14T16:54:27.770" v="48" actId="47"/>
          <pc:sldLayoutMkLst>
            <pc:docMk/>
            <pc:sldMasterMk cId="0" sldId="2147483700"/>
            <pc:sldLayoutMk cId="0" sldId="2147483690"/>
          </pc:sldLayoutMkLst>
        </pc:sldLayoutChg>
        <pc:sldLayoutChg chg="del">
          <pc:chgData name="Yusuf Ahmed" userId="278eefcc-6d86-4446-9082-31f6cfa36d45" providerId="ADAL" clId="{3917CFED-3E31-4E6E-A226-C9C4CA7512EC}" dt="2023-08-14T16:54:30.819" v="66" actId="47"/>
          <pc:sldLayoutMkLst>
            <pc:docMk/>
            <pc:sldMasterMk cId="0" sldId="2147483700"/>
            <pc:sldLayoutMk cId="0" sldId="2147483691"/>
          </pc:sldLayoutMkLst>
        </pc:sldLayoutChg>
        <pc:sldLayoutChg chg="del">
          <pc:chgData name="Yusuf Ahmed" userId="278eefcc-6d86-4446-9082-31f6cfa36d45" providerId="ADAL" clId="{3917CFED-3E31-4E6E-A226-C9C4CA7512EC}" dt="2023-08-14T16:54:30.622" v="63" actId="47"/>
          <pc:sldLayoutMkLst>
            <pc:docMk/>
            <pc:sldMasterMk cId="0" sldId="2147483700"/>
            <pc:sldLayoutMk cId="0" sldId="2147483692"/>
          </pc:sldLayoutMkLst>
        </pc:sldLayoutChg>
        <pc:sldLayoutChg chg="del">
          <pc:chgData name="Yusuf Ahmed" userId="278eefcc-6d86-4446-9082-31f6cfa36d45" providerId="ADAL" clId="{3917CFED-3E31-4E6E-A226-C9C4CA7512EC}" dt="2023-08-14T16:54:30.759" v="65" actId="47"/>
          <pc:sldLayoutMkLst>
            <pc:docMk/>
            <pc:sldMasterMk cId="0" sldId="2147483700"/>
            <pc:sldLayoutMk cId="0" sldId="2147483693"/>
          </pc:sldLayoutMkLst>
        </pc:sldLayoutChg>
        <pc:sldLayoutChg chg="del">
          <pc:chgData name="Yusuf Ahmed" userId="278eefcc-6d86-4446-9082-31f6cfa36d45" providerId="ADAL" clId="{3917CFED-3E31-4E6E-A226-C9C4CA7512EC}" dt="2023-08-14T16:54:30.429" v="61" actId="47"/>
          <pc:sldLayoutMkLst>
            <pc:docMk/>
            <pc:sldMasterMk cId="0" sldId="2147483700"/>
            <pc:sldLayoutMk cId="0" sldId="2147483694"/>
          </pc:sldLayoutMkLst>
        </pc:sldLayoutChg>
      </pc:sldMasterChg>
      <pc:sldMasterChg chg="del delSldLayout">
        <pc:chgData name="Yusuf Ahmed" userId="278eefcc-6d86-4446-9082-31f6cfa36d45" providerId="ADAL" clId="{3917CFED-3E31-4E6E-A226-C9C4CA7512EC}" dt="2023-08-14T16:54:39.088" v="87" actId="47"/>
        <pc:sldMasterMkLst>
          <pc:docMk/>
          <pc:sldMasterMk cId="0" sldId="2147483701"/>
        </pc:sldMasterMkLst>
        <pc:sldLayoutChg chg="del">
          <pc:chgData name="Yusuf Ahmed" userId="278eefcc-6d86-4446-9082-31f6cfa36d45" providerId="ADAL" clId="{3917CFED-3E31-4E6E-A226-C9C4CA7512EC}" dt="2023-08-14T16:54:39.088" v="87" actId="47"/>
          <pc:sldLayoutMkLst>
            <pc:docMk/>
            <pc:sldMasterMk cId="0" sldId="2147483701"/>
            <pc:sldLayoutMk cId="0" sldId="2147483699"/>
          </pc:sldLayoutMkLst>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5:55.301"/>
    </inkml:context>
    <inkml:brush xml:id="br0">
      <inkml:brushProperty name="width" value="0.05" units="cm"/>
      <inkml:brushProperty name="height" value="0.05" units="cm"/>
      <inkml:brushProperty name="color" value="#FFFFFF"/>
    </inkml:brush>
  </inkml:definitions>
  <inkml:trace contextRef="#ctx0" brushRef="#br0">44 868 10135 0 0,'-2'-1'40'0'0,"1"1"1"0"0,0 0-1 0 0,0-1 0 0 0,0 1 0 0 0,-1 0 0 0 0,1-1 0 0 0,0 1 0 0 0,-1 0 1 0 0,1 0-1 0 0,0 0 0 0 0,0 0 0 0 0,-1 1 0 0 0,1-1 0 0 0,0 0 0 0 0,0 0 0 0 0,-1 1 1 0 0,1-1-1 0 0,0 1 0 0 0,0-1 0 0 0,0 1 0 0 0,-1-1 0 0 0,1 1 0 0 0,0 0 0 0 0,0 0 1 0 0,0-1-1 0 0,0 1 0 0 0,0 0 0 0 0,1 0 0 0 0,-1 0 0 0 0,0 0 0 0 0,0 0 0 0 0,0 0 1 0 0,1 0-1 0 0,-1 0 0 0 0,1 1 0 0 0,-1-1 0 0 0,1 0 0 0 0,-1 0 0 0 0,1 0 1 0 0,-1 3-1 0 0,0 1 106 0 0,1 0-1 0 0,-1 0 1 0 0,1 0 0 0 0,0 0 0 0 0,0 0 0 0 0,1 0 0 0 0,-1 0 0 0 0,1 0-1 0 0,0-1 1 0 0,1 1 0 0 0,-1 0 0 0 0,1 0 0 0 0,0-1 0 0 0,4 8 0 0 0,4 5-206 0 0,0-1-1 0 0,20 22 1 0 0,-10-13 290 0 0,-7-7-197 0 0,2-2 0 0 0,0 0 0 0 0,1-1 0 0 0,0 0 0 0 0,30 20 0 0 0,-20-19 50 0 0,0-1 1 0 0,1 0-1 0 0,44 15 0 0 0,-15-12 77 0 0,1-3 0 0 0,0-2 0 0 0,103 11 0 0 0,189-12 14 0 0,0-31-52 0 0,236-62-48 0 0,-301 21-30 0 0,-164 33-24 0 0,337-88 8 0 0,-301 73 8 0 0,548-157 18 0 0,13-13 84 0 0,-570 171-138 0 0,118-35 0 0 0,511-136 75 0 0,-650 180-27 0 0,100-22 24 0 0,477-58 305 0 0,5 55 338 0 0,-96 74-454 0 0,-468-2-156 0 0,0 7-1 0 0,171 48 1 0 0,-210-38 3 0 0,-2 4 0 0 0,-1 4 0 0 0,152 84 0 0 0,411 312 142 0 0,-461-264 368 0 0,-13 18 36 0 0,-168-166-622 0 0,38 43 45 0 0,-2 4 0 0 0,53 82 0 0 0,85 164 171 0 0,-90-139-52 0 0,93 160 185 0 0,-165-268-220 0 0,36 98-1 0 0,11 81 155 0 0,-30-51 28 0 0,-15-51-34 0 0,83 313 698 0 0,-113-428-958 0 0,-3-13 0 0 0,1 1 0 0 0,0-1 1 0 0,2-1-1 0 0,0 1 0 0 0,1-1 0 0 0,12 21 0 0 0,-9-24-6405 0 0,-6-21 4728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4.274"/>
    </inkml:context>
    <inkml:brush xml:id="br0">
      <inkml:brushProperty name="width" value="0.05" units="cm"/>
      <inkml:brushProperty name="height" value="0.05" units="cm"/>
      <inkml:brushProperty name="color" value="#FFFFFF"/>
    </inkml:brush>
  </inkml:definitions>
  <inkml:trace contextRef="#ctx0" brushRef="#br0">180 183 6703 0 0,'0'0'506'0'0,"0"0"-502"0"0,0 0 0 0 0,0 1 1 0 0,0-1-1 0 0,0 0 1 0 0,0 0-1 0 0,0 0 0 0 0,0 0 1 0 0,0 0-1 0 0,0 0 1 0 0,0 0-1 0 0,0 0 0 0 0,0 0 1 0 0,0 0-1 0 0,0 0 0 0 0,0 0 1 0 0,0 0-1 0 0,1 0 1 0 0,-1 0-1 0 0,0 0 0 0 0,0 0 1 0 0,0 0-1 0 0,0 0 0 0 0,0 0 1 0 0,0 0-1 0 0,0 0 1 0 0,0 0-1 0 0,0 0 0 0 0,0 0 1 0 0,1 0-1 0 0,-1 0 1 0 0,0 0-1 0 0,0 0 0 0 0,0 0 1 0 0,0 0-1 0 0,0 0 0 0 0,0 0 1 0 0,0 0-1 0 0,0 0 1 0 0,0 0-1 0 0,0 0 0 0 0,0 0 1 0 0,1 0-1 0 0,-1 0 0 0 0,0 0 1 0 0,0 0-1 0 0,0 0 1 0 0,0 0-1 0 0,0 0 0 0 0,0 0 1 0 0,0-1-1 0 0,0 1 1 0 0,0 0-1 0 0,0 0 0 0 0,0 0 1 0 0,0 0-1 0 0,0 0 0 0 0,0 0 1 0 0,0 0-1 0 0,0 0 1 0 0,0 0-1 0 0,0 0 0 0 0,0 0 1 0 0,0-1-1 0 0,0 1 0 0 0,0 0 1 0 0,0 0-1 0 0,0 0 1 0 0,0 0-1 0 0,0 0 0 0 0,22-65 640 0 0,-18 57-520 0 0,0 1 0 0 0,1-1 0 0 0,0 1 0 0 0,1 0 0 0 0,-1 0 0 0 0,1 0 0 0 0,1 1-1 0 0,-1 0 1 0 0,1 0 0 0 0,0 1 0 0 0,0 0 0 0 0,1 0 0 0 0,-1 0 0 0 0,1 1 0 0 0,0 1-1 0 0,10-4 1 0 0,-11 4-94 0 0,1 0 0 0 0,-1 1 0 0 0,1 0 1 0 0,-1 1-1 0 0,1 0 0 0 0,0 0 0 0 0,0 0 0 0 0,-1 1 0 0 0,1 0 0 0 0,0 1 0 0 0,0 0 0 0 0,-1 0 0 0 0,1 1 0 0 0,-1-1 0 0 0,1 2 0 0 0,-1-1 1 0 0,0 1-1 0 0,11 6 0 0 0,-17-8-33 0 0,0 0 1 0 0,0 0 0 0 0,1 0-1 0 0,-1 0 1 0 0,0 0 0 0 0,-1 0-1 0 0,1 1 1 0 0,0-1 0 0 0,0 0 0 0 0,-1 1-1 0 0,1-1 1 0 0,0 1 0 0 0,-1-1-1 0 0,1 3 1 0 0,2 20-17 0 0,-4-14 80 0 0,0-1-1 0 0,0 0 0 0 0,-1 0 0 0 0,0 0 0 0 0,-1 0 1 0 0,0 0-1 0 0,0-1 0 0 0,-8 14 0 0 0,-2 1 257 0 0,-27 37 0 0 0,25-41-40 0 0,-1-1-1 0 0,-19 16 0 0 0,8-8 637 0 0,29-27-897 0 0,0 1 1 0 0,0 0-1 0 0,0 0 1 0 0,0 0 0 0 0,0 0-1 0 0,0 0 1 0 0,0 0-1 0 0,3 1 1 0 0,1 0-12 0 0,17 0-99 0 0,1 0 0 0 0,-1 2 0 0 0,0 1 0 0 0,37 10 0 0 0,-54-12 74 0 0,0 0 1 0 0,0 1-1 0 0,0-1 0 0 0,-1 1 0 0 0,1 0 0 0 0,0 1 0 0 0,-1-1 0 0 0,0 1 0 0 0,0 0 0 0 0,0 1 0 0 0,-1-1 0 0 0,1 1 1 0 0,-1 0-1 0 0,0 0 0 0 0,0 0 0 0 0,-1 0 0 0 0,1 1 0 0 0,-1 0 0 0 0,0-1 0 0 0,-1 1 0 0 0,4 11 0 0 0,-5-11 21 0 0,1 0 0 0 0,-1 0 0 0 0,-1 0 0 0 0,1 0 0 0 0,-1 0 0 0 0,0 0 0 0 0,0 0 0 0 0,-1 0 0 0 0,-1 7-1 0 0,1-9 45 0 0,0 0 0 0 0,-1 0 0 0 0,1 0 0 0 0,-1 0-1 0 0,0 0 1 0 0,0-1 0 0 0,-1 1 0 0 0,1-1-1 0 0,-1 1 1 0 0,0-1 0 0 0,1 0 0 0 0,-2 0 0 0 0,-5 5-1 0 0,-5 2 326 0 0,0-1 0 0 0,-1 0 0 0 0,0-1 0 0 0,0 0 1 0 0,-1-1-1 0 0,-24 7 0 0 0,2-4 532 0 0,-66 8 0 0 0,79-14-721 0 0,0-2 1 0 0,1 0 0 0 0,-1-2-1 0 0,-27-3 1 0 0,43 2-218 0 0,0 0-1 0 0,0-1 1 0 0,0-1 0 0 0,1 1 0 0 0,-1-1-1 0 0,1-1 1 0 0,-1 1 0 0 0,1-1-1 0 0,0-1 1 0 0,1 0 0 0 0,-1 0 0 0 0,1 0-1 0 0,0-1 1 0 0,-10-10 0 0 0,16 14-108 0 0,-1 1 0 0 0,1-1 0 0 0,0 1 0 0 0,0-1 0 0 0,0 1 1 0 0,0-1-1 0 0,0 1 0 0 0,0-1 0 0 0,0 0 0 0 0,1 0 0 0 0,-1 1 0 0 0,1-1 0 0 0,-1 0 0 0 0,1 0 1 0 0,0 0-1 0 0,0 0 0 0 0,-1 1 0 0 0,1-1 0 0 0,1 0 0 0 0,-1 0 0 0 0,0 0 0 0 0,0 0 1 0 0,2-3-1 0 0,3-8-1378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4.677"/>
    </inkml:context>
    <inkml:brush xml:id="br0">
      <inkml:brushProperty name="width" value="0.05" units="cm"/>
      <inkml:brushProperty name="height" value="0.05" units="cm"/>
      <inkml:brushProperty name="color" value="#FFFFFF"/>
    </inkml:brush>
  </inkml:definitions>
  <inkml:trace contextRef="#ctx0" brushRef="#br0">192 124 3679 0 0,'0'-4'102'0'0,"-1"-7"178"0"0,-7-2 2940 0 0,5 13-2798 0 0,0 1 1 0 0,-1-1 0 0 0,1 1-1 0 0,0 0 1 0 0,0 0 0 0 0,0 0-1 0 0,0 0 1 0 0,0 1 0 0 0,-4 2-1 0 0,-24 17-783 0 0,17-10 367 0 0,0 1 1 0 0,1 0-1 0 0,0 1 0 0 0,1 1 0 0 0,1 0 1 0 0,-10 15-1 0 0,18-25 87 0 0,1 1-1 0 0,0-1 1 0 0,-1 1 0 0 0,2-1-1 0 0,-1 1 1 0 0,1 0 0 0 0,-1 0 0 0 0,1-1-1 0 0,1 1 1 0 0,-1 0 0 0 0,1 0-1 0 0,0 9 1 0 0,0-12-38 0 0,1 1 0 0 0,-1 0 0 0 0,1 0-1 0 0,-1-1 1 0 0,1 1 0 0 0,0 0 0 0 0,0-1 0 0 0,0 1 0 0 0,0 0 0 0 0,1-1-1 0 0,-1 0 1 0 0,1 1 0 0 0,0-1 0 0 0,-1 0 0 0 0,1 0 0 0 0,0 0-1 0 0,0 0 1 0 0,0 0 0 0 0,1 0 0 0 0,-1-1 0 0 0,0 1 0 0 0,1-1-1 0 0,3 2 1 0 0,4 1 50 0 0,1 0 0 0 0,0-1 0 0 0,0-1 0 0 0,0 0 0 0 0,0 0 0 0 0,0-1-1 0 0,0-1 1 0 0,18 0 0 0 0,5-4 173 0 0,49-10-1 0 0,-74 12-181 0 0,-1-1 0 0 0,1 0-1 0 0,-1 0 1 0 0,0-1 0 0 0,0 0 0 0 0,0 0-1 0 0,0-1 1 0 0,-1 0 0 0 0,1 0 0 0 0,-1-1 0 0 0,11-11-1 0 0,-13 12-26 0 0,-1 0 0 0 0,1-1 0 0 0,-1 0 0 0 0,0 0-1 0 0,-1 0 1 0 0,1 0 0 0 0,-1 0 0 0 0,0-1 0 0 0,-1 0 0 0 0,1 1-1 0 0,-2-1 1 0 0,1 0 0 0 0,-1 0 0 0 0,1 0 0 0 0,-1-10 0 0 0,-2 11-53 0 0,1 0 0 0 0,-1 0 0 0 0,-1 0 0 0 0,1 0 0 0 0,-1 0 1 0 0,0 0-1 0 0,0 0 0 0 0,-1 1 0 0 0,1-1 0 0 0,-1 1 1 0 0,-1 0-1 0 0,1-1 0 0 0,-1 1 0 0 0,0 1 0 0 0,0-1 1 0 0,0 1-1 0 0,-5-5 0 0 0,-2 0 18 0 0,0 0 0 0 0,-1 1 0 0 0,0 0 1 0 0,0 1-1 0 0,-1 0 0 0 0,-17-6 0 0 0,18 8-242 0 0,0 1 0 0 0,0 0 0 0 0,-1 1 0 0 0,1 0 0 0 0,-1 1 0 0 0,0 1 0 0 0,0 0 0 0 0,1 1 0 0 0,-1 0 0 0 0,0 1 0 0 0,-14 2 0 0 0,14 2-3642 0 0,0 2-1172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5.025"/>
    </inkml:context>
    <inkml:brush xml:id="br0">
      <inkml:brushProperty name="width" value="0.05" units="cm"/>
      <inkml:brushProperty name="height" value="0.05" units="cm"/>
      <inkml:brushProperty name="color" value="#FFFFFF"/>
    </inkml:brush>
  </inkml:definitions>
  <inkml:trace contextRef="#ctx0" brushRef="#br0">1 14 8751 0 0,'0'-1'59'0'0,"1"0"0"0"0,-1 1 0 0 0,0-1-1 0 0,1 0 1 0 0,-1 1 0 0 0,1-1 0 0 0,-1 1 0 0 0,1-1-1 0 0,-1 1 1 0 0,1-1 0 0 0,-1 1 0 0 0,1-1-1 0 0,-1 1 1 0 0,1 0 0 0 0,0-1 0 0 0,-1 1 0 0 0,1 0-1 0 0,0-1 1 0 0,-1 1 0 0 0,1 0 0 0 0,0 0-1 0 0,0 0 1 0 0,-1-1 0 0 0,1 1 0 0 0,0 0 0 0 0,0 0-1 0 0,-1 0 1 0 0,1 0 0 0 0,0 0 0 0 0,-1 1-1 0 0,1-1 1 0 0,0 0 0 0 0,1 0 0 0 0,33 7 2003 0 0,-25-4-1509 0 0,18 2-352 0 0,0 0 0 0 0,1-2 0 0 0,-1-1 0 0 0,0-1 0 0 0,1-1 0 0 0,-1-2 0 0 0,48-9 0 0 0,6-3-83 0 0,-48 12-4490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5.388"/>
    </inkml:context>
    <inkml:brush xml:id="br0">
      <inkml:brushProperty name="width" value="0.05" units="cm"/>
      <inkml:brushProperty name="height" value="0.05" units="cm"/>
      <inkml:brushProperty name="color" value="#FFFFFF"/>
    </inkml:brush>
  </inkml:definitions>
  <inkml:trace contextRef="#ctx0" brushRef="#br0">261 0 4607 0 0,'0'0'1171'0'0,"0"2"-798"0"0,0 0-331 0 0,-1 0-1 0 0,1 1 0 0 0,-1-1 0 0 0,1 0 0 0 0,-1 1 1 0 0,0-1-1 0 0,1 0 0 0 0,-1 0 0 0 0,-1 0 1 0 0,1 0-1 0 0,0 0 0 0 0,-2 3 0 0 0,-23 23 17 0 0,14-16 126 0 0,-72 84 1212 0 0,66-73-707 0 0,2 0 0 0 0,-20 39-1 0 0,24-39-168 0 0,2 0 0 0 0,-11 36 0 0 0,17-45-401 0 0,0 1-1 0 0,2-1 1 0 0,0 1 0 0 0,1-1 0 0 0,0 28-1 0 0,2-37-65 0 0,-1 0 0 0 0,1 1 1 0 0,0-1-1 0 0,1 0 0 0 0,-1 1 0 0 0,1-1 0 0 0,0 0 0 0 0,0 0 0 0 0,1 0 0 0 0,-1-1 0 0 0,1 1 0 0 0,0-1 0 0 0,0 1 0 0 0,1-1 0 0 0,-1 0 1 0 0,5 4-1 0 0,-5-6 5 0 0,0 0 0 0 0,0 0 0 0 0,0 0 0 0 0,0 0 1 0 0,0-1-1 0 0,0 1 0 0 0,1-1 0 0 0,-1 1 1 0 0,0-1-1 0 0,1 0 0 0 0,-1-1 0 0 0,1 1 0 0 0,-1-1 1 0 0,1 1-1 0 0,-1-1 0 0 0,1 0 0 0 0,0 0 1 0 0,-1-1-1 0 0,1 1 0 0 0,-1-1 0 0 0,1 0 0 0 0,-1 1 1 0 0,0-2-1 0 0,1 1 0 0 0,3-2 0 0 0,-2 1 11 0 0,0 0-1 0 0,0-1 0 0 0,0 0 1 0 0,0 0-1 0 0,-1-1 0 0 0,1 1 1 0 0,-1-1-1 0 0,1 0 0 0 0,-1 0 1 0 0,-1 0-1 0 0,1-1 0 0 0,-1 1 1 0 0,1-1-1 0 0,-1 0 0 0 0,0 0 1 0 0,-1 0-1 0 0,0 0 0 0 0,1-1 1 0 0,-1 1-1 0 0,-1 0 0 0 0,1-1 1 0 0,-1 0-1 0 0,0 1 0 0 0,-1-1 1 0 0,1 0-1 0 0,-1 1 0 0 0,0-1 1 0 0,0 0-1 0 0,-1 0 1 0 0,0 1-1 0 0,0-1 0 0 0,0 0 1 0 0,-1 1-1 0 0,-4-11 0 0 0,4 12-52 0 0,0-1-1 0 0,0 1 0 0 0,-1 0 1 0 0,0 0-1 0 0,0 0 0 0 0,0 0 1 0 0,0 0-1 0 0,-1 1 0 0 0,0-1 1 0 0,1 1-1 0 0,-1 0 1 0 0,0 0-1 0 0,-1 1 0 0 0,1-1 1 0 0,0 1-1 0 0,-9-4 0 0 0,9 5-172 0 0,1 0-1 0 0,-1 0 1 0 0,0 0 0 0 0,1 1-1 0 0,-1-1 1 0 0,0 1-1 0 0,1 0 1 0 0,-1 0-1 0 0,0 0 1 0 0,0 1 0 0 0,1-1-1 0 0,-1 1 1 0 0,1 0-1 0 0,-1 0 1 0 0,0 0-1 0 0,1 1 1 0 0,0-1 0 0 0,-1 1-1 0 0,1-1 1 0 0,0 1-1 0 0,0 0 1 0 0,0 1-1 0 0,-4 2 1 0 0,1 2-1606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5.768"/>
    </inkml:context>
    <inkml:brush xml:id="br0">
      <inkml:brushProperty name="width" value="0.05" units="cm"/>
      <inkml:brushProperty name="height" value="0.05" units="cm"/>
      <inkml:brushProperty name="color" value="#FFFFFF"/>
    </inkml:brush>
  </inkml:definitions>
  <inkml:trace contextRef="#ctx0" brushRef="#br0">234 145 8751 0 0,'0'-5'156'0'0,"0"0"-1"0"0,-1 0 1 0 0,1 0-1 0 0,-1 0 0 0 0,0 0 1 0 0,0 0-1 0 0,-3-6 1 0 0,4 10-130 0 0,-1-1-1 0 0,0 1 1 0 0,1 0 0 0 0,-1-1 0 0 0,0 1 0 0 0,0 0 0 0 0,0 0 0 0 0,0-1 0 0 0,0 1 0 0 0,0 0 0 0 0,-1 0 0 0 0,1 0 0 0 0,0 0 0 0 0,0 0 0 0 0,-1 1 0 0 0,1-1 0 0 0,-1 0 0 0 0,1 1 0 0 0,-1-1 0 0 0,1 1 0 0 0,-1-1 0 0 0,1 1 0 0 0,-1 0-1 0 0,1-1 1 0 0,-1 1 0 0 0,-2 0 0 0 0,-4 1-12 0 0,1-1 0 0 0,-1 1 0 0 0,0 1 0 0 0,1-1 0 0 0,-1 1-1 0 0,1 1 1 0 0,-1 0 0 0 0,1 0 0 0 0,0 0 0 0 0,0 0 0 0 0,1 1-1 0 0,-1 1 1 0 0,1-1 0 0 0,-8 7 0 0 0,7-4 159 0 0,-1 0 1 0 0,1 1-1 0 0,1-1 0 0 0,-1 2 1 0 0,2-1-1 0 0,-1 0 0 0 0,1 1 1 0 0,0 0-1 0 0,1 0 1 0 0,-6 17-1 0 0,8-20-114 0 0,1 0-1 0 0,0 0 1 0 0,0 0 0 0 0,0 0-1 0 0,1 0 1 0 0,0 1 0 0 0,0-1-1 0 0,1 0 1 0 0,0 0 0 0 0,0 0-1 0 0,0 0 1 0 0,1 0 0 0 0,-1 0-1 0 0,2 0 1 0 0,-1 0 0 0 0,1 0-1 0 0,-1-1 1 0 0,1 0 0 0 0,1 1-1 0 0,-1-1 1 0 0,1 0 0 0 0,0 0-1 0 0,0-1 1 0 0,1 1 0 0 0,-1-1-1 0 0,1 0 1 0 0,0 0 0 0 0,0-1-1 0 0,0 1 1 0 0,0-1 0 0 0,1 0-1 0 0,0-1 1 0 0,-1 1 0 0 0,1-1-1 0 0,0 0 1 0 0,0-1 0 0 0,11 2-1 0 0,-4-1 99 0 0,0-1 0 0 0,-1-1 0 0 0,1 0 1 0 0,0-1-1 0 0,0 0 0 0 0,-1-1 0 0 0,1 0 0 0 0,0-1 0 0 0,-1-1 0 0 0,19-7 0 0 0,-24 7-43 0 0,1 0 0 0 0,-1 0-1 0 0,1-1 1 0 0,-1 0 0 0 0,-1 0-1 0 0,1-1 1 0 0,-1 0 0 0 0,0 0 0 0 0,0 0-1 0 0,-1-1 1 0 0,1 1 0 0 0,-2-1 0 0 0,1-1-1 0 0,-1 1 1 0 0,0-1 0 0 0,5-13 0 0 0,-7 13-70 0 0,0 0 0 0 0,0-1 0 0 0,-1 1 1 0 0,0-1-1 0 0,0 1 0 0 0,-1-1 1 0 0,0 1-1 0 0,-1 0 0 0 0,0-1 0 0 0,0 1 1 0 0,-1-1-1 0 0,0 1 0 0 0,0 0 1 0 0,-1 0-1 0 0,0 0 0 0 0,0 0 1 0 0,-1 1-1 0 0,-9-14 0 0 0,8 12-114 0 0,-1 1 0 0 0,0 1 0 0 0,-1-1 0 0 0,0 1 0 0 0,0 0 1 0 0,0 0-1 0 0,-1 1 0 0 0,0 0 0 0 0,0 0 0 0 0,-1 1 0 0 0,1 0 0 0 0,-1 1 0 0 0,0-1 0 0 0,-1 2 0 0 0,-17-6 0 0 0,21 8-225 0 0,0 1 0 0 0,0-1 0 0 0,1 1 1 0 0,-1 0-1 0 0,0 0 0 0 0,0 0 0 0 0,0 1 0 0 0,0 0 0 0 0,-8 3 0 0 0,-5 2-1132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6.461"/>
    </inkml:context>
    <inkml:brush xml:id="br0">
      <inkml:brushProperty name="width" value="0.05" units="cm"/>
      <inkml:brushProperty name="height" value="0.05" units="cm"/>
      <inkml:brushProperty name="color" value="#FFFFFF"/>
    </inkml:brush>
  </inkml:definitions>
  <inkml:trace contextRef="#ctx0" brushRef="#br0">1 81 10135 0 0,'3'-6'52'0'0,"0"0"-1"0"0,0 1 0 0 0,1 0 0 0 0,0 0 0 0 0,0 0 0 0 0,6-6 1 0 0,2 1-962 0 0,26-17 1845 0 0,-37 28-829 0 0,0 0-1 0 0,0 1 0 0 0,1-1 1 0 0,-1 0-1 0 0,0 1 0 0 0,0-1 1 0 0,-1 1-1 0 0,1-1 0 0 0,0 1 1 0 0,0 0-1 0 0,0 2 0 0 0,2 9 198 0 0,-1-1 0 0 0,0 1 0 0 0,0-1 0 0 0,-1 15-1 0 0,2 22 95 0 0,0-27-215 0 0,-3-14 31 0 0,1 0 0 0 0,1 0 0 0 0,-1 0 0 0 0,1 0 0 0 0,1 0 0 0 0,3 10 0 0 0,-5-16 314 0 0,14 0 115 0 0,-14-1-612 0 0,0-1 1 0 0,0 1 0 0 0,0-1-1 0 0,1 0 1 0 0,-1 0 0 0 0,0 1-1 0 0,0-1 1 0 0,1 0 0 0 0,-1 0-1 0 0,0 0 1 0 0,0 0-1 0 0,1-1 1 0 0,-1 1 0 0 0,0 0-1 0 0,0-1 1 0 0,1 1 0 0 0,0-1-1 0 0,3-1 40 0 0,-1-1 1 0 0,0 0-1 0 0,0 0 0 0 0,0 0 0 0 0,0 0 0 0 0,0 0 0 0 0,6-9 0 0 0,21-31 82 0 0,-23 30-123 0 0,7-9-11 0 0,-7 9-9 0 0,1 0 1 0 0,0 0 0 0 0,0 1 0 0 0,20-18-1 0 0,-25 26-15 0 0,5-3-105 0 0,1-1-1 0 0,10-6 0 0 0,-17 12 87 0 0,0 1 0 0 0,0-1 0 0 0,0 1 0 0 0,0 0 0 0 0,0-1-1 0 0,1 1 1 0 0,-1 1 0 0 0,0-1 0 0 0,1 0 0 0 0,-1 1 0 0 0,7 0 0 0 0,0 2-34 0 0,-7 0 43 0 0,0-1 0 0 0,0 1 0 0 0,0 0-1 0 0,0-1 1 0 0,-1 1 0 0 0,1 1 0 0 0,-1-1 0 0 0,1 0 0 0 0,-1 1 0 0 0,0-1 0 0 0,0 1 0 0 0,0 0-1 0 0,3 5 1 0 0,0 2-6 0 0,-1 0-1 0 0,0 1 1 0 0,2 11-1 0 0,-2-8 51 0 0,0 1 0 0 0,11 21 0 0 0,-15-34 2 0 0,1-1 15 0 0,0 1 0 0 0,0 0 1 0 0,0-1-1 0 0,0 1 0 0 0,0 0 1 0 0,0-1-1 0 0,0 1 0 0 0,0-1 0 0 0,0 1 1 0 0,1-1-1 0 0,-1 0 0 0 0,1 0 1 0 0,-1 0-1 0 0,3 2 0 0 0,-3-2 101 0 0,16-6 323 0 0,-8-1-377 0 0,1-1 0 0 0,-1 0 1 0 0,-1-1-1 0 0,1 0 0 0 0,-2 0 0 0 0,10-13 0 0 0,-14 18-82 0 0,7-9-7 0 0,1-1 0 0 0,1 2 0 0 0,0 0 0 0 0,0 0 0 0 0,27-17 0 0 0,-34 25-21 0 0,1 0 1 0 0,-1 1 0 0 0,1-1-1 0 0,-1 1 1 0 0,1 0 0 0 0,0 0-1 0 0,0 1 1 0 0,0 0-1 0 0,0 0 1 0 0,0 0 0 0 0,0 1-1 0 0,1 0 1 0 0,-1 0-1 0 0,0 0 1 0 0,0 1 0 0 0,0 0-1 0 0,0 0 1 0 0,11 5 0 0 0,-14-6 8 0 0,-1 1 1 0 0,1 0-1 0 0,-1 0 1 0 0,0 1-1 0 0,1-1 1 0 0,-1 0 0 0 0,0 1-1 0 0,0 0 1 0 0,0-1-1 0 0,0 1 1 0 0,0 0-1 0 0,-1 0 1 0 0,1 0-1 0 0,0 0 1 0 0,-1 0 0 0 0,0 0-1 0 0,1 1 1 0 0,-1-1-1 0 0,0 0 1 0 0,1 5-1 0 0,0-2-3 0 0,1 5 18 0 0,0 0-1 0 0,-1 0 1 0 0,0 0 0 0 0,0 1-1 0 0,-1 20 1 0 0,-1-19-114 0 0,1 1 1 0 0,1-1 0 0 0,4 20-1 0 0,2-16-2609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6.855"/>
    </inkml:context>
    <inkml:brush xml:id="br0">
      <inkml:brushProperty name="width" value="0.05" units="cm"/>
      <inkml:brushProperty name="height" value="0.05" units="cm"/>
      <inkml:brushProperty name="color" value="#FFFFFF"/>
    </inkml:brush>
  </inkml:definitions>
  <inkml:trace contextRef="#ctx0" brushRef="#br0">1 249 1375 0 0,'20'-25'672'0'0,"-19"22"-41"0"0,1 1 0 0 0,-1 0 0 0 0,1 0 1 0 0,0 0-1 0 0,0 0 0 0 0,0 1 1 0 0,0-1-1 0 0,0 0 0 0 0,3-1 0 0 0,-5 3-557 0 0,1-1 0 0 0,0 1 0 0 0,-1 0 0 0 0,1-1 0 0 0,0 1 0 0 0,-1 0 0 0 0,1 0 0 0 0,0 0-1 0 0,0-1 1 0 0,-1 1 0 0 0,1 0 0 0 0,0 0 0 0 0,0 0 0 0 0,-1 0 0 0 0,1 0 0 0 0,0 1 0 0 0,0-1 0 0 0,-1 0-1 0 0,1 0 1 0 0,0 0 0 0 0,-1 1 0 0 0,1-1 0 0 0,0 0 0 0 0,-1 1 0 0 0,1-1 0 0 0,0 0 0 0 0,-1 1 0 0 0,1-1-1 0 0,-1 1 1 0 0,1-1 0 0 0,0 1 0 0 0,-1-1 0 0 0,0 1 0 0 0,1 0 0 0 0,-1-1 0 0 0,1 1 0 0 0,-1 0 0 0 0,0-1-1 0 0,1 2 1 0 0,1 2 41 0 0,0-1-1 0 0,-1 1 0 0 0,0 0 0 0 0,0-1 0 0 0,2 9 1 0 0,-2 2 421 0 0,-1 0 1 0 0,-1 25-1 0 0,-1-15-81 0 0,2 28-1 0 0,1-32-1915 0 0,-1-18 82 0 0</inkml:trace>
  <inkml:trace contextRef="#ctx0" brushRef="#br0" timeOffset="1">43 41 4607 0 0,'-2'-20'408'0'0,"-1"0"9024"0"0,9 32-11048 0 0,-2 5 392 0 0,1 1-24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9:57.254"/>
    </inkml:context>
    <inkml:brush xml:id="br0">
      <inkml:brushProperty name="width" value="0.05" units="cm"/>
      <inkml:brushProperty name="height" value="0.05" units="cm"/>
      <inkml:brushProperty name="color" value="#FFFFFF"/>
    </inkml:brush>
  </inkml:definitions>
  <inkml:trace contextRef="#ctx0" brushRef="#br0">2 21 11231 0 0,'0'-5'1016'0'0,"-1"1"-796"0"0,1 3-165 0 0,1 1-1 0 0,-1-1 1 0 0,1 0 0 0 0,-1 0-1 0 0,1 1 1 0 0,-1-1-1 0 0,1 0 1 0 0,0 1 0 0 0,-1-1-1 0 0,1 1 1 0 0,0-1-1 0 0,0 1 1 0 0,-1-1 0 0 0,1 1-1 0 0,0 0 1 0 0,0-1-1 0 0,1 1 1 0 0,6-2-10 0 0,0 6-45 0 0,-6-2 27 0 0,-1 1 0 0 0,0-1 0 0 0,1 0 0 0 0,-1 0 0 0 0,0 0 0 0 0,-1 1 0 0 0,1-1 0 0 0,0 1 0 0 0,-1-1 0 0 0,1 0 0 0 0,-1 1 0 0 0,1 4 0 0 0,-2 34 552 0 0,0-29-453 0 0,0 4 128 0 0,2 0 0 0 0,-1 1 0 0 0,2-1 0 0 0,0 0 0 0 0,1 0 0 0 0,1 0 0 0 0,8 23 0 0 0,-11-37-118 0 0,1 1-46 0 0,-2-2-78 0 0,0-1 0 0 0,0 0 0 0 0,0 0 0 0 0,0 0-1 0 0,0 1 1 0 0,0-1 0 0 0,0 0 0 0 0,0 0 0 0 0,0 0 0 0 0,0 1-1 0 0,1-1 1 0 0,-1 0 0 0 0,0 0 0 0 0,0 0 0 0 0,0 1-1 0 0,0-1 1 0 0,0 0 0 0 0,0 0 0 0 0,0 0 0 0 0,1 0 0 0 0,-1 0-1 0 0,0 1 1 0 0,0-1 0 0 0,0 0 0 0 0,0 0 0 0 0,1 0 0 0 0,-1 0-1 0 0,0 0 1 0 0,0 0 0 0 0,0 0 0 0 0,1 0 0 0 0,-1 1 0 0 0,0-1-1 0 0,1 0 1 0 0,1-1 41 0 0,1 1 0 0 0,-1-1-1 0 0,1 1 1 0 0,-1-1 0 0 0,1 0 0 0 0,-1 0-1 0 0,1 0 1 0 0,-1 0 0 0 0,0 0 0 0 0,1-1-1 0 0,-1 1 1 0 0,0-1 0 0 0,3-3 0 0 0,28-29 249 0 0,-23 22-231 0 0,4-5-20 0 0,18-29 0 0 0,-24 33-90 0 0,0 1 0 0 0,1-1-1 0 0,0 2 1 0 0,1-1 0 0 0,17-14 0 0 0,-24 24 25 0 0,-1 0 0 0 0,1 0 0 0 0,0 1 1 0 0,1-1-1 0 0,-1 1 0 0 0,0-1 0 0 0,0 1 0 0 0,1 0 1 0 0,-1 0-1 0 0,0 1 0 0 0,1-1 0 0 0,-1 1 0 0 0,1 0 1 0 0,-1 0-1 0 0,1 0 0 0 0,3 0 0 0 0,-4 1 6 0 0,-1-1 0 0 0,0 1 1 0 0,1-1-1 0 0,-1 1 0 0 0,0 0 0 0 0,1 0 0 0 0,-1 0 0 0 0,0 0 0 0 0,0 0 0 0 0,0 1 1 0 0,0-1-1 0 0,0 1 0 0 0,0-1 0 0 0,0 1 0 0 0,-1 0 0 0 0,1-1 0 0 0,0 1 0 0 0,-1 0 0 0 0,1 0 1 0 0,-1 0-1 0 0,0 1 0 0 0,0-1 0 0 0,0 0 0 0 0,1 3 0 0 0,1 1-5 0 0,4 11 73 0 0,-1 0 1 0 0,6 29 0 0 0,6 16 130 0 0,-15-54-399 0 0,0 0 0 0 0,1 0 0 0 0,8 13 0 0 0,-11-20-1019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5:21.713"/>
    </inkml:context>
    <inkml:brush xml:id="br0">
      <inkml:brushProperty name="width" value="0.05" units="cm"/>
      <inkml:brushProperty name="height" value="0.05" units="cm"/>
      <inkml:brushProperty name="color" value="#FFFFFF"/>
    </inkml:brush>
  </inkml:definitions>
  <inkml:trace contextRef="#ctx0" brushRef="#br0">241 1 11543 0 0,'0'0'1047'0'0,"-1"1"-915"0"0,-2 1-232 0 0,2 0 0 0 0,-2 0-1 0 0,1 1 1 0 0,0-1 0 0 0,1 1 0 0 0,-1 0-1 0 0,0-1 1 0 0,0 1 0 0 0,1 0 0 0 0,0-1 0 0 0,0 2-1 0 0,-1 3 1 0 0,-3 10-162 0 0,-1 17-1 0 0,4-16 227 0 0,-89 609 1613 0 0,22 184-165 0 0,64-732-1221 0 0,-34 1020 3534 0 0,63-357-1465 0 0,49-4-956 0 0,11 163-379 0 0,-82-877-925 0 0,22 203-62 0 0,-21-215-470 0 0,-1-2 0 0 0,2 2 0 0 0,9 19 0 0 0,-13-30-359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0.981"/>
    </inkml:context>
    <inkml:brush xml:id="br0">
      <inkml:brushProperty name="width" value="0.05" units="cm"/>
      <inkml:brushProperty name="height" value="0.05" units="cm"/>
      <inkml:brushProperty name="color" value="#FFFFFF"/>
    </inkml:brush>
  </inkml:definitions>
  <inkml:trace contextRef="#ctx0" brushRef="#br0">6201 985 3679 0 0,'-13'-16'1458'0'0,"1"-2"0"0"0,0 1 0 0 0,1-2 0 0 0,2 1 0 0 0,-1-1 0 0 0,2 0 0 0 0,-7-27 0 0 0,4 13-1438 0 0,1 0 0 0 0,-32-60 0 0 0,31 71-10 0 0,-2 2 0 0 0,0 0 0 0 0,-2 0 0 0 0,0 2 0 0 0,-20-20 0 0 0,-19-14-10 0 0,-1 4 0 0 0,-3 3 0 0 0,-2 1 0 0 0,-89-47 0 0 0,105 68 13 0 0,0 4 0 0 0,-67-22-1 0 0,-97-13 174 0 0,48 22 34 0 0,-169-11-1 0 0,-164 19 36 0 0,252 27-218 0 0,-250 37 0 0 0,413-30-37 0 0,-310 49 0 0 0,209-18 276 0 0,-189 71 0 0 0,236-64-41 0 0,-267 112 298 0 0,88 4-214 0 0,19 29 138 0 0,186-115-275 0 0,-99 78 125 0 0,156-114-89 0 0,-87 95 1 0 0,104-100-189 0 0,-141 169 294 0 0,20 13 115 0 0,9 36-145 0 0,106-178-231 0 0,-40 115 0 0 0,-47 169 216 0 0,64-169 231 0 0,60-179-434 0 0,1-6-3517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5:55.744"/>
    </inkml:context>
    <inkml:brush xml:id="br0">
      <inkml:brushProperty name="width" value="0.05" units="cm"/>
      <inkml:brushProperty name="height" value="0.05" units="cm"/>
      <inkml:brushProperty name="color" value="#FFFFFF"/>
    </inkml:brush>
  </inkml:definitions>
  <inkml:trace contextRef="#ctx0" brushRef="#br0">106 55 455 0 0,'-13'-9'-32'0'0,"0"0"0"0"0,-23-11 0 0 0,8 7 2465 0 0,25 12-2082 0 0,-9-2 8421 0 0,12 3-8704 0 0,15 14 4839 0 0,-5-5-5920 0 0,22 25 1314 0 0,-2 1-1 0 0,37 55 1 0 0,-26-33 150 0 0,75 122 918 0 0,-39-55-351 0 0,-70-114-911 0 0,0 3 164 0 0,2 0 0 0 0,0-1 0 0 0,0 0 0 0 0,1-1 0 0 0,22 19 0 0 0,-31-29-228 0 0,1 0 0 0 0,0 0 0 0 0,0 0-1 0 0,0 0 1 0 0,0 0 0 0 0,0 0 0 0 0,0-1 0 0 0,0 1 0 0 0,0-1 0 0 0,0 0 0 0 0,0 1 0 0 0,0-1 0 0 0,0 0-1 0 0,1 0 1 0 0,-1 0 0 0 0,0-1 0 0 0,0 1 0 0 0,0 0 0 0 0,0-1 0 0 0,0 1 0 0 0,0-1 0 0 0,0 0-1 0 0,0 0 1 0 0,0 0 0 0 0,0 0 0 0 0,-1 0 0 0 0,1 0 0 0 0,2-2 0 0 0,3-3 95 0 0,0 1-1 0 0,0-1 1 0 0,-1-1 0 0 0,0 1 0 0 0,6-10-1 0 0,37-50 340 0 0,73-93-114 0 0,-55 66-168 0 0,-44 59-268 0 0,38-44 1 0 0,-4 19-682 0 0,-18 21-7405 0 0,-26 26 1505 0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0.982"/>
    </inkml:context>
    <inkml:brush xml:id="br0">
      <inkml:brushProperty name="width" value="0.05" units="cm"/>
      <inkml:brushProperty name="height" value="0.05" units="cm"/>
      <inkml:brushProperty name="color" value="#FFFFFF"/>
    </inkml:brush>
  </inkml:definitions>
  <inkml:trace contextRef="#ctx0" brushRef="#br0">42 3 17503 0 0,'-13'-2'1588'0'0,"11"2"-1581"0"0,1 0 0 0 0,0 0 0 0 0,0 0 0 0 0,0 0 0 0 0,0 0 0 0 0,0 1 0 0 0,0-1 0 0 0,0 0-1 0 0,0 1 1 0 0,0-1 0 0 0,1 0 0 0 0,-1 1 0 0 0,0-1 0 0 0,0 1 0 0 0,0 0 0 0 0,0-1 0 0 0,0 1 0 0 0,1 0 0 0 0,-1-1 0 0 0,0 1-1 0 0,1 0 1 0 0,-1 0 0 0 0,0 0 0 0 0,1-1 0 0 0,-1 1 0 0 0,0 2 0 0 0,0 0-135 0 0,0-1-1 0 0,1 1 1 0 0,-1 0-1 0 0,1 0 1 0 0,-1 0-1 0 0,1 3 1 0 0,0-6 127 0 0,0 31-573 0 0,2-1 0 0 0,12 60 1 0 0,-5-36 593 0 0,7 37 104 0 0,6 62 9 0 0,-5-24 525 0 0,-13-109-410 0 0,1 1 0 0 0,1-1 0 0 0,1-1-1 0 0,10 22 1 0 0,-16-39-215 0 0,0-1 0 0 0,0 1 1 0 0,0-1-1 0 0,0 0 0 0 0,1 1 0 0 0,-1-1 0 0 0,0 0 0 0 0,1 0 0 0 0,-1 0 0 0 0,1 0 0 0 0,-1 0 1 0 0,1 0-1 0 0,-1 0 0 0 0,1-1 0 0 0,0 1 0 0 0,-1 0 0 0 0,1-1 0 0 0,0 0 0 0 0,-1 1 0 0 0,1-1 1 0 0,2 0-1 0 0,0 1 7 0 0,0-1 1 0 0,0 0 0 0 0,0-1-1 0 0,-1 1 1 0 0,1 0 0 0 0,0-1 0 0 0,0 0-1 0 0,5-2 1 0 0,9-6 44 0 0,1-1 0 0 0,-1-2-1 0 0,-1 1 1 0 0,30-27 0 0 0,-28 23-65 0 0,9-7 14 0 0,69-60 60 0 0,-28 20-81 0 0,3 3 1 0 0,3 3-1 0 0,117-66 0 0 0,-139 90-666 0 0,36-18-1895 0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2"/>
    </inkml:context>
    <inkml:brush xml:id="br0">
      <inkml:brushProperty name="width" value="0.05" units="cm"/>
      <inkml:brushProperty name="height" value="0.05" units="cm"/>
      <inkml:brushProperty name="color" value="#FFFFFF"/>
    </inkml:brush>
  </inkml:definitions>
  <inkml:trace contextRef="#ctx0" brushRef="#br0">6 20 5527 0 0,'-1'-2'423'0'0,"-3"-15"644"0"0,3 16-361 0 0,2 4-2 0 0,5 19 342 0 0,0 83 1277 0 0,1 5-769 0 0,13 55-721 0 0,-19-155-773 0 0,1-1-64 0 0,-1-8-169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3"/>
    </inkml:context>
    <inkml:brush xml:id="br0">
      <inkml:brushProperty name="width" value="0.05" units="cm"/>
      <inkml:brushProperty name="height" value="0.05" units="cm"/>
      <inkml:brushProperty name="color" value="#FFFFFF"/>
    </inkml:brush>
  </inkml:definitions>
  <inkml:trace contextRef="#ctx0" brushRef="#br0">0 31 7543 0 0,'1'-2'342'0'0,"1"0"-259"0"0,-3 2-26 0 0,6-6 108 0 0,11-8 15 0 0,-8 7 1321 0 0,-7 21-839 0 0,-1 9-35 0 0,-1 0 1 0 0,-1 0 0 0 0,-1 0 0 0 0,-8 30-1 0 0,5-36-136 0 0,4-11 238 0 0,11-11-397 0 0,-1 0-324 0 0,0 0 1 0 0,0 1-1 0 0,1 1 0 0 0,0-1 0 0 0,14-3 1 0 0,49-7 21 0 0,-65 13-30 0 0,2-1-7 0 0,0 2 0 0 0,0-1 0 0 0,0 1 0 0 0,0 0 0 0 0,0 1-1 0 0,0 0 1 0 0,0 1 0 0 0,-1 0 0 0 0,1 0 0 0 0,0 0 0 0 0,-1 1 0 0 0,1 1-1 0 0,9 5 1 0 0,-14-7 4 0 0,0 1-1 0 0,0-1 1 0 0,0 1-1 0 0,-1 0 0 0 0,1 0 1 0 0,-1 0-1 0 0,0 0 1 0 0,0 1-1 0 0,0-1 1 0 0,0 1-1 0 0,-1 0 0 0 0,1 0 1 0 0,-1 0-1 0 0,0 0 1 0 0,0 0-1 0 0,-1 0 1 0 0,1 1-1 0 0,-1-1 0 0 0,0 0 1 0 0,0 1-1 0 0,0-1 1 0 0,-1 1-1 0 0,0 0 1 0 0,1-1-1 0 0,-2 1 0 0 0,1-1 1 0 0,-2 9-1 0 0,1-6 80 0 0,-1 1-1 0 0,-1-1 0 0 0,1 0 1 0 0,-1 0-1 0 0,0 0 0 0 0,-1 0 1 0 0,0 0-1 0 0,0-1 1 0 0,0 1-1 0 0,-1-1 0 0 0,0 0 1 0 0,0-1-1 0 0,-1 1 0 0 0,1-1 1 0 0,-8 5-1 0 0,5-4-21 0 0,0-1-1 0 0,0 0 1 0 0,-1-1-1 0 0,1 1 1 0 0,-1-2-1 0 0,0 1 1 0 0,0-1-1 0 0,0 0 1 0 0,-1-1-1 0 0,1 0 1 0 0,-18 0-1 0 0,17-2-271 0 0,-1-1 0 0 0,1-1 0 0 0,0 0 0 0 0,0-1-1 0 0,0 1 1 0 0,0-2 0 0 0,0 0 0 0 0,0 0 0 0 0,1 0 0 0 0,0-2 0 0 0,0 1-1 0 0,-8-7 1 0 0,-1-3-1138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4"/>
    </inkml:context>
    <inkml:brush xml:id="br0">
      <inkml:brushProperty name="width" value="0.05" units="cm"/>
      <inkml:brushProperty name="height" value="0.05" units="cm"/>
      <inkml:brushProperty name="color" value="#FFFFFF"/>
    </inkml:brush>
  </inkml:definitions>
  <inkml:trace contextRef="#ctx0" brushRef="#br0">0 47 10591 0 0,'3'-3'127'0'0,"1"0"0"0"0,-1 0 0 0 0,1 1 0 0 0,0 0 0 0 0,0 0 0 0 0,-1 0 0 0 0,1 0 0 0 0,0 0 0 0 0,1 1 0 0 0,-1 0 0 0 0,5-2-1 0 0,7 1 351 0 0,28-2-1 0 0,-10 1-9 0 0,-6 0-330 0 0,-7 0-69 0 0,0 1-1 0 0,24 0 1 0 0,-29 1-11 0 0,-13 1-192 0 0,-1-1 0 0 0,1 1 0 0 0,-1 0 0 0 0,0 0-1 0 0,1 0 1 0 0,-1 1 0 0 0,1-1 0 0 0,-1 0 0 0 0,4 2-1 0 0,-4-1-994 0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5"/>
    </inkml:context>
    <inkml:brush xml:id="br0">
      <inkml:brushProperty name="width" value="0.05" units="cm"/>
      <inkml:brushProperty name="height" value="0.05" units="cm"/>
      <inkml:brushProperty name="color" value="#FFFFFF"/>
    </inkml:brush>
  </inkml:definitions>
  <inkml:trace contextRef="#ctx0" brushRef="#br0">0 0 6911 0 0,'0'0'528'0'0,"2"1"-330"0"0,7 6 125 0 0,-1 0 1 0 0,1 0 0 0 0,-1 1-1 0 0,-1 0 1 0 0,1 1 0 0 0,-1 0-1 0 0,-1 0 1 0 0,0 0 0 0 0,6 13-1 0 0,15 20 515 0 0,-23-37-541 0 0,-2-3-55 0 0,0 0 0 0 0,-1 1 0 0 0,1-1 0 0 0,-1 1 0 0 0,1-1 1 0 0,-1 1-1 0 0,0 0 0 0 0,1-1 0 0 0,-1 1 0 0 0,1 5 0 0 0,11-17 10 0 0,-3 1-219 0 0,0 0 0 0 0,-1-1 0 0 0,10-12 0 0 0,-8 8-37 0 0,16-14 0 0 0,-21 21-1 0 0,-4 4 1 0 0,1 0 0 0 0,-1 0-1 0 0,0 0 1 0 0,1 0 0 0 0,-1 0 0 0 0,1 1 0 0 0,-1-1 0 0 0,1 1-1 0 0,0 0 1 0 0,0-1 0 0 0,0 1 0 0 0,0 1 0 0 0,0-1 0 0 0,0 0-1 0 0,4 0 1 0 0,-6 1 4 0 0,0 0 0 0 0,0 0 0 0 0,0 0 0 0 0,0 0 0 0 0,0 0 0 0 0,0 0 0 0 0,0 1 0 0 0,0-1 0 0 0,0 0 0 0 0,0 1 0 0 0,0-1 0 0 0,0 0 0 0 0,0 1 0 0 0,0-1 0 0 0,-1 1 0 0 0,1-1 0 0 0,0 1 0 0 0,0 0 0 0 0,0-1 0 0 0,-1 1 0 0 0,1 0 0 0 0,0-1 0 0 0,-1 1 0 0 0,1 0 0 0 0,-1 0 0 0 0,1 0 0 0 0,-1 0 0 0 0,2 1 0 0 0,-1 1 0 0 0,2 2 23 0 0,0 0-1 0 0,0 0 1 0 0,0 1-1 0 0,-1-1 1 0 0,0 1-1 0 0,0 0 0 0 0,0-1 1 0 0,-1 1-1 0 0,0 0 1 0 0,0 8-1 0 0,2 2 27 0 0,-3-15 15 0 0,0 0 0 0 0,1 4 6 0 0,-1-3 580 0 0,8-15-558 0 0,0-4-82 0 0,1 1 0 0 0,1 1 0 0 0,1 0 0 0 0,0 0 0 0 0,18-18 0 0 0,-25 29-23 0 0,1 1 0 0 0,-1 0 0 0 0,1 0 0 0 0,0 0 0 0 0,0 1 0 0 0,0-1 0 0 0,9-2 0 0 0,-12 5 7 0 0,1-1 1 0 0,-1 0-1 0 0,1 1 0 0 0,-1-1 0 0 0,1 1 1 0 0,-1 0-1 0 0,1 0 0 0 0,0 0 0 0 0,-1 0 0 0 0,1 1 1 0 0,-1-1-1 0 0,1 0 0 0 0,-1 1 0 0 0,1 0 1 0 0,-1 0-1 0 0,1 0 0 0 0,4 2 0 0 0,-4 0 0 0 0,1 0 0 0 0,-1-1 0 0 0,0 2 0 0 0,0-1 0 0 0,0 0 0 0 0,0 1 0 0 0,-1-1 0 0 0,1 1 0 0 0,-1 0-1 0 0,0-1 1 0 0,0 1 0 0 0,0 1 0 0 0,0-1 0 0 0,-1 0 0 0 0,0 0 0 0 0,0 0 0 0 0,1 6 0 0 0,4 11-13 0 0,-4-15 18 0 0,5 16-111 0 0,8 32-1 0 0,-14-50 150 0 0,0-1-600 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6"/>
    </inkml:context>
    <inkml:brush xml:id="br0">
      <inkml:brushProperty name="width" value="0.05" units="cm"/>
      <inkml:brushProperty name="height" value="0.05" units="cm"/>
      <inkml:brushProperty name="color" value="#FFFFFF"/>
    </inkml:brush>
  </inkml:definitions>
  <inkml:trace contextRef="#ctx0" brushRef="#br0">1 11 5983 0 0,'0'0'464'0'0,"12"-9"519"0"0,-11 8-875 0 0,0 1 1 0 0,0 0-1 0 0,0 0 1 0 0,0-1-1 0 0,-1 1 0 0 0,1 0 1 0 0,0 0-1 0 0,0 0 1 0 0,0 0-1 0 0,0 0 0 0 0,0 0 1 0 0,0 0-1 0 0,0 1 0 0 0,-1-1 1 0 0,1 0-1 0 0,0 0 1 0 0,0 1-1 0 0,0-1 0 0 0,0 0 1 0 0,-1 1-1 0 0,1-1 1 0 0,0 1-1 0 0,0-1 0 0 0,-1 1 1 0 0,2 0-1 0 0,-1 1-17 0 0,1 0 1 0 0,-1 0-1 0 0,0 0 1 0 0,0 0-1 0 0,0 0 0 0 0,0 0 1 0 0,0 0-1 0 0,0 0 0 0 0,1 4 1 0 0,-1 3 112 0 0,1 0 1 0 0,-1 0-1 0 0,-1 0 1 0 0,0 11 0 0 0,1 98 1421 0 0,-1-117-1859 0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7"/>
    </inkml:context>
    <inkml:brush xml:id="br0">
      <inkml:brushProperty name="width" value="0.05" units="cm"/>
      <inkml:brushProperty name="height" value="0.05" units="cm"/>
      <inkml:brushProperty name="color" value="#FFFFFF"/>
    </inkml:brush>
  </inkml:definitions>
  <inkml:trace contextRef="#ctx0" brushRef="#br0">3 63 5063 0 0,'-1'-18'224'0'0,"1"10"48"0"0,-1 0-272 0 0,1-1 0 0 0,0 1 0 0 0,0-3 7704 0 0,7 11-7704 0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8"/>
    </inkml:context>
    <inkml:brush xml:id="br0">
      <inkml:brushProperty name="width" value="0.05" units="cm"/>
      <inkml:brushProperty name="height" value="0.05" units="cm"/>
      <inkml:brushProperty name="color" value="#FFFFFF"/>
    </inkml:brush>
  </inkml:definitions>
  <inkml:trace contextRef="#ctx0" brushRef="#br0">0 7 12007 0 0,'0'0'1083'0'0,"8"-3"-964"0"0,-8 2-131 0 0,0 1 0 0 0,1 0 0 0 0,-1-1 1 0 0,1 1-1 0 0,0 0 0 0 0,-1 0 0 0 0,1 0 1 0 0,-1-1-1 0 0,1 1 0 0 0,-1 0 0 0 0,1 0 1 0 0,-1 0-1 0 0,1 0 0 0 0,0 0 0 0 0,-1 0 1 0 0,1 0-1 0 0,-1 0 0 0 0,1 0 0 0 0,0 0 1 0 0,-1 0-1 0 0,1 0 0 0 0,-1 1 0 0 0,1-1 1 0 0,-1 0-1 0 0,1 0 0 0 0,-1 1 0 0 0,1-1 1 0 0,-1 0-1 0 0,1 1 0 0 0,1 0 17 0 0,-1 1 0 0 0,0-1 0 0 0,0 1 0 0 0,1 0 0 0 0,-1-1 0 0 0,-1 1 0 0 0,1 0 0 0 0,1 3 0 0 0,0 2 175 0 0,0 1 0 0 0,-1-1 0 0 0,1 0 0 0 0,-2 0 0 0 0,1 0 0 0 0,-2 15 0 0 0,1-13 160 0 0,-1 0 0 0 0,2-1 0 0 0,-1 1 1 0 0,4 13-1 0 0,1-5-177 0 0,-5-16-155 0 0,0 0 0 0 0,0-1 0 0 0,1 1 1 0 0,-1 0-1 0 0,0-1 0 0 0,0 1 1 0 0,1-1-1 0 0,-1 1 0 0 0,0-1 1 0 0,1 1-1 0 0,-1 0 0 0 0,0-1 0 0 0,1 0 1 0 0,-1 1-1 0 0,1-1 0 0 0,-1 1 1 0 0,1-1-1 0 0,-1 1 0 0 0,1-1 0 0 0,-1 0 1 0 0,1 1-1 0 0,0-1 0 0 0,-1 0 1 0 0,1 0-1 0 0,-1 1 0 0 0,1-1 0 0 0,0 0 1 0 0,-1 0-1 0 0,1 0 0 0 0,0 0 1 0 0,-1 0-1 0 0,1 0 0 0 0,0 0 1 0 0,-1 0-1 0 0,1 0 0 0 0,0 0 0 0 0,-1 0 1 0 0,1 0-1 0 0,-1 0 0 0 0,1-1 1 0 0,0 1-1 0 0,-1 0 0 0 0,1-1 0 0 0,2-1 12 0 0,0 0-1 0 0,0 0 0 0 0,0 0 1 0 0,0 0-1 0 0,3-5 1 0 0,-3 5-15 0 0,9-12 34 0 0,16-22-1 0 0,-20 24-138 0 0,1 1-1 0 0,0 0 1 0 0,15-13-1 0 0,-21 21 72 0 0,1 0 0 0 0,0 0 0 0 0,0 1 0 0 0,0-1-1 0 0,0 1 1 0 0,0 0 0 0 0,0 0 0 0 0,1 1 0 0 0,-1 0-1 0 0,1-1 1 0 0,-1 1 0 0 0,1 1 0 0 0,-1-1 0 0 0,9 0 0 0 0,-12 2 26 0 0,1-1 1 0 0,-1 0-1 0 0,1 1 1 0 0,-1-1 0 0 0,1 1-1 0 0,-1-1 1 0 0,1 1-1 0 0,-1 0 1 0 0,0 0-1 0 0,1 0 1 0 0,-1 0 0 0 0,0 0-1 0 0,0 0 1 0 0,1 0-1 0 0,-1 0 1 0 0,0 0 0 0 0,0 0-1 0 0,0 1 1 0 0,1 1-1 0 0,15 28 202 0 0,-16-28-155 0 0,13 34 307 0 0,-11-27-234 0 0,1 1-1 0 0,8 15 0 0 0,-8-19-124 0 0,-1 0 1 0 0,2 0-1 0 0,-1 0 0 0 0,1-1 0 0 0,0 0 0 0 0,1 0 0 0 0,-1 0 0 0 0,11 8 1 0 0,-10-10-1209 0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49"/>
    </inkml:context>
    <inkml:brush xml:id="br0">
      <inkml:brushProperty name="width" value="0.05" units="cm"/>
      <inkml:brushProperty name="height" value="0.05" units="cm"/>
      <inkml:brushProperty name="color" value="#FFFFFF"/>
    </inkml:brush>
  </inkml:definitions>
  <inkml:trace contextRef="#ctx0" brushRef="#br0">240 152 5983 0 0,'1'-5'114'0'0,"0"2"-1"0"0,1-2 0 0 0,-1 1 0 0 0,0-1 1 0 0,-1 0-1 0 0,0 0 0 0 0,1 2 1 0 0,-2-2-1 0 0,1 0 0 0 0,0 0 0 0 0,-2-6 1 0 0,0 1 97 0 0,0-1 1 0 0,-2 2-1 0 0,-7-21 1 0 0,11 29-219 0 0,-1-1 1 0 0,0 1 0 0 0,1-2-1 0 0,-1 2 1 0 0,-1-2 0 0 0,1 2-1 0 0,0 0 1 0 0,0-1-1 0 0,-2 0 1 0 0,2 1 0 0 0,0 0-1 0 0,0 0 1 0 0,-2 0 0 0 0,2-1-1 0 0,-1 1 1 0 0,0 0 0 0 0,0 0-1 0 0,1 1 1 0 0,-2-2-1 0 0,2 2 1 0 0,-1-1 0 0 0,0 1-1 0 0,0-1 1 0 0,0 1 0 0 0,0 0-1 0 0,0 0 1 0 0,-1 0 0 0 0,1 0-1 0 0,1 0 1 0 0,-2 0 0 0 0,1 0-1 0 0,1 1 1 0 0,-2-1-1 0 0,2 1 1 0 0,-1-1 0 0 0,-1 2-1 0 0,0 0 1 0 0,-5 1 49 0 0,2 0 0 0 0,0 1 0 0 0,0-1 0 0 0,0 1 0 0 0,1 1 0 0 0,-1 0 0 0 0,1 0 0 0 0,0 0 0 0 0,-7 9 0 0 0,-1 5 75 0 0,2 0 0 0 0,0 2 0 0 0,0-1 0 0 0,2 1 0 0 0,1 0 0 0 0,0 1 0 0 0,2 0 0 0 0,0 0 0 0 0,3 1 0 0 0,-1-1 0 0 0,1 1 0 0 0,2 0 0 0 0,0-1 0 0 0,6 44 0 0 0,-4-54-26 0 0,2 0 0 0 0,0 0-1 0 0,1 0 1 0 0,1 1-1 0 0,0-2 1 0 0,-1 1 0 0 0,3-1-1 0 0,-1 0 1 0 0,0-2 0 0 0,1 2-1 0 0,0-1 1 0 0,2 0-1 0 0,-1-2 1 0 0,1 2 0 0 0,1-1-1 0 0,14 10 1 0 0,-12-10-11 0 0,0-1 0 0 0,1 0 0 0 0,0-1 0 0 0,-1-1 0 0 0,2 0 0 0 0,0-1 0 0 0,0 0 0 0 0,-1-2 0 0 0,2 1 0 0 0,-1-2-1 0 0,0 1 1 0 0,0-2 0 0 0,1 0 0 0 0,15-1 0 0 0,-22-1-49 0 0,0 1 1 0 0,1-2-1 0 0,-2 0 0 0 0,1 0 0 0 0,0 0 0 0 0,-1-1 0 0 0,2 0 1 0 0,-2 0-1 0 0,0-1 0 0 0,1 0 0 0 0,-2 0 0 0 0,1-1 0 0 0,8-7 1 0 0,-8 5-4 0 0,0-1 0 0 0,-1 1 0 0 0,0 0 0 0 0,-1-2 0 0 0,1 2 0 0 0,-1-2 0 0 0,0 1 1 0 0,-1-1-1 0 0,-1-1 0 0 0,6-16 0 0 0,-3 4 1 0 0,-1 0-1 0 0,-1-1 1 0 0,-2 1 0 0 0,-1-1-1 0 0,0 1 1 0 0,-1-1 0 0 0,-7-42-1 0 0,7 61-29 0 0,0 1 0 0 0,-1-2 0 0 0,0 1 0 0 0,-1 0 0 0 0,1 1 0 0 0,0-1 0 0 0,0 1 0 0 0,-2-1 0 0 0,2 1 0 0 0,-1 0 0 0 0,-1-1 0 0 0,1 2 0 0 0,-1-2 0 0 0,-3-2 0 0 0,5 5 0 0 0,0 1 0 0 0,0-2 0 0 0,-1 2-1 0 0,1-1 1 0 0,1 1 0 0 0,-1 0 0 0 0,0 0-1 0 0,0 0 1 0 0,-1-1 0 0 0,1 1 0 0 0,0 0 0 0 0,0 0-1 0 0,-1 0 1 0 0,1 0 0 0 0,0 1 0 0 0,0-1-1 0 0,0 0 1 0 0,-1 0 0 0 0,1 0 0 0 0,0 1-1 0 0,0-1 1 0 0,1 2 0 0 0,-2-2 0 0 0,1 0-1 0 0,0 1 1 0 0,0 0 0 0 0,0-1 0 0 0,1 1 0 0 0,-2-1-1 0 0,0 3 1 0 0,1-1-7 0 0,-2-1 0 0 0,1 2 1 0 0,1-1-1 0 0,-2 1 1 0 0,2-1 0 0 0,-1 1-1 0 0,0-1 1 0 0,1 2 0 0 0,0-2-1 0 0,0 1 1 0 0,-1-1-1 0 0,1 2 1 0 0,1-2 0 0 0,-1 2-1 0 0,1-2 1 0 0,-1 1 0 0 0,1 0-1 0 0,0 0 1 0 0,0 0-1 0 0,1 6 1 0 0,-1-1 5 0 0,1 0-1 0 0,0 0 1 0 0,2 0-1 0 0,-2-1 1 0 0,2 1 0 0 0,4 9-1 0 0,-5-10 24 0 0,1-3 1 0 0,0 3-1 0 0,1-3 0 0 0,0 1 0 0 0,-1 0 0 0 0,1 0 0 0 0,1 0 1 0 0,-1 0-1 0 0,0-2 0 0 0,1 1 0 0 0,0 1 0 0 0,0-3 0 0 0,1 2 0 0 0,-1 0 1 0 0,1-2-1 0 0,7 4 0 0 0,-4-3 21 0 0,-2-1 0 0 0,2-1 0 0 0,-1 1 0 0 0,0-1 0 0 0,0-1 0 0 0,1 1 0 0 0,-1-1 0 0 0,0-1 0 0 0,0 1 0 0 0,1-1 0 0 0,-2-2 0 0 0,11-1 0 0 0,-12 2-21 0 0,0 0 0 0 0,2-1 0 0 0,-2 1-1 0 0,0-1 1 0 0,0 0 0 0 0,0-1-1 0 0,0 0 1 0 0,-1 1 0 0 0,1-1 0 0 0,-1-1-1 0 0,0 0 1 0 0,5-4 0 0 0,-6 1 33 0 0,-1 1 14 0 0,-4 6-14 0 0,-1 1-55 0 0,2-2 0 0 0,-1 2 1 0 0,0 0-1 0 0,0 0 0 0 0,0 0 1 0 0,-1 0-1 0 0,1 0 0 0 0,1 0 1 0 0,-1 0-1 0 0,0 2 0 0 0,0-2 1 0 0,-1 0-1 0 0,1 0 1 0 0,0 1-1 0 0,1-1 0 0 0,-1 0 1 0 0,-1 1-1 0 0,1-1 0 0 0,1 1 1 0 0,-1-1-1 0 0,0 2 0 0 0,1-2 1 0 0,-1 1-1 0 0,-1 0 0 0 0,2-1 1 0 0,-1 1-1 0 0,0 0 0 0 0,0 2 1 0 0,-3 1-5 0 0,-1 0 0 0 0,2 2 0 0 0,-1-1-1 0 0,0 0 1 0 0,1 1 0 0 0,0 0 0 0 0,1-1-1 0 0,-1 1 1 0 0,1 0 0 0 0,-1 1 0 0 0,2-1-1 0 0,0 1 1 0 0,0-1 0 0 0,-1 0 0 0 0,2 0 0 0 0,0 14-1 0 0,0-14 2 0 0,0-1-1 0 0,2 1 0 0 0,-1 0 1 0 0,0-1-1 0 0,0 1 1 0 0,1-1-1 0 0,0 1 0 0 0,0-1 1 0 0,1 0-1 0 0,-1-1 1 0 0,1 1-1 0 0,0 0 0 0 0,1 0 1 0 0,0 0-1 0 0,-1-1 1 0 0,1 0-1 0 0,0 0 0 0 0,1 0 1 0 0,6 4-1 0 0,-7-5 15 0 0,0 0 0 0 0,1 0-1 0 0,1-2 1 0 0,-1 1-1 0 0,0 0 1 0 0,0 0 0 0 0,1-1-1 0 0,-1-1 1 0 0,-1 2 0 0 0,3-1-1 0 0,-3-1 1 0 0,3 0 0 0 0,-3 0-1 0 0,1-1 1 0 0,1 1-1 0 0,-1-2 1 0 0,1 1 0 0 0,-1 0-1 0 0,0 0 1 0 0,6-3 0 0 0,-4 0 5 0 0,-1 2 0 0 0,2-2 0 0 0,-2 1 0 0 0,0-1 1 0 0,0-1-1 0 0,0 1 0 0 0,0 0 0 0 0,0-1 1 0 0,-1-1-1 0 0,0 1 0 0 0,0-1 0 0 0,0 0 0 0 0,-2-1 1 0 0,6-5-1 0 0,7-23 37 0 0,-3 0 1 0 0,-1-1-1 0 0,13-64 0 0 0,-23 93-65 0 0,-2 6-50 0 0,-1 2 47 0 0,0 2 0 0 0,0-2 1 0 0,-1 1-1 0 0,1-1 0 0 0,0 2 1 0 0,0-1-1 0 0,1-1 1 0 0,-2 2-1 0 0,1-1 0 0 0,0 4 1 0 0,1-2 9 0 0,-1 3 0 0 0,0 1 1 0 0,-1-1-1 0 0,2 0 0 0 0,0 1 0 0 0,0-1 0 0 0,0 0 0 0 0,2 1 0 0 0,-1-1 1 0 0,0 0-1 0 0,1 0 0 0 0,0 1 0 0 0,0-1 0 0 0,5 9 0 0 0,-3-8-1 0 0,1 1 0 0 0,-1 0 0 0 0,2-2 0 0 0,-1 1-1 0 0,1 0 1 0 0,-2-1 0 0 0,4 0 0 0 0,-2 1 0 0 0,1-2-1 0 0,8 6 1 0 0,-13-10 27 0 0,1 0 0 0 0,0 0 1 0 0,0-1-1 0 0,0 2 0 0 0,0-2 0 0 0,1 0 0 0 0,-2 0 0 0 0,2-1 0 0 0,-1 1 0 0 0,0 1 0 0 0,0-2 0 0 0,1 0 1 0 0,-2 1-1 0 0,2-1 0 0 0,0 0 0 0 0,-1-1 0 0 0,0 1 0 0 0,0 0 0 0 0,1-2 0 0 0,-1 2 0 0 0,0-1 0 0 0,1 0 1 0 0,-2 0-1 0 0,2 0 0 0 0,-2-1 0 0 0,2 0 0 0 0,-1 1 0 0 0,-1 0 0 0 0,2-2 0 0 0,-2 1 0 0 0,0-1 0 0 0,1 2 1 0 0,3-6-1 0 0,-1 1 36 0 0,0-1 1 0 0,1 0 0 0 0,-3 0-1 0 0,2 0 1 0 0,-1-1-1 0 0,0 1 1 0 0,-1 0 0 0 0,1-2-1 0 0,-2 2 1 0 0,1-2 0 0 0,-1 1-1 0 0,1-11 1 0 0,4-86 131 0 0,-6 98-201 0 0,11 72-288 0 0,-12 227 53 0 0,-3-174 174 0 0,3-77 73 0 0,-6 104 250 0 0,4-134-111 0 0,0 1 1 0 0,0-1 0 0 0,-1 0-1 0 0,0 0 1 0 0,-1 0 0 0 0,0 0-1 0 0,-1-2 1 0 0,-8 16 0 0 0,10-22-39 0 0,1 2 1 0 0,-2-1-1 0 0,2 1 1 0 0,-2-2-1 0 0,1 1 1 0 0,-1 0-1 0 0,0-1 1 0 0,1 1 0 0 0,-2-2-1 0 0,1 2 1 0 0,-1-1-1 0 0,0-1 1 0 0,1 0-1 0 0,0 1 1 0 0,-1-2-1 0 0,0 2 1 0 0,-1-2-1 0 0,1 0 1 0 0,0 0-1 0 0,-6 0 1 0 0,8 1-82 0 0,-1-4 0 0 0,0 2 0 0 0,1 0 0 0 0,-1-1 1 0 0,0 1-1 0 0,1-1 0 0 0,-1 0 0 0 0,2 0 0 0 0,-2-1 0 0 0,0 1 1 0 0,2 0-1 0 0,-2-2 0 0 0,1 2 0 0 0,0-1 0 0 0,1-1 0 0 0,-2 1 1 0 0,2-1-1 0 0,-1 1 0 0 0,1 0 0 0 0,-1-1 0 0 0,1 1 0 0 0,1-2 0 0 0,-2 2 1 0 0,1-2-1 0 0,1 2 0 0 0,-1-2 0 0 0,-1-3 0 0 0,-1-2-84 0 0,2 1 0 0 0,-2-2 0 0 0,2 1-1 0 0,0 0 1 0 0,0-1 0 0 0,1 0 0 0 0,1 0 0 0 0,0-18 0 0 0,3 3-1018 0 0,2-2 1 0 0,0 1-1 0 0,2-1 1 0 0,2 3-1 0 0,-1-1 1 0 0,3 0-1 0 0,24-41 1 0 0,-21 38-669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50"/>
    </inkml:context>
    <inkml:brush xml:id="br0">
      <inkml:brushProperty name="width" value="0.05" units="cm"/>
      <inkml:brushProperty name="height" value="0.05" units="cm"/>
      <inkml:brushProperty name="color" value="#FFFFFF"/>
    </inkml:brush>
  </inkml:definitions>
  <inkml:trace contextRef="#ctx0" brushRef="#br0">30 0 10103 0 0,'0'0'1384'0'0,"-11"16"-1204"0"0,8-10-117 0 0,0 0 0 0 0,1 1 0 0 0,-1-1 0 0 0,1 1 1 0 0,1 0-1 0 0,-1 0 0 0 0,1-1 0 0 0,0 2 0 0 0,1-1 0 0 0,0-1 0 0 0,0 1 0 0 0,1 9 0 0 0,0-6 80 0 0,2 1 0 0 0,-2-1 0 0 0,3 0 0 0 0,-2 0 0 0 0,2 0 0 0 0,-1 0 0 0 0,8 13 0 0 0,-7-18-33 0 0,0 1 0 0 0,1 0 0 0 0,-2-1-1 0 0,2 0 1 0 0,0 0 0 0 0,0-1 0 0 0,0 1-1 0 0,0-1 1 0 0,1 1 0 0 0,0-2-1 0 0,-1 1 1 0 0,11 3 0 0 0,-14-5-49 0 0,2-1 0 0 0,-2 0 1 0 0,2-1-1 0 0,-1 1 0 0 0,0 1 0 0 0,0-2 0 0 0,1 0 0 0 0,0 1 1 0 0,-1-1-1 0 0,0 0 0 0 0,1 0 0 0 0,-1-1 0 0 0,1 1 1 0 0,-2-2-1 0 0,2 2 0 0 0,0-1 0 0 0,-1 0 0 0 0,0 0 0 0 0,0-1 1 0 0,0 1-1 0 0,0-1 0 0 0,0 1 0 0 0,-1-2 0 0 0,2 2 1 0 0,-2-2-1 0 0,4-3 0 0 0,-3 3 0 0 0,-1 0 0 0 0,1 0 0 0 0,-1-1 0 0 0,1 0 0 0 0,-2 1 1 0 0,1-2-1 0 0,0 1 0 0 0,-1 0 0 0 0,0 1 0 0 0,0-2 0 0 0,0 1 0 0 0,-1 1 0 0 0,2-2 0 0 0,-2 1 1 0 0,0-1-1 0 0,0 2 0 0 0,-2-7 0 0 0,1-2 41 0 0,0-1 0 0 0,-1 1-1 0 0,-1 0 1 0 0,-7-18 0 0 0,8 25-93 0 0,-1-1 0 0 0,1 1-1 0 0,-2-1 1 0 0,1 1 0 0 0,-1 0-1 0 0,0 0 1 0 0,1 0 0 0 0,-1 2-1 0 0,-1-2 1 0 0,0 1 0 0 0,0-1-1 0 0,1 2 1 0 0,-1-1 0 0 0,0 1 0 0 0,-1 0-1 0 0,1 0 1 0 0,-7-2 0 0 0,7 3-184 0 0,1 1 0 0 0,-1 0 1 0 0,0-1-1 0 0,1 1 0 0 0,0 0 1 0 0,-1 1-1 0 0,0-1 0 0 0,0 1 0 0 0,0 0 1 0 0,1 1-1 0 0,0-1 0 0 0,-1 0 1 0 0,0 1-1 0 0,0 0 0 0 0,0 1 1 0 0,2-1-1 0 0,-2 0 0 0 0,1 1 1 0 0,-1 1-1 0 0,2-2 0 0 0,-2 2 1 0 0,-5 4-1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3.136"/>
    </inkml:context>
    <inkml:brush xml:id="br0">
      <inkml:brushProperty name="width" value="0.05" units="cm"/>
      <inkml:brushProperty name="height" value="0.05" units="cm"/>
      <inkml:brushProperty name="color" value="#F1C232"/>
    </inkml:brush>
  </inkml:definitions>
  <inkml:trace contextRef="#ctx0" brushRef="#br0">30 442 4287 0 0,'3'1'198'0'0,"-2"-1"-190"0"0,0 0 0 0 0,-1 0 0 0 0,1 1 0 0 0,0-1 0 0 0,0 0 0 0 0,-1 1 0 0 0,1-1 0 0 0,0 0 0 0 0,-1 1 0 0 0,1-1 0 0 0,-1 1 0 0 0,1-1 1 0 0,0 1-1 0 0,-1 0 0 0 0,1-1 0 0 0,-1 1 0 0 0,0-1 0 0 0,1 1 0 0 0,-1 0 0 0 0,1-1 0 0 0,-1 1 0 0 0,0 0 0 0 0,0 0 0 0 0,1 0 0 0 0,-2 24 10 0 0,0-16-19 0 0,-2 43 632 0 0,3 0 0 0 0,1 0 0 0 0,3 0 0 0 0,14 68 0 0 0,-2-5 1838 0 0,-17-84-1285 0 0,0-30 67 0 0,0-1-1022 0 0,-2-2-161 0 0,0 0-1 0 0,0 0 1 0 0,1 0-1 0 0,-1 0 1 0 0,1 0 0 0 0,-1-1-1 0 0,1 1 1 0 0,0-1-1 0 0,0 0 1 0 0,0 0-1 0 0,0 1 1 0 0,1-1-1 0 0,-1 0 1 0 0,1 0 0 0 0,0-1-1 0 0,0 1 1 0 0,-1-4-1 0 0,-3-11 146 0 0,-4-36 0 0 0,7 39-215 0 0,-11-84 19 0 0,5-1-1 0 0,5 1 1 0 0,4-1-1 0 0,18-139 1 0 0,-16 217-49 0 0,1 1 0 0 0,9-29 1 0 0,-11 43 21 0 0,1 0 1 0 0,0 1 0 0 0,0-1 0 0 0,0 1 0 0 0,0 0 0 0 0,1 0-1 0 0,0 0 1 0 0,1 0 0 0 0,-1 0 0 0 0,1 1 0 0 0,6-5 0 0 0,-9 8-1 0 0,1 0 0 0 0,-1 0 0 0 0,1 0 0 0 0,0 1 1 0 0,0-1-1 0 0,0 1 0 0 0,-1 0 0 0 0,1-1 0 0 0,0 1 1 0 0,1 1-1 0 0,-1-1 0 0 0,0 0 0 0 0,0 1 0 0 0,0 0 1 0 0,0 0-1 0 0,1 0 0 0 0,-1 0 0 0 0,0 0 0 0 0,0 0 1 0 0,0 1-1 0 0,0 0 0 0 0,0-1 0 0 0,6 4 0 0 0,-4-2 16 0 0,0 1-1 0 0,0 0 0 0 0,-1 0 0 0 0,1 1 1 0 0,-1-1-1 0 0,0 1 0 0 0,0 0 1 0 0,0 0-1 0 0,-1 0 0 0 0,1 1 0 0 0,-1-1 1 0 0,5 10-1 0 0,-3-3 108 0 0,0 1 0 0 0,-1-1 0 0 0,0 1 1 0 0,-1 0-1 0 0,0 0 0 0 0,-1 0 0 0 0,-1 0 0 0 0,0 0 0 0 0,0 0 0 0 0,-1 0 0 0 0,-1 1 1 0 0,0-1-1 0 0,-4 20 0 0 0,3-25-60 0 0,-1-1 1 0 0,1 1-1 0 0,-1-1 0 0 0,0 0 0 0 0,-1 0 1 0 0,1 0-1 0 0,-1-1 0 0 0,0 1 1 0 0,-1-1-1 0 0,1 0 0 0 0,-1 0 1 0 0,-9 7-1 0 0,6-6-36 0 0,0-1 0 0 0,-1 1 0 0 0,1-2 0 0 0,-1 1 0 0 0,0-1 0 0 0,-1-1 0 0 0,1 0 1 0 0,-12 3-1 0 0,-6 3-3368 0 0,26-8 2160 0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51"/>
    </inkml:context>
    <inkml:brush xml:id="br0">
      <inkml:brushProperty name="width" value="0.05" units="cm"/>
      <inkml:brushProperty name="height" value="0.05" units="cm"/>
      <inkml:brushProperty name="color" value="#FFFFFF"/>
    </inkml:brush>
  </inkml:definitions>
  <inkml:trace contextRef="#ctx0" brushRef="#br0">26 197 9039 0 0,'0'0'816'0'0,"-2"-9"-656"0"0,0-13 34 0 0,-1 17 534 0 0,0 27 748 0 0,2-9-1583 0 0,-7 38 676 0 0,3 2 0 0 0,3 54 0 0 0,13 106 343 0 0,-9-163-316 0 0,-2-31-203 0 0,0 1 1 0 0,6 23 0 0 0,-6-42 239 0 0,3-19-393 0 0,-3-73 96 0 0,-1 6-234 0 0,6-16-219 0 0,3 0 1 0 0,27-115-1 0 0,-32 204 56 0 0,1-1-1 0 0,-1 1 0 0 0,2-1 1 0 0,0 1-1 0 0,1 0 0 0 0,14-20 1 0 0,-19 30 51 0 0,0-1 0 0 0,1 1 0 0 0,1 0 1 0 0,-2-1-1 0 0,1 1 0 0 0,1-1 0 0 0,-1 1 0 0 0,1 1 1 0 0,-1-2-1 0 0,1 2 0 0 0,-1 0 0 0 0,1 0 1 0 0,-1-2-1 0 0,2 2 0 0 0,-2 1 0 0 0,2-1 0 0 0,-2-1 1 0 0,1 1-1 0 0,0 1 0 0 0,0 0 0 0 0,0-1 0 0 0,0 1 1 0 0,0 0-1 0 0,0 0 0 0 0,0 0 0 0 0,1 1 0 0 0,-1-1 1 0 0,-1 1-1 0 0,2-1 0 0 0,-2 2 0 0 0,2-1 0 0 0,-2 0 1 0 0,1 0-1 0 0,0 1 0 0 0,3 1 0 0 0,-1 0 43 0 0,1 0 0 0 0,0 2 0 0 0,-1-1-1 0 0,1-1 1 0 0,-1 2 0 0 0,0 0 0 0 0,0 0 0 0 0,-1 0-1 0 0,1 1 1 0 0,-2-1 0 0 0,1 1 0 0 0,0 0 0 0 0,-1 0-1 0 0,0 0 1 0 0,-1 0 0 0 0,0 0 0 0 0,1 2 0 0 0,-1-2-1 0 0,0 1 1 0 0,-1-1 0 0 0,0 2 0 0 0,-1-2 0 0 0,1 1-1 0 0,-1-1 1 0 0,-1 1 0 0 0,1 1 0 0 0,-1-2 0 0 0,0 1-1 0 0,-3 8 1 0 0,1-4 51 0 0,0-2 0 0 0,-1 1 0 0 0,1 0-1 0 0,-2 0 1 0 0,0-2 0 0 0,-1 2 0 0 0,0-2-1 0 0,-1 1 1 0 0,-13 15 0 0 0,17-21-139 0 0,0 0 1 0 0,0 0 0 0 0,0 0-1 0 0,-1 0 1 0 0,0-1 0 0 0,1 1-1 0 0,-1-1 1 0 0,0-1-1 0 0,1 2 1 0 0,-1-2 0 0 0,0 2-1 0 0,-1-2 1 0 0,2 0-1 0 0,-2-1 1 0 0,1 1 0 0 0,-1 0-1 0 0,2-1 1 0 0,-2 0-1 0 0,1 0 1 0 0,-1 0 0 0 0,2 0-1 0 0,-2-1 1 0 0,1 1-1 0 0,-1-1 1 0 0,2 0 0 0 0,-1 0-1 0 0,-6-3 1 0 0,9 4-115 0 0,0-1 1 0 0,-2-1-1 0 0,2 1 1 0 0,0 0-1 0 0,0 0 1 0 0,0 0-1 0 0,-1-1 0 0 0,1 1 1 0 0,0-1-1 0 0,0 0 1 0 0,-1 1-1 0 0,1-1 1 0 0,1 1-1 0 0,-1-1 0 0 0,1 0 1 0 0,-1 1-1 0 0,1-2 1 0 0,-1 2-1 0 0,1-1 1 0 0,-2-2-1 0 0,2-3-739 0 0,-1-1 1 0 0,1 2-1 0 0,1-13 0 0 0,2 2-980 0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52"/>
    </inkml:context>
    <inkml:brush xml:id="br0">
      <inkml:brushProperty name="width" value="0.05" units="cm"/>
      <inkml:brushProperty name="height" value="0.05" units="cm"/>
      <inkml:brushProperty name="color" value="#FFFFFF"/>
    </inkml:brush>
  </inkml:definitions>
  <inkml:trace contextRef="#ctx0" brushRef="#br0">0 273 7423 0 0,'10'-4'795'0'0,"-8"3"-671"0"0,-1 1-1 0 0,2-1 1 0 0,-2 1 0 0 0,1-1-1 0 0,0 1 1 0 0,0 0-1 0 0,-1 0 1 0 0,2 0 0 0 0,-2 0-1 0 0,1 0 1 0 0,1 0-1 0 0,-2 0 1 0 0,2 0 0 0 0,-2 1-1 0 0,1-1 1 0 0,-1 1 0 0 0,2-1-1 0 0,-2 1 1 0 0,2-1-1 0 0,-2 1 1 0 0,0 1 0 0 0,1-1-1 0 0,0 0 1 0 0,-1 0 0 0 0,1 1-1 0 0,-1-1 1 0 0,1 0-1 0 0,-1 0 1 0 0,0 0 0 0 0,0 1-1 0 0,1 0 1 0 0,-1-1 0 0 0,-1 0-1 0 0,1 2 1 0 0,1 2-1 0 0,1 3-40 0 0,-1 1 0 0 0,1 1-1 0 0,-2-2 1 0 0,0 2 0 0 0,2 15-1 0 0,-3-9 153 0 0,2 0-51 0 0,-1 5 148 0 0,0-2 0 0 0,3 1 0 0 0,7 30 0 0 0,-10-47-273 0 0,1 2-1 0 0,0-1 1 0 0,-1 0 0 0 0,0-1-1 0 0,2 2 1 0 0,-1-1-1 0 0,1-1 1 0 0,-1 1 0 0 0,1 0-1 0 0,-1-2 1 0 0,2 2-1 0 0,-2-1 1 0 0,2 0 0 0 0,-1-1-1 0 0,1 1 1 0 0,-1 0 0 0 0,0-1-1 0 0,2 0 1 0 0,-1 1-1 0 0,-1-2 1 0 0,1 1 0 0 0,6 1-1 0 0,-7-2-43 0 0,1-1 0 0 0,-2 0 0 0 0,2 0 0 0 0,0 0 0 0 0,-1 0 0 0 0,0 0 0 0 0,1-1 0 0 0,-1 1 0 0 0,0-2 0 0 0,0 1 0 0 0,0 0 0 0 0,0 0 0 0 0,0 0 0 0 0,0-1 0 0 0,0 1 0 0 0,1-1 0 0 0,-2 0 0 0 0,0 0 0 0 0,1 0 0 0 0,-1-1 0 0 0,4-3 0 0 0,2-3 19 0 0,-1 2 0 0 0,-1-1 0 0 0,0-1 1 0 0,0-1-1 0 0,6-13 0 0 0,-5 11-39 0 0,-3 0-1 0 0,1-2 1 0 0,0 2 0 0 0,-1-1-1 0 0,-2 0 1 0 0,1 0 0 0 0,-1 0-1 0 0,-1 0 1 0 0,1-23 0 0 0,-2 46-4 0 0,1 0 0 0 0,0-1 1 0 0,1 1-1 0 0,1-1 1 0 0,-1 0-1 0 0,1 0 1 0 0,0 1-1 0 0,1-2 0 0 0,1 1 1 0 0,6 11-1 0 0,-6-12 11 0 0,0-1 1 0 0,0 0-1 0 0,1-1 0 0 0,0 2 0 0 0,0-2 0 0 0,0 0 0 0 0,1 0 0 0 0,-1-1 0 0 0,2 0 0 0 0,-1 0 0 0 0,16 7 0 0 0,-22-11 19 0 0,2 0 0 0 0,-1-1 0 0 0,1 2 0 0 0,-2-2 0 0 0,1 0 0 0 0,1 1 0 0 0,-1-1 0 0 0,1 0 0 0 0,-1 0 0 0 0,0 0-1 0 0,0 0 1 0 0,0 0 0 0 0,0-1 0 0 0,1 1 0 0 0,-1-2 0 0 0,0 2 0 0 0,4-2 0 0 0,-3-1 19 0 0,1 1 0 0 0,0 0 0 0 0,-1-1 0 0 0,1 1 0 0 0,0-1 0 0 0,-2 0 0 0 0,2 0 1 0 0,3-7-1 0 0,2-3 25 0 0,-1 1 0 0 0,-1-3 1 0 0,1 2-1 0 0,4-16 0 0 0,21-49-81 0 0,-32 76-64 0 0,0 17-88 0 0,2 7 191 0 0,0-1-1 0 0,2 1 1 0 0,0-2-1 0 0,2 1 1 0 0,-1 0-1 0 0,13 21 1 0 0,-10-28 113 0 0,-7-13-106 0 0,-1 0 294 0 0,17-7-36 0 0,-14 5-272 0 0,-2-2 0 0 0,1 2 0 0 0,-1-1 0 0 0,1-1-1 0 0,-1 1 1 0 0,0-1 0 0 0,1 1 0 0 0,-2-2 0 0 0,2 2 0 0 0,0-4-1 0 0,17-36 207 0 0,-9 18-162 0 0,-7 13-59 0 0,1 0-4 0 0,1 0 0 0 0,2 0 0 0 0,8-12 1 0 0,-15 22-52 0 0,0 1-10 0 0,0 0 59 0 0,0 0-1 0 0,1 0 0 0 0,-1 0 1 0 0,0 0-1 0 0,0 0 0 0 0,1 1 1 0 0,-1-1-1 0 0,0 0 0 0 0,0 0 1 0 0,0 1-1 0 0,1-1 1 0 0,-1 2-1 0 0,-1-2 0 0 0,1 1 1 0 0,0-1-1 0 0,1 1 0 0 0,-1-1 1 0 0,0 1-1 0 0,-1 0 0 0 0,1-1 1 0 0,0 2-1 0 0,1-1 1 0 0,-2 0-1 0 0,1 0 0 0 0,-1-1 1 0 0,1 1-1 0 0,-1 1 0 0 0,1 1 1 0 0,0-1-13 0 0,3 2 16 0 0,-1 3-1 0 0,0-3 1 0 0,0 3 0 0 0,3 8-1 0 0,-4-10 3 0 0,1 1 1 0 0,-1-1-1 0 0,0 0 0 0 0,1 0 0 0 0,4 6 0 0 0,-2-5 11 0 0,4-2 42 0 0,-7-4-44 0 0,2 0 0 0 0,-2-2 0 0 0,1 2 0 0 0,0-1 0 0 0,0 1 0 0 0,-1-1 0 0 0,2 0 0 0 0,-2 0 0 0 0,1-1 0 0 0,-1 1 0 0 0,1 0 0 0 0,-1-2 0 0 0,5-1 0 0 0,30-31 115 0 0,-30 28-118 0 0,4-7-3 0 0,-10 10-5 0 0,2 0 1 0 0,-1 1-1 0 0,1 0 1 0 0,-1-1-1 0 0,0 2 1 0 0,1-2 0 0 0,-1 2-1 0 0,2 0 1 0 0,6-6-1 0 0,-9 8-9 0 0,0 0 0 0 0,2 0 0 0 0,-2 0 0 0 0,0 1 0 0 0,2-1 0 0 0,-2 0 0 0 0,0 2 0 0 0,1-2 0 0 0,0 1 0 0 0,-1-1 0 0 0,0 1 0 0 0,1-1 0 0 0,0 1 0 0 0,-1 1 0 0 0,0-1 0 0 0,0 0 0 0 0,2 1 0 0 0,10 12-22 0 0,-9-11 26 0 0,-1 2 1 0 0,2-1 0 0 0,0 1-1 0 0,-1-1 1 0 0,1-1 0 0 0,9 6-1 0 0,-8-6 7 0 0,2 2 0 0 0,-2-1 0 0 0,1-2 0 0 0,0 2 0 0 0,1-2 0 0 0,0 1 0 0 0,9 0 0 0 0,-11-3 0 0 0,-1 2 0 0 0,1-2 0 0 0,1 0 0 0 0,-3-2 0 0 0,2 2 0 0 0,1-1 0 0 0,-3 0 0 0 0,3 0 0 0 0,-3-2 0 0 0,12-3 0 0 0,-11 5 2 0 0,0-3-1 0 0,0 2 0 0 0,0 0 1 0 0,0-2-1 0 0,-1 0 1 0 0,1 1-1 0 0,-1-1 0 0 0,1 0 1 0 0,-1-1-1 0 0,-1 2 0 0 0,1-2 1 0 0,3-5-1 0 0,-3 3 4 0 0,1 0 0 0 0,-3-1 0 0 0,2 1 0 0 0,-2-2 1 0 0,1 2-1 0 0,-1-1 0 0 0,2-13 0 0 0,-2-7 12 0 0,-2 0 0 0 0,0-1 0 0 0,-8-53 0 0 0,5 65-16 0 0,-2-16-55 0 0,-11-36 0 0 0,10 43 24 0 0,-2 44-121 0 0,4 5 77 0 0,2-1 0 0 0,1 1 1 0 0,1 34-1 0 0,0-8 22 0 0,17 473 40 0 0,16-305 946 0 0,-16-124-601 0 0,-17-91 470 0 0,-4-17-517 0 0,-1-15-158 0 0,3-1 0 0 0,-1-46-1 0 0,12-61-125 0 0,-6 79-7 0 0,1 20-193 0 0,1 0-1 0 0,2 1 1 0 0,0-1 0 0 0,24-57-1 0 0,-29 90 154 0 0,1 0 1 0 0,-1 0-1 0 0,2 0 0 0 0,0 0 0 0 0,-1 1 0 0 0,2-1 1 0 0,-1 1-1 0 0,1 0 0 0 0,-1 0 0 0 0,1 0 1 0 0,0 2-1 0 0,0-2 0 0 0,1 1 0 0 0,5-3 0 0 0,-7 6 37 0 0,-2-1-1 0 0,1 1 0 0 0,-1 0 1 0 0,2 0-1 0 0,-2 1 0 0 0,1-2 0 0 0,0 1 1 0 0,0 1-1 0 0,0 0 0 0 0,0 0 1 0 0,0 0-1 0 0,0 0 0 0 0,1 0 0 0 0,-2 0 1 0 0,0 1-1 0 0,2-1 0 0 0,-1 2 1 0 0,0-2-1 0 0,0 1 0 0 0,-1 0 0 0 0,0 0 1 0 0,2 1-1 0 0,-1-1 0 0 0,-1 1 1 0 0,0-1-1 0 0,1 2 0 0 0,-1-2 0 0 0,1 1 1 0 0,-2 0-1 0 0,1 0 0 0 0,1 1 1 0 0,-2-1-1 0 0,3 3 0 0 0,-2-1 36 0 0,1-1 0 0 0,-1 1-1 0 0,-1-1 1 0 0,2 0 0 0 0,-2 2-1 0 0,0-2 1 0 0,0 1 0 0 0,1 0-1 0 0,-1-1 1 0 0,-1 1 0 0 0,1 1 0 0 0,-1-1-1 0 0,0-1 1 0 0,0 1 0 0 0,0 1-1 0 0,0-2 1 0 0,0 1 0 0 0,-1 0-1 0 0,1 1 1 0 0,-4 4 0 0 0,2-1 65 0 0,-2-1 1 0 0,2 0-1 0 0,-2-1 1 0 0,-1 2-1 0 0,1-2 1 0 0,0 0-1 0 0,-1 0 1 0 0,0 0-1 0 0,-10 9 1 0 0,10-10-48 0 0,0-2 1 0 0,-1 1 0 0 0,1-1 0 0 0,-1 1 0 0 0,0 0 0 0 0,0-2 0 0 0,0 1 0 0 0,-6 2 0 0 0,11-5-162 0 0,-2-2-269 0 0,2 2 216 0 0,0 0 1 0 0,1-1-1 0 0,-1 1 0 0 0,-1 0 1 0 0,1-1-1 0 0,1 1 1 0 0,-1-1-1 0 0,0 1 1 0 0,0-2-1 0 0,1 2 1 0 0,-2-1-1 0 0,2 1 0 0 0,-1-1 1 0 0,0 0-1 0 0,1 1 1 0 0,-1-1-1 0 0,1-1 1 0 0,0 1-1 0 0,-2 1 0 0 0,2-1 1 0 0,-1 0-1 0 0,1-1 1 0 0,0 0-1 0 0,6-25-2947 0 0,-1 11 1328 0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53"/>
    </inkml:context>
    <inkml:brush xml:id="br0">
      <inkml:brushProperty name="width" value="0.05" units="cm"/>
      <inkml:brushProperty name="height" value="0.05" units="cm"/>
      <inkml:brushProperty name="color" value="#FFFFFF"/>
    </inkml:brush>
  </inkml:definitions>
  <inkml:trace contextRef="#ctx0" brushRef="#br0">1 257 5063 0 0,'0'0'232'0'0,"18"-5"214"0"0,-17 5-171 0 0,2 0 0 0 0,-2 0 0 0 0,0 0 1 0 0,1 0-1 0 0,0 0 0 0 0,-1 0 0 0 0,0 0 0 0 0,1 0 1 0 0,0 1-1 0 0,-1-1 0 0 0,1 0 0 0 0,-1 1 0 0 0,0-1 1 0 0,0 2-1 0 0,2-2 0 0 0,-2 1 0 0 0,0 0 1 0 0,2 1-1 0 0,-1 1-83 0 0,0-2 0 0 0,1 2 1 0 0,-2-1-1 0 0,1 2 0 0 0,0-2 0 0 0,0 1 1 0 0,-1-1-1 0 0,3 6 0 0 0,0 2 16 0 0,-2 0-1 0 0,1 0 1 0 0,-1 1-1 0 0,2 14 1 0 0,-2-3-45 0 0,-1 0 1 0 0,0 0-1 0 0,-4 30 0 0 0,-1-32-4105 0 0,1-13-540 0 0</inkml:trace>
  <inkml:trace contextRef="#ctx0" brushRef="#br0" timeOffset="1">94 34 16639 0 0,'-8'-20'736'0'0,"5"13"160"0"0,-2 1-720 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06.455"/>
    </inkml:context>
    <inkml:brush xml:id="br0">
      <inkml:brushProperty name="width" value="0.05" units="cm"/>
      <inkml:brushProperty name="height" value="0.05" units="cm"/>
      <inkml:brushProperty name="color" value="#FFFFFF"/>
    </inkml:brush>
  </inkml:definitions>
  <inkml:trace contextRef="#ctx0" brushRef="#br0">6 13 8287 0 0,'0'0'1028'0'0,"-2"11"998"0"0,0 6-1626 0 0,1 0 1 0 0,0 1 0 0 0,2-1-1 0 0,-1-2 1 0 0,3 2 0 0 0,-1 1-1 0 0,1-1 1 0 0,0-2 0 0 0,12 30-1 0 0,-14-42-357 0 0,0-1 0 0 0,0 1 0 0 0,1 0 1 0 0,-1 0-1 0 0,1-1 0 0 0,0 1 0 0 0,-1-2 0 0 0,1 1 0 0 0,1 1 0 0 0,-2-1 0 0 0,1-1 0 0 0,1 2 0 0 0,-1-2 0 0 0,1 2 0 0 0,-1-2 0 0 0,0 0 0 0 0,1 0 0 0 0,-1 0 0 0 0,1 1 0 0 0,0-1 0 0 0,0 0 1 0 0,-1-1-1 0 0,1 1 0 0 0,0-1 0 0 0,0 2 0 0 0,0-2 0 0 0,0 0 0 0 0,-1 0 0 0 0,2 0 0 0 0,-2 0 0 0 0,1-2 0 0 0,1 2 0 0 0,-2 0 0 0 0,0-1 0 0 0,2 0 0 0 0,-1 0 0 0 0,-1 1 0 0 0,0-2 1 0 0,1 0-1 0 0,-1 1 0 0 0,1 0 0 0 0,-1-1 0 0 0,1 0 0 0 0,-1 1 0 0 0,0-2 0 0 0,1 1 0 0 0,-2 1 0 0 0,2-2 0 0 0,-2 1 0 0 0,4-4 0 0 0,7-16-49 0 0,0 0 0 0 0,17-46-1 0 0,0-1-338 0 0,-27 68 191 0 0,-1 2-904 0 0,10 12 1011 0 0,0 0 1 0 0,-3 0-1 0 0,13 20 0 0 0,6 10 50 0 0,-20-35 4 0 0,0 2 1 0 0,1-1-1 0 0,0-2 0 0 0,1 2 0 0 0,-1-2 1 0 0,2 0-1 0 0,-1-1 0 0 0,2 0 0 0 0,-2 0 1 0 0,1-1-1 0 0,1 0 0 0 0,0 0 0 0 0,0-1 1 0 0,0-1-1 0 0,0 0 0 0 0,18 3 0 0 0,-5-4 46 0 0,2 1-1 0 0,0-3 1 0 0,-2 0-1 0 0,2-1 1 0 0,-1-2-1 0 0,40-9 1 0 0,-58 11-39 0 0,0-1 0 0 0,1 0 1 0 0,-2 0-1 0 0,1-1 0 0 0,-1 1 1 0 0,1-2-1 0 0,0 0 0 0 0,-1 1 0 0 0,0-1 1 0 0,0 0-1 0 0,5-7 0 0 0,-8 8 6 0 0,1-1-1 0 0,0 1 0 0 0,-2-2 1 0 0,1 1-1 0 0,-1-1 1 0 0,0 0-1 0 0,1 0 0 0 0,-2 0 1 0 0,2 1-1 0 0,-2-1 1 0 0,0 0-1 0 0,0 0 1 0 0,0 0-1 0 0,-1 0 0 0 0,2-1 1 0 0,-2-6-1 0 0,0 2-7 0 0,-2 2 1 0 0,2-2-1 0 0,-1 0 0 0 0,0 2 0 0 0,-1-2 0 0 0,-1 1 1 0 0,1 1-1 0 0,-6-12 0 0 0,7 18-25 0 0,0 0 1 0 0,0-1-1 0 0,-2 1 1 0 0,2-1-1 0 0,-1 1 0 0 0,0-1 1 0 0,0 1-1 0 0,1-1 1 0 0,-2 1-1 0 0,1 1 0 0 0,-1-2 1 0 0,1 2-1 0 0,0 0 1 0 0,-1-1-1 0 0,1 0 1 0 0,-2 1-1 0 0,2 0 0 0 0,-1 0 1 0 0,1 1-1 0 0,-2-2 1 0 0,2 1-1 0 0,-2 1 0 0 0,2 0 1 0 0,-1-1-1 0 0,-1 1 1 0 0,2 0-1 0 0,-2 0 0 0 0,2 0 1 0 0,-5 1-1 0 0,1 0 5 0 0,-1 1 0 0 0,1-1 0 0 0,2 1 0 0 0,-3 0-1 0 0,1 0 1 0 0,1 0 0 0 0,-1 1 0 0 0,1-1 0 0 0,1 2 0 0 0,-1 0-1 0 0,0-1 1 0 0,0 1 0 0 0,0 0 0 0 0,0-1 0 0 0,2 2 0 0 0,-1-1 0 0 0,0 1-1 0 0,1-1 1 0 0,-1 1 0 0 0,0 1 0 0 0,2-1 0 0 0,-1 0 0 0 0,1 1-1 0 0,0-1 1 0 0,-1 1 0 0 0,-1 9 0 0 0,3-8 23 0 0,0 0-1 0 0,0 1 1 0 0,1-1-1 0 0,0 0 1 0 0,0 1-1 0 0,1-1 1 0 0,-1 0-1 0 0,1 1 1 0 0,0-1 0 0 0,2 0-1 0 0,-2-1 1 0 0,2 2-1 0 0,0-1 1 0 0,0-1-1 0 0,0 0 1 0 0,1 1-1 0 0,0 0 1 0 0,-1-1 0 0 0,2 0-1 0 0,-1-1 1 0 0,9 9-1 0 0,-9-11 37 0 0,0 0-1 0 0,-1 0 1 0 0,1-1-1 0 0,-1 1 1 0 0,1-1-1 0 0,0 0 1 0 0,1 0-1 0 0,-2 0 1 0 0,2-1-1 0 0,-1 1 1 0 0,1-1-1 0 0,0 0 1 0 0,-2 0-1 0 0,2-1 1 0 0,0 1-1 0 0,-1-1 1 0 0,1 0 0 0 0,-1 0-1 0 0,1-1 1 0 0,-1 1-1 0 0,1-1 1 0 0,0 0-1 0 0,-2 0 1 0 0,2-1-1 0 0,-1 1 1 0 0,1 0-1 0 0,-2-2 1 0 0,1 1-1 0 0,1 1 1 0 0,-1-2-1 0 0,-1 0 1 0 0,1 0-1 0 0,0 1 1 0 0,-1-2-1 0 0,0 2 1 0 0,0-2-1 0 0,0 0 1 0 0,-1 1-1 0 0,2-1 1 0 0,-2 0-1 0 0,1 1 1 0 0,-2-2-1 0 0,3-4 1 0 0,5-12 238 0 0,0-1 1 0 0,7-37-1 0 0,-40 127-636 0 0,12-13 244 0 0,-11 99 0 0 0,11 58 405 0 0,1-28 914 0 0,11-176-1070 0 0,-1 2 1 0 0,0-2-1 0 0,-1 2 0 0 0,0-1 0 0 0,0-1 1 0 0,-1 1-1 0 0,-5 11 0 0 0,5-17-83 0 0,2 0 1 0 0,-2 0-1 0 0,2-1 0 0 0,-1 1 1 0 0,-1-1-1 0 0,1 1 0 0 0,-1-1 1 0 0,1 0-1 0 0,0 1 0 0 0,-1-2 0 0 0,0 2 1 0 0,0-2-1 0 0,-1 0 0 0 0,2 1 1 0 0,-2 0-1 0 0,2-1 0 0 0,-2 0 1 0 0,2-1-1 0 0,-2 1 0 0 0,1-1 1 0 0,-1 2-1 0 0,1-2 0 0 0,-4 0 0 0 0,0 0-5 0 0,-1 0 0 0 0,2 0 0 0 0,-1-2 0 0 0,0 1 0 0 0,1 0 0 0 0,-2-2 0 0 0,2 2 0 0 0,0-1 0 0 0,-1-1 0 0 0,1 0-1 0 0,0 0 1 0 0,0 0 0 0 0,-9-8 0 0 0,11 8-221 0 0,2 1-1 0 0,-2-1 1 0 0,2 1 0 0 0,-1-1-1 0 0,0 0 1 0 0,0 0-1 0 0,2 0 1 0 0,-1 0 0 0 0,-1 0-1 0 0,2-1 1 0 0,-1 0 0 0 0,0 1-1 0 0,1-1 1 0 0,0 0-1 0 0,0 1 1 0 0,-1-1 0 0 0,1 0-1 0 0,1 1 1 0 0,0-1-1 0 0,-1 0 1 0 0,1 0 0 0 0,0 0-1 0 0,1 0 1 0 0,-1 1 0 0 0,1-7-1 0 0,6-8-7144 0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58"/>
    </inkml:context>
    <inkml:brush xml:id="br0">
      <inkml:brushProperty name="width" value="0.05" units="cm"/>
      <inkml:brushProperty name="height" value="0.05" units="cm"/>
      <inkml:brushProperty name="color" value="#F1C232"/>
    </inkml:brush>
  </inkml:definitions>
  <inkml:trace contextRef="#ctx0" brushRef="#br0">413 318 10591 0 0,'0'0'819'0'0,"6"-6"-502"0"0,10-12-188 0 0,-4 6 437 0 0,20-27 1 0 0,-29 34-495 0 0,0 1 0 0 0,0-1 0 0 0,-1 0 1 0 0,0 1-1 0 0,0-1 0 0 0,0 0 0 0 0,-1 0 1 0 0,0 0-1 0 0,0-1 0 0 0,1-8 0 0 0,-2 6-59 0 0,0 0 0 0 0,0 0 0 0 0,-1 0 1 0 0,0 1-1 0 0,-1-1 0 0 0,0 0 0 0 0,0 1 0 0 0,-1-1 0 0 0,0 1 0 0 0,0 0 0 0 0,0 0 0 0 0,-1 0 0 0 0,0 0 0 0 0,-9-11 0 0 0,8 13 0 0 0,1 0-1 0 0,-1 0 0 0 0,0 1 0 0 0,0-1 0 0 0,-1 1 1 0 0,0 1-1 0 0,1-1 0 0 0,-1 1 0 0 0,0 0 1 0 0,-1 0-1 0 0,1 0 0 0 0,0 1 0 0 0,-1 0 0 0 0,1 0 1 0 0,-1 1-1 0 0,0 0 0 0 0,-10-1 0 0 0,6 2 42 0 0,1 1 0 0 0,-1 0-1 0 0,0 0 1 0 0,1 1 0 0 0,-1 1-1 0 0,1 0 1 0 0,-17 6 0 0 0,21-6-35 0 0,-1 0-1 0 0,1 0 1 0 0,0 0-1 0 0,0 1 1 0 0,1 0 0 0 0,-1 0-1 0 0,1 1 1 0 0,0-1 0 0 0,0 1-1 0 0,0 0 1 0 0,1 1 0 0 0,-8 10-1 0 0,10-11-7 0 0,0-1-1 0 0,0 1 0 0 0,1 0 1 0 0,0-1-1 0 0,0 1 0 0 0,0 0 1 0 0,1 0-1 0 0,0-1 1 0 0,0 1-1 0 0,0 0 0 0 0,0 0 1 0 0,1 0-1 0 0,-1-1 0 0 0,1 1 1 0 0,0 0-1 0 0,3 5 0 0 0,3 10-10 0 0,1-1-1 0 0,14 25 1 0 0,-20-40 1 0 0,81 131-27 0 0,-52-90 11 0 0,-3 2-1 0 0,26 58 1 0 0,-50-96 83 0 0,-1 0-1 0 0,0 0 1 0 0,-1 0 0 0 0,0 0-1 0 0,0 1 1 0 0,-1-1-1 0 0,0 1 1 0 0,0-1-1 0 0,-2 11 1 0 0,1-16-30 0 0,-1 0 0 0 0,1 1-1 0 0,-1-1 1 0 0,0 0 0 0 0,0 0 0 0 0,-1 0 0 0 0,0 0-1 0 0,1 0 1 0 0,-1 0 0 0 0,0 0 0 0 0,-1 0 0 0 0,1-1-1 0 0,-1 1 1 0 0,0-1 0 0 0,1 0 0 0 0,-1 1 0 0 0,-1-1 0 0 0,1-1-1 0 0,0 1 1 0 0,-1 0 0 0 0,0-1 0 0 0,-4 3 0 0 0,-1-1 106 0 0,1-1 1 0 0,-1 0-1 0 0,0 0 1 0 0,0-1-1 0 0,0 0 1 0 0,0 0-1 0 0,0-1 1 0 0,-1 0-1 0 0,1-1 1 0 0,0 0-1 0 0,0-1 1 0 0,-1 0 0 0 0,1 0-1 0 0,0 0 1 0 0,0-2-1 0 0,0 1 1 0 0,0-1-1 0 0,-8-4 1 0 0,0 0-112 0 0,2-2 1 0 0,-1 1 0 0 0,1-2-1 0 0,1 0 1 0 0,0-1 0 0 0,0 0 0 0 0,1-1-1 0 0,-19-22 1 0 0,28 29-211 0 0,0-1 1 0 0,0 0 0 0 0,0 1-1 0 0,1-1 1 0 0,0-1 0 0 0,-4-10-1 0 0,7 16-337 0 0,1 0-750 0 0,7-3-326 0 0,2-1-66 0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59"/>
    </inkml:context>
    <inkml:brush xml:id="br0">
      <inkml:brushProperty name="width" value="0.05" units="cm"/>
      <inkml:brushProperty name="height" value="0.05" units="cm"/>
      <inkml:brushProperty name="color" value="#F1C232"/>
    </inkml:brush>
  </inkml:definitions>
  <inkml:trace contextRef="#ctx0" brushRef="#br0">86 239 10135 0 0,'0'0'3082'0'0,"0"-2"-2469"0"0,0 0-603 0 0,-1 0 0 0 0,1 0 0 0 0,0 1 0 0 0,0-1 0 0 0,-1 0 0 0 0,1 0 0 0 0,1 0 0 0 0,-1 0 0 0 0,0 0 0 0 0,0 0 0 0 0,1 1 0 0 0,-1-1 0 0 0,1 0 0 0 0,0 0 0 0 0,-1 0 0 0 0,1 1-1 0 0,0-1 1 0 0,0 0 0 0 0,0 1 0 0 0,0-1 0 0 0,0 1 0 0 0,2-2 0 0 0,3-6-14 0 0,7-15 4 0 0,10-27 0 0 0,-20 43 0 0 0,0 0 0 0 0,-1 0 0 0 0,1 0 0 0 0,-2-1 0 0 0,1 0 0 0 0,-1 1 0 0 0,0-14 0 0 0,-1 21 1 0 0,0 0-1 0 0,0-1 1 0 0,0 1-1 0 0,-1-1 1 0 0,1 1-1 0 0,0 0 1 0 0,0-1-1 0 0,-1 1 1 0 0,1 0 0 0 0,-1 0-1 0 0,1-1 1 0 0,-1 1-1 0 0,0 0 1 0 0,1 0-1 0 0,-1 0 1 0 0,0 0-1 0 0,0 0 1 0 0,0 0-1 0 0,0 0 1 0 0,0 0-1 0 0,-1-1 1 0 0,0 1 0 0 0,1 1 1 0 0,0-1-1 0 0,-1 1 0 0 0,1-1 1 0 0,-1 1-1 0 0,1 0 0 0 0,-1 0 1 0 0,1 0-1 0 0,-1 0 1 0 0,1 0-1 0 0,-1 0 0 0 0,1 0 1 0 0,-1 0-1 0 0,1 0 1 0 0,-1 1-1 0 0,-1 0 0 0 0,-4 1 2 0 0,0 1-1 0 0,1 1 1 0 0,-1-1-1 0 0,1 1 0 0 0,-1 0 1 0 0,-7 7-1 0 0,8-6 39 0 0,1 1-1 0 0,0 0 0 0 0,-1 0 0 0 0,2 0 1 0 0,-1 1-1 0 0,1-1 0 0 0,0 1 0 0 0,1 0 1 0 0,-1 1-1 0 0,1-1 0 0 0,1 0 0 0 0,-1 1 1 0 0,1 0-1 0 0,1-1 0 0 0,-1 1 0 0 0,1 0 1 0 0,1 0-1 0 0,0 0 0 0 0,0 0 0 0 0,0 0 1 0 0,1 0-1 0 0,0-1 0 0 0,0 1 1 0 0,1 0-1 0 0,0 0 0 0 0,1-1 0 0 0,-1 0 1 0 0,2 1-1 0 0,-1-1 0 0 0,1 0 0 0 0,0 0 1 0 0,0-1-1 0 0,1 1 0 0 0,0-1 0 0 0,0 0 1 0 0,0 0-1 0 0,1-1 0 0 0,0 1 0 0 0,0-1 1 0 0,12 8-1 0 0,-4-7 59 0 0,0 1-1 0 0,0-1 1 0 0,0-1 0 0 0,1-1-1 0 0,0 0 1 0 0,-1-1 0 0 0,2 0-1 0 0,-1-1 1 0 0,0-1 0 0 0,0 0-1 0 0,0-2 1 0 0,1 1 0 0 0,25-6-1 0 0,-35 5-337 0 0,1-1-1 0 0,0 0 1 0 0,-1-1-1 0 0,9-4 0 0 0,10-8-5095 0 0,-16 6 752 0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60"/>
    </inkml:context>
    <inkml:brush xml:id="br0">
      <inkml:brushProperty name="width" value="0.05" units="cm"/>
      <inkml:brushProperty name="height" value="0.05" units="cm"/>
      <inkml:brushProperty name="color" value="#F1C232"/>
    </inkml:brush>
  </inkml:definitions>
  <inkml:trace contextRef="#ctx0" brushRef="#br0">133 491 5495 0 0,'0'0'250'0'0,"1"-1"-2"0"0,2-6-156 0 0,-2 6 26 0 0,0-1 0 0 0,0 0 0 0 0,0 1 1 0 0,0-1-1 0 0,-1 0 0 0 0,1 1 0 0 0,0-1 0 0 0,-1 0 1 0 0,0 0-1 0 0,1 0 0 0 0,-1 0 0 0 0,0 0 0 0 0,0 1 1 0 0,0-1-1 0 0,0-4 0 0 0,-1 5-38 0 0,1 1 1 0 0,-1-1 0 0 0,1 0-1 0 0,0 1 1 0 0,-1-1-1 0 0,1 0 1 0 0,-1 1-1 0 0,0-1 1 0 0,1 0-1 0 0,-1 1 1 0 0,1-1 0 0 0,-1 1-1 0 0,0-1 1 0 0,0 1-1 0 0,1 0 1 0 0,-1-1-1 0 0,0 1 1 0 0,0-1-1 0 0,1 1 1 0 0,-1 0 0 0 0,0 0-1 0 0,0 0 1 0 0,-1-1-1 0 0,-2 1 145 0 0,0 0 0 0 0,0 0-1 0 0,0 0 1 0 0,0 1 0 0 0,-1-1 0 0 0,1 1-1 0 0,0 0 1 0 0,0 0 0 0 0,-6 3 0 0 0,4-1-160 0 0,1 0 0 0 0,-1 0 1 0 0,1 1-1 0 0,0 0 0 0 0,0 0 0 0 0,1 0 1 0 0,-1 1-1 0 0,1-1 0 0 0,0 1 1 0 0,0 0-1 0 0,0 1 0 0 0,1-1 1 0 0,0 0-1 0 0,0 1 0 0 0,0 0 0 0 0,1 0 1 0 0,0 0-1 0 0,0 0 0 0 0,0 0 1 0 0,1 0-1 0 0,0 0 0 0 0,0 1 1 0 0,1-1-1 0 0,-1 0 0 0 0,1 1 0 0 0,1-1 1 0 0,-1 0-1 0 0,1 1 0 0 0,0-1 1 0 0,1 0-1 0 0,-1 0 0 0 0,1 0 1 0 0,0 0-1 0 0,1 0 0 0 0,-1 0 0 0 0,1-1 1 0 0,1 1-1 0 0,-1-1 0 0 0,1 0 1 0 0,6 8-1 0 0,-5-8-30 0 0,0 0 0 0 0,1 0 0 0 0,-1-1 1 0 0,1 1-1 0 0,0-1 0 0 0,0-1 0 0 0,0 1 0 0 0,1-1 0 0 0,10 4 1 0 0,-6-4 34 0 0,-1 0 0 0 0,1-1 0 0 0,-1 0 1 0 0,1-1-1 0 0,20 0 0 0 0,-14-1 14 0 0,0-2-1 0 0,-1 0 1 0 0,1-1 0 0 0,-1-1-1 0 0,0 0 1 0 0,0-1-1 0 0,0-1 1 0 0,17-9-1 0 0,-18 8-35 0 0,-1-2 0 0 0,0 0 1 0 0,0 0-1 0 0,16-16 0 0 0,-25 20-26 0 0,0 0 1 0 0,-1 0-1 0 0,1-1 1 0 0,-1 0-1 0 0,6-9 1 0 0,-9 11-9 0 0,1 1 0 0 0,-1 0 1 0 0,0-1-1 0 0,0 1 0 0 0,0-1 0 0 0,0 0 1 0 0,0 1-1 0 0,-1-1 0 0 0,0 0 0 0 0,1 1 1 0 0,-2-7-1 0 0,1 9 20 0 0,0-1 0 0 0,0 1 0 0 0,0 0 0 0 0,-1-1 0 0 0,1 1 0 0 0,0 0 0 0 0,-1-1 0 0 0,1 1 0 0 0,-1 0 0 0 0,1-1 0 0 0,-1 1 0 0 0,0 0 0 0 0,1 0-1 0 0,-1 0 1 0 0,0 0 0 0 0,0 0 0 0 0,0 0 0 0 0,0 0 0 0 0,0 0 0 0 0,0 0 0 0 0,0 0 0 0 0,0 0 0 0 0,0 1 0 0 0,-1-1 0 0 0,1 0 0 0 0,0 1 0 0 0,0-1 0 0 0,-1 1 0 0 0,1-1 0 0 0,0 1 0 0 0,-1 0 0 0 0,1 0 0 0 0,0-1 0 0 0,-1 1 0 0 0,1 0 0 0 0,-3 1 0 0 0,1-1-88 0 0,1 0 1 0 0,0 1 0 0 0,-1-1-1 0 0,1 1 1 0 0,-1 0 0 0 0,1 0-1 0 0,0 0 1 0 0,0 0-1 0 0,0 0 1 0 0,0 1 0 0 0,0-1-1 0 0,0 1 1 0 0,0-1 0 0 0,0 1-1 0 0,0 0 1 0 0,0 0-1 0 0,1-1 1 0 0,-1 1 0 0 0,1 0-1 0 0,-2 4 1 0 0,1-2 47 0 0,0-1 1 0 0,1 1-1 0 0,0 0 0 0 0,0 0 1 0 0,0 0-1 0 0,0 0 1 0 0,1 0-1 0 0,0 0 0 0 0,-1 0 1 0 0,1 0-1 0 0,1 0 1 0 0,-1 0-1 0 0,0 0 0 0 0,1 0 1 0 0,2 6-1 0 0,-1-5 2 0 0,0 0 1 0 0,0 1-1 0 0,0-1 0 0 0,1-1 0 0 0,0 1 1 0 0,0 0-1 0 0,0-1 0 0 0,1 1 1 0 0,0-1-1 0 0,7 7 0 0 0,-1-2 3 0 0,1-1-1 0 0,0 0 1 0 0,21 11 0 0 0,-25-15 8 0 0,0-1 1 0 0,1-1 0 0 0,-1 1 0 0 0,1-1-1 0 0,-1-1 1 0 0,1 1 0 0 0,0-1 0 0 0,8 0-1 0 0,-2-1 54 0 0,1 0-1 0 0,-1-1 0 0 0,1-1 1 0 0,-1 0-1 0 0,18-5 0 0 0,-26 5-28 0 0,-1 0-1 0 0,0 1 1 0 0,0-2-1 0 0,0 1 0 0 0,0 0 1 0 0,0-1-1 0 0,0 0 1 0 0,-1 0-1 0 0,1-1 0 0 0,-1 1 1 0 0,0-1-1 0 0,0 0 1 0 0,0 0-1 0 0,0 0 0 0 0,-1-1 1 0 0,5-8-1 0 0,-6 10-8 0 0,-1-1-1 0 0,1 1 1 0 0,-1-1-1 0 0,0 0 0 0 0,0 1 1 0 0,-1-1-1 0 0,1 0 1 0 0,-1 0-1 0 0,0 0 1 0 0,0 0-1 0 0,0 0 1 0 0,-1-6-1 0 0,-1 3 11 0 0,1 0-1 0 0,-1 1 1 0 0,-1-1 0 0 0,1 1-1 0 0,-1-1 1 0 0,-6-8 0 0 0,0 1 15 0 0,-1 1 1 0 0,0 1 0 0 0,-1 0 0 0 0,0 0 0 0 0,-17-13 0 0 0,19 17-39 0 0,-1 1 1 0 0,0 1 0 0 0,0 0-1 0 0,0 0 1 0 0,0 1 0 0 0,-1 0-1 0 0,0 1 1 0 0,0 0 0 0 0,0 0-1 0 0,-1 2 1 0 0,1-1 0 0 0,-22-1-1 0 0,29 4-11 0 0,0 1 0 0 0,1-1 0 0 0,-1 1-1 0 0,0-1 1 0 0,1 1 0 0 0,-1 0 0 0 0,1 0 0 0 0,-1 0-1 0 0,1 1 1 0 0,0 0 0 0 0,0-1 0 0 0,-4 4-1 0 0,5-4-4 0 0,1 0-1 0 0,-1 0 0 0 0,1 0 0 0 0,0 0 0 0 0,0 1 0 0 0,0-1 0 0 0,0 0 0 0 0,0 1 1 0 0,0-1-1 0 0,0 1 0 0 0,0-1 0 0 0,0 1 0 0 0,1-1 0 0 0,-1 1 0 0 0,1 0 1 0 0,-1-1-1 0 0,1 1 0 0 0,0 0 0 0 0,-1 0 0 0 0,1-1 0 0 0,0 1 0 0 0,0 0 0 0 0,0 0 1 0 0,0-1-1 0 0,1 1 0 0 0,0 3 0 0 0,1 2-14 0 0,1 1 1 0 0,0-1-1 0 0,1 0 1 0 0,0 0-1 0 0,0-1 1 0 0,0 1-1 0 0,1-1 1 0 0,0 0-1 0 0,0 0 1 0 0,1 0 0 0 0,0-1-1 0 0,0 1 1 0 0,0-1-1 0 0,0-1 1 0 0,1 0-1 0 0,9 6 1 0 0,-3-4 15 0 0,0 1 0 0 0,1-2 0 0 0,-1 0 1 0 0,1 0-1 0 0,0-2 0 0 0,1 1 1 0 0,-1-2-1 0 0,16 1 0 0 0,-21-2 14 0 0,0-1-1 0 0,0-1 0 0 0,0 0 1 0 0,0 0-1 0 0,1-1 1 0 0,-1 0-1 0 0,-1 0 0 0 0,1-1 1 0 0,0-1-1 0 0,-1 1 1 0 0,1-1-1 0 0,10-7 0 0 0,-7 2 28 0 0,0 0 0 0 0,0-1 0 0 0,-1 0 0 0 0,-1 0 0 0 0,1-1-1 0 0,15-23 1 0 0,5-11 28 0 0,-30 45-64 0 0,-1-1 0 0 0,0 1 0 0 0,0 0 0 0 0,0 0 0 0 0,0 0 0 0 0,0 0 0 0 0,1-1 0 0 0,-1 1 0 0 0,0 0 0 0 0,0 0-1 0 0,0 0 1 0 0,0 0 0 0 0,1 0 0 0 0,-1 0 0 0 0,0 0 0 0 0,0 0 0 0 0,0 0 0 0 0,1-1 0 0 0,-1 1 0 0 0,0 0 0 0 0,0 0 0 0 0,0 0 0 0 0,1 0 0 0 0,-1 0 0 0 0,0 0-1 0 0,0 0 1 0 0,0 0 0 0 0,1 1 0 0 0,-1-1 0 0 0,0 0 0 0 0,0 0 0 0 0,0 0 0 0 0,1 0 0 0 0,-1 0 0 0 0,0 0 0 0 0,0 0 0 0 0,0 0 0 0 0,0 0 0 0 0,1 1 0 0 0,-1-1-1 0 0,0 0 1 0 0,0 0 0 0 0,0 0 0 0 0,0 0 0 0 0,0 0 0 0 0,1 1 0 0 0,-1-1 0 0 0,0 0 0 0 0,0 0 0 0 0,0 0 0 0 0,0 1 0 0 0,0-1 0 0 0,0 0 0 0 0,0 0 0 0 0,0 0-1 0 0,0 1 1 0 0,0-1 0 0 0,0 0 0 0 0,0 1 0 0 0,5 13 15 0 0,-4-14-10 0 0,1 9 34 0 0,-1 0 1 0 0,1 0-1 0 0,-1-1 0 0 0,-1 19 1 0 0,0-19-13 0 0,-1-1 1 0 0,2 1 0 0 0,-1 0 0 0 0,1 0-1 0 0,0-1 1 0 0,1 1 0 0 0,0-1 0 0 0,0 1-1 0 0,1-1 1 0 0,-1 0 0 0 0,2 0 0 0 0,6 12 0 0 0,-8-15-19 0 0,11 10 71 0 0,-7-8 23 0 0,-4-4-5 0 0,-1-2-2 0 0,2 1-77 0 0,0 0 1 0 0,-1-1-1 0 0,1 1 0 0 0,0-1 1 0 0,-1 0-1 0 0,1 0 0 0 0,0 0 0 0 0,0 0 1 0 0,-1 0-1 0 0,1 0 0 0 0,0-1 1 0 0,-1 0-1 0 0,1 1 0 0 0,-1-1 0 0 0,1 0 1 0 0,-1 0-1 0 0,1 0 0 0 0,-1-1 1 0 0,1 1-1 0 0,-1 0 0 0 0,4-4 0 0 0,3-3 36 0 0,-1 0 0 0 0,0-1 0 0 0,13-18 0 0 0,0 2 13 0 0,-3 2-51 0 0,-13 16-5 0 0,0 0 0 0 0,1 1-1 0 0,10-10 1 0 0,-9 10-12 0 0,-6 5-3 0 0,0 1 0 0 0,0-1-1 0 0,0 0 1 0 0,-1 1 0 0 0,1-1 0 0 0,0 1-1 0 0,0-1 1 0 0,0 1 0 0 0,0-1-1 0 0,0 1 1 0 0,0 0 0 0 0,0-1 0 0 0,0 1-1 0 0,0 0 1 0 0,1 0 0 0 0,-1 0 0 0 0,0 0-1 0 0,0 0 1 0 0,0 0 0 0 0,0 0-1 0 0,0 0 1 0 0,0 0 0 0 0,0 0 0 0 0,0 1-1 0 0,0-1 1 0 0,0 0 0 0 0,1 1-1 0 0,2 1-5 0 0,7 2-29 0 0,0 0 0 0 0,0 1 0 0 0,0 1 0 0 0,17 12 1 0 0,17 8-49 0 0,-26-17 86 0 0,1-1 0 0 0,1 0 0 0 0,-1-2 0 0 0,33 7 0 0 0,-41-11 0 0 0,-1-1 0 0 0,1 0 0 0 0,-1-1 0 0 0,1 0 0 0 0,-1 0 0 0 0,1-2 0 0 0,-1 1 0 0 0,0-1 0 0 0,1-1 0 0 0,12-4 0 0 0,-20 5 9 0 0,-1 1-1 0 0,1-1 1 0 0,-1 0 0 0 0,0 0-1 0 0,1 0 1 0 0,-1 0 0 0 0,0 0-1 0 0,0-1 1 0 0,0 1-1 0 0,-1-1 1 0 0,1 0 0 0 0,-1 0-1 0 0,1 0 1 0 0,-1 0-1 0 0,0 0 1 0 0,0-1 0 0 0,0 1-1 0 0,-1-1 1 0 0,1 1 0 0 0,0-5-1 0 0,-1 3 3 0 0,0 1 0 0 0,0-1 0 0 0,-1 1 0 0 0,0 0 0 0 0,0-1 1 0 0,0 1-1 0 0,-1-1 0 0 0,1 1 0 0 0,-1-1 0 0 0,0 1 0 0 0,-1 0 0 0 0,1-1 0 0 0,-1 1 0 0 0,1 0 0 0 0,-1 0 0 0 0,0 0 0 0 0,-4-4 0 0 0,2 2-6 0 0,0 0-1 0 0,-1 1 1 0 0,0 0-1 0 0,0 0 1 0 0,-1 0-1 0 0,1 0 1 0 0,-1 1-1 0 0,0 0 1 0 0,0 0-1 0 0,0 0 1 0 0,-1 1-1 0 0,0 0 1 0 0,1 0-1 0 0,-1 1 0 0 0,-8-2 1 0 0,10 3-15 0 0,1 0 1 0 0,0 0 0 0 0,-1 1-1 0 0,1-1 1 0 0,0 1-1 0 0,-1 0 1 0 0,1 1-1 0 0,0-1 1 0 0,-1 1-1 0 0,1-1 1 0 0,0 1-1 0 0,-1 1 1 0 0,1-1-1 0 0,0 1 1 0 0,0-1-1 0 0,0 1 1 0 0,0 0-1 0 0,1 1 1 0 0,-1-1-1 0 0,0 1 1 0 0,1-1 0 0 0,0 1-1 0 0,-1 0 1 0 0,1 0-1 0 0,0 1 1 0 0,-2 3-1 0 0,1 1-14 0 0,0-1 0 0 0,0 1 0 0 0,1 0 0 0 0,0 0 0 0 0,1 0 0 0 0,0 0 0 0 0,0 1 0 0 0,0-1 0 0 0,1 0 0 0 0,1 1 0 0 0,0 16 0 0 0,0-21 19 0 0,1-1 0 0 0,-1 1 0 0 0,1 0 0 0 0,0 0 0 0 0,0-1 0 0 0,1 1 0 0 0,-1 0 0 0 0,1-1 0 0 0,-1 0 0 0 0,1 1 0 0 0,0-1 0 0 0,0 0 0 0 0,1 0 0 0 0,4 5 0 0 0,-6-6 3 0 0,1-1 0 0 0,0 0 0 0 0,0 1-1 0 0,0-1 1 0 0,0 0 0 0 0,0 0 0 0 0,0 0 0 0 0,0 0-1 0 0,0 0 1 0 0,1-1 0 0 0,-1 1 0 0 0,0-1 0 0 0,0 0 0 0 0,1 1-1 0 0,-1-1 1 0 0,0 0 0 0 0,1 0 0 0 0,-1 0 0 0 0,0-1-1 0 0,0 1 1 0 0,1 0 0 0 0,-1-1 0 0 0,0 0 0 0 0,0 1-1 0 0,4-3 1 0 0,0 0 17 0 0,0 0 0 0 0,0-1 0 0 0,0 0 0 0 0,0-1-1 0 0,-1 1 1 0 0,1-1 0 0 0,-1 0 0 0 0,0 0 0 0 0,-1-1 0 0 0,1 1-1 0 0,-1-1 1 0 0,0 0 0 0 0,-1 0 0 0 0,6-12 0 0 0,-1-2 45 0 0,0-1-1 0 0,-2 1 1 0 0,7-35 0 0 0,-8 21-69 0 0,-1 0 0 0 0,-1 0 1 0 0,-2 0-1 0 0,-2-1 0 0 0,-1 1 1 0 0,-1 0-1 0 0,-13-51 0 0 0,14 76-15 0 0,-1 0-1 0 0,0 0 1 0 0,0 0-1 0 0,-1 1 1 0 0,-8-14 0 0 0,11 20-35 0 0,-7 5-122 0 0,5 2 155 0 0,0 0 1 0 0,1 0 0 0 0,0 1-1 0 0,0-1 1 0 0,0 0 0 0 0,1 1 0 0 0,-1-1-1 0 0,1 1 1 0 0,1 0 0 0 0,-1-1 0 0 0,1 11-1 0 0,1 7-44 0 0,7 35 0 0 0,-3-31 41 0 0,1 0 0 0 0,1-1 1 0 0,2 1-1 0 0,0-2 1 0 0,27 50-1 0 0,-27-59 27 0 0,1 1 1 0 0,1-2-1 0 0,1 1 0 0 0,0-2 0 0 0,1 1 0 0 0,0-2 0 0 0,2 0 0 0 0,-1 0 0 0 0,24 14 0 0 0,-32-24 23 0 0,0 0 0 0 0,0 0 0 0 0,0 0 1 0 0,1-1-1 0 0,-1 0 0 0 0,1 0 0 0 0,0-1 0 0 0,-1 0 1 0 0,1 0-1 0 0,0 0 0 0 0,0-1 0 0 0,7-1 0 0 0,-9 1 14 0 0,0 0-1 0 0,0-1 1 0 0,0 0-1 0 0,0 0 1 0 0,0-1-1 0 0,0 1 1 0 0,-1-1-1 0 0,1 0 0 0 0,0 0 1 0 0,-1-1-1 0 0,0 1 1 0 0,1-1-1 0 0,-1 0 1 0 0,0 0-1 0 0,0-1 1 0 0,6-6-1 0 0,-5 2 1 0 0,0 0 0 0 0,0 0 0 0 0,-1 0-1 0 0,0 0 1 0 0,0-1 0 0 0,-1 0 0 0 0,0 0 0 0 0,0 0-1 0 0,-1 0 1 0 0,-1 0 0 0 0,1 0 0 0 0,-1-1-1 0 0,-1 1 1 0 0,0-10 0 0 0,0 12-28 0 0,-1-1 0 0 0,0 1 0 0 0,0 0 0 0 0,0-1 0 0 0,-1 1 0 0 0,0 0 0 0 0,-1 0 1 0 0,1 0-1 0 0,-1 0 0 0 0,-1 1 0 0 0,1-1 0 0 0,-1 1 0 0 0,0 0 0 0 0,-1 0 0 0 0,1 0 0 0 0,-1 0 0 0 0,0 1 0 0 0,-8-6 0 0 0,11 10-14 0 0,0-1-1 0 0,-1 1 1 0 0,1-1-1 0 0,-1 1 1 0 0,1 0-1 0 0,-1 0 1 0 0,0 0-1 0 0,0 1 1 0 0,1-1-1 0 0,-1 1 1 0 0,0-1-1 0 0,0 1 1 0 0,0 0-1 0 0,1 0 1 0 0,-1 0-1 0 0,0 1 1 0 0,0-1-1 0 0,0 1 1 0 0,1-1-1 0 0,-1 1 1 0 0,0 0-1 0 0,1 0 1 0 0,-1 0-1 0 0,1 0 1 0 0,-1 0-1 0 0,1 1 1 0 0,-1-1 0 0 0,-3 4-1 0 0,2-2-14 0 0,0 1 0 0 0,-1 0 0 0 0,1 0 0 0 0,1 0-1 0 0,-1 0 1 0 0,0 1 0 0 0,1-1 0 0 0,0 1 0 0 0,0 0 0 0 0,1 0 0 0 0,-1 0 0 0 0,1 0 0 0 0,-3 9 0 0 0,3 0 7 0 0,-1 0 0 0 0,2 0 0 0 0,0 0 0 0 0,1 0 0 0 0,0 0 0 0 0,1 1 0 0 0,4 22 0 0 0,-4-31 10 0 0,1 1 0 0 0,0-1-1 0 0,-1 0 1 0 0,2 0 0 0 0,-1 0 0 0 0,1 0 0 0 0,0 0 0 0 0,0 0 0 0 0,1-1-1 0 0,0 1 1 0 0,0-1 0 0 0,0 0 0 0 0,0 0 0 0 0,1 0 0 0 0,0-1 0 0 0,0 0-1 0 0,0 0 1 0 0,10 6 0 0 0,-14-9 9 0 0,1-1 1 0 0,0 1-1 0 0,0 0 0 0 0,-1 0 1 0 0,1-1-1 0 0,0 0 0 0 0,0 1 1 0 0,0-1-1 0 0,0 0 0 0 0,-1 0 0 0 0,1 0 1 0 0,0 0-1 0 0,0 0 0 0 0,0 0 1 0 0,0 0-1 0 0,0-1 0 0 0,0 1 0 0 0,2-2 1 0 0,-1 1 11 0 0,-1-1 1 0 0,1 1-1 0 0,-1-1 1 0 0,1 0-1 0 0,-1 1 1 0 0,0-1-1 0 0,0 0 0 0 0,0-1 1 0 0,0 1-1 0 0,3-5 1 0 0,0-1 23 0 0,0-1-1 0 0,-1 0 1 0 0,0 0 0 0 0,-1 0 0 0 0,0 0 0 0 0,3-12 0 0 0,-3 7-31 0 0,-2 10-1 0 0,0-1 1 0 0,0 0 0 0 0,0 0-1 0 0,-1 0 1 0 0,0 0 0 0 0,0 1-1 0 0,0-1 1 0 0,0 0 0 0 0,-1 0 0 0 0,0 0-1 0 0,-2-6 1 0 0,3 10-68 0 0,0 3-11 0 0,1 2 56 0 0,0 0 0 0 0,0 0 0 0 0,0 0 0 0 0,0 0 0 0 0,0 0 0 0 0,1 0 0 0 0,0 0 0 0 0,0 0 0 0 0,0-1 0 0 0,0 1 0 0 0,1-1 0 0 0,-1 1 0 0 0,1-1 0 0 0,0 0 0 0 0,0 0 0 0 0,6 5 0 0 0,-2-3 14 0 0,0-1 0 0 0,1 0 0 0 0,0 0 0 0 0,-1 0 0 0 0,1-1 0 0 0,11 3 0 0 0,-14-5 3 0 0,-1 0 0 0 0,1 0 0 0 0,0 0 0 0 0,0-1 0 0 0,-1 1-1 0 0,1-1 1 0 0,0 0 0 0 0,0-1 0 0 0,0 1 0 0 0,-1-1 0 0 0,1 0 0 0 0,0 0 0 0 0,-1 0-1 0 0,1-1 1 0 0,-1 1 0 0 0,1-1 0 0 0,-1-1 0 0 0,8-4 0 0 0,-7 4 15 0 0,-1-1-1 0 0,1 0 1 0 0,-1 0 0 0 0,0-1 0 0 0,0 1-1 0 0,0-1 1 0 0,-1 0 0 0 0,0 0 0 0 0,0 0 0 0 0,0 0-1 0 0,0-1 1 0 0,-1 1 0 0 0,0-1 0 0 0,3-10 0 0 0,-3 4 9 0 0,0-1 1 0 0,-1 1 0 0 0,0-1 0 0 0,-1 1-1 0 0,-2-18 1 0 0,-1 4 31 0 0,-11-40 0 0 0,11 57-58 0 0,0 0 1 0 0,0 0 0 0 0,-1 0 0 0 0,0 1-1 0 0,-7-10 1 0 0,3 8 0 0 0,0 4-18 0 0,8 5-54 0 0,5 13-172 0 0,0 1 225 0 0,2-1 1 0 0,0 0 0 0 0,0 0 0 0 0,1-1 0 0 0,0 0 0 0 0,1 0 0 0 0,0-1 0 0 0,1 0 0 0 0,0-1-1 0 0,1 0 1 0 0,0 0 0 0 0,20 11 0 0 0,-17-11 16 0 0,-9-6 0 0 0,0 0 0 0 0,0 0 0 0 0,0-1 0 0 0,1 1 0 0 0,-1-1 0 0 0,1 0 0 0 0,-1-1 0 0 0,11 2 0 0 0,-14-2 3 0 0,-1-1 1 0 0,1 0-1 0 0,-1 1 0 0 0,1-1 0 0 0,0 0 0 0 0,-1 0 0 0 0,1 0 1 0 0,-1 0-1 0 0,4-1 0 0 0,-5 1 6 0 0,0 0 0 0 0,0-1-1 0 0,1 1 1 0 0,-1 0 0 0 0,0 0 0 0 0,0 0 0 0 0,0 0 0 0 0,0 0-1 0 0,1-1 1 0 0,-1 1 0 0 0,0 0 0 0 0,0 0 0 0 0,0 0-1 0 0,0 0 1 0 0,0-1 0 0 0,0 1 0 0 0,0 0 0 0 0,0 0 0 0 0,0 0-1 0 0,0-1 1 0 0,0 1 0 0 0,0 0 0 0 0,0 0 0 0 0,0 0-1 0 0,0-1 1 0 0,0 1 0 0 0,0 0 0 0 0,0 0 0 0 0,0-1 0 0 0,0-1 22 0 0,0 2-26 0 0,0-1-1 0 0,0 1 1 0 0,0 0 0 0 0,0 0-1 0 0,0-1 1 0 0,0 1 0 0 0,-1 0-1 0 0,1-1 1 0 0,0 1 0 0 0,0 0-1 0 0,0 0 1 0 0,-1-1-1 0 0,1 1 1 0 0,0 0 0 0 0,0 0-1 0 0,-1 0 1 0 0,1-1 0 0 0,0 1-1 0 0,0 0 1 0 0,-1 0 0 0 0,1 0-1 0 0,0 0 1 0 0,-1 0-1 0 0,1-1 1 0 0,0 1 0 0 0,-1 0-1 0 0,1 0 1 0 0,-1 0 0 0 0,-8-2 15 0 0,6 3-14 0 0,-1-1 0 0 0,1 0 1 0 0,0 1-1 0 0,0 0 0 0 0,0 0 1 0 0,0 0-1 0 0,0 0 0 0 0,0 0 0 0 0,0 1 1 0 0,0-1-1 0 0,0 1 0 0 0,0-1 0 0 0,1 1 1 0 0,-1 0-1 0 0,-3 4 0 0 0,-1 1-1 0 0,0 0-1 0 0,1 0 0 0 0,-11 15 0 0 0,14-17-10 0 0,1-1-1 0 0,0 1 0 0 0,0 0 1 0 0,0 0-1 0 0,1 0 0 0 0,-1 0 1 0 0,1 0-1 0 0,0 0 0 0 0,1 0 1 0 0,-1 0-1 0 0,1 1 0 0 0,0-1 1 0 0,1 0-1 0 0,-1 0 0 0 0,1 0 1 0 0,0 0-1 0 0,0 0 0 0 0,0 0 1 0 0,1 0-1 0 0,3 7 0 0 0,-2-6-2 0 0,-1 0 1 0 0,2 0-1 0 0,-1 0 0 0 0,0 0 0 0 0,1-1 1 0 0,0 0-1 0 0,1 0 0 0 0,-1 0 0 0 0,1 0 1 0 0,0-1-1 0 0,0 0 0 0 0,0 0 0 0 0,0 0 1 0 0,1 0-1 0 0,10 4 0 0 0,-12-7 17 0 0,-1 0-1 0 0,1 0 1 0 0,0 0 0 0 0,0 0-1 0 0,-1-1 1 0 0,1 0-1 0 0,0 0 1 0 0,0 0-1 0 0,0 0 1 0 0,-1-1 0 0 0,1 1-1 0 0,0-1 1 0 0,0 0-1 0 0,-1 0 1 0 0,1-1 0 0 0,-1 1-1 0 0,1-1 1 0 0,-1 1-1 0 0,1-1 1 0 0,-1 0-1 0 0,0 0 1 0 0,0-1 0 0 0,0 1-1 0 0,5-6 1 0 0,1-1 22 0 0,-1 0 0 0 0,0-1 1 0 0,0-1-1 0 0,-1 1 0 0 0,0-1 0 0 0,6-12 1 0 0,-7 10-8 0 0,0 0 0 0 0,-1-1 0 0 0,0 1 0 0 0,-1-1 0 0 0,-1 0 0 0 0,0 0 0 0 0,-1 0 0 0 0,0 0 0 0 0,-1-20 0 0 0,-2 26-37 0 0,-9 25-126 0 0,9-10 122 0 0,-1 0 0 0 0,1 0 0 0 0,1 0 0 0 0,-1 1 0 0 0,1-1 0 0 0,1 0 0 0 0,-1 1 0 0 0,1-1 0 0 0,1 0 0 0 0,-1 0 0 0 0,4 10 0 0 0,-2-8 5 0 0,1 1 0 0 0,0 0 1 0 0,1-1-1 0 0,0 0 0 0 0,0 0 1 0 0,1 0-1 0 0,9 10 0 0 0,-12-16 25 0 0,0 0 0 0 0,0 0-1 0 0,0 0 1 0 0,1 0 0 0 0,-1-1 0 0 0,1 1-1 0 0,-1-1 1 0 0,1 0 0 0 0,0 0 0 0 0,0-1-1 0 0,0 1 1 0 0,0-1 0 0 0,0 0 0 0 0,0 0-1 0 0,0 0 1 0 0,0 0 0 0 0,1-1 0 0 0,-1 0 0 0 0,0 0-1 0 0,0 0 1 0 0,1 0 0 0 0,-1 0 0 0 0,0-1-1 0 0,0 0 1 0 0,0 0 0 0 0,1 0 0 0 0,-1-1-1 0 0,0 1 1 0 0,-1-1 0 0 0,1 0 0 0 0,0 0-1 0 0,0 0 1 0 0,-1-1 0 0 0,0 1 0 0 0,1-1-1 0 0,-1 0 1 0 0,6-6 0 0 0,-2 0 32 0 0,-1-1 1 0 0,1 0-1 0 0,-2 0 0 0 0,1 0 1 0 0,-1-1-1 0 0,-1 1 0 0 0,0-1 1 0 0,0-1-1 0 0,-1 1 0 0 0,-1 0 1 0 0,0-1-1 0 0,0 1 0 0 0,-1-1 1 0 0,-1 0-1 0 0,0-16 0 0 0,-5 10 16 0 0,5 17-59 0 0,0 1 0 0 0,0-1 0 0 0,0 1 1 0 0,0-1-1 0 0,0 1 0 0 0,-1 0 0 0 0,1-1 0 0 0,0 1 0 0 0,0-1 0 0 0,0 1 0 0 0,0 0 0 0 0,-1-1 0 0 0,1 1 0 0 0,0 0 0 0 0,0-1 1 0 0,-1 1-1 0 0,1 0 0 0 0,0-1 0 0 0,-1 1 0 0 0,1 0 0 0 0,0-1 0 0 0,-1 1 0 0 0,1 0 0 0 0,0 0 0 0 0,-1 0 0 0 0,1-1 0 0 0,-1 1 1 0 0,1 0-1 0 0,0 0 0 0 0,-1 0 0 0 0,1 0 0 0 0,-1 0 0 0 0,1 0 0 0 0,-1 0 0 0 0,1 0 0 0 0,0 0 0 0 0,-1 0 0 0 0,1 0 1 0 0,-1 0-1 0 0,1 0 0 0 0,-1 0 0 0 0,1 0 0 0 0,0 0 0 0 0,-1 1 0 0 0,-11 9 10 0 0,11-10-18 0 0,-3 6-7 0 0,0-1 0 0 0,1 1-1 0 0,-1 0 1 0 0,1 0-1 0 0,0 1 1 0 0,0-1 0 0 0,-2 9-1 0 0,-10 51-73 0 0,11-47 74 0 0,-45 247-181 0 0,-20 90 213 0 0,62-326 311 0 0,-22 57 0 0 0,23-75-83 0 0,0 1 1 0 0,0-1-1 0 0,-1 0 1 0 0,-1 0 0 0 0,0-1-1 0 0,-17 19 1 0 0,21-26-205 0 0,0 0 1 0 0,-1 0 0 0 0,0 0-1 0 0,1-1 1 0 0,-2 0 0 0 0,1 0-1 0 0,0 0 1 0 0,0 0 0 0 0,-1-1-1 0 0,0 0 1 0 0,1 0 0 0 0,-1 0-1 0 0,0-1 1 0 0,0 0 0 0 0,0 0-1 0 0,0-1 1 0 0,0 1 0 0 0,0-1-1 0 0,0-1 1 0 0,0 1 0 0 0,0-1-1 0 0,0 0 1 0 0,0 0 0 0 0,1-1-1 0 0,-1 0 1 0 0,0 0 0 0 0,1 0-1 0 0,-1 0 1 0 0,1-1 0 0 0,0 0-1 0 0,0 0 1 0 0,0-1 0 0 0,0 1-1 0 0,0-1 1 0 0,1 0 0 0 0,0-1-1 0 0,-1 1 1 0 0,2-1 0 0 0,-1 1-1 0 0,-6-11 1 0 0,5 4-369 0 0,0 0-1 0 0,0 0 1 0 0,1 0-1 0 0,1-1 1 0 0,0 0 0 0 0,0 0-1 0 0,1 1 1 0 0,1-1-1 0 0,0-1 1 0 0,1 1-1 0 0,0 0 1 0 0,0 0 0 0 0,2 0-1 0 0,-1 0 1 0 0,1 0-1 0 0,6-17 1 0 0,2 0-1341 0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61"/>
    </inkml:context>
    <inkml:brush xml:id="br0">
      <inkml:brushProperty name="width" value="0.05" units="cm"/>
      <inkml:brushProperty name="height" value="0.05" units="cm"/>
      <inkml:brushProperty name="color" value="#F1C232"/>
    </inkml:brush>
  </inkml:definitions>
  <inkml:trace contextRef="#ctx0" brushRef="#br0">0 137 5527 0 0,'0'0'498'0'0,"2"-1"-406"0"0,8-5 311 0 0,0 1 0 0 0,1 0 1 0 0,-1 1-1 0 0,1 0 0 0 0,12-2 1 0 0,61-10 3476 0 0,-37 8-2930 0 0,414-60-78 0 0,-331 55-2482 0 0,-120 12 732 0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62"/>
    </inkml:context>
    <inkml:brush xml:id="br0">
      <inkml:brushProperty name="width" value="0.05" units="cm"/>
      <inkml:brushProperty name="height" value="0.05" units="cm"/>
      <inkml:brushProperty name="color" value="#F1C232"/>
    </inkml:brush>
  </inkml:definitions>
  <inkml:trace contextRef="#ctx0" brushRef="#br0">78 1 5063 0 0,'-2'1'390'0'0,"-3"7"-66"0"0,-1 0 1 0 0,1 0-1 0 0,1 0 1 0 0,-1 1-1 0 0,1 0 1 0 0,1-1-1 0 0,0 1 1 0 0,-3 14-1 0 0,-11 82 2598 0 0,12-69-2474 0 0,-2 26 638 0 0,2 0-1 0 0,4 72 0 0 0,19 37-2595 0 0,-16-156 668 0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14.863"/>
    </inkml:context>
    <inkml:brush xml:id="br0">
      <inkml:brushProperty name="width" value="0.05" units="cm"/>
      <inkml:brushProperty name="height" value="0.05" units="cm"/>
      <inkml:brushProperty name="color" value="#F1C232"/>
    </inkml:brush>
  </inkml:definitions>
  <inkml:trace contextRef="#ctx0" brushRef="#br0">0 892 9215 0 0,'0'0'707'0'0,"2"0"-376"0"0,5-1-147 0 0,-1-1-1 0 0,1 0 1 0 0,-1 0 0 0 0,1 0 0 0 0,-1-1 0 0 0,0 0 0 0 0,0 0 0 0 0,0 0 0 0 0,-1-1 0 0 0,1 0 0 0 0,-1 0-1 0 0,1 0 1 0 0,6-8 0 0 0,1-4-73 0 0,0 1-1 0 0,-1-2 1 0 0,-1 0-1 0 0,0 0 1 0 0,-1-1-1 0 0,-1 0 1 0 0,-1-1-1 0 0,-1 0 0 0 0,0 0 1 0 0,-1-1-1 0 0,-2 1 1 0 0,5-31-1 0 0,-7 25-163 0 0,0 0 0 0 0,-1 1-1 0 0,-2-1 1 0 0,-1 0 0 0 0,0 1-1 0 0,-2-1 1 0 0,-1 1 0 0 0,-11-36-1 0 0,14 56 64 0 0,0 0-1 0 0,1 0 1 0 0,-1 0-1 0 0,-1 0 0 0 0,1 0 1 0 0,0 0-1 0 0,-1 1 1 0 0,0-1-1 0 0,0 1 1 0 0,0-1-1 0 0,0 1 0 0 0,-1 0 1 0 0,-3-2-1 0 0,7 5-2 0 0,-1 0 0 0 0,1-1 0 0 0,-1 1 0 0 0,1 0 0 0 0,-1 0 0 0 0,0 0 0 0 0,1 0 0 0 0,-1 0 0 0 0,1 0 0 0 0,-1 0 0 0 0,1 0 0 0 0,-1 0 0 0 0,1 0 0 0 0,-1 0 0 0 0,1 0 0 0 0,-1 1-1 0 0,0-1 1 0 0,1 0 0 0 0,-1 0 0 0 0,1 0 0 0 0,-1 1 0 0 0,1-1 0 0 0,0 0 0 0 0,-1 1 0 0 0,1-1 0 0 0,-1 0 0 0 0,1 1 0 0 0,-1 0 0 0 0,-9 11 59 0 0,8-7-63 0 0,0-1-1 0 0,0 1 0 0 0,1 0 1 0 0,0 0-1 0 0,0 0 1 0 0,0 0-1 0 0,0 0 0 0 0,0 0 1 0 0,1 0-1 0 0,0 0 1 0 0,0 0-1 0 0,2 7 0 0 0,-1-5-2 0 0,1 0 0 0 0,0 0 0 0 0,0-1 0 0 0,1 1-1 0 0,0 0 1 0 0,0-1 0 0 0,0 1 0 0 0,6 6 0 0 0,-4-6 23 0 0,1 1 0 0 0,0-1 1 0 0,1 1-1 0 0,0-2 1 0 0,0 1-1 0 0,1-1 1 0 0,-1 0-1 0 0,1-1 0 0 0,0 0 1 0 0,1 0-1 0 0,-1 0 1 0 0,1-1-1 0 0,11 3 1 0 0,-8-4 79 0 0,1 0 1 0 0,-1-1 0 0 0,1 0 0 0 0,-1-1-1 0 0,1 0 1 0 0,0-1 0 0 0,21-3-1 0 0,-26 2-40 0 0,-1-1-1 0 0,0 1 0 0 0,0-1 0 0 0,0-1 0 0 0,0 1 1 0 0,0-1-1 0 0,0-1 0 0 0,-1 1 0 0 0,0-1 0 0 0,0 0 1 0 0,0-1-1 0 0,0 1 0 0 0,0-1 0 0 0,7-9 0 0 0,-12 13-55 0 0,0-1-1 0 0,1 0 1 0 0,-1 0 0 0 0,0 0-1 0 0,0 0 1 0 0,-1 0-1 0 0,1 0 1 0 0,0-1-1 0 0,-1 1 1 0 0,1 0 0 0 0,-1 0-1 0 0,0 0 1 0 0,1-1-1 0 0,-1-2 1 0 0,0 4 46 0 0,-9-6 22 0 0,7 6-73 0 0,0 0 1 0 0,0 0-1 0 0,0 1 1 0 0,0-1-1 0 0,0 1 1 0 0,0 0-1 0 0,0-1 1 0 0,1 1-1 0 0,-1 0 1 0 0,0 0-1 0 0,0 0 1 0 0,0 0-1 0 0,0 1 1 0 0,0-1-1 0 0,0 0 1 0 0,0 1-1 0 0,0 0 1 0 0,0-1-1 0 0,0 1 1 0 0,0 0-1 0 0,1 0 1 0 0,-1 0-1 0 0,0 0 1 0 0,-1 1-1 0 0,-6 4-17 0 0,1 1-1 0 0,0-1 1 0 0,-8 10-1 0 0,12-12 11 0 0,0 0 1 0 0,0 0-1 0 0,1 1 1 0 0,0-1-1 0 0,0 1 0 0 0,0 0 1 0 0,0 0-1 0 0,1 0 1 0 0,0 1-1 0 0,0-1 0 0 0,0 0 1 0 0,1 1-1 0 0,-2 9 0 0 0,2-8 3 0 0,1 0 0 0 0,0 0-1 0 0,1 0 1 0 0,0 0-1 0 0,0-1 1 0 0,0 1 0 0 0,1 0-1 0 0,0-1 1 0 0,0 1-1 0 0,0-1 1 0 0,5 8 0 0 0,-1-2-7 0 0,1 0 1 0 0,1 0 0 0 0,0-1 0 0 0,0 0-1 0 0,2 0 1 0 0,-1-1 0 0 0,1-1 0 0 0,0 1-1 0 0,1-2 1 0 0,17 12 0 0 0,-20-15 31 0 0,-1-1 0 0 0,1 0 0 0 0,-1 0 0 0 0,1-1 0 0 0,0 0 0 0 0,0-1 0 0 0,1 1 0 0 0,-1-2 0 0 0,0 1 0 0 0,1-1 0 0 0,-1 0 0 0 0,1-1 0 0 0,-1 0 0 0 0,1-1 0 0 0,0 1 0 0 0,-1-1 0 0 0,0-1 0 0 0,11-3 0 0 0,-8 1 59 0 0,0-1 0 0 0,-1 0 1 0 0,1-1-1 0 0,-1 0 0 0 0,0-1 0 0 0,-1 0 0 0 0,1-1 0 0 0,-1 0 0 0 0,-1 0 0 0 0,14-18 0 0 0,-15 18-36 0 0,0-2-1 0 0,-1 1 1 0 0,0-1-1 0 0,0 0 0 0 0,-1 0 1 0 0,-1 0-1 0 0,0-1 1 0 0,0 0-1 0 0,-1 0 0 0 0,0 0 1 0 0,1-17-1 0 0,-3 24-31 0 0,-1 0 0 0 0,0 0 0 0 0,0-1 0 0 0,-1 1 0 0 0,1 0 0 0 0,-1 0 0 0 0,0 0 1 0 0,0-1-1 0 0,-1 1 0 0 0,1 0 0 0 0,-1 1 0 0 0,0-1 0 0 0,0 0 0 0 0,0 0 0 0 0,0 1 0 0 0,0-1 0 0 0,-5-3 0 0 0,5 4-1 0 0,-1 1 1 0 0,0 0-1 0 0,0 0 1 0 0,0 0-1 0 0,1 0 1 0 0,-2 0-1 0 0,1 1 1 0 0,0-1-1 0 0,0 1 1 0 0,0 0-1 0 0,-1 0 1 0 0,1 0-1 0 0,-1 1 1 0 0,1-1-1 0 0,0 1 1 0 0,-1 0-1 0 0,1-1 1 0 0,-1 2-1 0 0,1-1 1 0 0,-1 0-1 0 0,-5 2 1 0 0,2 0-24 0 0,0 0 1 0 0,0 0 0 0 0,-1 1 0 0 0,2 0 0 0 0,-1 1 0 0 0,0-1-1 0 0,1 1 1 0 0,-1 1 0 0 0,1-1 0 0 0,0 1 0 0 0,0 0 0 0 0,1 0 0 0 0,0 1-1 0 0,-9 11 1 0 0,11-13 3 0 0,1-1 0 0 0,0 1 1 0 0,-1 0-1 0 0,2 0 0 0 0,-1 0 0 0 0,0 0 0 0 0,1 0 0 0 0,0 1 0 0 0,-1-1 0 0 0,2 0 1 0 0,-1 1-1 0 0,1-1 0 0 0,-1 0 0 0 0,1 1 0 0 0,0-1 0 0 0,1 1 0 0 0,-1-1 0 0 0,1 1 1 0 0,0-1-1 0 0,0 0 0 0 0,0 0 0 0 0,0 1 0 0 0,1-1 0 0 0,0 0 0 0 0,0 0 0 0 0,4 6 1 0 0,-3-6-13 0 0,-1 0 16 0 0,1 0-1 0 0,0 0 1 0 0,0 0 0 0 0,0 0 0 0 0,0-1 0 0 0,1 1 0 0 0,-1-1 0 0 0,1 0 0 0 0,0 0 0 0 0,0 0 0 0 0,0-1 0 0 0,0 1 0 0 0,1-1-1 0 0,-1 0 1 0 0,0-1 0 0 0,6 3 0 0 0,0-1 14 0 0,1 0 47 0 0,-3-3 6 0 0,-6 0 5 0 0,0-1 20 0 0,5-3-10 0 0,3 2-64 0 0,11-2-16 0 0,0 0 0 0 0,0-1 0 0 0,0-1 0 0 0,-1-1 0 0 0,27-13 0 0 0,-40 17 0 0 0,-1-1 0 0 0,0 0 0 0 0,0-1 0 0 0,0 1 0 0 0,-1-1 0 0 0,1 0 0 0 0,-1-1 0 0 0,0 1 0 0 0,-1-1 0 0 0,1 0 0 0 0,-1 0 0 0 0,-1 0 0 0 0,1-1 0 0 0,-1 0 0 0 0,0 1 0 0 0,0-1 0 0 0,2-11 0 0 0,-1 1 16 0 0,-1 0 0 0 0,-1 0 0 0 0,0-1 0 0 0,-2-31-1 0 0,-12-71-35 0 0,9 104 20 0 0,-2-28-27 0 0,-3 1 1 0 0,-1 0 0 0 0,-3 0-1 0 0,-25-64 1 0 0,34 103 350 0 0,0 5-139 0 0,1 13-101 0 0,3 24-148 0 0,19 131-86 0 0,-6-73 98 0 0,18 247 1098 0 0,-11-106-386 0 0,-9-95 284 0 0,-13-118-628 0 0,0-22 425 0 0,0-3-622 0 0,-3-2-78 0 0,0-1-1 0 0,0 1 1 0 0,0-1-1 0 0,1 0 1 0 0,0 0-1 0 0,0 0 1 0 0,0 0-1 0 0,0-1 1 0 0,1 1-1 0 0,-4-8 1 0 0,-2-9 44 0 0,-6-24 1 0 0,11 34-59 0 0,-11-40-191 0 0,3-1 1 0 0,3 0-1 0 0,1 0 0 0 0,2-101 0 0 0,5 137 98 0 0,1-1 0 0 0,1 1-1 0 0,0 0 1 0 0,1 0 0 0 0,1 0-1 0 0,1 0 1 0 0,10-23-1 0 0,-12 33 27 0 0,0 0-1 0 0,1 0 0 0 0,-1 0 1 0 0,2 0-1 0 0,-1 1 0 0 0,1 0 0 0 0,-1-1 1 0 0,11-7-1 0 0,-11 10 10 0 0,0 0 0 0 0,1 1 0 0 0,-1-1 1 0 0,1 1-1 0 0,0 0 0 0 0,0 0 0 0 0,0 1 0 0 0,0-1 0 0 0,0 1 1 0 0,0 0-1 0 0,0 0 0 0 0,0 1 0 0 0,6 0 0 0 0,-7 0 31 0 0,1 0-1 0 0,-1 0 1 0 0,0 0-1 0 0,0 1 1 0 0,0 0-1 0 0,0 0 1 0 0,1 0-1 0 0,-1 0 1 0 0,-1 1-1 0 0,1-1 1 0 0,0 1-1 0 0,0 0 1 0 0,-1 0-1 0 0,1 1 1 0 0,-1-1 0 0 0,1 1-1 0 0,-1 0 1 0 0,0 0-1 0 0,0 0 1 0 0,0 0-1 0 0,-1 0 1 0 0,1 0-1 0 0,-1 1 1 0 0,0 0-1 0 0,0-1 1 0 0,0 1-1 0 0,0 0 1 0 0,-1 0-1 0 0,1 0 1 0 0,0 6-1 0 0,0 0 108 0 0,0-1 0 0 0,-1 1 0 0 0,0-1 0 0 0,-1 1 0 0 0,0 0 0 0 0,0 0 0 0 0,-1-1 0 0 0,0 1 0 0 0,-1 0 0 0 0,0-1 0 0 0,-1 0 0 0 0,-4 12 0 0 0,4-14-9 0 0,0-1 1 0 0,0 0-1 0 0,0 1 0 0 0,-1-2 1 0 0,0 1-1 0 0,0 0 0 0 0,-6 5 1 0 0,8-9-175 0 0,0 0 1 0 0,-1 0 0 0 0,1 0 0 0 0,-1 0 0 0 0,0 0 0 0 0,1-1 0 0 0,-1 0-1 0 0,0 1 1 0 0,0-1 0 0 0,0 0 0 0 0,0 0 0 0 0,0 0 0 0 0,0-1 0 0 0,0 1-1 0 0,0-1 1 0 0,0 0 0 0 0,-1 0 0 0 0,-3 0 0 0 0,-1-1-1516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3.860"/>
    </inkml:context>
    <inkml:brush xml:id="br0">
      <inkml:brushProperty name="width" value="0.05" units="cm"/>
      <inkml:brushProperty name="height" value="0.05" units="cm"/>
      <inkml:brushProperty name="color" value="#F1C232"/>
    </inkml:brush>
  </inkml:definitions>
  <inkml:trace contextRef="#ctx0" brushRef="#br0">2 419 9847 0 0,'0'0'890'0'0,"0"2"-733"0"0,0-1-156 0 0,-1-1-1 0 0,1 1 1 0 0,0 0 0 0 0,0 0 0 0 0,0-1-1 0 0,0 1 1 0 0,-1 0 0 0 0,1-1-1 0 0,0 1 1 0 0,0 0 0 0 0,0 0 0 0 0,1-1-1 0 0,-1 1 1 0 0,0 0 0 0 0,0-1-1 0 0,0 1 1 0 0,0 0 0 0 0,1 0-1 0 0,-1-1 1 0 0,0 1 0 0 0,1-1 0 0 0,-1 1-1 0 0,1 0 1 0 0,-1-1 0 0 0,0 1-1 0 0,1 0 1 0 0,1 1-3 0 0,8 11-3 0 0,-5-12 12 0 0,-2 0 15 0 0,1 0 17 0 0,0 0 0 0 0,-1-1 0 0 0,1 1-1 0 0,0-1 1 0 0,0 0 0 0 0,0 0 0 0 0,0 0 0 0 0,0 0-1 0 0,0 0 1 0 0,0-1 0 0 0,-1 0 0 0 0,1 0 0 0 0,0 0-1 0 0,0 0 1 0 0,-1-1 0 0 0,1 1 0 0 0,-1-1-1 0 0,7-4 1 0 0,-1 0 30 0 0,-1 0-1 0 0,0 0 1 0 0,0-1-1 0 0,-1 0 0 0 0,0 0 1 0 0,7-10-1 0 0,-2 0 12 0 0,-1 0 1 0 0,0-1-1 0 0,-2 0 0 0 0,0-1 0 0 0,10-33 0 0 0,-10 21-67 0 0,-1 1 0 0 0,-2-1 0 0 0,3-33 1 0 0,-9 61-39 0 0,2-35-126 0 0,-2 34 149 0 0,0 1 1 0 0,-1 0 0 0 0,1-1-1 0 0,-1 1 1 0 0,1 0 0 0 0,-1 0-1 0 0,0-1 1 0 0,-1 1 0 0 0,-1-4-1 0 0,-2 1 2 0 0,-1 1 0 0 0,-1 3 0 0 0,-1 4 0 0 0,6-1 1 0 0,-1 0 0 0 0,1 1-1 0 0,0-1 1 0 0,1 1-1 0 0,-1-1 1 0 0,0 1 0 0 0,0 0-1 0 0,1 0 1 0 0,-1 0-1 0 0,1 0 1 0 0,0 0 0 0 0,-1 0-1 0 0,1 0 1 0 0,0 1-1 0 0,0-1 1 0 0,0 0 0 0 0,1 1-1 0 0,-1-1 1 0 0,0 0 0 0 0,1 1-1 0 0,0-1 1 0 0,-1 1-1 0 0,1-1 1 0 0,1 5 0 0 0,-1 0 7 0 0,0 0 0 0 0,1 0 0 0 0,0-1 0 0 0,0 1 0 0 0,1 0 0 0 0,0-1 0 0 0,0 1 0 0 0,3 6 0 0 0,-1-6 8 0 0,0 0-1 0 0,0-1 0 0 0,0 1 1 0 0,1-1-1 0 0,0 0 0 0 0,1 0 0 0 0,-1 0 1 0 0,1-1-1 0 0,0 0 0 0 0,0 0 1 0 0,1-1-1 0 0,12 7 0 0 0,-14-8 14 0 0,1-1-1 0 0,0 0 1 0 0,0 0-1 0 0,0 0 1 0 0,-1-1-1 0 0,2 0 0 0 0,-1 0 1 0 0,0-1-1 0 0,0 1 1 0 0,0-2-1 0 0,0 1 1 0 0,0 0-1 0 0,0-1 1 0 0,0 0-1 0 0,0-1 0 0 0,0 1 1 0 0,0-1-1 0 0,0 0 1 0 0,5-3-1 0 0,-10 4-5 0 0,0 1 0 0 0,0 0 0 0 0,0 0-1 0 0,-1-1 1 0 0,1 1 0 0 0,0-1 0 0 0,0 1-1 0 0,0-1 1 0 0,-1 1 0 0 0,1-1 0 0 0,0 1 0 0 0,0-1-1 0 0,-1 0 1 0 0,1 1 0 0 0,-1-1 0 0 0,1 0-1 0 0,0 0 1 0 0,-1 1 0 0 0,1-1 0 0 0,-1 0-1 0 0,0 0 1 0 0,1 0 0 0 0,-1 0 0 0 0,0 1 0 0 0,1-3-1 0 0,-19 2 118 0 0,16 2-123 0 0,0 0 0 0 0,-1 0-1 0 0,1 0 1 0 0,0 0 0 0 0,0 0-1 0 0,0 0 1 0 0,0 1 0 0 0,0-1-1 0 0,0 1 1 0 0,1-1 0 0 0,-1 1-1 0 0,0 0 1 0 0,1 0 0 0 0,-1 0-1 0 0,1 0 1 0 0,0 0 0 0 0,-1 0-1 0 0,0 3 1 0 0,-1 1 9 0 0,0 0-1 0 0,0 1 1 0 0,1-1 0 0 0,0 1-1 0 0,-2 9 1 0 0,3-8-25 0 0,0 0 1 0 0,1 1-1 0 0,0-1 1 0 0,0 0-1 0 0,1 0 1 0 0,0 0-1 0 0,0 0 1 0 0,1 0-1 0 0,3 12 0 0 0,-2-14-1 0 0,-1 0 0 0 0,1-1 0 0 0,0 1 0 0 0,0-1 0 0 0,1 0 0 0 0,-1 1 0 0 0,1-2 0 0 0,0 1 0 0 0,1 0 0 0 0,-1-1 0 0 0,1 0-1 0 0,0 0 1 0 0,5 4 0 0 0,-6-6 6 0 0,-1 0 1 0 0,1 0-1 0 0,-1 0 0 0 0,1-1 0 0 0,0 1 0 0 0,0-1 1 0 0,-1 0-1 0 0,1 0 0 0 0,0 0 0 0 0,0 0 0 0 0,0-1 1 0 0,0 1-1 0 0,1-1 0 0 0,-1 0 0 0 0,0-1 0 0 0,0 1 0 0 0,0-1 1 0 0,0 0-1 0 0,0 1 0 0 0,4-3 0 0 0,-3 1 11 0 0,0-1-1 0 0,-1 1 0 0 0,1-1 1 0 0,-1 0-1 0 0,0 0 1 0 0,0 0-1 0 0,0-1 0 0 0,0 1 1 0 0,0-1-1 0 0,-1 0 0 0 0,0 0 1 0 0,0-1-1 0 0,0 1 1 0 0,0 0-1 0 0,2-7 0 0 0,4-10 57 0 0,0 0 0 0 0,-2 0 0 0 0,-1-1 1 0 0,6-36-1 0 0,-10 32 19 0 0,-2 10 157 0 0,-4 40-238 0 0,3-19-46 0 0,0-1-1 0 0,1 0 1 0 0,-1 1 0 0 0,1 8 0 0 0,11 103-2340 0 0,-11-102-2392 0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43.218"/>
    </inkml:context>
    <inkml:brush xml:id="br0">
      <inkml:brushProperty name="width" value="0.05" units="cm"/>
      <inkml:brushProperty name="height" value="0.05" units="cm"/>
      <inkml:brushProperty name="color" value="#FFFFFF"/>
    </inkml:brush>
  </inkml:definitions>
  <inkml:trace contextRef="#ctx0" brushRef="#br0">577 1 12351 0 0,'-1'0'564'0'0,"-3"1"-535"0"0,1 0 0 0 0,-1 0 0 0 0,1 1 0 0 0,-1-1 0 0 0,1 1 0 0 0,-1 0 0 0 0,1 0 0 0 0,0 0 0 0 0,0 0 0 0 0,0 0 0 0 0,0 1 0 0 0,1 0 0 0 0,-1-1 0 0 0,1 1 0 0 0,-1 0 0 0 0,1 0 0 0 0,0 0 0 0 0,0 1 0 0 0,0-1 0 0 0,-1 5-1 0 0,-5 10-326 0 0,0 0 0 0 0,-7 33 0 0 0,9-30 242 0 0,-89 358 429 0 0,16 5 740 0 0,65-309-1013 0 0,-145 946 1797 0 0,61 7-522 0 0,71-620-1086 0 0,22-1-2506 0 0,7-340-3391 0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0.308"/>
    </inkml:context>
    <inkml:brush xml:id="br0">
      <inkml:brushProperty name="width" value="0.05" units="cm"/>
      <inkml:brushProperty name="height" value="0.05" units="cm"/>
      <inkml:brushProperty name="color" value="#FFFFFF"/>
    </inkml:brush>
  </inkml:definitions>
  <inkml:trace contextRef="#ctx0" brushRef="#br0">3345 1069 8751 0 0,'0'0'674'0'0,"-13"-8"-278"0"0,11 6-121 0 0,-1 0 1 0 0,1 0-1 0 0,0 0 1 0 0,0 0-1 0 0,0-1 1 0 0,0 1-1 0 0,1-1 1 0 0,-1 1-1 0 0,1-1 1 0 0,-1 0 0 0 0,1 1-1 0 0,0-1 1 0 0,-1-5-1 0 0,-1-5-476 0 0,-3-26 0 0 0,-1-2 188 0 0,-1 16-100 0 0,-1 1 0 0 0,-1 0 0 0 0,-1 0 0 0 0,-2 1 0 0 0,0 1 0 0 0,-1 0 0 0 0,-25-29 0 0 0,-11-5 489 0 0,-73-64 0 0 0,77 82 56 0 0,0 1 0 0 0,-3 3 0 0 0,-91-49 0 0 0,-169-62 637 0 0,308 145-1068 0 0,-102-42 39 0 0,-3 5 1 0 0,-1 4-1 0 0,-1 5 1 0 0,-135-17-1 0 0,152 36 8 0 0,0 3-1 0 0,-1 5 0 0 0,-173 20 1 0 0,6 22-36 0 0,204-28-16 0 0,-1 2-1 0 0,-83 36 0 0 0,89-29-1 0 0,2 2 0 0 0,-83 57 0 0 0,102-60 65 0 0,2 1 0 0 0,1 1 1 0 0,0 2-1 0 0,2 0 0 0 0,-30 42 1 0 0,4 9 143 0 0,3 2 1 0 0,-70 164-1 0 0,99-192-161 0 0,1 1-1 0 0,-12 64 0 0 0,29-115-86 0 0,-1 0 0 0 0,1 1 1 0 0,0-1-1 0 0,0 0 0 0 0,0 1 0 0 0,0-1 0 0 0,0 0 0 0 0,0 1 0 0 0,-1-1 1 0 0,1 0-1 0 0,0 1 0 0 0,0-1 0 0 0,0 0 0 0 0,0 1 0 0 0,0-1 0 0 0,0 0 0 0 0,0 1 1 0 0,0-1-1 0 0,0 0 0 0 0,1 1 0 0 0,-1-1 0 0 0,0 0 0 0 0,0 1 0 0 0,0-1 0 0 0,0 0 1 0 0,0 0-1 0 0,0 1 0 0 0,1-1 0 0 0,-1 0 0 0 0,0 0 0 0 0,0 1 0 0 0,1-1 1 0 0,-1 0-1 0 0,0 0 0 0 0,0 1 0 0 0,1-1 0 0 0,-1 0 0 0 0,0 0 0 0 0,0 0 0 0 0,1 0 1 0 0,-1 1-1 0 0,0-1 0 0 0,1 0 0 0 0,-1 0 0 0 0,0 0 0 0 0,1 0 0 0 0,-1 0 0 0 0,0 0 1 0 0,1 0-1 0 0,-1 0 0 0 0,0 0 0 0 0,1 0 0 0 0,-1 0 0 0 0,0 0 0 0 0,1 0 1 0 0,-1 0-1 0 0,0 0 0 0 0,1 0 0 0 0,-1 0 0 0 0,0-1 0 0 0,1 1 0 0 0,-1 0 0 0 0,0 0 1 0 0,1 0-1 0 0,0-1 69 0 0,12-2-1504 0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0.309"/>
    </inkml:context>
    <inkml:brush xml:id="br0">
      <inkml:brushProperty name="width" value="0.05" units="cm"/>
      <inkml:brushProperty name="height" value="0.05" units="cm"/>
      <inkml:brushProperty name="color" value="#FFFFFF"/>
    </inkml:brush>
  </inkml:definitions>
  <inkml:trace contextRef="#ctx0" brushRef="#br0">29 3 13823 0 0,'-9'-1'1431'0'0,"9"0"-1420"0"0,-1 1-1 0 0,0 0 1 0 0,1 0 0 0 0,-1 0 0 0 0,0 0-1 0 0,1 0 1 0 0,-1 0 0 0 0,0 0-1 0 0,1 0 1 0 0,-1 0 0 0 0,0 0 0 0 0,1 1-1 0 0,-1-1 1 0 0,0 0 0 0 0,1 0 0 0 0,-1 1-1 0 0,1-1 1 0 0,-1 0 0 0 0,0 1 0 0 0,1-1-1 0 0,-1 0 1 0 0,1 1 0 0 0,-1-1-1 0 0,1 1 1 0 0,-1-1 0 0 0,1 1 0 0 0,0-1-1 0 0,-1 1 1 0 0,1-1 0 0 0,-1 1 0 0 0,1 0-1 0 0,0-1 1 0 0,0 1 0 0 0,-1 0-1 0 0,1-1 1 0 0,0 1 0 0 0,0-1 0 0 0,0 1-1 0 0,0 0 1 0 0,0-1 0 0 0,0 2 0 0 0,0 3-141 0 0,0-1 0 0 0,1 0 0 0 0,0 0 0 0 0,0 0 0 0 0,2 5 1 0 0,-1-2 178 0 0,9 48-422 0 0,-2 1-1 0 0,2 96 1 0 0,-6-53 471 0 0,-1-57 717 0 0,16 78 0 0 0,-19-119-623 0 0,-1 0-155 0 0,0 0-1 0 0,0-1 0 0 0,1 1 1 0 0,-1-1-1 0 0,0 1 1 0 0,1-1-1 0 0,-1 1 0 0 0,0-1 1 0 0,1 1-1 0 0,-1-1 1 0 0,1 0-1 0 0,-1 1 1 0 0,1-1-1 0 0,-1 1 0 0 0,1-1 1 0 0,-1 0-1 0 0,1 0 1 0 0,-1 1-1 0 0,1-1 0 0 0,-1 0 1 0 0,1 0-1 0 0,0 1 1 0 0,-1-1-1 0 0,1 0 0 0 0,0 0 1 0 0,17 1 283 0 0,-8-3-260 0 0,0-1 0 0 0,0 0 0 0 0,-1 0 0 0 0,1-1 0 0 0,-1-1 1 0 0,0 0-1 0 0,14-10 0 0 0,4-1 48 0 0,99-52 125 0 0,43-24 106 0 0,-7 3-802 0 0,-98 55-4846 0 0,-41 21-51 0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0"/>
    </inkml:context>
    <inkml:brush xml:id="br0">
      <inkml:brushProperty name="width" value="0.05" units="cm"/>
      <inkml:brushProperty name="height" value="0.05" units="cm"/>
      <inkml:brushProperty name="color" value="#FFFFFF"/>
    </inkml:brush>
  </inkml:definitions>
  <inkml:trace contextRef="#ctx0" brushRef="#br0">4 45 3223 0 0,'0'0'143'0'0,"1"0"-137"0"0,-1 0 0 0 0,0 0 0 0 0,0 0 0 0 0,1 0 0 0 0,-1 0 0 0 0,0 0 0 0 0,0 0 0 0 0,0 0 1 0 0,1 0-1 0 0,-1 0 0 0 0,0 0 0 0 0,0 0 0 0 0,1 0 0 0 0,-1 0 0 0 0,0 0 0 0 0,0 0 0 0 0,0 0 0 0 0,1-1 0 0 0,-1 1 0 0 0,0 0 0 0 0,0 0 0 0 0,0 0 0 0 0,0 0 0 0 0,1 0 0 0 0,-1-1 0 0 0,0 1 0 0 0,0 0 0 0 0,0-2 148 0 0,0 0-1 0 0,0 0 0 0 0,0 1 1 0 0,0-1-1 0 0,-1 0 0 0 0,1 1 1 0 0,0-1-1 0 0,-1 0 0 0 0,1 1 0 0 0,-2-3 1 0 0,-3-17 6366 0 0,16 25-6300 0 0,-9-2-140 0 0,1 0 0 0 0,0 0 0 0 0,-1 0 0 0 0,1 0 0 0 0,-1 1 0 0 0,0-1 0 0 0,0 1 0 0 0,0 0 0 0 0,0-1 0 0 0,0 1 0 0 0,0 0-1 0 0,-1 0 1 0 0,3 6 0 0 0,1 5 221 0 0,6 25-1 0 0,-8-29-215 0 0,3 13 23 0 0,-2 1 0 0 0,0 1 0 0 0,1 39 0 0 0,-5-53-108 0 0,0-10-21 0 0,0 0 0 0 0,0 0 0 0 0,0 0 0 0 0,0 1 0 0 0,0-1 0 0 0,0 0 0 0 0,-1 0-1 0 0,1 1 1 0 0,0-1 0 0 0,0 0 0 0 0,-1 0 0 0 0,1 0 0 0 0,-1 0 0 0 0,1 0 0 0 0,-1 0 0 0 0,0 0-1 0 0,1 0 1 0 0,-1 0 0 0 0,-1 2 0 0 0,-1-1-109 0 0,3-1-22 0 0,0-1 45 0 0,-1 1 0 0 0,1-1-1 0 0,0 1 1 0 0,-1-1-1 0 0,1 0 1 0 0,0 1-1 0 0,-1-1 1 0 0,1 0 0 0 0,-1 1-1 0 0,1-1 1 0 0,0 0-1 0 0,-1 0 1 0 0,1 1-1 0 0,-1-1 1 0 0,1 0-1 0 0,-1 0 1 0 0,1 0 0 0 0,-1 1-1 0 0,1-1 1 0 0,-2 0-1 0 0,-5 1-4004 0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1"/>
    </inkml:context>
    <inkml:brush xml:id="br0">
      <inkml:brushProperty name="width" value="0.05" units="cm"/>
      <inkml:brushProperty name="height" value="0.05" units="cm"/>
      <inkml:brushProperty name="color" value="#FFFFFF"/>
    </inkml:brush>
  </inkml:definitions>
  <inkml:trace contextRef="#ctx0" brushRef="#br0">0 74 3679 0 0,'2'0'284'0'0,"2"-3"-105"0"0,-1 0-1 0 0,1-1 1 0 0,0 1-1 0 0,-1 0 1 0 0,0-1-1 0 0,0 0 1 0 0,4-6 3341 0 0,-6 12-3410 0 0,-1 0 0 0 0,0 0 0 0 0,1 0 0 0 0,-1 0 0 0 0,0-1 0 0 0,0 1 0 0 0,0 0 0 0 0,-1 0 1 0 0,1 0-1 0 0,-1 3 0 0 0,1-3 0 0 0,-2 11 115 0 0,1 1-1 0 0,1 0 1 0 0,0 0 0 0 0,0 0 0 0 0,5 23-1 0 0,-3-30-208 0 0,-1 1 0 0 0,1-1 0 0 0,1 0-1 0 0,-1 0 1 0 0,1 0 0 0 0,0 0 0 0 0,1 0 0 0 0,0-1-1 0 0,0 0 1 0 0,0 1 0 0 0,1-1 0 0 0,6 6-1 0 0,-9-10 43 0 0,1 0 0 0 0,-1 0 0 0 0,1-1-1 0 0,0 1 1 0 0,-1-1 0 0 0,1 1-1 0 0,0-1 1 0 0,0 0 0 0 0,0 0 0 0 0,0 0-1 0 0,0-1 1 0 0,0 1 0 0 0,0-1 0 0 0,0 1-1 0 0,1-1 1 0 0,-1 0 0 0 0,0 0 0 0 0,0-1-1 0 0,0 1 1 0 0,0-1 0 0 0,0 1 0 0 0,0-1-1 0 0,0 0 1 0 0,0 0 0 0 0,0 0 0 0 0,0-1-1 0 0,0 1 1 0 0,-1-1 0 0 0,1 1-1 0 0,0-1 1 0 0,-1 0 0 0 0,1 0 0 0 0,-1 0-1 0 0,0 0 1 0 0,0-1 0 0 0,0 1 0 0 0,0-1-1 0 0,0 1 1 0 0,0-1 0 0 0,-1 1 0 0 0,1-1-1 0 0,-1 0 1 0 0,0 0 0 0 0,0 0 0 0 0,1-4-1 0 0,0-2 13 0 0,-1 1 0 0 0,0 0 1 0 0,0 0-1 0 0,-1 0 0 0 0,0-1 0 0 0,-1 1 0 0 0,0 0 0 0 0,0 0 0 0 0,0 0 0 0 0,-1 0 0 0 0,-5-12 0 0 0,3 9-6 0 0,-1 1 0 0 0,0 0 0 0 0,-1 0 0 0 0,0 0 0 0 0,0 1 0 0 0,-1 0-1 0 0,-14-15 1 0 0,19 22-104 0 0,0 0 0 0 0,0 0 0 0 0,-1 0 0 0 0,1 0 0 0 0,0 0 0 0 0,-1 0 0 0 0,0 0 0 0 0,1 1 0 0 0,-1-1 0 0 0,0 1 0 0 0,0 0 0 0 0,-5-2 0 0 0,3 2-177 0 0,2 1-232 0 0,-6 2-21 0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2"/>
    </inkml:context>
    <inkml:brush xml:id="br0">
      <inkml:brushProperty name="width" value="0.05" units="cm"/>
      <inkml:brushProperty name="height" value="0.05" units="cm"/>
      <inkml:brushProperty name="color" value="#FFFFFF"/>
    </inkml:brush>
  </inkml:definitions>
  <inkml:trace contextRef="#ctx0" brushRef="#br0">1 53 8607 0 0,'0'0'904'0'0,"0"2"-952"0"0,9 46 795 0 0,3 52 0 0 0,-9-86 406 0 0,-3-14-1139 0 0,0 0 0 0 0,0 0 1 0 0,0 0-1 0 0,0 0 0 0 0,0 0 1 0 0,0 0-1 0 0,0 1 0 0 0,0-1 0 0 0,0 0 1 0 0,0 0-1 0 0,0 0 0 0 0,0 0 1 0 0,0 0-1 0 0,0 0 0 0 0,0 0 1 0 0,0 0-1 0 0,1 0 0 0 0,-1 0 1 0 0,0 0-1 0 0,0 0 0 0 0,0 0 0 0 0,0 0 1 0 0,0 0-1 0 0,0 0 0 0 0,0 0 1 0 0,0 0-1 0 0,0 0 0 0 0,0 0 1 0 0,0 0-1 0 0,0 0 0 0 0,1 0 1 0 0,-1 0-1 0 0,0 0 0 0 0,0 0 0 0 0,0 0 1 0 0,0 0-1 0 0,0 0 0 0 0,0 0 1 0 0,0 0-1 0 0,0 0 0 0 0,0 0 1 0 0,0 0-1 0 0,0 0 0 0 0,0 0 0 0 0,1 0 1 0 0,-1 0-1 0 0,0 0 0 0 0,0 0 1 0 0,0 0-1 0 0,0 0 0 0 0,0 0 1 0 0,0-1-1 0 0,0 1 0 0 0,0 0 1 0 0,0 0-1 0 0,0 0 0 0 0,0 0 0 0 0,0 0 1 0 0,0 0-1 0 0,0 0 0 0 0,9-22 945 0 0,-5 9-849 0 0,5-8 15 0 0,1-4-39 0 0,13-23 0 0 0,-20 41-72 0 0,1 1-1 0 0,0 0 1 0 0,1 0 0 0 0,-1 0-1 0 0,1 0 1 0 0,0 1 0 0 0,1-1 0 0 0,8-5-1 0 0,-12 9-14 0 0,15-6-71 0 0,-12 5 57 0 0,-4 2 15 0 0,1 0 0 0 0,-1 0 0 0 0,1 1 0 0 0,-1-1 0 0 0,1 1 0 0 0,-1-1 0 0 0,1 1 0 0 0,0-1 0 0 0,-1 1 0 0 0,1 0 0 0 0,0 0 0 0 0,-1 0 0 0 0,1 0 0 0 0,2 0 0 0 0,-1 0-6 0 0,7 2-48 0 0,-7-1 58 0 0,0 1 1 0 0,-1-1-1 0 0,1 1 0 0 0,-1 0 0 0 0,1-1 0 0 0,-1 1 0 0 0,0 0 0 0 0,0 1 1 0 0,0-1-1 0 0,0 0 0 0 0,0 1 0 0 0,0-1 0 0 0,-1 1 0 0 0,1-1 0 0 0,-1 1 0 0 0,0 0 1 0 0,2 4-1 0 0,0 0 80 0 0,1 4 63 0 0,-1-1 1 0 0,-1 1-1 0 0,1 0 1 0 0,0 18-1 0 0,-2-22-55 0 0,-1-5 139 0 0,0-1-158 0 0,2 6-3 0 0,-1-5 244 0 0,7-9-228 0 0,-2 0-51 0 0,0 0 0 0 0,-1 0 1 0 0,8-14-1 0 0,-8 12-12 0 0,0 1 0 0 0,12-15 0 0 0,-5 10-35 0 0,-8 9 4 0 0,-1 0 0 0 0,0 0 1 0 0,1 0-1 0 0,0 1 0 0 0,-1-1 0 0 0,1 1 1 0 0,1 0-1 0 0,-1 0 0 0 0,0 1 1 0 0,1-1-1 0 0,-1 1 0 0 0,1 0 0 0 0,0 0 1 0 0,0 1-1 0 0,7-2 0 0 0,-10 1 2 0 0,-1 2 3 0 0,0 0 1 0 0,0-1-1 0 0,0 1 1 0 0,0 0 0 0 0,0 0-1 0 0,0 0 1 0 0,0-1-1 0 0,0 1 1 0 0,0 0-1 0 0,0 0 1 0 0,0 1-1 0 0,-1-1 1 0 0,1 0-1 0 0,0 0 1 0 0,0 0-1 0 0,0 1 1 0 0,0-1-1 0 0,1 1 1 0 0,14 3-37 0 0,-13-1 25 0 0,-1-1 3 0 0,1 0-1 0 0,7 11 13 0 0,-4-2 47 0 0,-1 0-1 0 0,-1 0 1 0 0,0 0 0 0 0,0 1-1 0 0,3 19 1 0 0,-6-26-46 0 0,7 38-1354 0 0,-7-41 863 0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3"/>
    </inkml:context>
    <inkml:brush xml:id="br0">
      <inkml:brushProperty name="width" value="0.05" units="cm"/>
      <inkml:brushProperty name="height" value="0.05" units="cm"/>
      <inkml:brushProperty name="color" value="#FFFFFF"/>
    </inkml:brush>
  </inkml:definitions>
  <inkml:trace contextRef="#ctx0" brushRef="#br0">1 37 6479 0 0,'0'0'142'0'0,"1"-1"22"0"0,0-3-74 0 0,0 2-62 0 0,0 0-1 0 0,0 1 1 0 0,0-1 0 0 0,0 0-1 0 0,0 0 1 0 0,0 1-1 0 0,0-1 1 0 0,1 1 0 0 0,1-3-1 0 0,12-8 927 0 0,-8 11 143 0 0,-5 2-1165 0 0,-1-2 613 0 0,1 3-322 0 0,0 0-52 0 0,0 1 1 0 0,0 0-1 0 0,-1-1 1 0 0,1 1-1 0 0,0 0 1 0 0,-1 0-1 0 0,0 0 1 0 0,0 0-1 0 0,0 1 0 0 0,0-1 1 0 0,0 0-1 0 0,0 5 1 0 0,1 9 126 0 0,-1 22 0 0 0,-2-28-189 0 0,2 1 0 0 0,1 14 0 0 0,-1-24-344 0 0,-1 0 1 0 0,0 0-1 0 0,0 0 0 0 0,0 0 1 0 0,0 0-1 0 0,0 0 0 0 0,-1-1 0 0 0,1 1 1 0 0,-1 2-1 0 0,1-3 135 0 0,-1 1-404 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4"/>
    </inkml:context>
    <inkml:brush xml:id="br0">
      <inkml:brushProperty name="width" value="0.05" units="cm"/>
      <inkml:brushProperty name="height" value="0.05" units="cm"/>
      <inkml:brushProperty name="color" value="#FFFFFF"/>
    </inkml:brush>
  </inkml:definitions>
  <inkml:trace contextRef="#ctx0" brushRef="#br0">8 21 15343 0 0,'-5'-13'1504'0'0,"2"5"-1344"0"0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5"/>
    </inkml:context>
    <inkml:brush xml:id="br0">
      <inkml:brushProperty name="width" value="0.05" units="cm"/>
      <inkml:brushProperty name="height" value="0.05" units="cm"/>
      <inkml:brushProperty name="color" value="#FFFFFF"/>
    </inkml:brush>
  </inkml:definitions>
  <inkml:trace contextRef="#ctx0" brushRef="#br0">0 1 10591 0 0,'0'0'1115'0'0,"2"0"-1040"0"0,0-1-66 0 0,7 2 59 0 0,-6 1-44 0 0,0-1-1 0 0,-1 0 1 0 0,1 1-1 0 0,-1-1 1 0 0,0 1-1 0 0,1 0 1 0 0,-1 0-1 0 0,0 0 1 0 0,0 0-1 0 0,0 0 1 0 0,0 0 0 0 0,-1 0-1 0 0,1 1 1 0 0,-1-1-1 0 0,1 1 1 0 0,-1-1-1 0 0,0 1 1 0 0,0 0-1 0 0,0-1 1 0 0,0 1-1 0 0,0 0 1 0 0,-1 0 0 0 0,1 0-1 0 0,-1 4 1 0 0,1-4 26 0 0,4 44 873 0 0,3 11 784 0 0,-7-56-1511 0 0,-2 1-14 0 0,2 1-128 0 0,8 10 154 0 0,-9-14-194 0 0,1 1-1 0 0,-1 0 1 0 0,1-1-1 0 0,-1 1 1 0 0,1-1-1 0 0,-1 1 1 0 0,1 0 0 0 0,0-1-1 0 0,-1 0 1 0 0,1 1-1 0 0,0-1 1 0 0,-1 1-1 0 0,1-1 1 0 0,0 0-1 0 0,0 1 1 0 0,-1-1-1 0 0,1 0 1 0 0,0 0-1 0 0,0 0 1 0 0,-1 0-1 0 0,1 1 1 0 0,0-1 0 0 0,0 0-1 0 0,0 0 1 0 0,-1-1-1 0 0,1 1 1 0 0,0 0-1 0 0,0 0 1 0 0,-1 0-1 0 0,1 0 1 0 0,0-1-1 0 0,0 1 1 0 0,-1 0-1 0 0,1-1 1 0 0,0 1-1 0 0,0 0 1 0 0,-1-1 0 0 0,1 1-1 0 0,-1-1 1 0 0,1 1-1 0 0,0-1 1 0 0,0-1-1 0 0,3-1 12 0 0,0-1 1 0 0,-1 0-1 0 0,1 0 0 0 0,-1 0 0 0 0,3-6 1 0 0,3-4-45 0 0,0 0 0 0 0,0 0 1 0 0,1 1-1 0 0,23-23 0 0 0,-28 32-5 0 0,1 0-1 0 0,-1 0 0 0 0,1 1 1 0 0,0-1-1 0 0,8-2 0 0 0,-14 5 24 0 0,1 1 0 0 0,-1 0-1 0 0,1-1 1 0 0,0 1 0 0 0,-1 0-1 0 0,1 0 1 0 0,-1 0 0 0 0,1-1-1 0 0,0 1 1 0 0,-1 0 0 0 0,1 0-1 0 0,0 0 1 0 0,-1 0 0 0 0,1 0-1 0 0,0 0 1 0 0,-1 0 0 0 0,1 1-1 0 0,0-1 1 0 0,-1 0 0 0 0,1 0-1 0 0,-1 0 1 0 0,1 1 0 0 0,0-1 0 0 0,-1 0-1 0 0,1 1 1 0 0,-1-1 0 0 0,1 0-1 0 0,-1 1 1 0 0,1-1 0 0 0,-1 1-1 0 0,1-1 1 0 0,-1 0 0 0 0,0 1-1 0 0,1-1 1 0 0,-1 1 0 0 0,1 1-1 0 0,-1-2 3 0 0,4 4 71 0 0,-1 1 0 0 0,0-1 0 0 0,0 0 0 0 0,-1 1 0 0 0,0 0 0 0 0,0 0 0 0 0,0-1 0 0 0,3 11 0 0 0,5 13 234 0 0,-7-23-305 0 0,-1 0 1 0 0,1 0-1 0 0,0 0 1 0 0,1-1 0 0 0,-1 1-1 0 0,1-1 1 0 0,0 0-1 0 0,0 0 1 0 0,0 0-1 0 0,1 0 1 0 0,-1-1 0 0 0,1 0-1 0 0,0 0 1 0 0,0 0-1 0 0,0 0 1 0 0,1-1 0 0 0,-1 0-1 0 0,0 0 1 0 0,1 0-1 0 0,6 1 1 0 0,0 0-1274 0 0,0 0-4455 0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6"/>
    </inkml:context>
    <inkml:brush xml:id="br0">
      <inkml:brushProperty name="width" value="0.05" units="cm"/>
      <inkml:brushProperty name="height" value="0.05" units="cm"/>
      <inkml:brushProperty name="color" value="#FFFFFF"/>
    </inkml:brush>
  </inkml:definitions>
  <inkml:trace contextRef="#ctx0" brushRef="#br0">15 220 7775 0 0,'-8'-15'840'0'0,"4"8"-818"0"0,4 7 4 0 0,-1-1 1 0 0,1 0-1 0 0,0 1 0 0 0,-1-1 1 0 0,1 0-1 0 0,0 0 1 0 0,0 1-1 0 0,-1-1 1 0 0,1 0-1 0 0,0 0 0 0 0,0 0 1 0 0,0 1-1 0 0,0-1 1 0 0,0 0-1 0 0,0 0 1 0 0,0 1-1 0 0,0-1 1 0 0,0 0-1 0 0,1 0 0 0 0,-1 0 1 0 0,0 1-1 0 0,0-1 1 0 0,1 0-1 0 0,-1 1 1 0 0,0-1-1 0 0,1 0 0 0 0,0 0 1 0 0,14-14 517 0 0,-12 13-510 0 0,-2 1 34 0 0,11 1 50 0 0,-8 1-106 0 0,-1 0 0 0 0,1 0 0 0 0,-1 0 1 0 0,0 0-1 0 0,1 1 0 0 0,-1 0 0 0 0,0-1 1 0 0,0 1-1 0 0,0 0 0 0 0,0 0 0 0 0,0 1 1 0 0,0-1-1 0 0,-1 0 0 0 0,1 1 0 0 0,-1 0 1 0 0,3 2-1 0 0,4 9 95 0 0,0-1 1 0 0,9 19 0 0 0,-10-17 50 0 0,25 47 699 0 0,-19-34-561 0 0,1 0 0 0 0,1-1 0 0 0,22 27 0 0 0,-36-51-148 0 0,3 2 2009 0 0,-1-11-1136 0 0,-3 5-1307 0 0,3-10 459 0 0,0 0-1 0 0,0 0 0 0 0,-1 0 1 0 0,-1 0-1 0 0,0-1 0 0 0,0 1 1 0 0,0-18-1 0 0,1-6-63 0 0,3-18-29 0 0,3 0 0 0 0,2 1 0 0 0,31-85 0 0 0,-39 129-254 0 0,3-5 211 0 0,-5 5-2877 0 0,7 15-311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4.222"/>
    </inkml:context>
    <inkml:brush xml:id="br0">
      <inkml:brushProperty name="width" value="0.05" units="cm"/>
      <inkml:brushProperty name="height" value="0.05" units="cm"/>
      <inkml:brushProperty name="color" value="#F1C232"/>
    </inkml:brush>
  </inkml:definitions>
  <inkml:trace contextRef="#ctx0" brushRef="#br0">43 74 13127 0 0,'-10'-21'576'0'0,"2"9"128"0"0,0 1-560 0 0,0 1-144 0 0,3 0 0 0 0,1 1 0 0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7"/>
    </inkml:context>
    <inkml:brush xml:id="br0">
      <inkml:brushProperty name="width" value="0.05" units="cm"/>
      <inkml:brushProperty name="height" value="0.05" units="cm"/>
      <inkml:brushProperty name="color" value="#FFFFFF"/>
    </inkml:brush>
  </inkml:definitions>
  <inkml:trace contextRef="#ctx0" brushRef="#br0">57 283 919 0 0,'-1'2'3192'0'0,"-12"21"445"0"0,3-5-3387 0 0,-9 25-1 0 0,17-38-167 0 0,0 1-1 0 0,0 0 1 0 0,1 0-1 0 0,0 0 1 0 0,-1 8-1 0 0,2-12 0 0 0,0 1 0 0 0,0 0 0 0 0,0-1 0 0 0,1 1 0 0 0,-1-1 0 0 0,1 1 0 0 0,-1-1 0 0 0,1 0 0 0 0,0 1 0 0 0,0-1 0 0 0,0 1 0 0 0,0-1 0 0 0,0 0 0 0 0,3 4 0 0 0,-2-5 24 0 0,-1 1 0 0 0,1-1 0 0 0,0 1 0 0 0,0-1 0 0 0,0 0 0 0 0,-1 0 1 0 0,1 0-1 0 0,0 0 0 0 0,0-1 0 0 0,0 1 0 0 0,1 0 0 0 0,-1-1 0 0 0,0 1 0 0 0,0-1 0 0 0,0 0 0 0 0,0 0 0 0 0,0 0 0 0 0,1 0 0 0 0,-1 0 0 0 0,0 0 0 0 0,0 0 0 0 0,0-1 0 0 0,0 1 0 0 0,0-1 0 0 0,0 0 0 0 0,0 0 0 0 0,3-1 0 0 0,1 0-2 0 0,-1-1 1 0 0,1 0-1 0 0,-1 0 1 0 0,1 0-1 0 0,-1 0 1 0 0,0-1-1 0 0,-1 0 1 0 0,6-6-1 0 0,-6 6-77 0 0,-1 0-1 0 0,0-1 1 0 0,0 1-1 0 0,0-1 0 0 0,0 1 1 0 0,-1-1-1 0 0,0 0 1 0 0,0 0-1 0 0,0 0 1 0 0,-1-1-1 0 0,0 1 0 0 0,0 0 1 0 0,0 0-1 0 0,0-1 1 0 0,-1 1-1 0 0,0-1 0 0 0,0 1 1 0 0,0 0-1 0 0,-1-1 1 0 0,0 1-1 0 0,0 0 1 0 0,0-1-1 0 0,-1 1 0 0 0,0 0 1 0 0,0 0-1 0 0,0 0 1 0 0,0 0-1 0 0,-1 1 1 0 0,-5-9-1 0 0,5 9-33 0 0,0 1-1 0 0,0-1 1 0 0,0 1-1 0 0,0-1 1 0 0,-1 1 0 0 0,1 0-1 0 0,-1 0 1 0 0,0 1 0 0 0,0-1-1 0 0,0 1 1 0 0,0 0-1 0 0,0 0 1 0 0,-1 0 0 0 0,1 1-1 0 0,0-1 1 0 0,-1 1-1 0 0,0 0 1 0 0,1 0 0 0 0,-1 1-1 0 0,-6-1 1 0 0,10 1-1 0 0,-1 0-1 0 0,1 0 1 0 0,-1 0 0 0 0,1 0-1 0 0,-1 0 1 0 0,1 0 0 0 0,0 1-1 0 0,-1-1 1 0 0,1 1 0 0 0,-1-1 0 0 0,1 1-1 0 0,0-1 1 0 0,-1 1 0 0 0,1-1-1 0 0,0 1 1 0 0,0 0 0 0 0,0 0-1 0 0,-1 0 1 0 0,1 0 0 0 0,0 0-1 0 0,0 0 1 0 0,0 0 0 0 0,-1 2-1 0 0,0 0-6 0 0,1-2 8 0 0,0 1 0 0 0,0 0 1 0 0,-1 0-1 0 0,1-1 0 0 0,1 1 0 0 0,-1 0 0 0 0,0 0 0 0 0,0 0 1 0 0,1 0-1 0 0,-1 0 0 0 0,1 0 0 0 0,0 0 0 0 0,-1 0 1 0 0,1 0-1 0 0,0 0 0 0 0,0 1 0 0 0,1-1 0 0 0,-1 0 1 0 0,0 0-1 0 0,1 0 0 0 0,-1 0 0 0 0,1 0 0 0 0,-1 0 0 0 0,1 0 1 0 0,1 2-1 0 0,1 1-9 0 0,0 0 0 0 0,1-1 1 0 0,-1 0-1 0 0,0 1 0 0 0,1-1 1 0 0,7 5-1 0 0,-8-6 28 0 0,0-1-1 0 0,-1 0 1 0 0,1 0 0 0 0,0 0-1 0 0,0-1 1 0 0,1 1 0 0 0,-1-1-1 0 0,0 0 1 0 0,0 0 0 0 0,1 0-1 0 0,-1 0 1 0 0,1 0 0 0 0,-1-1-1 0 0,1 1 1 0 0,5-1 0 0 0,-4-1 25 0 0,0 1 0 0 0,0-1 0 0 0,0 0 0 0 0,0-1 0 0 0,-1 1 0 0 0,1-1 0 0 0,0 0 0 0 0,-1 0 0 0 0,1 0 0 0 0,4-4 0 0 0,-2 1 12 0 0,0 0 1 0 0,0-1-1 0 0,0 0 1 0 0,0 0-1 0 0,-1-1 1 0 0,0 0-1 0 0,-1 0 1 0 0,1 0 0 0 0,-1-1-1 0 0,-1 0 1 0 0,7-14-1 0 0,-5 5-20 0 0,-1 1 1 0 0,0-1-1 0 0,-2 0 0 0 0,0 0 0 0 0,-1 0 0 0 0,1-30 1 0 0,-6-37 37 0 0,3 83-143 0 0,-4 14-148 0 0,0 4 184 0 0,1 0 1 0 0,0 1-1 0 0,2-1 0 0 0,0 1 1 0 0,0 0-1 0 0,5 32 1 0 0,0-23 30 0 0,2 0 1 0 0,0 0 0 0 0,18 44-1 0 0,-20-62 30 0 0,0-1-1 0 0,0 1 0 0 0,1-1 0 0 0,0 0 1 0 0,1-1-1 0 0,0 1 0 0 0,7 6 0 0 0,-10-10-6 0 0,1-1-1 0 0,-1 1 0 0 0,1-1 1 0 0,0-1-1 0 0,0 1 1 0 0,0 0-1 0 0,0-1 0 0 0,1 0 1 0 0,-1 0-1 0 0,0 0 0 0 0,1 0 1 0 0,0-1-1 0 0,-1 0 1 0 0,1 0-1 0 0,8 1 0 0 0,-10-3 34 0 0,1 1 0 0 0,0-1 0 0 0,0 0 0 0 0,-1 0 0 0 0,1 0 0 0 0,0 0 0 0 0,-1-1 0 0 0,0 0 0 0 0,1 0 0 0 0,-1 1 0 0 0,0-2 0 0 0,0 1 0 0 0,0 0 0 0 0,0-1 0 0 0,4-3 0 0 0,-1-1 8 0 0,0 0 1 0 0,0 0 0 0 0,-1-1 0 0 0,1 1-1 0 0,4-11 1 0 0,1-2 57 0 0,-7 13-110 0 0,0 0 1 0 0,-1 0-1 0 0,0 0 1 0 0,0-1-1 0 0,0 0 1 0 0,3-15 0 0 0,-6 22-73 0 0,0 4-89 0 0,-1 5 133 0 0,1 0 0 0 0,0 0-1 0 0,1 0 1 0 0,0-1 0 0 0,0 1 0 0 0,1 0 0 0 0,0 0 0 0 0,0-1 0 0 0,4 10 0 0 0,5 2 26 0 0,-9-14 0 0 0,-1-3 0 0 0,0-1 0 0 0,-1 0 0 0 0,1 1 0 0 0,0-1 0 0 0,-1 0 0 0 0,1 1 0 0 0,0-1 0 0 0,0 0 0 0 0,0 0 0 0 0,0 0 0 0 0,1 0 0 0 0,-1 0 0 0 0,2 2 0 0 0,9 5 1 0 0,-7-8 3 0 0,-4-1 2 0 0,2 2 14 0 0,0-1 0 0 0,1 0 1 0 0,-1 0-1 0 0,0 0 0 0 0,0 0 0 0 0,0-1 1 0 0,1 1-1 0 0,-1-1 0 0 0,0 0 0 0 0,0 0 0 0 0,0 0 1 0 0,0 0-1 0 0,0 0 0 0 0,0-1 0 0 0,0 1 1 0 0,-1-1-1 0 0,1 0 0 0 0,-1 0 0 0 0,1 0 0 0 0,-1 0 1 0 0,1 0-1 0 0,-1-1 0 0 0,3-3 0 0 0,1-1 13 0 0,-1-1-1 0 0,0 1 1 0 0,-1-1-1 0 0,0 0 1 0 0,0 0-1 0 0,-1 0 1 0 0,4-10-1 0 0,-5 11-33 0 0,1-3 29 0 0,0-1 1 0 0,1-14-1 0 0,-4 17-28 0 0,-1 3-16 0 0,1 4-64 0 0,-1 8-20 0 0,0-5 95 0 0,1-1 1 0 0,-1 1-1 0 0,1-1 1 0 0,0 1-1 0 0,0-1 0 0 0,0 1 1 0 0,0-1-1 0 0,0 1 1 0 0,0-1-1 0 0,0 1 0 0 0,0 0 1 0 0,1-1-1 0 0,-1 1 1 0 0,1 1-1 0 0,2 6-6 0 0,0 0 1 0 0,0 0-1 0 0,1 0 1 0 0,0 0-1 0 0,0-1 0 0 0,1 0 1 0 0,0 0-1 0 0,0 0 1 0 0,1-1-1 0 0,0 1 1 0 0,1-1-1 0 0,-1-1 0 0 0,1 1 1 0 0,12 7-1 0 0,-11-9 11 0 0,-5-3 6 0 0,-1-1-1 0 0,0 0 0 0 0,1 0 1 0 0,-1 0-1 0 0,1 0 0 0 0,-1 0 1 0 0,1-1-1 0 0,0 1 1 0 0,-1-1-1 0 0,1 0 0 0 0,0 1 1 0 0,3-2-1 0 0,-3 1 13 0 0,-1 0 0 0 0,0 0 1 0 0,0 0-1 0 0,0-1 0 0 0,0 1 0 0 0,1-1 0 0 0,-1 1 0 0 0,-1-1 1 0 0,1 0-1 0 0,0 0 0 0 0,0 0 0 0 0,0 0 0 0 0,0 0 0 0 0,0 0 1 0 0,-1 0-1 0 0,1-1 0 0 0,-1 1 0 0 0,1-1 0 0 0,-1 1 0 0 0,1-1 1 0 0,-1 1-1 0 0,0-1 0 0 0,0 0 0 0 0,0 0 0 0 0,0 0 0 0 0,0 0 1 0 0,0 0-1 0 0,0 0 0 0 0,0-3 0 0 0,2-5 1 0 0,-1-1-1 0 0,0 0 1 0 0,-1 1-1 0 0,1-13 0 0 0,-2 17 3 0 0,0-1-18 0 0,3-19 38 0 0,-1 14-33 0 0,-2 10-68 0 0,10 22-72 0 0,-5-6 111 0 0,0 1 0 0 0,-2 0 0 0 0,3 17 0 0 0,-3-13 99 0 0,7 22 0 0 0,-9-37-62 0 0,8 22 104 0 0,-9-24-28 0 0,2 0 8 0 0,-2-2-89 0 0,0 0 1 0 0,0 1-1 0 0,0-1 0 0 0,0 0 1 0 0,0 0-1 0 0,0 0 0 0 0,0 1 1 0 0,0-1-1 0 0,0 0 0 0 0,0 0 1 0 0,1 0-1 0 0,-1 0 0 0 0,0 1 1 0 0,0-1-1 0 0,0 0 0 0 0,0 0 1 0 0,0 0-1 0 0,1 0 0 0 0,-1 0 0 0 0,0 0 1 0 0,0 1-1 0 0,0-1 0 0 0,0 0 1 0 0,1 0-1 0 0,-1 0 0 0 0,0 0 1 0 0,0 0-1 0 0,0 0 0 0 0,0 0 1 0 0,1 0-1 0 0,-1 0 0 0 0,0 0 1 0 0,0 0-1 0 0,1 0 0 0 0,4-8 31 0 0,0 0 0 0 0,0-1 0 0 0,0 1 0 0 0,-1-1-1 0 0,-1 0 1 0 0,6-18 0 0 0,8-20 65 0 0,-13 39-107 0 0,2 1 0 0 0,2 0-12 0 0,1 3-48 0 0,1 3-12 0 0,-8 1 61 0 0,-1 1 1 0 0,1-1-1 0 0,0 1 0 0 0,0 0 1 0 0,-1 0-1 0 0,1 0 0 0 0,0 0 0 0 0,-1 0 1 0 0,1 0-1 0 0,-1 0 0 0 0,0 1 0 0 0,1-1 1 0 0,-1 0-1 0 0,0 1 0 0 0,1-1 0 0 0,-1 1 1 0 0,0-1-1 0 0,0 1 0 0 0,0 2 1 0 0,4 5 13 0 0,-1 0 0 0 0,4 13 0 0 0,-4-11 58 0 0,3 10 103 0 0,-6-19 88 0 0,11-2 4 0 0,-6-5-226 0 0,0 0-1 0 0,-1 0 1 0 0,1-1 0 0 0,-1 0-1 0 0,0-1 1 0 0,0 1 0 0 0,-1-1-1 0 0,6-11 1 0 0,7-9 23 0 0,5-9-53 0 0,-16 30 0 0 0,3-2-15 0 0,-3 5-28 0 0,3 2 27 0 0,-8 1 7 0 0,0 1 1 0 0,0-1 0 0 0,0 0 0 0 0,0 0 0 0 0,0 0 0 0 0,0 0-1 0 0,0 1 1 0 0,0-1 0 0 0,0 0 0 0 0,0 1 0 0 0,0-1 0 0 0,0 1 0 0 0,0-1-1 0 0,-1 1 1 0 0,1 0 0 0 0,0-1 0 0 0,0 1 0 0 0,0 0 0 0 0,-1 0-1 0 0,2 0 1 0 0,11 19-25 0 0,-10-15 28 0 0,13 23-52 0 0,-10-17 78 0 0,0-1 0 0 0,0 0 1 0 0,15 18-1 0 0,-16-24-17 0 0,0 1-1 0 0,0-1 1 0 0,0 0 0 0 0,1 0-1 0 0,-1 0 1 0 0,1-1 0 0 0,0 0-1 0 0,0 0 1 0 0,0-1 0 0 0,11 4-1 0 0,-12-5 10 0 0,1 0-1 0 0,0 0 0 0 0,-1 0 1 0 0,1-1-1 0 0,0 0 0 0 0,0 0 1 0 0,-1 0-1 0 0,1-1 0 0 0,0 0 1 0 0,0 0-1 0 0,-1 0 1 0 0,1-1-1 0 0,-1 1 0 0 0,1-1 1 0 0,-1-1-1 0 0,0 1 0 0 0,0-1 1 0 0,0 0-1 0 0,0 0 0 0 0,0 0 1 0 0,-1-1-1 0 0,1 0 1 0 0,-1 0-1 0 0,0 0 0 0 0,0 0 1 0 0,-1-1-1 0 0,1 1 0 0 0,-1-1 1 0 0,0 0-1 0 0,0 0 0 0 0,-1 0 1 0 0,3-7-1 0 0,-2 3-17 0 0,0 0 1 0 0,-1 0-1 0 0,0 0 0 0 0,0 0 0 0 0,-1 0 0 0 0,0-1 0 0 0,-1-11 1 0 0,0 15-3 0 0,-1 1 1 0 0,1-1 0 0 0,-1 1 0 0 0,0-1 0 0 0,-1 1-1 0 0,1 0 1 0 0,-1-1 0 0 0,0 1 0 0 0,-1 0 0 0 0,1 0-1 0 0,-1 1 1 0 0,0-1 0 0 0,-6-7 0 0 0,7 10-21 0 0,2 1 14 0 0,-1 1 0 0 0,1-1-1 0 0,-1 0 1 0 0,0 0 0 0 0,0 1 0 0 0,1-1 0 0 0,-1 1 0 0 0,0-1 0 0 0,0 1-1 0 0,0-1 1 0 0,0 1 0 0 0,1-1 0 0 0,-1 1 0 0 0,0 0 0 0 0,-2-1 0 0 0,2 1 9 0 0,0 0 1 0 0,0 0 0 0 0,0 0 0 0 0,0 0 0 0 0,0 0 0 0 0,0 0 0 0 0,0 0 0 0 0,1 0 0 0 0,-1 0 0 0 0,0 1 0 0 0,0-1-1 0 0,0 0 1 0 0,0 1 0 0 0,0-1 0 0 0,0 0 0 0 0,0 1 0 0 0,0-1 0 0 0,1 1 0 0 0,-1 0 0 0 0,0-1 0 0 0,0 1 0 0 0,1 0 0 0 0,-1-1-1 0 0,0 1 1 0 0,0 1 0 0 0,-7 17 9 0 0,8-17-9 0 0,-2 4 7 0 0,1 1 0 0 0,0 0 0 0 0,0-1 0 0 0,1 1 0 0 0,0 0 0 0 0,0 0 1 0 0,0-1-1 0 0,1 1 0 0 0,0 0 0 0 0,0-1 0 0 0,1 1 0 0 0,0-1 0 0 0,4 10 0 0 0,-3-8-4 0 0,1-1 1 0 0,0 1 0 0 0,1-1 0 0 0,0 0-1 0 0,0 0 1 0 0,0-1 0 0 0,1 0-1 0 0,0 0 1 0 0,0 0 0 0 0,9 6-1 0 0,-5-5-152 0 0,1-1-1 0 0,0-1 0 0 0,0 0 1 0 0,0-1-1 0 0,16 5 0 0 0,14 5-6040 0 0,-29-9 1310 0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8"/>
    </inkml:context>
    <inkml:brush xml:id="br0">
      <inkml:brushProperty name="width" value="0.05" units="cm"/>
      <inkml:brushProperty name="height" value="0.05" units="cm"/>
      <inkml:brushProperty name="color" value="#FFFFFF"/>
    </inkml:brush>
  </inkml:definitions>
  <inkml:trace contextRef="#ctx0" brushRef="#br0">1 521 10591 0 0,'0'0'1798'0'0,"1"0"-1514"0"0,6-1-99 0 0,0 0 0 0 0,0 0 0 0 0,-1-1 0 0 0,1 0 0 0 0,-1 0 0 0 0,1 0 0 0 0,-1-1 0 0 0,0 0 0 0 0,0 0 0 0 0,0-1 0 0 0,0 0 0 0 0,-1 0 0 0 0,0 0 0 0 0,1 0 0 0 0,4-7 0 0 0,4-4-29 0 0,-1 0 0 0 0,0 0 0 0 0,-1-1 0 0 0,10-19 0 0 0,-7 10-130 0 0,-2-1 0 0 0,-1 0 1 0 0,-1-1-1 0 0,-1 0 0 0 0,-1-1 1 0 0,-2 0-1 0 0,7-47 0 0 0,-13 63-13 0 0,-1 0-1 0 0,0 1 1 0 0,-1-1-1 0 0,-1 1 0 0 0,-4-18 1 0 0,6 27-1 0 0,-1 1-1 0 0,1-1 1 0 0,-1 1 0 0 0,1-1 0 0 0,-1 1 0 0 0,0 0-1 0 0,0 0 1 0 0,0-1 0 0 0,0 1 0 0 0,0 0 0 0 0,0 0-1 0 0,0 0 1 0 0,-2-2 0 0 0,0 0 30 0 0,3 3-37 0 0,-1 0 1 0 0,1-1 0 0 0,-1 1-1 0 0,1 0 1 0 0,-1 0 0 0 0,1 0-1 0 0,-1 0 1 0 0,1 0-1 0 0,-1-1 1 0 0,1 1 0 0 0,-1 0-1 0 0,1 0 1 0 0,-1 0 0 0 0,1 0-1 0 0,-1 0 1 0 0,1 1 0 0 0,-1-1-1 0 0,1 0 1 0 0,-1 0 0 0 0,1 0-1 0 0,-1 0 1 0 0,1 1 0 0 0,0-1-1 0 0,-1 0 1 0 0,1 0 0 0 0,-1 1-1 0 0,1-1 1 0 0,-1 0 0 0 0,1 1-1 0 0,-12 9 67 0 0,10-7-79 0 0,0 1 1 0 0,0-1-1 0 0,0 1 1 0 0,1 0-1 0 0,-1-1 1 0 0,1 1-1 0 0,0 0 1 0 0,0 0-1 0 0,0 0 0 0 0,1 0 1 0 0,-1 0-1 0 0,1 0 1 0 0,0 0-1 0 0,1 7 1 0 0,0 7-40 0 0,9 33 1 0 0,-10-50 43 0 0,13 48-53 0 0,2-1 0 0 0,3 0-1 0 0,24 51 1 0 0,-34-84 121 0 0,-2 1 0 0 0,7 20 0 0 0,-12-31-28 0 0,1 1 0 0 0,-1 0 1 0 0,0-1-1 0 0,0 1 0 0 0,-1 0 0 0 0,0 0 1 0 0,0-1-1 0 0,0 1 0 0 0,-1 0 0 0 0,-1 8 1 0 0,1-12-5 0 0,0 1 1 0 0,-1-1-1 0 0,1 0 1 0 0,0 0-1 0 0,-1 0 1 0 0,1 0-1 0 0,-1 0 1 0 0,0 0-1 0 0,0 0 1 0 0,0 0-1 0 0,0 0 1 0 0,0-1-1 0 0,0 1 1 0 0,0-1-1 0 0,0 0 1 0 0,-1 1-1 0 0,1-1 1 0 0,0 0-1 0 0,-1 0 1 0 0,1-1-1 0 0,-1 1 1 0 0,1 0-1 0 0,-1-1 1 0 0,0 0-1 0 0,-4 1 1 0 0,5-1-127 0 0,-1 0 0 0 0,1 0 1 0 0,0-1-1 0 0,0 1 0 0 0,-1-1 0 0 0,1 1 0 0 0,0-1 1 0 0,0 0-1 0 0,0 1 0 0 0,0-1 0 0 0,0 0 0 0 0,0 0 1 0 0,0-1-1 0 0,0 1 0 0 0,0 0 0 0 0,0-1 0 0 0,1 1 1 0 0,-1-1-1 0 0,0 0 0 0 0,1 1 0 0 0,-2-4 1 0 0,0 1-737 0 0,0-1 1 0 0,0 0 0 0 0,0 1 0 0 0,1-1 0 0 0,0-1 0 0 0,0 1 0 0 0,-2-9 0 0 0,1-7-3060 0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59"/>
    </inkml:context>
    <inkml:brush xml:id="br0">
      <inkml:brushProperty name="width" value="0.05" units="cm"/>
      <inkml:brushProperty name="height" value="0.05" units="cm"/>
      <inkml:brushProperty name="color" value="#FFFFFF"/>
    </inkml:brush>
  </inkml:definitions>
  <inkml:trace contextRef="#ctx0" brushRef="#br0">0 51 5039 0 0,'1'-1'231'0'0,"34"-45"1189"0"0,-34 45-799 0 0,-1 1-540 0 0,1-1 0 0 0,-1 1 0 0 0,1 0 0 0 0,-1 0 0 0 0,1-1 0 0 0,0 1-1 0 0,-1 0 1 0 0,1 0 0 0 0,-1 0 0 0 0,1-1 0 0 0,-1 1 0 0 0,1 0 0 0 0,0 0-1 0 0,-1 0 1 0 0,1 0 0 0 0,0 0 0 0 0,2 3 65 0 0,0 0 0 0 0,0-1-1 0 0,-1 1 1 0 0,0 0 0 0 0,1 0 0 0 0,-1 1 0 0 0,0-1 0 0 0,0 0-1 0 0,-1 1 1 0 0,1-1 0 0 0,-1 1 0 0 0,1 0 0 0 0,-1-1-1 0 0,0 1 1 0 0,0 6 0 0 0,2 9 299 0 0,-2 0 0 0 0,0 19 0 0 0,-1-16-197 0 0,0 47 499 0 0,0-19 96 0 0,2 0 0 0 0,16 98 0 0 0,-18-146-916 0 0,5 12 596 0 0,-5-14-494 0 0,0 1 0 0 0,0-1 0 0 0,1 0 0 0 0,-1 1 0 0 0,0-1 0 0 0,0 0 0 0 0,1 1 0 0 0,-1-1 0 0 0,0 0 0 0 0,1 0 0 0 0,-1 0 0 0 0,0 1 0 0 0,1-1 0 0 0,-1 0 0 0 0,0 0 0 0 0,1 0-1 0 0,-1 0 1 0 0,1 0 0 0 0,-1 1 0 0 0,0-1 0 0 0,1 0 0 0 0,-1 0 0 0 0,1 0 0 0 0,-1 0 0 0 0,0 0 0 0 0,1 0 0 0 0,-1 0 0 0 0,0-1 0 0 0,1 1 0 0 0,-1 0 0 0 0,1 0 0 0 0,-1 0-1 0 0,0 0 1 0 0,1 0 0 0 0,-1 0 0 0 0,1-1 0 0 0,4-2 48 0 0,0 0-1 0 0,0-1 1 0 0,-1 0-1 0 0,1 0 0 0 0,-1 0 1 0 0,0 0-1 0 0,0-1 1 0 0,-1 1-1 0 0,6-10 0 0 0,3-5-85 0 0,10-25 0 0 0,-11 19-198 0 0,-8 15 139 0 0,1 1 0 0 0,0 0 0 0 0,1 0 1 0 0,0 0-1 0 0,0 1 0 0 0,1 0 0 0 0,0 0 0 0 0,7-8 0 0 0,-10 15-6 0 0,3-3-2 0 0,-6 4 68 0 0,1 0 1 0 0,0-1 0 0 0,0 1 0 0 0,-1 0 0 0 0,1 0 0 0 0,0 0 0 0 0,0 0 0 0 0,0 0 0 0 0,-1 0 0 0 0,1 0 0 0 0,0 0-1 0 0,0 0 1 0 0,-1 0 0 0 0,1 1 0 0 0,0-1 0 0 0,0 0 0 0 0,-1 0 0 0 0,1 1 0 0 0,0-1 0 0 0,0 0 0 0 0,-1 1 0 0 0,1-1-1 0 0,-1 1 1 0 0,2 0 0 0 0,12 12-66 0 0,-6-1 48 0 0,1 0 0 0 0,9 19-1 0 0,-13-21 14 0 0,0 0-1 0 0,2 0 1 0 0,-1-1-1 0 0,1 0 1 0 0,10 11-1 0 0,-8-12 52 0 0,0-1-1 0 0,0 0 0 0 0,1-1 1 0 0,-1 0-1 0 0,1 0 1 0 0,1-1-1 0 0,-1-1 0 0 0,1 0 1 0 0,13 4-1 0 0,-17-6-13 0 0,0 0-1 0 0,0-1 1 0 0,0 0-1 0 0,0 0 1 0 0,0-1-1 0 0,0 0 1 0 0,0 0-1 0 0,0-1 0 0 0,0 0 1 0 0,-1 0-1 0 0,1 0 1 0 0,0-1-1 0 0,0 0 1 0 0,-1-1-1 0 0,1 1 1 0 0,7-5-1 0 0,-10 4 1 0 0,0 0 0 0 0,0 0-1 0 0,0-1 1 0 0,0 1 0 0 0,-1-1-1 0 0,1 0 1 0 0,-1 0 0 0 0,0 0 0 0 0,-1 0-1 0 0,1 0 1 0 0,0-1 0 0 0,-1 0-1 0 0,0 1 1 0 0,0-1 0 0 0,-1 0-1 0 0,1 0 1 0 0,-1 0 0 0 0,0 0 0 0 0,-1 0-1 0 0,1 0 1 0 0,-1-6 0 0 0,0-1-5 0 0,0-1 0 0 0,-1 0 0 0 0,-1 0 0 0 0,0 0 0 0 0,0 1 0 0 0,-2-1 0 0 0,-5-14 0 0 0,8 24-31 0 0,0 1-1 0 0,0-1 1 0 0,0 1-1 0 0,0 0 1 0 0,0 0-1 0 0,-1-1 1 0 0,1 1-1 0 0,-1 0 1 0 0,1 0 0 0 0,-1 1-1 0 0,0-1 1 0 0,0 0-1 0 0,0 0 1 0 0,0 1-1 0 0,0-1 1 0 0,0 1-1 0 0,0 0 1 0 0,-4-2-1 0 0,3 2 1 0 0,1 1 0 0 0,0 0 0 0 0,0 0 0 0 0,0-1 0 0 0,0 1 0 0 0,0 1 0 0 0,0-1-1 0 0,0 0 1 0 0,0 0 0 0 0,0 1 0 0 0,-1-1 0 0 0,1 1 0 0 0,0 0 0 0 0,1 0 0 0 0,-1-1 0 0 0,0 1 0 0 0,0 0-1 0 0,0 1 1 0 0,0-1 0 0 0,1 0 0 0 0,-1 0 0 0 0,-2 4 0 0 0,-5 3-73 0 0,0 0 0 0 0,-13 18 0 0 0,19-21 61 0 0,1-1 0 0 0,-1 0 1 0 0,1 1-1 0 0,0 0 0 0 0,0-1 1 0 0,0 1-1 0 0,0 0 1 0 0,1 0-1 0 0,-1 7 0 0 0,1-2 17 0 0,0-1 0 0 0,1 0 0 0 0,0 1 0 0 0,0-1 0 0 0,3 14 0 0 0,-2-20 5 0 0,0 1 1 0 0,0-1-1 0 0,0 1 0 0 0,0 0 1 0 0,0-1-1 0 0,1 0 1 0 0,0 1-1 0 0,-1-1 0 0 0,1 0 1 0 0,1 0-1 0 0,-1 0 1 0 0,0 0-1 0 0,1 0 0 0 0,-1-1 1 0 0,1 1-1 0 0,3 2 1 0 0,-4-4 27 0 0,0 0 1 0 0,0 0 0 0 0,0 0 0 0 0,1 0 0 0 0,-1-1 0 0 0,0 1 0 0 0,0 0 0 0 0,0-1 0 0 0,1 0-1 0 0,-1 0 1 0 0,0 1 0 0 0,1-1 0 0 0,-1 0 0 0 0,0-1 0 0 0,0 1 0 0 0,1 0 0 0 0,-1-1-1 0 0,0 1 1 0 0,0-1 0 0 0,0 0 0 0 0,1 0 0 0 0,-1 0 0 0 0,0 0 0 0 0,2-1 0 0 0,1-1 41 0 0,-1 0 1 0 0,1-1 0 0 0,-1 1-1 0 0,0-1 1 0 0,0 1 0 0 0,0-1-1 0 0,-1-1 1 0 0,6-6 0 0 0,-8 9-52 0 0,2-2-3 0 0,-1 1 1 0 0,0-1-1 0 0,0 0 0 0 0,0 0 1 0 0,0 0-1 0 0,-1 0 1 0 0,0 0-1 0 0,0 0 1 0 0,0 0-1 0 0,0-1 0 0 0,0 1 1 0 0,-1-5-1 0 0,0 2-31 0 0,0 6-58 0 0,1 2 3 0 0,1 8 12 0 0,-2-7 55 0 0,1 0-1 0 0,-1 0 0 0 0,1-1 1 0 0,-1 1-1 0 0,1 0 0 0 0,0 0 1 0 0,0 0-1 0 0,0-1 1 0 0,0 1-1 0 0,0-1 0 0 0,0 1 1 0 0,0 0-1 0 0,0-1 0 0 0,2 2 1 0 0,1 0-3 0 0,4 5 7 0 0,-7-7 0 0 0,0 0 0 0 0,0 0 0 0 0,0 0 0 0 0,0 0 0 0 0,0-1 0 0 0,0 1 0 0 0,0 0 0 0 0,0 0 0 0 0,1-1 0 0 0,-1 1 0 0 0,0-1 0 0 0,1 1 0 0 0,-1-1 0 0 0,0 1 0 0 0,1-1 0 0 0,-1 0 0 0 0,0 0 0 0 0,1 0 0 0 0,1 0 0 0 0,2 0 0 0 0,14 0-1 0 0,-15-1 13 0 0,8-1 35 0 0,-12 2-46 0 0,1 0-1 0 0,-1 0 0 0 0,0 0 0 0 0,1 0 1 0 0,-1 0-1 0 0,0 0 0 0 0,1 0 0 0 0,-1 0 1 0 0,0 0-1 0 0,1 0 0 0 0,-1 0 0 0 0,0 0 1 0 0,1 0-1 0 0,-1 0 0 0 0,0-1 0 0 0,1 1 0 0 0,-1 0 1 0 0,0 0-1 0 0,0 0 0 0 0,1-1 0 0 0,-1 1 1 0 0,0 0-1 0 0,1-1 0 0 0,8-8 90 0 0,-6 7-76 0 0,-1-1 0 0 0,0 0 1 0 0,0 1-1 0 0,0-1 1 0 0,0 0-1 0 0,0 0 1 0 0,0-1-1 0 0,-1 1 1 0 0,0 0-1 0 0,1 0 1 0 0,-1-1-1 0 0,-1 1 1 0 0,1 0-1 0 0,0-1 1 0 0,0-6-1 0 0,-1-6 28 0 0,0 0 0 0 0,-2-19 0 0 0,1 16-1 0 0,-9-85-54 0 0,8 100-122 0 0,1 5-79 0 0,1-1 204 0 0,0 1 1 0 0,1 0-1 0 0,-1-1 1 0 0,0 1-1 0 0,0 0 1 0 0,0-1-1 0 0,1 1 1 0 0,-1-1-1 0 0,0 1 1 0 0,1 0-1 0 0,-1-1 1 0 0,0 1-1 0 0,1-1 1 0 0,-1 1-1 0 0,1-1 1 0 0,0 1-1 0 0,10 11-15 0 0,-4-4 10 0 0,0 0 1 0 0,1-1-1 0 0,16 12 0 0 0,13 8 27 0 0,-36-26 198 0 0,-8 16 104 0 0,-8 3-67 0 0,12-17-238 0 0,0 1 1 0 0,1-1 0 0 0,-1 0-1 0 0,1 1 1 0 0,0 0-1 0 0,0-1 1 0 0,0 1-1 0 0,1 0 1 0 0,0 0 0 0 0,-2 7-1 0 0,2-8-19 0 0,0 1 0 0 0,1-1 0 0 0,-1 1 0 0 0,1 0 0 0 0,0-1 0 0 0,0 1 0 0 0,1-1 0 0 0,-1 1 0 0 0,1 0 0 0 0,-1-1 0 0 0,1 1 0 0 0,0-1 0 0 0,1 0 0 0 0,-1 1-1 0 0,1-1 1 0 0,-1 0 0 0 0,1 0 0 0 0,0 1 0 0 0,0-2 0 0 0,0 1 0 0 0,1 0 0 0 0,-1 0 0 0 0,0-1 0 0 0,1 1 0 0 0,3 2 0 0 0,-3-3 7 0 0,0 1 2 0 0,1-1 1 0 0,-1 1 0 0 0,1-1-1 0 0,-1 0 1 0 0,1 0-1 0 0,-1 0 1 0 0,1-1-1 0 0,0 1 1 0 0,0-1-1 0 0,0 0 1 0 0,0 0-1 0 0,0 0 1 0 0,0-1 0 0 0,0 1-1 0 0,1-1 1 0 0,6-1-1 0 0,-3 2 6 0 0,-5-1-1 0 0,0 0 1 0 0,-1 0 0 0 0,1 0-1 0 0,0 0 1 0 0,-1-1-1 0 0,1 1 1 0 0,0-1-1 0 0,-1 0 1 0 0,1 0 0 0 0,-1 0-1 0 0,1 0 1 0 0,3-2-1 0 0,-3 1 7 0 0,1 0 0 0 0,-1 0-1 0 0,0 0 1 0 0,0-1 0 0 0,0 1-1 0 0,0-1 1 0 0,0 0 0 0 0,0 0-1 0 0,-1 0 1 0 0,1 0 0 0 0,-1-1-1 0 0,0 1 1 0 0,0-1 0 0 0,0 1-1 0 0,-1-1 1 0 0,2-4 0 0 0,2-7 42 0 0,-1 0-1 0 0,4-28 1 0 0,-5 20-11 0 0,-1 5-45 0 0,-2 17-64 0 0,1 3-17 0 0,2 9-285 0 0,0-1 0 0 0,0 1-1 0 0,-1 0 1 0 0,-1 0 0 0 0,0 0-1 0 0,0 0 1 0 0,-1 0 0 0 0,-3 21-1 0 0,2-23-1166 0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60"/>
    </inkml:context>
    <inkml:brush xml:id="br0">
      <inkml:brushProperty name="width" value="0.05" units="cm"/>
      <inkml:brushProperty name="height" value="0.05" units="cm"/>
      <inkml:brushProperty name="color" value="#FFFFFF"/>
    </inkml:brush>
  </inkml:definitions>
  <inkml:trace contextRef="#ctx0" brushRef="#br0">24 31 15263 0 0,'-11'-15'1488'0'0,"3"6"-1328"0"0,3 2-160 0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6:55.561"/>
    </inkml:context>
    <inkml:brush xml:id="br0">
      <inkml:brushProperty name="width" value="0.05" units="cm"/>
      <inkml:brushProperty name="height" value="0.05" units="cm"/>
      <inkml:brushProperty name="color" value="#FFFFFF"/>
    </inkml:brush>
  </inkml:definitions>
  <inkml:trace contextRef="#ctx0" brushRef="#br0">1 15 10735 0 0,'0'0'1160'0'0,"2"0"-1088"0"0,0 1-26 0 0,0-1-1 0 0,0 0 1 0 0,0 1-1 0 0,0-1 1 0 0,0 1-1 0 0,0-1 1 0 0,0 1-1 0 0,0 0 1 0 0,0 0-1 0 0,0 0 1 0 0,-1 0-1 0 0,1 0 1 0 0,0 0-1 0 0,-1 1 1 0 0,1-1-1 0 0,0 0 1 0 0,-1 1-1 0 0,0 0 1 0 0,1-1-1 0 0,-1 1 1 0 0,0 0-1 0 0,2 2 0 0 0,-1 1 155 0 0,0 1-1 0 0,-1-1 0 0 0,0 0 1 0 0,1 1-1 0 0,-2-1 0 0 0,2 8 0 0 0,-1 3 80 0 0,2 0 159 0 0,0 0-1 0 0,1-1 0 0 0,7 19 1 0 0,-10-33-242 0 0,-1 0-168 0 0,0-1 1 0 0,1 1 0 0 0,-1-1-1 0 0,0 1 1 0 0,1 0 0 0 0,-1-1-1 0 0,0 1 1 0 0,1-1 0 0 0,-1 0-1 0 0,1 1 1 0 0,-1-1 0 0 0,1 1-1 0 0,-1-1 1 0 0,1 0 0 0 0,-1 1 0 0 0,1-1-1 0 0,0 0 1 0 0,-1 1 0 0 0,1-1-1 0 0,-1 0 1 0 0,1 0 0 0 0,1 0-1 0 0,-1 1-8 0 0,0-1-1 0 0,1 1 0 0 0,-1-1 0 0 0,1 0 1 0 0,-1 0-1 0 0,1 0 0 0 0,-1 1 1 0 0,1-2-1 0 0,-1 1 0 0 0,3 0 1 0 0,0-2-10 0 0,0 0 1 0 0,1 0 0 0 0,-1 0-1 0 0,0 0 1 0 0,0-1 0 0 0,0 0-1 0 0,0 0 1 0 0,0 0 0 0 0,-1 0-1 0 0,0 0 1 0 0,1-1 0 0 0,-1 0-1 0 0,3-4 1 0 0,2-6-24 0 0,0 0 1 0 0,9-24-1 0 0,-7 16-84 0 0,-7 16 45 0 0,0 1 0 0 0,0 0 0 0 0,6-9 0 0 0,-8 13-93 0 0,11 21-1091 0 0,-8-10 1257 0 0,2-1 1 0 0,-1 0-1 0 0,2 0 0 0 0,-1-1 1 0 0,1 1-1 0 0,0-1 1 0 0,1-1-1 0 0,-1 0 0 0 0,2 0 1 0 0,-1 0-1 0 0,1-1 1 0 0,0 0-1 0 0,13 6 0 0 0,-11-7 63 0 0,0 0-1 0 0,1-1 0 0 0,0 0 1 0 0,0-1-1 0 0,0 0 1 0 0,1-1-1 0 0,-1 0 0 0 0,1-1 1 0 0,-1 0-1 0 0,1-1 1 0 0,12-1-1 0 0,-15-1-28 0 0,0 1 1 0 0,0-2-1 0 0,-1 1 0 0 0,1-1 0 0 0,-1 0 1 0 0,1-1-1 0 0,-1 0 0 0 0,14-9 1 0 0,-20 11-43 0 0,1-1 1 0 0,-1 1-1 0 0,1-1 1 0 0,-1 0-1 0 0,0 0 1 0 0,0 0-1 0 0,0 0 1 0 0,-1-1 0 0 0,1 1-1 0 0,-1-1 1 0 0,0 0-1 0 0,1 1 1 0 0,-2-1-1 0 0,1 0 1 0 0,0 0-1 0 0,-1 0 1 0 0,0 0-1 0 0,0 0 1 0 0,0-1 0 0 0,0 1-1 0 0,-1 0 1 0 0,0-7-1 0 0,0 7-1 0 0,0 1 1 0 0,-1-1-1 0 0,1 1 0 0 0,-1-1 0 0 0,0 1 0 0 0,0 0 1 0 0,0-1-1 0 0,-1 1 0 0 0,1 0 0 0 0,-1 0 0 0 0,0 0 1 0 0,0 0-1 0 0,0 0 0 0 0,0 1 0 0 0,0-1 1 0 0,0 0-1 0 0,-1 1 0 0 0,-4-4 0 0 0,5 5-28 0 0,0-1 0 0 0,0 1-1 0 0,-1 0 1 0 0,1 0 0 0 0,0 0-1 0 0,-1 0 1 0 0,1 1 0 0 0,-1-1 0 0 0,1 1-1 0 0,-1-1 1 0 0,1 1 0 0 0,-1 0-1 0 0,1 0 1 0 0,-1 0 0 0 0,1 0-1 0 0,-1 0 1 0 0,1 1 0 0 0,0-1 0 0 0,-1 1-1 0 0,1 0 1 0 0,-1-1 0 0 0,1 1-1 0 0,0 0 1 0 0,-1 0 0 0 0,1 1-1 0 0,-2 1 1 0 0,-2 0-4 0 0,1 1-1 0 0,0-1 1 0 0,0 1-1 0 0,1 1 1 0 0,-9 8 0 0 0,11-11 12 0 0,1 0 1 0 0,0 0 0 0 0,-1-1 0 0 0,1 1 0 0 0,0 0 0 0 0,0 0-1 0 0,1 0 1 0 0,-1 0 0 0 0,0 0 0 0 0,1 1 0 0 0,-1-1 0 0 0,1 0 0 0 0,-1 0-1 0 0,1 0 1 0 0,0 0 0 0 0,0 3 0 0 0,0 2 3 0 0,0-2 7 0 0,1 0 0 0 0,-1 0 0 0 0,1 1 0 0 0,1-1 0 0 0,-1 0 0 0 0,1 0 0 0 0,-1 0 0 0 0,2 0 0 0 0,-1 0 0 0 0,0 0 0 0 0,1-1 0 0 0,0 1 0 0 0,5 5 0 0 0,-6-7 37 0 0,-1-1-6 0 0,0-1 1 0 0,0 0-1 0 0,0 1 1 0 0,1-1 0 0 0,-1 0-1 0 0,0 0 1 0 0,1 0-1 0 0,-1 0 1 0 0,1 0 0 0 0,-1 0-1 0 0,1 0 1 0 0,-1 0-1 0 0,1 0 1 0 0,0-1 0 0 0,0 1-1 0 0,-1-1 1 0 0,1 0-1 0 0,0 1 1 0 0,0-1-1 0 0,-1 0 1 0 0,1 0 0 0 0,0 0-1 0 0,0 0 1 0 0,0 0-1 0 0,-1 0 1 0 0,1-1 0 0 0,0 1-1 0 0,0-1 1 0 0,-1 1-1 0 0,1-1 1 0 0,0 1 0 0 0,-1-1-1 0 0,4-2 1 0 0,1 0 107 0 0,0 0-1 0 0,-1-1 1 0 0,1 0 0 0 0,0 0 0 0 0,-1-1 0 0 0,0 1-1 0 0,5-7 1 0 0,-7 8-139 0 0,2-3 34 0 0,-7 12-4 0 0,-1 2-36 0 0,-4 17-22 0 0,0 1 1 0 0,2-1 0 0 0,-3 43 0 0 0,4 78-103 0 0,4-61 97 0 0,-1-70 248 0 0,0-1-1 0 0,0 0 1 0 0,-1 0-1 0 0,-1 0 1 0 0,-1 0-1 0 0,0 0 1 0 0,-6 15-1 0 0,7-24-122 0 0,1 0-1 0 0,-1 1 1 0 0,0-1 0 0 0,0-1-1 0 0,-1 1 1 0 0,1 0-1 0 0,-1-1 1 0 0,0 0 0 0 0,0 0-1 0 0,-1 0 1 0 0,1 0-1 0 0,-1-1 1 0 0,0 1 0 0 0,0-1-1 0 0,0-1 1 0 0,0 1-1 0 0,-1-1 1 0 0,1 0 0 0 0,-11 3-1 0 0,12-4-37 0 0,0 0 0 0 0,-1 0 0 0 0,1-1 1 0 0,0 0-1 0 0,0 0 0 0 0,0 0 0 0 0,0 0 0 0 0,0-1 0 0 0,0 1 0 0 0,0-1 0 0 0,0 0 0 0 0,0 0 0 0 0,-7-4 1 0 0,8 4-68 0 0,1-1 0 0 0,0 1 0 0 0,-1-1 0 0 0,1 0 0 0 0,0 0 0 0 0,0 0 0 0 0,0 0 1 0 0,0 0-1 0 0,1 0 0 0 0,-1-1 0 0 0,0 1 0 0 0,1 0 0 0 0,0-1 0 0 0,-1 1 0 0 0,1-1 1 0 0,0 0-1 0 0,1 1 0 0 0,-1-1 0 0 0,0 0 0 0 0,0-5 0 0 0,-2-37-1136 0 0,6-1-3317 0 0,1 24-2408 0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7:00.309"/>
    </inkml:context>
    <inkml:brush xml:id="br0">
      <inkml:brushProperty name="width" value="0.05" units="cm"/>
      <inkml:brushProperty name="height" value="0.05" units="cm"/>
      <inkml:brushProperty name="color" value="#F1C232"/>
    </inkml:brush>
  </inkml:definitions>
  <inkml:trace contextRef="#ctx0" brushRef="#br0">322 55 8719 0 0,'-2'-7'194'0'0,"2"4"-143"0"0,-1 0 1 0 0,1 0-1 0 0,-1 0 0 0 0,1 0 1 0 0,0 1-1 0 0,0-1 0 0 0,1 0 1 0 0,-1 0-1 0 0,0 0 1 0 0,1 0-1 0 0,0 0 0 0 0,-1 1 1 0 0,1-1-1 0 0,2-3 0 0 0,-2 4 9 0 0,3 13 70 0 0,-1-5-108 0 0,-1 5 61 0 0,-1-1 0 0 0,0 0-1 0 0,0 1 1 0 0,-1-1-1 0 0,0 1 1 0 0,-2 11-1 0 0,0 6 108 0 0,-1 14 228 0 0,-1 0 0 0 0,-11 41 1 0 0,-27 83 779 0 0,25-103-787 0 0,-101 289 832 0 0,110-330-1171 0 0,-2 0-1 0 0,-1-1 1 0 0,0 0-1 0 0,-1-1 1 0 0,-2-1 0 0 0,-25 30-1 0 0,39-49-53 0 0,0 1-1 0 0,-1 0 0 0 0,1-1 0 0 0,-1 1 1 0 0,0 0-1 0 0,1-1 0 0 0,-1 1 0 0 0,1-1 1 0 0,-1 1-1 0 0,0-1 0 0 0,1 1 1 0 0,-1-1-1 0 0,0 1 0 0 0,0-1 0 0 0,1 0 1 0 0,-1 1-1 0 0,0-1 0 0 0,0 0 0 0 0,0 0 1 0 0,1 0-1 0 0,-1 0 0 0 0,0 0 0 0 0,0 0 1 0 0,0 0-1 0 0,1 0 0 0 0,-1 0 1 0 0,0 0-1 0 0,0 0 0 0 0,-1-1 0 0 0,1 1-4 0 0,0-1 0 0 0,1-1 0 0 0,-1 1 0 0 0,0 0 0 0 0,1 0 0 0 0,-1 0 0 0 0,1 0 0 0 0,-1 0 0 0 0,1 0 0 0 0,0-1 0 0 0,-1 1 0 0 0,1 0 0 0 0,0 0 0 0 0,0-1 0 0 0,0 1 0 0 0,0 0 0 0 0,0 0 0 0 0,0-1 0 0 0,0 0 0 0 0,1-4-48 0 0,0-1 1 0 0,0 1-1 0 0,0 0 0 0 0,1 0 1 0 0,0 0-1 0 0,0 0 1 0 0,0 1-1 0 0,1-1 1 0 0,0 1-1 0 0,0-1 1 0 0,0 1-1 0 0,1 0 1 0 0,0 0-1 0 0,0 0 1 0 0,0 1-1 0 0,1-1 1 0 0,8-6-1 0 0,-7 7 21 0 0,-1 0 1 0 0,1 1-1 0 0,0-1 1 0 0,0 1-1 0 0,0 0 0 0 0,0 1 1 0 0,1 0-1 0 0,-1 0 0 0 0,1 0 1 0 0,-1 1-1 0 0,1 0 0 0 0,0 0 1 0 0,-1 0-1 0 0,1 1 1 0 0,0 0-1 0 0,8 1 0 0 0,-2 3-11 0 0,-1-1 1 0 0,0 2-1 0 0,0 0 0 0 0,-1 0 0 0 0,1 1 0 0 0,-1 0 0 0 0,18 14 1 0 0,12 6 18 0 0,-38-25 6 0 0,14 10 2 0 0,0-2 1 0 0,1 0-1 0 0,37 12 0 0 0,-50-20 10 0 0,0 1 1 0 0,0-1 0 0 0,0-1-1 0 0,0 1 1 0 0,0-1 0 0 0,1 1 0 0 0,-1-2-1 0 0,0 1 1 0 0,0 0 0 0 0,0-1-1 0 0,0 0 1 0 0,0 0 0 0 0,0-1-1 0 0,0 1 1 0 0,0-1 0 0 0,-1 0-1 0 0,1 0 1 0 0,-1-1 0 0 0,1 1-1 0 0,7-7 1 0 0,-3 1 15 0 0,0-1 0 0 0,-1 0 0 0 0,0-1 0 0 0,0 0 0 0 0,-1 0 0 0 0,-1-1 0 0 0,0 0 0 0 0,7-16 0 0 0,-6 12 4 0 0,-1-1 0 0 0,-1 0-1 0 0,-1 0 1 0 0,0 0 0 0 0,2-30 0 0 0,-5 35-13 0 0,0-6 13 0 0,0 1 0 0 0,-2-1-1 0 0,-3-33 1 0 0,4 51-32 0 0,0-1 0 0 0,0 0 0 0 0,0 0 0 0 0,0 0 0 0 0,0 0 0 0 0,-1 0 0 0 0,1 0 0 0 0,0 0 0 0 0,0 0 0 0 0,0 0 0 0 0,0 0 0 0 0,0 0 0 0 0,0 0 0 0 0,0 0 0 0 0,0 0 0 0 0,0 0 0 0 0,0 0 0 0 0,0 0 0 0 0,0 0 0 0 0,0 0 0 0 0,0 0 0 0 0,0 0 0 0 0,0 0 0 0 0,0 0 0 0 0,0 0 0 0 0,0 0 0 0 0,0 0 0 0 0,-1 0 0 0 0,1 0 0 0 0,0 0 0 0 0,0 0 0 0 0,0 0 0 0 0,0 0 0 0 0,0 0 0 0 0,0 0 0 0 0,0 0 0 0 0,0 0 0 0 0,0 0 0 0 0,0-1 0 0 0,0 1 0 0 0,0 0 0 0 0,0 0 0 0 0,0 0 0 0 0,0 0 0 0 0,0 0 0 0 0,0 0 0 0 0,0 0 0 0 0,0 0 0 0 0,0 0 0 0 0,0 0 0 0 0,0 0 0 0 0,0 0 0 0 0,0 0 0 0 0,0 0 0 0 0,0 0 0 0 0,0 0 0 0 0,0 0 0 0 0,0 0 0 0 0,0 0 0 0 0,0 0 0 0 0,0 0 0 0 0,0-1 0 0 0,0 1 0 0 0,0 0 0 0 0,0 0 0 0 0,0 0 0 0 0,-3 6 1 0 0,-1 7-14 0 0,3-2 5 0 0,0 0 0 0 0,1 0 0 0 0,0-1 0 0 0,1 1 0 0 0,0 0 0 0 0,5 18 0 0 0,-1 3 4 0 0,-1-5 21 0 0,1 0-1 0 0,2 0 1 0 0,12 34-1 0 0,-16-51-10 0 0,1-1-1 0 0,0 0 1 0 0,1 0 0 0 0,0-1-1 0 0,0 1 1 0 0,1-1-1 0 0,0 0 1 0 0,0-1 0 0 0,1 0-1 0 0,0 0 1 0 0,0 0-1 0 0,13 9 1 0 0,-18-15 1 0 0,0 0-1 0 0,0 0 1 0 0,-1-1 0 0 0,1 1 0 0 0,0 0 0 0 0,0-1-1 0 0,0 1 1 0 0,0-1 0 0 0,0 0 0 0 0,0 1-1 0 0,0-1 1 0 0,0 0 0 0 0,0 0 0 0 0,0 0-1 0 0,0-1 1 0 0,0 1 0 0 0,0 0 0 0 0,0-1-1 0 0,-1 1 1 0 0,1-1 0 0 0,0 0 0 0 0,0 0-1 0 0,0 1 1 0 0,-1-1 0 0 0,1 0 0 0 0,0-1 0 0 0,-1 1-1 0 0,1 0 1 0 0,2-3 0 0 0,3-3 30 0 0,-1 0 0 0 0,0 0-1 0 0,0-1 1 0 0,7-12 0 0 0,-12 19-35 0 0,7-13 28 0 0,-1 0-1 0 0,0-1 1 0 0,-1 0-1 0 0,-1 0 1 0 0,7-29-1 0 0,-5 3 3 0 0,3-43-1 0 0,-9 75-31 0 0,-1-18 0 0 0,4 95-136 0 0,-2-51 136 0 0,14 75-53 0 0,-13-83 51 0 0,-1 0 1 0 0,1 0 0 0 0,1-1-1 0 0,0 1 1 0 0,0-1 0 0 0,0 0 0 0 0,11 14-1 0 0,-10-16-17 0 0,0 0-1 0 0,0-1 1 0 0,1 0-1 0 0,0 0 1 0 0,0 0 0 0 0,0-1-1 0 0,0 1 1 0 0,1-1-1 0 0,9 4 1 0 0,-12-7-64 0 0,0 1-1 0 0,0-1 1 0 0,0 0 0 0 0,0 0 0 0 0,0-1-1 0 0,0 1 1 0 0,0-1 0 0 0,1 0 0 0 0,-1 0 0 0 0,0 0-1 0 0,0-1 1 0 0,0 1 0 0 0,0-1 0 0 0,0 0 0 0 0,0 0-1 0 0,0 0 1 0 0,0-1 0 0 0,0 0 0 0 0,3-2 0 0 0,3-2-701 0 0,-2-1-30 0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7:00.310"/>
    </inkml:context>
    <inkml:brush xml:id="br0">
      <inkml:brushProperty name="width" value="0.05" units="cm"/>
      <inkml:brushProperty name="height" value="0.05" units="cm"/>
      <inkml:brushProperty name="color" value="#F1C232"/>
    </inkml:brush>
  </inkml:definitions>
  <inkml:trace contextRef="#ctx0" brushRef="#br0">114 84 6447 0 0,'0'0'499'0'0,"1"-2"-328"0"0,-1 0-329 0 0,1-4 400 0 0,-1 1-1 0 0,1-1 1 0 0,-1 1 0 0 0,0-1-1 0 0,-2-9 1 0 0,2 13-166 0 0,0 1-1 0 0,-1 0 1 0 0,1 0-1 0 0,0 0 1 0 0,-1 0-1 0 0,1 0 1 0 0,-1 0-1 0 0,1 0 1 0 0,-1 0-1 0 0,0 0 1 0 0,1 0-1 0 0,-1 0 1 0 0,0 0-1 0 0,0 1 1 0 0,0-1-1 0 0,0 0 1 0 0,1 0-1 0 0,-1 1 1 0 0,0-1-1 0 0,0 1 1 0 0,0-1-1 0 0,0 1 1 0 0,0-1-1 0 0,-1 1 1 0 0,1 0-1 0 0,0-1 1 0 0,0 1-1 0 0,0 0 1 0 0,0 0-1 0 0,0 0 1 0 0,0 0-1 0 0,0 0 1 0 0,-1 0-1 0 0,1 0 1 0 0,0 0-1 0 0,0 0 1 0 0,-2 1-1 0 0,-1 1 71 0 0,-1-1 1 0 0,1 2-1 0 0,0-1 1 0 0,0 0-1 0 0,1 1 1 0 0,-1 0-1 0 0,0-1 1 0 0,1 1-1 0 0,0 1 1 0 0,-1-1-1 0 0,1 1 1 0 0,-2 3-1 0 0,0 0-59 0 0,1 1 0 0 0,1-1 0 0 0,-1 1 0 0 0,1 0 0 0 0,0 0 0 0 0,1 1 0 0 0,0-1 0 0 0,0 0 0 0 0,1 1 0 0 0,0-1 0 0 0,1 1 0 0 0,0-1 0 0 0,0 1 0 0 0,0-1 0 0 0,1 1 0 0 0,4 14 0 0 0,-3-14-82 0 0,1 0 0 0 0,0 0 0 0 0,1 0-1 0 0,0 0 1 0 0,0-1 0 0 0,1 1 0 0 0,0-1-1 0 0,1 0 1 0 0,0 0 0 0 0,0-1 0 0 0,0 0-1 0 0,1 0 1 0 0,0-1 0 0 0,12 9 0 0 0,-10-8 16 0 0,1-2 0 0 0,-1 0 0 0 0,1 0 0 0 0,0 0 0 0 0,1-2 0 0 0,-1 1 0 0 0,1-1 0 0 0,0 0 0 0 0,-1-1 0 0 0,1-1 0 0 0,0 0 0 0 0,0 0 0 0 0,0-1 1 0 0,0 0-1 0 0,0-1 0 0 0,0 0 0 0 0,0-1 0 0 0,0 0 0 0 0,16-6 0 0 0,-8 2 11 0 0,-1-1 0 0 0,0 0 1 0 0,0-2-1 0 0,-1 0 0 0 0,0-1 1 0 0,-1 0-1 0 0,0-1 0 0 0,-1-1 0 0 0,20-20 1 0 0,-32 29-18 0 0,0 0 0 0 0,-1 0 0 0 0,0-1 0 0 0,0 1 1 0 0,0-1-1 0 0,0 1 0 0 0,0-1 0 0 0,-1 0 0 0 0,1 0 1 0 0,-1 1-1 0 0,0-1 0 0 0,0 0 0 0 0,-1 0 0 0 0,1 0 1 0 0,-1 0-1 0 0,0 0 0 0 0,0-1 0 0 0,0 1 0 0 0,-1 0 1 0 0,1 0-1 0 0,-1 0 0 0 0,0 1 0 0 0,0-1 0 0 0,0 0 1 0 0,-4-7-1 0 0,3 7-5 0 0,0 1-1 0 0,1 0 1 0 0,-1 0 0 0 0,-1-1 0 0 0,1 2 0 0 0,0-1-1 0 0,-1 0 1 0 0,0 0 0 0 0,1 1 0 0 0,-1-1-1 0 0,0 1 1 0 0,0 0 0 0 0,0 0 0 0 0,-1 0 0 0 0,1 0-1 0 0,0 1 1 0 0,-1-1 0 0 0,1 1 0 0 0,-1 0 0 0 0,0 0-1 0 0,1 0 1 0 0,-1 0 0 0 0,0 1 0 0 0,0 0 0 0 0,1-1-1 0 0,-1 1 1 0 0,-6 1 0 0 0,4 1-5 0 0,-1-1 1 0 0,1 1-1 0 0,0 0 0 0 0,0 0 1 0 0,0 1-1 0 0,1 0 0 0 0,-1 0 1 0 0,1 0-1 0 0,-1 1 0 0 0,1-1 1 0 0,0 1-1 0 0,1 1 0 0 0,-1-1 1 0 0,1 1-1 0 0,-1-1 0 0 0,1 1 1 0 0,1 1-1 0 0,-1-1 0 0 0,1 0 1 0 0,0 1-1 0 0,-3 6 0 0 0,4-6-10 0 0,0-1-1 0 0,0 0 0 0 0,0 1 0 0 0,1 0 0 0 0,0-1 0 0 0,0 1 0 0 0,0 0 0 0 0,1 0 0 0 0,0 0 0 0 0,0-1 1 0 0,0 1-1 0 0,1 0 0 0 0,0 0 0 0 0,0-1 0 0 0,0 1 0 0 0,1 0 0 0 0,0-1 0 0 0,0 0 0 0 0,0 1 1 0 0,1-1-1 0 0,0 0 0 0 0,0 0 0 0 0,5 7 0 0 0,-5-9 6 0 0,-1 0 0 0 0,0-1-1 0 0,1 1 1 0 0,0-1 0 0 0,0 0 0 0 0,-1 1 0 0 0,1-1 0 0 0,0-1 0 0 0,1 1-1 0 0,-1 0 1 0 0,0-1 0 0 0,0 0 0 0 0,1 1 0 0 0,-1-1 0 0 0,1 0 0 0 0,-1-1-1 0 0,1 1 1 0 0,-1-1 0 0 0,1 0 0 0 0,-1 1 0 0 0,8-2 0 0 0,-6 0 14 0 0,0 0 1 0 0,0-1-1 0 0,1 1 1 0 0,-1-1-1 0 0,0 0 1 0 0,-1-1-1 0 0,1 1 1 0 0,0-1-1 0 0,-1 0 1 0 0,1 0-1 0 0,-1 0 1 0 0,0-1-1 0 0,7-6 1 0 0,-4 2 19 0 0,-1 1 0 0 0,1-2 0 0 0,5-9 0 0 0,-10 15-25 0 0,-1 0-1 0 0,1 0 0 0 0,-1 0 0 0 0,1 0 0 0 0,-1-1 0 0 0,0 1 0 0 0,0 0 0 0 0,0-1 0 0 0,-1 1 0 0 0,1-1 0 0 0,-1 1 0 0 0,0-8 0 0 0,-4-4 52 0 0,2 12 0 0 0,1 4-59 0 0,-1-1-1 0 0,1 1 1 0 0,0 0 0 0 0,0 0-1 0 0,0-1 1 0 0,1 1-1 0 0,-1 0 1 0 0,0 0 0 0 0,0 0-1 0 0,0 0 1 0 0,1 0-1 0 0,-1 0 1 0 0,0 0 0 0 0,1 0-1 0 0,-1 0 1 0 0,1 0-1 0 0,-1 0 1 0 0,1 1 0 0 0,0-1-1 0 0,-1 0 1 0 0,1 0-1 0 0,0 0 1 0 0,0 1 0 0 0,0 0-1 0 0,0 1 0 0 0,0 0-1 0 0,1 0 1 0 0,-1 0 0 0 0,1 0-1 0 0,0 0 1 0 0,2 4-1 0 0,-2-4 1 0 0,2 3 6 0 0,-1-1 0 0 0,1 0 0 0 0,1 1 0 0 0,-1-1 1 0 0,1 0-1 0 0,-1-1 0 0 0,1 1 0 0 0,1-1 0 0 0,-1 1 0 0 0,1-1 0 0 0,0-1 0 0 0,-1 1 0 0 0,2-1 0 0 0,-1 0 0 0 0,0 0 0 0 0,1 0 0 0 0,8 3 0 0 0,-10-5 1 0 0,1 1-1 0 0,-1-1 0 0 0,1 0 0 0 0,0 0 1 0 0,-1-1-1 0 0,1 1 0 0 0,0-1 1 0 0,-1 0-1 0 0,1 0 0 0 0,0-1 0 0 0,-1 1 1 0 0,1-1-1 0 0,-1 0 0 0 0,1 0 1 0 0,-1-1-1 0 0,1 1 0 0 0,-1-1 0 0 0,0 0 1 0 0,0 0-1 0 0,0-1 0 0 0,0 1 1 0 0,0-1-1 0 0,5-4 0 0 0,-2-1 107 0 0,0 0 0 0 0,-1 0 0 0 0,0-1 0 0 0,0 0 0 0 0,0 0 0 0 0,-1-1 0 0 0,-1 1 0 0 0,0-1 0 0 0,0 0-1 0 0,3-14 1 0 0,0-5-294 0 0,-1-1-1 0 0,2-41 1 0 0,-4 4 221 0 0,-2 58-30 0 0,-2 9-10 0 0,0 0 0 0 0,0 0 0 0 0,0 0 0 0 0,0 0 0 0 0,0 0 0 0 0,0 0 0 0 0,0 0 0 0 0,1 0 0 0 0,-1 0 0 0 0,0 0 0 0 0,0 0 0 0 0,0 0 0 0 0,0 0 0 0 0,0 0 0 0 0,0 0 0 0 0,0 0 0 0 0,0 0 0 0 0,0 0 0 0 0,0 0 0 0 0,0 0 0 0 0,0 1 0 0 0,0-1 0 0 0,0 0 0 0 0,0 0 0 0 0,0 0 0 0 0,0 0 0 0 0,0 0 0 0 0,1 0 0 0 0,-1 0 0 0 0,0 0 0 0 0,0 0 0 0 0,0 0 0 0 0,0 0 0 0 0,0-1 0 0 0,0 1 0 0 0,0 0 0 0 0,0 0 0 0 0,0 0 0 0 0,0 0 0 0 0,0 0 0 0 0,0 0 0 0 0,0 0 0 0 0,0 0 0 0 0,0 0 0 0 0,0 0 0 0 0,0 0 0 0 0,0 0 0 0 0,0 0 0 0 0,0 0 0 0 0,1 0 0 0 0,-1 0 0 0 0,0 0 0 0 0,0 0 0 0 0,0 0 0 0 0,0 0 0 0 0,0 0 0 0 0,0 0 0 0 0,0 0 0 0 0,0 0 0 0 0,0-1 0 0 0,0 1 0 0 0,0 0-1 0 0,0 0 1 0 0,0 0 0 0 0,0 0 0 0 0,0 0 0 0 0,0 0 0 0 0,0 0 0 0 0,0 0 0 0 0,2 7-13 0 0,2 8-33 0 0,-1 10 300 0 0,1 0-1 0 0,1 0 1 0 0,1-1 0 0 0,17 43-1 0 0,-12-46-657 0 0,24 33-1 0 0,-24-38 442 0 0,-1 0-1 0 0,0 0 1 0 0,10 26 0 0 0,-20-41 28 0 0,0 0 0 0 0,1 0 0 0 0,-1 1 1 0 0,0-1-1 0 0,0 1 0 0 0,0-1 0 0 0,0 0 0 0 0,0 1 1 0 0,-1-1-1 0 0,1 0 0 0 0,0 1 0 0 0,-1-1 1 0 0,1 0-1 0 0,0 0 0 0 0,-1 1 0 0 0,0-1 1 0 0,1 0-1 0 0,-1 0 0 0 0,0 0 0 0 0,1 0 1 0 0,-1 0-1 0 0,0 1 0 0 0,0-1 0 0 0,0-1 1 0 0,-2 3-1 0 0,0 0 26 0 0,0-1 0 0 0,-1 1 0 0 0,1-1 1 0 0,-1 1-1 0 0,0-1 0 0 0,-5 2 0 0 0,5-2-201 0 0,-1 0 1 0 0,0-1-1 0 0,0 1 0 0 0,0-1 0 0 0,1 0 0 0 0,-1 0 0 0 0,0-1 1 0 0,0 1-1 0 0,-1-1 0 0 0,-4-1 0 0 0,3-3-2427 0 0,5 3 1645 0 0,-4-7-5055 0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27:00.311"/>
    </inkml:context>
    <inkml:brush xml:id="br0">
      <inkml:brushProperty name="width" value="0.05" units="cm"/>
      <inkml:brushProperty name="height" value="0.05" units="cm"/>
      <inkml:brushProperty name="color" value="#F1C232"/>
    </inkml:brush>
  </inkml:definitions>
  <inkml:trace contextRef="#ctx0" brushRef="#br0">177 341 5063 0 0,'2'0'6578'0'0,"2"-1"-6409"0"0,-1-1 0 0 0,1 0-1 0 0,-1 0 1 0 0,0 0 0 0 0,0 0 0 0 0,1 0 0 0 0,-1-1 0 0 0,0 1 0 0 0,-1-1 0 0 0,1 0 0 0 0,-1 0 0 0 0,1 0 0 0 0,-1 0 0 0 0,0 0 0 0 0,0 0-1 0 0,3-8 1 0 0,4-6-265 0 0,-2-1 0 0 0,6-19-1 0 0,-9 24 165 0 0,0 0-1 0 0,-1 0 0 0 0,-1-1 1 0 0,0 1-1 0 0,-1 0 0 0 0,0-1 1 0 0,-1 0-1 0 0,0 1 0 0 0,-2-1 1 0 0,1 1-1 0 0,-6-21 0 0 0,6 32-47 0 0,1 0 0 0 0,-1 0-1 0 0,0 0 1 0 0,0 0 0 0 0,1 0 0 0 0,-1 0-1 0 0,0 1 1 0 0,-1-1 0 0 0,1 0 0 0 0,0 1-1 0 0,0-1 1 0 0,-1 0 0 0 0,1 1 0 0 0,-1 0-1 0 0,1-1 1 0 0,-1 1 0 0 0,0 0-1 0 0,1 0 1 0 0,-1 0 0 0 0,0 0 0 0 0,0 0-1 0 0,0 0 1 0 0,0 1 0 0 0,0-1 0 0 0,0 1-1 0 0,0-1 1 0 0,-2 0 0 0 0,0 1-9 0 0,1 1 0 0 0,0-1 0 0 0,0 0 0 0 0,0 1 0 0 0,0 0 0 0 0,-1-1 1 0 0,1 1-1 0 0,0 0 0 0 0,0 1 0 0 0,1-1 0 0 0,-1 1 0 0 0,0-1 0 0 0,0 1 0 0 0,1 0 0 0 0,-1 0 0 0 0,-4 4 1 0 0,-6 8 38 0 0,0 0 0 0 0,1 2 1 0 0,0-1-1 0 0,2 2 1 0 0,-1-1-1 0 0,-12 31 1 0 0,8-10 166 0 0,1 1 1 0 0,-10 49-1 0 0,17-57-28 0 0,1 2 0 0 0,2-1 1 0 0,-1 52-1 0 0,6-62-94 0 0,0 0 0 0 0,1-1 0 0 0,1 1 0 0 0,1-1-1 0 0,1 0 1 0 0,12 32 0 0 0,-14-45-62 0 0,0 1-1 0 0,1-1 1 0 0,0 0-1 0 0,0 0 0 0 0,1-1 1 0 0,0 1-1 0 0,0-1 1 0 0,1 0-1 0 0,-1 0 0 0 0,1 0 1 0 0,0-1-1 0 0,1 0 1 0 0,-1 0-1 0 0,1-1 1 0 0,0 0-1 0 0,0 0 0 0 0,1-1 1 0 0,-1 1-1 0 0,1-2 1 0 0,-1 1-1 0 0,1-1 1 0 0,0 0-1 0 0,0-1 0 0 0,15 2 1 0 0,-7-4-7 0 0,-1 0 1 0 0,0 0-1 0 0,0-1 1 0 0,1-1-1 0 0,-1-1 0 0 0,-1 0 1 0 0,1-1-1 0 0,-1 0 1 0 0,0-1-1 0 0,0-1 1 0 0,0-1-1 0 0,-1 1 0 0 0,0-2 1 0 0,-1 0-1 0 0,0 0 1 0 0,20-22-1 0 0,-27 26-24 0 0,-1 0-1 0 0,1 0 1 0 0,-1-1 0 0 0,-1 0-1 0 0,1 0 1 0 0,-1 0-1 0 0,0 0 1 0 0,3-11-1 0 0,-5 14-1 0 0,0-1-1 0 0,0 1 0 0 0,-1 0 0 0 0,1-1 1 0 0,-1 1-1 0 0,0 0 0 0 0,1-1 0 0 0,-2 1 0 0 0,1 0 1 0 0,0-1-1 0 0,-1 1 0 0 0,1 0 0 0 0,-1-1 1 0 0,0 1-1 0 0,0 0 0 0 0,0 0 0 0 0,-1 0 0 0 0,1 0 1 0 0,-4-5-1 0 0,4 7-7 0 0,0 0 1 0 0,0-1-1 0 0,0 1 1 0 0,0 0-1 0 0,-1 0 1 0 0,1 0-1 0 0,0 0 1 0 0,0 1-1 0 0,-1-1 1 0 0,1 0-1 0 0,-1 0 0 0 0,1 1 1 0 0,-1-1-1 0 0,1 1 1 0 0,-1-1-1 0 0,1 1 1 0 0,-3 0-1 0 0,1-1-4 0 0,0 1 1 0 0,-1 1-1 0 0,1-1 0 0 0,0 0 0 0 0,-1 1 0 0 0,1-1 0 0 0,-6 3 0 0 0,2 0-17 0 0,1 0 0 0 0,-1 0 0 0 0,1 0 0 0 0,0 1-1 0 0,0-1 1 0 0,1 1 0 0 0,-8 7 0 0 0,9-7 25 0 0,1 0-1 0 0,0 0 1 0 0,0 0 0 0 0,0 1 0 0 0,0-1-1 0 0,1 1 1 0 0,0 0 0 0 0,0 0 0 0 0,0-1 0 0 0,0 1-1 0 0,1 0 1 0 0,0 1 0 0 0,0-1 0 0 0,0 0-1 0 0,0 0 1 0 0,1 0 0 0 0,0 1 0 0 0,0-1-1 0 0,1 5 1 0 0,1 0-4 0 0,0-1 1 0 0,0 0-1 0 0,0 0 0 0 0,1 0 0 0 0,1 0 0 0 0,-1-1 1 0 0,2 1-1 0 0,-1-1 0 0 0,10 14 0 0 0,-9-15 8 0 0,1 0-1 0 0,0-1 1 0 0,-1 1-1 0 0,2-1 1 0 0,-1 0-1 0 0,1-1 1 0 0,0 0-1 0 0,0 0 0 0 0,9 5 1 0 0,-12-8 3 0 0,0-1 0 0 0,0 1 1 0 0,0-1-1 0 0,1 0 0 0 0,-1 0 1 0 0,0 0-1 0 0,1-1 0 0 0,-1 1 0 0 0,1-1 1 0 0,-1 0-1 0 0,1-1 0 0 0,-1 1 0 0 0,1-1 1 0 0,-1 1-1 0 0,0-1 0 0 0,0-1 0 0 0,1 1 1 0 0,-1-1-1 0 0,7-3 0 0 0,1-2 19 0 0,0 0-1 0 0,-1-1 1 0 0,0 0-1 0 0,0-1 1 0 0,-1 0-1 0 0,0-1 1 0 0,-1 0 0 0 0,0-1-1 0 0,-1 0 1 0 0,0 0-1 0 0,0-1 1 0 0,-2 0-1 0 0,10-21 1 0 0,-4 4-33 0 0,-1-1 1 0 0,-2 1-1 0 0,-1-2 1 0 0,7-60 0 0 0,-11 57-112 0 0,-2-61 1 0 0,-4 75 76 0 0,0 0-1 0 0,-1 0 1 0 0,0 1 0 0 0,-10-29-1 0 0,13 48 46 0 0,-1-3 0 0 0,0 1 0 0 0,0-1 0 0 0,0 1 0 0 0,0-1 0 0 0,0 1 0 0 0,0 0 0 0 0,-1 0 0 0 0,1 0 0 0 0,-1-1 0 0 0,-3-2 0 0 0,5 4 0 0 0,0 1 0 0 0,-1 0 0 0 0,1-1 0 0 0,0 1 0 0 0,-1 0 0 0 0,1 0 0 0 0,0-1 0 0 0,-1 1 0 0 0,1 0 0 0 0,-1 0 0 0 0,1-1 0 0 0,0 1 0 0 0,-1 0 0 0 0,1 0 0 0 0,-1 0 0 0 0,1 0 0 0 0,-1 0 0 0 0,1 0 0 0 0,-1-1 0 0 0,1 1 0 0 0,-1 0 0 0 0,1 0 0 0 0,0 1 0 0 0,-1-1 0 0 0,1 0 0 0 0,-1 0 0 0 0,1 0 0 0 0,-1 0 0 0 0,1 0 0 0 0,-1 0 0 0 0,1 1 0 0 0,0-1 0 0 0,-1 0 0 0 0,1 0 0 0 0,-1 1 0 0 0,1-1 0 0 0,-1 1 0 0 0,-1 0-3 0 0,0 0 0 0 0,1 0-1 0 0,-1 0 1 0 0,0 0 0 0 0,1 1 0 0 0,-1-1-1 0 0,1 1 1 0 0,0-1 0 0 0,-1 1 0 0 0,1-1-1 0 0,0 1 1 0 0,0 0 0 0 0,-2 3 0 0 0,-10 29-73 0 0,9-23 59 0 0,-3 8 15 0 0,2 0 0 0 0,0 0 1 0 0,1 1-1 0 0,1-1 1 0 0,1 1-1 0 0,0 38 0 0 0,5-21 136 0 0,1 0-1 0 0,15 64 1 0 0,-12-70 2 0 0,2 0 0 0 0,18 45 0 0 0,-22-66-114 0 0,0-1-1 0 0,0 1 1 0 0,1-1-1 0 0,0 0 1 0 0,0-1-1 0 0,1 1 1 0 0,0-2-1 0 0,0 1 1 0 0,1-1-1 0 0,0 0 1 0 0,14 9 0 0 0,-19-14-8 0 0,1 1 0 0 0,0-1 1 0 0,0-1-1 0 0,0 1 1 0 0,0 0-1 0 0,0-1 1 0 0,0 0-1 0 0,0 0 1 0 0,0 0-1 0 0,1-1 1 0 0,-1 1-1 0 0,0-1 1 0 0,0 0-1 0 0,1 0 0 0 0,5-1 1 0 0,-4-1 4 0 0,-1 1 0 0 0,1-1 0 0 0,-1 0 0 0 0,0 0 0 0 0,0-1 0 0 0,0 1 0 0 0,0-1 0 0 0,0-1 0 0 0,-1 1 0 0 0,7-6 0 0 0,0-2 15 0 0,0-1-1 0 0,-2 0 0 0 0,1 0 0 0 0,-1-1 0 0 0,-1 0 1 0 0,0 0-1 0 0,9-24 0 0 0,-6 7-45 0 0,-1 0 1 0 0,-1-1-1 0 0,-2 0 0 0 0,-1-1 0 0 0,3-63 0 0 0,-8 18-212 0 0,-12-101-1 0 0,11 175 223 0 0,-1-12-15 0 0,-1 0 0 0 0,-6-24 0 0 0,4 30 6 0 0,-3 5 11 0 0,6 4 1 0 0,-1 0-1 0 0,1 0 1 0 0,-1 1 0 0 0,1-1-1 0 0,0 1 1 0 0,-1-1-1 0 0,1 1 1 0 0,0-1 0 0 0,-1 1-1 0 0,1 0 1 0 0,0 0-1 0 0,0 0 1 0 0,0-1-1 0 0,0 1 1 0 0,0 0 0 0 0,0 0-1 0 0,0 1 1 0 0,0-1-1 0 0,0 0 1 0 0,0 0 0 0 0,0 0-1 0 0,1 1 1 0 0,-1-1-1 0 0,0 0 1 0 0,1 1 0 0 0,0-1-1 0 0,-1 2 1 0 0,-3 7 20 0 0,2-1 0 0 0,-3 17 0 0 0,4-23-18 0 0,-3 28 152 0 0,2 0 0 0 0,0 1 0 0 0,3-1 0 0 0,0 1 0 0 0,2-1-1 0 0,1 0 1 0 0,2 0 0 0 0,1 0 0 0 0,1-1 0 0 0,2 0 0 0 0,1-1 0 0 0,1 0 0 0 0,2 0 0 0 0,28 45 0 0 0,-36-67-117 0 0,-1 1 1 0 0,1-1 0 0 0,0 0-1 0 0,1 0 1 0 0,-1-1-1 0 0,1 1 1 0 0,1-2-1 0 0,-1 1 1 0 0,14 7-1 0 0,-15-10-192 0 0,1 0-1 0 0,-1-1 1 0 0,0 0-1 0 0,1 0 1 0 0,-1 0-1 0 0,1-1 1 0 0,-1 0-1 0 0,1 0 1 0 0,0-1-1 0 0,0 0 1 0 0,-1 0-1 0 0,1 0 1 0 0,0-1-1 0 0,6-2 1 0 0,1 0-993 0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5:58.703"/>
    </inkml:context>
    <inkml:brush xml:id="br0">
      <inkml:brushProperty name="width" value="0.05" units="cm"/>
      <inkml:brushProperty name="height" value="0.05" units="cm"/>
      <inkml:brushProperty name="color" value="#FFFFFF"/>
    </inkml:brush>
  </inkml:definitions>
  <inkml:trace contextRef="#ctx0" brushRef="#br0">526 564 3679 0 0,'0'0'3362'0'0,"8"-3"-2029"0"0,-2 1-1274 0 0,0 0 1 0 0,-1 0-1 0 0,1-1 0 0 0,-1 0 1 0 0,0 0-1 0 0,0 0 0 0 0,0-1 1 0 0,0 1-1 0 0,0-1 0 0 0,-1 0 1 0 0,0-1-1 0 0,0 1 0 0 0,0-1 1 0 0,0 0-1 0 0,-1 0 0 0 0,0 0 1 0 0,0 0-1 0 0,3-7 0 0 0,-2 2-22 0 0,1 0 0 0 0,-2 0 0 0 0,0 0 0 0 0,0 0 0 0 0,0-1 0 0 0,-2 1 0 0 0,1-1 0 0 0,-1 1 0 0 0,-1-18 0 0 0,0 24-26 0 0,0 0 0 0 0,-1 0-1 0 0,1 0 1 0 0,-1 0-1 0 0,0 0 1 0 0,0 0 0 0 0,-1 1-1 0 0,1-1 1 0 0,-1 0-1 0 0,0 1 1 0 0,1-1 0 0 0,-2 1-1 0 0,1 0 1 0 0,0 0-1 0 0,-1-1 1 0 0,1 1 0 0 0,-1 1-1 0 0,0-1 1 0 0,0 0-1 0 0,0 1 1 0 0,0-1 0 0 0,-1 1-1 0 0,1 0 1 0 0,-1 0-1 0 0,1 1 1 0 0,-1-1 0 0 0,0 1-1 0 0,1-1 1 0 0,-1 1-1 0 0,0 0 1 0 0,0 1 0 0 0,0-1-1 0 0,0 1 1 0 0,0-1-1 0 0,0 1 1 0 0,0 1 0 0 0,0-1-1 0 0,0 0 1 0 0,-6 2-1 0 0,-6 3 1 0 0,0-1 0 0 0,0 2 0 0 0,0 0 0 0 0,0 1 0 0 0,1 1-1 0 0,-23 16 1 0 0,27-17 7 0 0,0 2 0 0 0,0 0-1 0 0,1 0 1 0 0,0 0-1 0 0,1 2 1 0 0,0-1 0 0 0,1 1-1 0 0,-12 20 1 0 0,18-27-3 0 0,0 0 0 0 0,0 0 1 0 0,0 1-1 0 0,1-1 0 0 0,0 0 0 0 0,0 1 0 0 0,0-1 1 0 0,0 1-1 0 0,0 6 0 0 0,1-9-8 0 0,0-1-1 0 0,1 1 1 0 0,-1 0 0 0 0,0 0 0 0 0,1 0 0 0 0,-1 0-1 0 0,1-1 1 0 0,-1 1 0 0 0,1 0 0 0 0,0-1-1 0 0,0 1 1 0 0,-1 0 0 0 0,1-1 0 0 0,1 1 0 0 0,-1-1-1 0 0,0 1 1 0 0,0-1 0 0 0,0 0 0 0 0,1 1-1 0 0,-1-1 1 0 0,1 0 0 0 0,-1 0 0 0 0,1 0-1 0 0,-1 0 1 0 0,3 1 0 0 0,2 0 12 0 0,0 0 1 0 0,1 0-1 0 0,-1-1 0 0 0,0 0 1 0 0,1 0-1 0 0,-1 0 0 0 0,1-1 1 0 0,-1 0-1 0 0,1 0 0 0 0,-1 0 1 0 0,1-1-1 0 0,-1 0 0 0 0,0 0 1 0 0,1-1-1 0 0,-1 0 0 0 0,0 0 0 0 0,0-1 1 0 0,0 1-1 0 0,9-7 0 0 0,-2 1 22 0 0,-1 0 0 0 0,0 0 0 0 0,0-2 0 0 0,-1 1 0 0 0,-1-2 0 0 0,1 1-1 0 0,13-21 1 0 0,-20 26 19 0 0,-4 4 204 0 0,-1 3-170 0 0,1-1-94 0 0,0-1 0 0 0,0 1 0 0 0,0-1 0 0 0,-1 0 1 0 0,1 1-1 0 0,0-1 0 0 0,0 1 0 0 0,0-1 0 0 0,0 1 0 0 0,0-1 0 0 0,0 1 0 0 0,0-1 0 0 0,0 0 0 0 0,0 1 0 0 0,0-1 0 0 0,0 1 0 0 0,0-1 0 0 0,0 1 1 0 0,0-1-1 0 0,1 1 0 0 0,-1-1 0 0 0,0 0 0 0 0,0 1 0 0 0,0-1 0 0 0,1 0 0 0 0,-1 1 0 0 0,0-1 0 0 0,1 1 0 0 0,0 1 0 0 0,1 0 0 0 0,-1 0-1 0 0,0 0 1 0 0,1 0-1 0 0,0-1 1 0 0,-1 1 0 0 0,1 0-1 0 0,0-1 1 0 0,0 0-1 0 0,0 1 1 0 0,0-1 0 0 0,0 0-1 0 0,0 0 1 0 0,0 0 0 0 0,0 0-1 0 0,0 0 1 0 0,0-1-1 0 0,1 1 1 0 0,-1 0 0 0 0,0-1-1 0 0,1 0 1 0 0,2 0-1 0 0,4 1 20 0 0,-1-1 0 0 0,0 0-1 0 0,1 0 1 0 0,-1-1-1 0 0,9-2 1 0 0,-7 1 51 0 0,-1-1-1 0 0,0 1 1 0 0,0-2-1 0 0,0 1 1 0 0,0-1-1 0 0,0-1 1 0 0,-1 1-1 0 0,13-10 1 0 0,-17 10-34 0 0,0 1-1 0 0,0-1 1 0 0,-1 0 0 0 0,1 0 0 0 0,-1-1-1 0 0,0 1 1 0 0,0-1 0 0 0,0 1-1 0 0,-1-1 1 0 0,1 0 0 0 0,-1 0 0 0 0,0 0-1 0 0,-1 0 1 0 0,1 0 0 0 0,-1-1 0 0 0,1-10-1 0 0,-1 0 1 0 0,-1-1-1 0 0,-1 0 0 0 0,0 1 0 0 0,-1-1 0 0 0,-1 0 1 0 0,0 1-1 0 0,-1 0 0 0 0,-1 0 0 0 0,-1 0 1 0 0,0 0-1 0 0,-1 1 0 0 0,0 0 0 0 0,-11-15 1 0 0,13 24-28 0 0,0-1-1 0 0,-1 1 1 0 0,0 0 0 0 0,0 0 0 0 0,-1 0 0 0 0,1 1 0 0 0,-1 0 0 0 0,0 1 0 0 0,0-1-1 0 0,-15-6 1 0 0,11 7 6 0 0,0 1 0 0 0,0 0 0 0 0,0 0 0 0 0,-1 1 0 0 0,1 1 0 0 0,-1 0 0 0 0,-13 0 0 0 0,-4 3 26 0 0,0 2 1 0 0,1 0 0 0 0,-1 2 0 0 0,1 1-1 0 0,-41 16 1 0 0,44-14-20 0 0,0 2 0 0 0,1 0 0 0 0,1 2-1 0 0,0 0 1 0 0,-24 19 0 0 0,32-20-12 0 0,1 0 0 0 0,1 1 1 0 0,0 1-1 0 0,0 0 0 0 0,1 1 0 0 0,1 0 1 0 0,0 1-1 0 0,-8 17 0 0 0,10-14-3 0 0,1 0-1 0 0,1 0 0 0 0,0 0 0 0 0,1 1 1 0 0,2 0-1 0 0,0 0 0 0 0,1 0 1 0 0,0 0-1 0 0,2 1 0 0 0,1-1 0 0 0,2 24 1 0 0,-1-32 45 0 0,1 0 1 0 0,1 0 0 0 0,0 0-1 0 0,1-1 1 0 0,0 1 0 0 0,0-1-1 0 0,1 0 1 0 0,11 18 0 0 0,-10-21 11 0 0,0 0 0 0 0,0-1 0 0 0,1 1 0 0 0,0-1 1 0 0,0-1-1 0 0,1 1 0 0 0,0-1 0 0 0,0 0 0 0 0,0-1 1 0 0,1 0-1 0 0,15 6 0 0 0,-2-2 53 0 0,0-2 1 0 0,1-1-1 0 0,0 0 0 0 0,0-2 1 0 0,0-1-1 0 0,1 0 0 0 0,-1-2 1 0 0,1-1-1 0 0,29-3 0 0 0,-22-1 11 0 0,-1-1-1 0 0,1-1 1 0 0,-2-2 0 0 0,1-1-1 0 0,-1-1 1 0 0,46-23-1 0 0,-69 30-198 0 0,0 0 0 0 0,0-1-1 0 0,0 0 1 0 0,8-7 0 0 0,-13 10-183 0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5:59.984"/>
    </inkml:context>
    <inkml:brush xml:id="br0">
      <inkml:brushProperty name="width" value="0.05" units="cm"/>
      <inkml:brushProperty name="height" value="0.05" units="cm"/>
      <inkml:brushProperty name="color" value="#FFFFFF"/>
    </inkml:brush>
  </inkml:definitions>
  <inkml:trace contextRef="#ctx0" brushRef="#br0">121 191 7367 0 0,'0'0'568'0'0,"-8"14"456"0"0,8-14-962 0 0,0 0-1 0 0,0 1 1 0 0,0-1-1 0 0,0 0 0 0 0,0 1 1 0 0,0-1-1 0 0,1 0 1 0 0,-1 1-1 0 0,0-1 0 0 0,0 0 1 0 0,0 1-1 0 0,0-1 1 0 0,0 0-1 0 0,0 1 0 0 0,1-1 1 0 0,-1 0-1 0 0,0 0 1 0 0,0 1-1 0 0,0-1 0 0 0,1 0 1 0 0,-1 0-1 0 0,0 1 0 0 0,0-1 1 0 0,1 0-1 0 0,-1 0 1 0 0,0 0-1 0 0,0 1 0 0 0,1-1 1 0 0,-1 0-1 0 0,0 0 1 0 0,1 0-1 0 0,-1 0 0 0 0,1 0 1 0 0,14-2 603 0 0,14-12-326 0 0,-18 7-223 0 0,0-1 0 0 0,0 0 0 0 0,-1-1 0 0 0,0 0 0 0 0,0 0 0 0 0,-1-1 0 0 0,-1 0 0 0 0,0-1 0 0 0,0 0 0 0 0,-1 0 0 0 0,0-1 0 0 0,6-14 0 0 0,10-28 583 0 0,-23 53-398 0 0,-2 53-246 0 0,-14 93 0 0 0,-24 51-17 0 0,22-113-26 0 0,-40 159 106 0 0,57-238-127 0 0,-1 1 38 0 0,1 1-1 0 0,-1 0 1 0 0,0-1-1 0 0,-1 1 1 0 0,-3 6-1 0 0,5-11-11 0 0,-1 1 0 0 0,1 0-1 0 0,-1-1 1 0 0,1 1 0 0 0,-1-1 0 0 0,1 0-1 0 0,-1 0 1 0 0,0 1 0 0 0,0-1-1 0 0,0 0 1 0 0,1 0 0 0 0,-1-1-1 0 0,0 1 1 0 0,0 0 0 0 0,0-1-1 0 0,0 1 1 0 0,-1-1 0 0 0,-2 1 0 0 0,-18 0 77 0 0,0 0 0 0 0,-46-6 0 0 0,64 4-110 0 0,4 1-61 0 0,9 0-138 0 0,43 0 88 0 0,69 1 101 0 0,49 8 607 0 0,-121-6-405 0 0,-46-3 36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5.921"/>
    </inkml:context>
    <inkml:brush xml:id="br0">
      <inkml:brushProperty name="width" value="0.05" units="cm"/>
      <inkml:brushProperty name="height" value="0.05" units="cm"/>
      <inkml:brushProperty name="color" value="#F1C232"/>
    </inkml:brush>
  </inkml:definitions>
  <inkml:trace contextRef="#ctx0" brushRef="#br0">25 248 6911 0 0,'0'0'1876'0'0,"-8"7"-348"0"0,5-3-1423 0 0,1 0 0 0 0,0 0-1 0 0,0 1 1 0 0,1-1 0 0 0,-1 0-1 0 0,1 1 1 0 0,0-1 0 0 0,0 1-1 0 0,0 0 1 0 0,1-1 0 0 0,-1 1 0 0 0,1 5-1 0 0,2 11 492 0 0,4 30 1 0 0,-2-19-283 0 0,-2-18 5 0 0,-1-1 0 0 0,2 1 0 0 0,0-1 0 0 0,0 0-1 0 0,1 0 1 0 0,1 0 0 0 0,0-1 0 0 0,12 21 0 0 0,-16-31 19 0 0,16-12-51 0 0,-15 9-265 0 0,-1-1-1 0 0,1 0 1 0 0,-1 0-1 0 0,0 0 1 0 0,1 0 0 0 0,-1 0-1 0 0,0 0 1 0 0,0-1 0 0 0,-1 1-1 0 0,1 0 1 0 0,0-3 0 0 0,5-30 79 0 0,-4 15-109 0 0,2-6-104 0 0,2 0-1 0 0,1 1 1 0 0,0 0-1 0 0,17-37 1 0 0,-23 61 112 0 0,-1 0-8 0 0,1-1 0 0 0,0 0 1 0 0,0 1-1 0 0,0-1 0 0 0,0 0 0 0 0,0 1 0 0 0,0-1 0 0 0,1 1 1 0 0,-1 0-1 0 0,0-1 0 0 0,1 1 0 0 0,-1 0 0 0 0,1 0 1 0 0,-1 0-1 0 0,1 0 0 0 0,0 0 0 0 0,-1 0 0 0 0,1 0 0 0 0,0 1 1 0 0,0-1-1 0 0,-1 1 0 0 0,1-1 0 0 0,0 1 0 0 0,0-1 1 0 0,0 1-1 0 0,4 0 0 0 0,5 2-15 0 0,3 5-39 0 0,-11-2 62 0 0,-2-3-10 0 0,8 13 19 0 0,-1 0 1 0 0,0 1-1 0 0,-1-1 0 0 0,-1 2 0 0 0,7 30 0 0 0,10 25 407 0 0,-23-71-392 0 0,1 0 1 0 0,-1 1-1 0 0,1-1 1 0 0,-1 0-1 0 0,1 0 0 0 0,0 0 1 0 0,-1 0-1 0 0,1 0 1 0 0,0 0-1 0 0,0 0 0 0 0,0 0 1 0 0,0 0-1 0 0,0 0 1 0 0,1 1-1 0 0,-1-2-12 0 0,0 0-1 0 0,0 1 1 0 0,0-1 0 0 0,0 0-1 0 0,0 0 1 0 0,-1 0 0 0 0,1 0-1 0 0,0 0 1 0 0,0 0-1 0 0,0 0 1 0 0,0 0 0 0 0,0-1-1 0 0,0 1 1 0 0,0 0 0 0 0,0 0-1 0 0,0-1 1 0 0,0 1 0 0 0,0-1-1 0 0,-1 1 1 0 0,2-1 0 0 0,2-2-1 0 0,0 0 0 0 0,0 0-1 0 0,0 0 1 0 0,0 0 0 0 0,-1-1 0 0 0,1 1 0 0 0,-1-1 0 0 0,0 0 0 0 0,0 0 0 0 0,3-6 0 0 0,3-8-5 0 0,10-23-1 0 0,-5 9-99 0 0,-10 24 36 0 0,0-3-35 0 0,1 1-1 0 0,1 0 1 0 0,0 0-1 0 0,0 0 1 0 0,12-13-1 0 0,-10 18 21 0 0,1 2-6 0 0,5 3-35 0 0,-10 4 103 0 0,-2-3-4 0 0,1 3-1 0 0,1-1 0 0 0,0 0 0 0 0,-1 1 0 0 0,0 0 0 0 0,0 0 0 0 0,4 6 0 0 0,8 11-38 0 0,1-3 42 0 0,1-1 0 0 0,0 0 0 0 0,2-2 0 0 0,-1 0 1 0 0,34 19-1 0 0,-41-27 8 0 0,1-2 0 0 0,-1 0-1 0 0,1 0 1 0 0,0-1 0 0 0,1 0 0 0 0,-1-1-1 0 0,0-1 1 0 0,1 0 0 0 0,0 0 0 0 0,-1-1 0 0 0,1-1-1 0 0,16-1 1 0 0,-21-1-13 0 0,-1 1-1 0 0,1-1 1 0 0,-1 0-1 0 0,1-1 1 0 0,-1 0-1 0 0,0 0 0 0 0,0-1 1 0 0,0 1-1 0 0,-1-2 1 0 0,1 1-1 0 0,-1-1 1 0 0,0 0-1 0 0,0 0 1 0 0,0 0-1 0 0,-1-1 1 0 0,0 0-1 0 0,0 0 0 0 0,-1 0 1 0 0,1-1-1 0 0,-1 1 1 0 0,5-14-1 0 0,-5 11-5 0 0,0 1-1 0 0,-1-1 1 0 0,0 0-1 0 0,-1 0 1 0 0,0 0-1 0 0,0 0 1 0 0,-1 0-1 0 0,0 0 1 0 0,-1 0 0 0 0,0-1-1 0 0,-1 1 1 0 0,1 0-1 0 0,-2 0 1 0 0,1-1-1 0 0,-1 1 1 0 0,-1 0-1 0 0,1 1 1 0 0,-6-11-1 0 0,7 17 11 0 0,-1-1-1 0 0,1 1 1 0 0,-1 0-1 0 0,0 0 1 0 0,1 0-1 0 0,-1 0 0 0 0,0 0 1 0 0,0 0-1 0 0,-1 0 1 0 0,1 1-1 0 0,0-1 1 0 0,-1 1-1 0 0,1 0 1 0 0,0-1-1 0 0,-1 1 0 0 0,0 0 1 0 0,1 1-1 0 0,-1-1 1 0 0,0 0-1 0 0,1 1 1 0 0,-1-1-1 0 0,0 1 1 0 0,1 0-1 0 0,-1 0 1 0 0,0 0-1 0 0,0 0 0 0 0,1 1 1 0 0,-1-1-1 0 0,0 1 1 0 0,1-1-1 0 0,-1 1 1 0 0,0 0-1 0 0,1 0 1 0 0,-1 0-1 0 0,1 1 0 0 0,-4 1 1 0 0,3-1 0 0 0,-1 1 1 0 0,1-1-1 0 0,0 1 1 0 0,-1 0-1 0 0,1 0 1 0 0,1 0-1 0 0,-1 1 1 0 0,0-1-1 0 0,1 1 0 0 0,0-1 1 0 0,-1 1-1 0 0,-1 5 1 0 0,2-3 2 0 0,0 0 0 0 0,0 1 0 0 0,0 0 0 0 0,1-1 0 0 0,0 1 0 0 0,0 0 0 0 0,1 8 0 0 0,0-1 47 0 0,2 0-1 0 0,0 0 0 0 0,0-1 1 0 0,1 1-1 0 0,1-1 0 0 0,0 1 1 0 0,7 13-1 0 0,-8-20 49 0 0,0 1 0 0 0,1-1 0 0 0,0 1 0 0 0,1-1 0 0 0,8 10 0 0 0,-12-15-61 0 0,1 0 0 0 0,0-1 1 0 0,0 1-1 0 0,-1-1 0 0 0,1 1 1 0 0,0-1-1 0 0,0 0 0 0 0,0 0 0 0 0,0 0 1 0 0,1 0-1 0 0,-1 0 0 0 0,0 0 1 0 0,0-1-1 0 0,0 1 0 0 0,1-1 0 0 0,-1 1 1 0 0,0-1-1 0 0,1 0 0 0 0,-1 0 1 0 0,0 0-1 0 0,1 0 0 0 0,-1-1 0 0 0,0 1 1 0 0,1 0-1 0 0,2-2 0 0 0,-1 0 4 0 0,1 0 1 0 0,0 0-1 0 0,-1 0 0 0 0,1-1 0 0 0,-1 0 0 0 0,0 0 0 0 0,0 0 0 0 0,0 0 0 0 0,0-1 1 0 0,0 1-1 0 0,-1-1 0 0 0,1 0 0 0 0,-1 0 0 0 0,0-1 0 0 0,-1 1 0 0 0,1 0 0 0 0,-1-1 1 0 0,0 0-1 0 0,2-6 0 0 0,-1 3-16 0 0,0 0 1 0 0,-1-1-1 0 0,0 1 0 0 0,-1-1 1 0 0,0 0-1 0 0,0 0 0 0 0,-1 1 1 0 0,0-1-1 0 0,0 0 1 0 0,-3-14-1 0 0,1 16 17 0 0,1 5-85 0 0,1 4-90 0 0,0 0 135 0 0,-1 2 10 0 0,6 12-67 0 0,-2-9 58 0 0,1 0 1 0 0,1 0 0 0 0,-1 0-1 0 0,1 0 1 0 0,0-1 0 0 0,0 0 0 0 0,1 0-1 0 0,0 0 1 0 0,9 7 0 0 0,-7-7 10 0 0,0-1 0 0 0,0 1 0 0 0,1-1 0 0 0,-1-1-1 0 0,1 0 1 0 0,0 0 0 0 0,16 4 0 0 0,-20-7 5 0 0,-1 0 0 0 0,0 0 0 0 0,1-1 0 0 0,-1 1 0 0 0,0-1-1 0 0,1 0 1 0 0,-1-1 0 0 0,0 1 0 0 0,1-1 0 0 0,-1 0 0 0 0,0 0 0 0 0,0 0-1 0 0,0-1 1 0 0,1 1 0 0 0,-1-1 0 0 0,-1 0 0 0 0,1 0 0 0 0,0 0 0 0 0,4-4 0 0 0,-2 1 19 0 0,-1 0 0 0 0,0 0 0 0 0,-1-1 0 0 0,1 1 0 0 0,-1-1 0 0 0,0 0 0 0 0,-1 0 0 0 0,1 0 1 0 0,-1-1-1 0 0,-1 1 0 0 0,3-9 0 0 0,3-9-3 0 0,-2-1 0 0 0,0 1 0 0 0,-2-1 0 0 0,-1 0 1 0 0,-1 0-1 0 0,-1 0 0 0 0,-1 0 0 0 0,-1 0 0 0 0,-6-31 0 0 0,6 50-23 0 0,0 1-1 0 0,0 0 0 0 0,-1 0 0 0 0,1 1 0 0 0,-1-1 0 0 0,-5-8 0 0 0,3 7-111 0 0,4 10-49 0 0,6 11 40 0 0,5 2 111 0 0,2-1 1 0 0,0-1-1 0 0,1 0 1 0 0,1 0 0 0 0,0-2-1 0 0,0 0 1 0 0,2 0 0 0 0,34 19-1 0 0,-46-29 12 0 0,-2-1 0 0 0,0-1 1 0 0,0 0-1 0 0,0 0 1 0 0,0 0-1 0 0,0 0 1 0 0,6 1-1 0 0,-5-2 52 0 0,3-1 14 0 0,-5 0 8 0 0,3-5-3 0 0,-2 0 14 0 0,-5 2 26 0 0,-13-3-84 0 0,14 6-28 0 0,1 1 0 0 0,-1 0 0 0 0,0-1 0 0 0,1 1 0 0 0,-1 0 0 0 0,1 0 0 0 0,-1 0 0 0 0,1-1 0 0 0,-1 1 0 0 0,0 0 0 0 0,1 0 0 0 0,-1 0 0 0 0,1 0 0 0 0,-1 0 0 0 0,0 0 0 0 0,1 0 0 0 0,-1 0 0 0 0,1 1 0 0 0,-1-1 0 0 0,0 0 0 0 0,1 0 0 0 0,-1 0 0 0 0,1 1 0 0 0,-1-1 0 0 0,1 0 0 0 0,-1 0 0 0 0,0 1 0 0 0,-7 5 0 0 0,6-3-7 0 0,-1 0 0 0 0,1 0 0 0 0,-1 1 0 0 0,1-1 0 0 0,0 1 0 0 0,1 0 0 0 0,-1 0 0 0 0,1-1-1 0 0,-1 1 1 0 0,1 0 0 0 0,0 0 0 0 0,1 0 0 0 0,-1 1 0 0 0,1-1 0 0 0,0 0 0 0 0,0 0 0 0 0,0 0 0 0 0,0 0 0 0 0,1 0-1 0 0,-1 0 1 0 0,3 6 0 0 0,-2-3-6 0 0,1 0 0 0 0,1 0 0 0 0,-1 0 0 0 0,1-1 0 0 0,1 1 0 0 0,-1-1 0 0 0,1 1 0 0 0,0-1 0 0 0,0 0 0 0 0,1 0 0 0 0,6 5 0 0 0,-10-9 13 0 0,0-1 0 0 0,1 0 0 0 0,-1 1 0 0 0,0-1 0 0 0,1 0 0 0 0,-1 0 0 0 0,1 0 0 0 0,0 0 0 0 0,-1 0 0 0 0,1 0 0 0 0,0-1 0 0 0,0 1 0 0 0,1 0 0 0 0,3 1 0 0 0,-3-1 5 0 0,-1 0 0 0 0,1-1-1 0 0,0 1 1 0 0,-1 0 0 0 0,1-1-1 0 0,0 0 1 0 0,0 1 0 0 0,-1-1-1 0 0,1 0 1 0 0,0 0 0 0 0,0-1 0 0 0,-1 1-1 0 0,1-1 1 0 0,0 1 0 0 0,-1-1-1 0 0,1 0 1 0 0,0 0 0 0 0,-1 0-1 0 0,1 0 1 0 0,2-2 0 0 0,1-1 16 0 0,-1 0 0 0 0,0-1 0 0 0,-1 1 0 0 0,1-1 1 0 0,7-10-1 0 0,-10 13-17 0 0,8-12 14 0 0,-1 1 0 0 0,-1-1 1 0 0,0 0-1 0 0,0-1 0 0 0,-2 1 1 0 0,0-2-1 0 0,5-16 0 0 0,-9 24-18 0 0,-2 1-17 0 0,0 5-63 0 0,1 15 54 0 0,1 0 0 0 0,0-1 0 0 0,1 0 0 0 0,0 1 0 0 0,1-1 1 0 0,0 0-1 0 0,1-1 0 0 0,1 1 0 0 0,0-1 0 0 0,0 0 0 0 0,8 11 0 0 0,-10-18 26 0 0,-1 0 0 0 0,0-1 0 0 0,1 1 0 0 0,0-1 0 0 0,6 5 0 0 0,-9-7 8 0 0,0 0-1 0 0,0 0 1 0 0,0-1-1 0 0,0 1 1 0 0,0 0-1 0 0,0 0 0 0 0,0-1 1 0 0,0 1-1 0 0,0-1 1 0 0,1 1-1 0 0,-1-1 1 0 0,0 1-1 0 0,0-1 1 0 0,0 0-1 0 0,1 0 1 0 0,-1 0-1 0 0,0 0 0 0 0,3 0 1 0 0,-1 0 44 0 0,0 0-9 0 0,-1 0 1 0 0,1 0 0 0 0,-1 0-1 0 0,1 0 1 0 0,-1-1 0 0 0,0 1 0 0 0,1-1-1 0 0,-1 1 1 0 0,0-1 0 0 0,1 0 0 0 0,-1 0-1 0 0,0 0 1 0 0,0 0 0 0 0,0-1-1 0 0,0 1 1 0 0,0 0 0 0 0,0-1 0 0 0,0 0-1 0 0,0 1 1 0 0,-1-1 0 0 0,3-3-1 0 0,3-3 191 0 0,-1-1 1 0 0,0-1-1 0 0,6-14 0 0 0,-5 11 17 0 0,1-2-159 0 0,-2-1 0 0 0,1 1 0 0 0,-2-1 0 0 0,0 0 0 0 0,-1-1 0 0 0,3-26 0 0 0,-7 32-79 0 0,-2 3 2 0 0,2 6 54 0 0,-1 2-59 0 0,0 0 0 0 0,1-1 0 0 0,-1 1 0 0 0,1 0 0 0 0,-1-1-1 0 0,0 1 1 0 0,1 0 0 0 0,-1 0 0 0 0,0 0 0 0 0,1 0 0 0 0,-1-1 0 0 0,0 1-1 0 0,1 0 1 0 0,-2 0 0 0 0,-2 3-9 0 0,0 0 1 0 0,1 0-1 0 0,-1 0 0 0 0,1 0 0 0 0,-1 0 1 0 0,1 1-1 0 0,0 0 0 0 0,0-1 0 0 0,1 1 1 0 0,-1 0-1 0 0,1 1 0 0 0,0-1 0 0 0,-2 6 1 0 0,-5 12-4 0 0,-7 31 1 0 0,13-42 2 0 0,-25 99-71 0 0,-23 190 0 0 0,43-95-4 0 0,1-4 116 0 0,6-190 108 0 0,-1 0 0 0 0,0 1-1 0 0,-1-1 1 0 0,0 0 0 0 0,-1 0 0 0 0,0-1-1 0 0,0 1 1 0 0,-1-1 0 0 0,-7 10 0 0 0,8-14-14 0 0,0 0 1 0 0,0-1 0 0 0,-1 0-1 0 0,0 0 1 0 0,0 0 0 0 0,0 0-1 0 0,0-1 1 0 0,-1 0-1 0 0,0 0 1 0 0,0 0 0 0 0,0-1-1 0 0,0 0 1 0 0,-1 0 0 0 0,1 0-1 0 0,-14 3 1 0 0,11-4 13 0 0,-1-1-1 0 0,1 0 1 0 0,-1 0 0 0 0,1 0-1 0 0,-1-1 1 0 0,0-1 0 0 0,1 0-1 0 0,-1 0 1 0 0,-17-5 0 0 0,23 4-127 0 0,-1 1 1 0 0,1-1-1 0 0,1 1 1 0 0,-1-1-1 0 0,0-1 1 0 0,0 1-1 0 0,1 0 1 0 0,-1-1-1 0 0,1 0 1 0 0,0 0-1 0 0,0 0 1 0 0,0 0-1 0 0,0 0 1 0 0,0 0-1 0 0,1-1 1 0 0,0 0-1 0 0,-1 1 1 0 0,1-1-1 0 0,1 0 1 0 0,-1 0-1 0 0,0 0 1 0 0,1 0-1 0 0,0 0 1 0 0,-1-7-1 0 0,1 5-41 0 0,1 0 1 0 0,-1 0-1 0 0,2 0 0 0 0,-1 0 0 0 0,0 0 1 0 0,1 1-1 0 0,0-1 0 0 0,1 0 1 0 0,-1 1-1 0 0,1-1 0 0 0,0 0 0 0 0,1 1 1 0 0,-1 0-1 0 0,1 0 0 0 0,0 0 0 0 0,0 0 1 0 0,1 0-1 0 0,-1 0 0 0 0,9-7 1 0 0,1 0-686 0 0,0 0 1 0 0,2 1-1 0 0,-1 1 1 0 0,1 0-1 0 0,21-9 1 0 0,-15 7-925 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0.522"/>
    </inkml:context>
    <inkml:brush xml:id="br0">
      <inkml:brushProperty name="width" value="0.05" units="cm"/>
      <inkml:brushProperty name="height" value="0.05" units="cm"/>
      <inkml:brushProperty name="color" value="#FFFFFF"/>
    </inkml:brush>
  </inkml:definitions>
  <inkml:trace contextRef="#ctx0" brushRef="#br0">113 36 919 0 0,'0'-1'67'0'0,"3"-15"520"0"0,9-2 9926 0 0,-10 26-9986 0 0,-1 1-414 0 0,-1 0 1 0 0,0 1-1 0 0,0-1 1 0 0,-1 0-1 0 0,-3 18 1 0 0,-17 44 245 0 0,18-58-294 0 0,-43 109 509 0 0,-5 18 1113 0 0,50-136-1620 0 0,0 0 0 0 0,0 1-1 0 0,0-1 1 0 0,1 0-1 0 0,0 1 1 0 0,-1-1 0 0 0,2 1-1 0 0,-1-1 1 0 0,0 0 0 0 0,1 1-1 0 0,0-1 1 0 0,2 6 0 0 0,-2-8-38 0 0,0 1 0 0 0,0-1 1 0 0,0 1-1 0 0,1-1 1 0 0,-1 0-1 0 0,1 1 0 0 0,0-1 1 0 0,-1 0-1 0 0,1 0 1 0 0,0 0-1 0 0,0-1 1 0 0,1 1-1 0 0,-1 0 0 0 0,0-1 1 0 0,0 1-1 0 0,1-1 1 0 0,-1 0-1 0 0,1 0 0 0 0,-1 0 1 0 0,6 1-1 0 0,1 1 83 0 0,0-2 0 0 0,0 1-1 0 0,0-1 1 0 0,1-1 0 0 0,-1 1 0 0 0,0-2-1 0 0,15-1 1 0 0,8-5 376 0 0,35-11 0 0 0,-58 15-399 0 0,-7 3 120 0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0.869"/>
    </inkml:context>
    <inkml:brush xml:id="br0">
      <inkml:brushProperty name="width" value="0.05" units="cm"/>
      <inkml:brushProperty name="height" value="0.05" units="cm"/>
      <inkml:brushProperty name="color" value="#FFFFFF"/>
    </inkml:brush>
  </inkml:definitions>
  <inkml:trace contextRef="#ctx0" brushRef="#br0">409 8 5063 0 0,'0'0'390'0'0,"1"-2"-252"0"0,3-4 2454 0 0,-5 8-2502 0 0,0 0-1 0 0,0 0 0 0 0,0 0 0 0 0,0 0 1 0 0,0 0-1 0 0,0 0 0 0 0,0 1 1 0 0,0 2-1 0 0,-1 4 82 0 0,-50 143 1364 0 0,-27 72-445 0 0,10-70 222 0 0,-90 149 0 0 0,116-226-2369 0 0,44-77-220 0 0,7 1-61 0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1.505"/>
    </inkml:context>
    <inkml:brush xml:id="br0">
      <inkml:brushProperty name="width" value="0.05" units="cm"/>
      <inkml:brushProperty name="height" value="0.05" units="cm"/>
      <inkml:brushProperty name="color" value="#FFFFFF"/>
    </inkml:brush>
  </inkml:definitions>
  <inkml:trace contextRef="#ctx0" brushRef="#br0">0 27 1375 0 0,'1'-1'107'0'0,"8"-14"120"0"0,-9 14-65 0 0,0 0 0 0 0,0 1 1 0 0,1-1-1 0 0,-1 1 0 0 0,0-1 1 0 0,1 1-1 0 0,-1-1 0 0 0,0 1 1 0 0,1-1-1 0 0,-1 1 0 0 0,1-1 1 0 0,-1 1-1 0 0,1-1 0 0 0,-1 1 1 0 0,1 0-1 0 0,-1-1 0 0 0,1 1 1 0 0,-1 0-1 0 0,1-1 0 0 0,0 1 0 0 0,-1 0 1 0 0,1 0-1 0 0,0 0 0 0 0,-1 0 1 0 0,1 0-1 0 0,-1-1 0 0 0,1 1 1 0 0,0 0-1 0 0,-1 0 0 0 0,1 0 1 0 0,0 1-1 0 0,-1-1 0 0 0,1 0 1 0 0,-1 0-1 0 0,1 0 0 0 0,0 0 1 0 0,-1 1-1 0 0,1-1 0 0 0,0 1 85 0 0,0 0 1 0 0,0 0-1 0 0,0-1 0 0 0,0 1 0 0 0,-1 0 1 0 0,1 0-1 0 0,0 0 0 0 0,-1 0 0 0 0,1 0 1 0 0,-1 0-1 0 0,1 2 0 0 0,3 9-1187 0 0,-3 10 1142 0 0,0 0 0 0 0,-1 0 0 0 0,-2 0 0 0 0,-5 33-1 0 0,3-23 63 0 0,-4 89 1908 0 0,8-119-1286 0 0,2-2-880 0 0,-1 0 1 0 0,1-1 0 0 0,-1 1 0 0 0,1 0 0 0 0,-1-1 0 0 0,1 0 0 0 0,-1 1 0 0 0,1-1-1 0 0,-1 0 1 0 0,1 1 0 0 0,-1-1 0 0 0,0 0 0 0 0,1 0 0 0 0,-1 0 0 0 0,0 0-1 0 0,0-1 1 0 0,0 1 0 0 0,0 0 0 0 0,0 0 0 0 0,0-1 0 0 0,0 1 0 0 0,0-2 0 0 0,4-6 54 0 0,-1 0 1 0 0,5-15 0 0 0,-1 2-19 0 0,2 3-53 0 0,1 0 0 0 0,0 0 0 0 0,1 1 0 0 0,1 1 0 0 0,1 0 0 0 0,1 0 0 0 0,28-24 0 0 0,-40 39 5 0 0,0-1 0 0 0,0 1 0 0 0,1 0 0 0 0,-1 0 0 0 0,1 0 0 0 0,-1 0 0 0 0,1 1 0 0 0,-1-1 0 0 0,1 1 0 0 0,0 0 0 0 0,7-1 0 0 0,-10 2 3 0 0,0 0-1 0 0,0 0 0 0 0,1 0 0 0 0,-1 0 1 0 0,0 0-1 0 0,0 0 0 0 0,0 0 1 0 0,0 1-1 0 0,1-1 0 0 0,-1 0 0 0 0,0 1 1 0 0,0-1-1 0 0,0 1 0 0 0,0-1 1 0 0,0 1-1 0 0,0 0 0 0 0,0-1 0 0 0,0 1 1 0 0,0 0-1 0 0,0 0 0 0 0,-1-1 1 0 0,1 1-1 0 0,0 0 0 0 0,0 0 0 0 0,-1 0 1 0 0,1 0-1 0 0,0 0 0 0 0,-1 0 1 0 0,1 0-1 0 0,-1 0 0 0 0,1 2 0 0 0,0-1 6 0 0,1 4-3 0 0,0 0-1 0 0,0 1 1 0 0,-1-1-1 0 0,1 1 1 0 0,-1-1 0 0 0,-1 1-1 0 0,1-1 1 0 0,-1 1-1 0 0,0-1 1 0 0,-2 10-1 0 0,-2 9 194 0 0,-10 33-1 0 0,12-48-52 0 0,-16 46 579 0 0,18-54-382 0 0,1-4-257 0 0,13-15-29 0 0,21-38 0 0 0,-24 36-80 0 0,1 1-1 0 0,20-25 0 0 0,-27 38 21 0 0,-1 1 0 0 0,1-1 0 0 0,0 1 0 0 0,0-1 0 0 0,1 1 0 0 0,-1 1 0 0 0,1-1 0 0 0,0 1 0 0 0,0 0 0 0 0,0 1 0 0 0,0-1 0 0 0,9-1 0 0 0,-13 3 1 0 0,0 1 0 0 0,1-1 0 0 0,-1 1 0 0 0,0 0 0 0 0,1 0 0 0 0,-1 0 0 0 0,3 1 0 0 0,-3-1 8 0 0,0 0 0 0 0,-1 0 0 0 0,1 0 0 0 0,-1 1 0 0 0,1-1 0 0 0,-1 0 0 0 0,1 1 0 0 0,-1 0 0 0 0,1-1 0 0 0,-1 1 0 0 0,1 0 0 0 0,-1 0 0 0 0,0-1 0 0 0,1 1 0 0 0,-1 0 0 0 0,0 0 0 0 0,2 2 0 0 0,-1 0 0 0 0,1 0 12 0 0,-1 0 0 0 0,0 1 0 0 0,0-1 0 0 0,0 0-1 0 0,0 1 1 0 0,-1-1 0 0 0,1 1 0 0 0,-1-1 0 0 0,0 1-1 0 0,0 0 1 0 0,-1-1 0 0 0,1 1 0 0 0,-1 0 0 0 0,1 5 0 0 0,-1 3 60 0 0,0 1 0 0 0,-5 24 1 0 0,0-8 21 0 0,1-14-202 0 0,2 0 0 0 0,0 0-1 0 0,0 22 1 0 0,2-35-253 0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1.869"/>
    </inkml:context>
    <inkml:brush xml:id="br0">
      <inkml:brushProperty name="width" value="0.05" units="cm"/>
      <inkml:brushProperty name="height" value="0.05" units="cm"/>
      <inkml:brushProperty name="color" value="#FFFFFF"/>
    </inkml:brush>
  </inkml:definitions>
  <inkml:trace contextRef="#ctx0" brushRef="#br0">29 0 2303 0 0,'0'0'6870'0'0,"0"2"-6032"0"0,0 8-303 0 0,0 0-1 0 0,-1 0 0 0 0,0 0 1 0 0,0 0-1 0 0,-6 20 0 0 0,-1 7-56 0 0,5-17-377 0 0,0-5 37 0 0,-1 30-1 0 0,4-44-202 0 0,-1 0-1 0 0,1 0 0 0 0,0 0 0 0 0,0 0 0 0 0,0 0 1 0 0,1 0-1 0 0,-1 0 0 0 0,0 0 0 0 0,0 0 1 0 0,0 0-1 0 0,1 0 0 0 0,-1 0 0 0 0,1 0 0 0 0,-1 0 1 0 0,1 0-1 0 0,0 1 0 0 0,6-1-2638 0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2.247"/>
    </inkml:context>
    <inkml:brush xml:id="br0">
      <inkml:brushProperty name="width" value="0.05" units="cm"/>
      <inkml:brushProperty name="height" value="0.05" units="cm"/>
      <inkml:brushProperty name="color" value="#FFFFFF"/>
    </inkml:brush>
  </inkml:definitions>
  <inkml:trace contextRef="#ctx0" brushRef="#br0">86 0 7367 0 0,'-5'1'120'0'0,"1"0"-1"0"0,-1 1 0 0 0,0-1 0 0 0,1 1 1 0 0,-1 0-1 0 0,1 0 0 0 0,-1 1 1 0 0,1-1-1 0 0,0 1 0 0 0,0 0 0 0 0,0 0 1 0 0,-3 4-1 0 0,4-5 11 0 0,1 0-1 0 0,0 0 1 0 0,0 1 0 0 0,0-1-1 0 0,0 1 1 0 0,0 0 0 0 0,1 0-1 0 0,-1-1 1 0 0,1 1 0 0 0,0 0 0 0 0,0 0-1 0 0,0 0 1 0 0,0 0 0 0 0,0 0-1 0 0,1 1 1 0 0,-1-1 0 0 0,1 0-1 0 0,0 6 1 0 0,0-7-53 0 0,1-1 1 0 0,-1 1-1 0 0,1-1 1 0 0,0 1-1 0 0,-1-1 0 0 0,1 1 1 0 0,0-1-1 0 0,0 1 1 0 0,0-1-1 0 0,0 0 0 0 0,0 1 1 0 0,0-1-1 0 0,0 0 1 0 0,1 0-1 0 0,-1 0 0 0 0,0 0 1 0 0,1 0-1 0 0,-1 0 1 0 0,1 0-1 0 0,-1-1 0 0 0,1 1 1 0 0,-1 0-1 0 0,1-1 1 0 0,-1 1-1 0 0,1-1 0 0 0,2 1 1 0 0,0 0 195 0 0,-1-1 1 0 0,1 1-1 0 0,0-1 1 0 0,0 0 0 0 0,-1 0-1 0 0,1 0 1 0 0,0 0-1 0 0,0-1 1 0 0,6-1-1 0 0,-1-5-918 0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7T17:36:02.611"/>
    </inkml:context>
    <inkml:brush xml:id="br0">
      <inkml:brushProperty name="width" value="0.05" units="cm"/>
      <inkml:brushProperty name="height" value="0.05" units="cm"/>
      <inkml:brushProperty name="color" value="#FFFFFF"/>
    </inkml:brush>
  </inkml:definitions>
  <inkml:trace contextRef="#ctx0" brushRef="#br0">50 16 919 0 0,'2'0'67'0'0,"18"-15"10743"0"0,-23 19-10184 0 0,-7 8-303 0 0,1 1-1 0 0,1 0 1 0 0,0 0 0 0 0,1 1 0 0 0,-9 24-1 0 0,13-30-213 0 0,1 0-1 0 0,0 1 1 0 0,1-1-1 0 0,-1 0 0 0 0,2 0 1 0 0,-1 1-1 0 0,1-1 0 0 0,1 1 1 0 0,-1-1-1 0 0,1 0 1 0 0,1 1-1 0 0,2 8 0 0 0,-3-15-54 0 0,0 1 0 0 0,0-1 0 0 0,0 0 0 0 0,0 0 0 0 0,0 0 0 0 0,0 0-1 0 0,1-1 1 0 0,-1 1 0 0 0,1 0 0 0 0,-1 0 0 0 0,3 1 0 0 0,-3-2 59 0 0,1 0-9 0 0,6 2-28 0 0,3-3 6 0 0,-9 0-75 0 0,1-1 0 0 0,0 0 1 0 0,-1 0-1 0 0,1-1 0 0 0,-1 1 1 0 0,1 0-1 0 0,-1-1 1 0 0,0 1-1 0 0,1-1 0 0 0,-1 0 1 0 0,0 0-1 0 0,0 0 0 0 0,0 0 1 0 0,-1 0-1 0 0,4-4 0 0 0,2-6 5 0 0,0 1 0 0 0,5-14 0 0 0,0 1-32 0 0,-4 10-55 0 0,0-1 1 0 0,1 1-1 0 0,1 0 0 0 0,0 1 1 0 0,1 0-1 0 0,15-14 0 0 0,-16 20 22 0 0,-1 4 32 0 0,-6 2-22 0 0,-2 0 43 0 0,-1 1-1 0 0,0 0 1 0 0,1 0 0 0 0,-1 0 0 0 0,1 0-1 0 0,-1-1 1 0 0,1 1 0 0 0,-1 0 0 0 0,1 0-1 0 0,-1 0 1 0 0,1 0 0 0 0,-1 0 0 0 0,1 0-1 0 0,-1 0 1 0 0,1 0 0 0 0,-1 0 0 0 0,1 1-1 0 0,-1-1 1 0 0,1 0 0 0 0,-1 0 0 0 0,0 0-1 0 0,1 0 1 0 0,-1 1 0 0 0,1-1 0 0 0,-1 0-1 0 0,1 0 1 0 0,-1 1 0 0 0,0-1 0 0 0,1 0-1 0 0,-1 1 1 0 0,0-1 0 0 0,1 0 0 0 0,-1 1-1 0 0,0-1 1 0 0,0 1 0 0 0,1-1 0 0 0,-1 1-1 0 0,0 0 1 0 0,1 0-1 0 0,2 5 24 0 0,0 0 0 0 0,0 0-1 0 0,-1 0 1 0 0,1 1 0 0 0,-1-1-1 0 0,-1 1 1 0 0,1-1 0 0 0,-1 1-1 0 0,0 7 1 0 0,5 21 312 0 0,-4-26-185 0 0,0-1 0 0 0,1 1 0 0 0,0 0 0 0 0,0-1 0 0 0,1 0 0 0 0,0 0 0 0 0,0 0 0 0 0,1 0 0 0 0,9 11 0 0 0,-10-17-136 0 0,-1 0 0 0 0,0-1 1 0 0,1 1-1 0 0,-1-1 1 0 0,1 1-1 0 0,-1-1 0 0 0,1 0 1 0 0,-1 0-1 0 0,1-1 1 0 0,0 1-1 0 0,0-1 0 0 0,-1 0 1 0 0,1 0-1 0 0,5-1 1 0 0,30-3-1449 0 0,-28 1 614 0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34.539"/>
    </inkml:context>
    <inkml:brush xml:id="br0">
      <inkml:brushProperty name="width" value="0.05" units="cm"/>
      <inkml:brushProperty name="height" value="0.05" units="cm"/>
      <inkml:brushProperty name="color" value="#FFFFFF"/>
    </inkml:brush>
  </inkml:definitions>
  <inkml:trace contextRef="#ctx0" brushRef="#br0">47 576 4143 0 0,'-2'1'33'0'0,"1"0"0"0"0,-1-1-1 0 0,1 1 1 0 0,0 0-1 0 0,-1-1 1 0 0,0 1-1 0 0,1-1 1 0 0,-1 1-1 0 0,1-1 1 0 0,-3 0-1 0 0,-6 2 18 0 0,9-2 107 0 0,0 1 0 0 0,0-1-1 0 0,0 0 1 0 0,0 1 0 0 0,0-1-1 0 0,1 1 1 0 0,-1-1 0 0 0,0 1-1 0 0,0-1 1 0 0,0 1-1 0 0,1-1 1 0 0,-1 1 0 0 0,0 0-1 0 0,1 0 1 0 0,-1-1 0 0 0,0 1-1 0 0,1 0 1 0 0,-1 0 0 0 0,1 0-1 0 0,0-1 1 0 0,-1 1 0 0 0,1 0-1 0 0,-1 0 1 0 0,1 0-1 0 0,0 0 1 0 0,0 0 0 0 0,0 0-1 0 0,0 0 1 0 0,-1 0 0 0 0,1 0-1 0 0,0 0 1 0 0,1 0 0 0 0,-1 0-1 0 0,0 0 1 0 0,0 0-1 0 0,0 0 1 0 0,0 0 0 0 0,1 0-1 0 0,0 1 1 0 0,0 1-121 0 0,0 1-2 0 0,0 0 1 0 0,1 1-1 0 0,-1-1 1 0 0,1 0-1 0 0,0 0 0 0 0,0 0 1 0 0,1-1-1 0 0,-1 1 1 0 0,1 0-1 0 0,0-1 1 0 0,0 0-1 0 0,0 0 1 0 0,0 0-1 0 0,1 0 1 0 0,-1 0-1 0 0,1 0 1 0 0,6 3-1 0 0,6 2-8 0 0,1 0 0 0 0,33 10 0 0 0,-43-15 28 0 0,20 4 5 0 0,-1 0 0 0 0,1-2 1 0 0,0-1-1 0 0,33 1 0 0 0,110-6 490 0 0,-105-5-227 0 0,0-2 0 0 0,75-19 1 0 0,125-46 336 0 0,-264 72-656 0 0,226-74 515 0 0,31-10-28 0 0,-94 35-235 0 0,79-21-24 0 0,12 3-80 0 0,91-22 15 0 0,-125 38-64 0 0,171-34-30 0 0,5 31-45 0 0,-299 52 75 0 0,132 13 0 0 0,-212-9-69 0 0,0 1-1 0 0,0 1 1 0 0,-1 0-1 0 0,1 2 1 0 0,-1 0-1 0 0,0 1 1 0 0,0 0 0 0 0,-1 1-1 0 0,0 1 1 0 0,0 1-1 0 0,0 0 1 0 0,-1 2-1 0 0,-1-1 1 0 0,26 25-1 0 0,-16-8 133 0 0,-2 0-1 0 0,0 2 0 0 0,-2 1 1 0 0,28 53-1 0 0,48 136 254 0 0,-95-219-416 0 0,16 48 99 0 0,12 26 17 0 0,-25-66-103 0 0,0 0 0 0 0,0-1 1 0 0,1 1-1 0 0,0-1 0 0 0,1 0 1 0 0,10 10-1 0 0,-14-15-168 0 0,-1 0-1 0 0,1-1 1 0 0,0 1 0 0 0,0-1-1 0 0,0 1 1 0 0,0-1-1 0 0,0 0 1 0 0,0 0-1 0 0,0 0 1 0 0,0 0 0 0 0,1 0-1 0 0,-1 0 1 0 0,3 0-1 0 0,-1 0-763 0 0,7-3-7898 0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34.941"/>
    </inkml:context>
    <inkml:brush xml:id="br0">
      <inkml:brushProperty name="width" value="0.05" units="cm"/>
      <inkml:brushProperty name="height" value="0.05" units="cm"/>
      <inkml:brushProperty name="color" value="#FFFFFF"/>
    </inkml:brush>
  </inkml:definitions>
  <inkml:trace contextRef="#ctx0" brushRef="#br0">15 88 10591 0 0,'-2'-1'819'0'0,"-10"-12"3188"0"0,19 21-3859 0 0,-1 0 0 0 0,9 13 0 0 0,4 6-130 0 0,147 155-18 0 0,-139-157 88 0 0,1-1 0 0 0,44 29 0 0 0,-71-52 104 0 0,11-1 369 0 0,-11 1-484 0 0,0-1 1 0 0,0 0-1 0 0,1 0 0 0 0,-1 0 0 0 0,0 0 0 0 0,0 0 0 0 0,0 0 0 0 0,0 0 0 0 0,1 0 0 0 0,-1-1 0 0 0,0 1 1 0 0,0 0-1 0 0,0-1 0 0 0,0 1 0 0 0,0-1 0 0 0,0 1 0 0 0,0-1 0 0 0,0 1 0 0 0,0-1 0 0 0,0 0 0 0 0,0 0 1 0 0,0 1-1 0 0,0-1 0 0 0,0 0 0 0 0,-1 0 0 0 0,1 0 0 0 0,1-1 0 0 0,3-6 174 0 0,0 1-1 0 0,-1-1 1 0 0,0-1 0 0 0,0 1-1 0 0,5-17 1 0 0,1-3 116 0 0,12-24-89 0 0,26-59 88 0 0,-38 90-343 0 0,2 0 0 0 0,27-38 0 0 0,-34 53-273 0 0,0 0-1 0 0,0 1 1 0 0,0-1-1 0 0,0 1 1 0 0,1 1-1 0 0,0-1 1 0 0,9-5-1 0 0,-2 3-833 0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45.485"/>
    </inkml:context>
    <inkml:brush xml:id="br0">
      <inkml:brushProperty name="width" value="0.05" units="cm"/>
      <inkml:brushProperty name="height" value="0.05" units="cm"/>
      <inkml:brushProperty name="color" value="#FFAB40"/>
    </inkml:brush>
  </inkml:definitions>
  <inkml:trace contextRef="#ctx0" brushRef="#br0">6 919 5551 0 0,'1'3'256'0'0,"1"-1"-173"0"0,-2-1-69 0 0,0 0 0 0 0,1 1 0 0 0,-1-1 1 0 0,0 0-1 0 0,0 0 0 0 0,1 0 0 0 0,-1 0 0 0 0,0 0 0 0 0,0 1 1 0 0,0-1-1 0 0,0 0 0 0 0,-1 0 0 0 0,1 0 0 0 0,0 0 1 0 0,0 0-1 0 0,-1 1 0 0 0,1-1 0 0 0,-2 1 0 0 0,-5 29 8545 0 0,8-32-8483 0 0,1 0 0 0 0,-1 0-1 0 0,0 0 1 0 0,1 0 0 0 0,-1 0 0 0 0,0 0 0 0 0,0-1 0 0 0,0 1-1 0 0,0 0 1 0 0,1-2 0 0 0,-1 1 21 0 0,7-10 202 0 0,0 1 1 0 0,-1-2 0 0 0,-1 1-1 0 0,8-23 1 0 0,14-57 288 0 0,-16 49-260 0 0,64-248 648 0 0,-36 148-880 0 0,-29 113-74 0 0,1 0-1 0 0,26-45 0 0 0,-35 68-21 0 0,1 1 0 0 0,0 1 0 0 0,0-1 0 0 0,0 0 0 0 0,1 1 0 0 0,0 0 0 0 0,0 0 0 0 0,0 1 0 0 0,11-8 0 0 0,-16 11 0 0 0,0 1 0 0 0,1 0 0 0 0,-1-1 0 0 0,1 1 0 0 0,-1 0 0 0 0,0 0 0 0 0,1 0 0 0 0,-1-1 0 0 0,1 1 0 0 0,-1 0 0 0 0,1 0 0 0 0,-1 0 0 0 0,0 0 0 0 0,1 0 0 0 0,-1 0 0 0 0,1 0 0 0 0,-1 0 0 0 0,1 0 0 0 0,-1 0 0 0 0,1 0 0 0 0,-1 0 0 0 0,1 0 0 0 0,-1 0 0 0 0,0 0 0 0 0,1 0 0 0 0,-1 1 0 0 0,1-1 0 0 0,-1 0 0 0 0,0 0 0 0 0,1 1 0 0 0,-1-1 0 0 0,1 0 0 0 0,-1 0 0 0 0,0 1 0 0 0,1-1 0 0 0,-1 0 0 0 0,0 1 0 0 0,1 0 0 0 0,-1-1 0 0 0,3 3 0 0 0,-1-1 0 0 0,1 1 0 0 0,-1-1 0 0 0,0 1 0 0 0,0 0 0 0 0,0 0 0 0 0,0 0 0 0 0,-1 0 0 0 0,1 0 0 0 0,-1 1 0 0 0,0-1 0 0 0,2 6 0 0 0,0 6 0 0 0,2 25 0 0 0,-3-23 0 0 0,13 126 0 0 0,20 151 0 0 0,-4-77 560 0 0,-31-215 106 0 0,1-3-594 0 0,0 0 0 0 0,-1-1 0 0 0,1 1 0 0 0,0 0 0 0 0,-1 0 0 0 0,1 0 0 0 0,0-1 0 0 0,-1 1 0 0 0,0 0 0 0 0,1-3 0 0 0,-1 4-33 0 0,11-45 434 0 0,-2 0 0 0 0,3-52-1 0 0,-2 12-354 0 0,33-181 58 0 0,18 5-489 0 0,-55 244-78 0 0,1 0-1 0 0,9-16 1 0 0,-14 29 156 0 0,-1 2-164 0 0,2 6-2140 0 0,-1 0 1993 0 0,0 0 1 0 0,0 0-1 0 0,0 0 0 0 0,0 0 0 0 0,-1 0 0 0 0,1 0 1 0 0,-1 0-1 0 0,0 1 0 0 0,0-1 0 0 0,0 6 0 0 0,-1-10 528 0 0,1 15-1677 0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46.415"/>
    </inkml:context>
    <inkml:brush xml:id="br0">
      <inkml:brushProperty name="width" value="0.05" units="cm"/>
      <inkml:brushProperty name="height" value="0.05" units="cm"/>
      <inkml:brushProperty name="color" value="#FFAB40"/>
    </inkml:brush>
  </inkml:definitions>
  <inkml:trace contextRef="#ctx0" brushRef="#br0">89 233 8751 0 0,'0'0'3722'0'0,"8"3"-2394"0"0,-5-2-1272 0 0,-1-1 1 0 0,1 0 0 0 0,-1-1 0 0 0,1 1 0 0 0,-1 0 0 0 0,0-1-1 0 0,1 1 1 0 0,-1-1 0 0 0,0 0 0 0 0,1 0 0 0 0,-1 0 0 0 0,0 0-1 0 0,0 0 1 0 0,0 0 0 0 0,0 0 0 0 0,0-1 0 0 0,0 1 0 0 0,2-3-1 0 0,4-3 168 0 0,0-1 0 0 0,10-12-1 0 0,-8 8 53 0 0,0-1-1 0 0,-1 0 1 0 0,14-28 0 0 0,-20 36-245 0 0,-1 0 0 0 0,0 0 0 0 0,0 0 0 0 0,-1-1 0 0 0,1 1 0 0 0,-1 0 0 0 0,0-1 0 0 0,-1 1 1 0 0,1 0-1 0 0,-1-1 0 0 0,0 1 0 0 0,-1-1 0 0 0,1 1 0 0 0,-1-1 0 0 0,-2-6 0 0 0,3 11-33 0 0,-1 0 0 0 0,1 1 1 0 0,-1-1-1 0 0,1 0 0 0 0,-1 0 0 0 0,1 0 0 0 0,-1 1 0 0 0,0-1 0 0 0,0 0 0 0 0,1 1 1 0 0,-1-1-1 0 0,0 1 0 0 0,0-1 0 0 0,1 1 0 0 0,-1-1 0 0 0,0 1 0 0 0,0-1 0 0 0,0 1 1 0 0,0 0-1 0 0,0-1 0 0 0,0 1 0 0 0,0 0 0 0 0,0 0 0 0 0,0 0 0 0 0,0 0 0 0 0,0 0 0 0 0,0 0 1 0 0,0 0-1 0 0,1 0 0 0 0,-1 0 0 0 0,0 0 0 0 0,0 1 0 0 0,0-1 0 0 0,0 0 0 0 0,0 1 1 0 0,-1 0-1 0 0,-3 1 3 0 0,0 0 0 0 0,0 0-1 0 0,0 0 1 0 0,1 1 0 0 0,-7 4 0 0 0,-2 4-2 0 0,0 1 0 0 0,1 0-1 0 0,0 1 1 0 0,1 0 0 0 0,1 1 0 0 0,-12 18-1 0 0,9-8 30 0 0,0 0-1 0 0,1 1 1 0 0,-10 31 0 0 0,18-41-11 0 0,-1 0 1 0 0,2 0 0 0 0,-2 18-1 0 0,4-29 4 0 0,1 1-1 0 0,0 0 0 0 0,0 0 0 0 0,0-1 1 0 0,0 1-1 0 0,1 0 0 0 0,0-1 0 0 0,-1 1 1 0 0,2 0-1 0 0,-1-1 0 0 0,1 1 0 0 0,-1-1 1 0 0,1 1-1 0 0,4 4 0 0 0,-5-7 18 0 0,0-1 0 0 0,0 0 1 0 0,0 1-1 0 0,1-1 0 0 0,-1 0 0 0 0,1 0 0 0 0,-1 0 0 0 0,1 0 0 0 0,-1 0 0 0 0,1 0 1 0 0,0 0-1 0 0,-1 0 0 0 0,1-1 0 0 0,0 1 0 0 0,0-1 0 0 0,-1 1 0 0 0,4-1 0 0 0,-1 1 23 0 0,0-1 0 0 0,0-1 0 0 0,0 1-1 0 0,-1-1 1 0 0,1 1 0 0 0,0-1-1 0 0,-1 0 1 0 0,5-2 0 0 0,3-2 29 0 0,0 0 0 0 0,-1 0 0 0 0,0-1 0 0 0,15-13 0 0 0,4-6-54 0 0,-2-2 0 0 0,-1-1 0 0 0,26-36 0 0 0,-16 20-27 0 0,-36 44-16 0 0,0 0 0 0 0,0 0 0 0 0,0 0 0 0 0,0-1 0 0 0,0 1 0 0 0,0 0 0 0 0,0 0 0 0 0,0 0 0 0 0,0 0 0 0 0,0 0 0 0 0,0 0 0 0 0,0 0 0 0 0,0 0 0 0 0,0-1 0 0 0,0 1 0 0 0,1 0 0 0 0,-1 0 0 0 0,0 0 0 0 0,0 0 0 0 0,0 0 0 0 0,0 0 0 0 0,0 0 0 0 0,0 0 0 0 0,0 0 0 0 0,0 0 0 0 0,0 0 0 0 0,1 0 0 0 0,-1-1 0 0 0,0 1 0 0 0,0 0 0 0 0,0 0 0 0 0,0 0 0 0 0,0 0 0 0 0,0 0 0 0 0,0 0 0 0 0,1 0 0 0 0,-1 0 0 0 0,0 0 0 0 0,0 0 0 0 0,0 0 0 0 0,0 0 0 0 0,0 0 0 0 0,0 0 0 0 0,0 0 0 0 0,0 0 0 0 0,1 1 0 0 0,-1-1 0 0 0,0 0 0 0 0,0 0 0 0 0,0 0 0 0 0,0 0 0 0 0,0 0 0 0 0,0 0 0 0 0,0 0 0 0 0,1 0 0 0 0,-2 10-118 0 0,-6 19 148 0 0,5-23-73 0 0,-5 20 60 0 0,-5 47-1 0 0,11-61-2 0 0,1-1-1 0 0,0 1 0 0 0,0 0 1 0 0,1-1-1 0 0,1 1 1 0 0,4 17-1 0 0,-6-26 1 0 0,1-1-1 0 0,0 0 1 0 0,0 0 0 0 0,0 1-1 0 0,1-1 1 0 0,-1 0-1 0 0,0 0 1 0 0,1 0-1 0 0,-1 0 1 0 0,3 2 0 0 0,-3-3 7 0 0,0 0 1 0 0,0-1 0 0 0,0 1 0 0 0,0 0 0 0 0,0-1 0 0 0,0 1-1 0 0,0-1 1 0 0,0 1 0 0 0,0-1 0 0 0,0 1 0 0 0,0-1 0 0 0,1 0 0 0 0,-1 1-1 0 0,0-1 1 0 0,0 0 0 0 0,0 0 0 0 0,0 0 0 0 0,1 0 0 0 0,-1 0-1 0 0,2 0 1 0 0,0-2 15 0 0,1 1 0 0 0,-1-1-1 0 0,0 1 1 0 0,0-1 0 0 0,0 0-1 0 0,0 0 1 0 0,0 0 0 0 0,0 0-1 0 0,-1-1 1 0 0,1 1 0 0 0,-1-1-1 0 0,3-3 1 0 0,5-7-18 0 0,10-19-1 0 0,-15 24-12 0 0,8-14-84 0 0,-2-1 0 0 0,16-41-1 0 0,-26 63 6 0 0,4 22-584 0 0,-1 0 630 0 0,2 1 0 0 0,13 35-1 0 0,-17-51 58 0 0,1-1-1 0 0,0 1 0 0 0,0 0 0 0 0,1-1 0 0 0,-1 1 1 0 0,1-1-1 0 0,0 0 0 0 0,1 0 0 0 0,-1-1 0 0 0,1 1 1 0 0,0-1-1 0 0,0 0 0 0 0,11 7 0 0 0,-14-10 23 0 0,0 0-1 0 0,0-1 1 0 0,0 1-1 0 0,0 0 1 0 0,0 0-1 0 0,0-1 1 0 0,1 0-1 0 0,-1 1 1 0 0,0-1-1 0 0,0 0 1 0 0,0 0-1 0 0,1 0 1 0 0,-1 0-1 0 0,0 0 1 0 0,0-1-1 0 0,0 1 1 0 0,1-1-1 0 0,2 0 1 0 0,-2-1 27 0 0,0 0-1 0 0,0 0 1 0 0,0 0-1 0 0,0 0 1 0 0,0 0 0 0 0,0-1-1 0 0,-1 1 1 0 0,1-1-1 0 0,-1 1 1 0 0,3-5 0 0 0,3-5 115 0 0,-1 0-1 0 0,-1-1 1 0 0,0 1 0 0 0,7-22 0 0 0,-2 2-9 0 0,-2 9-58 0 0,6-27 0 0 0,-13 44-131 0 0,-1-1 0 0 0,0 1 1 0 0,0-1-1 0 0,0 0 0 0 0,-1 0 1 0 0,0 0-1 0 0,-1 1 0 0 0,-2-13 0 0 0,3 16-144 0 0,-1 1-1 0 0,0 0 1 0 0,1 0-1 0 0,-1 0 1 0 0,0 0-1 0 0,-1 0 1 0 0,1 0-1 0 0,0 0 0 0 0,0 0 1 0 0,-1 0-1 0 0,1 0 1 0 0,-1 1-1 0 0,-3-3 1 0 0,-9-3-5362 0 0,1 4-574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6.741"/>
    </inkml:context>
    <inkml:brush xml:id="br0">
      <inkml:brushProperty name="width" value="0.05" units="cm"/>
      <inkml:brushProperty name="height" value="0.05" units="cm"/>
      <inkml:brushProperty name="color" value="#F1C232"/>
    </inkml:brush>
  </inkml:definitions>
  <inkml:trace contextRef="#ctx0" brushRef="#br0">1 32 11951 0 0,'0'0'1083'0'0,"1"-1"-891"0"0,4-2-199 0 0,0 0 1 0 0,1 1-1 0 0,-1-1 0 0 0,1 1 1 0 0,-1 0-1 0 0,1 1 0 0 0,7-2 1 0 0,45-3 28 0 0,-34 4 25 0 0,53-2-716 0 0,141 12 1 0 0,-204-7-3630 0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46.983"/>
    </inkml:context>
    <inkml:brush xml:id="br0">
      <inkml:brushProperty name="width" value="0.05" units="cm"/>
      <inkml:brushProperty name="height" value="0.05" units="cm"/>
      <inkml:brushProperty name="color" value="#FFAB40"/>
    </inkml:brush>
  </inkml:definitions>
  <inkml:trace contextRef="#ctx0" brushRef="#br0">0 191 15231 0 0,'0'0'1379'0'0,"2"-1"-1136"0"0,19-10-440 0 0,1 1 0 0 0,0 2 1 0 0,0 0-1 0 0,41-8 0 0 0,-37 9-74 0 0,498-113 1511 0 0,-473 113-5967 0 0,-29 4-473 0 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47.349"/>
    </inkml:context>
    <inkml:brush xml:id="br0">
      <inkml:brushProperty name="width" value="0.05" units="cm"/>
      <inkml:brushProperty name="height" value="0.05" units="cm"/>
      <inkml:brushProperty name="color" value="#FFAB40"/>
    </inkml:brush>
  </inkml:definitions>
  <inkml:trace contextRef="#ctx0" brushRef="#br0">116 1 15663 0 0,'-13'29'1780'0'0,"10"-24"-1757"0"0,0 1 0 0 0,1-1-1 0 0,-1 1 1 0 0,-1 7 0 0 0,-64 451 769 0 0,54-340-627 0 0,9-49-4218 0 0,5-66-1345 0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7:48.611"/>
    </inkml:context>
    <inkml:brush xml:id="br0">
      <inkml:brushProperty name="width" value="0.05" units="cm"/>
      <inkml:brushProperty name="height" value="0.05" units="cm"/>
      <inkml:brushProperty name="color" value="#FFAB40"/>
    </inkml:brush>
  </inkml:definitions>
  <inkml:trace contextRef="#ctx0" brushRef="#br0">1 707 11519 0 0,'0'0'2794'0'0,"0"2"-2354"0"0,0-2-468 0 0,1 1 1 0 0,-1 0-1 0 0,0 0 0 0 0,1-1 1 0 0,-1 1-1 0 0,0 0 1 0 0,1-1-1 0 0,-1 1 1 0 0,1 0-1 0 0,-1-1 1 0 0,1 1-1 0 0,-1-1 0 0 0,1 1 1 0 0,0-1-1 0 0,-1 1 1 0 0,1-1-1 0 0,0 1 1 0 0,-1-1-1 0 0,1 0 1 0 0,0 1-1 0 0,-1-1 1 0 0,1 0-1 0 0,0 0 0 0 0,0 0 1 0 0,-1 1-1 0 0,2-1 1 0 0,1 0 41 0 0,-1 0-1 0 0,0-1 1 0 0,0 1 0 0 0,0 0 0 0 0,0-1 0 0 0,0 0-1 0 0,0 1 1 0 0,0-1 0 0 0,0 0 0 0 0,2-1-1 0 0,3-2 124 0 0,0-1 0 0 0,0 0 0 0 0,0-1 0 0 0,7-6 0 0 0,-6 3-58 0 0,0-1 0 0 0,-1 0 0 0 0,0 0 0 0 0,10-20 0 0 0,17-46 184 0 0,10-41-417 0 0,-38 96-164 0 0,-1 0 0 0 0,-1 0 1 0 0,3-39-1 0 0,-7 51 293 0 0,0 0 0 0 0,-1 0-1 0 0,-2-16 1 0 0,2 22 58 0 0,1 1 0 0 0,-1-1-1 0 0,1 1 1 0 0,-1 0 0 0 0,0-1 0 0 0,0 1-1 0 0,0 0 1 0 0,0 0 0 0 0,-1-1 0 0 0,1 1-1 0 0,0 0 1 0 0,-1 0 0 0 0,0 1 0 0 0,1-1-1 0 0,-1 0 1 0 0,0 0 0 0 0,0 1 0 0 0,-3-3-1 0 0,4 4-17 0 0,-1-1-1 0 0,1 1 0 0 0,0 0 1 0 0,0-1-1 0 0,-1 1 0 0 0,1 0 1 0 0,0 0-1 0 0,0 0 0 0 0,-1 0 1 0 0,1 0-1 0 0,0 0 0 0 0,0 0 1 0 0,-1 0-1 0 0,1 1 0 0 0,0-1 0 0 0,0 0 1 0 0,-1 1-1 0 0,1-1 0 0 0,0 1 1 0 0,0 0-1 0 0,0-1 0 0 0,0 1 1 0 0,0 0-1 0 0,0-1 0 0 0,0 1 1 0 0,0 0-1 0 0,0 0 0 0 0,0 0 1 0 0,0 0-1 0 0,1 0 0 0 0,-1 0 1 0 0,0 0-1 0 0,1 0 0 0 0,-1 0 1 0 0,1 0-1 0 0,-2 3 0 0 0,0 1 72 0 0,0 0 0 0 0,0 1 0 0 0,0-1 0 0 0,1 1-1 0 0,0-1 1 0 0,-1 11 0 0 0,2-12-57 0 0,-1 0 0 0 0,1 0-1 0 0,1 0 1 0 0,-1 0 0 0 0,1 0 0 0 0,0 0 0 0 0,-1 0 0 0 0,2 0 0 0 0,-1 0-1 0 0,0 0 1 0 0,1-1 0 0 0,0 1 0 0 0,0 0 0 0 0,0-1 0 0 0,0 1 0 0 0,0-1-1 0 0,1 0 1 0 0,0 0 0 0 0,-1 0 0 0 0,1 0 0 0 0,0-1 0 0 0,1 1 0 0 0,-1-1-1 0 0,0 1 1 0 0,1-1 0 0 0,-1 0 0 0 0,1 0 0 0 0,0-1 0 0 0,4 2 0 0 0,-2-1 17 0 0,1 0 1 0 0,0 0 0 0 0,0-1 0 0 0,0 0 0 0 0,0-1-1 0 0,0 1 1 0 0,0-1 0 0 0,-1 0 0 0 0,1-1 0 0 0,0 0-1 0 0,0 0 1 0 0,0-1 0 0 0,0 1 0 0 0,-1-2 0 0 0,1 1-1 0 0,7-4 1 0 0,-6 2 7 0 0,-4 2-36 0 0,-1 1 0 0 0,0-1 0 0 0,-1 1 1 0 0,1-1-1 0 0,0 0 0 0 0,0 0 0 0 0,-1-1 0 0 0,4-2 1 0 0,-3 0-21 0 0,-2 5-78 0 0,-4 1 38 0 0,0 0 0 0 0,0 0 1 0 0,0 1-1 0 0,0-1 0 0 0,1 1 0 0 0,-1 0 0 0 0,0 0 0 0 0,1 0 0 0 0,-3 3 0 0 0,2-3-3 0 0,-1 3 39 0 0,-1-1-1 0 0,1 1 0 0 0,1 0 1 0 0,-1 0-1 0 0,1 0 0 0 0,0 1 1 0 0,0-1-1 0 0,0 1 0 0 0,1 0 1 0 0,0 0-1 0 0,0-1 0 0 0,0 1 1 0 0,-1 12-1 0 0,2-10 2 0 0,0 0-1 0 0,0 0 1 0 0,1 0 0 0 0,0 0-1 0 0,1 0 1 0 0,0 0 0 0 0,0 0-1 0 0,1 0 1 0 0,0 0 0 0 0,3 9-1 0 0,-1-9 24 0 0,0 0 0 0 0,0-1-1 0 0,1 0 1 0 0,0 1-1 0 0,1-2 1 0 0,-1 1 0 0 0,1 0-1 0 0,0-1 1 0 0,1 0 0 0 0,10 7-1 0 0,-8-6 36 0 0,1-1 0 0 0,0-1 0 0 0,0 1 1 0 0,1-2-1 0 0,-1 1 0 0 0,1-2 0 0 0,17 5 0 0 0,-18-7-40 0 0,-1 0 0 0 0,1 0 0 0 0,0-1 0 0 0,-1-1 0 0 0,1 1 0 0 0,0-2 1 0 0,-1 1-1 0 0,0-1 0 0 0,1-1 0 0 0,-1 0 0 0 0,0 0 0 0 0,0 0 0 0 0,0-1 0 0 0,-1-1 0 0 0,1 0 0 0 0,-1 0 0 0 0,9-7 1 0 0,-7 4-31 0 0,0 0 1 0 0,0-1-1 0 0,-1 0 1 0 0,0 0 0 0 0,-1-1-1 0 0,0 0 1 0 0,-1-1-1 0 0,0 0 1 0 0,0 0 0 0 0,-1 0-1 0 0,0-1 1 0 0,5-16 0 0 0,-10 22-11 0 0,1-1 0 0 0,-1 1 0 0 0,0 0 0 0 0,0-1 0 0 0,-1 1 0 0 0,0-1 1 0 0,0 1-1 0 0,-1-1 0 0 0,0-6 0 0 0,0 12 12 0 0,1-1 1 0 0,-1 0-1 0 0,1 0 1 0 0,-1 0-1 0 0,1 1 0 0 0,-1-1 1 0 0,0 0-1 0 0,0 0 1 0 0,0 1-1 0 0,0-1 1 0 0,0 1-1 0 0,0-1 0 0 0,-1 1 1 0 0,1-1-1 0 0,0 1 1 0 0,-1 0-1 0 0,1 0 1 0 0,-1 0-1 0 0,1 0 0 0 0,-1 0 1 0 0,1 0-1 0 0,-1 0 1 0 0,0 0-1 0 0,0 0 1 0 0,1 1-1 0 0,-1-1 0 0 0,0 1 1 0 0,0 0-1 0 0,0-1 1 0 0,0 1-1 0 0,0 0 1 0 0,0 0-1 0 0,1 0 0 0 0,-1 0 1 0 0,-2 1-1 0 0,-3 0-18 0 0,1 0 0 0 0,-1 1-1 0 0,1 0 1 0 0,0 0 0 0 0,-1 1 0 0 0,1 0-1 0 0,0 0 1 0 0,1 0 0 0 0,-1 1 0 0 0,1 0-1 0 0,-7 6 1 0 0,4-4 54 0 0,1 1 0 0 0,0 1 0 0 0,0-1 0 0 0,1 1 0 0 0,0 0 0 0 0,-9 17 0 0 0,12-20 1 0 0,1 0 0 0 0,0 0 0 0 0,1 0 0 0 0,-1 0 0 0 0,1 0 0 0 0,0 0 0 0 0,0 1 0 0 0,1-1 0 0 0,-1 0 0 0 0,1 1 1 0 0,1-1-1 0 0,0 10 0 0 0,0-13-8 0 0,-1 1 1 0 0,1-1 0 0 0,0 0-1 0 0,0 1 1 0 0,0-1 0 0 0,0 0-1 0 0,0 1 1 0 0,0-1 0 0 0,1 0-1 0 0,-1 0 1 0 0,1 0 0 0 0,-1 0-1 0 0,1 0 1 0 0,0-1 0 0 0,0 1-1 0 0,-1 0 1 0 0,1-1 0 0 0,1 1-1 0 0,-1-1 1 0 0,0 0 0 0 0,0 0-1 0 0,0 1 1 0 0,1-2 0 0 0,-1 1 0 0 0,1 0-1 0 0,-1 0 1 0 0,0-1 0 0 0,5 1-1 0 0,-1-1-2 0 0,0 1 0 0 0,1-2 0 0 0,-1 1-1 0 0,0-1 1 0 0,0 0 0 0 0,11-2 0 0 0,-8 0 2 0 0,1 1 1 0 0,0 1-1 0 0,19-1 0 0 0,-22 2-14 0 0,1 2 0 0 0,1 1 0 0 0,-1 0 0 0 0,1-1 0 0 0,0 0 0 0 0,0 0 0 0 0,0-1 0 0 0,0 0 0 0 0,1-1 0 0 0,13-1 0 0 0,-16 0 0 0 0,-1-1 0 0 0,0 1 0 0 0,0-1 0 0 0,0 0 0 0 0,0-1 0 0 0,0 0 0 0 0,-1 0 0 0 0,1 0 0 0 0,-1 0 0 0 0,1-1 0 0 0,8-8 0 0 0,-9 7 3 0 0,1-1-1 0 0,-1 0 1 0 0,-1-1 0 0 0,1 1-1 0 0,-1-1 1 0 0,0 0 0 0 0,-1 0-1 0 0,1 0 1 0 0,-1 0 0 0 0,-1 0-1 0 0,3-12 1 0 0,2-10 16 0 0,3-50 1 0 0,-8 62-19 0 0,3-31-11 0 0,3-20-51 0 0,-3-1 1 0 0,-5-81-1 0 0,0 144 72 0 0,0 9 7 0 0,-1 0 0 0 0,0 0 0 0 0,0 0 0 0 0,0 0-1 0 0,-2 5 1 0 0,-3 6 24 0 0,-10 55 169 0 0,-10 100 0 0 0,8-42 17 0 0,-79 468 1876 0 0,93-571-1844 0 0,-8 37 586 0 0,12-59-426 0 0,0-13-284 0 0,5-41-204 0 0,13-52 1 0 0,-7 48-50 0 0,25-120-709 0 0,-27 143 320 0 0,2 1 0 0 0,0 0 0 0 0,21-38 0 0 0,-27 61 457 0 0,-1 1 0 0 0,1 0 1 0 0,1 1-1 0 0,0-1 1 0 0,0 1-1 0 0,0 0 0 0 0,1 0 1 0 0,0 1-1 0 0,12-9 0 0 0,-16 13 59 0 0,1 0-1 0 0,-1 0 0 0 0,1 0 0 0 0,-1 1 0 0 0,1 0 0 0 0,-1-1 0 0 0,1 1 0 0 0,0 1 0 0 0,0-1 0 0 0,-1 0 0 0 0,1 1 0 0 0,0 0 0 0 0,0 0 0 0 0,0 0 0 0 0,-1 0 1 0 0,1 1-1 0 0,0-1 0 0 0,0 1 0 0 0,0 0 0 0 0,-1 0 0 0 0,1 1 0 0 0,-1-1 0 0 0,1 1 0 0 0,-1-1 0 0 0,1 1 0 0 0,2 3 0 0 0,-2-3 84 0 0,0 1-1 0 0,-1 0 0 0 0,0 1 1 0 0,0-1-1 0 0,0 1 0 0 0,0-1 1 0 0,0 1-1 0 0,-1 0 0 0 0,1 0 1 0 0,-1 0-1 0 0,0 0 0 0 0,0 0 1 0 0,-1 0-1 0 0,1 1 0 0 0,-1-1 1 0 0,0 1-1 0 0,1 8 1 0 0,-1-6 81 0 0,-1 0 1 0 0,0 0 0 0 0,0-1-1 0 0,-1 1 1 0 0,0 0 0 0 0,0 0-1 0 0,0-1 1 0 0,-1 1 0 0 0,0-1-1 0 0,0 1 1 0 0,-5 9 0 0 0,2-9-133 0 0,1 0 1 0 0,-1 0-1 0 0,-1-1 1 0 0,1 1-1 0 0,-1-1 1 0 0,0-1-1 0 0,0 1 1 0 0,-1-1 0 0 0,0 0-1 0 0,0 0 1 0 0,0-1-1 0 0,0 0 1 0 0,-1 0-1 0 0,0 0 1 0 0,1-1-1 0 0,-1-1 1 0 0,-1 1-1 0 0,1-1 1 0 0,0-1-1 0 0,0 1 1 0 0,-1-2-1 0 0,1 1 1 0 0,-1-1-1 0 0,1 0 1 0 0,0-1-1 0 0,-1 1 1 0 0,-11-4-1 0 0,18 3-235 0 0,0 1-1 0 0,0-1 0 0 0,0 0 0 0 0,0 1 1 0 0,0-1-1 0 0,0 0 0 0 0,0 0 0 0 0,1 0 0 0 0,-1-1 1 0 0,0 1-1 0 0,-1-2 0 0 0,-4-8-1198 0 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8:55.166"/>
    </inkml:context>
    <inkml:brush xml:id="br0">
      <inkml:brushProperty name="width" value="0.05" units="cm"/>
      <inkml:brushProperty name="height" value="0.05" units="cm"/>
      <inkml:brushProperty name="color" value="#33CCFF"/>
    </inkml:brush>
  </inkml:definitions>
  <inkml:trace contextRef="#ctx0" brushRef="#br0">19 42 9215 0 0,'-5'-1'950'0'0,"-2"0"-924"0"0,1-1 28 0 0,5 2 583 0 0,2-1-470 0 0,1 0 1 0 0,-1 0-1 0 0,1 0 1 0 0,-1 0-1 0 0,0 0 1 0 0,1 0-1 0 0,1 0 1 0 0,6-2 277 0 0,-1 1 0 0 0,1 0 1 0 0,-1 0-1 0 0,1 1 0 0 0,9-1 0 0 0,-1 1-12 0 0,204-13 2400 0 0,-197 12-4150 0 0,-23 1-62 0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8:55.167"/>
    </inkml:context>
    <inkml:brush xml:id="br0">
      <inkml:brushProperty name="width" value="0.05" units="cm"/>
      <inkml:brushProperty name="height" value="0.05" units="cm"/>
      <inkml:brushProperty name="color" value="#33CCFF"/>
    </inkml:brush>
  </inkml:definitions>
  <inkml:trace contextRef="#ctx0" brushRef="#br0">27 1 4607 0 0,'-7'0'475'0'0,"-12"1"6705"0"0,20 0-6861 0 0,5 2-84 0 0,0 0 1 0 0,-1-1 0 0 0,1 1-1 0 0,0-1 1 0 0,0-1 0 0 0,0 1-1 0 0,0-1 1 0 0,8 1-1 0 0,52 0 880 0 0,-47-3-964 0 0,-7 1 60 0 0,21-3-1 0 0,1-1 32 0 0,-32 4 223 0 0,-3 5-346 0 0,1 1-1 0 0,-1-1 0 0 0,0 0 0 0 0,0 1 1 0 0,0-1-1 0 0,-3 6 0 0 0,-15 30 312 0 0,10-22-408 0 0,-13 24 83 0 0,-7 18-66 0 0,25-52-38 0 0,-25 64 33 0 0,25-58-24 0 0,-1 0-1 0 0,-3 31 1 0 0,1 4-771 0 0,7-48-139 0 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8:55.168"/>
    </inkml:context>
    <inkml:brush xml:id="br0">
      <inkml:brushProperty name="width" value="0.05" units="cm"/>
      <inkml:brushProperty name="height" value="0.05" units="cm"/>
      <inkml:brushProperty name="color" value="#33CCFF"/>
    </inkml:brush>
  </inkml:definitions>
  <inkml:trace contextRef="#ctx0" brushRef="#br0">107 54 9359 0 0,'-1'0'430'0'0,"-5"3"-351"0"0,0 0 1 0 0,0 0 0 0 0,1 1 0 0 0,-1 0 0 0 0,1 0-1 0 0,0 0 1 0 0,0 1 0 0 0,0-1 0 0 0,1 1 0 0 0,-6 8-1 0 0,4-5 146 0 0,1 0 0 0 0,0 0 0 0 0,0 1-1 0 0,1 0 1 0 0,0-1 0 0 0,-5 18-1 0 0,8-20-97 0 0,0 1 0 0 0,0-1 0 0 0,0 0-1 0 0,1 0 1 0 0,0 1 0 0 0,0-1 0 0 0,1 0 0 0 0,0 1-1 0 0,0-1 1 0 0,0 0 0 0 0,1 0 0 0 0,0 0 0 0 0,0 0-1 0 0,0 0 1 0 0,1 0 0 0 0,5 9 0 0 0,-5-12-29 0 0,0 1 1 0 0,-1-1-1 0 0,1 1 0 0 0,0-1 1 0 0,0 0-1 0 0,1 0 1 0 0,-1 0-1 0 0,1-1 1 0 0,-1 1-1 0 0,1-1 0 0 0,0 0 1 0 0,0 0-1 0 0,0 0 1 0 0,0-1-1 0 0,0 1 0 0 0,0-1 1 0 0,1 0-1 0 0,-1 0 1 0 0,0 0-1 0 0,1-1 1 0 0,-1 1-1 0 0,0-1 0 0 0,1 0 1 0 0,7-2-1 0 0,-5 1 42 0 0,-1 0-1 0 0,1-1 0 0 0,-1 0 1 0 0,0 0-1 0 0,1-1 0 0 0,-1 0 1 0 0,0 0-1 0 0,0 0 0 0 0,-1-1 1 0 0,10-7-1 0 0,-8 5 9 0 0,-1 0 0 0 0,0-1 0 0 0,0 1 0 0 0,0-1 0 0 0,-1-1 0 0 0,0 1 0 0 0,7-15 0 0 0,-8 13-26 0 0,-1 0 0 0 0,0 0-1 0 0,0 0 1 0 0,-1 0 0 0 0,0 0-1 0 0,0 0 1 0 0,0-14 0 0 0,-2 16-32 0 0,0 0 0 0 0,-1 0 0 0 0,0-1 0 0 0,0 1 0 0 0,0 0 0 0 0,-1 0 0 0 0,0 0 0 0 0,0 0 0 0 0,-7-12 0 0 0,6 14 21 0 0,0 0 0 0 0,0 0 1 0 0,-1 0-1 0 0,0 0 0 0 0,0 0 0 0 0,0 1 1 0 0,-1 0-1 0 0,0 0 0 0 0,1 0 0 0 0,-9-5 1 0 0,10 7-258 0 0,0 1 0 0 0,-1-1 0 0 0,1 1 0 0 0,0 0 0 0 0,-1 0 0 0 0,1 0 1 0 0,-1 0-1 0 0,-4 0 0 0 0,5 1-505 0 0,0 0 1 0 0,0 0-1 0 0,1 0 1 0 0,-1 1-1 0 0,0-1 0 0 0,0 1 1 0 0,1 0-1 0 0,-1 0 1 0 0,0 0-1 0 0,1 0 1 0 0,-5 2-1 0 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8:55.169"/>
    </inkml:context>
    <inkml:brush xml:id="br0">
      <inkml:brushProperty name="width" value="0.05" units="cm"/>
      <inkml:brushProperty name="height" value="0.05" units="cm"/>
      <inkml:brushProperty name="color" value="#33CCFF"/>
    </inkml:brush>
  </inkml:definitions>
  <inkml:trace contextRef="#ctx0" brushRef="#br0">81 22 9215 0 0,'-4'-3'179'0'0,"1"1"-1"0"0,-1 0 1 0 0,1 0-1 0 0,-1 0 0 0 0,0 1 1 0 0,0-1-1 0 0,-5 0 1 0 0,6 1-25 0 0,1 1-1 0 0,0 0 1 0 0,0-1 0 0 0,0 1 0 0 0,-1 0 0 0 0,1 0 0 0 0,0 1 0 0 0,0-1 0 0 0,-1 0 0 0 0,1 1 0 0 0,0-1 0 0 0,0 1-1 0 0,0 0 1 0 0,-3 1 0 0 0,4-1-85 0 0,0 0-1 0 0,0 0 1 0 0,0 0-1 0 0,0 1 1 0 0,1-1-1 0 0,-1 0 1 0 0,0 0-1 0 0,1 1 1 0 0,-1-1-1 0 0,1 0 1 0 0,0 1-1 0 0,-1 2 0 0 0,1-2 90 0 0,-1-1-126 0 0,1 0 0 0 0,0-1 0 0 0,0 1 0 0 0,0 0-1 0 0,0 0 1 0 0,0 0 0 0 0,0 0 0 0 0,0 0 0 0 0,1 0-1 0 0,-1 0 1 0 0,0 0 0 0 0,1 0 0 0 0,-1-1 0 0 0,0 1 0 0 0,1 0-1 0 0,-1 0 1 0 0,1 0 0 0 0,-1-1 0 0 0,1 1 0 0 0,-1 0-1 0 0,2 1 1 0 0,0-1 93 0 0,0 1-1 0 0,0 0 0 0 0,-1-1 1 0 0,1 0-1 0 0,0 1 1 0 0,4 1-1 0 0,-3-2 43 0 0,0 0 0 0 0,-1-1-1 0 0,1 1 1 0 0,0 0 0 0 0,0-1 0 0 0,0 0 0 0 0,0 0 0 0 0,0 0 0 0 0,0 0-1 0 0,0 0 1 0 0,0 0 0 0 0,0-1 0 0 0,0 0 0 0 0,-1 1 0 0 0,1-1 0 0 0,3-2-1 0 0,-4 3-103 0 0,-1-1-1 0 0,1 0 1 0 0,0 0-1 0 0,-1 0 1 0 0,1 0-1 0 0,-1 0 0 0 0,1 0 1 0 0,-1 0-1 0 0,1 0 1 0 0,-1-1-1 0 0,0 1 1 0 0,1-1-1 0 0,-1 1 1 0 0,0-1-1 0 0,0 1 0 0 0,0-1 1 0 0,0 1-1 0 0,-1-1 1 0 0,1 0-1 0 0,0 0 1 0 0,-1 1-1 0 0,1-1 1 0 0,-1 0-1 0 0,0 0 0 0 0,1-2 1 0 0,-1 3-80 0 0,0 0 0 0 0,0 0 0 0 0,0 0 0 0 0,-1 1 1 0 0,1-1-1 0 0,0 0 0 0 0,0 0 0 0 0,-1 0 0 0 0,1 1 0 0 0,0-1 1 0 0,-1 0-1 0 0,1 0 0 0 0,0 1 0 0 0,-1-1 0 0 0,1 0 0 0 0,-1 1 1 0 0,0-1-1 0 0,1 1 0 0 0,-1-1 0 0 0,1 0 0 0 0,-1 1 0 0 0,0 0 0 0 0,1-1 1 0 0,-1 1-1 0 0,-1-1 0 0 0,-11-2-5281 0 0,0 2-853 0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8:55.170"/>
    </inkml:context>
    <inkml:brush xml:id="br0">
      <inkml:brushProperty name="width" value="0.05" units="cm"/>
      <inkml:brushProperty name="height" value="0.05" units="cm"/>
      <inkml:brushProperty name="color" value="#33CCFF"/>
    </inkml:brush>
  </inkml:definitions>
  <inkml:trace contextRef="#ctx0" brushRef="#br0">168 55 8207 0 0,'5'-2'163'0'0,"0"0"1"0"0,0-1-1 0 0,-1 0 0 0 0,1 0 0 0 0,6-5 0 0 0,-10 7-65 0 0,-1 1-1 0 0,1 0 1 0 0,-1-1-1 0 0,0 1 1 0 0,1 0-1 0 0,-1-1 1 0 0,1 1-1 0 0,-1-1 1 0 0,0 1-1 0 0,1-1 1 0 0,-1 1-1 0 0,0-1 1 0 0,0 1-1 0 0,1-1 1 0 0,-1 1-1 0 0,0-1 1 0 0,0 1-1 0 0,0-1 1 0 0,0 1-1 0 0,1-1 1 0 0,-1 0-1 0 0,0 1 1 0 0,0-1-1 0 0,0 1 1 0 0,0-1-1 0 0,0 1 1 0 0,-1-1-1 0 0,1 0 1 0 0,0 1-1 0 0,0-1 1 0 0,0 1-1 0 0,0-1 1 0 0,-1 1-1 0 0,1-1 1 0 0,0 1-1 0 0,0-1 1 0 0,-1 1-1 0 0,1-1 1 0 0,-1 0-1 0 0,0 0 52 0 0,0 0-1 0 0,0 0 0 0 0,0 0 1 0 0,0 1-1 0 0,0-1 0 0 0,0 0 1 0 0,-1 0-1 0 0,1 1 1 0 0,0-1-1 0 0,-1 1 0 0 0,1-1 1 0 0,0 1-1 0 0,-3-1 0 0 0,-1 1 14 0 0,0 0 0 0 0,0 0 0 0 0,-1 0 0 0 0,1 1-1 0 0,0 0 1 0 0,0 0 0 0 0,-7 3 0 0 0,-34 14 286 0 0,40-15-382 0 0,-1 1-1 0 0,1 0 1 0 0,0-1-1 0 0,1 2 1 0 0,-1-1 0 0 0,0 1-1 0 0,1 0 1 0 0,0 0 0 0 0,1 0-1 0 0,-1 1 1 0 0,1 0 0 0 0,0 0-1 0 0,0 0 1 0 0,1 0 0 0 0,-5 10-1 0 0,6-12-18 0 0,1 1-1 0 0,0-1 1 0 0,0 1-1 0 0,0 0 1 0 0,0-1-1 0 0,0 1 1 0 0,1 0-1 0 0,0-1 1 0 0,0 1-1 0 0,0 0 1 0 0,1 0-1 0 0,0-1 1 0 0,0 1-1 0 0,0-1 1 0 0,0 1 0 0 0,1-1-1 0 0,-1 1 1 0 0,1-1-1 0 0,0 0 1 0 0,1 0-1 0 0,-1 0 1 0 0,1 0-1 0 0,0 0 1 0 0,4 5-1 0 0,0-2 93 0 0,1 0-1 0 0,0 0 0 0 0,0-1 1 0 0,1 0-1 0 0,-1-1 1 0 0,1 1-1 0 0,1-2 0 0 0,14 7 1 0 0,-6-5 120 0 0,0-1 0 0 0,1 0 0 0 0,33 3 0 0 0,-24-7-140 0 0,-13-1-96 0 0,-14 0-1043 0 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5.896"/>
    </inkml:context>
    <inkml:brush xml:id="br0">
      <inkml:brushProperty name="width" value="0.05" units="cm"/>
      <inkml:brushProperty name="height" value="0.05" units="cm"/>
      <inkml:brushProperty name="color" value="#E71224"/>
    </inkml:brush>
  </inkml:definitions>
  <inkml:trace contextRef="#ctx0" brushRef="#br0">121 127 919 0 0,'0'0'979'0'0,"0"2"32"0"0,0-2-854 0 0,0 1 1 0 0,-1-1 0 0 0,1 0-1 0 0,0 0 1 0 0,0 1-1 0 0,0-1 1 0 0,0 0-1 0 0,0 0 1 0 0,0 1 0 0 0,0-1-1 0 0,0 0 1 0 0,0 1-1 0 0,0-1 1 0 0,0 0 0 0 0,0 0-1 0 0,0 1 1 0 0,0-1-1 0 0,0 0 1 0 0,1 0 0 0 0,-1 1-1 0 0,0-1 1 0 0,0 0-1 0 0,0 0 1 0 0,0 1 0 0 0,0-1-1 0 0,1 0 1 0 0,-1 0-1 0 0,0 1 1 0 0,0-1-1 0 0,0 0 1 0 0,1 0 0 0 0,-1 0-1 0 0,0 0 1 0 0,0 1-1 0 0,0-1 1 0 0,1 0 0 0 0,-1 0-1 0 0,0 0 1 0 0,0 0-1 0 0,1 0 1 0 0,8-1 3506 0 0,-1-1-4929 0 0,-4-1 1416 0 0,1 1 0 0 0,-1-1 0 0 0,0 0 0 0 0,1 0 1 0 0,-1 0-1 0 0,0 0 0 0 0,6-8 0 0 0,21-31 806 0 0,-9 12-277 0 0,-17 20-376 0 0,-4 8-270 0 0,0-1 0 0 0,0 1-1 0 0,1 0 1 0 0,-1 0 0 0 0,1 0 0 0 0,-1 0 0 0 0,1 0-1 0 0,2-1 1 0 0,-3 1 278 0 0,-3 22-178 0 0,0-1 0 0 0,-1-1 0 0 0,-1 1 0 0 0,-12 33 0 0 0,-3 13-92 0 0,2 24-44 0 0,-13 51 68 0 0,26-131-66 0 0,-1 0 11 0 0,1 0 53 0 0,4-9-63 0 0,0 0 0 0 0,0 1 1 0 0,0-1-1 0 0,0 0 0 0 0,0 0 0 0 0,-1 1 0 0 0,1-1 0 0 0,0 0 0 0 0,0 0 0 0 0,0 1 1 0 0,0-1-1 0 0,-1 0 0 0 0,1 0 0 0 0,0 1 0 0 0,0-1 0 0 0,-1 0 0 0 0,1 0 0 0 0,0 0 1 0 0,0 0-1 0 0,-1 1 0 0 0,1-1 0 0 0,0 0 0 0 0,0 0 0 0 0,-1 0 0 0 0,1 0 0 0 0,-1 0 1 0 0,-9 4 31 0 0,8-2-20 0 0,1-2-11 0 0,0 1 1 0 0,0-1-1 0 0,0 1 1 0 0,1-1-1 0 0,-1 1 1 0 0,0-1-1 0 0,0 0 1 0 0,0 1-1 0 0,0-1 1 0 0,0 0 0 0 0,0 0-1 0 0,0 0 1 0 0,0 0-1 0 0,1 0 1 0 0,-3 0-1 0 0,-11 0-26 0 0,1 0 0 0 0,-1-1 0 0 0,1-1 0 0 0,-20-4 0 0 0,29 5-12 0 0,-1 0 66 0 0,-13-2-159 0 0,16 1 46 0 0,10 2 51 0 0,182 21 696 0 0,-77-7-286 0 0,-102-12-439 0 0,0-1-77 0 0,0 0-1 0 0,0-1 1 0 0,0 0-1 0 0,16-2 1 0 0,-25 2-954 0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6.437"/>
    </inkml:context>
    <inkml:brush xml:id="br0">
      <inkml:brushProperty name="width" value="0.05" units="cm"/>
      <inkml:brushProperty name="height" value="0.05" units="cm"/>
      <inkml:brushProperty name="color" value="#E71224"/>
    </inkml:brush>
  </inkml:definitions>
  <inkml:trace contextRef="#ctx0" brushRef="#br0">211 11 11055 0 0,'0'0'506'0'0,"0"-1"-10"0"0,-4-3-318 0 0,1 0-182 0 0,3 3-124 0 0,-17 5-448 0 0,12-1 613 0 0,1 0-1 0 0,-1 1 1 0 0,1-1-1 0 0,0 1 1 0 0,0 0-1 0 0,1 0 1 0 0,-1 0-1 0 0,1 0 1 0 0,0 1-1 0 0,0-1 1 0 0,0 1-1 0 0,-3 10 1 0 0,0-2 404 0 0,2 0 1 0 0,0 1 0 0 0,-4 23 0 0 0,8-36-413 0 0,0 0 0 0 0,0 0 0 0 0,0 0 0 0 0,0 1 0 0 0,0-1 0 0 0,0 0 0 0 0,0 0 0 0 0,1 0 0 0 0,-1 0 0 0 0,0 0 0 0 0,1 0 0 0 0,-1 0 0 0 0,1 0 0 0 0,-1 0 0 0 0,1 0 0 0 0,-1 0 0 0 0,1-1 0 0 0,0 1 0 0 0,-1 0 0 0 0,1 0 0 0 0,0 0 0 0 0,0-1 0 0 0,1 2 0 0 0,-1-1-20 0 0,1 0 1 0 0,-1 0-1 0 0,1 0 1 0 0,0 0-1 0 0,0 0 1 0 0,-1-1-1 0 0,1 1 0 0 0,0 0 1 0 0,3 0-1 0 0,35-2 146 0 0,-33 0-132 0 0,0 0 1 0 0,0 1 0 0 0,0 0-1 0 0,0 0 1 0 0,13 3-1 0 0,-14-1-25 0 0,-1-1 0 0 0,0 1 0 0 0,0 0 0 0 0,0 0-1 0 0,0 1 1 0 0,0 0 0 0 0,0 0 0 0 0,-1 0 0 0 0,1 0 0 0 0,-1 1-1 0 0,8 7 1 0 0,-11-9 15 0 0,1 0-1 0 0,0 0 1 0 0,-1 1-1 0 0,1-1 0 0 0,-1 0 1 0 0,0 1-1 0 0,0-1 1 0 0,0 1-1 0 0,0 0 1 0 0,0-1-1 0 0,-1 1 0 0 0,1 0 1 0 0,-1 0-1 0 0,1-1 1 0 0,-1 1-1 0 0,0 0 1 0 0,0 0-1 0 0,0-1 1 0 0,-1 1-1 0 0,1 0 0 0 0,-1 0 1 0 0,1-1-1 0 0,-1 1 1 0 0,0 0-1 0 0,-2 3 1 0 0,-1 3 147 0 0,0-1 1 0 0,-1 0-1 0 0,0 0 0 0 0,-1-1 1 0 0,1 1-1 0 0,-1-1 1 0 0,-10 8-1 0 0,12-11-104 0 0,0-1 0 0 0,0 0 0 0 0,0 0-1 0 0,-1 0 1 0 0,1-1 0 0 0,-1 1 0 0 0,1-1-1 0 0,-1 0 1 0 0,0-1 0 0 0,0 1 0 0 0,0-1-1 0 0,0 0 1 0 0,0 0 0 0 0,-9 0 0 0 0,1-1-358 0 0,1-1 1 0 0,0-1-1 0 0,0 0 1 0 0,0 0-1 0 0,0-1 1 0 0,0 0 0 0 0,0-1-1 0 0,1-1 1 0 0,-1 0-1 0 0,1 0 1 0 0,1-1-1 0 0,-19-13 1 0 0,14 6-1006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7.103"/>
    </inkml:context>
    <inkml:brush xml:id="br0">
      <inkml:brushProperty name="width" value="0.05" units="cm"/>
      <inkml:brushProperty name="height" value="0.05" units="cm"/>
      <inkml:brushProperty name="color" value="#F1C232"/>
    </inkml:brush>
  </inkml:definitions>
  <inkml:trace contextRef="#ctx0" brushRef="#br0">74 1 5983 0 0,'-2'1'464'0'0,"-3"2"-250"0"0,1 0-1 0 0,-1 0 1 0 0,1 1-1 0 0,0 0 1 0 0,0 0-1 0 0,1 0 1 0 0,-1 0-1 0 0,1 0 1 0 0,0 1-1 0 0,0 0 1 0 0,0 0-1 0 0,0-1 1 0 0,1 2-1 0 0,0-1 1 0 0,0 0-1 0 0,1 0 1 0 0,-2 7-1 0 0,-2 8 197 0 0,2 0 0 0 0,0 0-1 0 0,0 29 1 0 0,4-3 571 0 0,11 89 1 0 0,22 42-279 0 0,-14-79-599 0 0,-18-85-598 0 0,1 26-1 0 0,-3-37-256 0 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6.802"/>
    </inkml:context>
    <inkml:brush xml:id="br0">
      <inkml:brushProperty name="width" value="0.05" units="cm"/>
      <inkml:brushProperty name="height" value="0.05" units="cm"/>
      <inkml:brushProperty name="color" value="#E71224"/>
    </inkml:brush>
  </inkml:definitions>
  <inkml:trace contextRef="#ctx0" brushRef="#br0">0 106 9215 0 0,'7'-6'950'0'0,"5"-3"-18"0"0,1-1 1 0 0,0 2 0 0 0,25-12 0 0 0,-20 11-1216 0 0,-5 1 477 0 0,1 2 1 0 0,1 0-1 0 0,-1 0 1 0 0,1 2 0 0 0,0 0-1 0 0,29-5 1 0 0,-34 9-821 0 0,1-1-1 0 0,-1 1 1 0 0,18 3 0 0 0,-17-1-3949 0 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7.135"/>
    </inkml:context>
    <inkml:brush xml:id="br0">
      <inkml:brushProperty name="width" value="0.05" units="cm"/>
      <inkml:brushProperty name="height" value="0.05" units="cm"/>
      <inkml:brushProperty name="color" value="#E71224"/>
    </inkml:brush>
  </inkml:definitions>
  <inkml:trace contextRef="#ctx0" brushRef="#br0">82 56 3679 0 0,'0'0'284'0'0,"-3"9"-176"0"0,-37 94 5372 0 0,35-91-5193 0 0,1 1-1 0 0,1-1 1 0 0,0 1-1 0 0,1 0 0 0 0,-1 23 1 0 0,3-31-203 0 0,0-1 1 0 0,1 0-1 0 0,-1 0 1 0 0,1 1-1 0 0,0-1 1 0 0,0 0-1 0 0,0 0 1 0 0,1 0-1 0 0,0 0 1 0 0,-1 0-1 0 0,1 0 1 0 0,1-1-1 0 0,-1 1 1 0 0,0 0-1 0 0,1-1 1 0 0,0 0-1 0 0,0 0 1 0 0,0 0-1 0 0,0 0 1 0 0,0 0-1 0 0,7 4 1 0 0,-5-4 24 0 0,1 0-1 0 0,0 0 1 0 0,0 0 0 0 0,1 0 0 0 0,-1-1 0 0 0,0 0 0 0 0,1-1 0 0 0,-1 1 0 0 0,1-1-1 0 0,0 0 1 0 0,-1-1 0 0 0,1 0 0 0 0,0 0 0 0 0,10-1 0 0 0,-13 0-45 0 0,1 0 0 0 0,0 0 1 0 0,-1-1-1 0 0,1 1 0 0 0,-1-1 0 0 0,1 0 1 0 0,-1 0-1 0 0,0 0 0 0 0,1-1 0 0 0,-1 0 1 0 0,-1 0-1 0 0,1 0 0 0 0,0 0 0 0 0,-1 0 1 0 0,1-1-1 0 0,-1 1 0 0 0,0-1 0 0 0,0 0 1 0 0,-1 0-1 0 0,5-8 0 0 0,-3 1 84 0 0,1 0 0 0 0,-2-1-1 0 0,1 0 1 0 0,-2 1-1 0 0,0-1 1 0 0,0 0 0 0 0,-1 0-1 0 0,0 0 1 0 0,-2-15-1 0 0,1 15-7 0 0,-2 1 0 0 0,1 0 0 0 0,-1 0 0 0 0,-1 1 0 0 0,0-1 0 0 0,0 0 0 0 0,-1 1 0 0 0,-1 0 0 0 0,0 0 0 0 0,-7-12 0 0 0,9 18-129 0 0,0 0 0 0 0,-1 0 0 0 0,0 0 0 0 0,1 1 0 0 0,-1-1 0 0 0,-1 1 0 0 0,1 0 0 0 0,0 0 0 0 0,-1 0-1 0 0,0 1 1 0 0,1-1 0 0 0,-1 1 0 0 0,0 0 0 0 0,0 1 0 0 0,0-1 0 0 0,0 1 0 0 0,-1 0 0 0 0,-5-1 0 0 0,0 2-160 0 0,0-1 0 0 0,-1 2 0 0 0,1-1 0 0 0,-1 1 0 0 0,1 1 0 0 0,0 0 0 0 0,-16 5 0 0 0,23-5-173 0 0,0-1 0 0 0,0 1 0 0 0,1-1 0 0 0,-1 1-1 0 0,0 0 1 0 0,1 0 0 0 0,-1 1 0 0 0,1-1 0 0 0,-1 1-1 0 0,-3 4 1 0 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7.515"/>
    </inkml:context>
    <inkml:brush xml:id="br0">
      <inkml:brushProperty name="width" value="0.05" units="cm"/>
      <inkml:brushProperty name="height" value="0.05" units="cm"/>
      <inkml:brushProperty name="color" value="#E71224"/>
    </inkml:brush>
  </inkml:definitions>
  <inkml:trace contextRef="#ctx0" brushRef="#br0">93 85 3679 0 0,'-3'-18'1879'0'0,"2"16"-1247"0"0,0 0 0 0 0,0 0 0 0 0,0 1 0 0 0,-1-1 0 0 0,1 1 0 0 0,0-1 0 0 0,-4-2-1 0 0,4 3-586 0 0,0 1 0 0 0,0-1-1 0 0,0 0 1 0 0,0 1-1 0 0,0-1 1 0 0,0 1 0 0 0,0-1-1 0 0,-1 1 1 0 0,1 0-1 0 0,0-1 1 0 0,-2 1 0 0 0,2 0 15 0 0,0 0 1 0 0,0 0 0 0 0,-1 0 0 0 0,1 0-1 0 0,0 0 1 0 0,0 0 0 0 0,0 1 0 0 0,0-1 0 0 0,0 0-1 0 0,0 1 1 0 0,0-1 0 0 0,-1 1 0 0 0,1-1-1 0 0,0 1 1 0 0,0-1 0 0 0,1 1 0 0 0,-1 0-1 0 0,0 0 1 0 0,0-1 0 0 0,0 1 0 0 0,0 0-1 0 0,1 0 1 0 0,-1 0 0 0 0,0 0 0 0 0,1 0-1 0 0,-1 0 1 0 0,0 1 0 0 0,0 0 356 0 0,14 9 515 0 0,-11-11-853 0 0,0 1 0 0 0,0 0 0 0 0,0-1 1 0 0,0 1-1 0 0,0-1 0 0 0,0 0 0 0 0,0 1 0 0 0,0-1 0 0 0,0 0 0 0 0,0 0 0 0 0,0-1 0 0 0,0 1 0 0 0,0 0 0 0 0,0-1 0 0 0,0 1 0 0 0,0-1 0 0 0,0 1 0 0 0,0-1 1 0 0,0 0-1 0 0,0 0 0 0 0,2-1 0 0 0,-2 0-7 0 0,0 1 0 0 0,0 0 0 0 0,0-1 1 0 0,0 1-1 0 0,0-1 0 0 0,0 0 0 0 0,0 0 0 0 0,-1 1 0 0 0,1-1 1 0 0,-1 0-1 0 0,1-1 0 0 0,-1 1 0 0 0,0 0 0 0 0,0 0 1 0 0,0 0-1 0 0,1-5 0 0 0,-1 6-63 0 0,-1 0-1 0 0,0 0 1 0 0,0 0 0 0 0,0 0-1 0 0,0 0 1 0 0,0 0 0 0 0,0 0-1 0 0,0 0 1 0 0,0 1 0 0 0,-1-1-1 0 0,1 0 1 0 0,0 0 0 0 0,-1 0-1 0 0,1 0 1 0 0,0 0 0 0 0,-1 1-1 0 0,1-1 1 0 0,-1 0 0 0 0,1 0-1 0 0,-1 1 1 0 0,1-1 0 0 0,-2 0-1 0 0,1-1-14 0 0,-1 1 0 0 0,0 0-1 0 0,1 0 1 0 0,-1 0-1 0 0,0 0 1 0 0,0 0-1 0 0,1 1 1 0 0,-1-1 0 0 0,-4-1-1 0 0,1 2-87 0 0,1-1 0 0 0,-1 0 0 0 0,0 1 0 0 0,1 0 0 0 0,-1 0 0 0 0,0 0 0 0 0,1 1 0 0 0,-6 1 0 0 0,-21 11-2792 0 0,15-4 1188 0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6:19:37.860"/>
    </inkml:context>
    <inkml:brush xml:id="br0">
      <inkml:brushProperty name="width" value="0.05" units="cm"/>
      <inkml:brushProperty name="height" value="0.05" units="cm"/>
      <inkml:brushProperty name="color" value="#E71224"/>
    </inkml:brush>
  </inkml:definitions>
  <inkml:trace contextRef="#ctx0" brushRef="#br0">316 25 9671 0 0,'0'0'748'0'0,"8"-2"-464"0"0,-5 2-311 0 0,10-4-688 0 0,-13 0 381 0 0,-7-2 318 0 0,4 4 180 0 0,0 1-1 0 0,0 0 1 0 0,0 0-1 0 0,-1 0 0 0 0,1 0 1 0 0,0 0-1 0 0,-1 1 1 0 0,1 0-1 0 0,0 0 0 0 0,-1 0 1 0 0,1 0-1 0 0,-1 0 1 0 0,1 0-1 0 0,0 1 0 0 0,-1 0 1 0 0,-3 1-1 0 0,-6 2 225 0 0,0 1-1 0 0,-20 9 0 0 0,5 0-54 0 0,0 1 0 0 0,1 1 0 0 0,0 1-1 0 0,-33 29 1 0 0,55-42-272 0 0,1 0 0 0 0,0 1 0 0 0,1-1 0 0 0,-1 0 0 0 0,1 1 1 0 0,0 0-1 0 0,0 0 0 0 0,0 0 0 0 0,0 0 0 0 0,1 1 0 0 0,-3 9 0 0 0,4-12-12 0 0,1 0 0 0 0,0-1 0 0 0,0 1 0 0 0,0 0 0 0 0,0-1 0 0 0,0 1 0 0 0,0 0 0 0 0,0-1 0 0 0,1 1 0 0 0,0 0 0 0 0,-1-1 0 0 0,1 1 0 0 0,0-1 0 0 0,0 1 0 0 0,1-1-1 0 0,-1 1 1 0 0,0-1 0 0 0,1 0 0 0 0,-1 0 0 0 0,1 0 0 0 0,0 0 0 0 0,0 0 0 0 0,0 0 0 0 0,0 0 0 0 0,0 0 0 0 0,0-1 0 0 0,3 3 0 0 0,8 3 172 0 0,1 0 0 0 0,-1-1 0 0 0,1 0-1 0 0,0-1 1 0 0,0 0 0 0 0,1-1 0 0 0,-1-1 0 0 0,26 2 0 0 0,-5-2 61 0 0,1-2 1 0 0,52-5 0 0 0,-38-4-1999 0 0</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9:19:47.053"/>
    </inkml:context>
    <inkml:brush xml:id="br0">
      <inkml:brushProperty name="width" value="0.05" units="cm"/>
      <inkml:brushProperty name="height" value="0.05" units="cm"/>
      <inkml:brushProperty name="color" value="#FFFFFF"/>
    </inkml:brush>
  </inkml:definitions>
  <inkml:trace contextRef="#ctx0" brushRef="#br0">353 75 10879 0 0,'-1'-18'526'0'0,"-3"-30"0"0"0,3 41-638 0 0,1 5-182 0 0,-5 8-752 0 0,2-1 1047 0 0,0 0-1 0 0,0 1 0 0 0,1-1 0 0 0,0 0 0 0 0,0 1 0 0 0,0 0 0 0 0,0 0 0 0 0,0 8 1 0 0,-3 6 135 0 0,-61 332 1486 0 0,57-288-1366 0 0,-101 720 1474 0 0,-8 743-738 0 0,105-592 1222 0 0,24-63-351 0 0,-10-835-1787 0 0,1 8 111 0 0,14 82-1 0 0,-15-121-250 0 0,0 0 0 0 0,1-1 0 0 0,0 1 0 0 0,0 0 0 0 0,5 7 0 0 0,-6-11-386 0 0,1-2-1185 0 0,10 0-4632 0 0</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0:13.663"/>
    </inkml:context>
    <inkml:brush xml:id="br0">
      <inkml:brushProperty name="width" value="0.05" units="cm"/>
      <inkml:brushProperty name="height" value="0.05" units="cm"/>
      <inkml:brushProperty name="color" value="#FFFFFF"/>
    </inkml:brush>
  </inkml:definitions>
  <inkml:trace contextRef="#ctx0" brushRef="#br0">137 739 13359 0 0,'-27'-2'1129'0'0,"-25"-3"-336"0"0,48 4-677 0 0,-1 1 0 0 0,1-2 0 0 0,0 1 1 0 0,0 0-1 0 0,0-1 0 0 0,0 0 0 0 0,0 0 1 0 0,0 0-1 0 0,-4-4 0 0 0,6 5-124 0 0,1 0 0 0 0,0 0-1 0 0,0-1 1 0 0,0 1 0 0 0,0 0 0 0 0,0-1-1 0 0,1 1 1 0 0,-1-1 0 0 0,0 1 0 0 0,1-1-1 0 0,-1 1 1 0 0,1-1 0 0 0,-1 0-1 0 0,1 1 1 0 0,0-1 0 0 0,-1 0 0 0 0,1 1-1 0 0,0-1 1 0 0,0 0 0 0 0,0 1 0 0 0,1-1-1 0 0,-1 0 1 0 0,0 1 0 0 0,1-1-1 0 0,0-1 1 0 0,1-5 108 0 0,1 0 1 0 0,1 0-1 0 0,6-12 0 0 0,-8 16-92 0 0,12-21-5 0 0,2 0 0 0 0,1 1 1 0 0,1 1-1 0 0,2 1 0 0 0,35-34 1 0 0,123-87 53 0 0,-114 94 68 0 0,-31 25-64 0 0,1 2 0 0 0,1 2 0 0 0,1 1 0 0 0,0 1 0 0 0,2 2 0 0 0,73-21 0 0 0,-54 21-42 0 0,20-7 38 0 0,2 3-1 0 0,80-10 1 0 0,-62 22-57 0 0,1 4 0 0 0,-1 4 0 0 0,0 5 0 0 0,0 3 0 0 0,132 30 0 0 0,-161-22 0 0 0,-1 3 0 0 0,0 3 0 0 0,-2 3 0 0 0,0 3 0 0 0,-2 3 0 0 0,-2 2 0 0 0,-1 3 0 0 0,-1 2 0 0 0,105 93 0 0 0,-120-91 3 0 0,109 104 33 0 0,-13 14 13 0 0,71 136 224 0 0,-14 9 89 0 0,-135-208-237 0 0,-12-16 11 0 0,-2 1 0 0 0,52 126 0 0 0,68 256 158 0 0,0 38-8 0 0,-48-151-158 0 0,-80-216 83 0 0,42 254-1 0 0,-27 145 725 0 0,52 255-167 0 0,-28-439-557 0 0,-68-314-246 0 0,2 1 0 0 0,31 56 0 0 0,-43-90-315 0 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0:13.664"/>
    </inkml:context>
    <inkml:brush xml:id="br0">
      <inkml:brushProperty name="width" value="0.05" units="cm"/>
      <inkml:brushProperty name="height" value="0.05" units="cm"/>
      <inkml:brushProperty name="color" value="#FFFFFF"/>
    </inkml:brush>
  </inkml:definitions>
  <inkml:trace contextRef="#ctx0" brushRef="#br0">16 14 17567 0 0,'0'0'803'0'0,"-2"-1"-18"0"0,-10-11-506 0 0,11 12-478 0 0,2 2-671 0 0,27 45 918 0 0,-1 2 1 0 0,-3 1 0 0 0,-2 1 0 0 0,20 68 0 0 0,-21-44 614 0 0,32 78 0 0 0,-50-146-513 0 0,0 0-1 0 0,0 0 1 0 0,1 0-1 0 0,0-1 0 0 0,8 10 1 0 0,-10-14-115 0 0,-1-1 0 0 0,1 1 1 0 0,0-1-1 0 0,-1 1 0 0 0,1-1 0 0 0,0 1 1 0 0,0-1-1 0 0,0 0 0 0 0,0 0 1 0 0,0 0-1 0 0,0 0 0 0 0,0-1 0 0 0,1 1 1 0 0,-1 0-1 0 0,0-1 0 0 0,0 0 1 0 0,1 1-1 0 0,-1-1 0 0 0,0 0 0 0 0,0 0 1 0 0,1 0-1 0 0,2-1 0 0 0,6-2 42 0 0,0 0 1 0 0,0 0-1 0 0,-1-1 0 0 0,0-1 1 0 0,0 0-1 0 0,0 0 0 0 0,10-8 1 0 0,5-5 102 0 0,30-27 0 0 0,32-42 103 0 0,-11 9-98 0 0,77-73-343 0 0,-92 82-3633 0 0,-49 56 1553 0 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0:45.308"/>
    </inkml:context>
    <inkml:brush xml:id="br0">
      <inkml:brushProperty name="width" value="0.05" units="cm"/>
      <inkml:brushProperty name="height" value="0.05" units="cm"/>
      <inkml:brushProperty name="color" value="#FFFFFF"/>
    </inkml:brush>
  </inkml:definitions>
  <inkml:trace contextRef="#ctx0" brushRef="#br0">353 75 10879 0 0,'-1'-18'526'0'0,"-3"-30"0"0"0,3 41-638 0 0,1 5-182 0 0,-5 8-752 0 0,2-1 1047 0 0,0 0-1 0 0,0 1 0 0 0,1-1 0 0 0,0 0 0 0 0,0 1 0 0 0,0 0 0 0 0,0 0 0 0 0,0 8 1 0 0,-3 6 135 0 0,-61 332 1486 0 0,57-288-1366 0 0,-101 720 1474 0 0,-8 743-738 0 0,105-592 1222 0 0,24-63-351 0 0,-10-835-1787 0 0,1 8 111 0 0,14 82-1 0 0,-15-121-250 0 0,0 0 0 0 0,1-1 0 0 0,0 1 0 0 0,0 0 0 0 0,5 7 0 0 0,-6-11-386 0 0,1-2-1185 0 0,10 0-4632 0 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1:03.442"/>
    </inkml:context>
    <inkml:brush xml:id="br0">
      <inkml:brushProperty name="width" value="0.05" units="cm"/>
      <inkml:brushProperty name="height" value="0.05" units="cm"/>
      <inkml:brushProperty name="color" value="#FFFFFF"/>
    </inkml:brush>
  </inkml:definitions>
  <inkml:trace contextRef="#ctx0" brushRef="#br0">5913 1008 9359 0 0,'0'0'208'0'0,"-2"1"34"0"0,-8 8-210 0 0,-1 0 1 0 0,0-1 0 0 0,0-1-1 0 0,0 0 1 0 0,-1 0 0 0 0,0-1-1 0 0,-1-1 1 0 0,1 0 0 0 0,-22 5-1 0 0,-104 17 1163 0 0,-147 9 0 0 0,35-29-244 0 0,0-16 67 0 0,-553-86 635 0 0,494 36-1024 0 0,-545-180 0 0 0,435 76-558 0 0,299 113-57 0 0,-457-177 681 0 0,415 164-218 0 0,-100-36-192 0 0,166 67-131 0 0,4 2-117 0 0,-100-21 0 0 0,1 22-60 0 0,150 25-18 0 0,0 3 1 0 0,-70 6 0 0 0,77-2 25 0 0,-34 5-30 0 0,-81 18 0 0 0,129-22 46 0 0,1 2 1 0 0,-1 1 0 0 0,1 0-1 0 0,1 1 1 0 0,-1 1 0 0 0,1 1-1 0 0,1 0 1 0 0,-27 22 0 0 0,34-23 3 0 0,1 1 1 0 0,0 0 0 0 0,1 0 0 0 0,0 1 0 0 0,1 0 0 0 0,0 0 0 0 0,0 1 0 0 0,1 0 0 0 0,1 0 0 0 0,-5 17 0 0 0,-2 12-28 0 0,-12 79 0 0 0,18-78 39 0 0,1 1 0 0 0,3 1 0 0 0,2-1 0 0 0,1 0 1 0 0,2 0-1 0 0,14 67 0 0 0,-14-101-4 0 0,11 40 67 0 0,-7-33-130 0 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1:03.443"/>
    </inkml:context>
    <inkml:brush xml:id="br0">
      <inkml:brushProperty name="width" value="0.05" units="cm"/>
      <inkml:brushProperty name="height" value="0.05" units="cm"/>
      <inkml:brushProperty name="color" value="#FFFFFF"/>
    </inkml:brush>
  </inkml:definitions>
  <inkml:trace contextRef="#ctx0" brushRef="#br0">0 0 13359 0 0,'0'0'2432'0'0,"1"2"-2145"0"0,119 212-321 0 0,-8-10 171 0 0,-83-154-114 0 0,-1-1 591 0 0,46 61 1 0 0,-73-109-562 0 0,0 0 1 0 0,-1 0-1 0 0,1 0 1 0 0,0 0-1 0 0,0 1 1 0 0,1-1-1 0 0,-1-1 1 0 0,0 1 0 0 0,0 0-1 0 0,0 0 1 0 0,1 0-1 0 0,-1-1 1 0 0,0 1-1 0 0,1 0 1 0 0,-1-1-1 0 0,1 1 1 0 0,-1-1 0 0 0,0 0-1 0 0,1 0 1 0 0,-1 1-1 0 0,1-1 1 0 0,-1 0-1 0 0,1 0 1 0 0,-1 0-1 0 0,1 0 1 0 0,-1-1 0 0 0,1 1-1 0 0,-1 0 1 0 0,1-1-1 0 0,-1 1 1 0 0,1-1-1 0 0,-1 1 1 0 0,0-1-1 0 0,1 0 1 0 0,-1 1 0 0 0,0-1-1 0 0,0 0 1 0 0,3-2-1 0 0,3-3 53 0 0,0-1 0 0 0,0-1 0 0 0,0 1 0 0 0,10-15 0 0 0,-10 11-70 0 0,52-74 84 0 0,-39 55-161 0 0,0 1 1 0 0,2 0-1 0 0,28-28 1 0 0,-33 41-272 0 0,1 0 0 0 0,22-15 0 0 0,-3 10-5446 0 0,-19 12 6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15:47:18.301"/>
    </inkml:context>
    <inkml:brush xml:id="br0">
      <inkml:brushProperty name="width" value="0.05" units="cm"/>
      <inkml:brushProperty name="height" value="0.05" units="cm"/>
      <inkml:brushProperty name="color" value="#F1C232"/>
    </inkml:brush>
  </inkml:definitions>
  <inkml:trace contextRef="#ctx0" brushRef="#br0">0 714 3223 0 0,'2'-1'6342'0'0,"5"-4"-6158"0"0,0-1 1 0 0,0 0-1 0 0,0 0 1 0 0,0 0-1 0 0,-1-1 1 0 0,0 0 0 0 0,-1 0-1 0 0,0 0 1 0 0,0-1-1 0 0,0 0 1 0 0,-1 0-1 0 0,0 0 1 0 0,-1 0-1 0 0,1-1 1 0 0,1-10-1 0 0,0-1-136 0 0,0 0-1 0 0,-1-1 1 0 0,-2 0-1 0 0,0 0 1 0 0,-1-32-1 0 0,-2 36-55 0 0,-1 1-1 0 0,0 1 1 0 0,-1-1-1 0 0,-1 0 1 0 0,0 1 0 0 0,-1-1-1 0 0,-1 1 1 0 0,0 1-1 0 0,-16-28 1 0 0,21 42 24 0 0,-7-10 88 0 0,8 10-96 0 0,-1 0-1 0 0,1-1 1 0 0,0 1-1 0 0,0 0 1 0 0,0 0-1 0 0,-1-1 1 0 0,1 1-1 0 0,0 0 1 0 0,-1-1-1 0 0,1 1 0 0 0,0 0 1 0 0,-1 0-1 0 0,1 0 1 0 0,0-1-1 0 0,-1 1 1 0 0,1 0-1 0 0,-1 0 1 0 0,1 0-1 0 0,0 0 1 0 0,-1 0-1 0 0,1 0 1 0 0,0 0-1 0 0,-1 0 1 0 0,1 0-1 0 0,-1 0 1 0 0,-1 2 5 0 0,0 1 1 0 0,0 0 0 0 0,0 0-1 0 0,1 0 1 0 0,0 0 0 0 0,-1 1-1 0 0,1-1 1 0 0,0 0 0 0 0,1 0-1 0 0,-1 1 1 0 0,0-1 0 0 0,1 1-1 0 0,0-1 1 0 0,0 0 0 0 0,0 1-1 0 0,0-1 1 0 0,0 1 0 0 0,1-1-1 0 0,1 4 1 0 0,0 6 51 0 0,1 0-1 0 0,1-1 1 0 0,10 23 0 0 0,-11-28-48 0 0,1 0 1 0 0,0-1 0 0 0,1 1-1 0 0,0-1 1 0 0,0 1 0 0 0,0-2-1 0 0,0 1 1 0 0,1 0 0 0 0,0-1-1 0 0,0 0 1 0 0,1-1 0 0 0,9 6-1 0 0,-12-7 34 0 0,1-1-1 0 0,0 0 0 0 0,-1 0 0 0 0,1 0 0 0 0,0-1 0 0 0,0 0 0 0 0,0 0 1 0 0,0 0-1 0 0,0 0 0 0 0,0-1 0 0 0,0 0 0 0 0,0 0 0 0 0,0 0 0 0 0,0-1 0 0 0,0 1 1 0 0,0-1-1 0 0,0 0 0 0 0,0-1 0 0 0,0 1 0 0 0,6-4 0 0 0,-2 1 109 0 0,-6 3-135 0 0,-1 0-1 0 0,0 0 1 0 0,0 0 0 0 0,0 0 0 0 0,0 0 0 0 0,0-1-1 0 0,0 1 1 0 0,0 0 0 0 0,0-1 0 0 0,0 0 0 0 0,-1 1-1 0 0,1-1 1 0 0,-1 0 0 0 0,1 0 0 0 0,-1 0 0 0 0,1 0-1 0 0,-1 0 1 0 0,1-3 0 0 0,-2 4 47 0 0,0 3-13 0 0,-2 6-57 0 0,0 1 0 0 0,0-1 0 0 0,1 1 0 0 0,0 0 0 0 0,1-1-1 0 0,0 1 1 0 0,0 0 0 0 0,1-1 0 0 0,0 1 0 0 0,0 0 0 0 0,1-1 0 0 0,0 1-1 0 0,6 12 1 0 0,-2-7-1 0 0,1 1 0 0 0,0-1 0 0 0,11 14 0 0 0,-14-22 0 0 0,1 0 0 0 0,0-1 0 0 0,0 0 0 0 0,1 0 0 0 0,-1 0 0 0 0,1-1 0 0 0,0 1 0 0 0,0-1 0 0 0,8 3 0 0 0,-5-3 5 0 0,0-1 0 0 0,0 0 0 0 0,0 0 0 0 0,0-1 0 0 0,0 0 0 0 0,1-1 0 0 0,-1 0 0 0 0,0 0 0 0 0,1-1 0 0 0,-1-1 0 0 0,1 1 0 0 0,-1-1-1 0 0,0-1 1 0 0,11-3 0 0 0,-13 4 10 0 0,0-1 0 0 0,0-1 0 0 0,0 1 0 0 0,-1-1 0 0 0,1 0 0 0 0,-1-1 0 0 0,0 0 0 0 0,0 0 0 0 0,0 0 0 0 0,0-1 0 0 0,-1 1 0 0 0,0-1 0 0 0,0-1 0 0 0,0 1 0 0 0,0-1 0 0 0,-1 0 0 0 0,0 0 0 0 0,0 0 0 0 0,2-7 0 0 0,-3 7-9 0 0,-1 0 0 0 0,-1-1 0 0 0,1 1 0 0 0,-1-1 0 0 0,-1 1 0 0 0,1-1 0 0 0,-1 0 0 0 0,0 1 0 0 0,0-1 0 0 0,-1 1 0 0 0,0-1 0 0 0,0 0 0 0 0,-3-6 0 0 0,3 9-14 0 0,0 0 1 0 0,0 0 0 0 0,-1 0-1 0 0,0 0 1 0 0,0 0-1 0 0,0 1 1 0 0,0-1 0 0 0,-1 0-1 0 0,1 1 1 0 0,-1 0-1 0 0,0 0 1 0 0,0 0 0 0 0,0 0-1 0 0,-1 0 1 0 0,1 0-1 0 0,0 1 1 0 0,-1 0 0 0 0,0 0-1 0 0,0 0 1 0 0,1 0-1 0 0,-6-2 1 0 0,5 4-5 0 0,1-1 1 0 0,0 1-1 0 0,-1 0 0 0 0,1 0 0 0 0,0 0 1 0 0,0 1-1 0 0,-1-1 0 0 0,1 1 1 0 0,0-1-1 0 0,0 1 0 0 0,0 0 1 0 0,0 1-1 0 0,0-1 0 0 0,0 0 0 0 0,0 1 1 0 0,0-1-1 0 0,0 1 0 0 0,-4 4 1 0 0,3-3-6 0 0,0 0 0 0 0,0 1 1 0 0,0-1-1 0 0,1 1 0 0 0,0 0 0 0 0,-1 0 1 0 0,2 0-1 0 0,-1 1 0 0 0,0-1 1 0 0,1 1-1 0 0,-3 7 0 0 0,4-7 17 0 0,0 0 0 0 0,0 1 0 0 0,1-1 0 0 0,0 0 0 0 0,0 1 0 0 0,0-1 0 0 0,0 1 0 0 0,1-1 0 0 0,0 0 0 0 0,0 1 0 0 0,1-1 0 0 0,3 8 0 0 0,-3-8 0 0 0,0 0 0 0 0,0 1 0 0 0,1-1 0 0 0,0 0 0 0 0,0 0 0 0 0,1 0 0 0 0,0-1 0 0 0,-1 1 0 0 0,1-1 0 0 0,1 0 0 0 0,6 5 0 0 0,-9-7 13 0 0,0 0 0 0 0,0-1 0 0 0,0 0 0 0 0,0 1 0 0 0,1-1 0 0 0,-1 0 0 0 0,0 0 0 0 0,1 0 0 0 0,-1-1 0 0 0,1 1 0 0 0,-1-1 0 0 0,1 1 0 0 0,3-1 0 0 0,-1 1 21 0 0,-3-1-15 0 0,0 0 0 0 0,0-1 0 0 0,0 1 0 0 0,0 0-1 0 0,0-1 1 0 0,0 1 0 0 0,0-1 0 0 0,0 1 0 0 0,0-1 0 0 0,0 0 0 0 0,0 0-1 0 0,0 0 1 0 0,0 0 0 0 0,2-2 0 0 0,16-17 176 0 0,-13 16-185 0 0,3 1-10 0 0,0 3 0 0 0,11 2 4 0 0,-19-2-9 0 0,-1 1 1 0 0,1-1-1 0 0,-1 0 0 0 0,1 0 0 0 0,-1 0 1 0 0,1 0-1 0 0,-1 0 0 0 0,1 0 0 0 0,-1 0 0 0 0,1 0 1 0 0,1-1-1 0 0,1 0 4 0 0,1 1 1 0 0,-1-1-1 0 0,0 0 1 0 0,0-1-1 0 0,1 1 1 0 0,-1-1-1 0 0,0 0 1 0 0,0 0-1 0 0,-1 0 1 0 0,1 0-1 0 0,0-1 1 0 0,-1 1-1 0 0,1-1 1 0 0,4-5-1 0 0,-4 3 11 0 0,0 0 1 0 0,-1 0-1 0 0,1-1 0 0 0,-1 1 0 0 0,0-1 1 0 0,0 0-1 0 0,-1 1 0 0 0,0-1 1 0 0,2-8-1 0 0,-1-5 30 0 0,0 0-1 0 0,-1 0 1 0 0,-1-1 0 0 0,-1 1 0 0 0,-3-32-1 0 0,-61-331 25 0 0,64 380-145 0 0,-4 12-183 0 0,1 7 210 0 0,1 1 0 0 0,1-1 0 0 0,0 0 1 0 0,1 1-1 0 0,4 23 0 0 0,-1-2 0 0 0,7 614 2048 0 0,6-432 304 0 0,-16-220-1501 0 0,0-11-540 0 0,-5-230 291 0 0,8 173-958 0 0,17-104 0 0 0,-14 141 156 0 0,1 0 0 0 0,1 1 0 0 0,20-44 0 0 0,-28 72 239 0 0,1-1 0 0 0,-1 0 0 0 0,1 0 0 0 0,0 0-1 0 0,0 1 1 0 0,0-1 0 0 0,0 0 0 0 0,0 1 0 0 0,0-1 0 0 0,1 1 0 0 0,-1 0-1 0 0,0-1 1 0 0,1 1 0 0 0,-1 0 0 0 0,1 0 0 0 0,0 0 0 0 0,-1 0 0 0 0,1 0-1 0 0,0 0 1 0 0,-1 0 0 0 0,1 0 0 0 0,0 1 0 0 0,0-1 0 0 0,0 1 0 0 0,0-1 0 0 0,0 1-1 0 0,0 0 1 0 0,-1 0 0 0 0,1 0 0 0 0,0 0 0 0 0,0 0 0 0 0,0 0 0 0 0,0 1-1 0 0,0-1 1 0 0,0 0 0 0 0,0 1 0 0 0,0 0 0 0 0,-1-1 0 0 0,1 1 0 0 0,0 0-1 0 0,1 1 1 0 0,0 0 22 0 0,0-1 0 0 0,-1 1 0 0 0,0 0 0 0 0,1 0 0 0 0,-1 0-1 0 0,0 0 1 0 0,0 0 0 0 0,0 1 0 0 0,0-1 0 0 0,0 0 0 0 0,0 1 0 0 0,-1 0 0 0 0,0-1 0 0 0,1 1-1 0 0,-1 0 1 0 0,0 0 0 0 0,0 0 0 0 0,0 0 0 0 0,-1 0 0 0 0,1 0 0 0 0,-1 0 0 0 0,1 0-1 0 0,-1 0 1 0 0,0 3 0 0 0,-1 5 127 0 0,1 0-1 0 0,-1 0 0 0 0,-1 0 1 0 0,0 0-1 0 0,-5 14 0 0 0,4-15 1 0 0,-1 1 0 0 0,-1-1 1 0 0,-10 17-1 0 0,12-22-114 0 0,0-1 1 0 0,0 1 0 0 0,-1 0-1 0 0,0-1 1 0 0,0 0 0 0 0,0 0-1 0 0,-1 0 1 0 0,-7 5 0 0 0,5-4-437 0 0,-5 2 524 0 0,4-5-6033 0 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1:28.266"/>
    </inkml:context>
    <inkml:brush xml:id="br0">
      <inkml:brushProperty name="width" value="0.05" units="cm"/>
      <inkml:brushProperty name="height" value="0.05" units="cm"/>
      <inkml:brushProperty name="color" value="#FFFFFF"/>
    </inkml:brush>
  </inkml:definitions>
  <inkml:trace contextRef="#ctx0" brushRef="#br0">305 0 9671 0 0,'-7'17'230'0'0,"1"1"-1"0"0,1 0 1 0 0,1 0-1 0 0,-3 19 1 0 0,-2 77-470 0 0,6-71 299 0 0,-16 287 931 0 0,-8 113 131 0 0,23-394-1064 0 0,-69 735 275 0 0,-13 151 1040 0 0,81-876-1078 0 0,-34 467 2897 0 0,29 1-1563 0 0,12-476-1883 0 0,2-1 0 0 0,20 92 0 0 0,-20-129-227 0 0,8 21 0 0 0,2-6-4275 0 0,-1-9-893 0 0</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1:33.616"/>
    </inkml:context>
    <inkml:brush xml:id="br0">
      <inkml:brushProperty name="width" value="0.05" units="cm"/>
      <inkml:brushProperty name="height" value="0.05" units="cm"/>
      <inkml:brushProperty name="color" value="#FFFFFF"/>
    </inkml:brush>
  </inkml:definitions>
  <inkml:trace contextRef="#ctx0" brushRef="#br0">2831 852 10047 0 0,'-1'0'231'0'0,"-5"2"-59"0"0,1-1-51 0 0,-1 0 1 0 0,1 0-1 0 0,-1-1 1 0 0,1 1 0 0 0,-1-1-1 0 0,-7-1 1 0 0,12 1-47 0 0,0 0 1 0 0,0 0-1 0 0,0-1 1 0 0,0 1 0 0 0,0 0-1 0 0,0 0 1 0 0,0-1 0 0 0,0 1-1 0 0,0-1 1 0 0,0 1-1 0 0,0-1 1 0 0,0 1 0 0 0,0-1-1 0 0,0 0 1 0 0,0 0-1 0 0,0 1 1 0 0,0-1 0 0 0,1 0-1 0 0,-1 0 1 0 0,0 0-1 0 0,0 0 1 0 0,1 1 0 0 0,-2-3-1 0 0,0-2 200 0 0,0 0 0 0 0,0 0-1 0 0,-2-10 1 0 0,-1 0-74 0 0,-28-83 303 0 0,22 75-487 0 0,-1 0 0 0 0,0 1 0 0 0,-2 0-1 0 0,0 1 1 0 0,-2 1 0 0 0,0 0 0 0 0,-23-21 0 0 0,-7-2 396 0 0,-91-65 1 0 0,81 69-157 0 0,-1 3 0 0 0,-2 2 1 0 0,-1 3-1 0 0,-104-38 0 0 0,130 57-215 0 0,-58-20-28 0 0,-102-22 0 0 0,91 36-41 0 0,0 3 1 0 0,0 5 0 0 0,-1 5 0 0 0,0 4-1 0 0,-161 20 1 0 0,211-12 14 0 0,1 3 0 0 0,0 1 0 0 0,0 3 0 0 0,-74 31 0 0 0,91-29 25 0 0,1 0 0 0 0,0 3 0 0 0,2 1 0 0 0,0 1 0 0 0,1 2 0 0 0,1 1 0 0 0,2 1 0 0 0,0 2 0 0 0,2 1 0 0 0,1 1 0 0 0,-30 42 0 0 0,33-35 118 0 0,1 0 0 0 0,2 2-1 0 0,2 0 1 0 0,1 1 0 0 0,-23 81-1 0 0,37-112-130 0 0,2-5 6 0 0,0 1-1 0 0,0-1 0 0 0,0 1 1 0 0,0 0-1 0 0,0 0 0 0 0,1-1 1 0 0,0 7-1 0 0,-1-8-106 0 0</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8-16T20:51:33.617"/>
    </inkml:context>
    <inkml:brush xml:id="br0">
      <inkml:brushProperty name="width" value="0.05" units="cm"/>
      <inkml:brushProperty name="height" value="0.05" units="cm"/>
      <inkml:brushProperty name="color" value="#FFFFFF"/>
    </inkml:brush>
  </inkml:definitions>
  <inkml:trace contextRef="#ctx0" brushRef="#br0">95 48 9215 0 0,'-43'-47'4392'0'0,"37"111"-4152"0"0,-14 115 264 0 0,-5 85 1122 0 0,24-251-1465 0 0,1 1 0 0 0,1-1 0 0 0,1 1 0 0 0,0-1 0 0 0,0 1 0 0 0,2-1 0 0 0,4 13 0 0 0,-8-24 13 0 0,1-1-149 0 0,1 0 1 0 0,-1 0-1 0 0,0 0 0 0 0,0 0 0 0 0,1 0 1 0 0,-1 0-1 0 0,0-1 0 0 0,1 1 0 0 0,-1 0 1 0 0,1-1-1 0 0,-1 1 0 0 0,3 0 0 0 0,1 0 10 0 0,0 0 0 0 0,1 0-1 0 0,0-1 1 0 0,-1 0 0 0 0,1 0 0 0 0,-1 0-1 0 0,1 0 1 0 0,9-3 0 0 0,45-14 217 0 0,-47 12-185 0 0,57-21 319 0 0,100-54 0 0 0,-6 3-307 0 0,29-7-1076 0 0,-138 62-1343 0 0,-41 17 834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3"/>
        <p:cNvGrpSpPr/>
        <p:nvPr/>
      </p:nvGrpSpPr>
      <p:grpSpPr>
        <a:xfrm>
          <a:off x="0" y="0"/>
          <a:ext cx="0" cy="0"/>
          <a:chOff x="0" y="0"/>
          <a:chExt cx="0" cy="0"/>
        </a:xfrm>
      </p:grpSpPr>
      <p:sp>
        <p:nvSpPr>
          <p:cNvPr id="2594" name="Google Shape;2594;gdceefc9af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5" name="Google Shape;2595;gdceefc9af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88728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Using the DEAP experiment’s assay board, </a:t>
            </a:r>
            <a:endParaRPr dirty="0"/>
          </a:p>
        </p:txBody>
      </p:sp>
    </p:spTree>
    <p:extLst>
      <p:ext uri="{BB962C8B-B14F-4D97-AF65-F5344CB8AC3E}">
        <p14:creationId xmlns:p14="http://schemas.microsoft.com/office/powerpoint/2010/main" val="1580289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Regular background assays have also been performed</a:t>
            </a:r>
            <a:endParaRPr dirty="0"/>
          </a:p>
        </p:txBody>
      </p:sp>
    </p:spTree>
    <p:extLst>
      <p:ext uri="{BB962C8B-B14F-4D97-AF65-F5344CB8AC3E}">
        <p14:creationId xmlns:p14="http://schemas.microsoft.com/office/powerpoint/2010/main" val="2308581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GB" dirty="0"/>
              <a:t>The plan for the next four months is to do some more studies the background</a:t>
            </a:r>
            <a:r>
              <a:rPr lang="en-US" dirty="0"/>
              <a:t> and the calibration can emanation, and to make a new smaller trap whose parts have been ordered.</a:t>
            </a:r>
          </a:p>
          <a:p>
            <a:pPr marL="171450" lvl="0" indent="-171450" algn="l" rtl="0">
              <a:spcBef>
                <a:spcPts val="0"/>
              </a:spcBef>
              <a:spcAft>
                <a:spcPts val="0"/>
              </a:spcAft>
            </a:pPr>
            <a:r>
              <a:rPr lang="en-US" dirty="0"/>
              <a:t>In October, more data on flow rate dependency.</a:t>
            </a:r>
          </a:p>
          <a:p>
            <a:pPr marL="171450" lvl="0" indent="-171450" algn="l" rtl="0">
              <a:spcBef>
                <a:spcPts val="0"/>
              </a:spcBef>
              <a:spcAft>
                <a:spcPts val="0"/>
              </a:spcAft>
            </a:pPr>
            <a:r>
              <a:rPr lang="en-US" dirty="0"/>
              <a:t>In November, studying the cryogen temperature dependency.</a:t>
            </a:r>
          </a:p>
          <a:p>
            <a:pPr marL="171450" lvl="0" indent="-171450" algn="l" rtl="0">
              <a:spcBef>
                <a:spcPts val="0"/>
              </a:spcBef>
              <a:spcAft>
                <a:spcPts val="0"/>
              </a:spcAft>
            </a:pPr>
            <a:r>
              <a:rPr lang="en-US" dirty="0"/>
              <a:t>And in December, we hope to take the trap underground and have publishable results.</a:t>
            </a:r>
          </a:p>
          <a:p>
            <a:pPr marL="171450" lvl="0" indent="-171450" algn="l" rtl="0">
              <a:spcBef>
                <a:spcPts val="0"/>
              </a:spcBef>
              <a:spcAft>
                <a:spcPts val="0"/>
              </a:spcAft>
            </a:pPr>
            <a:endParaRPr lang="en-US" dirty="0"/>
          </a:p>
          <a:p>
            <a:pPr marL="171450" lvl="0" indent="-171450" algn="l" rtl="0">
              <a:spcBef>
                <a:spcPts val="0"/>
              </a:spcBef>
              <a:spcAft>
                <a:spcPts val="0"/>
              </a:spcAft>
            </a:pPr>
            <a:r>
              <a:rPr lang="en-US" dirty="0"/>
              <a:t>Some of the other activities I have been involved in this term are doing underground assays on the SNO+ cover gas and cavity water, and the LN2 plant vapour. I am also working on comparing the efficiency of channels in the Lucas Cell data acquisition system on surface.</a:t>
            </a:r>
          </a:p>
        </p:txBody>
      </p:sp>
    </p:spTree>
    <p:extLst>
      <p:ext uri="{BB962C8B-B14F-4D97-AF65-F5344CB8AC3E}">
        <p14:creationId xmlns:p14="http://schemas.microsoft.com/office/powerpoint/2010/main" val="1091954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61038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27055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So, I also tested the charcoal trap for 3, 5 and 7L/min, and found that it still does not drop relative efficiency.</a:t>
            </a:r>
          </a:p>
          <a:p>
            <a:endParaRPr lang="en-GB" dirty="0"/>
          </a:p>
          <a:p>
            <a:r>
              <a:rPr lang="en-GB" dirty="0"/>
              <a:t>In the past…….</a:t>
            </a:r>
          </a:p>
          <a:p>
            <a:r>
              <a:rPr lang="en-GB" dirty="0"/>
              <a:t>We use alcohol slush to avoid over pressurising our traps and, more importantly, the Lucas Cell, which can easily happen if the charcoal trap is fully submerged in Liquid Nitrogen. So, we instead attempted to do an assay with the trap partially submerged in Liquid Nitrogen, and, as you see in the plot, found that the charcoal trap was able to retain even more Radon.</a:t>
            </a:r>
          </a:p>
          <a:p>
            <a:endParaRPr lang="en-GB" dirty="0"/>
          </a:p>
          <a:p>
            <a:r>
              <a:rPr lang="en-GB" dirty="0"/>
              <a:t>Notice that these are not percentage efficiency measurements, which kept bothering me, so I tried to understand the amount of Radon emanated from the calibration can.</a:t>
            </a:r>
            <a:endParaRPr lang="en-AE" dirty="0"/>
          </a:p>
        </p:txBody>
      </p:sp>
    </p:spTree>
    <p:extLst>
      <p:ext uri="{BB962C8B-B14F-4D97-AF65-F5344CB8AC3E}">
        <p14:creationId xmlns:p14="http://schemas.microsoft.com/office/powerpoint/2010/main" val="149002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mc:AlternateContent xmlns:mc="http://schemas.openxmlformats.org/markup-compatibility/2006" xmlns:a14="http://schemas.microsoft.com/office/drawing/2010/main">
        <mc:Choice Requires="a14">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WHY IS RADON A PROBLEM?</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Radon is radioactive gas from the decay of Uranium which is abundant in the rocks that surround the experiments underground. Being a gas and chemically non-reactive, it can flow into the</a:t>
                </a:r>
                <a:r>
                  <a:rPr lang="en-GB" baseline="0" dirty="0"/>
                  <a:t> detectors quite </a:t>
                </a:r>
                <a:r>
                  <a:rPr lang="en-GB" dirty="0"/>
                  <a:t>easily</a:t>
                </a:r>
                <a:r>
                  <a:rPr lang="en-GB" baseline="0" dirty="0"/>
                  <a:t>, producing </a:t>
                </a:r>
                <a:r>
                  <a:rPr lang="en-GB" dirty="0"/>
                  <a:t>backgrounds that can create scintillation that overlaps the energy regions of interest. For example,</a:t>
                </a:r>
                <a:r>
                  <a:rPr lang="en-GB" baseline="0" dirty="0"/>
                  <a:t> </a:t>
                </a:r>
                <a:r>
                  <a:rPr lang="en-GB" dirty="0"/>
                  <a:t>the SNO+ detector’s search for the </a:t>
                </a:r>
                <a14:m>
                  <m:oMath xmlns:m="http://schemas.openxmlformats.org/officeDocument/2006/math">
                    <m:r>
                      <a:rPr lang="en-GB" b="0" i="0" smtClean="0">
                        <a:solidFill>
                          <a:schemeClr val="lt1"/>
                        </a:solidFill>
                        <a:latin typeface="Cambria Math" panose="02040503050406030204" pitchFamily="18" charset="0"/>
                        <a:ea typeface="Source Code Pro Light"/>
                        <a:cs typeface="Source Code Pro Light"/>
                        <a:sym typeface="Source Code Pro Light"/>
                      </a:rPr>
                      <m:t>0</m:t>
                    </m:r>
                    <m:r>
                      <a:rPr lang="en-GB" b="0" i="1" smtClean="0">
                        <a:solidFill>
                          <a:schemeClr val="lt1"/>
                        </a:solidFill>
                        <a:latin typeface="Cambria Math" panose="02040503050406030204" pitchFamily="18" charset="0"/>
                        <a:ea typeface="Source Code Pro Light"/>
                        <a:cs typeface="Source Code Pro Light"/>
                        <a:sym typeface="Source Code Pro Light"/>
                      </a:rPr>
                      <m:t>𝜈𝛽𝛽</m:t>
                    </m:r>
                  </m:oMath>
                </a14:m>
                <a:r>
                  <a:rPr lang="en-GB" dirty="0">
                    <a:solidFill>
                      <a:schemeClr val="lt1"/>
                    </a:solidFill>
                    <a:latin typeface="Source Code Pro Light"/>
                    <a:ea typeface="Source Code Pro Light"/>
                    <a:cs typeface="Source Code Pro Light"/>
                    <a:sym typeface="Source Code Pro Light"/>
                  </a:rPr>
                  <a:t> decay</a:t>
                </a:r>
                <a:r>
                  <a:rPr lang="en-GB" baseline="0" dirty="0">
                    <a:solidFill>
                      <a:schemeClr val="lt1"/>
                    </a:solidFill>
                    <a:latin typeface="Source Code Pro Light"/>
                    <a:ea typeface="Source Code Pro Light"/>
                    <a:cs typeface="Source Code Pro Light"/>
                    <a:sym typeface="Source Code Pro Light"/>
                  </a:rPr>
                  <a:t> requires seeing that small peak which can be overlapped by the decay products of Bi-214, which follows from Radon. So, it’s not only important for us to reduce the level of Radon in our detectors but also to know how much Radon is in certain regions of the detectors.</a:t>
                </a:r>
                <a:endParaRPr lang="en-GB" dirty="0">
                  <a:solidFill>
                    <a:schemeClr val="lt1"/>
                  </a:solidFill>
                  <a:latin typeface="Source Code Pro Light"/>
                  <a:ea typeface="Source Code Pro Light"/>
                  <a:cs typeface="Source Code Pro Light"/>
                  <a:sym typeface="Source Code Pro Light"/>
                </a:endParaRPr>
              </a:p>
              <a:p>
                <a:pPr marL="0" lvl="0" indent="0" algn="l" rtl="0">
                  <a:spcBef>
                    <a:spcPts val="0"/>
                  </a:spcBef>
                  <a:spcAft>
                    <a:spcPts val="0"/>
                  </a:spcAft>
                  <a:buNone/>
                </a:pPr>
                <a:endParaRPr dirty="0"/>
              </a:p>
            </p:txBody>
          </p:sp>
        </mc:Choice>
        <mc:Fallback xmlns="">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Background for </a:t>
                </a:r>
                <a:r>
                  <a:rPr lang="en-GB" b="0" i="0">
                    <a:solidFill>
                      <a:schemeClr val="lt1"/>
                    </a:solidFill>
                    <a:latin typeface="Cambria Math" panose="02040503050406030204" pitchFamily="18" charset="0"/>
                    <a:ea typeface="Source Code Pro Light"/>
                    <a:cs typeface="Source Code Pro Light"/>
                    <a:sym typeface="Source Code Pro Light"/>
                  </a:rPr>
                  <a:t>0𝜈𝛽𝛽</a:t>
                </a:r>
                <a:r>
                  <a:rPr lang="en-GB" dirty="0">
                    <a:solidFill>
                      <a:schemeClr val="lt1"/>
                    </a:solidFill>
                    <a:latin typeface="Source Code Pro Light"/>
                    <a:ea typeface="Source Code Pro Light"/>
                    <a:cs typeface="Source Code Pro Light"/>
                    <a:sym typeface="Source Code Pro Light"/>
                  </a:rPr>
                  <a:t> and dark matter</a:t>
                </a:r>
                <a:r>
                  <a:rPr lang="en-GB" baseline="0" dirty="0">
                    <a:solidFill>
                      <a:schemeClr val="lt1"/>
                    </a:solidFill>
                    <a:latin typeface="Source Code Pro Light"/>
                    <a:ea typeface="Source Code Pro Light"/>
                    <a:cs typeface="Source Code Pro Light"/>
                    <a:sym typeface="Source Code Pro Light"/>
                  </a:rPr>
                  <a:t> detection.</a:t>
                </a:r>
                <a:endParaRPr lang="en-GB" dirty="0">
                  <a:solidFill>
                    <a:schemeClr val="lt1"/>
                  </a:solidFill>
                  <a:latin typeface="Source Code Pro Light"/>
                  <a:ea typeface="Source Code Pro Light"/>
                  <a:cs typeface="Source Code Pro Light"/>
                  <a:sym typeface="Source Code Pro Light"/>
                </a:endParaRPr>
              </a:p>
              <a:p>
                <a:pPr marL="0" lvl="0" indent="0" algn="l" rtl="0">
                  <a:spcBef>
                    <a:spcPts val="0"/>
                  </a:spcBef>
                  <a:spcAft>
                    <a:spcPts val="0"/>
                  </a:spcAft>
                  <a:buNone/>
                </a:pPr>
                <a:endParaRPr dirty="0"/>
              </a:p>
            </p:txBody>
          </p:sp>
        </mc:Fallback>
      </mc:AlternateContent>
    </p:spTree>
    <p:extLst>
      <p:ext uri="{BB962C8B-B14F-4D97-AF65-F5344CB8AC3E}">
        <p14:creationId xmlns:p14="http://schemas.microsoft.com/office/powerpoint/2010/main" val="298838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WHAT IS A RADON GAS ASSAY?</a:t>
            </a:r>
          </a:p>
          <a:p>
            <a:pPr marL="171450" lvl="0" indent="-171450" algn="l" rtl="0">
              <a:spcBef>
                <a:spcPts val="0"/>
              </a:spcBef>
              <a:spcAft>
                <a:spcPts val="0"/>
              </a:spcAft>
            </a:pPr>
            <a:r>
              <a:rPr lang="en-GB" dirty="0"/>
              <a:t>That’s where assays come in. Put simply, a radon gas assay is the extraction and the determination of the amount of extracted radon from a sample of gas.</a:t>
            </a:r>
          </a:p>
          <a:p>
            <a:pPr marL="171450" lvl="0" indent="-171450" algn="l" rtl="0">
              <a:spcBef>
                <a:spcPts val="0"/>
              </a:spcBef>
              <a:spcAft>
                <a:spcPts val="0"/>
              </a:spcAft>
            </a:pPr>
            <a:r>
              <a:rPr lang="en-GB" dirty="0"/>
              <a:t>On the left is the underground assay board, which, for example, samples the SNO+ cover gas and the LN2 plant vapour.</a:t>
            </a:r>
          </a:p>
          <a:p>
            <a:pPr marL="171450" lvl="0" indent="-171450" algn="l" rtl="0">
              <a:spcBef>
                <a:spcPts val="0"/>
              </a:spcBef>
              <a:spcAft>
                <a:spcPts val="0"/>
              </a:spcAft>
            </a:pPr>
            <a:r>
              <a:rPr lang="en-GB" dirty="0"/>
              <a:t>On the right is the surface assay board, which samples Radon emanated from any object that can fit into our emanation chamber and is also used for testing of new Radon traps.</a:t>
            </a:r>
            <a:endParaRPr dirty="0"/>
          </a:p>
        </p:txBody>
      </p:sp>
    </p:spTree>
    <p:extLst>
      <p:ext uri="{BB962C8B-B14F-4D97-AF65-F5344CB8AC3E}">
        <p14:creationId xmlns:p14="http://schemas.microsoft.com/office/powerpoint/2010/main" val="996196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Keeping it very simple, the main components of doing an assay underground involve the transferring of the sample gas to the primary trap while the trap is submerged in LN so that radon loses energy and is more easily able to adsorb to the material inside the trap, it is then heated and transferred to the secondary trap while the secondary trap is in LN, which is then transferred to the Lucas Cell.</a:t>
            </a:r>
          </a:p>
          <a:p>
            <a:pPr marL="0" lvl="0" indent="0" algn="l" rtl="0">
              <a:spcBef>
                <a:spcPts val="0"/>
              </a:spcBef>
              <a:spcAft>
                <a:spcPts val="0"/>
              </a:spcAft>
              <a:buNone/>
            </a:pP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 reason we transfer from one trap to another is to help isolate radon from the rest of the gases.</a:t>
            </a:r>
            <a:endParaRPr lang="en-GB" dirty="0"/>
          </a:p>
          <a:p>
            <a:pPr marL="0" lvl="0" indent="0" algn="l" rtl="0">
              <a:spcBef>
                <a:spcPts val="0"/>
              </a:spcBef>
              <a:spcAft>
                <a:spcPts val="0"/>
              </a:spcAft>
              <a:buNone/>
            </a:pPr>
            <a:endParaRPr lang="en-GB" dirty="0"/>
          </a:p>
          <a:p>
            <a:pPr marL="0" lvl="0" indent="0" algn="l" rtl="0">
              <a:spcBef>
                <a:spcPts val="0"/>
              </a:spcBef>
              <a:spcAft>
                <a:spcPts val="0"/>
              </a:spcAft>
              <a:buNone/>
            </a:pPr>
            <a:r>
              <a:rPr lang="en-GB" dirty="0"/>
              <a:t>The Lucas Cell creates scintillation from the alphas from the radon decay chain, which is counted using a photomultiplier tube.</a:t>
            </a:r>
          </a:p>
          <a:p>
            <a:pPr marL="0" lvl="0" indent="0" algn="l" rtl="0">
              <a:spcBef>
                <a:spcPts val="0"/>
              </a:spcBef>
              <a:spcAft>
                <a:spcPts val="0"/>
              </a:spcAft>
              <a:buNone/>
            </a:pPr>
            <a:endParaRPr lang="en-GB" dirty="0"/>
          </a:p>
        </p:txBody>
      </p:sp>
    </p:spTree>
    <p:extLst>
      <p:ext uri="{BB962C8B-B14F-4D97-AF65-F5344CB8AC3E}">
        <p14:creationId xmlns:p14="http://schemas.microsoft.com/office/powerpoint/2010/main" val="2437091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When we are studying the efficiency of a new trap, we use Radon from an emanation source which is transferred with the help of Nitrogen gas to the new trap while the trap is cooled. Once this transfer is complete, the rest of the assay follows the same procedure as before, going to the primary trap, the secondary trap and the Lucas cell.</a:t>
            </a:r>
            <a:endParaRPr dirty="0"/>
          </a:p>
        </p:txBody>
      </p:sp>
    </p:spTree>
    <p:extLst>
      <p:ext uri="{BB962C8B-B14F-4D97-AF65-F5344CB8AC3E}">
        <p14:creationId xmlns:p14="http://schemas.microsoft.com/office/powerpoint/2010/main" val="3137985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MOTIVATION.</a:t>
            </a:r>
          </a:p>
          <a:p>
            <a:pPr marL="171450" lvl="0" indent="-171450" algn="l" rtl="0">
              <a:spcBef>
                <a:spcPts val="0"/>
              </a:spcBef>
              <a:spcAft>
                <a:spcPts val="0"/>
              </a:spcAft>
            </a:pPr>
            <a:r>
              <a:rPr lang="en-GB" dirty="0"/>
              <a:t>The primary trap consists of bronze wool and was found to reduce in its efficiency to hold Radon with increasing assay time, as seen on this efficiency vs assay time graph. Assay time is the duration for which the sample gas flows from the source to the first following trap. By the 60 min mark, the efficiency has dropped to nearly 5%. </a:t>
            </a:r>
            <a:r>
              <a:rPr lang="en-US" b="0" i="0" dirty="0">
                <a:solidFill>
                  <a:srgbClr val="E8EAED"/>
                </a:solidFill>
                <a:effectLst/>
                <a:latin typeface="Google Sans"/>
              </a:rPr>
              <a:t>The reason for this decline is that bronze has a </a:t>
            </a:r>
            <a:r>
              <a:rPr lang="en-US" b="0" i="0" dirty="0">
                <a:solidFill>
                  <a:srgbClr val="E2EEFF"/>
                </a:solidFill>
                <a:effectLst/>
                <a:latin typeface="Google Sans"/>
              </a:rPr>
              <a:t>low heat capacity</a:t>
            </a:r>
            <a:r>
              <a:rPr lang="en-US" b="0" i="0" dirty="0">
                <a:solidFill>
                  <a:srgbClr val="E8EAED"/>
                </a:solidFill>
                <a:effectLst/>
                <a:latin typeface="Google Sans"/>
              </a:rPr>
              <a:t>, meaning that the heat produced by the continuous flow of a gas through the trap creates a relatively high increase in temperature, allowing the trapped radon to escape.</a:t>
            </a:r>
          </a:p>
          <a:p>
            <a:pPr marL="171450" lvl="0" indent="-171450" algn="l" rtl="0">
              <a:spcBef>
                <a:spcPts val="0"/>
              </a:spcBef>
              <a:spcAft>
                <a:spcPts val="0"/>
              </a:spcAft>
            </a:pPr>
            <a:endParaRPr lang="en-US" b="0" i="0" dirty="0">
              <a:solidFill>
                <a:srgbClr val="E8EAED"/>
              </a:solidFill>
              <a:effectLst/>
              <a:latin typeface="Google Sans"/>
            </a:endParaRPr>
          </a:p>
          <a:p>
            <a:pPr marL="171450" lvl="0" indent="-171450" algn="l" rtl="0">
              <a:spcBef>
                <a:spcPts val="0"/>
              </a:spcBef>
              <a:spcAft>
                <a:spcPts val="0"/>
              </a:spcAft>
            </a:pPr>
            <a:r>
              <a:rPr lang="en-US" b="0" i="0" dirty="0">
                <a:solidFill>
                  <a:srgbClr val="E8EAED"/>
                </a:solidFill>
                <a:effectLst/>
                <a:latin typeface="Google Sans"/>
              </a:rPr>
              <a:t>What we needed was a trap that can retain its efficiency at high flow rates so that we may sample greater quantities of gases in a shorter period of time. The proposed solution was to use Activated Charcoal, which is known to have a greater heat capacity and surface area, and therefore expected to have a greater radon trapping ability. </a:t>
            </a:r>
            <a:endParaRPr lang="en-US" dirty="0"/>
          </a:p>
        </p:txBody>
      </p:sp>
    </p:spTree>
    <p:extLst>
      <p:ext uri="{BB962C8B-B14F-4D97-AF65-F5344CB8AC3E}">
        <p14:creationId xmlns:p14="http://schemas.microsoft.com/office/powerpoint/2010/main" val="3498970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c3f39c37e4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c3f39c37e4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US" dirty="0"/>
              <a:t>The first step was to make the trap. Inside this U-shaped tube is the charcoal which has gone through several stages of cleaning to reduce its radioactivity.</a:t>
            </a:r>
          </a:p>
          <a:p>
            <a:pPr marL="171450" lvl="0" indent="-171450" algn="l" rtl="0">
              <a:spcBef>
                <a:spcPts val="0"/>
              </a:spcBef>
              <a:spcAft>
                <a:spcPts val="0"/>
              </a:spcAft>
            </a:pPr>
            <a:endParaRPr lang="en-US" dirty="0"/>
          </a:p>
          <a:p>
            <a:pPr marL="171450" lvl="0" indent="-171450" algn="l" rtl="0">
              <a:spcBef>
                <a:spcPts val="0"/>
              </a:spcBef>
              <a:spcAft>
                <a:spcPts val="0"/>
              </a:spcAft>
            </a:pPr>
            <a:r>
              <a:rPr lang="en-US" dirty="0"/>
              <a:t>The second step was to make a calibration can, which is the source of Radon for testing the trap. It consists of strips of a rubber floor tile which showed relatively high uranium concentration.</a:t>
            </a:r>
          </a:p>
          <a:p>
            <a:pPr marL="171450" lvl="0" indent="-171450" algn="l" rtl="0">
              <a:spcBef>
                <a:spcPts val="0"/>
              </a:spcBef>
              <a:spcAft>
                <a:spcPts val="0"/>
              </a:spcAft>
            </a:pPr>
            <a:endParaRPr lang="en-US" dirty="0"/>
          </a:p>
          <a:p>
            <a:pPr marL="171450" lvl="0" indent="-171450" algn="l" rtl="0">
              <a:spcBef>
                <a:spcPts val="0"/>
              </a:spcBef>
              <a:spcAft>
                <a:spcPts val="0"/>
              </a:spcAft>
            </a:pPr>
            <a:endParaRPr lang="en-US" dirty="0"/>
          </a:p>
        </p:txBody>
      </p:sp>
    </p:spTree>
    <p:extLst>
      <p:ext uri="{BB962C8B-B14F-4D97-AF65-F5344CB8AC3E}">
        <p14:creationId xmlns:p14="http://schemas.microsoft.com/office/powerpoint/2010/main" val="1357794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298450"/>
            <a:r>
              <a:rPr lang="en-GB" dirty="0"/>
              <a:t>On the left is the same plot we just saw, on the right is the radon atoms collected vs assay time for the charcoal trap which shows that it is able retain its efficiency with increasing assay time. Up to the, 60 min mark, while the bronze trap continuously drops in efficiency, the charcoal trap increases in efficiency.</a:t>
            </a:r>
          </a:p>
          <a:p>
            <a:pPr marL="457200" indent="-298450"/>
            <a:r>
              <a:rPr lang="en-GB" dirty="0"/>
              <a:t>Notice that these are results for a flow rate of 1L/min, and I said earlier that we want a trap that can sustain high flow rates. </a:t>
            </a:r>
            <a:endParaRPr lang="en-AE" dirty="0"/>
          </a:p>
        </p:txBody>
      </p:sp>
    </p:spTree>
    <p:extLst>
      <p:ext uri="{BB962C8B-B14F-4D97-AF65-F5344CB8AC3E}">
        <p14:creationId xmlns:p14="http://schemas.microsoft.com/office/powerpoint/2010/main" val="575507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So, I also tested the charcoal trap for 3, 5 and 7L/min, and found that it still does not drop relative efficiency.</a:t>
            </a:r>
          </a:p>
          <a:p>
            <a:endParaRPr lang="en-GB" dirty="0"/>
          </a:p>
          <a:p>
            <a:r>
              <a:rPr lang="en-GB" dirty="0"/>
              <a:t>In the past…….</a:t>
            </a:r>
          </a:p>
          <a:p>
            <a:r>
              <a:rPr lang="en-GB" dirty="0"/>
              <a:t>We use alcohol slush to avoid over pressurising our traps and, more importantly, the Lucas Cell, which can easily happen if the charcoal trap is fully submerged in Liquid Nitrogen. So, we instead attempted to do an assay with the trap partially submerged in Liquid Nitrogen, and, as you see in the plot, found that the charcoal trap was able to retain even more Radon.</a:t>
            </a:r>
          </a:p>
          <a:p>
            <a:endParaRPr lang="en-GB" dirty="0"/>
          </a:p>
          <a:p>
            <a:r>
              <a:rPr lang="en-GB" dirty="0"/>
              <a:t>Notice that these are not percentage efficiency measurements, which kept bothering me, so I tried to understand the amount of Radon emanated from the calibration can.</a:t>
            </a:r>
            <a:endParaRPr lang="en-AE" dirty="0"/>
          </a:p>
        </p:txBody>
      </p:sp>
    </p:spTree>
    <p:extLst>
      <p:ext uri="{BB962C8B-B14F-4D97-AF65-F5344CB8AC3E}">
        <p14:creationId xmlns:p14="http://schemas.microsoft.com/office/powerpoint/2010/main" val="1398375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23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357"/>
        <p:cNvGrpSpPr/>
        <p:nvPr/>
      </p:nvGrpSpPr>
      <p:grpSpPr>
        <a:xfrm>
          <a:off x="0" y="0"/>
          <a:ext cx="0" cy="0"/>
          <a:chOff x="0" y="0"/>
          <a:chExt cx="0" cy="0"/>
        </a:xfrm>
      </p:grpSpPr>
      <p:sp>
        <p:nvSpPr>
          <p:cNvPr id="358" name="Google Shape;358;p17"/>
          <p:cNvSpPr txBox="1">
            <a:spLocks noGrp="1"/>
          </p:cNvSpPr>
          <p:nvPr>
            <p:ph type="title"/>
          </p:nvPr>
        </p:nvSpPr>
        <p:spPr>
          <a:xfrm>
            <a:off x="1456050" y="3414150"/>
            <a:ext cx="6239100" cy="580500"/>
          </a:xfrm>
          <a:prstGeom prst="rect">
            <a:avLst/>
          </a:prstGeom>
        </p:spPr>
        <p:txBody>
          <a:bodyPr spcFirstLastPara="1" wrap="square" lIns="91425" tIns="91425" rIns="91425" bIns="91425" anchor="t" anchorCtr="0">
            <a:noAutofit/>
          </a:bodyPr>
          <a:lstStyle>
            <a:lvl1pPr lvl="0" algn="ctr">
              <a:spcBef>
                <a:spcPts val="0"/>
              </a:spcBef>
              <a:spcAft>
                <a:spcPts val="0"/>
              </a:spcAft>
              <a:buSzPts val="2000"/>
              <a:buNone/>
              <a:defRPr sz="2500"/>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sp>
        <p:nvSpPr>
          <p:cNvPr id="359" name="Google Shape;359;p17"/>
          <p:cNvSpPr txBox="1">
            <a:spLocks noGrp="1"/>
          </p:cNvSpPr>
          <p:nvPr>
            <p:ph type="subTitle" idx="1"/>
          </p:nvPr>
        </p:nvSpPr>
        <p:spPr>
          <a:xfrm>
            <a:off x="964850" y="1148850"/>
            <a:ext cx="7214400" cy="20598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25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grpSp>
        <p:nvGrpSpPr>
          <p:cNvPr id="360" name="Google Shape;360;p17"/>
          <p:cNvGrpSpPr/>
          <p:nvPr/>
        </p:nvGrpSpPr>
        <p:grpSpPr>
          <a:xfrm>
            <a:off x="8669664" y="245588"/>
            <a:ext cx="228825" cy="228825"/>
            <a:chOff x="3023950" y="3689950"/>
            <a:chExt cx="316100" cy="316100"/>
          </a:xfrm>
        </p:grpSpPr>
        <p:sp>
          <p:nvSpPr>
            <p:cNvPr id="361" name="Google Shape;361;p1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 name="Google Shape;364;p17"/>
          <p:cNvGrpSpPr/>
          <p:nvPr/>
        </p:nvGrpSpPr>
        <p:grpSpPr>
          <a:xfrm>
            <a:off x="8669427" y="4669065"/>
            <a:ext cx="228825" cy="228856"/>
            <a:chOff x="3023950" y="3689950"/>
            <a:chExt cx="316100" cy="316100"/>
          </a:xfrm>
        </p:grpSpPr>
        <p:sp>
          <p:nvSpPr>
            <p:cNvPr id="365" name="Google Shape;365;p1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8" name="Google Shape;368;p17"/>
          <p:cNvGrpSpPr/>
          <p:nvPr/>
        </p:nvGrpSpPr>
        <p:grpSpPr>
          <a:xfrm>
            <a:off x="245739" y="245588"/>
            <a:ext cx="228825" cy="228825"/>
            <a:chOff x="3023950" y="3689950"/>
            <a:chExt cx="316100" cy="316100"/>
          </a:xfrm>
        </p:grpSpPr>
        <p:sp>
          <p:nvSpPr>
            <p:cNvPr id="369" name="Google Shape;369;p1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2" name="Google Shape;372;p17"/>
          <p:cNvGrpSpPr/>
          <p:nvPr/>
        </p:nvGrpSpPr>
        <p:grpSpPr>
          <a:xfrm>
            <a:off x="245752" y="4669065"/>
            <a:ext cx="228825" cy="228856"/>
            <a:chOff x="3023950" y="3689950"/>
            <a:chExt cx="316100" cy="316100"/>
          </a:xfrm>
        </p:grpSpPr>
        <p:sp>
          <p:nvSpPr>
            <p:cNvPr id="373" name="Google Shape;373;p1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1">
  <p:cSld name="CUSTOM_17">
    <p:spTree>
      <p:nvGrpSpPr>
        <p:cNvPr id="1" name="Shape 985"/>
        <p:cNvGrpSpPr/>
        <p:nvPr/>
      </p:nvGrpSpPr>
      <p:grpSpPr>
        <a:xfrm>
          <a:off x="0" y="0"/>
          <a:ext cx="0" cy="0"/>
          <a:chOff x="0" y="0"/>
          <a:chExt cx="0" cy="0"/>
        </a:xfrm>
      </p:grpSpPr>
      <p:sp>
        <p:nvSpPr>
          <p:cNvPr id="986" name="Google Shape;986;p42"/>
          <p:cNvSpPr txBox="1">
            <a:spLocks noGrp="1"/>
          </p:cNvSpPr>
          <p:nvPr>
            <p:ph type="title"/>
          </p:nvPr>
        </p:nvSpPr>
        <p:spPr>
          <a:xfrm>
            <a:off x="5273025" y="896400"/>
            <a:ext cx="3048300" cy="3350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grpSp>
        <p:nvGrpSpPr>
          <p:cNvPr id="987" name="Google Shape;987;p42"/>
          <p:cNvGrpSpPr/>
          <p:nvPr/>
        </p:nvGrpSpPr>
        <p:grpSpPr>
          <a:xfrm>
            <a:off x="4675037" y="1648692"/>
            <a:ext cx="4108323" cy="3132999"/>
            <a:chOff x="5614975" y="2571738"/>
            <a:chExt cx="2725075" cy="2078413"/>
          </a:xfrm>
        </p:grpSpPr>
        <p:grpSp>
          <p:nvGrpSpPr>
            <p:cNvPr id="988" name="Google Shape;988;p42"/>
            <p:cNvGrpSpPr/>
            <p:nvPr/>
          </p:nvGrpSpPr>
          <p:grpSpPr>
            <a:xfrm>
              <a:off x="8301900" y="2571738"/>
              <a:ext cx="38150" cy="1997125"/>
              <a:chOff x="8301900" y="2571738"/>
              <a:chExt cx="38150" cy="1997125"/>
            </a:xfrm>
          </p:grpSpPr>
          <p:sp>
            <p:nvSpPr>
              <p:cNvPr id="989" name="Google Shape;989;p42"/>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2"/>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2"/>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2"/>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2"/>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2"/>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2"/>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2"/>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2"/>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2"/>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2"/>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2"/>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1" name="Google Shape;1001;p42"/>
            <p:cNvGrpSpPr/>
            <p:nvPr/>
          </p:nvGrpSpPr>
          <p:grpSpPr>
            <a:xfrm>
              <a:off x="5614975" y="4609225"/>
              <a:ext cx="2597125" cy="40925"/>
              <a:chOff x="5614975" y="4609225"/>
              <a:chExt cx="2597125" cy="40925"/>
            </a:xfrm>
          </p:grpSpPr>
          <p:sp>
            <p:nvSpPr>
              <p:cNvPr id="1002" name="Google Shape;1002;p42"/>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2"/>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2"/>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2"/>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2"/>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2"/>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2"/>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2"/>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2"/>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2"/>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2"/>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2"/>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14" name="Google Shape;1014;p42"/>
          <p:cNvGrpSpPr/>
          <p:nvPr/>
        </p:nvGrpSpPr>
        <p:grpSpPr>
          <a:xfrm>
            <a:off x="8669664" y="245588"/>
            <a:ext cx="228825" cy="228825"/>
            <a:chOff x="3023950" y="3689950"/>
            <a:chExt cx="316100" cy="316100"/>
          </a:xfrm>
        </p:grpSpPr>
        <p:sp>
          <p:nvSpPr>
            <p:cNvPr id="1015" name="Google Shape;1015;p4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8" name="Google Shape;1018;p42"/>
          <p:cNvGrpSpPr/>
          <p:nvPr/>
        </p:nvGrpSpPr>
        <p:grpSpPr>
          <a:xfrm>
            <a:off x="245739" y="245588"/>
            <a:ext cx="228825" cy="228825"/>
            <a:chOff x="3023950" y="3689950"/>
            <a:chExt cx="316100" cy="316100"/>
          </a:xfrm>
        </p:grpSpPr>
        <p:sp>
          <p:nvSpPr>
            <p:cNvPr id="1019" name="Google Shape;1019;p4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2" name="Google Shape;1022;p42"/>
          <p:cNvGrpSpPr/>
          <p:nvPr/>
        </p:nvGrpSpPr>
        <p:grpSpPr>
          <a:xfrm>
            <a:off x="245752" y="4669065"/>
            <a:ext cx="228825" cy="228856"/>
            <a:chOff x="3023950" y="3689950"/>
            <a:chExt cx="316100" cy="316100"/>
          </a:xfrm>
        </p:grpSpPr>
        <p:sp>
          <p:nvSpPr>
            <p:cNvPr id="1023" name="Google Shape;1023;p4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p:cSld name="CUSTOM_12">
    <p:spTree>
      <p:nvGrpSpPr>
        <p:cNvPr id="1" name="Shape 1180"/>
        <p:cNvGrpSpPr/>
        <p:nvPr/>
      </p:nvGrpSpPr>
      <p:grpSpPr>
        <a:xfrm>
          <a:off x="0" y="0"/>
          <a:ext cx="0" cy="0"/>
          <a:chOff x="0" y="0"/>
          <a:chExt cx="0" cy="0"/>
        </a:xfrm>
      </p:grpSpPr>
      <p:grpSp>
        <p:nvGrpSpPr>
          <p:cNvPr id="1181" name="Google Shape;1181;p49"/>
          <p:cNvGrpSpPr/>
          <p:nvPr/>
        </p:nvGrpSpPr>
        <p:grpSpPr>
          <a:xfrm>
            <a:off x="179802" y="164163"/>
            <a:ext cx="8784400" cy="4781834"/>
            <a:chOff x="179802" y="164163"/>
            <a:chExt cx="8784400" cy="4781834"/>
          </a:xfrm>
        </p:grpSpPr>
        <p:grpSp>
          <p:nvGrpSpPr>
            <p:cNvPr id="1182" name="Google Shape;1182;p49"/>
            <p:cNvGrpSpPr/>
            <p:nvPr/>
          </p:nvGrpSpPr>
          <p:grpSpPr>
            <a:xfrm>
              <a:off x="8735377" y="164163"/>
              <a:ext cx="228825" cy="228825"/>
              <a:chOff x="3023950" y="3689950"/>
              <a:chExt cx="316100" cy="316100"/>
            </a:xfrm>
          </p:grpSpPr>
          <p:sp>
            <p:nvSpPr>
              <p:cNvPr id="1183" name="Google Shape;1183;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49"/>
            <p:cNvGrpSpPr/>
            <p:nvPr/>
          </p:nvGrpSpPr>
          <p:grpSpPr>
            <a:xfrm>
              <a:off x="179802" y="164163"/>
              <a:ext cx="228825" cy="228825"/>
              <a:chOff x="3023950" y="3689950"/>
              <a:chExt cx="316100" cy="316100"/>
            </a:xfrm>
          </p:grpSpPr>
          <p:sp>
            <p:nvSpPr>
              <p:cNvPr id="1187" name="Google Shape;1187;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0" name="Google Shape;1190;p49"/>
            <p:cNvGrpSpPr/>
            <p:nvPr/>
          </p:nvGrpSpPr>
          <p:grpSpPr>
            <a:xfrm>
              <a:off x="179802" y="4717140"/>
              <a:ext cx="228825" cy="228856"/>
              <a:chOff x="3023950" y="3689950"/>
              <a:chExt cx="316100" cy="316100"/>
            </a:xfrm>
          </p:grpSpPr>
          <p:sp>
            <p:nvSpPr>
              <p:cNvPr id="1191" name="Google Shape;1191;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94" name="Google Shape;1194;p49"/>
          <p:cNvGrpSpPr/>
          <p:nvPr/>
        </p:nvGrpSpPr>
        <p:grpSpPr>
          <a:xfrm>
            <a:off x="4672726" y="1652797"/>
            <a:ext cx="4108323" cy="3132999"/>
            <a:chOff x="5614975" y="2571738"/>
            <a:chExt cx="2725075" cy="2078413"/>
          </a:xfrm>
        </p:grpSpPr>
        <p:grpSp>
          <p:nvGrpSpPr>
            <p:cNvPr id="1195" name="Google Shape;1195;p49"/>
            <p:cNvGrpSpPr/>
            <p:nvPr/>
          </p:nvGrpSpPr>
          <p:grpSpPr>
            <a:xfrm>
              <a:off x="8301900" y="2571738"/>
              <a:ext cx="38150" cy="1997125"/>
              <a:chOff x="8301900" y="2571738"/>
              <a:chExt cx="38150" cy="1997125"/>
            </a:xfrm>
          </p:grpSpPr>
          <p:sp>
            <p:nvSpPr>
              <p:cNvPr id="1196" name="Google Shape;1196;p49"/>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9"/>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9"/>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9"/>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9"/>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9"/>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9"/>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9"/>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9"/>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9"/>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9"/>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9"/>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8" name="Google Shape;1208;p49"/>
            <p:cNvGrpSpPr/>
            <p:nvPr/>
          </p:nvGrpSpPr>
          <p:grpSpPr>
            <a:xfrm>
              <a:off x="5614975" y="4609225"/>
              <a:ext cx="2597125" cy="40925"/>
              <a:chOff x="5614975" y="4609225"/>
              <a:chExt cx="2597125" cy="40925"/>
            </a:xfrm>
          </p:grpSpPr>
          <p:sp>
            <p:nvSpPr>
              <p:cNvPr id="1209" name="Google Shape;1209;p49"/>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9"/>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9"/>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9"/>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9"/>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9"/>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9"/>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9"/>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9"/>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9"/>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9"/>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9"/>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1">
  <p:cSld name="CUSTOM_13">
    <p:spTree>
      <p:nvGrpSpPr>
        <p:cNvPr id="1" name="Shape 1221"/>
        <p:cNvGrpSpPr/>
        <p:nvPr/>
      </p:nvGrpSpPr>
      <p:grpSpPr>
        <a:xfrm>
          <a:off x="0" y="0"/>
          <a:ext cx="0" cy="0"/>
          <a:chOff x="0" y="0"/>
          <a:chExt cx="0" cy="0"/>
        </a:xfrm>
      </p:grpSpPr>
      <p:grpSp>
        <p:nvGrpSpPr>
          <p:cNvPr id="1222" name="Google Shape;1222;p50"/>
          <p:cNvGrpSpPr/>
          <p:nvPr/>
        </p:nvGrpSpPr>
        <p:grpSpPr>
          <a:xfrm>
            <a:off x="8669664" y="245588"/>
            <a:ext cx="228825" cy="228825"/>
            <a:chOff x="3023950" y="3689950"/>
            <a:chExt cx="316100" cy="316100"/>
          </a:xfrm>
        </p:grpSpPr>
        <p:sp>
          <p:nvSpPr>
            <p:cNvPr id="1223" name="Google Shape;1223;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6" name="Google Shape;1226;p50"/>
          <p:cNvGrpSpPr/>
          <p:nvPr/>
        </p:nvGrpSpPr>
        <p:grpSpPr>
          <a:xfrm>
            <a:off x="8669427" y="4669065"/>
            <a:ext cx="228825" cy="228856"/>
            <a:chOff x="3023950" y="3689950"/>
            <a:chExt cx="316100" cy="316100"/>
          </a:xfrm>
        </p:grpSpPr>
        <p:sp>
          <p:nvSpPr>
            <p:cNvPr id="1227" name="Google Shape;1227;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0" name="Google Shape;1230;p50"/>
          <p:cNvGrpSpPr/>
          <p:nvPr/>
        </p:nvGrpSpPr>
        <p:grpSpPr>
          <a:xfrm>
            <a:off x="245739" y="245588"/>
            <a:ext cx="228825" cy="228825"/>
            <a:chOff x="3023950" y="3689950"/>
            <a:chExt cx="316100" cy="316100"/>
          </a:xfrm>
        </p:grpSpPr>
        <p:sp>
          <p:nvSpPr>
            <p:cNvPr id="1231" name="Google Shape;1231;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50"/>
          <p:cNvGrpSpPr/>
          <p:nvPr/>
        </p:nvGrpSpPr>
        <p:grpSpPr>
          <a:xfrm>
            <a:off x="245752" y="4669065"/>
            <a:ext cx="228825" cy="228856"/>
            <a:chOff x="3023950" y="3689950"/>
            <a:chExt cx="316100" cy="316100"/>
          </a:xfrm>
        </p:grpSpPr>
        <p:sp>
          <p:nvSpPr>
            <p:cNvPr id="1235" name="Google Shape;1235;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8" name="Google Shape;1238;p50"/>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2">
  <p:cSld name="CUSTOM_14">
    <p:spTree>
      <p:nvGrpSpPr>
        <p:cNvPr id="1" name="Shape 1239"/>
        <p:cNvGrpSpPr/>
        <p:nvPr/>
      </p:nvGrpSpPr>
      <p:grpSpPr>
        <a:xfrm>
          <a:off x="0" y="0"/>
          <a:ext cx="0" cy="0"/>
          <a:chOff x="0" y="0"/>
          <a:chExt cx="0" cy="0"/>
        </a:xfrm>
      </p:grpSpPr>
      <p:grpSp>
        <p:nvGrpSpPr>
          <p:cNvPr id="1240" name="Google Shape;1240;p51"/>
          <p:cNvGrpSpPr/>
          <p:nvPr/>
        </p:nvGrpSpPr>
        <p:grpSpPr>
          <a:xfrm>
            <a:off x="8669664" y="245588"/>
            <a:ext cx="228825" cy="228825"/>
            <a:chOff x="3023950" y="3689950"/>
            <a:chExt cx="316100" cy="316100"/>
          </a:xfrm>
        </p:grpSpPr>
        <p:sp>
          <p:nvSpPr>
            <p:cNvPr id="1241" name="Google Shape;1241;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4" name="Google Shape;1244;p51"/>
          <p:cNvGrpSpPr/>
          <p:nvPr/>
        </p:nvGrpSpPr>
        <p:grpSpPr>
          <a:xfrm>
            <a:off x="8669427" y="4669065"/>
            <a:ext cx="228825" cy="228856"/>
            <a:chOff x="3023950" y="3689950"/>
            <a:chExt cx="316100" cy="316100"/>
          </a:xfrm>
        </p:grpSpPr>
        <p:sp>
          <p:nvSpPr>
            <p:cNvPr id="1245" name="Google Shape;1245;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8" name="Google Shape;1248;p51"/>
          <p:cNvGrpSpPr/>
          <p:nvPr/>
        </p:nvGrpSpPr>
        <p:grpSpPr>
          <a:xfrm>
            <a:off x="245739" y="245588"/>
            <a:ext cx="228825" cy="228825"/>
            <a:chOff x="3023950" y="3689950"/>
            <a:chExt cx="316100" cy="316100"/>
          </a:xfrm>
        </p:grpSpPr>
        <p:sp>
          <p:nvSpPr>
            <p:cNvPr id="1249" name="Google Shape;1249;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2" name="Google Shape;1252;p51"/>
          <p:cNvGrpSpPr/>
          <p:nvPr/>
        </p:nvGrpSpPr>
        <p:grpSpPr>
          <a:xfrm>
            <a:off x="245752" y="4669065"/>
            <a:ext cx="228825" cy="228856"/>
            <a:chOff x="3023950" y="3689950"/>
            <a:chExt cx="316100" cy="316100"/>
          </a:xfrm>
        </p:grpSpPr>
        <p:sp>
          <p:nvSpPr>
            <p:cNvPr id="1253" name="Google Shape;1253;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3">
  <p:cSld name="CUSTOM_14_1">
    <p:spTree>
      <p:nvGrpSpPr>
        <p:cNvPr id="1" name="Shape 1256"/>
        <p:cNvGrpSpPr/>
        <p:nvPr/>
      </p:nvGrpSpPr>
      <p:grpSpPr>
        <a:xfrm>
          <a:off x="0" y="0"/>
          <a:ext cx="0" cy="0"/>
          <a:chOff x="0" y="0"/>
          <a:chExt cx="0" cy="0"/>
        </a:xfrm>
      </p:grpSpPr>
      <p:grpSp>
        <p:nvGrpSpPr>
          <p:cNvPr id="1257" name="Google Shape;1257;p52"/>
          <p:cNvGrpSpPr/>
          <p:nvPr/>
        </p:nvGrpSpPr>
        <p:grpSpPr>
          <a:xfrm>
            <a:off x="8669664" y="245588"/>
            <a:ext cx="228825" cy="228825"/>
            <a:chOff x="3023950" y="3689950"/>
            <a:chExt cx="316100" cy="316100"/>
          </a:xfrm>
        </p:grpSpPr>
        <p:sp>
          <p:nvSpPr>
            <p:cNvPr id="1258" name="Google Shape;1258;p5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5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5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1" name="Google Shape;1261;p52"/>
          <p:cNvGrpSpPr/>
          <p:nvPr/>
        </p:nvGrpSpPr>
        <p:grpSpPr>
          <a:xfrm>
            <a:off x="245752" y="4669065"/>
            <a:ext cx="228825" cy="228856"/>
            <a:chOff x="3023950" y="3689950"/>
            <a:chExt cx="316100" cy="316100"/>
          </a:xfrm>
        </p:grpSpPr>
        <p:sp>
          <p:nvSpPr>
            <p:cNvPr id="1262" name="Google Shape;1262;p5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5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3500"/>
              <a:buFont typeface="Teko"/>
              <a:buNone/>
              <a:defRPr sz="3500">
                <a:solidFill>
                  <a:schemeClr val="lt1"/>
                </a:solidFill>
                <a:latin typeface="Teko"/>
                <a:ea typeface="Teko"/>
                <a:cs typeface="Teko"/>
                <a:sym typeface="Teko"/>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lt1"/>
              </a:buClr>
              <a:buSzPts val="1800"/>
              <a:buFont typeface="Source Code Pro Light"/>
              <a:buChar char="●"/>
              <a:defRPr sz="1800">
                <a:solidFill>
                  <a:schemeClr val="lt1"/>
                </a:solidFill>
                <a:latin typeface="Source Code Pro Light"/>
                <a:ea typeface="Source Code Pro Light"/>
                <a:cs typeface="Source Code Pro Light"/>
                <a:sym typeface="Source Code Pro Light"/>
              </a:defRPr>
            </a:lvl1pPr>
            <a:lvl2pPr marL="914400" lvl="1"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2pPr>
            <a:lvl3pPr marL="1371600" lvl="2"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3pPr>
            <a:lvl4pPr marL="1828800" lvl="3"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4pPr>
            <a:lvl5pPr marL="2286000" lvl="4"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5pPr>
            <a:lvl6pPr marL="2743200" lvl="5"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6pPr>
            <a:lvl7pPr marL="3200400" lvl="6"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7pPr>
            <a:lvl8pPr marL="3657600" lvl="7"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8pPr>
            <a:lvl9pPr marL="4114800" lvl="8"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9pPr>
          </a:lstStyle>
          <a:p>
            <a:endParaRPr/>
          </a:p>
        </p:txBody>
      </p:sp>
    </p:spTree>
  </p:cSld>
  <p:clrMap bg1="lt1" tx1="dk1" bg2="dk2" tx2="lt2" accent1="accent1" accent2="accent2" accent3="accent3" accent4="accent4" accent5="accent5" accent6="accent6" hlink="hlink" folHlink="folHlink"/>
  <p:sldLayoutIdLst>
    <p:sldLayoutId id="2147483658" r:id="rId1"/>
    <p:sldLayoutId id="2147483663" r:id="rId2"/>
    <p:sldLayoutId id="2147483688" r:id="rId3"/>
    <p:sldLayoutId id="2147483695" r:id="rId4"/>
    <p:sldLayoutId id="2147483696" r:id="rId5"/>
    <p:sldLayoutId id="2147483697" r:id="rId6"/>
    <p:sldLayoutId id="214748369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21.jpeg"/><Relationship Id="rId3" Type="http://schemas.openxmlformats.org/officeDocument/2006/relationships/image" Target="../media/image2.png"/><Relationship Id="rId7" Type="http://schemas.openxmlformats.org/officeDocument/2006/relationships/image" Target="../media/image11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6.jpg"/><Relationship Id="rId4" Type="http://schemas.openxmlformats.org/officeDocument/2006/relationships/image" Target="../media/image127.png"/></Relationships>
</file>

<file path=ppt/slides/_rels/slide11.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2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2.jpeg"/><Relationship Id="rId4" Type="http://schemas.openxmlformats.org/officeDocument/2006/relationships/image" Target="../media/image1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3.png"/><Relationship Id="rId7"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134.png"/><Relationship Id="rId4" Type="http://schemas.openxmlformats.org/officeDocument/2006/relationships/image" Target="../media/image10.png"/><Relationship Id="rId9" Type="http://schemas.openxmlformats.org/officeDocument/2006/relationships/image" Target="../media/image124.png"/></Relationships>
</file>

<file path=ppt/slides/_rels/slide16.xml.rels><?xml version="1.0" encoding="UTF-8" standalone="yes"?>
<Relationships xmlns="http://schemas.openxmlformats.org/package/2006/relationships"><Relationship Id="rId8" Type="http://schemas.openxmlformats.org/officeDocument/2006/relationships/image" Target="../media/image121.jpeg"/><Relationship Id="rId3" Type="http://schemas.openxmlformats.org/officeDocument/2006/relationships/image" Target="../media/image2.png"/><Relationship Id="rId7" Type="http://schemas.openxmlformats.org/officeDocument/2006/relationships/image" Target="../media/image13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35.jpeg"/><Relationship Id="rId4" Type="http://schemas.openxmlformats.org/officeDocument/2006/relationships/image" Target="../media/image135.png"/></Relationships>
</file>

<file path=ppt/slides/_rels/slide1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20.jpg"/><Relationship Id="rId4" Type="http://schemas.openxmlformats.org/officeDocument/2006/relationships/image" Target="../media/image124.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17" Type="http://schemas.openxmlformats.org/officeDocument/2006/relationships/image" Target="../media/image69.png"/><Relationship Id="rId21" Type="http://schemas.openxmlformats.org/officeDocument/2006/relationships/customXml" Target="../ink/ink8.xml"/><Relationship Id="rId42" Type="http://schemas.openxmlformats.org/officeDocument/2006/relationships/customXml" Target="../ink/ink18.xml"/><Relationship Id="rId63" Type="http://schemas.openxmlformats.org/officeDocument/2006/relationships/image" Target="../media/image42.png"/><Relationship Id="rId84" Type="http://schemas.openxmlformats.org/officeDocument/2006/relationships/customXml" Target="../ink/ink39.xml"/><Relationship Id="rId16" Type="http://schemas.openxmlformats.org/officeDocument/2006/relationships/image" Target="../media/image18.png"/><Relationship Id="rId107" Type="http://schemas.openxmlformats.org/officeDocument/2006/relationships/image" Target="../media/image64.png"/><Relationship Id="rId11" Type="http://schemas.openxmlformats.org/officeDocument/2006/relationships/customXml" Target="../ink/ink3.xml"/><Relationship Id="rId32" Type="http://schemas.openxmlformats.org/officeDocument/2006/relationships/image" Target="../media/image26.png"/><Relationship Id="rId37" Type="http://schemas.openxmlformats.org/officeDocument/2006/relationships/customXml" Target="../ink/ink16.xml"/><Relationship Id="rId53" Type="http://schemas.openxmlformats.org/officeDocument/2006/relationships/image" Target="../media/image37.png"/><Relationship Id="rId58" Type="http://schemas.openxmlformats.org/officeDocument/2006/relationships/customXml" Target="../ink/ink26.xml"/><Relationship Id="rId74" Type="http://schemas.openxmlformats.org/officeDocument/2006/relationships/customXml" Target="../ink/ink34.xml"/><Relationship Id="rId79" Type="http://schemas.openxmlformats.org/officeDocument/2006/relationships/image" Target="../media/image50.png"/><Relationship Id="rId102" Type="http://schemas.openxmlformats.org/officeDocument/2006/relationships/customXml" Target="../ink/ink48.xml"/><Relationship Id="rId123" Type="http://schemas.openxmlformats.org/officeDocument/2006/relationships/image" Target="../media/image72.png"/><Relationship Id="rId128" Type="http://schemas.openxmlformats.org/officeDocument/2006/relationships/customXml" Target="../ink/ink61.xml"/><Relationship Id="rId5" Type="http://schemas.openxmlformats.org/officeDocument/2006/relationships/image" Target="../media/image11.png"/><Relationship Id="rId90" Type="http://schemas.openxmlformats.org/officeDocument/2006/relationships/customXml" Target="../ink/ink42.xml"/><Relationship Id="rId95" Type="http://schemas.openxmlformats.org/officeDocument/2006/relationships/image" Target="../media/image58.png"/><Relationship Id="rId22" Type="http://schemas.openxmlformats.org/officeDocument/2006/relationships/image" Target="../media/image21.png"/><Relationship Id="rId27" Type="http://schemas.openxmlformats.org/officeDocument/2006/relationships/customXml" Target="../ink/ink11.xml"/><Relationship Id="rId43" Type="http://schemas.openxmlformats.org/officeDocument/2006/relationships/image" Target="../media/image32.png"/><Relationship Id="rId48" Type="http://schemas.openxmlformats.org/officeDocument/2006/relationships/customXml" Target="../ink/ink21.xml"/><Relationship Id="rId64" Type="http://schemas.openxmlformats.org/officeDocument/2006/relationships/customXml" Target="../ink/ink29.xml"/><Relationship Id="rId69" Type="http://schemas.openxmlformats.org/officeDocument/2006/relationships/image" Target="../media/image45.png"/><Relationship Id="rId113" Type="http://schemas.openxmlformats.org/officeDocument/2006/relationships/image" Target="../media/image67.png"/><Relationship Id="rId118" Type="http://schemas.openxmlformats.org/officeDocument/2006/relationships/customXml" Target="../ink/ink56.xml"/><Relationship Id="rId134" Type="http://schemas.openxmlformats.org/officeDocument/2006/relationships/customXml" Target="../ink/ink64.xml"/><Relationship Id="rId80" Type="http://schemas.openxmlformats.org/officeDocument/2006/relationships/customXml" Target="../ink/ink37.xml"/><Relationship Id="rId85" Type="http://schemas.openxmlformats.org/officeDocument/2006/relationships/image" Target="../media/image53.png"/><Relationship Id="rId12" Type="http://schemas.openxmlformats.org/officeDocument/2006/relationships/image" Target="../media/image16.png"/><Relationship Id="rId17" Type="http://schemas.openxmlformats.org/officeDocument/2006/relationships/customXml" Target="../ink/ink6.xml"/><Relationship Id="rId33" Type="http://schemas.openxmlformats.org/officeDocument/2006/relationships/customXml" Target="../ink/ink14.xml"/><Relationship Id="rId38" Type="http://schemas.openxmlformats.org/officeDocument/2006/relationships/image" Target="../media/image29.png"/><Relationship Id="rId59" Type="http://schemas.openxmlformats.org/officeDocument/2006/relationships/image" Target="../media/image40.png"/><Relationship Id="rId103" Type="http://schemas.openxmlformats.org/officeDocument/2006/relationships/image" Target="../media/image62.png"/><Relationship Id="rId108" Type="http://schemas.openxmlformats.org/officeDocument/2006/relationships/customXml" Target="../ink/ink51.xml"/><Relationship Id="rId124" Type="http://schemas.openxmlformats.org/officeDocument/2006/relationships/customXml" Target="../ink/ink59.xml"/><Relationship Id="rId129" Type="http://schemas.openxmlformats.org/officeDocument/2006/relationships/image" Target="../media/image75.png"/><Relationship Id="rId54" Type="http://schemas.openxmlformats.org/officeDocument/2006/relationships/customXml" Target="../ink/ink24.xml"/><Relationship Id="rId70" Type="http://schemas.openxmlformats.org/officeDocument/2006/relationships/customXml" Target="../ink/ink32.xml"/><Relationship Id="rId75" Type="http://schemas.openxmlformats.org/officeDocument/2006/relationships/image" Target="../media/image48.png"/><Relationship Id="rId91" Type="http://schemas.openxmlformats.org/officeDocument/2006/relationships/image" Target="../media/image56.png"/><Relationship Id="rId96" Type="http://schemas.openxmlformats.org/officeDocument/2006/relationships/customXml" Target="../ink/ink45.xml"/><Relationship Id="rId1" Type="http://schemas.openxmlformats.org/officeDocument/2006/relationships/slideLayout" Target="../slideLayouts/slideLayout2.xml"/><Relationship Id="rId6" Type="http://schemas.openxmlformats.org/officeDocument/2006/relationships/image" Target="../media/image12.png"/><Relationship Id="rId23" Type="http://schemas.openxmlformats.org/officeDocument/2006/relationships/customXml" Target="../ink/ink9.xml"/><Relationship Id="rId28" Type="http://schemas.openxmlformats.org/officeDocument/2006/relationships/image" Target="../media/image24.png"/><Relationship Id="rId49" Type="http://schemas.openxmlformats.org/officeDocument/2006/relationships/image" Target="../media/image35.png"/><Relationship Id="rId114" Type="http://schemas.openxmlformats.org/officeDocument/2006/relationships/customXml" Target="../ink/ink54.xml"/><Relationship Id="rId119" Type="http://schemas.openxmlformats.org/officeDocument/2006/relationships/image" Target="../media/image70.png"/><Relationship Id="rId44" Type="http://schemas.openxmlformats.org/officeDocument/2006/relationships/customXml" Target="../ink/ink19.xml"/><Relationship Id="rId60" Type="http://schemas.openxmlformats.org/officeDocument/2006/relationships/customXml" Target="../ink/ink27.xml"/><Relationship Id="rId65" Type="http://schemas.openxmlformats.org/officeDocument/2006/relationships/image" Target="../media/image43.png"/><Relationship Id="rId81" Type="http://schemas.openxmlformats.org/officeDocument/2006/relationships/image" Target="../media/image51.png"/><Relationship Id="rId86" Type="http://schemas.openxmlformats.org/officeDocument/2006/relationships/customXml" Target="../ink/ink40.xml"/><Relationship Id="rId130" Type="http://schemas.openxmlformats.org/officeDocument/2006/relationships/customXml" Target="../ink/ink62.xml"/><Relationship Id="rId135" Type="http://schemas.openxmlformats.org/officeDocument/2006/relationships/image" Target="../media/image78.png"/><Relationship Id="rId13" Type="http://schemas.openxmlformats.org/officeDocument/2006/relationships/customXml" Target="../ink/ink4.xml"/><Relationship Id="rId18" Type="http://schemas.openxmlformats.org/officeDocument/2006/relationships/image" Target="../media/image19.png"/><Relationship Id="rId39" Type="http://schemas.openxmlformats.org/officeDocument/2006/relationships/customXml" Target="../ink/ink17.xml"/><Relationship Id="rId109" Type="http://schemas.openxmlformats.org/officeDocument/2006/relationships/image" Target="../media/image65.png"/><Relationship Id="rId34" Type="http://schemas.openxmlformats.org/officeDocument/2006/relationships/image" Target="../media/image27.png"/><Relationship Id="rId50" Type="http://schemas.openxmlformats.org/officeDocument/2006/relationships/customXml" Target="../ink/ink22.xml"/><Relationship Id="rId55" Type="http://schemas.openxmlformats.org/officeDocument/2006/relationships/image" Target="../media/image38.png"/><Relationship Id="rId76" Type="http://schemas.openxmlformats.org/officeDocument/2006/relationships/customXml" Target="../ink/ink35.xml"/><Relationship Id="rId97" Type="http://schemas.openxmlformats.org/officeDocument/2006/relationships/image" Target="../media/image59.png"/><Relationship Id="rId104" Type="http://schemas.openxmlformats.org/officeDocument/2006/relationships/customXml" Target="../ink/ink49.xml"/><Relationship Id="rId120" Type="http://schemas.openxmlformats.org/officeDocument/2006/relationships/customXml" Target="../ink/ink57.xml"/><Relationship Id="rId125" Type="http://schemas.openxmlformats.org/officeDocument/2006/relationships/image" Target="../media/image73.png"/><Relationship Id="rId7" Type="http://schemas.openxmlformats.org/officeDocument/2006/relationships/customXml" Target="../ink/ink1.xml"/><Relationship Id="rId71" Type="http://schemas.openxmlformats.org/officeDocument/2006/relationships/image" Target="../media/image46.png"/><Relationship Id="rId92" Type="http://schemas.openxmlformats.org/officeDocument/2006/relationships/customXml" Target="../ink/ink43.xml"/><Relationship Id="rId2" Type="http://schemas.openxmlformats.org/officeDocument/2006/relationships/notesSlide" Target="../notesSlides/notesSlide4.xml"/><Relationship Id="rId29" Type="http://schemas.openxmlformats.org/officeDocument/2006/relationships/customXml" Target="../ink/ink12.xml"/><Relationship Id="rId24" Type="http://schemas.openxmlformats.org/officeDocument/2006/relationships/image" Target="../media/image22.png"/><Relationship Id="rId40" Type="http://schemas.openxmlformats.org/officeDocument/2006/relationships/image" Target="../media/image30.png"/><Relationship Id="rId45" Type="http://schemas.openxmlformats.org/officeDocument/2006/relationships/image" Target="../media/image33.png"/><Relationship Id="rId66" Type="http://schemas.openxmlformats.org/officeDocument/2006/relationships/customXml" Target="../ink/ink30.xml"/><Relationship Id="rId87" Type="http://schemas.openxmlformats.org/officeDocument/2006/relationships/image" Target="../media/image54.png"/><Relationship Id="rId110" Type="http://schemas.openxmlformats.org/officeDocument/2006/relationships/customXml" Target="../ink/ink52.xml"/><Relationship Id="rId115" Type="http://schemas.openxmlformats.org/officeDocument/2006/relationships/image" Target="../media/image68.png"/><Relationship Id="rId131" Type="http://schemas.openxmlformats.org/officeDocument/2006/relationships/image" Target="../media/image76.png"/><Relationship Id="rId136" Type="http://schemas.openxmlformats.org/officeDocument/2006/relationships/customXml" Target="../ink/ink65.xml"/><Relationship Id="rId61" Type="http://schemas.openxmlformats.org/officeDocument/2006/relationships/image" Target="../media/image41.png"/><Relationship Id="rId82" Type="http://schemas.openxmlformats.org/officeDocument/2006/relationships/customXml" Target="../ink/ink38.xml"/><Relationship Id="rId19" Type="http://schemas.openxmlformats.org/officeDocument/2006/relationships/customXml" Target="../ink/ink7.xml"/><Relationship Id="rId14" Type="http://schemas.openxmlformats.org/officeDocument/2006/relationships/image" Target="../media/image17.png"/><Relationship Id="rId30" Type="http://schemas.openxmlformats.org/officeDocument/2006/relationships/image" Target="../media/image25.png"/><Relationship Id="rId35" Type="http://schemas.openxmlformats.org/officeDocument/2006/relationships/customXml" Target="../ink/ink15.xml"/><Relationship Id="rId56" Type="http://schemas.openxmlformats.org/officeDocument/2006/relationships/customXml" Target="../ink/ink25.xml"/><Relationship Id="rId77" Type="http://schemas.openxmlformats.org/officeDocument/2006/relationships/image" Target="../media/image49.png"/><Relationship Id="rId100" Type="http://schemas.openxmlformats.org/officeDocument/2006/relationships/customXml" Target="../ink/ink47.xml"/><Relationship Id="rId105" Type="http://schemas.openxmlformats.org/officeDocument/2006/relationships/image" Target="../media/image63.png"/><Relationship Id="rId126" Type="http://schemas.openxmlformats.org/officeDocument/2006/relationships/customXml" Target="../ink/ink60.xml"/><Relationship Id="rId8" Type="http://schemas.openxmlformats.org/officeDocument/2006/relationships/image" Target="../media/image14.png"/><Relationship Id="rId51" Type="http://schemas.openxmlformats.org/officeDocument/2006/relationships/image" Target="../media/image36.png"/><Relationship Id="rId72" Type="http://schemas.openxmlformats.org/officeDocument/2006/relationships/customXml" Target="../ink/ink33.xml"/><Relationship Id="rId93" Type="http://schemas.openxmlformats.org/officeDocument/2006/relationships/image" Target="../media/image57.png"/><Relationship Id="rId98" Type="http://schemas.openxmlformats.org/officeDocument/2006/relationships/customXml" Target="../ink/ink46.xml"/><Relationship Id="rId121" Type="http://schemas.openxmlformats.org/officeDocument/2006/relationships/image" Target="../media/image71.png"/><Relationship Id="rId3" Type="http://schemas.openxmlformats.org/officeDocument/2006/relationships/image" Target="../media/image9.png"/><Relationship Id="rId25" Type="http://schemas.openxmlformats.org/officeDocument/2006/relationships/customXml" Target="../ink/ink10.xml"/><Relationship Id="rId46" Type="http://schemas.openxmlformats.org/officeDocument/2006/relationships/customXml" Target="../ink/ink20.xml"/><Relationship Id="rId67" Type="http://schemas.openxmlformats.org/officeDocument/2006/relationships/image" Target="../media/image44.png"/><Relationship Id="rId116" Type="http://schemas.openxmlformats.org/officeDocument/2006/relationships/customXml" Target="../ink/ink55.xml"/><Relationship Id="rId137" Type="http://schemas.openxmlformats.org/officeDocument/2006/relationships/image" Target="../media/image79.png"/><Relationship Id="rId20" Type="http://schemas.openxmlformats.org/officeDocument/2006/relationships/image" Target="../media/image20.png"/><Relationship Id="rId41" Type="http://schemas.openxmlformats.org/officeDocument/2006/relationships/image" Target="../media/image13.png"/><Relationship Id="rId62" Type="http://schemas.openxmlformats.org/officeDocument/2006/relationships/customXml" Target="../ink/ink28.xml"/><Relationship Id="rId83" Type="http://schemas.openxmlformats.org/officeDocument/2006/relationships/image" Target="../media/image52.png"/><Relationship Id="rId88" Type="http://schemas.openxmlformats.org/officeDocument/2006/relationships/customXml" Target="../ink/ink41.xml"/><Relationship Id="rId111" Type="http://schemas.openxmlformats.org/officeDocument/2006/relationships/image" Target="../media/image66.png"/><Relationship Id="rId132" Type="http://schemas.openxmlformats.org/officeDocument/2006/relationships/customXml" Target="../ink/ink63.xml"/><Relationship Id="rId15" Type="http://schemas.openxmlformats.org/officeDocument/2006/relationships/customXml" Target="../ink/ink5.xml"/><Relationship Id="rId36" Type="http://schemas.openxmlformats.org/officeDocument/2006/relationships/image" Target="../media/image28.png"/><Relationship Id="rId57" Type="http://schemas.openxmlformats.org/officeDocument/2006/relationships/image" Target="../media/image39.png"/><Relationship Id="rId106" Type="http://schemas.openxmlformats.org/officeDocument/2006/relationships/customXml" Target="../ink/ink50.xml"/><Relationship Id="rId127" Type="http://schemas.openxmlformats.org/officeDocument/2006/relationships/image" Target="../media/image74.png"/><Relationship Id="rId10" Type="http://schemas.openxmlformats.org/officeDocument/2006/relationships/image" Target="../media/image15.png"/><Relationship Id="rId31" Type="http://schemas.openxmlformats.org/officeDocument/2006/relationships/customXml" Target="../ink/ink13.xml"/><Relationship Id="rId52" Type="http://schemas.openxmlformats.org/officeDocument/2006/relationships/customXml" Target="../ink/ink23.xml"/><Relationship Id="rId73" Type="http://schemas.openxmlformats.org/officeDocument/2006/relationships/image" Target="../media/image47.png"/><Relationship Id="rId78" Type="http://schemas.openxmlformats.org/officeDocument/2006/relationships/customXml" Target="../ink/ink36.xml"/><Relationship Id="rId94" Type="http://schemas.openxmlformats.org/officeDocument/2006/relationships/customXml" Target="../ink/ink44.xml"/><Relationship Id="rId99" Type="http://schemas.openxmlformats.org/officeDocument/2006/relationships/image" Target="../media/image60.png"/><Relationship Id="rId101" Type="http://schemas.openxmlformats.org/officeDocument/2006/relationships/image" Target="../media/image61.png"/><Relationship Id="rId122" Type="http://schemas.openxmlformats.org/officeDocument/2006/relationships/customXml" Target="../ink/ink58.xml"/><Relationship Id="rId4" Type="http://schemas.openxmlformats.org/officeDocument/2006/relationships/image" Target="../media/image10.png"/><Relationship Id="rId9" Type="http://schemas.openxmlformats.org/officeDocument/2006/relationships/customXml" Target="../ink/ink2.xml"/><Relationship Id="rId26" Type="http://schemas.openxmlformats.org/officeDocument/2006/relationships/image" Target="../media/image23.png"/><Relationship Id="rId47" Type="http://schemas.openxmlformats.org/officeDocument/2006/relationships/image" Target="../media/image34.png"/><Relationship Id="rId68" Type="http://schemas.openxmlformats.org/officeDocument/2006/relationships/customXml" Target="../ink/ink31.xml"/><Relationship Id="rId89" Type="http://schemas.openxmlformats.org/officeDocument/2006/relationships/image" Target="../media/image55.png"/><Relationship Id="rId112" Type="http://schemas.openxmlformats.org/officeDocument/2006/relationships/customXml" Target="../ink/ink53.xml"/><Relationship Id="rId133" Type="http://schemas.openxmlformats.org/officeDocument/2006/relationships/image" Target="../media/image77.png"/></Relationships>
</file>

<file path=ppt/slides/_rels/slide5.xml.rels><?xml version="1.0" encoding="UTF-8" standalone="yes"?>
<Relationships xmlns="http://schemas.openxmlformats.org/package/2006/relationships"><Relationship Id="rId26" Type="http://schemas.openxmlformats.org/officeDocument/2006/relationships/image" Target="../media/image92.png"/><Relationship Id="rId21" Type="http://schemas.openxmlformats.org/officeDocument/2006/relationships/customXml" Target="../ink/ink70.xml"/><Relationship Id="rId34" Type="http://schemas.openxmlformats.org/officeDocument/2006/relationships/image" Target="../media/image96.png"/><Relationship Id="rId42" Type="http://schemas.openxmlformats.org/officeDocument/2006/relationships/image" Target="../media/image100.png"/><Relationship Id="rId47" Type="http://schemas.openxmlformats.org/officeDocument/2006/relationships/customXml" Target="../ink/ink83.xml"/><Relationship Id="rId50" Type="http://schemas.openxmlformats.org/officeDocument/2006/relationships/image" Target="../media/image104.png"/><Relationship Id="rId55" Type="http://schemas.openxmlformats.org/officeDocument/2006/relationships/image" Target="../media/image106.png"/><Relationship Id="rId63" Type="http://schemas.openxmlformats.org/officeDocument/2006/relationships/customXml" Target="../ink/ink91.xml"/><Relationship Id="rId68" Type="http://schemas.openxmlformats.org/officeDocument/2006/relationships/image" Target="../media/image112.png"/><Relationship Id="rId7" Type="http://schemas.openxmlformats.org/officeDocument/2006/relationships/image" Target="../media/image11.png"/><Relationship Id="rId2" Type="http://schemas.openxmlformats.org/officeDocument/2006/relationships/notesSlide" Target="../notesSlides/notesSlide5.xml"/><Relationship Id="rId16" Type="http://schemas.openxmlformats.org/officeDocument/2006/relationships/image" Target="../media/image87.png"/><Relationship Id="rId29" Type="http://schemas.openxmlformats.org/officeDocument/2006/relationships/customXml" Target="../ink/ink74.xml"/><Relationship Id="rId11" Type="http://schemas.openxmlformats.org/officeDocument/2006/relationships/image" Target="../media/image83.png"/><Relationship Id="rId24" Type="http://schemas.openxmlformats.org/officeDocument/2006/relationships/image" Target="../media/image91.png"/><Relationship Id="rId32" Type="http://schemas.openxmlformats.org/officeDocument/2006/relationships/image" Target="../media/image95.png"/><Relationship Id="rId37" Type="http://schemas.openxmlformats.org/officeDocument/2006/relationships/customXml" Target="../ink/ink78.xml"/><Relationship Id="rId40" Type="http://schemas.openxmlformats.org/officeDocument/2006/relationships/image" Target="../media/image99.png"/><Relationship Id="rId45" Type="http://schemas.openxmlformats.org/officeDocument/2006/relationships/customXml" Target="../ink/ink82.xml"/><Relationship Id="rId53" Type="http://schemas.openxmlformats.org/officeDocument/2006/relationships/image" Target="../media/image105.png"/><Relationship Id="rId58" Type="http://schemas.openxmlformats.org/officeDocument/2006/relationships/image" Target="../media/image107.png"/><Relationship Id="rId66" Type="http://schemas.openxmlformats.org/officeDocument/2006/relationships/image" Target="../media/image111.png"/><Relationship Id="rId5" Type="http://schemas.openxmlformats.org/officeDocument/2006/relationships/image" Target="../media/image80.png"/><Relationship Id="rId61" Type="http://schemas.openxmlformats.org/officeDocument/2006/relationships/customXml" Target="../ink/ink90.xml"/><Relationship Id="rId19" Type="http://schemas.openxmlformats.org/officeDocument/2006/relationships/customXml" Target="../ink/ink69.xml"/><Relationship Id="rId14" Type="http://schemas.openxmlformats.org/officeDocument/2006/relationships/image" Target="../media/image86.png"/><Relationship Id="rId22" Type="http://schemas.openxmlformats.org/officeDocument/2006/relationships/image" Target="../media/image90.png"/><Relationship Id="rId27" Type="http://schemas.openxmlformats.org/officeDocument/2006/relationships/customXml" Target="../ink/ink73.xml"/><Relationship Id="rId30" Type="http://schemas.openxmlformats.org/officeDocument/2006/relationships/image" Target="../media/image94.png"/><Relationship Id="rId35" Type="http://schemas.openxmlformats.org/officeDocument/2006/relationships/customXml" Target="../ink/ink77.xml"/><Relationship Id="rId43" Type="http://schemas.openxmlformats.org/officeDocument/2006/relationships/customXml" Target="../ink/ink81.xml"/><Relationship Id="rId48" Type="http://schemas.openxmlformats.org/officeDocument/2006/relationships/image" Target="../media/image103.png"/><Relationship Id="rId56" Type="http://schemas.openxmlformats.org/officeDocument/2006/relationships/customXml" Target="../ink/ink87.xml"/><Relationship Id="rId64" Type="http://schemas.openxmlformats.org/officeDocument/2006/relationships/image" Target="../media/image110.png"/><Relationship Id="rId8" Type="http://schemas.openxmlformats.org/officeDocument/2006/relationships/image" Target="../media/image81.png"/><Relationship Id="rId51" Type="http://schemas.openxmlformats.org/officeDocument/2006/relationships/image" Target="../media/image13.png"/><Relationship Id="rId3" Type="http://schemas.openxmlformats.org/officeDocument/2006/relationships/image" Target="../media/image31.png"/><Relationship Id="rId12" Type="http://schemas.openxmlformats.org/officeDocument/2006/relationships/image" Target="../media/image84.png"/><Relationship Id="rId17" Type="http://schemas.openxmlformats.org/officeDocument/2006/relationships/customXml" Target="../ink/ink68.xml"/><Relationship Id="rId25" Type="http://schemas.openxmlformats.org/officeDocument/2006/relationships/customXml" Target="../ink/ink72.xml"/><Relationship Id="rId33" Type="http://schemas.openxmlformats.org/officeDocument/2006/relationships/customXml" Target="../ink/ink76.xml"/><Relationship Id="rId38" Type="http://schemas.openxmlformats.org/officeDocument/2006/relationships/image" Target="../media/image98.png"/><Relationship Id="rId46" Type="http://schemas.openxmlformats.org/officeDocument/2006/relationships/image" Target="../media/image102.png"/><Relationship Id="rId59" Type="http://schemas.openxmlformats.org/officeDocument/2006/relationships/customXml" Target="../ink/ink89.xml"/><Relationship Id="rId67" Type="http://schemas.openxmlformats.org/officeDocument/2006/relationships/image" Target="../media/image85.png"/><Relationship Id="rId20" Type="http://schemas.openxmlformats.org/officeDocument/2006/relationships/image" Target="../media/image89.png"/><Relationship Id="rId41" Type="http://schemas.openxmlformats.org/officeDocument/2006/relationships/customXml" Target="../ink/ink80.xml"/><Relationship Id="rId54" Type="http://schemas.openxmlformats.org/officeDocument/2006/relationships/customXml" Target="../ink/ink86.xml"/><Relationship Id="rId62" Type="http://schemas.openxmlformats.org/officeDocument/2006/relationships/image" Target="../media/image109.png"/><Relationship Id="rId1" Type="http://schemas.openxmlformats.org/officeDocument/2006/relationships/slideLayout" Target="../slideLayouts/slideLayout2.xml"/><Relationship Id="rId6" Type="http://schemas.openxmlformats.org/officeDocument/2006/relationships/image" Target="../media/image10.png"/><Relationship Id="rId15" Type="http://schemas.openxmlformats.org/officeDocument/2006/relationships/customXml" Target="../ink/ink67.xml"/><Relationship Id="rId23" Type="http://schemas.openxmlformats.org/officeDocument/2006/relationships/customXml" Target="../ink/ink71.xml"/><Relationship Id="rId28" Type="http://schemas.openxmlformats.org/officeDocument/2006/relationships/image" Target="../media/image93.png"/><Relationship Id="rId36" Type="http://schemas.openxmlformats.org/officeDocument/2006/relationships/image" Target="../media/image97.png"/><Relationship Id="rId49" Type="http://schemas.openxmlformats.org/officeDocument/2006/relationships/customXml" Target="../ink/ink84.xml"/><Relationship Id="rId57" Type="http://schemas.openxmlformats.org/officeDocument/2006/relationships/customXml" Target="../ink/ink88.xml"/><Relationship Id="rId10" Type="http://schemas.microsoft.com/office/2007/relationships/hdphoto" Target="../media/hdphoto1.wdp"/><Relationship Id="rId31" Type="http://schemas.openxmlformats.org/officeDocument/2006/relationships/customXml" Target="../ink/ink75.xml"/><Relationship Id="rId44" Type="http://schemas.openxmlformats.org/officeDocument/2006/relationships/image" Target="../media/image101.png"/><Relationship Id="rId52" Type="http://schemas.openxmlformats.org/officeDocument/2006/relationships/customXml" Target="../ink/ink85.xml"/><Relationship Id="rId60" Type="http://schemas.openxmlformats.org/officeDocument/2006/relationships/image" Target="../media/image108.png"/><Relationship Id="rId65" Type="http://schemas.openxmlformats.org/officeDocument/2006/relationships/customXml" Target="../ink/ink92.xml"/><Relationship Id="rId4" Type="http://schemas.openxmlformats.org/officeDocument/2006/relationships/image" Target="../media/image9.png"/><Relationship Id="rId9" Type="http://schemas.openxmlformats.org/officeDocument/2006/relationships/image" Target="../media/image82.png"/><Relationship Id="rId13" Type="http://schemas.openxmlformats.org/officeDocument/2006/relationships/customXml" Target="../ink/ink66.xml"/><Relationship Id="rId18" Type="http://schemas.openxmlformats.org/officeDocument/2006/relationships/image" Target="../media/image88.png"/><Relationship Id="rId39" Type="http://schemas.openxmlformats.org/officeDocument/2006/relationships/customXml" Target="../ink/ink79.xml"/></Relationships>
</file>

<file path=ppt/slides/_rels/slide6.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16.png"/><Relationship Id="rId7" Type="http://schemas.openxmlformats.org/officeDocument/2006/relationships/image" Target="../media/image1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8.jpeg"/><Relationship Id="rId5" Type="http://schemas.openxmlformats.org/officeDocument/2006/relationships/image" Target="../media/image2.png"/><Relationship Id="rId10" Type="http://schemas.openxmlformats.org/officeDocument/2006/relationships/image" Target="../media/image121.jpeg"/><Relationship Id="rId4" Type="http://schemas.openxmlformats.org/officeDocument/2006/relationships/image" Target="../media/image117.png"/><Relationship Id="rId9" Type="http://schemas.openxmlformats.org/officeDocument/2006/relationships/image" Target="../media/image120.jpg"/></Relationships>
</file>

<file path=ppt/slides/_rels/slide8.xml.rels><?xml version="1.0" encoding="UTF-8" standalone="yes"?>
<Relationships xmlns="http://schemas.openxmlformats.org/package/2006/relationships"><Relationship Id="rId3" Type="http://schemas.openxmlformats.org/officeDocument/2006/relationships/image" Target="../media/image122.pn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15.png"/><Relationship Id="rId4" Type="http://schemas.openxmlformats.org/officeDocument/2006/relationships/image" Target="../media/image123.png"/></Relationships>
</file>

<file path=ppt/slides/_rels/slide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20.jpg"/><Relationship Id="rId4" Type="http://schemas.openxmlformats.org/officeDocument/2006/relationships/image" Target="../media/image12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96"/>
        <p:cNvGrpSpPr/>
        <p:nvPr/>
      </p:nvGrpSpPr>
      <p:grpSpPr>
        <a:xfrm>
          <a:off x="0" y="0"/>
          <a:ext cx="0" cy="0"/>
          <a:chOff x="0" y="0"/>
          <a:chExt cx="0" cy="0"/>
        </a:xfrm>
      </p:grpSpPr>
      <p:sp>
        <p:nvSpPr>
          <p:cNvPr id="2597" name="Google Shape;2597;p81"/>
          <p:cNvSpPr txBox="1">
            <a:spLocks noGrp="1"/>
          </p:cNvSpPr>
          <p:nvPr>
            <p:ph type="title"/>
          </p:nvPr>
        </p:nvSpPr>
        <p:spPr>
          <a:xfrm>
            <a:off x="857822" y="1349477"/>
            <a:ext cx="7428356" cy="1697578"/>
          </a:xfrm>
          <a:prstGeom prst="rect">
            <a:avLst/>
          </a:prstGeom>
        </p:spPr>
        <p:txBody>
          <a:bodyPr spcFirstLastPara="1" wrap="square" lIns="91425" tIns="91425" rIns="91425" bIns="91425" anchor="ctr" anchorCtr="0">
            <a:noAutofit/>
          </a:bodyPr>
          <a:lstStyle/>
          <a:p>
            <a:pPr algn="ctr"/>
            <a:r>
              <a:rPr lang="en-US" dirty="0"/>
              <a:t>Improving the Radon Trapping Capability at SNOLAB using Activated Charcoal</a:t>
            </a:r>
            <a:endParaRPr dirty="0"/>
          </a:p>
        </p:txBody>
      </p:sp>
      <p:sp>
        <p:nvSpPr>
          <p:cNvPr id="2598" name="Google Shape;2598;p81"/>
          <p:cNvSpPr/>
          <p:nvPr/>
        </p:nvSpPr>
        <p:spPr>
          <a:xfrm>
            <a:off x="857822" y="3166406"/>
            <a:ext cx="7428356" cy="45719"/>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descr="A logo with a blue and white design&#10;&#10;Description automatically generated">
            <a:extLst>
              <a:ext uri="{FF2B5EF4-FFF2-40B4-BE49-F238E27FC236}">
                <a16:creationId xmlns:a16="http://schemas.microsoft.com/office/drawing/2014/main" id="{3E52C335-60C1-E820-77E9-89D845FB80E5}"/>
              </a:ext>
            </a:extLst>
          </p:cNvPr>
          <p:cNvPicPr>
            <a:picLocks noChangeAspect="1"/>
          </p:cNvPicPr>
          <p:nvPr/>
        </p:nvPicPr>
        <p:blipFill>
          <a:blip r:embed="rId4"/>
          <a:stretch>
            <a:fillRect/>
          </a:stretch>
        </p:blipFill>
        <p:spPr>
          <a:xfrm>
            <a:off x="7992271" y="4495652"/>
            <a:ext cx="1151729" cy="647848"/>
          </a:xfrm>
          <a:prstGeom prst="rect">
            <a:avLst/>
          </a:prstGeom>
        </p:spPr>
      </p:pic>
      <p:sp>
        <p:nvSpPr>
          <p:cNvPr id="5" name="TextBox 4">
            <a:extLst>
              <a:ext uri="{FF2B5EF4-FFF2-40B4-BE49-F238E27FC236}">
                <a16:creationId xmlns:a16="http://schemas.microsoft.com/office/drawing/2014/main" id="{AA7135A6-FA65-712D-28FB-4AE0F530A96A}"/>
              </a:ext>
            </a:extLst>
          </p:cNvPr>
          <p:cNvSpPr txBox="1"/>
          <p:nvPr/>
        </p:nvSpPr>
        <p:spPr>
          <a:xfrm>
            <a:off x="2085403" y="4016119"/>
            <a:ext cx="6200775" cy="369332"/>
          </a:xfrm>
          <a:prstGeom prst="rect">
            <a:avLst/>
          </a:prstGeom>
          <a:noFill/>
        </p:spPr>
        <p:txBody>
          <a:bodyPr wrap="square">
            <a:spAutoFit/>
          </a:bodyPr>
          <a:lstStyle/>
          <a:p>
            <a:r>
              <a:rPr lang="en-GB" sz="1800" dirty="0">
                <a:solidFill>
                  <a:schemeClr val="accent1"/>
                </a:solidFill>
              </a:rPr>
              <a:t>Supervisors: </a:t>
            </a:r>
            <a:r>
              <a:rPr lang="en-GB" sz="1800" dirty="0">
                <a:solidFill>
                  <a:schemeClr val="accent6"/>
                </a:solidFill>
              </a:rPr>
              <a:t>Nasim Fatemighomi &amp; Lina Anselmo</a:t>
            </a:r>
            <a:endParaRPr lang="en-AE" sz="1800" dirty="0"/>
          </a:p>
        </p:txBody>
      </p:sp>
      <p:sp>
        <p:nvSpPr>
          <p:cNvPr id="7" name="TextBox 6">
            <a:extLst>
              <a:ext uri="{FF2B5EF4-FFF2-40B4-BE49-F238E27FC236}">
                <a16:creationId xmlns:a16="http://schemas.microsoft.com/office/drawing/2014/main" id="{F197FEC3-383E-66F6-4AEF-2879DA4A1BC8}"/>
              </a:ext>
            </a:extLst>
          </p:cNvPr>
          <p:cNvSpPr txBox="1"/>
          <p:nvPr/>
        </p:nvSpPr>
        <p:spPr>
          <a:xfrm>
            <a:off x="3714178" y="3212125"/>
            <a:ext cx="4572000" cy="400110"/>
          </a:xfrm>
          <a:prstGeom prst="rect">
            <a:avLst/>
          </a:prstGeom>
          <a:noFill/>
        </p:spPr>
        <p:txBody>
          <a:bodyPr wrap="square">
            <a:spAutoFit/>
          </a:bodyPr>
          <a:lstStyle/>
          <a:p>
            <a:r>
              <a:rPr lang="en-GB" sz="2000" b="1" dirty="0">
                <a:solidFill>
                  <a:schemeClr val="accent6"/>
                </a:solidFill>
              </a:rPr>
              <a:t>Yusuf Ahmed</a:t>
            </a:r>
          </a:p>
        </p:txBody>
      </p:sp>
      <p:sp>
        <p:nvSpPr>
          <p:cNvPr id="8" name="Google Shape;2851;p92">
            <a:extLst>
              <a:ext uri="{FF2B5EF4-FFF2-40B4-BE49-F238E27FC236}">
                <a16:creationId xmlns:a16="http://schemas.microsoft.com/office/drawing/2014/main" id="{777EE27B-8F28-9AFC-79A9-DB96DF87BE5C}"/>
              </a:ext>
            </a:extLst>
          </p:cNvPr>
          <p:cNvSpPr txBox="1">
            <a:spLocks/>
          </p:cNvSpPr>
          <p:nvPr/>
        </p:nvSpPr>
        <p:spPr>
          <a:xfrm>
            <a:off x="719999" y="332754"/>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600" spc="200" dirty="0">
                <a:solidFill>
                  <a:schemeClr val="accent1">
                    <a:alpha val="39000"/>
                  </a:schemeClr>
                </a:solidFill>
              </a:rPr>
              <a:t>CASST Summer 2023</a:t>
            </a:r>
            <a:endParaRPr lang="en-GB" sz="4000" spc="200" dirty="0">
              <a:solidFill>
                <a:schemeClr val="accent1">
                  <a:alpha val="39000"/>
                </a:schemeClr>
              </a:solidFill>
            </a:endParaRPr>
          </a:p>
        </p:txBody>
      </p:sp>
    </p:spTree>
    <p:extLst>
      <p:ext uri="{BB962C8B-B14F-4D97-AF65-F5344CB8AC3E}">
        <p14:creationId xmlns:p14="http://schemas.microsoft.com/office/powerpoint/2010/main" val="690132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pic>
        <p:nvPicPr>
          <p:cNvPr id="51" name="Picture 50" descr="A logo with a blue and white design&#10;&#10;Description automatically generated">
            <a:extLst>
              <a:ext uri="{FF2B5EF4-FFF2-40B4-BE49-F238E27FC236}">
                <a16:creationId xmlns:a16="http://schemas.microsoft.com/office/drawing/2014/main" id="{90E403B7-563E-CCFB-0F59-68D246132031}"/>
              </a:ext>
            </a:extLst>
          </p:cNvPr>
          <p:cNvPicPr>
            <a:picLocks noChangeAspect="1"/>
          </p:cNvPicPr>
          <p:nvPr/>
        </p:nvPicPr>
        <p:blipFill>
          <a:blip r:embed="rId3"/>
          <a:stretch>
            <a:fillRect/>
          </a:stretch>
        </p:blipFill>
        <p:spPr>
          <a:xfrm>
            <a:off x="7992270" y="4493879"/>
            <a:ext cx="1151729" cy="647848"/>
          </a:xfrm>
          <a:prstGeom prst="rect">
            <a:avLst/>
          </a:prstGeom>
        </p:spPr>
      </p:pic>
      <p:sp>
        <p:nvSpPr>
          <p:cNvPr id="3" name="Google Shape;2856;p92">
            <a:extLst>
              <a:ext uri="{FF2B5EF4-FFF2-40B4-BE49-F238E27FC236}">
                <a16:creationId xmlns:a16="http://schemas.microsoft.com/office/drawing/2014/main" id="{F5FD1575-0BE2-B303-3902-507033FDB850}"/>
              </a:ext>
            </a:extLst>
          </p:cNvPr>
          <p:cNvSpPr txBox="1"/>
          <p:nvPr/>
        </p:nvSpPr>
        <p:spPr>
          <a:xfrm>
            <a:off x="1547757" y="4671678"/>
            <a:ext cx="2452302"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DEAP Assay Board</a:t>
            </a:r>
            <a:endParaRPr b="1" dirty="0">
              <a:solidFill>
                <a:schemeClr val="lt1"/>
              </a:solidFill>
              <a:latin typeface="Source Code Pro Light"/>
              <a:ea typeface="Source Code Pro Light"/>
              <a:cs typeface="Source Code Pro Light"/>
              <a:sym typeface="Source Code Pro Light"/>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4141FA7-C14B-AF90-1090-6DDD21D59107}"/>
                  </a:ext>
                </a:extLst>
              </p:cNvPr>
              <p:cNvSpPr txBox="1"/>
              <p:nvPr/>
            </p:nvSpPr>
            <p:spPr>
              <a:xfrm>
                <a:off x="4956748" y="1790759"/>
                <a:ext cx="3680935" cy="769441"/>
              </a:xfrm>
              <a:prstGeom prst="rect">
                <a:avLst/>
              </a:prstGeom>
              <a:noFill/>
              <a:ln>
                <a:solidFill>
                  <a:schemeClr val="accent1"/>
                </a:solidFill>
              </a:ln>
            </p:spPr>
            <p:txBody>
              <a:bodyPr wrap="square" rtlCol="0">
                <a:spAutoFit/>
              </a:bodyPr>
              <a:lstStyle/>
              <a:p>
                <a:pPr algn="ctr"/>
                <a:r>
                  <a:rPr lang="en-GB" dirty="0">
                    <a:solidFill>
                      <a:schemeClr val="accent2"/>
                    </a:solidFill>
                  </a:rPr>
                  <a:t>Average Emanation (after 24 hours)</a:t>
                </a:r>
              </a:p>
              <a:p>
                <a:pPr algn="ctr"/>
                <a:endParaRPr lang="en-GB" dirty="0">
                  <a:solidFill>
                    <a:schemeClr val="accent2"/>
                  </a:solidFill>
                </a:endParaRPr>
              </a:p>
              <a:p>
                <a:pPr algn="ctr"/>
                <a14:m>
                  <m:oMathPara xmlns:m="http://schemas.openxmlformats.org/officeDocument/2006/math">
                    <m:oMathParaPr>
                      <m:jc m:val="centerGroup"/>
                    </m:oMathParaPr>
                    <m:oMath xmlns:m="http://schemas.openxmlformats.org/officeDocument/2006/math">
                      <m:r>
                        <a:rPr lang="en-AE" sz="1600" b="0" i="1" u="none" strike="noStrike" dirty="0" smtClean="0">
                          <a:solidFill>
                            <a:schemeClr val="accent1"/>
                          </a:solidFill>
                          <a:effectLst/>
                          <a:latin typeface="Cambria Math" panose="02040503050406030204" pitchFamily="18" charset="0"/>
                        </a:rPr>
                        <m:t>7314</m:t>
                      </m:r>
                      <m:r>
                        <a:rPr lang="en-AE" sz="1600" i="1" dirty="0">
                          <a:solidFill>
                            <a:schemeClr val="accent1"/>
                          </a:solidFill>
                          <a:latin typeface="Cambria Math" panose="02040503050406030204" pitchFamily="18" charset="0"/>
                          <a:ea typeface="Cambria Math" panose="02040503050406030204" pitchFamily="18" charset="0"/>
                        </a:rPr>
                        <m:t>±633</m:t>
                      </m:r>
                      <m:r>
                        <m:rPr>
                          <m:nor/>
                        </m:rPr>
                        <a:rPr lang="en-GB" sz="1600" b="0" i="0" dirty="0" smtClean="0">
                          <a:solidFill>
                            <a:schemeClr val="tx2"/>
                          </a:solidFill>
                          <a:latin typeface="Cambria Math" panose="02040503050406030204" pitchFamily="18" charset="0"/>
                          <a:ea typeface="Cambria Math" panose="02040503050406030204" pitchFamily="18" charset="0"/>
                        </a:rPr>
                        <m:t> </m:t>
                      </m:r>
                      <m:r>
                        <m:rPr>
                          <m:nor/>
                        </m:rPr>
                        <a:rPr lang="en-GB" sz="1600" dirty="0">
                          <a:solidFill>
                            <a:schemeClr val="tx2"/>
                          </a:solidFill>
                        </a:rPr>
                        <m:t>Radon</m:t>
                      </m:r>
                      <m:r>
                        <m:rPr>
                          <m:nor/>
                        </m:rPr>
                        <a:rPr lang="en-GB" sz="1600" b="0" i="0" dirty="0" smtClean="0">
                          <a:solidFill>
                            <a:schemeClr val="tx2"/>
                          </a:solidFill>
                        </a:rPr>
                        <m:t> </m:t>
                      </m:r>
                      <m:r>
                        <m:rPr>
                          <m:nor/>
                        </m:rPr>
                        <a:rPr lang="en-GB" sz="1600" b="0" i="0" dirty="0" smtClean="0">
                          <a:solidFill>
                            <a:schemeClr val="tx2"/>
                          </a:solidFill>
                        </a:rPr>
                        <m:t>atoms</m:t>
                      </m:r>
                      <m:r>
                        <m:rPr>
                          <m:nor/>
                        </m:rPr>
                        <a:rPr lang="en-GB" sz="1600" dirty="0">
                          <a:solidFill>
                            <a:schemeClr val="tx2"/>
                          </a:solidFill>
                        </a:rPr>
                        <m:t>/</m:t>
                      </m:r>
                      <m:r>
                        <m:rPr>
                          <m:nor/>
                        </m:rPr>
                        <a:rPr lang="en-GB" sz="1600" dirty="0">
                          <a:solidFill>
                            <a:schemeClr val="tx2"/>
                          </a:solidFill>
                        </a:rPr>
                        <m:t>day</m:t>
                      </m:r>
                    </m:oMath>
                  </m:oMathPara>
                </a14:m>
                <a:endParaRPr lang="en-GB" dirty="0">
                  <a:solidFill>
                    <a:schemeClr val="tx2"/>
                  </a:solidFill>
                </a:endParaRPr>
              </a:p>
            </p:txBody>
          </p:sp>
        </mc:Choice>
        <mc:Fallback xmlns="">
          <p:sp>
            <p:nvSpPr>
              <p:cNvPr id="7" name="TextBox 6">
                <a:extLst>
                  <a:ext uri="{FF2B5EF4-FFF2-40B4-BE49-F238E27FC236}">
                    <a16:creationId xmlns:a16="http://schemas.microsoft.com/office/drawing/2014/main" id="{44141FA7-C14B-AF90-1090-6DDD21D59107}"/>
                  </a:ext>
                </a:extLst>
              </p:cNvPr>
              <p:cNvSpPr txBox="1">
                <a:spLocks noRot="1" noChangeAspect="1" noMove="1" noResize="1" noEditPoints="1" noAdjustHandles="1" noChangeArrowheads="1" noChangeShapeType="1" noTextEdit="1"/>
              </p:cNvSpPr>
              <p:nvPr/>
            </p:nvSpPr>
            <p:spPr>
              <a:xfrm>
                <a:off x="4956748" y="1790759"/>
                <a:ext cx="3680935" cy="769441"/>
              </a:xfrm>
              <a:prstGeom prst="rect">
                <a:avLst/>
              </a:prstGeom>
              <a:blipFill>
                <a:blip r:embed="rId4"/>
                <a:stretch>
                  <a:fillRect t="-781" b="-3906"/>
                </a:stretch>
              </a:blipFill>
              <a:ln>
                <a:solidFill>
                  <a:schemeClr val="accent1"/>
                </a:solidFill>
              </a:ln>
            </p:spPr>
            <p:txBody>
              <a:bodyPr/>
              <a:lstStyle/>
              <a:p>
                <a:r>
                  <a:rPr lang="en-US">
                    <a:noFill/>
                  </a:rPr>
                  <a:t> </a:t>
                </a:r>
              </a:p>
            </p:txBody>
          </p:sp>
        </mc:Fallback>
      </mc:AlternateContent>
      <p:pic>
        <p:nvPicPr>
          <p:cNvPr id="12" name="Picture 11" descr="A machine with pipes and hoses&#10;&#10;Description automatically generated">
            <a:extLst>
              <a:ext uri="{FF2B5EF4-FFF2-40B4-BE49-F238E27FC236}">
                <a16:creationId xmlns:a16="http://schemas.microsoft.com/office/drawing/2014/main" id="{FDA9AC8B-71BB-5EE0-BFB6-50CF4D506F7E}"/>
              </a:ext>
            </a:extLst>
          </p:cNvPr>
          <p:cNvPicPr>
            <a:picLocks noChangeAspect="1"/>
          </p:cNvPicPr>
          <p:nvPr/>
        </p:nvPicPr>
        <p:blipFill>
          <a:blip r:embed="rId5"/>
          <a:stretch>
            <a:fillRect/>
          </a:stretch>
        </p:blipFill>
        <p:spPr>
          <a:xfrm>
            <a:off x="307052" y="1274419"/>
            <a:ext cx="4442642" cy="3331982"/>
          </a:xfrm>
          <a:prstGeom prst="rect">
            <a:avLst/>
          </a:prstGeom>
        </p:spPr>
      </p:pic>
      <p:pic>
        <p:nvPicPr>
          <p:cNvPr id="4" name="Picture 3">
            <a:extLst>
              <a:ext uri="{FF2B5EF4-FFF2-40B4-BE49-F238E27FC236}">
                <a16:creationId xmlns:a16="http://schemas.microsoft.com/office/drawing/2014/main" id="{A77F2FBE-9C96-FC34-E9A6-9823D63F7E0E}"/>
              </a:ext>
            </a:extLst>
          </p:cNvPr>
          <p:cNvPicPr>
            <a:picLocks noChangeAspect="1"/>
          </p:cNvPicPr>
          <p:nvPr/>
        </p:nvPicPr>
        <p:blipFill>
          <a:blip r:embed="rId6"/>
          <a:stretch>
            <a:fillRect/>
          </a:stretch>
        </p:blipFill>
        <p:spPr>
          <a:xfrm>
            <a:off x="0" y="24568"/>
            <a:ext cx="9144000" cy="659027"/>
          </a:xfrm>
          <a:prstGeom prst="rect">
            <a:avLst/>
          </a:prstGeom>
        </p:spPr>
      </p:pic>
      <p:grpSp>
        <p:nvGrpSpPr>
          <p:cNvPr id="11" name="Google Shape;2859;p92">
            <a:extLst>
              <a:ext uri="{FF2B5EF4-FFF2-40B4-BE49-F238E27FC236}">
                <a16:creationId xmlns:a16="http://schemas.microsoft.com/office/drawing/2014/main" id="{F1A34E23-9BCF-66E0-16EB-EECD47355558}"/>
              </a:ext>
            </a:extLst>
          </p:cNvPr>
          <p:cNvGrpSpPr/>
          <p:nvPr/>
        </p:nvGrpSpPr>
        <p:grpSpPr>
          <a:xfrm>
            <a:off x="2638947" y="385257"/>
            <a:ext cx="2686086" cy="799250"/>
            <a:chOff x="1323403" y="1466531"/>
            <a:chExt cx="547675" cy="799250"/>
          </a:xfrm>
        </p:grpSpPr>
        <p:sp>
          <p:nvSpPr>
            <p:cNvPr id="13" name="Google Shape;2860;p92">
              <a:extLst>
                <a:ext uri="{FF2B5EF4-FFF2-40B4-BE49-F238E27FC236}">
                  <a16:creationId xmlns:a16="http://schemas.microsoft.com/office/drawing/2014/main" id="{86A48635-377D-10F1-3789-4FBCCCADE76A}"/>
                </a:ext>
              </a:extLst>
            </p:cNvPr>
            <p:cNvSpPr txBox="1"/>
            <p:nvPr/>
          </p:nvSpPr>
          <p:spPr>
            <a:xfrm>
              <a:off x="1323403" y="1854781"/>
              <a:ext cx="547675"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lt1"/>
                  </a:solidFill>
                  <a:latin typeface="Teko"/>
                  <a:ea typeface="Teko"/>
                  <a:cs typeface="Teko"/>
                  <a:sym typeface="Teko"/>
                </a:rPr>
                <a:t>Calibration Can Emanation</a:t>
              </a:r>
              <a:endParaRPr sz="2500" dirty="0">
                <a:solidFill>
                  <a:schemeClr val="lt1"/>
                </a:solidFill>
                <a:latin typeface="Teko"/>
                <a:ea typeface="Teko"/>
                <a:cs typeface="Teko"/>
                <a:sym typeface="Teko"/>
              </a:endParaRPr>
            </a:p>
          </p:txBody>
        </p:sp>
        <p:cxnSp>
          <p:nvCxnSpPr>
            <p:cNvPr id="14" name="Google Shape;2861;p92">
              <a:extLst>
                <a:ext uri="{FF2B5EF4-FFF2-40B4-BE49-F238E27FC236}">
                  <a16:creationId xmlns:a16="http://schemas.microsoft.com/office/drawing/2014/main" id="{88D2841E-3FF1-9C42-930B-5E6276BB9231}"/>
                </a:ext>
              </a:extLst>
            </p:cNvPr>
            <p:cNvCxnSpPr>
              <a:cxnSpLocks/>
              <a:stCxn id="13"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p:pic>
        <p:nvPicPr>
          <p:cNvPr id="17" name="Picture 16" descr="A picture containing indoor, metalware, gear, silver&#10;&#10;Description automatically generated">
            <a:extLst>
              <a:ext uri="{FF2B5EF4-FFF2-40B4-BE49-F238E27FC236}">
                <a16:creationId xmlns:a16="http://schemas.microsoft.com/office/drawing/2014/main" id="{5510E46C-0F6B-BBF2-B44E-48179160416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86860" y="3061112"/>
            <a:ext cx="1910356" cy="1432914"/>
          </a:xfrm>
          <a:prstGeom prst="rect">
            <a:avLst/>
          </a:prstGeom>
          <a:ln>
            <a:solidFill>
              <a:schemeClr val="tx1"/>
            </a:solidFill>
          </a:ln>
        </p:spPr>
      </p:pic>
      <p:pic>
        <p:nvPicPr>
          <p:cNvPr id="19" name="Picture 2" descr="Image">
            <a:extLst>
              <a:ext uri="{FF2B5EF4-FFF2-40B4-BE49-F238E27FC236}">
                <a16:creationId xmlns:a16="http://schemas.microsoft.com/office/drawing/2014/main" id="{DAAD9C07-F1A2-5A35-6C70-2EECE55D60A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03445" y="3061112"/>
            <a:ext cx="1910356" cy="1432767"/>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Arrow Connector 19">
            <a:extLst>
              <a:ext uri="{FF2B5EF4-FFF2-40B4-BE49-F238E27FC236}">
                <a16:creationId xmlns:a16="http://schemas.microsoft.com/office/drawing/2014/main" id="{07A2F033-DE23-FA44-BFE5-D85BBE6325B7}"/>
              </a:ext>
            </a:extLst>
          </p:cNvPr>
          <p:cNvCxnSpPr>
            <a:cxnSpLocks/>
          </p:cNvCxnSpPr>
          <p:nvPr/>
        </p:nvCxnSpPr>
        <p:spPr>
          <a:xfrm flipV="1">
            <a:off x="6921544" y="3216014"/>
            <a:ext cx="1172590" cy="48643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2BC146B-BFE9-41E8-E4E6-044BD32044C6}"/>
              </a:ext>
            </a:extLst>
          </p:cNvPr>
          <p:cNvSpPr txBox="1"/>
          <p:nvPr/>
        </p:nvSpPr>
        <p:spPr>
          <a:xfrm>
            <a:off x="7069433" y="3170532"/>
            <a:ext cx="795867" cy="307777"/>
          </a:xfrm>
          <a:prstGeom prst="rect">
            <a:avLst/>
          </a:prstGeom>
          <a:noFill/>
        </p:spPr>
        <p:txBody>
          <a:bodyPr wrap="square" rtlCol="0">
            <a:spAutoFit/>
          </a:bodyPr>
          <a:lstStyle/>
          <a:p>
            <a:r>
              <a:rPr lang="en-GB" dirty="0"/>
              <a:t>10cm</a:t>
            </a:r>
            <a:endParaRPr lang="en-AE" dirty="0"/>
          </a:p>
        </p:txBody>
      </p:sp>
    </p:spTree>
    <p:extLst>
      <p:ext uri="{BB962C8B-B14F-4D97-AF65-F5344CB8AC3E}">
        <p14:creationId xmlns:p14="http://schemas.microsoft.com/office/powerpoint/2010/main" val="2784001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39FCD76-667C-80F9-77A7-116E31832958}"/>
                  </a:ext>
                </a:extLst>
              </p:cNvPr>
              <p:cNvSpPr txBox="1"/>
              <p:nvPr/>
            </p:nvSpPr>
            <p:spPr>
              <a:xfrm>
                <a:off x="5461216" y="3282069"/>
                <a:ext cx="2971043" cy="954107"/>
              </a:xfrm>
              <a:prstGeom prst="rect">
                <a:avLst/>
              </a:prstGeom>
              <a:noFill/>
              <a:ln>
                <a:solidFill>
                  <a:schemeClr val="accent1"/>
                </a:solidFill>
              </a:ln>
            </p:spPr>
            <p:txBody>
              <a:bodyPr wrap="square" rtlCol="0">
                <a:spAutoFit/>
              </a:bodyPr>
              <a:lstStyle/>
              <a:p>
                <a:pPr algn="ctr"/>
                <a:r>
                  <a:rPr lang="en-GB" dirty="0">
                    <a:solidFill>
                      <a:schemeClr val="tx2"/>
                    </a:solidFill>
                  </a:rPr>
                  <a:t>Average Background:</a:t>
                </a:r>
              </a:p>
              <a:p>
                <a:pPr algn="ctr"/>
                <a:endParaRPr lang="en-GB" dirty="0"/>
              </a:p>
              <a:p>
                <a:pPr algn="ctr"/>
                <a14:m>
                  <m:oMath xmlns:m="http://schemas.openxmlformats.org/officeDocument/2006/math">
                    <m:r>
                      <a:rPr lang="en-GB" b="0" i="1" dirty="0" smtClean="0">
                        <a:solidFill>
                          <a:schemeClr val="bg1"/>
                        </a:solidFill>
                        <a:latin typeface="Cambria Math" panose="02040503050406030204" pitchFamily="18" charset="0"/>
                      </a:rPr>
                      <m:t>29.42</m:t>
                    </m:r>
                    <m:r>
                      <a:rPr lang="en-GB" b="0" i="1" dirty="0" smtClean="0">
                        <a:solidFill>
                          <a:schemeClr val="bg1"/>
                        </a:solidFill>
                        <a:latin typeface="Cambria Math" panose="02040503050406030204" pitchFamily="18" charset="0"/>
                        <a:ea typeface="Cambria Math" panose="02040503050406030204" pitchFamily="18" charset="0"/>
                      </a:rPr>
                      <m:t>±7.35</m:t>
                    </m:r>
                    <m:r>
                      <a:rPr lang="en-GB" b="0" i="1" dirty="0" smtClean="0">
                        <a:solidFill>
                          <a:schemeClr val="tx2"/>
                        </a:solidFill>
                        <a:latin typeface="Cambria Math" panose="02040503050406030204" pitchFamily="18" charset="0"/>
                      </a:rPr>
                      <m:t> </m:t>
                    </m:r>
                  </m:oMath>
                </a14:m>
                <a:r>
                  <a:rPr lang="en-GB" dirty="0">
                    <a:solidFill>
                      <a:schemeClr val="tx2"/>
                    </a:solidFill>
                  </a:rPr>
                  <a:t>Radon atoms/day</a:t>
                </a:r>
              </a:p>
              <a:p>
                <a:pPr algn="ctr"/>
                <a14:m>
                  <m:oMath xmlns:m="http://schemas.openxmlformats.org/officeDocument/2006/math">
                    <m:r>
                      <a:rPr lang="en-GB" b="0" i="1" dirty="0" smtClean="0">
                        <a:solidFill>
                          <a:schemeClr val="bg1"/>
                        </a:solidFill>
                        <a:latin typeface="Cambria Math" panose="02040503050406030204" pitchFamily="18" charset="0"/>
                      </a:rPr>
                      <m:t>1.2</m:t>
                    </m:r>
                    <m:r>
                      <a:rPr lang="en-GB" b="0" i="1" dirty="0" smtClean="0">
                        <a:solidFill>
                          <a:schemeClr val="bg1"/>
                        </a:solidFill>
                        <a:latin typeface="Cambria Math" panose="02040503050406030204" pitchFamily="18" charset="0"/>
                        <a:ea typeface="Cambria Math" panose="02040503050406030204" pitchFamily="18" charset="0"/>
                      </a:rPr>
                      <m:t>±0.3</m:t>
                    </m:r>
                  </m:oMath>
                </a14:m>
                <a:r>
                  <a:rPr lang="en-GB" dirty="0">
                    <a:solidFill>
                      <a:schemeClr val="tx2"/>
                    </a:solidFill>
                  </a:rPr>
                  <a:t> Radon atoms/hour</a:t>
                </a:r>
              </a:p>
            </p:txBody>
          </p:sp>
        </mc:Choice>
        <mc:Fallback xmlns="">
          <p:sp>
            <p:nvSpPr>
              <p:cNvPr id="20" name="TextBox 19">
                <a:extLst>
                  <a:ext uri="{FF2B5EF4-FFF2-40B4-BE49-F238E27FC236}">
                    <a16:creationId xmlns:a16="http://schemas.microsoft.com/office/drawing/2014/main" id="{D39FCD76-667C-80F9-77A7-116E31832958}"/>
                  </a:ext>
                </a:extLst>
              </p:cNvPr>
              <p:cNvSpPr txBox="1">
                <a:spLocks noRot="1" noChangeAspect="1" noMove="1" noResize="1" noEditPoints="1" noAdjustHandles="1" noChangeArrowheads="1" noChangeShapeType="1" noTextEdit="1"/>
              </p:cNvSpPr>
              <p:nvPr/>
            </p:nvSpPr>
            <p:spPr>
              <a:xfrm>
                <a:off x="5461216" y="3282069"/>
                <a:ext cx="2971043" cy="954107"/>
              </a:xfrm>
              <a:prstGeom prst="rect">
                <a:avLst/>
              </a:prstGeom>
              <a:blipFill>
                <a:blip r:embed="rId3"/>
                <a:stretch>
                  <a:fillRect b="-5031"/>
                </a:stretch>
              </a:blipFill>
              <a:ln>
                <a:solidFill>
                  <a:schemeClr val="accent1"/>
                </a:solidFill>
              </a:ln>
            </p:spPr>
            <p:txBody>
              <a:bodyPr/>
              <a:lstStyle/>
              <a:p>
                <a:r>
                  <a:rPr lang="en-AE">
                    <a:noFill/>
                  </a:rPr>
                  <a:t> </a:t>
                </a:r>
              </a:p>
            </p:txBody>
          </p:sp>
        </mc:Fallback>
      </mc:AlternateContent>
      <p:pic>
        <p:nvPicPr>
          <p:cNvPr id="21" name="Picture 20" descr="A logo with a blue and white design&#10;&#10;Description automatically generated">
            <a:extLst>
              <a:ext uri="{FF2B5EF4-FFF2-40B4-BE49-F238E27FC236}">
                <a16:creationId xmlns:a16="http://schemas.microsoft.com/office/drawing/2014/main" id="{402965F2-B9A5-2984-6E7A-FC9B41264B9B}"/>
              </a:ext>
            </a:extLst>
          </p:cNvPr>
          <p:cNvPicPr>
            <a:picLocks noChangeAspect="1"/>
          </p:cNvPicPr>
          <p:nvPr/>
        </p:nvPicPr>
        <p:blipFill>
          <a:blip r:embed="rId4"/>
          <a:stretch>
            <a:fillRect/>
          </a:stretch>
        </p:blipFill>
        <p:spPr>
          <a:xfrm>
            <a:off x="7992270" y="4493879"/>
            <a:ext cx="1151729" cy="647848"/>
          </a:xfrm>
          <a:prstGeom prst="rect">
            <a:avLst/>
          </a:prstGeom>
        </p:spPr>
      </p:pic>
      <p:pic>
        <p:nvPicPr>
          <p:cNvPr id="3" name="Picture 2">
            <a:extLst>
              <a:ext uri="{FF2B5EF4-FFF2-40B4-BE49-F238E27FC236}">
                <a16:creationId xmlns:a16="http://schemas.microsoft.com/office/drawing/2014/main" id="{0D4B6312-CF91-72F7-1FFD-2EE3802A3EF9}"/>
              </a:ext>
            </a:extLst>
          </p:cNvPr>
          <p:cNvPicPr>
            <a:picLocks noChangeAspect="1"/>
          </p:cNvPicPr>
          <p:nvPr/>
        </p:nvPicPr>
        <p:blipFill>
          <a:blip r:embed="rId5"/>
          <a:stretch>
            <a:fillRect/>
          </a:stretch>
        </p:blipFill>
        <p:spPr>
          <a:xfrm>
            <a:off x="0" y="24568"/>
            <a:ext cx="9144000" cy="659027"/>
          </a:xfrm>
          <a:prstGeom prst="rect">
            <a:avLst/>
          </a:prstGeom>
        </p:spPr>
      </p:pic>
      <p:grpSp>
        <p:nvGrpSpPr>
          <p:cNvPr id="4" name="Google Shape;2859;p92">
            <a:extLst>
              <a:ext uri="{FF2B5EF4-FFF2-40B4-BE49-F238E27FC236}">
                <a16:creationId xmlns:a16="http://schemas.microsoft.com/office/drawing/2014/main" id="{6FDB0185-C402-C57F-9AB7-D01C95A5D02C}"/>
              </a:ext>
            </a:extLst>
          </p:cNvPr>
          <p:cNvGrpSpPr/>
          <p:nvPr/>
        </p:nvGrpSpPr>
        <p:grpSpPr>
          <a:xfrm>
            <a:off x="5727555" y="388781"/>
            <a:ext cx="2176952" cy="799250"/>
            <a:chOff x="1323403" y="1466531"/>
            <a:chExt cx="443866" cy="799250"/>
          </a:xfrm>
        </p:grpSpPr>
        <p:sp>
          <p:nvSpPr>
            <p:cNvPr id="5" name="Google Shape;2860;p92">
              <a:extLst>
                <a:ext uri="{FF2B5EF4-FFF2-40B4-BE49-F238E27FC236}">
                  <a16:creationId xmlns:a16="http://schemas.microsoft.com/office/drawing/2014/main" id="{4B7EAFCB-F41B-DE37-D0A7-891871BDDF69}"/>
                </a:ext>
              </a:extLst>
            </p:cNvPr>
            <p:cNvSpPr txBox="1"/>
            <p:nvPr/>
          </p:nvSpPr>
          <p:spPr>
            <a:xfrm>
              <a:off x="1323403" y="1854781"/>
              <a:ext cx="443866"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lt1"/>
                  </a:solidFill>
                  <a:latin typeface="Teko"/>
                  <a:ea typeface="Teko"/>
                  <a:cs typeface="Teko"/>
                  <a:sym typeface="Teko"/>
                </a:rPr>
                <a:t>Background Assays</a:t>
              </a:r>
              <a:endParaRPr sz="2500" dirty="0">
                <a:solidFill>
                  <a:schemeClr val="lt1"/>
                </a:solidFill>
                <a:latin typeface="Teko"/>
                <a:ea typeface="Teko"/>
                <a:cs typeface="Teko"/>
                <a:sym typeface="Teko"/>
              </a:endParaRPr>
            </a:p>
          </p:txBody>
        </p:sp>
        <p:cxnSp>
          <p:nvCxnSpPr>
            <p:cNvPr id="6" name="Google Shape;2861;p92">
              <a:extLst>
                <a:ext uri="{FF2B5EF4-FFF2-40B4-BE49-F238E27FC236}">
                  <a16:creationId xmlns:a16="http://schemas.microsoft.com/office/drawing/2014/main" id="{82CE1EA2-E259-092A-67D3-A147BB121231}"/>
                </a:ext>
              </a:extLst>
            </p:cNvPr>
            <p:cNvCxnSpPr>
              <a:cxnSpLocks/>
              <a:stCxn id="5"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mc:AlternateContent xmlns:mc="http://schemas.openxmlformats.org/markup-compatibility/2006" xmlns:a14="http://schemas.microsoft.com/office/drawing/2010/main">
        <mc:Choice Requires="a14">
          <p:graphicFrame>
            <p:nvGraphicFramePr>
              <p:cNvPr id="14" name="Table 41">
                <a:extLst>
                  <a:ext uri="{FF2B5EF4-FFF2-40B4-BE49-F238E27FC236}">
                    <a16:creationId xmlns:a16="http://schemas.microsoft.com/office/drawing/2014/main" id="{65B8E2C4-E03E-F1E5-2A46-44A2D5B026A8}"/>
                  </a:ext>
                </a:extLst>
              </p:cNvPr>
              <p:cNvGraphicFramePr>
                <a:graphicFrameLocks noGrp="1"/>
              </p:cNvGraphicFramePr>
              <p:nvPr>
                <p:extLst>
                  <p:ext uri="{D42A27DB-BD31-4B8C-83A1-F6EECF244321}">
                    <p14:modId xmlns:p14="http://schemas.microsoft.com/office/powerpoint/2010/main" val="3279926220"/>
                  </p:ext>
                </p:extLst>
              </p:nvPr>
            </p:nvGraphicFramePr>
            <p:xfrm>
              <a:off x="4838607" y="1688106"/>
              <a:ext cx="4162289" cy="1336260"/>
            </p:xfrm>
            <a:graphic>
              <a:graphicData uri="http://schemas.openxmlformats.org/drawingml/2006/table">
                <a:tbl>
                  <a:tblPr firstRow="1" bandRow="1">
                    <a:tableStyleId>{601D1364-723A-47F8-A6AF-DEB0907E22B5}</a:tableStyleId>
                  </a:tblPr>
                  <a:tblGrid>
                    <a:gridCol w="1058216">
                      <a:extLst>
                        <a:ext uri="{9D8B030D-6E8A-4147-A177-3AD203B41FA5}">
                          <a16:colId xmlns:a16="http://schemas.microsoft.com/office/drawing/2014/main" val="1670762134"/>
                        </a:ext>
                      </a:extLst>
                    </a:gridCol>
                    <a:gridCol w="820114">
                      <a:extLst>
                        <a:ext uri="{9D8B030D-6E8A-4147-A177-3AD203B41FA5}">
                          <a16:colId xmlns:a16="http://schemas.microsoft.com/office/drawing/2014/main" val="1134063596"/>
                        </a:ext>
                      </a:extLst>
                    </a:gridCol>
                    <a:gridCol w="690769">
                      <a:extLst>
                        <a:ext uri="{9D8B030D-6E8A-4147-A177-3AD203B41FA5}">
                          <a16:colId xmlns:a16="http://schemas.microsoft.com/office/drawing/2014/main" val="854704247"/>
                        </a:ext>
                      </a:extLst>
                    </a:gridCol>
                    <a:gridCol w="848887">
                      <a:extLst>
                        <a:ext uri="{9D8B030D-6E8A-4147-A177-3AD203B41FA5}">
                          <a16:colId xmlns:a16="http://schemas.microsoft.com/office/drawing/2014/main" val="3496860482"/>
                        </a:ext>
                      </a:extLst>
                    </a:gridCol>
                    <a:gridCol w="744303">
                      <a:extLst>
                        <a:ext uri="{9D8B030D-6E8A-4147-A177-3AD203B41FA5}">
                          <a16:colId xmlns:a16="http://schemas.microsoft.com/office/drawing/2014/main" val="2045591992"/>
                        </a:ext>
                      </a:extLst>
                    </a:gridCol>
                  </a:tblGrid>
                  <a:tr h="609157">
                    <a:tc>
                      <a:txBody>
                        <a:bodyPr/>
                        <a:lstStyle/>
                        <a:p>
                          <a:pPr algn="ctr"/>
                          <a:endParaRPr lang="en-AE" sz="900" b="1" dirty="0">
                            <a:solidFill>
                              <a:schemeClr val="bg1"/>
                            </a:solidFill>
                          </a:endParaRPr>
                        </a:p>
                      </a:txBody>
                      <a:tcPr anchor="ctr"/>
                    </a:tc>
                    <a:tc>
                      <a:txBody>
                        <a:bodyPr/>
                        <a:lstStyle/>
                        <a:p>
                          <a:pPr algn="ctr"/>
                          <a:r>
                            <a:rPr lang="en-GB" sz="900" b="1" dirty="0">
                              <a:solidFill>
                                <a:schemeClr val="bg1"/>
                              </a:solidFill>
                            </a:rPr>
                            <a:t>238U </a:t>
                          </a:r>
                        </a:p>
                        <a:p>
                          <a:pPr algn="ctr"/>
                          <a:r>
                            <a:rPr lang="en-GB" sz="900" b="1" dirty="0">
                              <a:solidFill>
                                <a:schemeClr val="bg1"/>
                              </a:solidFill>
                            </a:rPr>
                            <a:t>from </a:t>
                          </a:r>
                        </a:p>
                        <a:p>
                          <a:pPr algn="ctr"/>
                          <a:r>
                            <a:rPr lang="en-GB" sz="900" b="1" dirty="0">
                              <a:solidFill>
                                <a:schemeClr val="bg1"/>
                              </a:solidFill>
                            </a:rPr>
                            <a:t>226Ra [</a:t>
                          </a:r>
                          <a:r>
                            <a:rPr lang="en-GB" sz="900" b="1" dirty="0" err="1">
                              <a:solidFill>
                                <a:schemeClr val="bg1"/>
                              </a:solidFill>
                            </a:rPr>
                            <a:t>mBq</a:t>
                          </a:r>
                          <a:r>
                            <a:rPr lang="en-GB" sz="900" b="1" dirty="0">
                              <a:solidFill>
                                <a:schemeClr val="bg1"/>
                              </a:solidFill>
                            </a:rPr>
                            <a:t>/kg]</a:t>
                          </a:r>
                          <a:endParaRPr lang="en-AE" sz="900" b="1"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900" b="1" dirty="0">
                              <a:solidFill>
                                <a:schemeClr val="bg1"/>
                              </a:solidFill>
                            </a:rPr>
                            <a:t>238U from 234Th [</a:t>
                          </a:r>
                          <a:r>
                            <a:rPr lang="en-GB" sz="900" b="1" dirty="0" err="1">
                              <a:solidFill>
                                <a:schemeClr val="bg1"/>
                              </a:solidFill>
                            </a:rPr>
                            <a:t>mBq</a:t>
                          </a:r>
                          <a:r>
                            <a:rPr lang="en-GB" sz="900" b="1" dirty="0">
                              <a:solidFill>
                                <a:schemeClr val="bg1"/>
                              </a:solidFill>
                            </a:rPr>
                            <a:t>/kg]</a:t>
                          </a:r>
                          <a:endParaRPr lang="en-AE" sz="900" b="1" dirty="0">
                            <a:solidFill>
                              <a:schemeClr val="bg1"/>
                            </a:solidFill>
                          </a:endParaRPr>
                        </a:p>
                      </a:txBody>
                      <a:tcPr anchor="ctr"/>
                    </a:tc>
                    <a:tc>
                      <a:txBody>
                        <a:bodyPr/>
                        <a:lstStyle/>
                        <a:p>
                          <a:pPr algn="ctr"/>
                          <a:r>
                            <a:rPr lang="en-GB" sz="900" b="1" dirty="0">
                              <a:solidFill>
                                <a:schemeClr val="bg1"/>
                              </a:solidFill>
                            </a:rPr>
                            <a:t>232Th [</a:t>
                          </a:r>
                          <a:r>
                            <a:rPr lang="en-GB" sz="900" b="1" dirty="0" err="1">
                              <a:solidFill>
                                <a:schemeClr val="bg1"/>
                              </a:solidFill>
                            </a:rPr>
                            <a:t>mBq</a:t>
                          </a:r>
                          <a:r>
                            <a:rPr lang="en-GB" sz="900" b="1" dirty="0">
                              <a:solidFill>
                                <a:schemeClr val="bg1"/>
                              </a:solidFill>
                            </a:rPr>
                            <a:t>/kg]</a:t>
                          </a:r>
                          <a:endParaRPr lang="en-AE" sz="900" b="1" dirty="0">
                            <a:solidFill>
                              <a:schemeClr val="bg1"/>
                            </a:solidFill>
                          </a:endParaRPr>
                        </a:p>
                      </a:txBody>
                      <a:tcPr anchor="ctr"/>
                    </a:tc>
                    <a:tc>
                      <a:txBody>
                        <a:bodyPr/>
                        <a:lstStyle/>
                        <a:p>
                          <a:pPr algn="ctr"/>
                          <a:r>
                            <a:rPr lang="en-GB" sz="900" b="1" dirty="0">
                              <a:solidFill>
                                <a:schemeClr val="bg1"/>
                              </a:solidFill>
                            </a:rPr>
                            <a:t>210Pb [</a:t>
                          </a:r>
                          <a:r>
                            <a:rPr lang="en-GB" sz="900" b="1" dirty="0" err="1">
                              <a:solidFill>
                                <a:schemeClr val="bg1"/>
                              </a:solidFill>
                            </a:rPr>
                            <a:t>mBq</a:t>
                          </a:r>
                          <a:r>
                            <a:rPr lang="en-GB" sz="900" b="1" dirty="0">
                              <a:solidFill>
                                <a:schemeClr val="bg1"/>
                              </a:solidFill>
                            </a:rPr>
                            <a:t>/kg]</a:t>
                          </a:r>
                          <a:endParaRPr lang="en-AE" sz="900" b="1" dirty="0">
                            <a:solidFill>
                              <a:schemeClr val="bg1"/>
                            </a:solidFill>
                          </a:endParaRPr>
                        </a:p>
                      </a:txBody>
                      <a:tcPr anchor="ctr"/>
                    </a:tc>
                    <a:extLst>
                      <a:ext uri="{0D108BD9-81ED-4DB2-BD59-A6C34878D82A}">
                        <a16:rowId xmlns:a16="http://schemas.microsoft.com/office/drawing/2014/main" val="113066603"/>
                      </a:ext>
                    </a:extLst>
                  </a:tr>
                  <a:tr h="348090">
                    <a:tc>
                      <a:txBody>
                        <a:bodyPr/>
                        <a:lstStyle/>
                        <a:p>
                          <a:pPr algn="ctr">
                            <a:lnSpc>
                              <a:spcPct val="150000"/>
                            </a:lnSpc>
                          </a:pPr>
                          <a:r>
                            <a:rPr lang="en-GB" sz="900" b="1" dirty="0">
                              <a:solidFill>
                                <a:schemeClr val="bg1"/>
                              </a:solidFill>
                            </a:rPr>
                            <a:t>Pre-Acid Wash</a:t>
                          </a:r>
                          <a:endParaRPr lang="en-AE" sz="900" b="1" dirty="0">
                            <a:solidFill>
                              <a:schemeClr val="bg1"/>
                            </a:solidFill>
                          </a:endParaRPr>
                        </a:p>
                      </a:txBody>
                      <a:tcPr/>
                    </a:tc>
                    <a:tc>
                      <a:txBody>
                        <a:bodyPr/>
                        <a:lstStyle/>
                        <a:p>
                          <a:pPr algn="ctr">
                            <a:lnSpc>
                              <a:spcPct val="150000"/>
                            </a:lnSpc>
                          </a:pPr>
                          <a14:m>
                            <m:oMathPara xmlns:m="http://schemas.openxmlformats.org/officeDocument/2006/math">
                              <m:oMathParaPr>
                                <m:jc m:val="centerGroup"/>
                              </m:oMathParaPr>
                              <m:oMath xmlns:m="http://schemas.openxmlformats.org/officeDocument/2006/math">
                                <m:r>
                                  <a:rPr lang="en-GB" sz="900" i="1" dirty="0" smtClean="0">
                                    <a:solidFill>
                                      <a:schemeClr val="tx2"/>
                                    </a:solidFill>
                                    <a:latin typeface="Cambria Math" panose="02040503050406030204" pitchFamily="18" charset="0"/>
                                  </a:rPr>
                                  <m:t>465.5</m:t>
                                </m:r>
                                <m:r>
                                  <a:rPr lang="en-GB" sz="900" i="1" dirty="0" smtClean="0">
                                    <a:solidFill>
                                      <a:schemeClr val="tx2"/>
                                    </a:solidFill>
                                    <a:latin typeface="Cambria Math" panose="02040503050406030204" pitchFamily="18" charset="0"/>
                                    <a:ea typeface="Cambria Math" panose="02040503050406030204" pitchFamily="18" charset="0"/>
                                  </a:rPr>
                                  <m:t>±</m:t>
                                </m:r>
                                <m:r>
                                  <a:rPr lang="en-GB" sz="900" b="0" i="1" dirty="0" smtClean="0">
                                    <a:solidFill>
                                      <a:schemeClr val="tx2"/>
                                    </a:solidFill>
                                    <a:latin typeface="Cambria Math" panose="02040503050406030204" pitchFamily="18" charset="0"/>
                                    <a:ea typeface="Cambria Math" panose="02040503050406030204" pitchFamily="18" charset="0"/>
                                  </a:rPr>
                                  <m:t>47.4</m:t>
                                </m:r>
                              </m:oMath>
                            </m:oMathPara>
                          </a14:m>
                          <a:endParaRPr lang="en-AE" sz="900" dirty="0">
                            <a:solidFill>
                              <a:schemeClr val="tx2"/>
                            </a:solidFill>
                          </a:endParaRPr>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i="1" dirty="0" smtClean="0">
                                    <a:solidFill>
                                      <a:schemeClr val="tx2"/>
                                    </a:solidFill>
                                    <a:latin typeface="Cambria Math" panose="02040503050406030204" pitchFamily="18" charset="0"/>
                                    <a:ea typeface="Cambria Math" panose="02040503050406030204" pitchFamily="18" charset="0"/>
                                  </a:rPr>
                                  <m:t>&lt;</m:t>
                                </m:r>
                                <m:r>
                                  <a:rPr lang="en-GB" sz="900" b="0" i="1" dirty="0" smtClean="0">
                                    <a:solidFill>
                                      <a:schemeClr val="tx2"/>
                                    </a:solidFill>
                                    <a:latin typeface="Cambria Math" panose="02040503050406030204" pitchFamily="18" charset="0"/>
                                    <a:ea typeface="Cambria Math" panose="02040503050406030204" pitchFamily="18" charset="0"/>
                                  </a:rPr>
                                  <m:t>327.12</m:t>
                                </m:r>
                              </m:oMath>
                            </m:oMathPara>
                          </a14:m>
                          <a:endParaRPr lang="en-AE" sz="900" dirty="0">
                            <a:solidFill>
                              <a:schemeClr val="tx2"/>
                            </a:solidFill>
                          </a:endParaRPr>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 xmlns:m="http://schemas.openxmlformats.org/officeDocument/2006/math">
                              <m:r>
                                <a:rPr lang="en-GB" sz="900" b="0" i="1" smtClean="0">
                                  <a:solidFill>
                                    <a:schemeClr val="tx2"/>
                                  </a:solidFill>
                                  <a:latin typeface="Cambria Math" panose="02040503050406030204" pitchFamily="18" charset="0"/>
                                </a:rPr>
                                <m:t>114.5</m:t>
                              </m:r>
                              <m:r>
                                <a:rPr lang="en-GB" sz="900" i="1" dirty="0" smtClean="0">
                                  <a:solidFill>
                                    <a:schemeClr val="tx2"/>
                                  </a:solidFill>
                                  <a:latin typeface="Cambria Math" panose="02040503050406030204" pitchFamily="18" charset="0"/>
                                  <a:ea typeface="Cambria Math" panose="02040503050406030204" pitchFamily="18" charset="0"/>
                                </a:rPr>
                                <m:t>±</m:t>
                              </m:r>
                            </m:oMath>
                          </a14:m>
                          <a:r>
                            <a:rPr lang="en-AE" sz="900" dirty="0">
                              <a:solidFill>
                                <a:schemeClr val="tx2"/>
                              </a:solidFill>
                            </a:rPr>
                            <a:t> 37.6</a:t>
                          </a:r>
                        </a:p>
                      </a:txBody>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b="0" i="1" dirty="0" smtClean="0">
                                    <a:solidFill>
                                      <a:schemeClr val="tx2"/>
                                    </a:solidFill>
                                    <a:latin typeface="Cambria Math" panose="02040503050406030204" pitchFamily="18" charset="0"/>
                                  </a:rPr>
                                  <m:t>&lt;1260.10</m:t>
                                </m:r>
                              </m:oMath>
                            </m:oMathPara>
                          </a14:m>
                          <a:endParaRPr lang="en-AE" sz="900" dirty="0">
                            <a:solidFill>
                              <a:schemeClr val="tx2"/>
                            </a:solidFill>
                          </a:endParaRPr>
                        </a:p>
                      </a:txBody>
                      <a:tcPr/>
                    </a:tc>
                    <a:extLst>
                      <a:ext uri="{0D108BD9-81ED-4DB2-BD59-A6C34878D82A}">
                        <a16:rowId xmlns:a16="http://schemas.microsoft.com/office/drawing/2014/main" val="850850210"/>
                      </a:ext>
                    </a:extLst>
                  </a:tr>
                  <a:tr h="348090">
                    <a:tc>
                      <a:txBody>
                        <a:bodyPr/>
                        <a:lstStyle/>
                        <a:p>
                          <a:pPr algn="ctr">
                            <a:lnSpc>
                              <a:spcPct val="150000"/>
                            </a:lnSpc>
                          </a:pPr>
                          <a:r>
                            <a:rPr lang="en-GB" sz="900" b="1" dirty="0">
                              <a:solidFill>
                                <a:schemeClr val="bg1"/>
                              </a:solidFill>
                            </a:rPr>
                            <a:t>Post-Acid Wash</a:t>
                          </a:r>
                          <a:endParaRPr lang="en-AE" sz="900" b="1" dirty="0">
                            <a:solidFill>
                              <a:schemeClr val="bg1"/>
                            </a:solidFill>
                          </a:endParaRPr>
                        </a:p>
                      </a:txBody>
                      <a:tcPr>
                        <a:solidFill>
                          <a:schemeClr val="tx1">
                            <a:lumMod val="90000"/>
                            <a:lumOff val="10000"/>
                          </a:schemeClr>
                        </a:solid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b="0" i="1" dirty="0" smtClean="0">
                                    <a:solidFill>
                                      <a:schemeClr val="tx2"/>
                                    </a:solidFill>
                                    <a:latin typeface="Cambria Math" panose="02040503050406030204" pitchFamily="18" charset="0"/>
                                  </a:rPr>
                                  <m:t>&lt;33.25</m:t>
                                </m:r>
                              </m:oMath>
                            </m:oMathPara>
                          </a14:m>
                          <a:endParaRPr lang="en-AE" sz="900" dirty="0">
                            <a:solidFill>
                              <a:schemeClr val="tx2"/>
                            </a:solidFill>
                          </a:endParaRPr>
                        </a:p>
                      </a:txBody>
                      <a:tcPr>
                        <a:solidFill>
                          <a:schemeClr val="tx1">
                            <a:lumMod val="90000"/>
                            <a:lumOff val="10000"/>
                          </a:schemeClr>
                        </a:solid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b="0" i="1" dirty="0" smtClean="0">
                                    <a:solidFill>
                                      <a:schemeClr val="tx2"/>
                                    </a:solidFill>
                                    <a:latin typeface="Cambria Math" panose="02040503050406030204" pitchFamily="18" charset="0"/>
                                  </a:rPr>
                                  <m:t>&lt;42.92</m:t>
                                </m:r>
                              </m:oMath>
                            </m:oMathPara>
                          </a14:m>
                          <a:endParaRPr lang="en-AE" sz="900" dirty="0">
                            <a:solidFill>
                              <a:schemeClr val="tx2"/>
                            </a:solidFill>
                          </a:endParaRPr>
                        </a:p>
                      </a:txBody>
                      <a:tcPr>
                        <a:solidFill>
                          <a:schemeClr val="tx1">
                            <a:lumMod val="90000"/>
                            <a:lumOff val="10000"/>
                          </a:schemeClr>
                        </a:solid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b="0" i="1" dirty="0" smtClean="0">
                                    <a:solidFill>
                                      <a:schemeClr val="tx2"/>
                                    </a:solidFill>
                                    <a:latin typeface="Cambria Math" panose="02040503050406030204" pitchFamily="18" charset="0"/>
                                  </a:rPr>
                                  <m:t>99.8</m:t>
                                </m:r>
                                <m:r>
                                  <a:rPr lang="en-GB" sz="900" i="1" dirty="0" smtClean="0">
                                    <a:solidFill>
                                      <a:schemeClr val="tx2"/>
                                    </a:solidFill>
                                    <a:latin typeface="Cambria Math" panose="02040503050406030204" pitchFamily="18" charset="0"/>
                                    <a:ea typeface="Cambria Math" panose="02040503050406030204" pitchFamily="18" charset="0"/>
                                  </a:rPr>
                                  <m:t>±</m:t>
                                </m:r>
                                <m:r>
                                  <a:rPr lang="en-GB" sz="900" b="0" i="1" dirty="0" smtClean="0">
                                    <a:solidFill>
                                      <a:schemeClr val="tx2"/>
                                    </a:solidFill>
                                    <a:latin typeface="Cambria Math" panose="02040503050406030204" pitchFamily="18" charset="0"/>
                                    <a:ea typeface="Cambria Math" panose="02040503050406030204" pitchFamily="18" charset="0"/>
                                  </a:rPr>
                                  <m:t>20.1</m:t>
                                </m:r>
                              </m:oMath>
                            </m:oMathPara>
                          </a14:m>
                          <a:endParaRPr lang="en-AE" sz="900" dirty="0">
                            <a:solidFill>
                              <a:schemeClr val="tx2"/>
                            </a:solidFill>
                          </a:endParaRPr>
                        </a:p>
                      </a:txBody>
                      <a:tcPr>
                        <a:solidFill>
                          <a:schemeClr val="tx1">
                            <a:lumMod val="90000"/>
                            <a:lumOff val="10000"/>
                          </a:schemeClr>
                        </a:solid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900" b="0" i="1" dirty="0" smtClean="0">
                                    <a:solidFill>
                                      <a:schemeClr val="tx2"/>
                                    </a:solidFill>
                                    <a:latin typeface="Cambria Math" panose="02040503050406030204" pitchFamily="18" charset="0"/>
                                  </a:rPr>
                                  <m:t>&lt;548.20</m:t>
                                </m:r>
                              </m:oMath>
                            </m:oMathPara>
                          </a14:m>
                          <a:endParaRPr lang="en-AE" sz="900" dirty="0">
                            <a:solidFill>
                              <a:schemeClr val="tx2"/>
                            </a:solidFill>
                          </a:endParaRPr>
                        </a:p>
                      </a:txBody>
                      <a:tcPr>
                        <a:solidFill>
                          <a:schemeClr val="tx1">
                            <a:lumMod val="90000"/>
                            <a:lumOff val="10000"/>
                          </a:schemeClr>
                        </a:solidFill>
                      </a:tcPr>
                    </a:tc>
                    <a:extLst>
                      <a:ext uri="{0D108BD9-81ED-4DB2-BD59-A6C34878D82A}">
                        <a16:rowId xmlns:a16="http://schemas.microsoft.com/office/drawing/2014/main" val="625111685"/>
                      </a:ext>
                    </a:extLst>
                  </a:tr>
                </a:tbl>
              </a:graphicData>
            </a:graphic>
          </p:graphicFrame>
        </mc:Choice>
        <mc:Fallback xmlns="">
          <p:graphicFrame>
            <p:nvGraphicFramePr>
              <p:cNvPr id="14" name="Table 41">
                <a:extLst>
                  <a:ext uri="{FF2B5EF4-FFF2-40B4-BE49-F238E27FC236}">
                    <a16:creationId xmlns:a16="http://schemas.microsoft.com/office/drawing/2014/main" id="{65B8E2C4-E03E-F1E5-2A46-44A2D5B026A8}"/>
                  </a:ext>
                </a:extLst>
              </p:cNvPr>
              <p:cNvGraphicFramePr>
                <a:graphicFrameLocks noGrp="1"/>
              </p:cNvGraphicFramePr>
              <p:nvPr>
                <p:extLst>
                  <p:ext uri="{D42A27DB-BD31-4B8C-83A1-F6EECF244321}">
                    <p14:modId xmlns:p14="http://schemas.microsoft.com/office/powerpoint/2010/main" val="3279926220"/>
                  </p:ext>
                </p:extLst>
              </p:nvPr>
            </p:nvGraphicFramePr>
            <p:xfrm>
              <a:off x="4838607" y="1688106"/>
              <a:ext cx="4162289" cy="1336260"/>
            </p:xfrm>
            <a:graphic>
              <a:graphicData uri="http://schemas.openxmlformats.org/drawingml/2006/table">
                <a:tbl>
                  <a:tblPr firstRow="1" bandRow="1">
                    <a:tableStyleId>{601D1364-723A-47F8-A6AF-DEB0907E22B5}</a:tableStyleId>
                  </a:tblPr>
                  <a:tblGrid>
                    <a:gridCol w="1058216">
                      <a:extLst>
                        <a:ext uri="{9D8B030D-6E8A-4147-A177-3AD203B41FA5}">
                          <a16:colId xmlns:a16="http://schemas.microsoft.com/office/drawing/2014/main" val="1670762134"/>
                        </a:ext>
                      </a:extLst>
                    </a:gridCol>
                    <a:gridCol w="820114">
                      <a:extLst>
                        <a:ext uri="{9D8B030D-6E8A-4147-A177-3AD203B41FA5}">
                          <a16:colId xmlns:a16="http://schemas.microsoft.com/office/drawing/2014/main" val="1134063596"/>
                        </a:ext>
                      </a:extLst>
                    </a:gridCol>
                    <a:gridCol w="690769">
                      <a:extLst>
                        <a:ext uri="{9D8B030D-6E8A-4147-A177-3AD203B41FA5}">
                          <a16:colId xmlns:a16="http://schemas.microsoft.com/office/drawing/2014/main" val="854704247"/>
                        </a:ext>
                      </a:extLst>
                    </a:gridCol>
                    <a:gridCol w="848887">
                      <a:extLst>
                        <a:ext uri="{9D8B030D-6E8A-4147-A177-3AD203B41FA5}">
                          <a16:colId xmlns:a16="http://schemas.microsoft.com/office/drawing/2014/main" val="3496860482"/>
                        </a:ext>
                      </a:extLst>
                    </a:gridCol>
                    <a:gridCol w="744303">
                      <a:extLst>
                        <a:ext uri="{9D8B030D-6E8A-4147-A177-3AD203B41FA5}">
                          <a16:colId xmlns:a16="http://schemas.microsoft.com/office/drawing/2014/main" val="2045591992"/>
                        </a:ext>
                      </a:extLst>
                    </a:gridCol>
                  </a:tblGrid>
                  <a:tr h="640080">
                    <a:tc>
                      <a:txBody>
                        <a:bodyPr/>
                        <a:lstStyle/>
                        <a:p>
                          <a:pPr algn="ctr"/>
                          <a:endParaRPr lang="en-AE" sz="900" b="1">
                            <a:solidFill>
                              <a:schemeClr val="bg1"/>
                            </a:solidFill>
                          </a:endParaRPr>
                        </a:p>
                      </a:txBody>
                      <a:tcPr anchor="ctr"/>
                    </a:tc>
                    <a:tc>
                      <a:txBody>
                        <a:bodyPr/>
                        <a:lstStyle/>
                        <a:p>
                          <a:pPr algn="ctr"/>
                          <a:r>
                            <a:rPr lang="en-GB" sz="900" b="1">
                              <a:solidFill>
                                <a:schemeClr val="bg1"/>
                              </a:solidFill>
                            </a:rPr>
                            <a:t>238U </a:t>
                          </a:r>
                        </a:p>
                        <a:p>
                          <a:pPr algn="ctr"/>
                          <a:r>
                            <a:rPr lang="en-GB" sz="900" b="1">
                              <a:solidFill>
                                <a:schemeClr val="bg1"/>
                              </a:solidFill>
                            </a:rPr>
                            <a:t>from </a:t>
                          </a:r>
                        </a:p>
                        <a:p>
                          <a:pPr algn="ctr"/>
                          <a:r>
                            <a:rPr lang="en-GB" sz="900" b="1">
                              <a:solidFill>
                                <a:schemeClr val="bg1"/>
                              </a:solidFill>
                            </a:rPr>
                            <a:t>226Ra [</a:t>
                          </a:r>
                          <a:r>
                            <a:rPr lang="en-GB" sz="900" b="1" err="1">
                              <a:solidFill>
                                <a:schemeClr val="bg1"/>
                              </a:solidFill>
                            </a:rPr>
                            <a:t>mBq</a:t>
                          </a:r>
                          <a:r>
                            <a:rPr lang="en-GB" sz="900" b="1">
                              <a:solidFill>
                                <a:schemeClr val="bg1"/>
                              </a:solidFill>
                            </a:rPr>
                            <a:t>/kg]</a:t>
                          </a:r>
                          <a:endParaRPr lang="en-AE" sz="900" b="1">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900" b="1">
                              <a:solidFill>
                                <a:schemeClr val="bg1"/>
                              </a:solidFill>
                            </a:rPr>
                            <a:t>238U from 234Th [</a:t>
                          </a:r>
                          <a:r>
                            <a:rPr lang="en-GB" sz="900" b="1" err="1">
                              <a:solidFill>
                                <a:schemeClr val="bg1"/>
                              </a:solidFill>
                            </a:rPr>
                            <a:t>mBq</a:t>
                          </a:r>
                          <a:r>
                            <a:rPr lang="en-GB" sz="900" b="1">
                              <a:solidFill>
                                <a:schemeClr val="bg1"/>
                              </a:solidFill>
                            </a:rPr>
                            <a:t>/kg]</a:t>
                          </a:r>
                          <a:endParaRPr lang="en-AE" sz="900" b="1">
                            <a:solidFill>
                              <a:schemeClr val="bg1"/>
                            </a:solidFill>
                          </a:endParaRPr>
                        </a:p>
                      </a:txBody>
                      <a:tcPr anchor="ctr"/>
                    </a:tc>
                    <a:tc>
                      <a:txBody>
                        <a:bodyPr/>
                        <a:lstStyle/>
                        <a:p>
                          <a:pPr algn="ctr"/>
                          <a:r>
                            <a:rPr lang="en-GB" sz="900" b="1">
                              <a:solidFill>
                                <a:schemeClr val="bg1"/>
                              </a:solidFill>
                            </a:rPr>
                            <a:t>232Th [</a:t>
                          </a:r>
                          <a:r>
                            <a:rPr lang="en-GB" sz="900" b="1" err="1">
                              <a:solidFill>
                                <a:schemeClr val="bg1"/>
                              </a:solidFill>
                            </a:rPr>
                            <a:t>mBq</a:t>
                          </a:r>
                          <a:r>
                            <a:rPr lang="en-GB" sz="900" b="1">
                              <a:solidFill>
                                <a:schemeClr val="bg1"/>
                              </a:solidFill>
                            </a:rPr>
                            <a:t>/kg]</a:t>
                          </a:r>
                          <a:endParaRPr lang="en-AE" sz="900" b="1">
                            <a:solidFill>
                              <a:schemeClr val="bg1"/>
                            </a:solidFill>
                          </a:endParaRPr>
                        </a:p>
                      </a:txBody>
                      <a:tcPr anchor="ctr"/>
                    </a:tc>
                    <a:tc>
                      <a:txBody>
                        <a:bodyPr/>
                        <a:lstStyle/>
                        <a:p>
                          <a:pPr algn="ctr"/>
                          <a:r>
                            <a:rPr lang="en-GB" sz="900" b="1">
                              <a:solidFill>
                                <a:schemeClr val="bg1"/>
                              </a:solidFill>
                            </a:rPr>
                            <a:t>210Pb [</a:t>
                          </a:r>
                          <a:r>
                            <a:rPr lang="en-GB" sz="900" b="1" err="1">
                              <a:solidFill>
                                <a:schemeClr val="bg1"/>
                              </a:solidFill>
                            </a:rPr>
                            <a:t>mBq</a:t>
                          </a:r>
                          <a:r>
                            <a:rPr lang="en-GB" sz="900" b="1">
                              <a:solidFill>
                                <a:schemeClr val="bg1"/>
                              </a:solidFill>
                            </a:rPr>
                            <a:t>/kg]</a:t>
                          </a:r>
                          <a:endParaRPr lang="en-AE" sz="900" b="1">
                            <a:solidFill>
                              <a:schemeClr val="bg1"/>
                            </a:solidFill>
                          </a:endParaRPr>
                        </a:p>
                      </a:txBody>
                      <a:tcPr anchor="ctr"/>
                    </a:tc>
                    <a:extLst>
                      <a:ext uri="{0D108BD9-81ED-4DB2-BD59-A6C34878D82A}">
                        <a16:rowId xmlns:a16="http://schemas.microsoft.com/office/drawing/2014/main" val="113066603"/>
                      </a:ext>
                    </a:extLst>
                  </a:tr>
                  <a:tr h="348090">
                    <a:tc>
                      <a:txBody>
                        <a:bodyPr/>
                        <a:lstStyle/>
                        <a:p>
                          <a:pPr algn="ctr">
                            <a:lnSpc>
                              <a:spcPct val="150000"/>
                            </a:lnSpc>
                          </a:pPr>
                          <a:r>
                            <a:rPr lang="en-GB" sz="900" b="1">
                              <a:solidFill>
                                <a:schemeClr val="bg1"/>
                              </a:solidFill>
                            </a:rPr>
                            <a:t>Pre-Acid Wash</a:t>
                          </a:r>
                          <a:endParaRPr lang="en-AE" sz="900" b="1">
                            <a:solidFill>
                              <a:schemeClr val="bg1"/>
                            </a:solidFill>
                          </a:endParaRPr>
                        </a:p>
                      </a:txBody>
                      <a:tcPr/>
                    </a:tc>
                    <a:tc>
                      <a:txBody>
                        <a:bodyPr/>
                        <a:lstStyle/>
                        <a:p>
                          <a:endParaRPr lang="en-US"/>
                        </a:p>
                      </a:txBody>
                      <a:tcPr>
                        <a:blipFill>
                          <a:blip r:embed="rId6"/>
                          <a:stretch>
                            <a:fillRect l="-129630" t="-185965" r="-279259" b="-103509"/>
                          </a:stretch>
                        </a:blipFill>
                      </a:tcPr>
                    </a:tc>
                    <a:tc>
                      <a:txBody>
                        <a:bodyPr/>
                        <a:lstStyle/>
                        <a:p>
                          <a:endParaRPr lang="en-US"/>
                        </a:p>
                      </a:txBody>
                      <a:tcPr>
                        <a:blipFill>
                          <a:blip r:embed="rId6"/>
                          <a:stretch>
                            <a:fillRect l="-274336" t="-185965" r="-233628" b="-103509"/>
                          </a:stretch>
                        </a:blipFill>
                      </a:tcPr>
                    </a:tc>
                    <a:tc>
                      <a:txBody>
                        <a:bodyPr/>
                        <a:lstStyle/>
                        <a:p>
                          <a:endParaRPr lang="en-US"/>
                        </a:p>
                      </a:txBody>
                      <a:tcPr>
                        <a:blipFill>
                          <a:blip r:embed="rId6"/>
                          <a:stretch>
                            <a:fillRect l="-302143" t="-185965" r="-88571" b="-103509"/>
                          </a:stretch>
                        </a:blipFill>
                      </a:tcPr>
                    </a:tc>
                    <a:tc>
                      <a:txBody>
                        <a:bodyPr/>
                        <a:lstStyle/>
                        <a:p>
                          <a:endParaRPr lang="en-US"/>
                        </a:p>
                      </a:txBody>
                      <a:tcPr>
                        <a:blipFill>
                          <a:blip r:embed="rId6"/>
                          <a:stretch>
                            <a:fillRect l="-461475" t="-185965" r="-1639" b="-103509"/>
                          </a:stretch>
                        </a:blipFill>
                      </a:tcPr>
                    </a:tc>
                    <a:extLst>
                      <a:ext uri="{0D108BD9-81ED-4DB2-BD59-A6C34878D82A}">
                        <a16:rowId xmlns:a16="http://schemas.microsoft.com/office/drawing/2014/main" val="850850210"/>
                      </a:ext>
                    </a:extLst>
                  </a:tr>
                  <a:tr h="348090">
                    <a:tc>
                      <a:txBody>
                        <a:bodyPr/>
                        <a:lstStyle/>
                        <a:p>
                          <a:pPr algn="ctr">
                            <a:lnSpc>
                              <a:spcPct val="150000"/>
                            </a:lnSpc>
                          </a:pPr>
                          <a:r>
                            <a:rPr lang="en-GB" sz="900" b="1">
                              <a:solidFill>
                                <a:schemeClr val="bg1"/>
                              </a:solidFill>
                            </a:rPr>
                            <a:t>Post-Acid Wash</a:t>
                          </a:r>
                          <a:endParaRPr lang="en-AE" sz="900" b="1">
                            <a:solidFill>
                              <a:schemeClr val="bg1"/>
                            </a:solidFill>
                          </a:endParaRPr>
                        </a:p>
                      </a:txBody>
                      <a:tcPr>
                        <a:solidFill>
                          <a:schemeClr val="tx1">
                            <a:lumMod val="90000"/>
                            <a:lumOff val="10000"/>
                          </a:schemeClr>
                        </a:solidFill>
                      </a:tcPr>
                    </a:tc>
                    <a:tc>
                      <a:txBody>
                        <a:bodyPr/>
                        <a:lstStyle/>
                        <a:p>
                          <a:endParaRPr lang="en-US"/>
                        </a:p>
                      </a:txBody>
                      <a:tcPr>
                        <a:blipFill>
                          <a:blip r:embed="rId6"/>
                          <a:stretch>
                            <a:fillRect l="-129630" t="-281034" r="-279259" b="-1724"/>
                          </a:stretch>
                        </a:blipFill>
                      </a:tcPr>
                    </a:tc>
                    <a:tc>
                      <a:txBody>
                        <a:bodyPr/>
                        <a:lstStyle/>
                        <a:p>
                          <a:endParaRPr lang="en-US"/>
                        </a:p>
                      </a:txBody>
                      <a:tcPr>
                        <a:blipFill>
                          <a:blip r:embed="rId6"/>
                          <a:stretch>
                            <a:fillRect l="-274336" t="-281034" r="-233628" b="-1724"/>
                          </a:stretch>
                        </a:blipFill>
                      </a:tcPr>
                    </a:tc>
                    <a:tc>
                      <a:txBody>
                        <a:bodyPr/>
                        <a:lstStyle/>
                        <a:p>
                          <a:endParaRPr lang="en-US"/>
                        </a:p>
                      </a:txBody>
                      <a:tcPr>
                        <a:blipFill>
                          <a:blip r:embed="rId6"/>
                          <a:stretch>
                            <a:fillRect l="-302143" t="-281034" r="-88571" b="-1724"/>
                          </a:stretch>
                        </a:blipFill>
                      </a:tcPr>
                    </a:tc>
                    <a:tc>
                      <a:txBody>
                        <a:bodyPr/>
                        <a:lstStyle/>
                        <a:p>
                          <a:endParaRPr lang="en-US"/>
                        </a:p>
                      </a:txBody>
                      <a:tcPr>
                        <a:blipFill>
                          <a:blip r:embed="rId6"/>
                          <a:stretch>
                            <a:fillRect l="-461475" t="-281034" r="-1639" b="-1724"/>
                          </a:stretch>
                        </a:blipFill>
                      </a:tcPr>
                    </a:tc>
                    <a:extLst>
                      <a:ext uri="{0D108BD9-81ED-4DB2-BD59-A6C34878D82A}">
                        <a16:rowId xmlns:a16="http://schemas.microsoft.com/office/drawing/2014/main" val="625111685"/>
                      </a:ext>
                    </a:extLst>
                  </a:tr>
                </a:tbl>
              </a:graphicData>
            </a:graphic>
          </p:graphicFrame>
        </mc:Fallback>
      </mc:AlternateContent>
      <p:sp>
        <p:nvSpPr>
          <p:cNvPr id="15" name="Google Shape;1394;p58">
            <a:extLst>
              <a:ext uri="{FF2B5EF4-FFF2-40B4-BE49-F238E27FC236}">
                <a16:creationId xmlns:a16="http://schemas.microsoft.com/office/drawing/2014/main" id="{B329F039-2D37-9A29-339D-FEF708B10454}"/>
              </a:ext>
            </a:extLst>
          </p:cNvPr>
          <p:cNvSpPr txBox="1">
            <a:spLocks noGrp="1"/>
          </p:cNvSpPr>
          <p:nvPr>
            <p:ph type="subTitle" idx="1"/>
          </p:nvPr>
        </p:nvSpPr>
        <p:spPr>
          <a:xfrm>
            <a:off x="4907958" y="1261423"/>
            <a:ext cx="4077560" cy="426683"/>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000" b="1" i="1" dirty="0">
                <a:solidFill>
                  <a:schemeClr val="accent2"/>
                </a:solidFill>
              </a:rPr>
              <a:t>Table 1</a:t>
            </a:r>
            <a:r>
              <a:rPr lang="en-US" sz="1000" b="1" dirty="0">
                <a:solidFill>
                  <a:schemeClr val="accent2"/>
                </a:solidFill>
              </a:rPr>
              <a:t>: Charcoal gamma counting results            (2 weeks of counting)</a:t>
            </a:r>
          </a:p>
        </p:txBody>
      </p:sp>
      <p:pic>
        <p:nvPicPr>
          <p:cNvPr id="17" name="Picture 16">
            <a:extLst>
              <a:ext uri="{FF2B5EF4-FFF2-40B4-BE49-F238E27FC236}">
                <a16:creationId xmlns:a16="http://schemas.microsoft.com/office/drawing/2014/main" id="{A5EA0EB1-93D3-36B2-E223-F56B2172E89F}"/>
              </a:ext>
            </a:extLst>
          </p:cNvPr>
          <p:cNvPicPr>
            <a:picLocks noChangeAspect="1"/>
          </p:cNvPicPr>
          <p:nvPr/>
        </p:nvPicPr>
        <p:blipFill>
          <a:blip r:embed="rId7"/>
          <a:stretch>
            <a:fillRect/>
          </a:stretch>
        </p:blipFill>
        <p:spPr>
          <a:xfrm>
            <a:off x="324513" y="1057729"/>
            <a:ext cx="4247487" cy="3369401"/>
          </a:xfrm>
          <a:prstGeom prst="rect">
            <a:avLst/>
          </a:prstGeom>
        </p:spPr>
      </p:pic>
    </p:spTree>
    <p:extLst>
      <p:ext uri="{BB962C8B-B14F-4D97-AF65-F5344CB8AC3E}">
        <p14:creationId xmlns:p14="http://schemas.microsoft.com/office/powerpoint/2010/main" val="926628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graphicFrame>
        <p:nvGraphicFramePr>
          <p:cNvPr id="2" name="Google Shape;3189;p101">
            <a:extLst>
              <a:ext uri="{FF2B5EF4-FFF2-40B4-BE49-F238E27FC236}">
                <a16:creationId xmlns:a16="http://schemas.microsoft.com/office/drawing/2014/main" id="{59801B2E-84BE-6331-29F8-B72142FC93AA}"/>
              </a:ext>
            </a:extLst>
          </p:cNvPr>
          <p:cNvGraphicFramePr/>
          <p:nvPr>
            <p:extLst>
              <p:ext uri="{D42A27DB-BD31-4B8C-83A1-F6EECF244321}">
                <p14:modId xmlns:p14="http://schemas.microsoft.com/office/powerpoint/2010/main" val="3025390951"/>
              </p:ext>
            </p:extLst>
          </p:nvPr>
        </p:nvGraphicFramePr>
        <p:xfrm>
          <a:off x="309716" y="791062"/>
          <a:ext cx="8539316" cy="1836847"/>
        </p:xfrm>
        <a:graphic>
          <a:graphicData uri="http://schemas.openxmlformats.org/drawingml/2006/table">
            <a:tbl>
              <a:tblPr>
                <a:noFill/>
                <a:tableStyleId>{601D1364-723A-47F8-A6AF-DEB0907E22B5}</a:tableStyleId>
              </a:tblPr>
              <a:tblGrid>
                <a:gridCol w="2134829">
                  <a:extLst>
                    <a:ext uri="{9D8B030D-6E8A-4147-A177-3AD203B41FA5}">
                      <a16:colId xmlns:a16="http://schemas.microsoft.com/office/drawing/2014/main" val="20000"/>
                    </a:ext>
                  </a:extLst>
                </a:gridCol>
                <a:gridCol w="2134829">
                  <a:extLst>
                    <a:ext uri="{9D8B030D-6E8A-4147-A177-3AD203B41FA5}">
                      <a16:colId xmlns:a16="http://schemas.microsoft.com/office/drawing/2014/main" val="20001"/>
                    </a:ext>
                  </a:extLst>
                </a:gridCol>
                <a:gridCol w="2134829">
                  <a:extLst>
                    <a:ext uri="{9D8B030D-6E8A-4147-A177-3AD203B41FA5}">
                      <a16:colId xmlns:a16="http://schemas.microsoft.com/office/drawing/2014/main" val="20002"/>
                    </a:ext>
                  </a:extLst>
                </a:gridCol>
                <a:gridCol w="2134829">
                  <a:extLst>
                    <a:ext uri="{9D8B030D-6E8A-4147-A177-3AD203B41FA5}">
                      <a16:colId xmlns:a16="http://schemas.microsoft.com/office/drawing/2014/main" val="2791302293"/>
                    </a:ext>
                  </a:extLst>
                </a:gridCol>
              </a:tblGrid>
              <a:tr h="393088">
                <a:tc>
                  <a:txBody>
                    <a:bodyPr/>
                    <a:lstStyle/>
                    <a:p>
                      <a:pPr marL="36000" lvl="0" indent="0" algn="ctr" rtl="0">
                        <a:spcBef>
                          <a:spcPts val="0"/>
                        </a:spcBef>
                        <a:spcAft>
                          <a:spcPts val="0"/>
                        </a:spcAft>
                        <a:buClr>
                          <a:schemeClr val="accent1"/>
                        </a:buClr>
                        <a:buSzPct val="70000"/>
                        <a:buFont typeface="Arial" panose="020B0604020202020204" pitchFamily="34" charset="0"/>
                        <a:buNone/>
                      </a:pPr>
                      <a:r>
                        <a:rPr lang="en-GB" sz="2500">
                          <a:solidFill>
                            <a:schemeClr val="accent1"/>
                          </a:solidFill>
                          <a:latin typeface="Teko"/>
                          <a:ea typeface="Teko"/>
                          <a:cs typeface="Teko"/>
                          <a:sym typeface="Teko"/>
                        </a:rPr>
                        <a:t>September</a:t>
                      </a:r>
                    </a:p>
                  </a:txBody>
                  <a:tcPr marL="0" marR="0" marT="0" marB="0" anchor="b">
                    <a:lnL w="19050" cap="flat" cmpd="sng">
                      <a:solidFill>
                        <a:schemeClr val="lt1"/>
                      </a:solidFill>
                      <a:prstDash val="solid"/>
                      <a:round/>
                      <a:headEnd type="none" w="sm" len="sm"/>
                      <a:tailEnd type="none" w="sm" len="sm"/>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36000" lvl="0" indent="0" algn="ctr" rtl="0">
                        <a:spcBef>
                          <a:spcPts val="0"/>
                        </a:spcBef>
                        <a:spcAft>
                          <a:spcPts val="0"/>
                        </a:spcAft>
                        <a:buClr>
                          <a:schemeClr val="accent1"/>
                        </a:buClr>
                        <a:buSzPct val="70000"/>
                        <a:buFont typeface="Arial" panose="020B0604020202020204" pitchFamily="34" charset="0"/>
                        <a:buNone/>
                      </a:pPr>
                      <a:r>
                        <a:rPr lang="en-GB" sz="2500">
                          <a:solidFill>
                            <a:schemeClr val="accent1"/>
                          </a:solidFill>
                          <a:latin typeface="Teko"/>
                          <a:ea typeface="Teko"/>
                          <a:cs typeface="Teko"/>
                          <a:sym typeface="Teko"/>
                        </a:rPr>
                        <a:t>October</a:t>
                      </a:r>
                    </a:p>
                  </a:txBody>
                  <a:tcPr marL="0" marR="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36000" lvl="0" indent="0" algn="ctr" rtl="0">
                        <a:spcBef>
                          <a:spcPts val="0"/>
                        </a:spcBef>
                        <a:spcAft>
                          <a:spcPts val="0"/>
                        </a:spcAft>
                        <a:buClr>
                          <a:schemeClr val="accent1"/>
                        </a:buClr>
                        <a:buSzPct val="70000"/>
                        <a:buFont typeface="Arial" panose="020B0604020202020204" pitchFamily="34" charset="0"/>
                        <a:buNone/>
                      </a:pPr>
                      <a:r>
                        <a:rPr lang="en-GB" sz="2500">
                          <a:solidFill>
                            <a:schemeClr val="accent1"/>
                          </a:solidFill>
                          <a:latin typeface="Teko"/>
                          <a:ea typeface="Teko"/>
                          <a:cs typeface="Teko"/>
                          <a:sym typeface="Teko"/>
                        </a:rPr>
                        <a:t>November</a:t>
                      </a:r>
                    </a:p>
                  </a:txBody>
                  <a:tcPr marL="0" marR="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36000" lvl="0" indent="0" algn="ctr" rtl="0">
                        <a:spcBef>
                          <a:spcPts val="0"/>
                        </a:spcBef>
                        <a:spcAft>
                          <a:spcPts val="0"/>
                        </a:spcAft>
                        <a:buClr>
                          <a:schemeClr val="accent1"/>
                        </a:buClr>
                        <a:buSzPct val="70000"/>
                        <a:buFont typeface="Arial" panose="020B0604020202020204" pitchFamily="34" charset="0"/>
                        <a:buNone/>
                      </a:pPr>
                      <a:r>
                        <a:rPr lang="en-GB" sz="2500">
                          <a:solidFill>
                            <a:schemeClr val="accent1"/>
                          </a:solidFill>
                          <a:latin typeface="Teko"/>
                          <a:ea typeface="Teko"/>
                          <a:cs typeface="Teko"/>
                          <a:sym typeface="Teko"/>
                        </a:rPr>
                        <a:t>December</a:t>
                      </a:r>
                    </a:p>
                  </a:txBody>
                  <a:tcPr marL="0" marR="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443759">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200">
                          <a:solidFill>
                            <a:schemeClr val="accent2"/>
                          </a:solidFill>
                          <a:latin typeface="+mj-lt"/>
                          <a:ea typeface="Teko"/>
                          <a:cs typeface="Teko"/>
                          <a:sym typeface="Teko"/>
                        </a:rPr>
                        <a:t>Calibration Can 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200">
                          <a:solidFill>
                            <a:schemeClr val="accent2"/>
                          </a:solidFill>
                          <a:latin typeface="+mj-lt"/>
                          <a:ea typeface="Teko"/>
                          <a:cs typeface="Teko"/>
                          <a:sym typeface="Teko"/>
                        </a:rPr>
                        <a:t>Charcoal Background</a:t>
                      </a:r>
                    </a:p>
                    <a:p>
                      <a:pPr marL="144000" lvl="0" indent="-108000" algn="l" rtl="0">
                        <a:spcBef>
                          <a:spcPts val="0"/>
                        </a:spcBef>
                        <a:spcAft>
                          <a:spcPts val="0"/>
                        </a:spcAft>
                        <a:buClr>
                          <a:schemeClr val="accent1"/>
                        </a:buClr>
                        <a:buSzPct val="70000"/>
                        <a:buFont typeface="Arial" panose="020B0604020202020204" pitchFamily="34" charset="0"/>
                        <a:buChar char="•"/>
                      </a:pPr>
                      <a:r>
                        <a:rPr lang="pt-BR" sz="1200">
                          <a:solidFill>
                            <a:schemeClr val="accent2"/>
                          </a:solidFill>
                          <a:latin typeface="+mj-lt"/>
                          <a:ea typeface="Teko"/>
                          <a:cs typeface="Teko"/>
                          <a:sym typeface="Teko"/>
                        </a:rPr>
                        <a:t>Development of a </a:t>
                      </a:r>
                      <a:r>
                        <a:rPr lang="pt-BR" sz="1200">
                          <a:solidFill>
                            <a:srgbClr val="92D050"/>
                          </a:solidFill>
                          <a:latin typeface="+mj-lt"/>
                          <a:ea typeface="Teko"/>
                          <a:cs typeface="Teko"/>
                          <a:sym typeface="Teko"/>
                        </a:rPr>
                        <a:t>new smaller trap</a:t>
                      </a:r>
                    </a:p>
                  </a:txBody>
                  <a:tcPr marL="0" marR="0" marT="0" marB="0" anchor="ctr">
                    <a:lnL w="19050" cap="flat" cmpd="sng">
                      <a:solidFill>
                        <a:schemeClr val="lt1"/>
                      </a:solidFill>
                      <a:prstDash val="solid"/>
                      <a:round/>
                      <a:headEnd type="none" w="sm" len="sm"/>
                      <a:tailEnd type="none" w="sm" len="sm"/>
                    </a:lnL>
                    <a:lnR w="9525" cap="flat" cmpd="sng" algn="ctr">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lgn="ctr">
                      <a:solidFill>
                        <a:schemeClr val="lt1"/>
                      </a:solidFill>
                      <a:prstDash val="solid"/>
                      <a:round/>
                      <a:headEnd type="none" w="sm" len="sm"/>
                      <a:tailEnd type="none" w="sm" len="sm"/>
                    </a:lnB>
                  </a:tcPr>
                </a:tc>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200">
                          <a:solidFill>
                            <a:schemeClr val="accent2"/>
                          </a:solidFill>
                          <a:latin typeface="+mj-lt"/>
                          <a:ea typeface="Teko"/>
                          <a:cs typeface="Teko"/>
                          <a:sym typeface="Teko"/>
                        </a:rPr>
                        <a:t>More data on </a:t>
                      </a:r>
                      <a:r>
                        <a:rPr lang="pt-BR" sz="1200">
                          <a:solidFill>
                            <a:srgbClr val="92D050"/>
                          </a:solidFill>
                          <a:latin typeface="+mj-lt"/>
                          <a:ea typeface="Teko"/>
                          <a:cs typeface="Teko"/>
                          <a:sym typeface="Teko"/>
                        </a:rPr>
                        <a:t>flow rate </a:t>
                      </a:r>
                      <a:r>
                        <a:rPr lang="pt-BR" sz="1200">
                          <a:solidFill>
                            <a:schemeClr val="accent2"/>
                          </a:solidFill>
                          <a:latin typeface="+mj-lt"/>
                          <a:ea typeface="Teko"/>
                          <a:cs typeface="Teko"/>
                          <a:sym typeface="Teko"/>
                        </a:rPr>
                        <a:t>dependency of charcoal efficiency</a:t>
                      </a:r>
                    </a:p>
                  </a:txBody>
                  <a:tcPr marL="0" marR="0" marT="0" marB="0" anchor="ctr">
                    <a:lnL w="9525" cap="flat" cmpd="sng">
                      <a:solidFill>
                        <a:schemeClr val="lt1"/>
                      </a:solidFill>
                      <a:prstDash val="solid"/>
                      <a:round/>
                      <a:headEnd type="none" w="sm" len="sm"/>
                      <a:tailEnd type="none" w="sm" len="sm"/>
                    </a:lnL>
                    <a:lnR w="9525" cap="flat" cmpd="sng" algn="ctr">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lgn="ctr">
                      <a:solidFill>
                        <a:schemeClr val="lt1"/>
                      </a:solidFill>
                      <a:prstDash val="solid"/>
                      <a:round/>
                      <a:headEnd type="none" w="sm" len="sm"/>
                      <a:tailEnd type="none" w="sm" len="sm"/>
                    </a:lnB>
                  </a:tcPr>
                </a:tc>
                <a:tc>
                  <a:txBody>
                    <a:bodyPr/>
                    <a:lstStyle/>
                    <a:p>
                      <a:pPr marL="144000" marR="0" lvl="0" indent="-108000" algn="l"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Char char="•"/>
                        <a:tabLst/>
                        <a:defRPr/>
                      </a:pPr>
                      <a:r>
                        <a:rPr lang="pt-BR" sz="1200" b="0" i="0" u="none" strike="noStrike" cap="none">
                          <a:solidFill>
                            <a:schemeClr val="accent2"/>
                          </a:solidFill>
                          <a:latin typeface="Arial"/>
                          <a:ea typeface="Teko"/>
                          <a:cs typeface="Teko"/>
                          <a:sym typeface="Teko"/>
                        </a:rPr>
                        <a:t>Cryogen </a:t>
                      </a:r>
                      <a:r>
                        <a:rPr lang="pt-BR" sz="1200" b="0" i="0" u="none" strike="noStrike" cap="none">
                          <a:solidFill>
                            <a:srgbClr val="92D050"/>
                          </a:solidFill>
                          <a:latin typeface="Arial"/>
                          <a:ea typeface="Teko"/>
                          <a:cs typeface="Teko"/>
                          <a:sym typeface="Teko"/>
                        </a:rPr>
                        <a:t>temperature</a:t>
                      </a:r>
                      <a:r>
                        <a:rPr lang="pt-BR" sz="1200" b="0" i="0" u="none" strike="noStrike" cap="none">
                          <a:solidFill>
                            <a:schemeClr val="accent2"/>
                          </a:solidFill>
                          <a:latin typeface="Arial"/>
                          <a:ea typeface="Teko"/>
                          <a:cs typeface="Teko"/>
                          <a:sym typeface="Teko"/>
                        </a:rPr>
                        <a:t> dependency of charcoal efficiency</a:t>
                      </a:r>
                    </a:p>
                    <a:p>
                      <a:pPr marL="144000" marR="0" lvl="0" indent="-108000" algn="l"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Char char="•"/>
                        <a:tabLst/>
                        <a:defRPr/>
                      </a:pPr>
                      <a:r>
                        <a:rPr lang="pt-BR" sz="1200" b="0" i="0" u="none" strike="noStrike" cap="none">
                          <a:solidFill>
                            <a:schemeClr val="accent2"/>
                          </a:solidFill>
                          <a:latin typeface="Arial"/>
                          <a:ea typeface="Teko"/>
                          <a:cs typeface="Teko"/>
                          <a:sym typeface="Teko"/>
                        </a:rPr>
                        <a:t>Testing </a:t>
                      </a:r>
                      <a:r>
                        <a:rPr lang="pt-BR" sz="1200" b="0" i="0" u="none" strike="noStrike" cap="none">
                          <a:solidFill>
                            <a:srgbClr val="92D050"/>
                          </a:solidFill>
                          <a:latin typeface="Arial"/>
                          <a:ea typeface="Teko"/>
                          <a:cs typeface="Teko"/>
                          <a:sym typeface="Teko"/>
                        </a:rPr>
                        <a:t>new types of charcoals</a:t>
                      </a:r>
                    </a:p>
                  </a:txBody>
                  <a:tcPr marL="0" marR="0" marT="0" marB="0" anchor="ctr">
                    <a:lnL w="9525" cap="flat" cmpd="sng" algn="ctr">
                      <a:solidFill>
                        <a:schemeClr val="lt1"/>
                      </a:solidFill>
                      <a:prstDash val="solid"/>
                      <a:round/>
                      <a:headEnd type="none" w="sm" len="sm"/>
                      <a:tailEnd type="none" w="sm" len="sm"/>
                    </a:lnL>
                    <a:lnR w="9525" cap="flat" cmpd="sng" algn="ctr">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lgn="ctr">
                      <a:solidFill>
                        <a:schemeClr val="lt1"/>
                      </a:solidFill>
                      <a:prstDash val="solid"/>
                      <a:round/>
                      <a:headEnd type="none" w="sm" len="sm"/>
                      <a:tailEnd type="none" w="sm" len="sm"/>
                    </a:lnB>
                  </a:tcPr>
                </a:tc>
                <a:tc>
                  <a:txBody>
                    <a:bodyPr/>
                    <a:lstStyle/>
                    <a:p>
                      <a:pPr marL="144000" marR="0" lvl="0" indent="-108000" algn="l"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Char char="•"/>
                        <a:tabLst/>
                        <a:defRPr/>
                      </a:pPr>
                      <a:r>
                        <a:rPr lang="pt-BR" sz="1200" b="0" i="0" u="none" strike="noStrike" cap="none">
                          <a:solidFill>
                            <a:schemeClr val="accent2"/>
                          </a:solidFill>
                          <a:latin typeface="Arial"/>
                          <a:ea typeface="Teko"/>
                          <a:cs typeface="Teko"/>
                          <a:sym typeface="Teko"/>
                        </a:rPr>
                        <a:t>Taking the trap underground</a:t>
                      </a:r>
                    </a:p>
                    <a:p>
                      <a:pPr marL="144000" lvl="0" indent="-108000" algn="l" rtl="0">
                        <a:spcBef>
                          <a:spcPts val="0"/>
                        </a:spcBef>
                        <a:spcAft>
                          <a:spcPts val="0"/>
                        </a:spcAft>
                        <a:buClr>
                          <a:schemeClr val="accent1"/>
                        </a:buClr>
                        <a:buSzPct val="70000"/>
                        <a:buFont typeface="Arial" panose="020B0604020202020204" pitchFamily="34" charset="0"/>
                        <a:buChar char="•"/>
                      </a:pPr>
                      <a:r>
                        <a:rPr lang="pt-BR" sz="1200" b="0" i="0" u="none" strike="noStrike" cap="none">
                          <a:solidFill>
                            <a:schemeClr val="accent2"/>
                          </a:solidFill>
                          <a:latin typeface="Arial"/>
                          <a:ea typeface="Teko"/>
                          <a:cs typeface="Teko"/>
                          <a:sym typeface="Teko"/>
                        </a:rPr>
                        <a:t>Publish results</a:t>
                      </a:r>
                    </a:p>
                  </a:txBody>
                  <a:tcPr marL="0" marR="0" marT="0" marB="0">
                    <a:lnL w="9525" cap="flat" cmpd="sng" algn="ctr">
                      <a:solidFill>
                        <a:schemeClr val="lt1"/>
                      </a:solidFill>
                      <a:prstDash val="solid"/>
                      <a:round/>
                      <a:headEnd type="none" w="sm" len="sm"/>
                      <a:tailEnd type="none" w="sm" len="sm"/>
                    </a:lnL>
                    <a:lnR w="9525" cap="flat" cmpd="sng" algn="ctr">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lgn="ctr">
                      <a:solidFill>
                        <a:schemeClr val="lt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7" name="Picture 6" descr="A logo with a blue and white design&#10;&#10;Description automatically generated">
            <a:extLst>
              <a:ext uri="{FF2B5EF4-FFF2-40B4-BE49-F238E27FC236}">
                <a16:creationId xmlns:a16="http://schemas.microsoft.com/office/drawing/2014/main" id="{00C79DC3-6A5D-4E22-7585-E0CD29BC3AF2}"/>
              </a:ext>
            </a:extLst>
          </p:cNvPr>
          <p:cNvPicPr>
            <a:picLocks noChangeAspect="1"/>
          </p:cNvPicPr>
          <p:nvPr/>
        </p:nvPicPr>
        <p:blipFill>
          <a:blip r:embed="rId3"/>
          <a:stretch>
            <a:fillRect/>
          </a:stretch>
        </p:blipFill>
        <p:spPr>
          <a:xfrm>
            <a:off x="7992270" y="4493879"/>
            <a:ext cx="1151729" cy="647848"/>
          </a:xfrm>
          <a:prstGeom prst="rect">
            <a:avLst/>
          </a:prstGeom>
        </p:spPr>
      </p:pic>
      <p:sp>
        <p:nvSpPr>
          <p:cNvPr id="6" name="Google Shape;2851;p92">
            <a:extLst>
              <a:ext uri="{FF2B5EF4-FFF2-40B4-BE49-F238E27FC236}">
                <a16:creationId xmlns:a16="http://schemas.microsoft.com/office/drawing/2014/main" id="{B9BCCF3F-254A-3361-CF45-B23C0CAD957C}"/>
              </a:ext>
            </a:extLst>
          </p:cNvPr>
          <p:cNvSpPr txBox="1">
            <a:spLocks/>
          </p:cNvSpPr>
          <p:nvPr/>
        </p:nvSpPr>
        <p:spPr>
          <a:xfrm>
            <a:off x="780511" y="2601113"/>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Other activities this term</a:t>
            </a:r>
          </a:p>
        </p:txBody>
      </p:sp>
      <p:sp>
        <p:nvSpPr>
          <p:cNvPr id="9" name="TextBox 8">
            <a:extLst>
              <a:ext uri="{FF2B5EF4-FFF2-40B4-BE49-F238E27FC236}">
                <a16:creationId xmlns:a16="http://schemas.microsoft.com/office/drawing/2014/main" id="{3EC62D3E-5E86-AD41-08C8-7F3CF3B67B6D}"/>
              </a:ext>
            </a:extLst>
          </p:cNvPr>
          <p:cNvSpPr txBox="1"/>
          <p:nvPr/>
        </p:nvSpPr>
        <p:spPr>
          <a:xfrm>
            <a:off x="596292" y="3167982"/>
            <a:ext cx="8072438" cy="1815882"/>
          </a:xfrm>
          <a:prstGeom prst="rect">
            <a:avLst/>
          </a:prstGeom>
          <a:noFill/>
        </p:spPr>
        <p:txBody>
          <a:bodyPr wrap="square">
            <a:spAutoFit/>
          </a:bodyPr>
          <a:lstStyle/>
          <a:p>
            <a:r>
              <a:rPr lang="en-GB" sz="1400" dirty="0">
                <a:solidFill>
                  <a:schemeClr val="accent1"/>
                </a:solidFill>
              </a:rPr>
              <a:t>SNO+ UI Assays + Background: </a:t>
            </a:r>
            <a:r>
              <a:rPr lang="en-GB" sz="1400" dirty="0">
                <a:solidFill>
                  <a:schemeClr val="accent6"/>
                </a:solidFill>
              </a:rPr>
              <a:t>Estimating the Radon concentration in the SNO+ cover gas.</a:t>
            </a:r>
          </a:p>
          <a:p>
            <a:endParaRPr lang="en-GB" dirty="0">
              <a:solidFill>
                <a:schemeClr val="accent6"/>
              </a:solidFill>
            </a:endParaRPr>
          </a:p>
          <a:p>
            <a:r>
              <a:rPr lang="en-GB" sz="1400" dirty="0">
                <a:solidFill>
                  <a:schemeClr val="accent1"/>
                </a:solidFill>
              </a:rPr>
              <a:t>SNO+ Water Assays: </a:t>
            </a:r>
            <a:r>
              <a:rPr lang="en-GB" sz="1400" dirty="0">
                <a:solidFill>
                  <a:schemeClr val="accent6"/>
                </a:solidFill>
              </a:rPr>
              <a:t>Estimating the Radon concentration in the SNO+ UPW.</a:t>
            </a:r>
          </a:p>
          <a:p>
            <a:endParaRPr lang="en-GB" i="1" dirty="0">
              <a:solidFill>
                <a:schemeClr val="accent6"/>
              </a:solidFill>
            </a:endParaRPr>
          </a:p>
          <a:p>
            <a:r>
              <a:rPr lang="en-GB" dirty="0">
                <a:solidFill>
                  <a:schemeClr val="accent1"/>
                </a:solidFill>
              </a:rPr>
              <a:t>LN</a:t>
            </a:r>
            <a:r>
              <a:rPr lang="en-GB" baseline="-25000" dirty="0">
                <a:solidFill>
                  <a:schemeClr val="accent1"/>
                </a:solidFill>
              </a:rPr>
              <a:t>2</a:t>
            </a:r>
            <a:r>
              <a:rPr lang="en-GB" dirty="0">
                <a:solidFill>
                  <a:schemeClr val="accent1"/>
                </a:solidFill>
              </a:rPr>
              <a:t> Plant Assay + Background</a:t>
            </a:r>
            <a:r>
              <a:rPr lang="en-GB" sz="1400" dirty="0">
                <a:solidFill>
                  <a:schemeClr val="accent1"/>
                </a:solidFill>
              </a:rPr>
              <a:t>: </a:t>
            </a:r>
            <a:r>
              <a:rPr lang="en-GB" sz="1400" dirty="0">
                <a:solidFill>
                  <a:schemeClr val="accent6"/>
                </a:solidFill>
              </a:rPr>
              <a:t>Estimating the Radon concentration in the LN</a:t>
            </a:r>
            <a:r>
              <a:rPr lang="en-GB" sz="1400" baseline="-25000" dirty="0">
                <a:solidFill>
                  <a:schemeClr val="accent6"/>
                </a:solidFill>
              </a:rPr>
              <a:t>2</a:t>
            </a:r>
            <a:r>
              <a:rPr lang="en-GB" sz="1400" dirty="0">
                <a:solidFill>
                  <a:schemeClr val="accent6"/>
                </a:solidFill>
              </a:rPr>
              <a:t> vapour.</a:t>
            </a:r>
          </a:p>
          <a:p>
            <a:endParaRPr lang="en-GB" i="1" dirty="0">
              <a:solidFill>
                <a:schemeClr val="accent6"/>
              </a:solidFill>
            </a:endParaRPr>
          </a:p>
          <a:p>
            <a:r>
              <a:rPr lang="en-GB" dirty="0">
                <a:solidFill>
                  <a:schemeClr val="accent1"/>
                </a:solidFill>
              </a:rPr>
              <a:t>Lucas Cell DAQ Channel Efficiencies</a:t>
            </a:r>
            <a:r>
              <a:rPr lang="en-GB" sz="1400" dirty="0">
                <a:solidFill>
                  <a:schemeClr val="accent1"/>
                </a:solidFill>
              </a:rPr>
              <a:t>:</a:t>
            </a:r>
            <a:r>
              <a:rPr lang="en-GB" dirty="0">
                <a:solidFill>
                  <a:schemeClr val="accent1"/>
                </a:solidFill>
              </a:rPr>
              <a:t> </a:t>
            </a:r>
            <a:r>
              <a:rPr lang="en-GB" dirty="0">
                <a:solidFill>
                  <a:schemeClr val="accent6"/>
                </a:solidFill>
              </a:rPr>
              <a:t>A study comparing the efficiencies of our eight data acquisition channels for Lucas Cells. Each channel comprises of a PMT across a high voltage.</a:t>
            </a:r>
            <a:endParaRPr lang="en-GB" sz="1400" dirty="0">
              <a:solidFill>
                <a:schemeClr val="accent6"/>
              </a:solidFill>
            </a:endParaRPr>
          </a:p>
        </p:txBody>
      </p:sp>
      <p:sp>
        <p:nvSpPr>
          <p:cNvPr id="10" name="Google Shape;2851;p92">
            <a:extLst>
              <a:ext uri="{FF2B5EF4-FFF2-40B4-BE49-F238E27FC236}">
                <a16:creationId xmlns:a16="http://schemas.microsoft.com/office/drawing/2014/main" id="{8015FED3-F1ED-DFF8-B4C1-11263B141D33}"/>
              </a:ext>
            </a:extLst>
          </p:cNvPr>
          <p:cNvSpPr txBox="1">
            <a:spLocks/>
          </p:cNvSpPr>
          <p:nvPr/>
        </p:nvSpPr>
        <p:spPr>
          <a:xfrm>
            <a:off x="864134" y="161925"/>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The broad plan for the next four months</a:t>
            </a:r>
          </a:p>
        </p:txBody>
      </p:sp>
      <p:sp>
        <p:nvSpPr>
          <p:cNvPr id="3" name="Google Shape;2851;p92">
            <a:extLst>
              <a:ext uri="{FF2B5EF4-FFF2-40B4-BE49-F238E27FC236}">
                <a16:creationId xmlns:a16="http://schemas.microsoft.com/office/drawing/2014/main" id="{A20FEF52-92DE-8314-5123-77B020496601}"/>
              </a:ext>
            </a:extLst>
          </p:cNvPr>
          <p:cNvSpPr txBox="1">
            <a:spLocks/>
          </p:cNvSpPr>
          <p:nvPr/>
        </p:nvSpPr>
        <p:spPr>
          <a:xfrm>
            <a:off x="6705600" y="2627909"/>
            <a:ext cx="2143432" cy="166118"/>
          </a:xfrm>
          <a:prstGeom prst="rect">
            <a:avLst/>
          </a:prstGeom>
          <a:noFill/>
          <a:ln>
            <a:solidFill>
              <a:schemeClr val="bg1"/>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endParaRPr lang="en-GB" sz="3500" dirty="0"/>
          </a:p>
        </p:txBody>
      </p:sp>
      <p:pic>
        <p:nvPicPr>
          <p:cNvPr id="11" name="Picture 10">
            <a:extLst>
              <a:ext uri="{FF2B5EF4-FFF2-40B4-BE49-F238E27FC236}">
                <a16:creationId xmlns:a16="http://schemas.microsoft.com/office/drawing/2014/main" id="{12D86708-9FCA-680C-0D6C-F21F1A6832AF}"/>
              </a:ext>
            </a:extLst>
          </p:cNvPr>
          <p:cNvPicPr>
            <a:picLocks noChangeAspect="1"/>
          </p:cNvPicPr>
          <p:nvPr/>
        </p:nvPicPr>
        <p:blipFill>
          <a:blip r:embed="rId4"/>
          <a:stretch>
            <a:fillRect/>
          </a:stretch>
        </p:blipFill>
        <p:spPr>
          <a:xfrm rot="5400000">
            <a:off x="7683496" y="1599275"/>
            <a:ext cx="228363" cy="2092633"/>
          </a:xfrm>
          <a:prstGeom prst="rect">
            <a:avLst/>
          </a:prstGeom>
        </p:spPr>
      </p:pic>
      <p:pic>
        <p:nvPicPr>
          <p:cNvPr id="12" name="Picture 11">
            <a:extLst>
              <a:ext uri="{FF2B5EF4-FFF2-40B4-BE49-F238E27FC236}">
                <a16:creationId xmlns:a16="http://schemas.microsoft.com/office/drawing/2014/main" id="{A4055933-7BC1-FB2B-389F-9D4D453533B6}"/>
              </a:ext>
            </a:extLst>
          </p:cNvPr>
          <p:cNvPicPr>
            <a:picLocks noChangeAspect="1"/>
          </p:cNvPicPr>
          <p:nvPr/>
        </p:nvPicPr>
        <p:blipFill>
          <a:blip r:embed="rId4"/>
          <a:stretch>
            <a:fillRect/>
          </a:stretch>
        </p:blipFill>
        <p:spPr>
          <a:xfrm rot="5400000">
            <a:off x="7663134" y="1602291"/>
            <a:ext cx="228363" cy="2092633"/>
          </a:xfrm>
          <a:prstGeom prst="rect">
            <a:avLst/>
          </a:prstGeom>
        </p:spPr>
      </p:pic>
      <p:pic>
        <p:nvPicPr>
          <p:cNvPr id="3076" name="Picture 4" descr="Oprah You Get A Blank Meme Template - Imgflip">
            <a:extLst>
              <a:ext uri="{FF2B5EF4-FFF2-40B4-BE49-F238E27FC236}">
                <a16:creationId xmlns:a16="http://schemas.microsoft.com/office/drawing/2014/main" id="{D7D3F4EF-5FC4-97C0-B672-4E456A4F3E3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506" t="16523"/>
          <a:stretch/>
        </p:blipFill>
        <p:spPr bwMode="auto">
          <a:xfrm>
            <a:off x="7027223" y="1637708"/>
            <a:ext cx="1540911" cy="1087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830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86E06-59CE-C79F-C8C6-D27DBD366439}"/>
              </a:ext>
            </a:extLst>
          </p:cNvPr>
          <p:cNvSpPr>
            <a:spLocks noGrp="1"/>
          </p:cNvSpPr>
          <p:nvPr>
            <p:ph type="title"/>
          </p:nvPr>
        </p:nvSpPr>
        <p:spPr>
          <a:xfrm>
            <a:off x="1452450" y="289286"/>
            <a:ext cx="6239100" cy="688723"/>
          </a:xfrm>
        </p:spPr>
        <p:txBody>
          <a:bodyPr/>
          <a:lstStyle/>
          <a:p>
            <a:r>
              <a:rPr lang="en-GB" sz="4400" dirty="0"/>
              <a:t>Thank you!</a:t>
            </a:r>
            <a:endParaRPr lang="en-AE" sz="4400" dirty="0"/>
          </a:p>
        </p:txBody>
      </p:sp>
      <p:sp>
        <p:nvSpPr>
          <p:cNvPr id="5" name="TextBox 4">
            <a:extLst>
              <a:ext uri="{FF2B5EF4-FFF2-40B4-BE49-F238E27FC236}">
                <a16:creationId xmlns:a16="http://schemas.microsoft.com/office/drawing/2014/main" id="{2095CA6A-266C-16EE-E319-3712986AD194}"/>
              </a:ext>
            </a:extLst>
          </p:cNvPr>
          <p:cNvSpPr txBox="1"/>
          <p:nvPr/>
        </p:nvSpPr>
        <p:spPr>
          <a:xfrm>
            <a:off x="2126974" y="1360835"/>
            <a:ext cx="4727050" cy="830997"/>
          </a:xfrm>
          <a:prstGeom prst="rect">
            <a:avLst/>
          </a:prstGeom>
          <a:noFill/>
        </p:spPr>
        <p:txBody>
          <a:bodyPr wrap="square">
            <a:spAutoFit/>
          </a:bodyPr>
          <a:lstStyle/>
          <a:p>
            <a:r>
              <a:rPr lang="en-GB" sz="1600" dirty="0">
                <a:solidFill>
                  <a:schemeClr val="accent1"/>
                </a:solidFill>
              </a:rPr>
              <a:t>Supervisors: </a:t>
            </a:r>
            <a:r>
              <a:rPr lang="en-GB" sz="1600" dirty="0">
                <a:solidFill>
                  <a:schemeClr val="accent6"/>
                </a:solidFill>
              </a:rPr>
              <a:t>Nasim </a:t>
            </a:r>
            <a:r>
              <a:rPr lang="en-GB" sz="1600" dirty="0" err="1">
                <a:solidFill>
                  <a:schemeClr val="accent6"/>
                </a:solidFill>
              </a:rPr>
              <a:t>Fatemighomi</a:t>
            </a:r>
            <a:r>
              <a:rPr lang="en-GB" sz="1600" dirty="0">
                <a:solidFill>
                  <a:schemeClr val="accent6"/>
                </a:solidFill>
              </a:rPr>
              <a:t> &amp; Lina Anselmo</a:t>
            </a:r>
          </a:p>
          <a:p>
            <a:endParaRPr lang="en-GB" sz="1600" dirty="0">
              <a:solidFill>
                <a:schemeClr val="accent6"/>
              </a:solidFill>
            </a:endParaRPr>
          </a:p>
          <a:p>
            <a:r>
              <a:rPr lang="en-GB" sz="1600" dirty="0">
                <a:solidFill>
                  <a:schemeClr val="accent1"/>
                </a:solidFill>
              </a:rPr>
              <a:t>                  Mentors:</a:t>
            </a:r>
            <a:endParaRPr lang="en-AE" sz="1400" dirty="0"/>
          </a:p>
        </p:txBody>
      </p:sp>
      <p:sp>
        <p:nvSpPr>
          <p:cNvPr id="7" name="TextBox 6">
            <a:extLst>
              <a:ext uri="{FF2B5EF4-FFF2-40B4-BE49-F238E27FC236}">
                <a16:creationId xmlns:a16="http://schemas.microsoft.com/office/drawing/2014/main" id="{9F952DC8-7EA3-4E12-4156-DC975DC7B721}"/>
              </a:ext>
            </a:extLst>
          </p:cNvPr>
          <p:cNvSpPr txBox="1"/>
          <p:nvPr/>
        </p:nvSpPr>
        <p:spPr>
          <a:xfrm>
            <a:off x="4028671" y="1858481"/>
            <a:ext cx="2769693" cy="2062103"/>
          </a:xfrm>
          <a:prstGeom prst="rect">
            <a:avLst/>
          </a:prstGeom>
          <a:noFill/>
        </p:spPr>
        <p:txBody>
          <a:bodyPr wrap="square">
            <a:spAutoFit/>
          </a:bodyPr>
          <a:lstStyle/>
          <a:p>
            <a:r>
              <a:rPr lang="en-GB" sz="1600" dirty="0">
                <a:solidFill>
                  <a:schemeClr val="accent6"/>
                </a:solidFill>
              </a:rPr>
              <a:t>Mark Ward, </a:t>
            </a:r>
          </a:p>
          <a:p>
            <a:r>
              <a:rPr lang="en-GB" sz="1600" dirty="0" err="1">
                <a:solidFill>
                  <a:schemeClr val="accent6"/>
                </a:solidFill>
              </a:rPr>
              <a:t>Steffon</a:t>
            </a:r>
            <a:r>
              <a:rPr lang="en-GB" sz="1600" dirty="0">
                <a:solidFill>
                  <a:schemeClr val="accent6"/>
                </a:solidFill>
              </a:rPr>
              <a:t> </a:t>
            </a:r>
            <a:r>
              <a:rPr lang="en-GB" sz="1600" dirty="0" err="1">
                <a:solidFill>
                  <a:schemeClr val="accent6"/>
                </a:solidFill>
              </a:rPr>
              <a:t>Luoma</a:t>
            </a:r>
            <a:r>
              <a:rPr lang="en-GB" sz="1600" dirty="0">
                <a:solidFill>
                  <a:schemeClr val="accent6"/>
                </a:solidFill>
              </a:rPr>
              <a:t>,</a:t>
            </a:r>
          </a:p>
          <a:p>
            <a:r>
              <a:rPr lang="en-GB" sz="1600" dirty="0">
                <a:solidFill>
                  <a:schemeClr val="accent6"/>
                </a:solidFill>
              </a:rPr>
              <a:t>Ian Lawson,  </a:t>
            </a:r>
          </a:p>
          <a:p>
            <a:r>
              <a:rPr lang="en-GB" sz="1600" dirty="0">
                <a:solidFill>
                  <a:schemeClr val="accent6"/>
                </a:solidFill>
              </a:rPr>
              <a:t>Adil Hussain, </a:t>
            </a:r>
          </a:p>
          <a:p>
            <a:r>
              <a:rPr lang="en-GB" sz="1600" dirty="0">
                <a:solidFill>
                  <a:schemeClr val="accent6"/>
                </a:solidFill>
              </a:rPr>
              <a:t>Juliette </a:t>
            </a:r>
            <a:r>
              <a:rPr lang="en-GB" sz="1600" dirty="0" err="1">
                <a:solidFill>
                  <a:schemeClr val="accent6"/>
                </a:solidFill>
              </a:rPr>
              <a:t>DeLoye</a:t>
            </a:r>
            <a:r>
              <a:rPr lang="en-GB" sz="1600" dirty="0">
                <a:solidFill>
                  <a:schemeClr val="accent6"/>
                </a:solidFill>
              </a:rPr>
              <a:t>,</a:t>
            </a:r>
          </a:p>
          <a:p>
            <a:r>
              <a:rPr lang="en-GB" sz="1600" dirty="0">
                <a:solidFill>
                  <a:schemeClr val="accent6"/>
                </a:solidFill>
              </a:rPr>
              <a:t>Dimpal Chauhan,</a:t>
            </a:r>
          </a:p>
          <a:p>
            <a:r>
              <a:rPr lang="en-GB" sz="1600" dirty="0">
                <a:solidFill>
                  <a:schemeClr val="accent6"/>
                </a:solidFill>
              </a:rPr>
              <a:t>Thomas </a:t>
            </a:r>
            <a:r>
              <a:rPr lang="en-GB" sz="1600" dirty="0" err="1">
                <a:solidFill>
                  <a:schemeClr val="accent6"/>
                </a:solidFill>
              </a:rPr>
              <a:t>Sonley</a:t>
            </a:r>
            <a:r>
              <a:rPr lang="en-GB" sz="1600" dirty="0">
                <a:solidFill>
                  <a:schemeClr val="accent6"/>
                </a:solidFill>
              </a:rPr>
              <a:t>,</a:t>
            </a:r>
          </a:p>
          <a:p>
            <a:r>
              <a:rPr lang="en-GB" sz="1600" dirty="0">
                <a:solidFill>
                  <a:schemeClr val="accent6"/>
                </a:solidFill>
              </a:rPr>
              <a:t>Deena Fabris. </a:t>
            </a:r>
            <a:endParaRPr lang="en-AE" sz="1600" dirty="0"/>
          </a:p>
        </p:txBody>
      </p:sp>
    </p:spTree>
    <p:extLst>
      <p:ext uri="{BB962C8B-B14F-4D97-AF65-F5344CB8AC3E}">
        <p14:creationId xmlns:p14="http://schemas.microsoft.com/office/powerpoint/2010/main" val="34642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5441A16-AA82-2A52-E780-C9E309891851}"/>
              </a:ext>
            </a:extLst>
          </p:cNvPr>
          <p:cNvSpPr>
            <a:spLocks noGrp="1"/>
          </p:cNvSpPr>
          <p:nvPr>
            <p:ph type="subTitle" idx="1"/>
          </p:nvPr>
        </p:nvSpPr>
        <p:spPr>
          <a:xfrm>
            <a:off x="964850" y="1148850"/>
            <a:ext cx="7214400" cy="860703"/>
          </a:xfrm>
        </p:spPr>
        <p:txBody>
          <a:bodyPr/>
          <a:lstStyle/>
          <a:p>
            <a:r>
              <a:rPr lang="en-GB" sz="4000" dirty="0"/>
              <a:t>SUPPLEMENTARY SLIDES</a:t>
            </a:r>
            <a:endParaRPr lang="en-AE" sz="4000" dirty="0"/>
          </a:p>
        </p:txBody>
      </p:sp>
    </p:spTree>
    <p:extLst>
      <p:ext uri="{BB962C8B-B14F-4D97-AF65-F5344CB8AC3E}">
        <p14:creationId xmlns:p14="http://schemas.microsoft.com/office/powerpoint/2010/main" val="264947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 name="Google Shape;3189;p101">
                <a:extLst>
                  <a:ext uri="{FF2B5EF4-FFF2-40B4-BE49-F238E27FC236}">
                    <a16:creationId xmlns:a16="http://schemas.microsoft.com/office/drawing/2014/main" id="{204846DE-606D-C89B-4DE4-C22744437774}"/>
                  </a:ext>
                </a:extLst>
              </p:cNvPr>
              <p:cNvGraphicFramePr/>
              <p:nvPr>
                <p:extLst>
                  <p:ext uri="{D42A27DB-BD31-4B8C-83A1-F6EECF244321}">
                    <p14:modId xmlns:p14="http://schemas.microsoft.com/office/powerpoint/2010/main" val="4171087296"/>
                  </p:ext>
                </p:extLst>
              </p:nvPr>
            </p:nvGraphicFramePr>
            <p:xfrm>
              <a:off x="495014" y="1460820"/>
              <a:ext cx="8153971" cy="2681835"/>
            </p:xfrm>
            <a:graphic>
              <a:graphicData uri="http://schemas.openxmlformats.org/drawingml/2006/table">
                <a:tbl>
                  <a:tblPr>
                    <a:noFill/>
                    <a:tableStyleId>{601D1364-723A-47F8-A6AF-DEB0907E22B5}</a:tableStyleId>
                  </a:tblPr>
                  <a:tblGrid>
                    <a:gridCol w="1315126">
                      <a:extLst>
                        <a:ext uri="{9D8B030D-6E8A-4147-A177-3AD203B41FA5}">
                          <a16:colId xmlns:a16="http://schemas.microsoft.com/office/drawing/2014/main" val="20000"/>
                        </a:ext>
                      </a:extLst>
                    </a:gridCol>
                    <a:gridCol w="4855653">
                      <a:extLst>
                        <a:ext uri="{9D8B030D-6E8A-4147-A177-3AD203B41FA5}">
                          <a16:colId xmlns:a16="http://schemas.microsoft.com/office/drawing/2014/main" val="20001"/>
                        </a:ext>
                      </a:extLst>
                    </a:gridCol>
                    <a:gridCol w="1983192">
                      <a:extLst>
                        <a:ext uri="{9D8B030D-6E8A-4147-A177-3AD203B41FA5}">
                          <a16:colId xmlns:a16="http://schemas.microsoft.com/office/drawing/2014/main" val="20002"/>
                        </a:ext>
                      </a:extLst>
                    </a:gridCol>
                  </a:tblGrid>
                  <a:tr h="688030">
                    <a:tc>
                      <a:txBody>
                        <a:bodyPr/>
                        <a:lstStyle/>
                        <a:p>
                          <a:pPr marL="36000" lvl="0" indent="0" algn="l" rtl="0">
                            <a:spcBef>
                              <a:spcPts val="0"/>
                            </a:spcBef>
                            <a:spcAft>
                              <a:spcPts val="0"/>
                            </a:spcAft>
                            <a:buClr>
                              <a:schemeClr val="accent1"/>
                            </a:buClr>
                            <a:buSzPct val="70000"/>
                            <a:buFont typeface="Arial" panose="020B0604020202020204" pitchFamily="34" charset="0"/>
                            <a:buNone/>
                          </a:pPr>
                          <a:r>
                            <a:rPr lang="en-GB" sz="1600">
                              <a:solidFill>
                                <a:schemeClr val="lt1"/>
                              </a:solidFill>
                              <a:latin typeface="Teko"/>
                              <a:ea typeface="Teko"/>
                              <a:cs typeface="Teko"/>
                              <a:sym typeface="Teko"/>
                            </a:rPr>
                            <a:t>Few days of </a:t>
                          </a:r>
                        </a:p>
                        <a:p>
                          <a:pPr marL="36000" lvl="0" indent="0" algn="l" rtl="0">
                            <a:spcBef>
                              <a:spcPts val="0"/>
                            </a:spcBef>
                            <a:spcAft>
                              <a:spcPts val="0"/>
                            </a:spcAft>
                            <a:buClr>
                              <a:schemeClr val="accent1"/>
                            </a:buClr>
                            <a:buSzPct val="70000"/>
                            <a:buFont typeface="Arial" panose="020B0604020202020204" pitchFamily="34" charset="0"/>
                            <a:buNone/>
                          </a:pPr>
                          <a:r>
                            <a:rPr lang="en-GB" sz="1600">
                              <a:solidFill>
                                <a:schemeClr val="lt1"/>
                              </a:solidFill>
                              <a:latin typeface="Teko"/>
                              <a:ea typeface="Teko"/>
                              <a:cs typeface="Teko"/>
                              <a:sym typeface="Teko"/>
                            </a:rPr>
                            <a:t>Pre-Emanation</a:t>
                          </a:r>
                        </a:p>
                      </a:txBody>
                      <a:tcPr marL="0" marR="0" marT="0" marB="0" anchor="ctr">
                        <a:lnL w="19050" cap="flat" cmpd="sng">
                          <a:solidFill>
                            <a:schemeClr val="lt1"/>
                          </a:solidFill>
                          <a:prstDash val="solid"/>
                          <a:round/>
                          <a:headEnd type="none" w="sm" len="sm"/>
                          <a:tailEnd type="none" w="sm" len="sm"/>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0" lvl="0" indent="0" algn="ctr" rtl="0">
                            <a:spcBef>
                              <a:spcPts val="0"/>
                            </a:spcBef>
                            <a:spcAft>
                              <a:spcPts val="0"/>
                            </a:spcAft>
                            <a:buNone/>
                          </a:pPr>
                          <a:endParaRPr sz="2500">
                            <a:solidFill>
                              <a:schemeClr val="lt1"/>
                            </a:solidFill>
                            <a:latin typeface="Teko"/>
                            <a:ea typeface="Teko"/>
                            <a:cs typeface="Teko"/>
                            <a:sym typeface="Teko"/>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0" lvl="0" indent="0" algn="ctr" rtl="0">
                            <a:spcBef>
                              <a:spcPts val="0"/>
                            </a:spcBef>
                            <a:spcAft>
                              <a:spcPts val="0"/>
                            </a:spcAft>
                            <a:buNone/>
                          </a:pPr>
                          <a:r>
                            <a:rPr lang="en-GB" sz="1900">
                              <a:solidFill>
                                <a:schemeClr val="accent1">
                                  <a:lumMod val="75000"/>
                                </a:schemeClr>
                              </a:solidFill>
                              <a:latin typeface="Teko"/>
                              <a:ea typeface="Teko"/>
                              <a:cs typeface="Teko"/>
                              <a:sym typeface="Teko"/>
                            </a:rPr>
                            <a:t>1.26 </a:t>
                          </a:r>
                          <a14:m>
                            <m:oMath xmlns:m="http://schemas.openxmlformats.org/officeDocument/2006/math">
                              <m:r>
                                <a:rPr lang="en-GB" sz="1900" i="1" smtClean="0">
                                  <a:solidFill>
                                    <a:schemeClr val="accent1">
                                      <a:lumMod val="75000"/>
                                    </a:schemeClr>
                                  </a:solidFill>
                                  <a:latin typeface="Cambria Math" panose="02040503050406030204" pitchFamily="18" charset="0"/>
                                  <a:ea typeface="Cambria Math" panose="02040503050406030204" pitchFamily="18" charset="0"/>
                                  <a:cs typeface="Teko"/>
                                  <a:sym typeface="Teko"/>
                                </a:rPr>
                                <m:t>±</m:t>
                              </m:r>
                            </m:oMath>
                          </a14:m>
                          <a:r>
                            <a:rPr lang="en-GB" sz="1900">
                              <a:solidFill>
                                <a:schemeClr val="accent1">
                                  <a:lumMod val="75000"/>
                                </a:schemeClr>
                              </a:solidFill>
                              <a:latin typeface="Teko"/>
                              <a:ea typeface="Teko"/>
                              <a:cs typeface="Teko"/>
                              <a:sym typeface="Teko"/>
                            </a:rPr>
                            <a:t> 0.00 </a:t>
                          </a:r>
                          <a:r>
                            <a:rPr lang="en-GB" sz="1900">
                              <a:solidFill>
                                <a:schemeClr val="lt1"/>
                              </a:solidFill>
                              <a:latin typeface="Teko"/>
                              <a:ea typeface="Teko"/>
                              <a:cs typeface="Teko"/>
                              <a:sym typeface="Teko"/>
                            </a:rPr>
                            <a:t>atoms/hour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660018">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chemeClr val="accent1"/>
                              </a:solidFill>
                              <a:latin typeface="Teko"/>
                              <a:ea typeface="Teko"/>
                              <a:cs typeface="Teko"/>
                              <a:sym typeface="Teko"/>
                            </a:rPr>
                            <a:t>N</a:t>
                          </a:r>
                          <a:r>
                            <a:rPr lang="pt-BR" sz="1600" baseline="-25000">
                              <a:solidFill>
                                <a:schemeClr val="accent1"/>
                              </a:solidFill>
                              <a:latin typeface="Teko"/>
                              <a:ea typeface="Teko"/>
                              <a:cs typeface="Teko"/>
                              <a:sym typeface="Teko"/>
                            </a:rPr>
                            <a:t>2</a:t>
                          </a:r>
                          <a:r>
                            <a:rPr lang="pt-BR" sz="1600">
                              <a:solidFill>
                                <a:schemeClr val="lt1"/>
                              </a:solidFill>
                              <a:latin typeface="Teko"/>
                              <a:ea typeface="Teko"/>
                              <a:cs typeface="Teko"/>
                              <a:sym typeface="Teko"/>
                            </a:rPr>
                            <a:t> Purging</a:t>
                          </a: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a:solidFill>
                                <a:schemeClr val="lt1"/>
                              </a:solidFill>
                              <a:latin typeface="Source Code Pro Light"/>
                              <a:ea typeface="Source Code Pro Light"/>
                              <a:cs typeface="Source Code Pro Light"/>
                              <a:sym typeface="Source Code Pro Light"/>
                            </a:rPr>
                            <a:t>1</a:t>
                          </a: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GB" sz="1900">
                              <a:solidFill>
                                <a:schemeClr val="accent1">
                                  <a:lumMod val="75000"/>
                                </a:schemeClr>
                              </a:solidFill>
                              <a:latin typeface="Teko"/>
                              <a:ea typeface="Teko"/>
                              <a:cs typeface="Teko"/>
                              <a:sym typeface="Teko"/>
                            </a:rPr>
                            <a:t>34.6 </a:t>
                          </a:r>
                          <a14:m>
                            <m:oMath xmlns:m="http://schemas.openxmlformats.org/officeDocument/2006/math">
                              <m:r>
                                <a:rPr lang="en-GB" sz="1900" i="1" smtClean="0">
                                  <a:solidFill>
                                    <a:schemeClr val="accent1">
                                      <a:lumMod val="75000"/>
                                    </a:schemeClr>
                                  </a:solidFill>
                                  <a:latin typeface="Cambria Math" panose="02040503050406030204" pitchFamily="18" charset="0"/>
                                  <a:ea typeface="Cambria Math" panose="02040503050406030204" pitchFamily="18" charset="0"/>
                                  <a:cs typeface="Teko"/>
                                  <a:sym typeface="Teko"/>
                                </a:rPr>
                                <m:t>±</m:t>
                              </m:r>
                            </m:oMath>
                          </a14:m>
                          <a:r>
                            <a:rPr lang="en-GB" sz="1900">
                              <a:solidFill>
                                <a:schemeClr val="accent1">
                                  <a:lumMod val="75000"/>
                                </a:schemeClr>
                              </a:solidFill>
                              <a:latin typeface="Teko"/>
                              <a:ea typeface="Teko"/>
                              <a:cs typeface="Teko"/>
                              <a:sym typeface="Teko"/>
                            </a:rPr>
                            <a:t> 0.00 </a:t>
                          </a:r>
                          <a:r>
                            <a:rPr lang="en-GB" sz="1900">
                              <a:solidFill>
                                <a:schemeClr val="lt1"/>
                              </a:solidFill>
                              <a:latin typeface="Teko"/>
                              <a:ea typeface="Teko"/>
                              <a:cs typeface="Teko"/>
                              <a:sym typeface="Teko"/>
                            </a:rPr>
                            <a:t>atoms/hour</a:t>
                          </a:r>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660018">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a:t>
                          </a:r>
                          <a:r>
                            <a:rPr lang="pt-BR" sz="1600">
                              <a:solidFill>
                                <a:schemeClr val="accent1"/>
                              </a:solidFill>
                              <a:latin typeface="Teko"/>
                              <a:ea typeface="Teko"/>
                              <a:cs typeface="Teko"/>
                              <a:sym typeface="Teko"/>
                            </a:rPr>
                            <a:t>N</a:t>
                          </a:r>
                          <a:r>
                            <a:rPr lang="pt-BR" sz="1600" baseline="-25000">
                              <a:solidFill>
                                <a:schemeClr val="accent1"/>
                              </a:solidFill>
                              <a:latin typeface="Teko"/>
                              <a:ea typeface="Teko"/>
                              <a:cs typeface="Teko"/>
                              <a:sym typeface="Teko"/>
                            </a:rPr>
                            <a:t>2</a:t>
                          </a:r>
                          <a:r>
                            <a:rPr lang="pt-BR" sz="1600">
                              <a:solidFill>
                                <a:schemeClr val="lt1"/>
                              </a:solidFill>
                              <a:latin typeface="Teko"/>
                              <a:ea typeface="Teko"/>
                              <a:cs typeface="Teko"/>
                              <a:sym typeface="Teko"/>
                            </a:rPr>
                            <a:t> Purging</a:t>
                          </a: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accent1"/>
                          </a:solidFill>
                          <a:prstDash val="solid"/>
                          <a:round/>
                          <a:headEnd type="none" w="med" len="med"/>
                          <a:tailEnd type="none" w="med" len="med"/>
                        </a:lnT>
                        <a:lnB w="9525"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solidFill>
                            <a:schemeClr val="lt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900">
                              <a:solidFill>
                                <a:schemeClr val="accent1">
                                  <a:lumMod val="75000"/>
                                </a:schemeClr>
                              </a:solidFill>
                              <a:latin typeface="Teko"/>
                              <a:ea typeface="Teko"/>
                              <a:cs typeface="Teko"/>
                              <a:sym typeface="Teko"/>
                            </a:rPr>
                            <a:t>13.7 </a:t>
                          </a:r>
                          <a14:m>
                            <m:oMath xmlns:m="http://schemas.openxmlformats.org/officeDocument/2006/math">
                              <m:r>
                                <a:rPr lang="en-GB" sz="1900" i="1" smtClean="0">
                                  <a:solidFill>
                                    <a:schemeClr val="accent1">
                                      <a:lumMod val="75000"/>
                                    </a:schemeClr>
                                  </a:solidFill>
                                  <a:latin typeface="Cambria Math" panose="02040503050406030204" pitchFamily="18" charset="0"/>
                                  <a:ea typeface="Cambria Math" panose="02040503050406030204" pitchFamily="18" charset="0"/>
                                  <a:cs typeface="Teko"/>
                                  <a:sym typeface="Teko"/>
                                </a:rPr>
                                <m:t>±</m:t>
                              </m:r>
                            </m:oMath>
                          </a14:m>
                          <a:r>
                            <a:rPr lang="en-GB" sz="1900">
                              <a:solidFill>
                                <a:schemeClr val="accent1">
                                  <a:lumMod val="75000"/>
                                </a:schemeClr>
                              </a:solidFill>
                              <a:latin typeface="Teko"/>
                              <a:ea typeface="Teko"/>
                              <a:cs typeface="Teko"/>
                              <a:sym typeface="Teko"/>
                            </a:rPr>
                            <a:t> 0.00 </a:t>
                          </a:r>
                          <a:r>
                            <a:rPr lang="en-GB" sz="1900">
                              <a:solidFill>
                                <a:schemeClr val="lt1"/>
                              </a:solidFill>
                              <a:latin typeface="Teko"/>
                              <a:ea typeface="Teko"/>
                              <a:cs typeface="Teko"/>
                              <a:sym typeface="Teko"/>
                            </a:rPr>
                            <a:t>atoms/hour </a:t>
                          </a:r>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673769">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chemeClr val="accent1"/>
                              </a:solidFill>
                              <a:latin typeface="Teko"/>
                              <a:ea typeface="Teko"/>
                              <a:cs typeface="Teko"/>
                              <a:sym typeface="Teko"/>
                            </a:rPr>
                            <a:t>30L N</a:t>
                          </a:r>
                          <a:r>
                            <a:rPr lang="pt-BR" sz="1600" baseline="-25000">
                              <a:solidFill>
                                <a:schemeClr val="accent1"/>
                              </a:solidFill>
                              <a:latin typeface="Teko"/>
                              <a:ea typeface="Teko"/>
                              <a:cs typeface="Teko"/>
                              <a:sym typeface="Teko"/>
                            </a:rPr>
                            <a:t>2 </a:t>
                          </a:r>
                          <a:r>
                            <a:rPr lang="pt-BR" sz="1600">
                              <a:solidFill>
                                <a:schemeClr val="accent1"/>
                              </a:solidFill>
                              <a:latin typeface="Teko"/>
                              <a:ea typeface="Teko"/>
                              <a:cs typeface="Teko"/>
                              <a:sym typeface="Teko"/>
                            </a:rPr>
                            <a:t>@ 1L/min</a:t>
                          </a:r>
                          <a:endParaRPr lang="pt-BR" sz="1600">
                            <a:solidFill>
                              <a:srgbClr val="00B050"/>
                            </a:solidFill>
                            <a:latin typeface="Teko"/>
                            <a:ea typeface="Teko"/>
                            <a:cs typeface="Teko"/>
                            <a:sym typeface="Teko"/>
                          </a:endParaRP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900">
                              <a:solidFill>
                                <a:schemeClr val="accent1">
                                  <a:lumMod val="75000"/>
                                </a:schemeClr>
                              </a:solidFill>
                              <a:latin typeface="Teko"/>
                              <a:ea typeface="Teko"/>
                              <a:cs typeface="Teko"/>
                              <a:sym typeface="Teko"/>
                            </a:rPr>
                            <a:t>25.3 </a:t>
                          </a:r>
                          <a14:m>
                            <m:oMath xmlns:m="http://schemas.openxmlformats.org/officeDocument/2006/math">
                              <m:r>
                                <a:rPr lang="en-GB" sz="1900" i="1" smtClean="0">
                                  <a:solidFill>
                                    <a:schemeClr val="accent1">
                                      <a:lumMod val="75000"/>
                                    </a:schemeClr>
                                  </a:solidFill>
                                  <a:latin typeface="Cambria Math" panose="02040503050406030204" pitchFamily="18" charset="0"/>
                                  <a:ea typeface="Cambria Math" panose="02040503050406030204" pitchFamily="18" charset="0"/>
                                  <a:cs typeface="Teko"/>
                                  <a:sym typeface="Teko"/>
                                </a:rPr>
                                <m:t>±</m:t>
                              </m:r>
                            </m:oMath>
                          </a14:m>
                          <a:r>
                            <a:rPr lang="en-GB" sz="1900">
                              <a:solidFill>
                                <a:schemeClr val="accent1">
                                  <a:lumMod val="75000"/>
                                </a:schemeClr>
                              </a:solidFill>
                              <a:latin typeface="Teko"/>
                              <a:ea typeface="Teko"/>
                              <a:cs typeface="Teko"/>
                              <a:sym typeface="Teko"/>
                            </a:rPr>
                            <a:t> 0.00 </a:t>
                          </a:r>
                          <a:r>
                            <a:rPr lang="en-GB" sz="1900">
                              <a:solidFill>
                                <a:schemeClr val="lt1"/>
                              </a:solidFill>
                              <a:latin typeface="Teko"/>
                              <a:ea typeface="Teko"/>
                              <a:cs typeface="Teko"/>
                              <a:sym typeface="Teko"/>
                            </a:rPr>
                            <a:t>atoms/hour</a:t>
                          </a:r>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mc:Choice>
        <mc:Fallback xmlns="">
          <p:graphicFrame>
            <p:nvGraphicFramePr>
              <p:cNvPr id="10" name="Google Shape;3189;p101">
                <a:extLst>
                  <a:ext uri="{FF2B5EF4-FFF2-40B4-BE49-F238E27FC236}">
                    <a16:creationId xmlns:a16="http://schemas.microsoft.com/office/drawing/2014/main" id="{204846DE-606D-C89B-4DE4-C22744437774}"/>
                  </a:ext>
                </a:extLst>
              </p:cNvPr>
              <p:cNvGraphicFramePr/>
              <p:nvPr>
                <p:extLst>
                  <p:ext uri="{D42A27DB-BD31-4B8C-83A1-F6EECF244321}">
                    <p14:modId xmlns:p14="http://schemas.microsoft.com/office/powerpoint/2010/main" val="4171087296"/>
                  </p:ext>
                </p:extLst>
              </p:nvPr>
            </p:nvGraphicFramePr>
            <p:xfrm>
              <a:off x="495014" y="1460820"/>
              <a:ext cx="8153971" cy="2681835"/>
            </p:xfrm>
            <a:graphic>
              <a:graphicData uri="http://schemas.openxmlformats.org/drawingml/2006/table">
                <a:tbl>
                  <a:tblPr>
                    <a:noFill/>
                    <a:tableStyleId>{601D1364-723A-47F8-A6AF-DEB0907E22B5}</a:tableStyleId>
                  </a:tblPr>
                  <a:tblGrid>
                    <a:gridCol w="1315126">
                      <a:extLst>
                        <a:ext uri="{9D8B030D-6E8A-4147-A177-3AD203B41FA5}">
                          <a16:colId xmlns:a16="http://schemas.microsoft.com/office/drawing/2014/main" val="20000"/>
                        </a:ext>
                      </a:extLst>
                    </a:gridCol>
                    <a:gridCol w="4855653">
                      <a:extLst>
                        <a:ext uri="{9D8B030D-6E8A-4147-A177-3AD203B41FA5}">
                          <a16:colId xmlns:a16="http://schemas.microsoft.com/office/drawing/2014/main" val="20001"/>
                        </a:ext>
                      </a:extLst>
                    </a:gridCol>
                    <a:gridCol w="1983192">
                      <a:extLst>
                        <a:ext uri="{9D8B030D-6E8A-4147-A177-3AD203B41FA5}">
                          <a16:colId xmlns:a16="http://schemas.microsoft.com/office/drawing/2014/main" val="20002"/>
                        </a:ext>
                      </a:extLst>
                    </a:gridCol>
                  </a:tblGrid>
                  <a:tr h="688030">
                    <a:tc>
                      <a:txBody>
                        <a:bodyPr/>
                        <a:lstStyle/>
                        <a:p>
                          <a:pPr marL="36000" lvl="0" indent="0" algn="l" rtl="0">
                            <a:spcBef>
                              <a:spcPts val="0"/>
                            </a:spcBef>
                            <a:spcAft>
                              <a:spcPts val="0"/>
                            </a:spcAft>
                            <a:buClr>
                              <a:schemeClr val="accent1"/>
                            </a:buClr>
                            <a:buSzPct val="70000"/>
                            <a:buFont typeface="Arial" panose="020B0604020202020204" pitchFamily="34" charset="0"/>
                            <a:buNone/>
                          </a:pPr>
                          <a:r>
                            <a:rPr lang="en-GB" sz="1600">
                              <a:solidFill>
                                <a:schemeClr val="lt1"/>
                              </a:solidFill>
                              <a:latin typeface="Teko"/>
                              <a:ea typeface="Teko"/>
                              <a:cs typeface="Teko"/>
                              <a:sym typeface="Teko"/>
                            </a:rPr>
                            <a:t>Few days of </a:t>
                          </a:r>
                        </a:p>
                        <a:p>
                          <a:pPr marL="36000" lvl="0" indent="0" algn="l" rtl="0">
                            <a:spcBef>
                              <a:spcPts val="0"/>
                            </a:spcBef>
                            <a:spcAft>
                              <a:spcPts val="0"/>
                            </a:spcAft>
                            <a:buClr>
                              <a:schemeClr val="accent1"/>
                            </a:buClr>
                            <a:buSzPct val="70000"/>
                            <a:buFont typeface="Arial" panose="020B0604020202020204" pitchFamily="34" charset="0"/>
                            <a:buNone/>
                          </a:pPr>
                          <a:r>
                            <a:rPr lang="en-GB" sz="1600">
                              <a:solidFill>
                                <a:schemeClr val="lt1"/>
                              </a:solidFill>
                              <a:latin typeface="Teko"/>
                              <a:ea typeface="Teko"/>
                              <a:cs typeface="Teko"/>
                              <a:sym typeface="Teko"/>
                            </a:rPr>
                            <a:t>Pre-Emanation</a:t>
                          </a:r>
                        </a:p>
                      </a:txBody>
                      <a:tcPr marL="0" marR="0" marT="0" marB="0" anchor="ctr">
                        <a:lnL w="19050" cap="flat" cmpd="sng">
                          <a:solidFill>
                            <a:schemeClr val="lt1"/>
                          </a:solidFill>
                          <a:prstDash val="solid"/>
                          <a:round/>
                          <a:headEnd type="none" w="sm" len="sm"/>
                          <a:tailEnd type="none" w="sm" len="sm"/>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pPr marL="0" lvl="0" indent="0" algn="ctr" rtl="0">
                            <a:spcBef>
                              <a:spcPts val="0"/>
                            </a:spcBef>
                            <a:spcAft>
                              <a:spcPts val="0"/>
                            </a:spcAft>
                            <a:buNone/>
                          </a:pPr>
                          <a:endParaRPr sz="2500">
                            <a:solidFill>
                              <a:schemeClr val="lt1"/>
                            </a:solidFill>
                            <a:latin typeface="Teko"/>
                            <a:ea typeface="Teko"/>
                            <a:cs typeface="Teko"/>
                            <a:sym typeface="Teko"/>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solidFill>
                            <a:schemeClr val="lt1"/>
                          </a:solidFill>
                          <a:prstDash val="solid"/>
                          <a:round/>
                          <a:headEnd type="none" w="sm" len="sm"/>
                          <a:tailEnd type="none" w="sm" len="sm"/>
                        </a:lnT>
                        <a:lnB w="12700" cap="flat" cmpd="sng" algn="ctr">
                          <a:solidFill>
                            <a:schemeClr val="bg1"/>
                          </a:solidFill>
                          <a:prstDash val="solid"/>
                          <a:round/>
                          <a:headEnd type="none" w="med" len="med"/>
                          <a:tailEnd type="none" w="med" len="med"/>
                        </a:lnB>
                        <a:blipFill>
                          <a:blip r:embed="rId3"/>
                          <a:stretch>
                            <a:fillRect l="-312308" t="-885" r="-923" b="-294690"/>
                          </a:stretch>
                        </a:blipFill>
                      </a:tcPr>
                    </a:tc>
                    <a:extLst>
                      <a:ext uri="{0D108BD9-81ED-4DB2-BD59-A6C34878D82A}">
                        <a16:rowId xmlns:a16="http://schemas.microsoft.com/office/drawing/2014/main" val="10000"/>
                      </a:ext>
                    </a:extLst>
                  </a:tr>
                  <a:tr h="660018">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chemeClr val="accent1"/>
                              </a:solidFill>
                              <a:latin typeface="Teko"/>
                              <a:ea typeface="Teko"/>
                              <a:cs typeface="Teko"/>
                              <a:sym typeface="Teko"/>
                            </a:rPr>
                            <a:t>N</a:t>
                          </a:r>
                          <a:r>
                            <a:rPr lang="pt-BR" sz="1600" baseline="-25000">
                              <a:solidFill>
                                <a:schemeClr val="accent1"/>
                              </a:solidFill>
                              <a:latin typeface="Teko"/>
                              <a:ea typeface="Teko"/>
                              <a:cs typeface="Teko"/>
                              <a:sym typeface="Teko"/>
                            </a:rPr>
                            <a:t>2</a:t>
                          </a:r>
                          <a:r>
                            <a:rPr lang="pt-BR" sz="1600">
                              <a:solidFill>
                                <a:schemeClr val="lt1"/>
                              </a:solidFill>
                              <a:latin typeface="Teko"/>
                              <a:ea typeface="Teko"/>
                              <a:cs typeface="Teko"/>
                              <a:sym typeface="Teko"/>
                            </a:rPr>
                            <a:t> Purging</a:t>
                          </a: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a:solidFill>
                                <a:schemeClr val="lt1"/>
                              </a:solidFill>
                              <a:latin typeface="Source Code Pro Light"/>
                              <a:ea typeface="Source Code Pro Light"/>
                              <a:cs typeface="Source Code Pro Light"/>
                              <a:sym typeface="Source Code Pro Light"/>
                            </a:rPr>
                            <a:t>1</a:t>
                          </a: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lang="en-US"/>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solidFill>
                            <a:schemeClr val="lt1"/>
                          </a:solidFill>
                          <a:prstDash val="solid"/>
                          <a:round/>
                          <a:headEnd type="none" w="sm" len="sm"/>
                          <a:tailEnd type="none" w="sm" len="sm"/>
                        </a:lnB>
                        <a:blipFill>
                          <a:blip r:embed="rId3"/>
                          <a:stretch>
                            <a:fillRect l="-312308" t="-104587" r="-923" b="-205505"/>
                          </a:stretch>
                        </a:blipFill>
                      </a:tcPr>
                    </a:tc>
                    <a:extLst>
                      <a:ext uri="{0D108BD9-81ED-4DB2-BD59-A6C34878D82A}">
                        <a16:rowId xmlns:a16="http://schemas.microsoft.com/office/drawing/2014/main" val="10001"/>
                      </a:ext>
                    </a:extLst>
                  </a:tr>
                  <a:tr h="660018">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a:t>
                          </a:r>
                          <a:r>
                            <a:rPr lang="pt-BR" sz="1600">
                              <a:solidFill>
                                <a:schemeClr val="accent1"/>
                              </a:solidFill>
                              <a:latin typeface="Teko"/>
                              <a:ea typeface="Teko"/>
                              <a:cs typeface="Teko"/>
                              <a:sym typeface="Teko"/>
                            </a:rPr>
                            <a:t>N</a:t>
                          </a:r>
                          <a:r>
                            <a:rPr lang="pt-BR" sz="1600" baseline="-25000">
                              <a:solidFill>
                                <a:schemeClr val="accent1"/>
                              </a:solidFill>
                              <a:latin typeface="Teko"/>
                              <a:ea typeface="Teko"/>
                              <a:cs typeface="Teko"/>
                              <a:sym typeface="Teko"/>
                            </a:rPr>
                            <a:t>2</a:t>
                          </a:r>
                          <a:r>
                            <a:rPr lang="pt-BR" sz="1600">
                              <a:solidFill>
                                <a:schemeClr val="lt1"/>
                              </a:solidFill>
                              <a:latin typeface="Teko"/>
                              <a:ea typeface="Teko"/>
                              <a:cs typeface="Teko"/>
                              <a:sym typeface="Teko"/>
                            </a:rPr>
                            <a:t> Purging</a:t>
                          </a: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accent1"/>
                          </a:solidFill>
                          <a:prstDash val="solid"/>
                          <a:round/>
                          <a:headEnd type="none" w="med" len="med"/>
                          <a:tailEnd type="none" w="med" len="med"/>
                        </a:lnT>
                        <a:lnB w="9525"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bg1"/>
                          </a:solidFill>
                          <a:prstDash val="solid"/>
                          <a:round/>
                          <a:headEnd type="none" w="med" len="med"/>
                          <a:tailEnd type="none" w="med" len="med"/>
                        </a:lnT>
                        <a:lnB w="9525" cap="flat" cmpd="sng">
                          <a:solidFill>
                            <a:schemeClr val="lt1"/>
                          </a:solidFill>
                          <a:prstDash val="solid"/>
                          <a:round/>
                          <a:headEnd type="none" w="sm" len="sm"/>
                          <a:tailEnd type="none" w="sm" len="sm"/>
                        </a:lnB>
                      </a:tcPr>
                    </a:tc>
                    <a:tc>
                      <a:txBody>
                        <a:bodyPr/>
                        <a:lstStyle/>
                        <a:p>
                          <a:endParaRPr lang="en-US"/>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blipFill>
                          <a:blip r:embed="rId3"/>
                          <a:stretch>
                            <a:fillRect l="-312308" t="-206481" r="-923" b="-107407"/>
                          </a:stretch>
                        </a:blipFill>
                      </a:tcPr>
                    </a:tc>
                    <a:extLst>
                      <a:ext uri="{0D108BD9-81ED-4DB2-BD59-A6C34878D82A}">
                        <a16:rowId xmlns:a16="http://schemas.microsoft.com/office/drawing/2014/main" val="10002"/>
                      </a:ext>
                    </a:extLst>
                  </a:tr>
                  <a:tr h="673769">
                    <a:tc>
                      <a:txBody>
                        <a:bodyPr/>
                        <a:lstStyle/>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rgbClr val="FF0000"/>
                              </a:solidFill>
                              <a:latin typeface="Teko"/>
                              <a:ea typeface="Teko"/>
                              <a:cs typeface="Teko"/>
                              <a:sym typeface="Teko"/>
                            </a:rPr>
                            <a:t>No</a:t>
                          </a:r>
                          <a:r>
                            <a:rPr lang="pt-BR" sz="1600">
                              <a:solidFill>
                                <a:schemeClr val="lt1"/>
                              </a:solidFill>
                              <a:latin typeface="Teko"/>
                              <a:ea typeface="Teko"/>
                              <a:cs typeface="Teko"/>
                              <a:sym typeface="Teko"/>
                            </a:rPr>
                            <a:t> Pre-Emanation</a:t>
                          </a:r>
                        </a:p>
                        <a:p>
                          <a:pPr marL="144000" lvl="0" indent="-108000" algn="l" rtl="0">
                            <a:spcBef>
                              <a:spcPts val="0"/>
                            </a:spcBef>
                            <a:spcAft>
                              <a:spcPts val="0"/>
                            </a:spcAft>
                            <a:buClr>
                              <a:schemeClr val="accent1"/>
                            </a:buClr>
                            <a:buSzPct val="70000"/>
                            <a:buFont typeface="Arial" panose="020B0604020202020204" pitchFamily="34" charset="0"/>
                            <a:buChar char="•"/>
                          </a:pPr>
                          <a:r>
                            <a:rPr lang="pt-BR" sz="1600">
                              <a:solidFill>
                                <a:schemeClr val="accent1"/>
                              </a:solidFill>
                              <a:latin typeface="Teko"/>
                              <a:ea typeface="Teko"/>
                              <a:cs typeface="Teko"/>
                              <a:sym typeface="Teko"/>
                            </a:rPr>
                            <a:t>30L N</a:t>
                          </a:r>
                          <a:r>
                            <a:rPr lang="pt-BR" sz="1600" baseline="-25000">
                              <a:solidFill>
                                <a:schemeClr val="accent1"/>
                              </a:solidFill>
                              <a:latin typeface="Teko"/>
                              <a:ea typeface="Teko"/>
                              <a:cs typeface="Teko"/>
                              <a:sym typeface="Teko"/>
                            </a:rPr>
                            <a:t>2 </a:t>
                          </a:r>
                          <a:r>
                            <a:rPr lang="pt-BR" sz="1600">
                              <a:solidFill>
                                <a:schemeClr val="accent1"/>
                              </a:solidFill>
                              <a:latin typeface="Teko"/>
                              <a:ea typeface="Teko"/>
                              <a:cs typeface="Teko"/>
                              <a:sym typeface="Teko"/>
                            </a:rPr>
                            <a:t>@ 1L/min</a:t>
                          </a:r>
                          <a:endParaRPr lang="pt-BR" sz="1600">
                            <a:solidFill>
                              <a:srgbClr val="00B050"/>
                            </a:solidFill>
                            <a:latin typeface="Teko"/>
                            <a:ea typeface="Teko"/>
                            <a:cs typeface="Teko"/>
                            <a:sym typeface="Teko"/>
                          </a:endParaRPr>
                        </a:p>
                      </a:txBody>
                      <a:tcPr marL="0" marR="0" marT="0" marB="0" anchor="ctr">
                        <a:lnL w="19050"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chemeClr val="lt1"/>
                            </a:solidFill>
                            <a:latin typeface="Source Code Pro Light"/>
                            <a:ea typeface="Source Code Pro Light"/>
                            <a:cs typeface="Source Code Pro Light"/>
                            <a:sym typeface="Source Code Pro Light"/>
                          </a:endParaRPr>
                        </a:p>
                      </a:txBody>
                      <a:tcPr marL="91425" marR="91425"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tcPr>
                    </a:tc>
                    <a:tc>
                      <a:txBody>
                        <a:bodyPr/>
                        <a:lstStyle/>
                        <a:p>
                          <a:endParaRPr lang="en-US"/>
                        </a:p>
                      </a:txBody>
                      <a:tcPr marL="0" marR="0" marT="91425" marB="91425" anchor="ctr">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lgn="ctr">
                          <a:solidFill>
                            <a:schemeClr val="lt1"/>
                          </a:solidFill>
                          <a:prstDash val="solid"/>
                          <a:round/>
                          <a:headEnd type="none" w="sm" len="sm"/>
                          <a:tailEnd type="none" w="sm" len="sm"/>
                        </a:lnB>
                        <a:blipFill>
                          <a:blip r:embed="rId3"/>
                          <a:stretch>
                            <a:fillRect l="-312308" t="-298198" r="-923" b="-4505"/>
                          </a:stretch>
                        </a:blipFill>
                      </a:tcPr>
                    </a:tc>
                    <a:extLst>
                      <a:ext uri="{0D108BD9-81ED-4DB2-BD59-A6C34878D82A}">
                        <a16:rowId xmlns:a16="http://schemas.microsoft.com/office/drawing/2014/main" val="10003"/>
                      </a:ext>
                    </a:extLst>
                  </a:tr>
                </a:tbl>
              </a:graphicData>
            </a:graphic>
          </p:graphicFrame>
        </mc:Fallback>
      </mc:AlternateContent>
      <p:pic>
        <p:nvPicPr>
          <p:cNvPr id="11" name="Picture 10" descr="A computer screen shot of a letter&#10;&#10;Description automatically generated with medium confidence">
            <a:extLst>
              <a:ext uri="{FF2B5EF4-FFF2-40B4-BE49-F238E27FC236}">
                <a16:creationId xmlns:a16="http://schemas.microsoft.com/office/drawing/2014/main" id="{620AE277-B863-CE47-C55E-95AFEED54BD3}"/>
              </a:ext>
            </a:extLst>
          </p:cNvPr>
          <p:cNvPicPr>
            <a:picLocks noChangeAspect="1"/>
          </p:cNvPicPr>
          <p:nvPr/>
        </p:nvPicPr>
        <p:blipFill rotWithShape="1">
          <a:blip r:embed="rId4"/>
          <a:srcRect l="1" t="5582" r="2069"/>
          <a:stretch/>
        </p:blipFill>
        <p:spPr>
          <a:xfrm>
            <a:off x="3681113" y="1494593"/>
            <a:ext cx="2530069" cy="622371"/>
          </a:xfrm>
          <a:prstGeom prst="rect">
            <a:avLst/>
          </a:prstGeom>
        </p:spPr>
      </p:pic>
      <p:pic>
        <p:nvPicPr>
          <p:cNvPr id="15" name="Picture 14" descr="A computer screen shot of a letter&#10;&#10;Description automatically generated with medium confidence">
            <a:extLst>
              <a:ext uri="{FF2B5EF4-FFF2-40B4-BE49-F238E27FC236}">
                <a16:creationId xmlns:a16="http://schemas.microsoft.com/office/drawing/2014/main" id="{3F33FF68-2814-B798-D3AC-253030559528}"/>
              </a:ext>
            </a:extLst>
          </p:cNvPr>
          <p:cNvPicPr>
            <a:picLocks noChangeAspect="1"/>
          </p:cNvPicPr>
          <p:nvPr/>
        </p:nvPicPr>
        <p:blipFill rotWithShape="1">
          <a:blip r:embed="rId4"/>
          <a:srcRect l="1" t="5582" r="2069"/>
          <a:stretch/>
        </p:blipFill>
        <p:spPr>
          <a:xfrm>
            <a:off x="3715760" y="2826221"/>
            <a:ext cx="2530069" cy="622371"/>
          </a:xfrm>
          <a:prstGeom prst="rect">
            <a:avLst/>
          </a:prstGeom>
        </p:spPr>
      </p:pic>
      <p:pic>
        <p:nvPicPr>
          <p:cNvPr id="17" name="Picture 16" descr="A computer screen shot of a letter&#10;&#10;Description automatically generated with medium confidence">
            <a:extLst>
              <a:ext uri="{FF2B5EF4-FFF2-40B4-BE49-F238E27FC236}">
                <a16:creationId xmlns:a16="http://schemas.microsoft.com/office/drawing/2014/main" id="{6C65EBEF-DBA3-C097-EFE2-25BC4D7B92DD}"/>
              </a:ext>
            </a:extLst>
          </p:cNvPr>
          <p:cNvPicPr>
            <a:picLocks noChangeAspect="1"/>
          </p:cNvPicPr>
          <p:nvPr/>
        </p:nvPicPr>
        <p:blipFill rotWithShape="1">
          <a:blip r:embed="rId4"/>
          <a:srcRect l="1" t="5582" r="2069"/>
          <a:stretch/>
        </p:blipFill>
        <p:spPr>
          <a:xfrm>
            <a:off x="3696939" y="2168220"/>
            <a:ext cx="2530069" cy="622371"/>
          </a:xfrm>
          <a:prstGeom prst="rect">
            <a:avLst/>
          </a:prstGeom>
        </p:spPr>
      </p:pic>
      <p:sp>
        <p:nvSpPr>
          <p:cNvPr id="5" name="Google Shape;2553;p79">
            <a:extLst>
              <a:ext uri="{FF2B5EF4-FFF2-40B4-BE49-F238E27FC236}">
                <a16:creationId xmlns:a16="http://schemas.microsoft.com/office/drawing/2014/main" id="{92EA67F3-D87A-C236-2706-75C735A56E9B}"/>
              </a:ext>
            </a:extLst>
          </p:cNvPr>
          <p:cNvSpPr/>
          <p:nvPr/>
        </p:nvSpPr>
        <p:spPr>
          <a:xfrm>
            <a:off x="1909853" y="2295804"/>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553;p79">
            <a:extLst>
              <a:ext uri="{FF2B5EF4-FFF2-40B4-BE49-F238E27FC236}">
                <a16:creationId xmlns:a16="http://schemas.microsoft.com/office/drawing/2014/main" id="{5FF461C2-DB81-7BC5-97C3-1C4E118B00C4}"/>
              </a:ext>
            </a:extLst>
          </p:cNvPr>
          <p:cNvSpPr/>
          <p:nvPr/>
        </p:nvSpPr>
        <p:spPr>
          <a:xfrm>
            <a:off x="3332199" y="2311050"/>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553;p79">
            <a:extLst>
              <a:ext uri="{FF2B5EF4-FFF2-40B4-BE49-F238E27FC236}">
                <a16:creationId xmlns:a16="http://schemas.microsoft.com/office/drawing/2014/main" id="{F9448EF3-482B-7039-0F83-9B6AC5092305}"/>
              </a:ext>
            </a:extLst>
          </p:cNvPr>
          <p:cNvSpPr/>
          <p:nvPr/>
        </p:nvSpPr>
        <p:spPr>
          <a:xfrm>
            <a:off x="1906303" y="2927025"/>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553;p79">
            <a:extLst>
              <a:ext uri="{FF2B5EF4-FFF2-40B4-BE49-F238E27FC236}">
                <a16:creationId xmlns:a16="http://schemas.microsoft.com/office/drawing/2014/main" id="{7D999434-2CE5-6228-CAF8-25B2D76B2B87}"/>
              </a:ext>
            </a:extLst>
          </p:cNvPr>
          <p:cNvSpPr/>
          <p:nvPr/>
        </p:nvSpPr>
        <p:spPr>
          <a:xfrm>
            <a:off x="1906303" y="3614848"/>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553;p79">
            <a:extLst>
              <a:ext uri="{FF2B5EF4-FFF2-40B4-BE49-F238E27FC236}">
                <a16:creationId xmlns:a16="http://schemas.microsoft.com/office/drawing/2014/main" id="{87B51405-DC78-5DFA-BA08-77EB520AEF07}"/>
              </a:ext>
            </a:extLst>
          </p:cNvPr>
          <p:cNvSpPr/>
          <p:nvPr/>
        </p:nvSpPr>
        <p:spPr>
          <a:xfrm>
            <a:off x="3333560" y="2940022"/>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553;p79">
            <a:extLst>
              <a:ext uri="{FF2B5EF4-FFF2-40B4-BE49-F238E27FC236}">
                <a16:creationId xmlns:a16="http://schemas.microsoft.com/office/drawing/2014/main" id="{8682789F-685C-463D-5495-F27BEAC2A44E}"/>
              </a:ext>
            </a:extLst>
          </p:cNvPr>
          <p:cNvSpPr/>
          <p:nvPr/>
        </p:nvSpPr>
        <p:spPr>
          <a:xfrm>
            <a:off x="3339070" y="3608447"/>
            <a:ext cx="382200" cy="382200"/>
          </a:xfrm>
          <a:prstGeom prst="donut">
            <a:avLst>
              <a:gd name="adj" fmla="val 2897"/>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TextBox 19">
            <a:extLst>
              <a:ext uri="{FF2B5EF4-FFF2-40B4-BE49-F238E27FC236}">
                <a16:creationId xmlns:a16="http://schemas.microsoft.com/office/drawing/2014/main" id="{2F0A2458-9444-4379-1886-D0D81457ABFD}"/>
              </a:ext>
            </a:extLst>
          </p:cNvPr>
          <p:cNvSpPr txBox="1"/>
          <p:nvPr/>
        </p:nvSpPr>
        <p:spPr>
          <a:xfrm>
            <a:off x="1940950" y="2301592"/>
            <a:ext cx="312906" cy="369332"/>
          </a:xfrm>
          <a:prstGeom prst="rect">
            <a:avLst/>
          </a:prstGeom>
          <a:noFill/>
        </p:spPr>
        <p:txBody>
          <a:bodyPr wrap="none" rtlCol="0">
            <a:spAutoFit/>
          </a:bodyPr>
          <a:lstStyle/>
          <a:p>
            <a:r>
              <a:rPr lang="en-GB" sz="1800" b="1" dirty="0">
                <a:solidFill>
                  <a:schemeClr val="accent1">
                    <a:lumMod val="75000"/>
                  </a:schemeClr>
                </a:solidFill>
              </a:rPr>
              <a:t>1</a:t>
            </a:r>
            <a:endParaRPr lang="en-AE" sz="1800" b="1" dirty="0">
              <a:solidFill>
                <a:schemeClr val="accent1">
                  <a:lumMod val="75000"/>
                </a:schemeClr>
              </a:solidFill>
            </a:endParaRPr>
          </a:p>
        </p:txBody>
      </p:sp>
      <p:sp>
        <p:nvSpPr>
          <p:cNvPr id="21" name="TextBox 20">
            <a:extLst>
              <a:ext uri="{FF2B5EF4-FFF2-40B4-BE49-F238E27FC236}">
                <a16:creationId xmlns:a16="http://schemas.microsoft.com/office/drawing/2014/main" id="{E343C4FB-9C73-BC78-9072-911035D758D7}"/>
              </a:ext>
            </a:extLst>
          </p:cNvPr>
          <p:cNvSpPr txBox="1"/>
          <p:nvPr/>
        </p:nvSpPr>
        <p:spPr>
          <a:xfrm>
            <a:off x="1940950" y="2942437"/>
            <a:ext cx="312906" cy="369332"/>
          </a:xfrm>
          <a:prstGeom prst="rect">
            <a:avLst/>
          </a:prstGeom>
          <a:noFill/>
        </p:spPr>
        <p:txBody>
          <a:bodyPr wrap="none" rtlCol="0">
            <a:spAutoFit/>
          </a:bodyPr>
          <a:lstStyle/>
          <a:p>
            <a:r>
              <a:rPr lang="en-GB" sz="1800" b="1" dirty="0">
                <a:solidFill>
                  <a:schemeClr val="accent1">
                    <a:lumMod val="75000"/>
                  </a:schemeClr>
                </a:solidFill>
              </a:rPr>
              <a:t>1</a:t>
            </a:r>
            <a:endParaRPr lang="en-AE" sz="1800" b="1" dirty="0">
              <a:solidFill>
                <a:schemeClr val="accent1">
                  <a:lumMod val="75000"/>
                </a:schemeClr>
              </a:solidFill>
            </a:endParaRPr>
          </a:p>
        </p:txBody>
      </p:sp>
      <p:sp>
        <p:nvSpPr>
          <p:cNvPr id="26" name="TextBox 25">
            <a:extLst>
              <a:ext uri="{FF2B5EF4-FFF2-40B4-BE49-F238E27FC236}">
                <a16:creationId xmlns:a16="http://schemas.microsoft.com/office/drawing/2014/main" id="{203F3670-8187-61FB-F74C-D2A7BCA7C5FF}"/>
              </a:ext>
            </a:extLst>
          </p:cNvPr>
          <p:cNvSpPr txBox="1"/>
          <p:nvPr/>
        </p:nvSpPr>
        <p:spPr>
          <a:xfrm>
            <a:off x="1940950" y="3621282"/>
            <a:ext cx="312906" cy="369332"/>
          </a:xfrm>
          <a:prstGeom prst="rect">
            <a:avLst/>
          </a:prstGeom>
          <a:noFill/>
        </p:spPr>
        <p:txBody>
          <a:bodyPr wrap="none" rtlCol="0">
            <a:spAutoFit/>
          </a:bodyPr>
          <a:lstStyle/>
          <a:p>
            <a:r>
              <a:rPr lang="en-GB" sz="1800" b="1" dirty="0">
                <a:solidFill>
                  <a:schemeClr val="accent1">
                    <a:lumMod val="75000"/>
                  </a:schemeClr>
                </a:solidFill>
              </a:rPr>
              <a:t>1</a:t>
            </a:r>
            <a:endParaRPr lang="en-AE" sz="1800" b="1" dirty="0">
              <a:solidFill>
                <a:schemeClr val="accent1">
                  <a:lumMod val="75000"/>
                </a:schemeClr>
              </a:solidFill>
            </a:endParaRPr>
          </a:p>
        </p:txBody>
      </p:sp>
      <p:sp>
        <p:nvSpPr>
          <p:cNvPr id="27" name="TextBox 26">
            <a:extLst>
              <a:ext uri="{FF2B5EF4-FFF2-40B4-BE49-F238E27FC236}">
                <a16:creationId xmlns:a16="http://schemas.microsoft.com/office/drawing/2014/main" id="{62D0B9FD-7104-722F-382A-437AE5904385}"/>
              </a:ext>
            </a:extLst>
          </p:cNvPr>
          <p:cNvSpPr txBox="1"/>
          <p:nvPr/>
        </p:nvSpPr>
        <p:spPr>
          <a:xfrm>
            <a:off x="3367481" y="2301592"/>
            <a:ext cx="312906" cy="369332"/>
          </a:xfrm>
          <a:prstGeom prst="rect">
            <a:avLst/>
          </a:prstGeom>
          <a:noFill/>
        </p:spPr>
        <p:txBody>
          <a:bodyPr wrap="none" rtlCol="0">
            <a:spAutoFit/>
          </a:bodyPr>
          <a:lstStyle/>
          <a:p>
            <a:r>
              <a:rPr lang="en-GB" sz="1800" b="1" dirty="0">
                <a:solidFill>
                  <a:schemeClr val="accent1">
                    <a:lumMod val="75000"/>
                  </a:schemeClr>
                </a:solidFill>
              </a:rPr>
              <a:t>2</a:t>
            </a:r>
            <a:endParaRPr lang="en-AE" sz="1800" b="1" dirty="0">
              <a:solidFill>
                <a:schemeClr val="accent1">
                  <a:lumMod val="75000"/>
                </a:schemeClr>
              </a:solidFill>
            </a:endParaRPr>
          </a:p>
        </p:txBody>
      </p:sp>
      <p:sp>
        <p:nvSpPr>
          <p:cNvPr id="33" name="TextBox 32">
            <a:extLst>
              <a:ext uri="{FF2B5EF4-FFF2-40B4-BE49-F238E27FC236}">
                <a16:creationId xmlns:a16="http://schemas.microsoft.com/office/drawing/2014/main" id="{A544E8A8-F59F-AAED-02D0-8A8E4B02056B}"/>
              </a:ext>
            </a:extLst>
          </p:cNvPr>
          <p:cNvSpPr txBox="1"/>
          <p:nvPr/>
        </p:nvSpPr>
        <p:spPr>
          <a:xfrm>
            <a:off x="3367481" y="2942437"/>
            <a:ext cx="312906" cy="369332"/>
          </a:xfrm>
          <a:prstGeom prst="rect">
            <a:avLst/>
          </a:prstGeom>
          <a:noFill/>
        </p:spPr>
        <p:txBody>
          <a:bodyPr wrap="none" rtlCol="0">
            <a:spAutoFit/>
          </a:bodyPr>
          <a:lstStyle/>
          <a:p>
            <a:r>
              <a:rPr lang="en-GB" sz="1800" b="1" dirty="0">
                <a:solidFill>
                  <a:schemeClr val="accent1">
                    <a:lumMod val="75000"/>
                  </a:schemeClr>
                </a:solidFill>
              </a:rPr>
              <a:t>2</a:t>
            </a:r>
            <a:endParaRPr lang="en-AE" sz="1800" b="1" dirty="0">
              <a:solidFill>
                <a:schemeClr val="accent1">
                  <a:lumMod val="75000"/>
                </a:schemeClr>
              </a:solidFill>
            </a:endParaRPr>
          </a:p>
        </p:txBody>
      </p:sp>
      <p:sp>
        <p:nvSpPr>
          <p:cNvPr id="34" name="TextBox 33">
            <a:extLst>
              <a:ext uri="{FF2B5EF4-FFF2-40B4-BE49-F238E27FC236}">
                <a16:creationId xmlns:a16="http://schemas.microsoft.com/office/drawing/2014/main" id="{ADE925ED-A229-EA31-7A6C-9AA17E060115}"/>
              </a:ext>
            </a:extLst>
          </p:cNvPr>
          <p:cNvSpPr txBox="1"/>
          <p:nvPr/>
        </p:nvSpPr>
        <p:spPr>
          <a:xfrm>
            <a:off x="3369846" y="3621282"/>
            <a:ext cx="312906" cy="369332"/>
          </a:xfrm>
          <a:prstGeom prst="rect">
            <a:avLst/>
          </a:prstGeom>
          <a:noFill/>
        </p:spPr>
        <p:txBody>
          <a:bodyPr wrap="none" rtlCol="0">
            <a:spAutoFit/>
          </a:bodyPr>
          <a:lstStyle/>
          <a:p>
            <a:r>
              <a:rPr lang="en-GB" sz="1800" b="1" dirty="0">
                <a:solidFill>
                  <a:schemeClr val="accent1">
                    <a:lumMod val="75000"/>
                  </a:schemeClr>
                </a:solidFill>
              </a:rPr>
              <a:t>2</a:t>
            </a:r>
            <a:endParaRPr lang="en-AE" sz="1800" b="1" dirty="0">
              <a:solidFill>
                <a:schemeClr val="accent1">
                  <a:lumMod val="75000"/>
                </a:schemeClr>
              </a:solidFill>
            </a:endParaRPr>
          </a:p>
        </p:txBody>
      </p:sp>
      <p:pic>
        <p:nvPicPr>
          <p:cNvPr id="36" name="Picture 35" descr="A drawing of a letter u&#10;&#10;Description automatically generated">
            <a:extLst>
              <a:ext uri="{FF2B5EF4-FFF2-40B4-BE49-F238E27FC236}">
                <a16:creationId xmlns:a16="http://schemas.microsoft.com/office/drawing/2014/main" id="{857F8AA0-680A-0B4A-C7E3-E7F98C05A50B}"/>
              </a:ext>
            </a:extLst>
          </p:cNvPr>
          <p:cNvPicPr>
            <a:picLocks noChangeAspect="1"/>
          </p:cNvPicPr>
          <p:nvPr/>
        </p:nvPicPr>
        <p:blipFill rotWithShape="1">
          <a:blip r:embed="rId5"/>
          <a:srcRect l="1" t="8265" r="3548" b="10960"/>
          <a:stretch/>
        </p:blipFill>
        <p:spPr>
          <a:xfrm>
            <a:off x="2567736" y="3480864"/>
            <a:ext cx="776346" cy="650168"/>
          </a:xfrm>
          <a:prstGeom prst="rect">
            <a:avLst/>
          </a:prstGeom>
        </p:spPr>
      </p:pic>
      <p:pic>
        <p:nvPicPr>
          <p:cNvPr id="37" name="Picture 36" descr="A drawing of a letter u&#10;&#10;Description automatically generated">
            <a:extLst>
              <a:ext uri="{FF2B5EF4-FFF2-40B4-BE49-F238E27FC236}">
                <a16:creationId xmlns:a16="http://schemas.microsoft.com/office/drawing/2014/main" id="{BC04E73E-9671-2940-6511-AA9C218D7F5D}"/>
              </a:ext>
            </a:extLst>
          </p:cNvPr>
          <p:cNvPicPr>
            <a:picLocks noChangeAspect="1"/>
          </p:cNvPicPr>
          <p:nvPr/>
        </p:nvPicPr>
        <p:blipFill rotWithShape="1">
          <a:blip r:embed="rId5"/>
          <a:srcRect l="1" t="8265" r="3548" b="10960"/>
          <a:stretch/>
        </p:blipFill>
        <p:spPr>
          <a:xfrm>
            <a:off x="2574737" y="2817780"/>
            <a:ext cx="762345" cy="638443"/>
          </a:xfrm>
          <a:prstGeom prst="rect">
            <a:avLst/>
          </a:prstGeom>
        </p:spPr>
      </p:pic>
      <p:pic>
        <p:nvPicPr>
          <p:cNvPr id="41" name="Picture 40" descr="A drawing of a letter u&#10;&#10;Description automatically generated">
            <a:extLst>
              <a:ext uri="{FF2B5EF4-FFF2-40B4-BE49-F238E27FC236}">
                <a16:creationId xmlns:a16="http://schemas.microsoft.com/office/drawing/2014/main" id="{3AE68556-3092-11A1-DE0E-93827D5675B4}"/>
              </a:ext>
            </a:extLst>
          </p:cNvPr>
          <p:cNvPicPr>
            <a:picLocks noChangeAspect="1"/>
          </p:cNvPicPr>
          <p:nvPr/>
        </p:nvPicPr>
        <p:blipFill>
          <a:blip r:embed="rId6"/>
          <a:stretch>
            <a:fillRect/>
          </a:stretch>
        </p:blipFill>
        <p:spPr>
          <a:xfrm>
            <a:off x="2314000" y="2168220"/>
            <a:ext cx="980002" cy="622371"/>
          </a:xfrm>
          <a:prstGeom prst="rect">
            <a:avLst/>
          </a:prstGeom>
        </p:spPr>
      </p:pic>
      <p:pic>
        <p:nvPicPr>
          <p:cNvPr id="42" name="Picture 41" descr="A computer screen shot of a letter&#10;&#10;Description automatically generated with medium confidence">
            <a:extLst>
              <a:ext uri="{FF2B5EF4-FFF2-40B4-BE49-F238E27FC236}">
                <a16:creationId xmlns:a16="http://schemas.microsoft.com/office/drawing/2014/main" id="{F6C8A081-9F3A-0AA9-37AB-FAEA35B9E586}"/>
              </a:ext>
            </a:extLst>
          </p:cNvPr>
          <p:cNvPicPr>
            <a:picLocks noChangeAspect="1"/>
          </p:cNvPicPr>
          <p:nvPr/>
        </p:nvPicPr>
        <p:blipFill rotWithShape="1">
          <a:blip r:embed="rId4"/>
          <a:srcRect l="1" t="5582" r="2069"/>
          <a:stretch/>
        </p:blipFill>
        <p:spPr>
          <a:xfrm>
            <a:off x="4468019" y="3567428"/>
            <a:ext cx="2104393" cy="517659"/>
          </a:xfrm>
          <a:prstGeom prst="rect">
            <a:avLst/>
          </a:prstGeom>
        </p:spPr>
      </p:pic>
      <p:pic>
        <p:nvPicPr>
          <p:cNvPr id="44" name="Picture 43" descr="A screenshot of a computer&#10;&#10;Description automatically generated">
            <a:extLst>
              <a:ext uri="{FF2B5EF4-FFF2-40B4-BE49-F238E27FC236}">
                <a16:creationId xmlns:a16="http://schemas.microsoft.com/office/drawing/2014/main" id="{54FFEB37-0CA5-597A-6649-E5D2F0831D67}"/>
              </a:ext>
            </a:extLst>
          </p:cNvPr>
          <p:cNvPicPr>
            <a:picLocks noChangeAspect="1"/>
          </p:cNvPicPr>
          <p:nvPr/>
        </p:nvPicPr>
        <p:blipFill>
          <a:blip r:embed="rId7"/>
          <a:stretch>
            <a:fillRect/>
          </a:stretch>
        </p:blipFill>
        <p:spPr>
          <a:xfrm>
            <a:off x="3760806" y="3522837"/>
            <a:ext cx="735035" cy="538254"/>
          </a:xfrm>
          <a:prstGeom prst="rect">
            <a:avLst/>
          </a:prstGeom>
        </p:spPr>
      </p:pic>
      <mc:AlternateContent xmlns:mc="http://schemas.openxmlformats.org/markup-compatibility/2006" xmlns:a14="http://schemas.microsoft.com/office/drawing/2010/main">
        <mc:Choice Requires="a14">
          <p:graphicFrame>
            <p:nvGraphicFramePr>
              <p:cNvPr id="45" name="Google Shape;3189;p101">
                <a:extLst>
                  <a:ext uri="{FF2B5EF4-FFF2-40B4-BE49-F238E27FC236}">
                    <a16:creationId xmlns:a16="http://schemas.microsoft.com/office/drawing/2014/main" id="{A0E45393-51B8-DE7B-B0F6-CEDCD41315B6}"/>
                  </a:ext>
                </a:extLst>
              </p:cNvPr>
              <p:cNvGraphicFramePr/>
              <p:nvPr>
                <p:extLst>
                  <p:ext uri="{D42A27DB-BD31-4B8C-83A1-F6EECF244321}">
                    <p14:modId xmlns:p14="http://schemas.microsoft.com/office/powerpoint/2010/main" val="3477916725"/>
                  </p:ext>
                </p:extLst>
              </p:nvPr>
            </p:nvGraphicFramePr>
            <p:xfrm>
              <a:off x="488139" y="4227684"/>
              <a:ext cx="8153971" cy="677941"/>
            </p:xfrm>
            <a:graphic>
              <a:graphicData uri="http://schemas.openxmlformats.org/drawingml/2006/table">
                <a:tbl>
                  <a:tblPr>
                    <a:noFill/>
                    <a:tableStyleId>{601D1364-723A-47F8-A6AF-DEB0907E22B5}</a:tableStyleId>
                  </a:tblPr>
                  <a:tblGrid>
                    <a:gridCol w="1315126">
                      <a:extLst>
                        <a:ext uri="{9D8B030D-6E8A-4147-A177-3AD203B41FA5}">
                          <a16:colId xmlns:a16="http://schemas.microsoft.com/office/drawing/2014/main" val="20000"/>
                        </a:ext>
                      </a:extLst>
                    </a:gridCol>
                    <a:gridCol w="4855653">
                      <a:extLst>
                        <a:ext uri="{9D8B030D-6E8A-4147-A177-3AD203B41FA5}">
                          <a16:colId xmlns:a16="http://schemas.microsoft.com/office/drawing/2014/main" val="20001"/>
                        </a:ext>
                      </a:extLst>
                    </a:gridCol>
                    <a:gridCol w="1983192">
                      <a:extLst>
                        <a:ext uri="{9D8B030D-6E8A-4147-A177-3AD203B41FA5}">
                          <a16:colId xmlns:a16="http://schemas.microsoft.com/office/drawing/2014/main" val="20002"/>
                        </a:ext>
                      </a:extLst>
                    </a:gridCol>
                  </a:tblGrid>
                  <a:tr h="677941">
                    <a:tc>
                      <a:txBody>
                        <a:bodyPr/>
                        <a:lstStyle/>
                        <a:p>
                          <a:pPr marL="36000" marR="0" lvl="0" indent="0" algn="ctr"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None/>
                            <a:tabLst/>
                            <a:defRPr/>
                          </a:pPr>
                          <a:r>
                            <a:rPr lang="pt-BR" sz="1600">
                              <a:solidFill>
                                <a:srgbClr val="92D050"/>
                              </a:solidFill>
                              <a:latin typeface="Teko"/>
                              <a:ea typeface="Teko"/>
                              <a:cs typeface="Teko"/>
                              <a:sym typeface="Teko"/>
                            </a:rPr>
                            <a:t>Board </a:t>
                          </a:r>
                        </a:p>
                        <a:p>
                          <a:pPr marL="36000" marR="0" lvl="0" indent="0" algn="ctr"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None/>
                            <a:tabLst/>
                            <a:defRPr/>
                          </a:pPr>
                          <a:r>
                            <a:rPr lang="pt-BR" sz="1600">
                              <a:solidFill>
                                <a:srgbClr val="92D050"/>
                              </a:solidFill>
                              <a:latin typeface="Teko"/>
                              <a:ea typeface="Teko"/>
                              <a:cs typeface="Teko"/>
                              <a:sym typeface="Teko"/>
                            </a:rPr>
                            <a:t>Background Assay</a:t>
                          </a:r>
                        </a:p>
                      </a:txBody>
                      <a:tcPr marL="0" marR="0" marT="0" marB="0" anchor="ctr">
                        <a:lnL w="19050" cap="flat" cmpd="sng">
                          <a:solidFill>
                            <a:schemeClr val="lt1"/>
                          </a:solidFill>
                          <a:prstDash val="solid"/>
                          <a:round/>
                          <a:headEnd type="none" w="sm" len="sm"/>
                          <a:tailEnd type="none" w="sm" len="sm"/>
                        </a:lnL>
                        <a:lnR w="12700" cap="flat" cmpd="sng" algn="ctr">
                          <a:solidFill>
                            <a:schemeClr val="bg1"/>
                          </a:solidFill>
                          <a:prstDash val="solid"/>
                          <a:round/>
                          <a:headEnd type="none" w="med" len="med"/>
                          <a:tailEnd type="none" w="med" len="med"/>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92D050"/>
                            </a:solidFill>
                            <a:latin typeface="Source Code Pro Light"/>
                            <a:ea typeface="Source Code Pro Light"/>
                            <a:cs typeface="Source Code Pro Light"/>
                            <a:sym typeface="Source Code Pro Light"/>
                          </a:endParaRPr>
                        </a:p>
                      </a:txBody>
                      <a:tcPr marL="91425" marR="91425" marT="91425" marB="914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900">
                              <a:solidFill>
                                <a:srgbClr val="92D050"/>
                              </a:solidFill>
                              <a:latin typeface="Teko"/>
                              <a:ea typeface="Teko"/>
                              <a:cs typeface="Teko"/>
                              <a:sym typeface="Teko"/>
                            </a:rPr>
                            <a:t>12.6</a:t>
                          </a:r>
                          <a:r>
                            <a:rPr lang="en-GB" sz="1900" baseline="0">
                              <a:solidFill>
                                <a:srgbClr val="92D050"/>
                              </a:solidFill>
                              <a:latin typeface="Teko"/>
                              <a:ea typeface="Teko"/>
                              <a:cs typeface="Teko"/>
                              <a:sym typeface="Teko"/>
                            </a:rPr>
                            <a:t> </a:t>
                          </a:r>
                          <a:r>
                            <a:rPr lang="en-GB" sz="1900">
                              <a:solidFill>
                                <a:srgbClr val="92D050"/>
                              </a:solidFill>
                              <a:latin typeface="Teko"/>
                              <a:ea typeface="Teko"/>
                              <a:cs typeface="Teko"/>
                              <a:sym typeface="Teko"/>
                            </a:rPr>
                            <a:t> </a:t>
                          </a:r>
                          <a14:m>
                            <m:oMath xmlns:m="http://schemas.openxmlformats.org/officeDocument/2006/math">
                              <m:r>
                                <a:rPr lang="en-GB" sz="1900" i="1" smtClean="0">
                                  <a:solidFill>
                                    <a:srgbClr val="92D050"/>
                                  </a:solidFill>
                                  <a:latin typeface="Cambria Math" panose="02040503050406030204" pitchFamily="18" charset="0"/>
                                  <a:ea typeface="Cambria Math" panose="02040503050406030204" pitchFamily="18" charset="0"/>
                                  <a:cs typeface="Teko"/>
                                  <a:sym typeface="Teko"/>
                                </a:rPr>
                                <m:t>±</m:t>
                              </m:r>
                            </m:oMath>
                          </a14:m>
                          <a:r>
                            <a:rPr lang="en-GB" sz="1900">
                              <a:solidFill>
                                <a:srgbClr val="92D050"/>
                              </a:solidFill>
                              <a:latin typeface="Teko"/>
                              <a:ea typeface="Teko"/>
                              <a:cs typeface="Teko"/>
                              <a:sym typeface="Teko"/>
                            </a:rPr>
                            <a:t> 0.00 atoms/hour</a:t>
                          </a:r>
                        </a:p>
                      </a:txBody>
                      <a:tcPr marL="0" marR="0" marT="91425" marB="91425" anchor="ctr">
                        <a:lnL w="12700" cap="flat" cmpd="sng" algn="ctr">
                          <a:solidFill>
                            <a:schemeClr val="bg1"/>
                          </a:solidFill>
                          <a:prstDash val="solid"/>
                          <a:round/>
                          <a:headEnd type="none" w="med" len="med"/>
                          <a:tailEnd type="none" w="med" len="med"/>
                        </a:lnL>
                        <a:lnR w="9525" cap="flat" cmpd="sng" algn="ctr">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extLst>
                      <a:ext uri="{0D108BD9-81ED-4DB2-BD59-A6C34878D82A}">
                        <a16:rowId xmlns:a16="http://schemas.microsoft.com/office/drawing/2014/main" val="3064660035"/>
                      </a:ext>
                    </a:extLst>
                  </a:tr>
                </a:tbl>
              </a:graphicData>
            </a:graphic>
          </p:graphicFrame>
        </mc:Choice>
        <mc:Fallback xmlns="">
          <p:graphicFrame>
            <p:nvGraphicFramePr>
              <p:cNvPr id="45" name="Google Shape;3189;p101">
                <a:extLst>
                  <a:ext uri="{FF2B5EF4-FFF2-40B4-BE49-F238E27FC236}">
                    <a16:creationId xmlns:a16="http://schemas.microsoft.com/office/drawing/2014/main" id="{A0E45393-51B8-DE7B-B0F6-CEDCD41315B6}"/>
                  </a:ext>
                </a:extLst>
              </p:cNvPr>
              <p:cNvGraphicFramePr/>
              <p:nvPr>
                <p:extLst>
                  <p:ext uri="{D42A27DB-BD31-4B8C-83A1-F6EECF244321}">
                    <p14:modId xmlns:p14="http://schemas.microsoft.com/office/powerpoint/2010/main" val="3477916725"/>
                  </p:ext>
                </p:extLst>
              </p:nvPr>
            </p:nvGraphicFramePr>
            <p:xfrm>
              <a:off x="488139" y="4227684"/>
              <a:ext cx="8153971" cy="677941"/>
            </p:xfrm>
            <a:graphic>
              <a:graphicData uri="http://schemas.openxmlformats.org/drawingml/2006/table">
                <a:tbl>
                  <a:tblPr>
                    <a:noFill/>
                    <a:tableStyleId>{601D1364-723A-47F8-A6AF-DEB0907E22B5}</a:tableStyleId>
                  </a:tblPr>
                  <a:tblGrid>
                    <a:gridCol w="1315126">
                      <a:extLst>
                        <a:ext uri="{9D8B030D-6E8A-4147-A177-3AD203B41FA5}">
                          <a16:colId xmlns:a16="http://schemas.microsoft.com/office/drawing/2014/main" val="20000"/>
                        </a:ext>
                      </a:extLst>
                    </a:gridCol>
                    <a:gridCol w="4855653">
                      <a:extLst>
                        <a:ext uri="{9D8B030D-6E8A-4147-A177-3AD203B41FA5}">
                          <a16:colId xmlns:a16="http://schemas.microsoft.com/office/drawing/2014/main" val="20001"/>
                        </a:ext>
                      </a:extLst>
                    </a:gridCol>
                    <a:gridCol w="1983192">
                      <a:extLst>
                        <a:ext uri="{9D8B030D-6E8A-4147-A177-3AD203B41FA5}">
                          <a16:colId xmlns:a16="http://schemas.microsoft.com/office/drawing/2014/main" val="20002"/>
                        </a:ext>
                      </a:extLst>
                    </a:gridCol>
                  </a:tblGrid>
                  <a:tr h="677941">
                    <a:tc>
                      <a:txBody>
                        <a:bodyPr/>
                        <a:lstStyle/>
                        <a:p>
                          <a:pPr marL="36000" marR="0" lvl="0" indent="0" algn="ctr"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None/>
                            <a:tabLst/>
                            <a:defRPr/>
                          </a:pPr>
                          <a:r>
                            <a:rPr lang="pt-BR" sz="1600">
                              <a:solidFill>
                                <a:srgbClr val="92D050"/>
                              </a:solidFill>
                              <a:latin typeface="Teko"/>
                              <a:ea typeface="Teko"/>
                              <a:cs typeface="Teko"/>
                              <a:sym typeface="Teko"/>
                            </a:rPr>
                            <a:t>Board </a:t>
                          </a:r>
                        </a:p>
                        <a:p>
                          <a:pPr marL="36000" marR="0" lvl="0" indent="0" algn="ctr" defTabSz="914400" rtl="0" eaLnBrk="1" fontAlgn="auto" latinLnBrk="0" hangingPunct="1">
                            <a:lnSpc>
                              <a:spcPct val="100000"/>
                            </a:lnSpc>
                            <a:spcBef>
                              <a:spcPts val="0"/>
                            </a:spcBef>
                            <a:spcAft>
                              <a:spcPts val="0"/>
                            </a:spcAft>
                            <a:buClr>
                              <a:schemeClr val="accent1"/>
                            </a:buClr>
                            <a:buSzPct val="70000"/>
                            <a:buFont typeface="Arial" panose="020B0604020202020204" pitchFamily="34" charset="0"/>
                            <a:buNone/>
                            <a:tabLst/>
                            <a:defRPr/>
                          </a:pPr>
                          <a:r>
                            <a:rPr lang="pt-BR" sz="1600">
                              <a:solidFill>
                                <a:srgbClr val="92D050"/>
                              </a:solidFill>
                              <a:latin typeface="Teko"/>
                              <a:ea typeface="Teko"/>
                              <a:cs typeface="Teko"/>
                              <a:sym typeface="Teko"/>
                            </a:rPr>
                            <a:t>Background Assay</a:t>
                          </a:r>
                        </a:p>
                      </a:txBody>
                      <a:tcPr marL="0" marR="0" marT="0" marB="0" anchor="ctr">
                        <a:lnL w="19050" cap="flat" cmpd="sng">
                          <a:solidFill>
                            <a:schemeClr val="lt1"/>
                          </a:solidFill>
                          <a:prstDash val="solid"/>
                          <a:round/>
                          <a:headEnd type="none" w="sm" len="sm"/>
                          <a:tailEnd type="none" w="sm" len="sm"/>
                        </a:lnL>
                        <a:lnR w="12700" cap="flat" cmpd="sng" algn="ctr">
                          <a:solidFill>
                            <a:schemeClr val="bg1"/>
                          </a:solidFill>
                          <a:prstDash val="solid"/>
                          <a:round/>
                          <a:headEnd type="none" w="med" len="med"/>
                          <a:tailEnd type="none" w="med" len="med"/>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92D050"/>
                            </a:solidFill>
                            <a:latin typeface="Source Code Pro Light"/>
                            <a:ea typeface="Source Code Pro Light"/>
                            <a:cs typeface="Source Code Pro Light"/>
                            <a:sym typeface="Source Code Pro Light"/>
                          </a:endParaRPr>
                        </a:p>
                      </a:txBody>
                      <a:tcPr marL="91425" marR="91425" marT="91425" marB="914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tcPr>
                    </a:tc>
                    <a:tc>
                      <a:txBody>
                        <a:bodyPr/>
                        <a:lstStyle/>
                        <a:p>
                          <a:endParaRPr lang="en-US"/>
                        </a:p>
                      </a:txBody>
                      <a:tcPr marL="0" marR="0" marT="91425" marB="91425" anchor="ctr">
                        <a:lnL w="12700" cap="flat" cmpd="sng" algn="ctr">
                          <a:solidFill>
                            <a:schemeClr val="bg1"/>
                          </a:solidFill>
                          <a:prstDash val="solid"/>
                          <a:round/>
                          <a:headEnd type="none" w="med" len="med"/>
                          <a:tailEnd type="none" w="med" len="med"/>
                        </a:lnL>
                        <a:lnR w="9525" cap="flat" cmpd="sng" algn="ctr">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blipFill>
                          <a:blip r:embed="rId8"/>
                          <a:stretch>
                            <a:fillRect l="-312308" t="-893" r="-923" b="-4464"/>
                          </a:stretch>
                        </a:blipFill>
                      </a:tcPr>
                    </a:tc>
                    <a:extLst>
                      <a:ext uri="{0D108BD9-81ED-4DB2-BD59-A6C34878D82A}">
                        <a16:rowId xmlns:a16="http://schemas.microsoft.com/office/drawing/2014/main" val="3064660035"/>
                      </a:ext>
                    </a:extLst>
                  </a:tr>
                </a:tbl>
              </a:graphicData>
            </a:graphic>
          </p:graphicFrame>
        </mc:Fallback>
      </mc:AlternateContent>
      <p:pic>
        <p:nvPicPr>
          <p:cNvPr id="18" name="Picture 17" descr="A computer screen shot of a letter&#10;&#10;Description automatically generated with medium confidence">
            <a:extLst>
              <a:ext uri="{FF2B5EF4-FFF2-40B4-BE49-F238E27FC236}">
                <a16:creationId xmlns:a16="http://schemas.microsoft.com/office/drawing/2014/main" id="{67C6B662-2E11-0514-CE56-8CFD9CDADEFD}"/>
              </a:ext>
            </a:extLst>
          </p:cNvPr>
          <p:cNvPicPr>
            <a:picLocks noChangeAspect="1"/>
          </p:cNvPicPr>
          <p:nvPr/>
        </p:nvPicPr>
        <p:blipFill rotWithShape="1">
          <a:blip r:embed="rId4"/>
          <a:srcRect l="20489" t="5582" r="2069"/>
          <a:stretch/>
        </p:blipFill>
        <p:spPr>
          <a:xfrm>
            <a:off x="4226263" y="4245478"/>
            <a:ext cx="2000745" cy="622371"/>
          </a:xfrm>
          <a:prstGeom prst="rect">
            <a:avLst/>
          </a:prstGeom>
        </p:spPr>
      </p:pic>
      <p:sp>
        <p:nvSpPr>
          <p:cNvPr id="3" name="TextBox 2">
            <a:extLst>
              <a:ext uri="{FF2B5EF4-FFF2-40B4-BE49-F238E27FC236}">
                <a16:creationId xmlns:a16="http://schemas.microsoft.com/office/drawing/2014/main" id="{35AC7758-EFD4-E191-829C-2696013CFDFD}"/>
              </a:ext>
            </a:extLst>
          </p:cNvPr>
          <p:cNvSpPr txBox="1"/>
          <p:nvPr/>
        </p:nvSpPr>
        <p:spPr>
          <a:xfrm>
            <a:off x="118485" y="1574945"/>
            <a:ext cx="269626" cy="461665"/>
          </a:xfrm>
          <a:prstGeom prst="rect">
            <a:avLst/>
          </a:prstGeom>
          <a:noFill/>
        </p:spPr>
        <p:txBody>
          <a:bodyPr wrap="none" rtlCol="0">
            <a:spAutoFit/>
          </a:bodyPr>
          <a:lstStyle/>
          <a:p>
            <a:r>
              <a:rPr lang="en-GB" sz="2400" dirty="0">
                <a:solidFill>
                  <a:schemeClr val="bg1"/>
                </a:solidFill>
              </a:rPr>
              <a:t>I</a:t>
            </a:r>
            <a:endParaRPr lang="en-AE" sz="2400" dirty="0">
              <a:solidFill>
                <a:schemeClr val="bg1"/>
              </a:solidFill>
            </a:endParaRPr>
          </a:p>
        </p:txBody>
      </p:sp>
      <p:sp>
        <p:nvSpPr>
          <p:cNvPr id="4" name="TextBox 3">
            <a:extLst>
              <a:ext uri="{FF2B5EF4-FFF2-40B4-BE49-F238E27FC236}">
                <a16:creationId xmlns:a16="http://schemas.microsoft.com/office/drawing/2014/main" id="{BB82983F-899B-6019-C47E-5F7E3C99E346}"/>
              </a:ext>
            </a:extLst>
          </p:cNvPr>
          <p:cNvSpPr txBox="1"/>
          <p:nvPr/>
        </p:nvSpPr>
        <p:spPr>
          <a:xfrm>
            <a:off x="82172" y="2231585"/>
            <a:ext cx="354584" cy="461665"/>
          </a:xfrm>
          <a:prstGeom prst="rect">
            <a:avLst/>
          </a:prstGeom>
          <a:noFill/>
        </p:spPr>
        <p:txBody>
          <a:bodyPr wrap="none" rtlCol="0">
            <a:spAutoFit/>
          </a:bodyPr>
          <a:lstStyle/>
          <a:p>
            <a:r>
              <a:rPr lang="en-GB" sz="2400" dirty="0">
                <a:solidFill>
                  <a:schemeClr val="bg1"/>
                </a:solidFill>
              </a:rPr>
              <a:t>II</a:t>
            </a:r>
            <a:endParaRPr lang="en-AE" sz="2400" dirty="0">
              <a:solidFill>
                <a:schemeClr val="bg1"/>
              </a:solidFill>
            </a:endParaRPr>
          </a:p>
        </p:txBody>
      </p:sp>
      <p:sp>
        <p:nvSpPr>
          <p:cNvPr id="16" name="TextBox 15">
            <a:extLst>
              <a:ext uri="{FF2B5EF4-FFF2-40B4-BE49-F238E27FC236}">
                <a16:creationId xmlns:a16="http://schemas.microsoft.com/office/drawing/2014/main" id="{34285D26-9B38-58E5-5DDA-729869B51D34}"/>
              </a:ext>
            </a:extLst>
          </p:cNvPr>
          <p:cNvSpPr txBox="1"/>
          <p:nvPr/>
        </p:nvSpPr>
        <p:spPr>
          <a:xfrm>
            <a:off x="33526" y="2899902"/>
            <a:ext cx="439544" cy="461665"/>
          </a:xfrm>
          <a:prstGeom prst="rect">
            <a:avLst/>
          </a:prstGeom>
          <a:noFill/>
        </p:spPr>
        <p:txBody>
          <a:bodyPr wrap="none" rtlCol="0">
            <a:spAutoFit/>
          </a:bodyPr>
          <a:lstStyle/>
          <a:p>
            <a:r>
              <a:rPr lang="en-GB" sz="2400" dirty="0">
                <a:solidFill>
                  <a:schemeClr val="bg1"/>
                </a:solidFill>
              </a:rPr>
              <a:t>III</a:t>
            </a:r>
            <a:endParaRPr lang="en-AE" sz="2400" dirty="0">
              <a:solidFill>
                <a:schemeClr val="bg1"/>
              </a:solidFill>
            </a:endParaRPr>
          </a:p>
        </p:txBody>
      </p:sp>
      <p:sp>
        <p:nvSpPr>
          <p:cNvPr id="28" name="TextBox 27">
            <a:extLst>
              <a:ext uri="{FF2B5EF4-FFF2-40B4-BE49-F238E27FC236}">
                <a16:creationId xmlns:a16="http://schemas.microsoft.com/office/drawing/2014/main" id="{D19F2797-EF90-B723-13A6-F5EFC28A7BFA}"/>
              </a:ext>
            </a:extLst>
          </p:cNvPr>
          <p:cNvSpPr txBox="1"/>
          <p:nvPr/>
        </p:nvSpPr>
        <p:spPr>
          <a:xfrm>
            <a:off x="34469" y="3568714"/>
            <a:ext cx="474810" cy="461665"/>
          </a:xfrm>
          <a:prstGeom prst="rect">
            <a:avLst/>
          </a:prstGeom>
          <a:noFill/>
        </p:spPr>
        <p:txBody>
          <a:bodyPr wrap="none" rtlCol="0">
            <a:spAutoFit/>
          </a:bodyPr>
          <a:lstStyle/>
          <a:p>
            <a:r>
              <a:rPr lang="en-GB" sz="2400" dirty="0">
                <a:solidFill>
                  <a:schemeClr val="bg1"/>
                </a:solidFill>
              </a:rPr>
              <a:t>IV</a:t>
            </a:r>
            <a:endParaRPr lang="en-AE" sz="2400" dirty="0">
              <a:solidFill>
                <a:schemeClr val="bg1"/>
              </a:solidFill>
            </a:endParaRPr>
          </a:p>
        </p:txBody>
      </p:sp>
      <p:pic>
        <p:nvPicPr>
          <p:cNvPr id="38" name="Picture 37">
            <a:extLst>
              <a:ext uri="{FF2B5EF4-FFF2-40B4-BE49-F238E27FC236}">
                <a16:creationId xmlns:a16="http://schemas.microsoft.com/office/drawing/2014/main" id="{8C2DC5F4-023F-BFFF-24FA-7A2C40C484CC}"/>
              </a:ext>
            </a:extLst>
          </p:cNvPr>
          <p:cNvPicPr>
            <a:picLocks noChangeAspect="1"/>
          </p:cNvPicPr>
          <p:nvPr/>
        </p:nvPicPr>
        <p:blipFill>
          <a:blip r:embed="rId9"/>
          <a:stretch>
            <a:fillRect/>
          </a:stretch>
        </p:blipFill>
        <p:spPr>
          <a:xfrm>
            <a:off x="0" y="24568"/>
            <a:ext cx="9144000" cy="659027"/>
          </a:xfrm>
          <a:prstGeom prst="rect">
            <a:avLst/>
          </a:prstGeom>
        </p:spPr>
      </p:pic>
      <p:pic>
        <p:nvPicPr>
          <p:cNvPr id="46" name="Picture 45">
            <a:extLst>
              <a:ext uri="{FF2B5EF4-FFF2-40B4-BE49-F238E27FC236}">
                <a16:creationId xmlns:a16="http://schemas.microsoft.com/office/drawing/2014/main" id="{1CD5E3E7-2E77-A8D2-99DF-06EAB511827B}"/>
              </a:ext>
            </a:extLst>
          </p:cNvPr>
          <p:cNvPicPr>
            <a:picLocks noChangeAspect="1"/>
          </p:cNvPicPr>
          <p:nvPr/>
        </p:nvPicPr>
        <p:blipFill>
          <a:blip r:embed="rId9"/>
          <a:stretch>
            <a:fillRect/>
          </a:stretch>
        </p:blipFill>
        <p:spPr>
          <a:xfrm>
            <a:off x="0" y="24568"/>
            <a:ext cx="9144000" cy="659027"/>
          </a:xfrm>
          <a:prstGeom prst="rect">
            <a:avLst/>
          </a:prstGeom>
        </p:spPr>
      </p:pic>
      <p:grpSp>
        <p:nvGrpSpPr>
          <p:cNvPr id="50" name="Google Shape;2859;p92">
            <a:extLst>
              <a:ext uri="{FF2B5EF4-FFF2-40B4-BE49-F238E27FC236}">
                <a16:creationId xmlns:a16="http://schemas.microsoft.com/office/drawing/2014/main" id="{07F24FFA-0530-CF7A-119C-20843E3A0EAE}"/>
              </a:ext>
            </a:extLst>
          </p:cNvPr>
          <p:cNvGrpSpPr/>
          <p:nvPr/>
        </p:nvGrpSpPr>
        <p:grpSpPr>
          <a:xfrm>
            <a:off x="5727555" y="388781"/>
            <a:ext cx="2176952" cy="799250"/>
            <a:chOff x="1323403" y="1466531"/>
            <a:chExt cx="443866" cy="799250"/>
          </a:xfrm>
        </p:grpSpPr>
        <p:sp>
          <p:nvSpPr>
            <p:cNvPr id="51" name="Google Shape;2860;p92">
              <a:extLst>
                <a:ext uri="{FF2B5EF4-FFF2-40B4-BE49-F238E27FC236}">
                  <a16:creationId xmlns:a16="http://schemas.microsoft.com/office/drawing/2014/main" id="{2623B168-1E39-9D60-B73A-4D6A23A876E9}"/>
                </a:ext>
              </a:extLst>
            </p:cNvPr>
            <p:cNvSpPr txBox="1"/>
            <p:nvPr/>
          </p:nvSpPr>
          <p:spPr>
            <a:xfrm>
              <a:off x="1323403" y="1854781"/>
              <a:ext cx="443866"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lt1"/>
                  </a:solidFill>
                  <a:latin typeface="Teko"/>
                  <a:ea typeface="Teko"/>
                  <a:cs typeface="Teko"/>
                  <a:sym typeface="Teko"/>
                </a:rPr>
                <a:t>Background Assays</a:t>
              </a:r>
              <a:endParaRPr sz="2500" dirty="0">
                <a:solidFill>
                  <a:schemeClr val="lt1"/>
                </a:solidFill>
                <a:latin typeface="Teko"/>
                <a:ea typeface="Teko"/>
                <a:cs typeface="Teko"/>
                <a:sym typeface="Teko"/>
              </a:endParaRPr>
            </a:p>
          </p:txBody>
        </p:sp>
        <p:cxnSp>
          <p:nvCxnSpPr>
            <p:cNvPr id="52" name="Google Shape;2861;p92">
              <a:extLst>
                <a:ext uri="{FF2B5EF4-FFF2-40B4-BE49-F238E27FC236}">
                  <a16:creationId xmlns:a16="http://schemas.microsoft.com/office/drawing/2014/main" id="{E9A15842-0E14-40DE-07EE-2DDF66EABDBC}"/>
                </a:ext>
              </a:extLst>
            </p:cNvPr>
            <p:cNvCxnSpPr>
              <a:cxnSpLocks/>
              <a:stCxn id="51"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p:spTree>
    <p:extLst>
      <p:ext uri="{BB962C8B-B14F-4D97-AF65-F5344CB8AC3E}">
        <p14:creationId xmlns:p14="http://schemas.microsoft.com/office/powerpoint/2010/main" val="172475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pic>
        <p:nvPicPr>
          <p:cNvPr id="51" name="Picture 50" descr="A logo with a blue and white design&#10;&#10;Description automatically generated">
            <a:extLst>
              <a:ext uri="{FF2B5EF4-FFF2-40B4-BE49-F238E27FC236}">
                <a16:creationId xmlns:a16="http://schemas.microsoft.com/office/drawing/2014/main" id="{90E403B7-563E-CCFB-0F59-68D246132031}"/>
              </a:ext>
            </a:extLst>
          </p:cNvPr>
          <p:cNvPicPr>
            <a:picLocks noChangeAspect="1"/>
          </p:cNvPicPr>
          <p:nvPr/>
        </p:nvPicPr>
        <p:blipFill>
          <a:blip r:embed="rId3"/>
          <a:stretch>
            <a:fillRect/>
          </a:stretch>
        </p:blipFill>
        <p:spPr>
          <a:xfrm>
            <a:off x="7992270" y="4493879"/>
            <a:ext cx="1151729" cy="647848"/>
          </a:xfrm>
          <a:prstGeom prst="rect">
            <a:avLst/>
          </a:prstGeom>
        </p:spPr>
      </p:pic>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CF5BC4A3-190F-B35D-14DF-1E36F8826A63}"/>
                  </a:ext>
                </a:extLst>
              </p:cNvPr>
              <p:cNvSpPr txBox="1"/>
              <p:nvPr/>
            </p:nvSpPr>
            <p:spPr>
              <a:xfrm>
                <a:off x="300893" y="2880117"/>
                <a:ext cx="5525758" cy="1385700"/>
              </a:xfrm>
              <a:prstGeom prst="rect">
                <a:avLst/>
              </a:prstGeom>
              <a:noFill/>
              <a:ln>
                <a:no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GB" b="0" i="1" smtClean="0">
                          <a:solidFill>
                            <a:schemeClr val="accent2"/>
                          </a:solidFill>
                          <a:latin typeface="Cambria Math" panose="02040503050406030204" pitchFamily="18" charset="0"/>
                        </a:rPr>
                        <m:t>𝜆</m:t>
                      </m:r>
                      <m:r>
                        <a:rPr lang="en-GB" b="0" i="1" smtClean="0">
                          <a:solidFill>
                            <a:schemeClr val="accent2"/>
                          </a:solidFill>
                          <a:latin typeface="Cambria Math" panose="02040503050406030204" pitchFamily="18" charset="0"/>
                        </a:rPr>
                        <m:t>=</m:t>
                      </m:r>
                      <m:f>
                        <m:fPr>
                          <m:ctrlPr>
                            <a:rPr lang="en-GB" b="0" i="1" smtClean="0">
                              <a:solidFill>
                                <a:schemeClr val="accent2"/>
                              </a:solidFill>
                              <a:latin typeface="Cambria Math" panose="02040503050406030204" pitchFamily="18" charset="0"/>
                            </a:rPr>
                          </m:ctrlPr>
                        </m:fPr>
                        <m:num>
                          <m:r>
                            <a:rPr lang="en-GB" b="0" i="1" smtClean="0">
                              <a:solidFill>
                                <a:schemeClr val="accent2"/>
                              </a:solidFill>
                              <a:latin typeface="Cambria Math" panose="02040503050406030204" pitchFamily="18" charset="0"/>
                            </a:rPr>
                            <m:t>−</m:t>
                          </m:r>
                          <m:d>
                            <m:dPr>
                              <m:ctrlPr>
                                <a:rPr lang="en-GB" b="0" i="1" smtClean="0">
                                  <a:solidFill>
                                    <a:schemeClr val="accent2"/>
                                  </a:solidFill>
                                  <a:latin typeface="Cambria Math" panose="02040503050406030204" pitchFamily="18" charset="0"/>
                                </a:rPr>
                              </m:ctrlPr>
                            </m:dPr>
                            <m:e>
                              <m:f>
                                <m:fPr>
                                  <m:ctrlPr>
                                    <a:rPr lang="en-GB" b="0" i="1" smtClean="0">
                                      <a:solidFill>
                                        <a:schemeClr val="accent2"/>
                                      </a:solidFill>
                                      <a:latin typeface="Cambria Math" panose="02040503050406030204" pitchFamily="18" charset="0"/>
                                    </a:rPr>
                                  </m:ctrlPr>
                                </m:fPr>
                                <m:num>
                                  <m:r>
                                    <a:rPr lang="en-GB" b="0" i="1" smtClean="0">
                                      <a:solidFill>
                                        <a:schemeClr val="accent2"/>
                                      </a:solidFill>
                                      <a:latin typeface="Cambria Math" panose="02040503050406030204" pitchFamily="18" charset="0"/>
                                    </a:rPr>
                                    <m:t>𝑑𝑁</m:t>
                                  </m:r>
                                </m:num>
                                <m:den>
                                  <m:r>
                                    <a:rPr lang="en-GB" b="0" i="1" smtClean="0">
                                      <a:solidFill>
                                        <a:schemeClr val="accent2"/>
                                      </a:solidFill>
                                      <a:latin typeface="Cambria Math" panose="02040503050406030204" pitchFamily="18" charset="0"/>
                                    </a:rPr>
                                    <m:t>𝑑𝑡</m:t>
                                  </m:r>
                                </m:den>
                              </m:f>
                            </m:e>
                          </m:d>
                        </m:num>
                        <m:den>
                          <m:r>
                            <a:rPr lang="en-GB" b="0" i="1" smtClean="0">
                              <a:solidFill>
                                <a:schemeClr val="accent2"/>
                              </a:solidFill>
                              <a:latin typeface="Cambria Math" panose="02040503050406030204" pitchFamily="18" charset="0"/>
                            </a:rPr>
                            <m:t>𝑁</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𝑡</m:t>
                          </m:r>
                          <m:r>
                            <a:rPr lang="en-GB" b="0" i="1" smtClean="0">
                              <a:solidFill>
                                <a:schemeClr val="accent2"/>
                              </a:solidFill>
                              <a:latin typeface="Cambria Math" panose="02040503050406030204" pitchFamily="18" charset="0"/>
                            </a:rPr>
                            <m:t>)</m:t>
                          </m:r>
                        </m:den>
                      </m:f>
                      <m:r>
                        <a:rPr lang="en-GB" b="0" i="1" smtClean="0">
                          <a:solidFill>
                            <a:schemeClr val="accent2"/>
                          </a:solidFill>
                          <a:latin typeface="Cambria Math" panose="02040503050406030204" pitchFamily="18" charset="0"/>
                        </a:rPr>
                        <m:t>=</m:t>
                      </m:r>
                      <m:f>
                        <m:fPr>
                          <m:ctrlPr>
                            <a:rPr lang="en-GB" b="0" i="1" smtClean="0">
                              <a:solidFill>
                                <a:schemeClr val="accent2"/>
                              </a:solidFill>
                              <a:latin typeface="Cambria Math" panose="02040503050406030204" pitchFamily="18" charset="0"/>
                            </a:rPr>
                          </m:ctrlPr>
                        </m:fPr>
                        <m:num>
                          <m:func>
                            <m:funcPr>
                              <m:ctrlPr>
                                <a:rPr lang="en-GB" b="0" i="1" smtClean="0">
                                  <a:solidFill>
                                    <a:schemeClr val="accent2"/>
                                  </a:solidFill>
                                  <a:latin typeface="Cambria Math" panose="02040503050406030204" pitchFamily="18" charset="0"/>
                                </a:rPr>
                              </m:ctrlPr>
                            </m:funcPr>
                            <m:fName>
                              <m:r>
                                <m:rPr>
                                  <m:sty m:val="p"/>
                                </m:rPr>
                                <a:rPr lang="en-GB" b="0" i="0" smtClean="0">
                                  <a:solidFill>
                                    <a:schemeClr val="accent2"/>
                                  </a:solidFill>
                                  <a:latin typeface="Cambria Math" panose="02040503050406030204" pitchFamily="18" charset="0"/>
                                </a:rPr>
                                <m:t>ln</m:t>
                              </m:r>
                            </m:fName>
                            <m:e>
                              <m:d>
                                <m:dPr>
                                  <m:ctrlPr>
                                    <a:rPr lang="en-GB" b="0" i="1" smtClean="0">
                                      <a:solidFill>
                                        <a:schemeClr val="accent2"/>
                                      </a:solidFill>
                                      <a:latin typeface="Cambria Math" panose="02040503050406030204" pitchFamily="18" charset="0"/>
                                    </a:rPr>
                                  </m:ctrlPr>
                                </m:dPr>
                                <m:e>
                                  <m:r>
                                    <a:rPr lang="en-GB" b="0" i="1" smtClean="0">
                                      <a:solidFill>
                                        <a:schemeClr val="accent2"/>
                                      </a:solidFill>
                                      <a:latin typeface="Cambria Math" panose="02040503050406030204" pitchFamily="18" charset="0"/>
                                    </a:rPr>
                                    <m:t>2</m:t>
                                  </m:r>
                                </m:e>
                              </m:d>
                            </m:e>
                          </m:func>
                        </m:num>
                        <m:den>
                          <m:sSub>
                            <m:sSubPr>
                              <m:ctrlPr>
                                <a:rPr lang="en-GB" b="0" i="1" smtClean="0">
                                  <a:solidFill>
                                    <a:schemeClr val="accent2"/>
                                  </a:solidFill>
                                  <a:latin typeface="Cambria Math" panose="02040503050406030204" pitchFamily="18" charset="0"/>
                                </a:rPr>
                              </m:ctrlPr>
                            </m:sSubPr>
                            <m:e>
                              <m:r>
                                <a:rPr lang="en-GB" b="0" i="1" smtClean="0">
                                  <a:solidFill>
                                    <a:schemeClr val="accent2"/>
                                  </a:solidFill>
                                  <a:latin typeface="Cambria Math" panose="02040503050406030204" pitchFamily="18" charset="0"/>
                                </a:rPr>
                                <m:t>𝑇</m:t>
                              </m:r>
                            </m:e>
                            <m:sub>
                              <m:r>
                                <a:rPr lang="en-GB" b="0" i="1" smtClean="0">
                                  <a:solidFill>
                                    <a:schemeClr val="accent2"/>
                                  </a:solidFill>
                                  <a:latin typeface="Cambria Math" panose="02040503050406030204" pitchFamily="18" charset="0"/>
                                </a:rPr>
                                <m:t>1/2</m:t>
                              </m:r>
                            </m:sub>
                          </m:sSub>
                        </m:den>
                      </m:f>
                      <m:r>
                        <a:rPr lang="en-GB" b="0" i="1" smtClean="0">
                          <a:solidFill>
                            <a:schemeClr val="accent2"/>
                          </a:solidFill>
                          <a:latin typeface="Cambria Math" panose="02040503050406030204" pitchFamily="18" charset="0"/>
                        </a:rPr>
                        <m:t> ;       </m:t>
                      </m:r>
                      <m:r>
                        <a:rPr lang="en-GB" b="0" i="1" smtClean="0">
                          <a:solidFill>
                            <a:schemeClr val="accent2"/>
                          </a:solidFill>
                          <a:latin typeface="Cambria Math" panose="02040503050406030204" pitchFamily="18" charset="0"/>
                        </a:rPr>
                        <m:t>𝑁</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𝑡</m:t>
                      </m:r>
                      <m:r>
                        <a:rPr lang="en-GB" b="0" i="1" smtClean="0">
                          <a:solidFill>
                            <a:schemeClr val="accent2"/>
                          </a:solidFill>
                          <a:latin typeface="Cambria Math" panose="02040503050406030204" pitchFamily="18" charset="0"/>
                        </a:rPr>
                        <m:t>)=</m:t>
                      </m:r>
                      <m:sSub>
                        <m:sSubPr>
                          <m:ctrlPr>
                            <a:rPr lang="en-GB" b="0" i="1" smtClean="0">
                              <a:solidFill>
                                <a:schemeClr val="accent2"/>
                              </a:solidFill>
                              <a:latin typeface="Cambria Math" panose="02040503050406030204" pitchFamily="18" charset="0"/>
                            </a:rPr>
                          </m:ctrlPr>
                        </m:sSubPr>
                        <m:e>
                          <m:r>
                            <a:rPr lang="en-GB" b="0" i="1" smtClean="0">
                              <a:solidFill>
                                <a:schemeClr val="accent2"/>
                              </a:solidFill>
                              <a:latin typeface="Cambria Math" panose="02040503050406030204" pitchFamily="18" charset="0"/>
                            </a:rPr>
                            <m:t>𝑁</m:t>
                          </m:r>
                        </m:e>
                        <m:sub>
                          <m:r>
                            <a:rPr lang="en-GB" b="0" i="1" smtClean="0">
                              <a:solidFill>
                                <a:schemeClr val="accent2"/>
                              </a:solidFill>
                              <a:latin typeface="Cambria Math" panose="02040503050406030204" pitchFamily="18" charset="0"/>
                            </a:rPr>
                            <m:t>0</m:t>
                          </m:r>
                        </m:sub>
                      </m:sSub>
                      <m:r>
                        <a:rPr lang="en-GB" b="0" i="1" smtClean="0">
                          <a:solidFill>
                            <a:schemeClr val="accent2"/>
                          </a:solidFill>
                          <a:latin typeface="Cambria Math" panose="02040503050406030204" pitchFamily="18" charset="0"/>
                        </a:rPr>
                        <m:t>∗</m:t>
                      </m:r>
                      <m:sSup>
                        <m:sSupPr>
                          <m:ctrlPr>
                            <a:rPr lang="en-GB" b="0" i="1" smtClean="0">
                              <a:solidFill>
                                <a:schemeClr val="accent2"/>
                              </a:solidFill>
                              <a:latin typeface="Cambria Math" panose="02040503050406030204" pitchFamily="18" charset="0"/>
                            </a:rPr>
                          </m:ctrlPr>
                        </m:sSupPr>
                        <m:e>
                          <m:r>
                            <a:rPr lang="en-GB" b="0" i="1" smtClean="0">
                              <a:solidFill>
                                <a:schemeClr val="accent2"/>
                              </a:solidFill>
                              <a:latin typeface="Cambria Math" panose="02040503050406030204" pitchFamily="18" charset="0"/>
                            </a:rPr>
                            <m:t>𝑒</m:t>
                          </m:r>
                        </m:e>
                        <m:sup>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𝜆</m:t>
                          </m:r>
                          <m:r>
                            <a:rPr lang="en-GB" b="0" i="1" smtClean="0">
                              <a:solidFill>
                                <a:schemeClr val="accent2"/>
                              </a:solidFill>
                              <a:latin typeface="Cambria Math" panose="02040503050406030204" pitchFamily="18" charset="0"/>
                            </a:rPr>
                            <m:t>𝑡</m:t>
                          </m:r>
                        </m:sup>
                      </m:sSup>
                    </m:oMath>
                  </m:oMathPara>
                </a14:m>
                <a:endParaRPr lang="en-GB" dirty="0"/>
              </a:p>
              <a:p>
                <a:pPr algn="ctr"/>
                <a:endParaRPr lang="en-GB" dirty="0">
                  <a:solidFill>
                    <a:schemeClr val="accent2"/>
                  </a:solidFill>
                  <a:latin typeface="Cambria" panose="02040503050406030204" pitchFamily="18" charset="0"/>
                  <a:ea typeface="Cambria" panose="02040503050406030204" pitchFamily="18" charset="0"/>
                </a:endParaRPr>
              </a:p>
              <a:p>
                <a:pPr algn="ctr"/>
                <a:r>
                  <a:rPr lang="en-GB" dirty="0">
                    <a:solidFill>
                      <a:schemeClr val="accent2"/>
                    </a:solidFill>
                    <a:latin typeface="Cambria" panose="02040503050406030204" pitchFamily="18" charset="0"/>
                    <a:ea typeface="Cambria" panose="02040503050406030204" pitchFamily="18" charset="0"/>
                  </a:rPr>
                  <a:t>Emanation per 1x10cm strip = </a:t>
                </a:r>
                <a14:m>
                  <m:oMath xmlns:m="http://schemas.openxmlformats.org/officeDocument/2006/math">
                    <m:r>
                      <a:rPr lang="en-GB" b="1" i="1" dirty="0" smtClean="0">
                        <a:solidFill>
                          <a:schemeClr val="bg1"/>
                        </a:solidFill>
                        <a:latin typeface="Cambria Math" panose="02040503050406030204" pitchFamily="18" charset="0"/>
                        <a:ea typeface="Cambria" panose="02040503050406030204" pitchFamily="18" charset="0"/>
                      </a:rPr>
                      <m:t>𝟏𝟏𝟖𝟓</m:t>
                    </m:r>
                    <m:r>
                      <a:rPr lang="en-GB" b="1" i="1" dirty="0" smtClean="0">
                        <a:solidFill>
                          <a:schemeClr val="bg1"/>
                        </a:solidFill>
                        <a:latin typeface="Cambria Math" panose="02040503050406030204" pitchFamily="18" charset="0"/>
                        <a:ea typeface="Cambria Math" panose="02040503050406030204" pitchFamily="18" charset="0"/>
                      </a:rPr>
                      <m:t>±</m:t>
                    </m:r>
                    <m:r>
                      <a:rPr lang="en-GB" b="1" i="1" dirty="0" smtClean="0">
                        <a:solidFill>
                          <a:schemeClr val="bg1"/>
                        </a:solidFill>
                        <a:latin typeface="Cambria Math" panose="02040503050406030204" pitchFamily="18" charset="0"/>
                        <a:ea typeface="Cambria Math" panose="02040503050406030204" pitchFamily="18" charset="0"/>
                      </a:rPr>
                      <m:t>𝟏𝟓𝟔</m:t>
                    </m:r>
                  </m:oMath>
                </a14:m>
                <a:r>
                  <a:rPr lang="en-GB" b="1" dirty="0">
                    <a:solidFill>
                      <a:schemeClr val="accent2"/>
                    </a:solidFill>
                    <a:latin typeface="Cambria" panose="02040503050406030204" pitchFamily="18" charset="0"/>
                    <a:ea typeface="Cambria" panose="02040503050406030204" pitchFamily="18" charset="0"/>
                  </a:rPr>
                  <a:t> </a:t>
                </a:r>
                <a:r>
                  <a:rPr lang="en-GB" dirty="0" err="1">
                    <a:solidFill>
                      <a:schemeClr val="accent2"/>
                    </a:solidFill>
                    <a:latin typeface="Cambria" panose="02040503050406030204" pitchFamily="18" charset="0"/>
                    <a:ea typeface="Cambria" panose="02040503050406030204" pitchFamily="18" charset="0"/>
                  </a:rPr>
                  <a:t>Radons</a:t>
                </a:r>
                <a:r>
                  <a:rPr lang="en-GB" dirty="0">
                    <a:solidFill>
                      <a:schemeClr val="accent2"/>
                    </a:solidFill>
                    <a:latin typeface="Cambria" panose="02040503050406030204" pitchFamily="18" charset="0"/>
                    <a:ea typeface="Cambria" panose="02040503050406030204" pitchFamily="18" charset="0"/>
                  </a:rPr>
                  <a:t>/day</a:t>
                </a:r>
              </a:p>
              <a:p>
                <a:pPr algn="ctr"/>
                <a:r>
                  <a:rPr lang="en-GB" dirty="0">
                    <a:solidFill>
                      <a:schemeClr val="accent2"/>
                    </a:solidFill>
                    <a:latin typeface="Cambria" panose="02040503050406030204" pitchFamily="18" charset="0"/>
                    <a:ea typeface="Cambria" panose="02040503050406030204" pitchFamily="18" charset="0"/>
                  </a:rPr>
                  <a:t>Calibration Can Emanation (14 strips) = </a:t>
                </a:r>
                <a14:m>
                  <m:oMath xmlns:m="http://schemas.openxmlformats.org/officeDocument/2006/math">
                    <m:r>
                      <a:rPr lang="en-GB" b="1" i="1" dirty="0" smtClean="0">
                        <a:solidFill>
                          <a:schemeClr val="bg1"/>
                        </a:solidFill>
                        <a:latin typeface="Cambria Math" panose="02040503050406030204" pitchFamily="18" charset="0"/>
                        <a:ea typeface="Cambria" panose="02040503050406030204" pitchFamily="18" charset="0"/>
                      </a:rPr>
                      <m:t>𝟏𝟔𝟓𝟗𝟑</m:t>
                    </m:r>
                    <m:r>
                      <a:rPr lang="en-GB" b="1" i="1" dirty="0" smtClean="0">
                        <a:solidFill>
                          <a:schemeClr val="bg1"/>
                        </a:solidFill>
                        <a:latin typeface="Cambria Math" panose="02040503050406030204" pitchFamily="18" charset="0"/>
                        <a:ea typeface="Cambria Math" panose="02040503050406030204" pitchFamily="18" charset="0"/>
                      </a:rPr>
                      <m:t>±</m:t>
                    </m:r>
                    <m:r>
                      <a:rPr lang="en-GB" b="1" i="1" dirty="0" smtClean="0">
                        <a:solidFill>
                          <a:schemeClr val="bg1"/>
                        </a:solidFill>
                        <a:latin typeface="Cambria Math" panose="02040503050406030204" pitchFamily="18" charset="0"/>
                        <a:ea typeface="Cambria Math" panose="02040503050406030204" pitchFamily="18" charset="0"/>
                      </a:rPr>
                      <m:t>𝟐𝟏𝟑𝟓</m:t>
                    </m:r>
                    <m:r>
                      <a:rPr lang="en-GB" b="1" i="0" dirty="0" smtClean="0">
                        <a:solidFill>
                          <a:schemeClr val="bg1"/>
                        </a:solidFill>
                        <a:latin typeface="Cambria Math" panose="02040503050406030204" pitchFamily="18" charset="0"/>
                        <a:ea typeface="Cambria Math" panose="02040503050406030204" pitchFamily="18" charset="0"/>
                      </a:rPr>
                      <m:t> </m:t>
                    </m:r>
                  </m:oMath>
                </a14:m>
                <a:r>
                  <a:rPr lang="en-GB" dirty="0" err="1">
                    <a:solidFill>
                      <a:schemeClr val="accent2"/>
                    </a:solidFill>
                    <a:latin typeface="Cambria" panose="02040503050406030204" pitchFamily="18" charset="0"/>
                    <a:ea typeface="Cambria" panose="02040503050406030204" pitchFamily="18" charset="0"/>
                  </a:rPr>
                  <a:t>Radons</a:t>
                </a:r>
                <a:r>
                  <a:rPr lang="en-GB" dirty="0">
                    <a:solidFill>
                      <a:schemeClr val="accent2"/>
                    </a:solidFill>
                    <a:latin typeface="Cambria" panose="02040503050406030204" pitchFamily="18" charset="0"/>
                    <a:ea typeface="Cambria" panose="02040503050406030204" pitchFamily="18" charset="0"/>
                  </a:rPr>
                  <a:t>/day</a:t>
                </a:r>
              </a:p>
            </p:txBody>
          </p:sp>
        </mc:Choice>
        <mc:Fallback xmlns="">
          <p:sp>
            <p:nvSpPr>
              <p:cNvPr id="52" name="TextBox 51">
                <a:extLst>
                  <a:ext uri="{FF2B5EF4-FFF2-40B4-BE49-F238E27FC236}">
                    <a16:creationId xmlns:a16="http://schemas.microsoft.com/office/drawing/2014/main" id="{CF5BC4A3-190F-B35D-14DF-1E36F8826A63}"/>
                  </a:ext>
                </a:extLst>
              </p:cNvPr>
              <p:cNvSpPr txBox="1">
                <a:spLocks noRot="1" noChangeAspect="1" noMove="1" noResize="1" noEditPoints="1" noAdjustHandles="1" noChangeArrowheads="1" noChangeShapeType="1" noTextEdit="1"/>
              </p:cNvSpPr>
              <p:nvPr/>
            </p:nvSpPr>
            <p:spPr>
              <a:xfrm>
                <a:off x="300893" y="2880117"/>
                <a:ext cx="5525758" cy="1385700"/>
              </a:xfrm>
              <a:prstGeom prst="rect">
                <a:avLst/>
              </a:prstGeom>
              <a:blipFill>
                <a:blip r:embed="rId4"/>
                <a:stretch>
                  <a:fillRect b="-3070"/>
                </a:stretch>
              </a:blipFill>
              <a:ln>
                <a:noFill/>
              </a:ln>
            </p:spPr>
            <p:txBody>
              <a:bodyPr/>
              <a:lstStyle/>
              <a:p>
                <a:r>
                  <a:rPr lang="en-AE">
                    <a:noFill/>
                  </a:rPr>
                  <a:t> </a:t>
                </a:r>
              </a:p>
            </p:txBody>
          </p:sp>
        </mc:Fallback>
      </mc:AlternateContent>
      <p:pic>
        <p:nvPicPr>
          <p:cNvPr id="1026" name="Picture 2">
            <a:extLst>
              <a:ext uri="{FF2B5EF4-FFF2-40B4-BE49-F238E27FC236}">
                <a16:creationId xmlns:a16="http://schemas.microsoft.com/office/drawing/2014/main" id="{FDC31BBE-B794-4327-FCB0-54853A5E49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2796" y="1222750"/>
            <a:ext cx="2950311" cy="2212733"/>
          </a:xfrm>
          <a:prstGeom prst="rect">
            <a:avLst/>
          </a:prstGeom>
          <a:noFill/>
          <a:extLst>
            <a:ext uri="{909E8E84-426E-40DD-AFC4-6F175D3DCCD1}">
              <a14:hiddenFill xmlns:a14="http://schemas.microsoft.com/office/drawing/2010/main">
                <a:solidFill>
                  <a:srgbClr val="FFFFFF"/>
                </a:solidFill>
              </a14:hiddenFill>
            </a:ext>
          </a:extLst>
        </p:spPr>
      </p:pic>
      <p:sp>
        <p:nvSpPr>
          <p:cNvPr id="59" name="Google Shape;2856;p92">
            <a:extLst>
              <a:ext uri="{FF2B5EF4-FFF2-40B4-BE49-F238E27FC236}">
                <a16:creationId xmlns:a16="http://schemas.microsoft.com/office/drawing/2014/main" id="{F695C7C2-B155-4836-9521-7D86BE905DE1}"/>
              </a:ext>
            </a:extLst>
          </p:cNvPr>
          <p:cNvSpPr txBox="1"/>
          <p:nvPr/>
        </p:nvSpPr>
        <p:spPr>
          <a:xfrm>
            <a:off x="5826651" y="1209925"/>
            <a:ext cx="852523" cy="59374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sz="1050" b="1" dirty="0">
                <a:solidFill>
                  <a:schemeClr val="accent2"/>
                </a:solidFill>
                <a:latin typeface="Source Code Pro Light"/>
                <a:ea typeface="Source Code Pro Light"/>
                <a:cs typeface="Source Code Pro Light"/>
                <a:sym typeface="Source Code Pro Light"/>
              </a:rPr>
              <a:t>Gamma counting chamber</a:t>
            </a:r>
            <a:endParaRPr sz="1050" b="1" dirty="0">
              <a:solidFill>
                <a:schemeClr val="accent2"/>
              </a:solidFill>
              <a:latin typeface="Source Code Pro Light"/>
              <a:ea typeface="Source Code Pro Light"/>
              <a:cs typeface="Source Code Pro Light"/>
              <a:sym typeface="Source Code Pro Light"/>
            </a:endParaRPr>
          </a:p>
        </p:txBody>
      </p:sp>
      <p:sp>
        <p:nvSpPr>
          <p:cNvPr id="60" name="Google Shape;2856;p92">
            <a:extLst>
              <a:ext uri="{FF2B5EF4-FFF2-40B4-BE49-F238E27FC236}">
                <a16:creationId xmlns:a16="http://schemas.microsoft.com/office/drawing/2014/main" id="{D1C58959-6C2D-DF32-F4C8-D1B5FB30C316}"/>
              </a:ext>
            </a:extLst>
          </p:cNvPr>
          <p:cNvSpPr txBox="1"/>
          <p:nvPr/>
        </p:nvSpPr>
        <p:spPr>
          <a:xfrm>
            <a:off x="7830977" y="1616383"/>
            <a:ext cx="914176" cy="37458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sz="1050" b="1" dirty="0">
                <a:solidFill>
                  <a:schemeClr val="accent2"/>
                </a:solidFill>
                <a:latin typeface="Source Code Pro Light"/>
                <a:ea typeface="Source Code Pro Light"/>
                <a:cs typeface="Source Code Pro Light"/>
                <a:sym typeface="Source Code Pro Light"/>
              </a:rPr>
              <a:t>Piece of foor tile</a:t>
            </a:r>
            <a:endParaRPr sz="1050" b="1" dirty="0">
              <a:solidFill>
                <a:schemeClr val="accent2"/>
              </a:solidFill>
              <a:latin typeface="Source Code Pro Light"/>
              <a:ea typeface="Source Code Pro Light"/>
              <a:cs typeface="Source Code Pro Light"/>
              <a:sym typeface="Source Code Pro Light"/>
            </a:endParaRPr>
          </a:p>
        </p:txBody>
      </p:sp>
      <p:cxnSp>
        <p:nvCxnSpPr>
          <p:cNvPr id="62" name="Connector: Curved 61">
            <a:extLst>
              <a:ext uri="{FF2B5EF4-FFF2-40B4-BE49-F238E27FC236}">
                <a16:creationId xmlns:a16="http://schemas.microsoft.com/office/drawing/2014/main" id="{46F3F158-8F0A-CEF1-7348-2E19C75BB5FF}"/>
              </a:ext>
            </a:extLst>
          </p:cNvPr>
          <p:cNvCxnSpPr>
            <a:cxnSpLocks/>
            <a:stCxn id="60" idx="2"/>
          </p:cNvCxnSpPr>
          <p:nvPr/>
        </p:nvCxnSpPr>
        <p:spPr>
          <a:xfrm rot="5400000">
            <a:off x="7570812" y="1953569"/>
            <a:ext cx="679859" cy="75464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D03FFAE-B312-851E-70D4-8234A59D408D}"/>
              </a:ext>
            </a:extLst>
          </p:cNvPr>
          <p:cNvPicPr>
            <a:picLocks noChangeAspect="1"/>
          </p:cNvPicPr>
          <p:nvPr/>
        </p:nvPicPr>
        <p:blipFill>
          <a:blip r:embed="rId6"/>
          <a:stretch>
            <a:fillRect/>
          </a:stretch>
        </p:blipFill>
        <p:spPr>
          <a:xfrm>
            <a:off x="0" y="24568"/>
            <a:ext cx="9144000" cy="659027"/>
          </a:xfrm>
          <a:prstGeom prst="rect">
            <a:avLst/>
          </a:prstGeom>
        </p:spPr>
      </p:pic>
      <p:grpSp>
        <p:nvGrpSpPr>
          <p:cNvPr id="48" name="Google Shape;2859;p92">
            <a:extLst>
              <a:ext uri="{FF2B5EF4-FFF2-40B4-BE49-F238E27FC236}">
                <a16:creationId xmlns:a16="http://schemas.microsoft.com/office/drawing/2014/main" id="{19B25F79-B05F-9328-52A0-EA025893E433}"/>
              </a:ext>
            </a:extLst>
          </p:cNvPr>
          <p:cNvGrpSpPr/>
          <p:nvPr/>
        </p:nvGrpSpPr>
        <p:grpSpPr>
          <a:xfrm>
            <a:off x="2638947" y="385257"/>
            <a:ext cx="2686086" cy="799250"/>
            <a:chOff x="1323403" y="1466531"/>
            <a:chExt cx="547675" cy="799250"/>
          </a:xfrm>
        </p:grpSpPr>
        <p:sp>
          <p:nvSpPr>
            <p:cNvPr id="49" name="Google Shape;2860;p92">
              <a:extLst>
                <a:ext uri="{FF2B5EF4-FFF2-40B4-BE49-F238E27FC236}">
                  <a16:creationId xmlns:a16="http://schemas.microsoft.com/office/drawing/2014/main" id="{1E1B2802-D57B-61D8-F9B2-FF6F394CA3C5}"/>
                </a:ext>
              </a:extLst>
            </p:cNvPr>
            <p:cNvSpPr txBox="1"/>
            <p:nvPr/>
          </p:nvSpPr>
          <p:spPr>
            <a:xfrm>
              <a:off x="1323403" y="1854781"/>
              <a:ext cx="547675"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lt1"/>
                  </a:solidFill>
                  <a:latin typeface="Teko"/>
                  <a:ea typeface="Teko"/>
                  <a:cs typeface="Teko"/>
                  <a:sym typeface="Teko"/>
                </a:rPr>
                <a:t>Calibration Can Emanation</a:t>
              </a:r>
              <a:endParaRPr sz="2500" dirty="0">
                <a:solidFill>
                  <a:schemeClr val="lt1"/>
                </a:solidFill>
                <a:latin typeface="Teko"/>
                <a:ea typeface="Teko"/>
                <a:cs typeface="Teko"/>
                <a:sym typeface="Teko"/>
              </a:endParaRPr>
            </a:p>
          </p:txBody>
        </p:sp>
        <p:cxnSp>
          <p:nvCxnSpPr>
            <p:cNvPr id="50" name="Google Shape;2861;p92">
              <a:extLst>
                <a:ext uri="{FF2B5EF4-FFF2-40B4-BE49-F238E27FC236}">
                  <a16:creationId xmlns:a16="http://schemas.microsoft.com/office/drawing/2014/main" id="{62A8619F-3AD6-0870-3F20-C30FFD04F167}"/>
                </a:ext>
              </a:extLst>
            </p:cNvPr>
            <p:cNvCxnSpPr>
              <a:cxnSpLocks/>
              <a:stCxn id="49"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mc:AlternateContent xmlns:mc="http://schemas.openxmlformats.org/markup-compatibility/2006" xmlns:a14="http://schemas.microsoft.com/office/drawing/2010/main">
        <mc:Choice Requires="a14">
          <p:graphicFrame>
            <p:nvGraphicFramePr>
              <p:cNvPr id="8" name="Table 41">
                <a:extLst>
                  <a:ext uri="{FF2B5EF4-FFF2-40B4-BE49-F238E27FC236}">
                    <a16:creationId xmlns:a16="http://schemas.microsoft.com/office/drawing/2014/main" id="{8A4A8A7E-3507-51C8-042D-0AC22DBB1815}"/>
                  </a:ext>
                </a:extLst>
              </p:cNvPr>
              <p:cNvGraphicFramePr>
                <a:graphicFrameLocks noGrp="1"/>
              </p:cNvGraphicFramePr>
              <p:nvPr>
                <p:extLst>
                  <p:ext uri="{D42A27DB-BD31-4B8C-83A1-F6EECF244321}">
                    <p14:modId xmlns:p14="http://schemas.microsoft.com/office/powerpoint/2010/main" val="691912717"/>
                  </p:ext>
                </p:extLst>
              </p:nvPr>
            </p:nvGraphicFramePr>
            <p:xfrm>
              <a:off x="702090" y="1762650"/>
              <a:ext cx="4733618" cy="1054440"/>
            </p:xfrm>
            <a:graphic>
              <a:graphicData uri="http://schemas.openxmlformats.org/drawingml/2006/table">
                <a:tbl>
                  <a:tblPr firstRow="1" bandRow="1">
                    <a:tableStyleId>{601D1364-723A-47F8-A6AF-DEB0907E22B5}</a:tableStyleId>
                  </a:tblPr>
                  <a:tblGrid>
                    <a:gridCol w="1645120">
                      <a:extLst>
                        <a:ext uri="{9D8B030D-6E8A-4147-A177-3AD203B41FA5}">
                          <a16:colId xmlns:a16="http://schemas.microsoft.com/office/drawing/2014/main" val="1134063596"/>
                        </a:ext>
                      </a:extLst>
                    </a:gridCol>
                    <a:gridCol w="1385659">
                      <a:extLst>
                        <a:ext uri="{9D8B030D-6E8A-4147-A177-3AD203B41FA5}">
                          <a16:colId xmlns:a16="http://schemas.microsoft.com/office/drawing/2014/main" val="854704247"/>
                        </a:ext>
                      </a:extLst>
                    </a:gridCol>
                    <a:gridCol w="1702839">
                      <a:extLst>
                        <a:ext uri="{9D8B030D-6E8A-4147-A177-3AD203B41FA5}">
                          <a16:colId xmlns:a16="http://schemas.microsoft.com/office/drawing/2014/main" val="3496860482"/>
                        </a:ext>
                      </a:extLst>
                    </a:gridCol>
                  </a:tblGrid>
                  <a:tr h="671007">
                    <a:tc>
                      <a:txBody>
                        <a:bodyPr/>
                        <a:lstStyle/>
                        <a:p>
                          <a:pPr algn="ctr"/>
                          <a:r>
                            <a:rPr lang="en-GB" sz="1100" b="1" baseline="30000" dirty="0">
                              <a:solidFill>
                                <a:schemeClr val="accent1"/>
                              </a:solidFill>
                            </a:rPr>
                            <a:t>238</a:t>
                          </a:r>
                          <a:r>
                            <a:rPr lang="en-GB" sz="1100" b="1" dirty="0">
                              <a:solidFill>
                                <a:schemeClr val="accent1"/>
                              </a:solidFill>
                            </a:rPr>
                            <a:t>U from </a:t>
                          </a:r>
                        </a:p>
                        <a:p>
                          <a:pPr algn="ctr"/>
                          <a:r>
                            <a:rPr lang="en-GB" sz="1100" b="1" baseline="30000" dirty="0">
                              <a:solidFill>
                                <a:schemeClr val="accent1"/>
                              </a:solidFill>
                            </a:rPr>
                            <a:t>226</a:t>
                          </a:r>
                          <a:r>
                            <a:rPr lang="en-GB" sz="1100" b="1" dirty="0">
                              <a:solidFill>
                                <a:schemeClr val="accent1"/>
                              </a:solidFill>
                            </a:rPr>
                            <a:t>Ra </a:t>
                          </a:r>
                        </a:p>
                        <a:p>
                          <a:pPr algn="ctr"/>
                          <a:r>
                            <a:rPr lang="en-GB" sz="1100" b="0" dirty="0">
                              <a:solidFill>
                                <a:schemeClr val="accent1"/>
                              </a:solidFill>
                            </a:rPr>
                            <a:t>[</a:t>
                          </a:r>
                          <a:r>
                            <a:rPr lang="en-GB" sz="1100" b="0" dirty="0" err="1">
                              <a:solidFill>
                                <a:schemeClr val="accent1"/>
                              </a:solidFill>
                            </a:rPr>
                            <a:t>mBq</a:t>
                          </a:r>
                          <a:r>
                            <a:rPr lang="en-GB" sz="1100" b="0" dirty="0">
                              <a:solidFill>
                                <a:schemeClr val="accent1"/>
                              </a:solidFill>
                            </a:rPr>
                            <a:t>/kg]</a:t>
                          </a:r>
                          <a:endParaRPr lang="en-AE" sz="1100" b="0" dirty="0">
                            <a:solidFill>
                              <a:schemeClr val="accent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1" baseline="30000" dirty="0">
                              <a:solidFill>
                                <a:schemeClr val="accent1"/>
                              </a:solidFill>
                            </a:rPr>
                            <a:t>238</a:t>
                          </a:r>
                          <a:r>
                            <a:rPr lang="en-GB" sz="1100" b="1" dirty="0">
                              <a:solidFill>
                                <a:schemeClr val="accent1"/>
                              </a:solidFill>
                            </a:rPr>
                            <a:t>U from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1" baseline="30000" dirty="0">
                              <a:solidFill>
                                <a:schemeClr val="accent1"/>
                              </a:solidFill>
                            </a:rPr>
                            <a:t>234</a:t>
                          </a:r>
                          <a:r>
                            <a:rPr lang="en-GB" sz="1100" b="1" dirty="0">
                              <a:solidFill>
                                <a:schemeClr val="accent1"/>
                              </a:solidFill>
                            </a:rPr>
                            <a:t>Th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0" dirty="0">
                              <a:solidFill>
                                <a:schemeClr val="accent1"/>
                              </a:solidFill>
                            </a:rPr>
                            <a:t>[</a:t>
                          </a:r>
                          <a:r>
                            <a:rPr lang="en-GB" sz="1100" b="0" dirty="0" err="1">
                              <a:solidFill>
                                <a:schemeClr val="accent1"/>
                              </a:solidFill>
                            </a:rPr>
                            <a:t>mBq</a:t>
                          </a:r>
                          <a:r>
                            <a:rPr lang="en-GB" sz="1100" b="0" dirty="0">
                              <a:solidFill>
                                <a:schemeClr val="accent1"/>
                              </a:solidFill>
                            </a:rPr>
                            <a:t>/kg]</a:t>
                          </a:r>
                          <a:endParaRPr lang="en-AE" sz="1100" b="0" dirty="0">
                            <a:solidFill>
                              <a:schemeClr val="accent1"/>
                            </a:solidFill>
                          </a:endParaRPr>
                        </a:p>
                      </a:txBody>
                      <a:tcPr anchor="ctr"/>
                    </a:tc>
                    <a:tc>
                      <a:txBody>
                        <a:bodyPr/>
                        <a:lstStyle/>
                        <a:p>
                          <a:pPr algn="ctr"/>
                          <a:r>
                            <a:rPr lang="en-GB" sz="1100" b="1" baseline="30000" dirty="0">
                              <a:solidFill>
                                <a:schemeClr val="accent1"/>
                              </a:solidFill>
                            </a:rPr>
                            <a:t>226</a:t>
                          </a:r>
                          <a:r>
                            <a:rPr lang="en-GB" sz="1100" b="1" dirty="0">
                              <a:solidFill>
                                <a:schemeClr val="accent1"/>
                              </a:solidFill>
                            </a:rPr>
                            <a:t>Ra </a:t>
                          </a:r>
                        </a:p>
                        <a:p>
                          <a:pPr algn="ctr"/>
                          <a:r>
                            <a:rPr lang="en-GB" sz="1100" b="0" dirty="0">
                              <a:solidFill>
                                <a:schemeClr val="accent1"/>
                              </a:solidFill>
                            </a:rPr>
                            <a:t>[</a:t>
                          </a:r>
                          <a:r>
                            <a:rPr lang="en-GB" sz="1100" b="0" dirty="0" err="1">
                              <a:solidFill>
                                <a:schemeClr val="accent1"/>
                              </a:solidFill>
                            </a:rPr>
                            <a:t>mBq</a:t>
                          </a:r>
                          <a:r>
                            <a:rPr lang="en-GB" sz="1100" b="0" dirty="0">
                              <a:solidFill>
                                <a:schemeClr val="accent1"/>
                              </a:solidFill>
                            </a:rPr>
                            <a:t>/kg]</a:t>
                          </a:r>
                          <a:endParaRPr lang="en-AE" sz="1100" b="0" dirty="0">
                            <a:solidFill>
                              <a:schemeClr val="accent1"/>
                            </a:solidFill>
                          </a:endParaRPr>
                        </a:p>
                      </a:txBody>
                      <a:tcPr anchor="ctr"/>
                    </a:tc>
                    <a:extLst>
                      <a:ext uri="{0D108BD9-81ED-4DB2-BD59-A6C34878D82A}">
                        <a16:rowId xmlns:a16="http://schemas.microsoft.com/office/drawing/2014/main" val="113066603"/>
                      </a:ext>
                    </a:extLst>
                  </a:tr>
                  <a:tr h="383433">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1100" b="0" i="1" smtClean="0">
                                    <a:solidFill>
                                      <a:schemeClr val="tx2"/>
                                    </a:solidFill>
                                    <a:latin typeface="Cambria Math" panose="02040503050406030204" pitchFamily="18" charset="0"/>
                                  </a:rPr>
                                  <m:t>1892</m:t>
                                </m:r>
                                <m:r>
                                  <a:rPr lang="en-GB" sz="1100" b="0" i="1" smtClean="0">
                                    <a:solidFill>
                                      <a:schemeClr val="tx2"/>
                                    </a:solidFill>
                                    <a:latin typeface="Cambria Math" panose="02040503050406030204" pitchFamily="18" charset="0"/>
                                    <a:ea typeface="Cambria Math" panose="02040503050406030204" pitchFamily="18" charset="0"/>
                                  </a:rPr>
                                  <m:t>±61</m:t>
                                </m:r>
                              </m:oMath>
                            </m:oMathPara>
                          </a14:m>
                          <a:endParaRPr lang="en-AE" sz="1100" dirty="0">
                            <a:solidFill>
                              <a:schemeClr val="tx2"/>
                            </a:solidFill>
                          </a:endParaRPr>
                        </a:p>
                      </a:txBody>
                      <a:tcPr>
                        <a:no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1100" b="0" i="1" smtClean="0">
                                    <a:solidFill>
                                      <a:schemeClr val="tx2"/>
                                    </a:solidFill>
                                    <a:latin typeface="Cambria Math" panose="02040503050406030204" pitchFamily="18" charset="0"/>
                                  </a:rPr>
                                  <m:t>4621</m:t>
                                </m:r>
                                <m:r>
                                  <a:rPr lang="en-GB" sz="1100" b="0" i="1" smtClean="0">
                                    <a:solidFill>
                                      <a:schemeClr val="tx2"/>
                                    </a:solidFill>
                                    <a:latin typeface="Cambria Math" panose="02040503050406030204" pitchFamily="18" charset="0"/>
                                    <a:ea typeface="Cambria Math" panose="02040503050406030204" pitchFamily="18" charset="0"/>
                                  </a:rPr>
                                  <m:t>±1441</m:t>
                                </m:r>
                              </m:oMath>
                            </m:oMathPara>
                          </a14:m>
                          <a:endParaRPr lang="en-AE" sz="1100" dirty="0">
                            <a:solidFill>
                              <a:schemeClr val="tx2"/>
                            </a:solidFill>
                          </a:endParaRPr>
                        </a:p>
                      </a:txBody>
                      <a:tcPr>
                        <a:noFill/>
                      </a:tcPr>
                    </a:tc>
                    <a:tc>
                      <a:txBody>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GB" sz="1100" b="0" i="1" dirty="0" smtClean="0">
                                    <a:solidFill>
                                      <a:schemeClr val="tx2"/>
                                    </a:solidFill>
                                    <a:latin typeface="Cambria Math" panose="02040503050406030204" pitchFamily="18" charset="0"/>
                                  </a:rPr>
                                  <m:t>2790</m:t>
                                </m:r>
                                <m:r>
                                  <a:rPr lang="en-GB" sz="1100" b="0" i="1" dirty="0" smtClean="0">
                                    <a:solidFill>
                                      <a:schemeClr val="tx2"/>
                                    </a:solidFill>
                                    <a:latin typeface="Cambria Math" panose="02040503050406030204" pitchFamily="18" charset="0"/>
                                    <a:ea typeface="Cambria Math" panose="02040503050406030204" pitchFamily="18" charset="0"/>
                                  </a:rPr>
                                  <m:t>±</m:t>
                                </m:r>
                                <m:r>
                                  <a:rPr lang="en-GB" sz="1100" b="0" i="1" dirty="0" smtClean="0">
                                    <a:solidFill>
                                      <a:schemeClr val="tx2"/>
                                    </a:solidFill>
                                    <a:latin typeface="Cambria Math" panose="02040503050406030204" pitchFamily="18" charset="0"/>
                                  </a:rPr>
                                  <m:t>359</m:t>
                                </m:r>
                              </m:oMath>
                            </m:oMathPara>
                          </a14:m>
                          <a:endParaRPr lang="en-AE" sz="1100" dirty="0">
                            <a:solidFill>
                              <a:schemeClr val="tx2"/>
                            </a:solidFill>
                          </a:endParaRPr>
                        </a:p>
                      </a:txBody>
                      <a:tcPr>
                        <a:noFill/>
                      </a:tcPr>
                    </a:tc>
                    <a:extLst>
                      <a:ext uri="{0D108BD9-81ED-4DB2-BD59-A6C34878D82A}">
                        <a16:rowId xmlns:a16="http://schemas.microsoft.com/office/drawing/2014/main" val="625111685"/>
                      </a:ext>
                    </a:extLst>
                  </a:tr>
                </a:tbl>
              </a:graphicData>
            </a:graphic>
          </p:graphicFrame>
        </mc:Choice>
        <mc:Fallback xmlns="">
          <p:graphicFrame>
            <p:nvGraphicFramePr>
              <p:cNvPr id="8" name="Table 41">
                <a:extLst>
                  <a:ext uri="{FF2B5EF4-FFF2-40B4-BE49-F238E27FC236}">
                    <a16:creationId xmlns:a16="http://schemas.microsoft.com/office/drawing/2014/main" id="{8A4A8A7E-3507-51C8-042D-0AC22DBB1815}"/>
                  </a:ext>
                </a:extLst>
              </p:cNvPr>
              <p:cNvGraphicFramePr>
                <a:graphicFrameLocks noGrp="1"/>
              </p:cNvGraphicFramePr>
              <p:nvPr>
                <p:extLst>
                  <p:ext uri="{D42A27DB-BD31-4B8C-83A1-F6EECF244321}">
                    <p14:modId xmlns:p14="http://schemas.microsoft.com/office/powerpoint/2010/main" val="691912717"/>
                  </p:ext>
                </p:extLst>
              </p:nvPr>
            </p:nvGraphicFramePr>
            <p:xfrm>
              <a:off x="702090" y="1762650"/>
              <a:ext cx="4733618" cy="1054440"/>
            </p:xfrm>
            <a:graphic>
              <a:graphicData uri="http://schemas.openxmlformats.org/drawingml/2006/table">
                <a:tbl>
                  <a:tblPr firstRow="1" bandRow="1">
                    <a:tableStyleId>{601D1364-723A-47F8-A6AF-DEB0907E22B5}</a:tableStyleId>
                  </a:tblPr>
                  <a:tblGrid>
                    <a:gridCol w="1645120">
                      <a:extLst>
                        <a:ext uri="{9D8B030D-6E8A-4147-A177-3AD203B41FA5}">
                          <a16:colId xmlns:a16="http://schemas.microsoft.com/office/drawing/2014/main" val="1134063596"/>
                        </a:ext>
                      </a:extLst>
                    </a:gridCol>
                    <a:gridCol w="1385659">
                      <a:extLst>
                        <a:ext uri="{9D8B030D-6E8A-4147-A177-3AD203B41FA5}">
                          <a16:colId xmlns:a16="http://schemas.microsoft.com/office/drawing/2014/main" val="854704247"/>
                        </a:ext>
                      </a:extLst>
                    </a:gridCol>
                    <a:gridCol w="1702839">
                      <a:extLst>
                        <a:ext uri="{9D8B030D-6E8A-4147-A177-3AD203B41FA5}">
                          <a16:colId xmlns:a16="http://schemas.microsoft.com/office/drawing/2014/main" val="3496860482"/>
                        </a:ext>
                      </a:extLst>
                    </a:gridCol>
                  </a:tblGrid>
                  <a:tr h="671007">
                    <a:tc>
                      <a:txBody>
                        <a:bodyPr/>
                        <a:lstStyle/>
                        <a:p>
                          <a:pPr algn="ctr"/>
                          <a:r>
                            <a:rPr lang="en-GB" sz="1100" b="1" baseline="30000">
                              <a:solidFill>
                                <a:schemeClr val="accent1"/>
                              </a:solidFill>
                            </a:rPr>
                            <a:t>238</a:t>
                          </a:r>
                          <a:r>
                            <a:rPr lang="en-GB" sz="1100" b="1">
                              <a:solidFill>
                                <a:schemeClr val="accent1"/>
                              </a:solidFill>
                            </a:rPr>
                            <a:t>U from </a:t>
                          </a:r>
                        </a:p>
                        <a:p>
                          <a:pPr algn="ctr"/>
                          <a:r>
                            <a:rPr lang="en-GB" sz="1100" b="1" baseline="30000">
                              <a:solidFill>
                                <a:schemeClr val="accent1"/>
                              </a:solidFill>
                            </a:rPr>
                            <a:t>226</a:t>
                          </a:r>
                          <a:r>
                            <a:rPr lang="en-GB" sz="1100" b="1">
                              <a:solidFill>
                                <a:schemeClr val="accent1"/>
                              </a:solidFill>
                            </a:rPr>
                            <a:t>Ra </a:t>
                          </a:r>
                        </a:p>
                        <a:p>
                          <a:pPr algn="ctr"/>
                          <a:r>
                            <a:rPr lang="en-GB" sz="1100" b="0">
                              <a:solidFill>
                                <a:schemeClr val="accent1"/>
                              </a:solidFill>
                            </a:rPr>
                            <a:t>[</a:t>
                          </a:r>
                          <a:r>
                            <a:rPr lang="en-GB" sz="1100" b="0" err="1">
                              <a:solidFill>
                                <a:schemeClr val="accent1"/>
                              </a:solidFill>
                            </a:rPr>
                            <a:t>mBq</a:t>
                          </a:r>
                          <a:r>
                            <a:rPr lang="en-GB" sz="1100" b="0">
                              <a:solidFill>
                                <a:schemeClr val="accent1"/>
                              </a:solidFill>
                            </a:rPr>
                            <a:t>/kg]</a:t>
                          </a:r>
                          <a:endParaRPr lang="en-AE" sz="1100" b="0">
                            <a:solidFill>
                              <a:schemeClr val="accent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1" baseline="30000">
                              <a:solidFill>
                                <a:schemeClr val="accent1"/>
                              </a:solidFill>
                            </a:rPr>
                            <a:t>238</a:t>
                          </a:r>
                          <a:r>
                            <a:rPr lang="en-GB" sz="1100" b="1">
                              <a:solidFill>
                                <a:schemeClr val="accent1"/>
                              </a:solidFill>
                            </a:rPr>
                            <a:t>U from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1" baseline="30000">
                              <a:solidFill>
                                <a:schemeClr val="accent1"/>
                              </a:solidFill>
                            </a:rPr>
                            <a:t>234</a:t>
                          </a:r>
                          <a:r>
                            <a:rPr lang="en-GB" sz="1100" b="1">
                              <a:solidFill>
                                <a:schemeClr val="accent1"/>
                              </a:solidFill>
                            </a:rPr>
                            <a:t>Th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100" b="0">
                              <a:solidFill>
                                <a:schemeClr val="accent1"/>
                              </a:solidFill>
                            </a:rPr>
                            <a:t>[</a:t>
                          </a:r>
                          <a:r>
                            <a:rPr lang="en-GB" sz="1100" b="0" err="1">
                              <a:solidFill>
                                <a:schemeClr val="accent1"/>
                              </a:solidFill>
                            </a:rPr>
                            <a:t>mBq</a:t>
                          </a:r>
                          <a:r>
                            <a:rPr lang="en-GB" sz="1100" b="0">
                              <a:solidFill>
                                <a:schemeClr val="accent1"/>
                              </a:solidFill>
                            </a:rPr>
                            <a:t>/kg]</a:t>
                          </a:r>
                          <a:endParaRPr lang="en-AE" sz="1100" b="0">
                            <a:solidFill>
                              <a:schemeClr val="accent1"/>
                            </a:solidFill>
                          </a:endParaRPr>
                        </a:p>
                      </a:txBody>
                      <a:tcPr anchor="ctr"/>
                    </a:tc>
                    <a:tc>
                      <a:txBody>
                        <a:bodyPr/>
                        <a:lstStyle/>
                        <a:p>
                          <a:pPr algn="ctr"/>
                          <a:r>
                            <a:rPr lang="en-GB" sz="1100" b="1" baseline="30000">
                              <a:solidFill>
                                <a:schemeClr val="accent1"/>
                              </a:solidFill>
                            </a:rPr>
                            <a:t>226</a:t>
                          </a:r>
                          <a:r>
                            <a:rPr lang="en-GB" sz="1100" b="1">
                              <a:solidFill>
                                <a:schemeClr val="accent1"/>
                              </a:solidFill>
                            </a:rPr>
                            <a:t>Ra </a:t>
                          </a:r>
                        </a:p>
                        <a:p>
                          <a:pPr algn="ctr"/>
                          <a:r>
                            <a:rPr lang="en-GB" sz="1100" b="0">
                              <a:solidFill>
                                <a:schemeClr val="accent1"/>
                              </a:solidFill>
                            </a:rPr>
                            <a:t>[</a:t>
                          </a:r>
                          <a:r>
                            <a:rPr lang="en-GB" sz="1100" b="0" err="1">
                              <a:solidFill>
                                <a:schemeClr val="accent1"/>
                              </a:solidFill>
                            </a:rPr>
                            <a:t>mBq</a:t>
                          </a:r>
                          <a:r>
                            <a:rPr lang="en-GB" sz="1100" b="0">
                              <a:solidFill>
                                <a:schemeClr val="accent1"/>
                              </a:solidFill>
                            </a:rPr>
                            <a:t>/kg]</a:t>
                          </a:r>
                          <a:endParaRPr lang="en-AE" sz="1100" b="0">
                            <a:solidFill>
                              <a:schemeClr val="accent1"/>
                            </a:solidFill>
                          </a:endParaRPr>
                        </a:p>
                      </a:txBody>
                      <a:tcPr anchor="ctr"/>
                    </a:tc>
                    <a:extLst>
                      <a:ext uri="{0D108BD9-81ED-4DB2-BD59-A6C34878D82A}">
                        <a16:rowId xmlns:a16="http://schemas.microsoft.com/office/drawing/2014/main" val="113066603"/>
                      </a:ext>
                    </a:extLst>
                  </a:tr>
                  <a:tr h="383433">
                    <a:tc>
                      <a:txBody>
                        <a:bodyPr/>
                        <a:lstStyle/>
                        <a:p>
                          <a:endParaRPr lang="en-US"/>
                        </a:p>
                      </a:txBody>
                      <a:tcPr>
                        <a:blipFill>
                          <a:blip r:embed="rId7"/>
                          <a:stretch>
                            <a:fillRect l="-370" t="-177778" r="-188519" b="-1587"/>
                          </a:stretch>
                        </a:blipFill>
                      </a:tcPr>
                    </a:tc>
                    <a:tc>
                      <a:txBody>
                        <a:bodyPr/>
                        <a:lstStyle/>
                        <a:p>
                          <a:endParaRPr lang="en-US"/>
                        </a:p>
                      </a:txBody>
                      <a:tcPr>
                        <a:blipFill>
                          <a:blip r:embed="rId7"/>
                          <a:stretch>
                            <a:fillRect l="-119383" t="-177778" r="-124229" b="-1587"/>
                          </a:stretch>
                        </a:blipFill>
                      </a:tcPr>
                    </a:tc>
                    <a:tc>
                      <a:txBody>
                        <a:bodyPr/>
                        <a:lstStyle/>
                        <a:p>
                          <a:endParaRPr lang="en-US"/>
                        </a:p>
                      </a:txBody>
                      <a:tcPr>
                        <a:blipFill>
                          <a:blip r:embed="rId7"/>
                          <a:stretch>
                            <a:fillRect l="-177857" t="-177778" r="-714" b="-1587"/>
                          </a:stretch>
                        </a:blipFill>
                      </a:tcPr>
                    </a:tc>
                    <a:extLst>
                      <a:ext uri="{0D108BD9-81ED-4DB2-BD59-A6C34878D82A}">
                        <a16:rowId xmlns:a16="http://schemas.microsoft.com/office/drawing/2014/main" val="625111685"/>
                      </a:ext>
                    </a:extLst>
                  </a:tr>
                </a:tbl>
              </a:graphicData>
            </a:graphic>
          </p:graphicFrame>
        </mc:Fallback>
      </mc:AlternateContent>
      <p:sp>
        <p:nvSpPr>
          <p:cNvPr id="9" name="Google Shape;1394;p58">
            <a:extLst>
              <a:ext uri="{FF2B5EF4-FFF2-40B4-BE49-F238E27FC236}">
                <a16:creationId xmlns:a16="http://schemas.microsoft.com/office/drawing/2014/main" id="{822641C2-4E32-F437-B897-E90368462929}"/>
              </a:ext>
            </a:extLst>
          </p:cNvPr>
          <p:cNvSpPr txBox="1">
            <a:spLocks noGrp="1"/>
          </p:cNvSpPr>
          <p:nvPr>
            <p:ph type="subTitle" idx="1"/>
          </p:nvPr>
        </p:nvSpPr>
        <p:spPr>
          <a:xfrm>
            <a:off x="702090" y="1306466"/>
            <a:ext cx="4003688" cy="426683"/>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050" b="1" i="1" dirty="0">
                <a:solidFill>
                  <a:schemeClr val="accent2"/>
                </a:solidFill>
              </a:rPr>
              <a:t>Table 2</a:t>
            </a:r>
            <a:r>
              <a:rPr lang="en" sz="1050" b="1" dirty="0">
                <a:solidFill>
                  <a:schemeClr val="accent2"/>
                </a:solidFill>
              </a:rPr>
              <a:t>: Rubber floor tile gamma counting results (2 weeks of counting)</a:t>
            </a:r>
            <a:endParaRPr sz="1050" b="1" dirty="0">
              <a:solidFill>
                <a:schemeClr val="accent2"/>
              </a:solidFill>
            </a:endParaRPr>
          </a:p>
        </p:txBody>
      </p:sp>
      <p:pic>
        <p:nvPicPr>
          <p:cNvPr id="10" name="Picture 2" descr="Image">
            <a:extLst>
              <a:ext uri="{FF2B5EF4-FFF2-40B4-BE49-F238E27FC236}">
                <a16:creationId xmlns:a16="http://schemas.microsoft.com/office/drawing/2014/main" id="{114E8057-1E09-DF31-1F83-A9C0B575FF9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20621" y="3549433"/>
            <a:ext cx="1910356" cy="1432767"/>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a:extLst>
              <a:ext uri="{FF2B5EF4-FFF2-40B4-BE49-F238E27FC236}">
                <a16:creationId xmlns:a16="http://schemas.microsoft.com/office/drawing/2014/main" id="{72C19A01-BB03-4A10-545D-82416759C422}"/>
              </a:ext>
            </a:extLst>
          </p:cNvPr>
          <p:cNvCxnSpPr>
            <a:cxnSpLocks/>
          </p:cNvCxnSpPr>
          <p:nvPr/>
        </p:nvCxnSpPr>
        <p:spPr>
          <a:xfrm flipV="1">
            <a:off x="5938720" y="3704335"/>
            <a:ext cx="1172590" cy="48643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2C86C02-1A6F-0C81-BBB3-9BCF87B14A85}"/>
              </a:ext>
            </a:extLst>
          </p:cNvPr>
          <p:cNvSpPr txBox="1"/>
          <p:nvPr/>
        </p:nvSpPr>
        <p:spPr>
          <a:xfrm>
            <a:off x="6086609" y="3658853"/>
            <a:ext cx="795867" cy="307777"/>
          </a:xfrm>
          <a:prstGeom prst="rect">
            <a:avLst/>
          </a:prstGeom>
          <a:noFill/>
        </p:spPr>
        <p:txBody>
          <a:bodyPr wrap="square" rtlCol="0">
            <a:spAutoFit/>
          </a:bodyPr>
          <a:lstStyle/>
          <a:p>
            <a:r>
              <a:rPr lang="en-GB" dirty="0"/>
              <a:t>10cm</a:t>
            </a:r>
            <a:endParaRPr lang="en-AE" dirty="0"/>
          </a:p>
        </p:txBody>
      </p:sp>
    </p:spTree>
    <p:extLst>
      <p:ext uri="{BB962C8B-B14F-4D97-AF65-F5344CB8AC3E}">
        <p14:creationId xmlns:p14="http://schemas.microsoft.com/office/powerpoint/2010/main" val="3533323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C8D8FD-7141-EC42-0B33-70B741DE1F0B}"/>
              </a:ext>
            </a:extLst>
          </p:cNvPr>
          <p:cNvPicPr>
            <a:picLocks noChangeAspect="1"/>
          </p:cNvPicPr>
          <p:nvPr/>
        </p:nvPicPr>
        <p:blipFill>
          <a:blip r:embed="rId3"/>
          <a:stretch>
            <a:fillRect/>
          </a:stretch>
        </p:blipFill>
        <p:spPr>
          <a:xfrm>
            <a:off x="661834" y="1261285"/>
            <a:ext cx="4278265" cy="3655376"/>
          </a:xfrm>
          <a:prstGeom prst="rect">
            <a:avLst/>
          </a:prstGeom>
        </p:spPr>
      </p:pic>
      <p:pic>
        <p:nvPicPr>
          <p:cNvPr id="5" name="Picture 4">
            <a:extLst>
              <a:ext uri="{FF2B5EF4-FFF2-40B4-BE49-F238E27FC236}">
                <a16:creationId xmlns:a16="http://schemas.microsoft.com/office/drawing/2014/main" id="{9789AC85-C6F3-3F58-96DD-609762E8C126}"/>
              </a:ext>
            </a:extLst>
          </p:cNvPr>
          <p:cNvPicPr>
            <a:picLocks noChangeAspect="1"/>
          </p:cNvPicPr>
          <p:nvPr/>
        </p:nvPicPr>
        <p:blipFill>
          <a:blip r:embed="rId4"/>
          <a:stretch>
            <a:fillRect/>
          </a:stretch>
        </p:blipFill>
        <p:spPr>
          <a:xfrm>
            <a:off x="0" y="0"/>
            <a:ext cx="9144000" cy="659027"/>
          </a:xfrm>
          <a:prstGeom prst="rect">
            <a:avLst/>
          </a:prstGeom>
        </p:spPr>
      </p:pic>
      <p:grpSp>
        <p:nvGrpSpPr>
          <p:cNvPr id="6" name="Google Shape;2859;p92">
            <a:extLst>
              <a:ext uri="{FF2B5EF4-FFF2-40B4-BE49-F238E27FC236}">
                <a16:creationId xmlns:a16="http://schemas.microsoft.com/office/drawing/2014/main" id="{BA750EB4-2599-6AE5-67C5-7AB80AE6D72C}"/>
              </a:ext>
            </a:extLst>
          </p:cNvPr>
          <p:cNvGrpSpPr/>
          <p:nvPr/>
        </p:nvGrpSpPr>
        <p:grpSpPr>
          <a:xfrm>
            <a:off x="266483" y="352234"/>
            <a:ext cx="3545758" cy="799250"/>
            <a:chOff x="1323403" y="1466531"/>
            <a:chExt cx="628980" cy="799250"/>
          </a:xfrm>
        </p:grpSpPr>
        <p:sp>
          <p:nvSpPr>
            <p:cNvPr id="7" name="Google Shape;2860;p92">
              <a:extLst>
                <a:ext uri="{FF2B5EF4-FFF2-40B4-BE49-F238E27FC236}">
                  <a16:creationId xmlns:a16="http://schemas.microsoft.com/office/drawing/2014/main" id="{026C992D-34F4-090D-6E98-3A5CA5276713}"/>
                </a:ext>
              </a:extLst>
            </p:cNvPr>
            <p:cNvSpPr txBox="1"/>
            <p:nvPr/>
          </p:nvSpPr>
          <p:spPr>
            <a:xfrm>
              <a:off x="1323403" y="1854781"/>
              <a:ext cx="628980"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accent1"/>
                  </a:solidFill>
                  <a:latin typeface="Teko"/>
                  <a:ea typeface="Teko"/>
                  <a:cs typeface="Teko"/>
                  <a:sym typeface="Teko"/>
                </a:rPr>
                <a:t>STEP 3:</a:t>
              </a:r>
              <a:r>
                <a:rPr lang="en-US" sz="2500" dirty="0">
                  <a:solidFill>
                    <a:schemeClr val="lt1"/>
                  </a:solidFill>
                  <a:latin typeface="Teko"/>
                  <a:ea typeface="Teko"/>
                  <a:cs typeface="Teko"/>
                  <a:sym typeface="Teko"/>
                </a:rPr>
                <a:t> More Calibration Can Assays</a:t>
              </a:r>
              <a:endParaRPr sz="2500" dirty="0">
                <a:solidFill>
                  <a:schemeClr val="lt1"/>
                </a:solidFill>
                <a:latin typeface="Teko"/>
                <a:ea typeface="Teko"/>
                <a:cs typeface="Teko"/>
                <a:sym typeface="Teko"/>
              </a:endParaRPr>
            </a:p>
          </p:txBody>
        </p:sp>
        <p:cxnSp>
          <p:nvCxnSpPr>
            <p:cNvPr id="8" name="Google Shape;2861;p92">
              <a:extLst>
                <a:ext uri="{FF2B5EF4-FFF2-40B4-BE49-F238E27FC236}">
                  <a16:creationId xmlns:a16="http://schemas.microsoft.com/office/drawing/2014/main" id="{95C6BCFA-07F3-A251-5410-6F701C1A6518}"/>
                </a:ext>
              </a:extLst>
            </p:cNvPr>
            <p:cNvCxnSpPr>
              <a:cxnSpLocks/>
              <a:stCxn id="7"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p:sp>
        <p:nvSpPr>
          <p:cNvPr id="9" name="Left Brace 8">
            <a:extLst>
              <a:ext uri="{FF2B5EF4-FFF2-40B4-BE49-F238E27FC236}">
                <a16:creationId xmlns:a16="http://schemas.microsoft.com/office/drawing/2014/main" id="{F1A9C707-B166-7741-4CDF-79E7D473252F}"/>
              </a:ext>
            </a:extLst>
          </p:cNvPr>
          <p:cNvSpPr/>
          <p:nvPr/>
        </p:nvSpPr>
        <p:spPr>
          <a:xfrm rot="16200000">
            <a:off x="2802217" y="1766846"/>
            <a:ext cx="437029" cy="3484923"/>
          </a:xfrm>
          <a:prstGeom prst="lef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E">
              <a:solidFill>
                <a:srgbClr val="FF0000"/>
              </a:solidFill>
            </a:endParaRPr>
          </a:p>
        </p:txBody>
      </p:sp>
      <p:sp>
        <p:nvSpPr>
          <p:cNvPr id="10" name="TextBox 9">
            <a:extLst>
              <a:ext uri="{FF2B5EF4-FFF2-40B4-BE49-F238E27FC236}">
                <a16:creationId xmlns:a16="http://schemas.microsoft.com/office/drawing/2014/main" id="{A9F33362-455A-4AD6-5F4E-EE38C75DB209}"/>
              </a:ext>
            </a:extLst>
          </p:cNvPr>
          <p:cNvSpPr txBox="1"/>
          <p:nvPr/>
        </p:nvSpPr>
        <p:spPr>
          <a:xfrm>
            <a:off x="5346776" y="3438369"/>
            <a:ext cx="2149948" cy="1169551"/>
          </a:xfrm>
          <a:prstGeom prst="rect">
            <a:avLst/>
          </a:prstGeom>
          <a:noFill/>
          <a:ln>
            <a:solidFill>
              <a:srgbClr val="00B050"/>
            </a:solidFill>
          </a:ln>
        </p:spPr>
        <p:txBody>
          <a:bodyPr wrap="none" rtlCol="0">
            <a:spAutoFit/>
          </a:bodyPr>
          <a:lstStyle/>
          <a:p>
            <a:pPr algn="ctr"/>
            <a:r>
              <a:rPr lang="en-GB" dirty="0">
                <a:solidFill>
                  <a:schemeClr val="tx2"/>
                </a:solidFill>
              </a:rPr>
              <a:t>Alcohol Slush.</a:t>
            </a:r>
          </a:p>
          <a:p>
            <a:pPr algn="ctr"/>
            <a:r>
              <a:rPr lang="en-GB" dirty="0">
                <a:solidFill>
                  <a:schemeClr val="tx2"/>
                </a:solidFill>
              </a:rPr>
              <a:t>(Reagent Alcohol + LN</a:t>
            </a:r>
            <a:r>
              <a:rPr lang="en-GB" baseline="-25000" dirty="0">
                <a:solidFill>
                  <a:schemeClr val="tx2"/>
                </a:solidFill>
              </a:rPr>
              <a:t>2</a:t>
            </a:r>
            <a:r>
              <a:rPr lang="en-GB" dirty="0">
                <a:solidFill>
                  <a:schemeClr val="tx2"/>
                </a:solidFill>
              </a:rPr>
              <a:t>)</a:t>
            </a:r>
          </a:p>
          <a:p>
            <a:pPr algn="ctr"/>
            <a:r>
              <a:rPr lang="en-GB" dirty="0">
                <a:solidFill>
                  <a:schemeClr val="tx2"/>
                </a:solidFill>
              </a:rPr>
              <a:t>Fully submerged trap.</a:t>
            </a:r>
          </a:p>
          <a:p>
            <a:endParaRPr lang="en-GB" dirty="0">
              <a:solidFill>
                <a:schemeClr val="tx2"/>
              </a:solidFill>
            </a:endParaRPr>
          </a:p>
          <a:p>
            <a:pPr algn="ctr"/>
            <a:r>
              <a:rPr lang="en-GB" b="1" dirty="0">
                <a:solidFill>
                  <a:srgbClr val="00B0F0"/>
                </a:solidFill>
              </a:rPr>
              <a:t>-88 °C to -68°C</a:t>
            </a:r>
            <a:endParaRPr lang="en-AE" b="1" dirty="0">
              <a:solidFill>
                <a:srgbClr val="00B0F0"/>
              </a:solidFill>
            </a:endParaRPr>
          </a:p>
        </p:txBody>
      </p:sp>
      <p:cxnSp>
        <p:nvCxnSpPr>
          <p:cNvPr id="11" name="Connector: Curved 10">
            <a:extLst>
              <a:ext uri="{FF2B5EF4-FFF2-40B4-BE49-F238E27FC236}">
                <a16:creationId xmlns:a16="http://schemas.microsoft.com/office/drawing/2014/main" id="{7A88033F-81E7-BE19-FEE0-97F4DC1CCB4B}"/>
              </a:ext>
            </a:extLst>
          </p:cNvPr>
          <p:cNvCxnSpPr>
            <a:cxnSpLocks/>
            <a:stCxn id="10" idx="1"/>
          </p:cNvCxnSpPr>
          <p:nvPr/>
        </p:nvCxnSpPr>
        <p:spPr>
          <a:xfrm rot="10800000">
            <a:off x="3020732" y="3727823"/>
            <a:ext cx="2326044" cy="295322"/>
          </a:xfrm>
          <a:prstGeom prst="curvedConnector4">
            <a:avLst>
              <a:gd name="adj1" fmla="val 285"/>
              <a:gd name="adj2" fmla="val -58958"/>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descr="A hand holding a pipe&#10;&#10;Description automatically generated">
            <a:extLst>
              <a:ext uri="{FF2B5EF4-FFF2-40B4-BE49-F238E27FC236}">
                <a16:creationId xmlns:a16="http://schemas.microsoft.com/office/drawing/2014/main" id="{75C73EAF-5C71-3561-3441-A8552C1110D0}"/>
              </a:ext>
            </a:extLst>
          </p:cNvPr>
          <p:cNvPicPr>
            <a:picLocks noChangeAspect="1"/>
          </p:cNvPicPr>
          <p:nvPr/>
        </p:nvPicPr>
        <p:blipFill rotWithShape="1">
          <a:blip r:embed="rId5"/>
          <a:srcRect l="27465" t="24544" r="2449" b="27065"/>
          <a:stretch/>
        </p:blipFill>
        <p:spPr>
          <a:xfrm rot="5400000">
            <a:off x="7145809" y="2337205"/>
            <a:ext cx="2221510" cy="1150375"/>
          </a:xfrm>
          <a:prstGeom prst="rect">
            <a:avLst/>
          </a:prstGeom>
        </p:spPr>
      </p:pic>
      <p:sp>
        <p:nvSpPr>
          <p:cNvPr id="13" name="TextBox 12">
            <a:extLst>
              <a:ext uri="{FF2B5EF4-FFF2-40B4-BE49-F238E27FC236}">
                <a16:creationId xmlns:a16="http://schemas.microsoft.com/office/drawing/2014/main" id="{B0ABBFD5-36A4-C15B-0FD8-7D545BCB3E25}"/>
              </a:ext>
            </a:extLst>
          </p:cNvPr>
          <p:cNvSpPr txBox="1"/>
          <p:nvPr/>
        </p:nvSpPr>
        <p:spPr>
          <a:xfrm>
            <a:off x="5346775" y="1556128"/>
            <a:ext cx="1895071" cy="954107"/>
          </a:xfrm>
          <a:prstGeom prst="rect">
            <a:avLst/>
          </a:prstGeom>
          <a:noFill/>
          <a:ln>
            <a:solidFill>
              <a:srgbClr val="0070C0"/>
            </a:solidFill>
          </a:ln>
        </p:spPr>
        <p:txBody>
          <a:bodyPr wrap="none" rtlCol="0">
            <a:spAutoFit/>
          </a:bodyPr>
          <a:lstStyle/>
          <a:p>
            <a:pPr algn="ctr"/>
            <a:r>
              <a:rPr lang="en-GB" dirty="0">
                <a:solidFill>
                  <a:schemeClr val="tx2"/>
                </a:solidFill>
              </a:rPr>
              <a:t>Liquid N</a:t>
            </a:r>
            <a:r>
              <a:rPr lang="en-GB" baseline="-25000" dirty="0">
                <a:solidFill>
                  <a:schemeClr val="tx2"/>
                </a:solidFill>
              </a:rPr>
              <a:t>2</a:t>
            </a:r>
          </a:p>
          <a:p>
            <a:pPr algn="ctr"/>
            <a:r>
              <a:rPr lang="en-GB" dirty="0">
                <a:solidFill>
                  <a:schemeClr val="tx2"/>
                </a:solidFill>
              </a:rPr>
              <a:t>33% submerged trap.</a:t>
            </a:r>
          </a:p>
          <a:p>
            <a:pPr algn="ctr"/>
            <a:endParaRPr lang="en-GB" dirty="0">
              <a:solidFill>
                <a:schemeClr val="tx2"/>
              </a:solidFill>
            </a:endParaRPr>
          </a:p>
          <a:p>
            <a:pPr algn="ctr"/>
            <a:r>
              <a:rPr lang="en-GB" b="1" dirty="0">
                <a:solidFill>
                  <a:srgbClr val="00B0F0"/>
                </a:solidFill>
              </a:rPr>
              <a:t>-196°C</a:t>
            </a:r>
            <a:endParaRPr lang="en-AE" b="1" dirty="0">
              <a:solidFill>
                <a:srgbClr val="00B0F0"/>
              </a:solidFill>
            </a:endParaRPr>
          </a:p>
        </p:txBody>
      </p:sp>
      <p:cxnSp>
        <p:nvCxnSpPr>
          <p:cNvPr id="14" name="Connector: Curved 13">
            <a:extLst>
              <a:ext uri="{FF2B5EF4-FFF2-40B4-BE49-F238E27FC236}">
                <a16:creationId xmlns:a16="http://schemas.microsoft.com/office/drawing/2014/main" id="{24831245-C9D7-2E6D-631A-8A15C8D63DB2}"/>
              </a:ext>
            </a:extLst>
          </p:cNvPr>
          <p:cNvCxnSpPr>
            <a:cxnSpLocks/>
          </p:cNvCxnSpPr>
          <p:nvPr/>
        </p:nvCxnSpPr>
        <p:spPr>
          <a:xfrm rot="10800000" flipV="1">
            <a:off x="2625212" y="2033181"/>
            <a:ext cx="2721563" cy="269691"/>
          </a:xfrm>
          <a:prstGeom prst="curvedConnector3">
            <a:avLst>
              <a:gd name="adj1" fmla="val 50000"/>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723A84D-251C-F6C7-319F-1CE8F547464A}"/>
              </a:ext>
            </a:extLst>
          </p:cNvPr>
          <p:cNvSpPr txBox="1"/>
          <p:nvPr/>
        </p:nvSpPr>
        <p:spPr>
          <a:xfrm>
            <a:off x="1167718" y="1558068"/>
            <a:ext cx="2143536" cy="307777"/>
          </a:xfrm>
          <a:prstGeom prst="rect">
            <a:avLst/>
          </a:prstGeom>
          <a:noFill/>
        </p:spPr>
        <p:txBody>
          <a:bodyPr wrap="none" rtlCol="0">
            <a:spAutoFit/>
          </a:bodyPr>
          <a:lstStyle/>
          <a:p>
            <a:r>
              <a:rPr lang="en-GB" dirty="0">
                <a:solidFill>
                  <a:srgbClr val="FF0000"/>
                </a:solidFill>
              </a:rPr>
              <a:t>**TENTATIVE GRAPH**</a:t>
            </a:r>
            <a:endParaRPr lang="en-AE" dirty="0">
              <a:solidFill>
                <a:srgbClr val="FF0000"/>
              </a:solidFill>
            </a:endParaRPr>
          </a:p>
        </p:txBody>
      </p:sp>
      <p:sp>
        <p:nvSpPr>
          <p:cNvPr id="17" name="TextBox 16">
            <a:extLst>
              <a:ext uri="{FF2B5EF4-FFF2-40B4-BE49-F238E27FC236}">
                <a16:creationId xmlns:a16="http://schemas.microsoft.com/office/drawing/2014/main" id="{23090846-4E62-A329-2161-34EFC3824C08}"/>
              </a:ext>
            </a:extLst>
          </p:cNvPr>
          <p:cNvSpPr txBox="1"/>
          <p:nvPr/>
        </p:nvSpPr>
        <p:spPr>
          <a:xfrm>
            <a:off x="1167717" y="1766827"/>
            <a:ext cx="2464136" cy="307777"/>
          </a:xfrm>
          <a:prstGeom prst="rect">
            <a:avLst/>
          </a:prstGeom>
          <a:noFill/>
        </p:spPr>
        <p:txBody>
          <a:bodyPr wrap="none" rtlCol="0">
            <a:spAutoFit/>
          </a:bodyPr>
          <a:lstStyle/>
          <a:p>
            <a:r>
              <a:rPr lang="en-GB" dirty="0">
                <a:solidFill>
                  <a:srgbClr val="FF0000"/>
                </a:solidFill>
              </a:rPr>
              <a:t>**MISSING ERROR BARS**</a:t>
            </a:r>
            <a:endParaRPr lang="en-AE" dirty="0">
              <a:solidFill>
                <a:srgbClr val="FF0000"/>
              </a:solidFill>
            </a:endParaRPr>
          </a:p>
        </p:txBody>
      </p:sp>
      <p:pic>
        <p:nvPicPr>
          <p:cNvPr id="18" name="Picture 17" descr="A logo with a blue and white design&#10;&#10;Description automatically generated">
            <a:extLst>
              <a:ext uri="{FF2B5EF4-FFF2-40B4-BE49-F238E27FC236}">
                <a16:creationId xmlns:a16="http://schemas.microsoft.com/office/drawing/2014/main" id="{F7BFBD42-CE9F-B3C3-6B7F-FC4FFC39AA7A}"/>
              </a:ext>
            </a:extLst>
          </p:cNvPr>
          <p:cNvPicPr>
            <a:picLocks noChangeAspect="1"/>
          </p:cNvPicPr>
          <p:nvPr/>
        </p:nvPicPr>
        <p:blipFill>
          <a:blip r:embed="rId6"/>
          <a:stretch>
            <a:fillRect/>
          </a:stretch>
        </p:blipFill>
        <p:spPr>
          <a:xfrm>
            <a:off x="7992270" y="4493879"/>
            <a:ext cx="1151729" cy="647848"/>
          </a:xfrm>
          <a:prstGeom prst="rect">
            <a:avLst/>
          </a:prstGeom>
        </p:spPr>
      </p:pic>
    </p:spTree>
    <p:extLst>
      <p:ext uri="{BB962C8B-B14F-4D97-AF65-F5344CB8AC3E}">
        <p14:creationId xmlns:p14="http://schemas.microsoft.com/office/powerpoint/2010/main" val="291549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sp>
        <p:nvSpPr>
          <p:cNvPr id="2" name="Google Shape;2851;p92">
            <a:extLst>
              <a:ext uri="{FF2B5EF4-FFF2-40B4-BE49-F238E27FC236}">
                <a16:creationId xmlns:a16="http://schemas.microsoft.com/office/drawing/2014/main" id="{96EF90D0-FFB5-7D64-7874-48C8864A44F7}"/>
              </a:ext>
            </a:extLst>
          </p:cNvPr>
          <p:cNvSpPr txBox="1">
            <a:spLocks/>
          </p:cNvSpPr>
          <p:nvPr/>
        </p:nvSpPr>
        <p:spPr>
          <a:xfrm>
            <a:off x="720000" y="86977"/>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Why is Radon a problem?</a:t>
            </a:r>
          </a:p>
        </p:txBody>
      </p:sp>
      <p:pic>
        <p:nvPicPr>
          <p:cNvPr id="51" name="Picture 50" descr="A logo with a blue and white design&#10;&#10;Description automatically generated">
            <a:extLst>
              <a:ext uri="{FF2B5EF4-FFF2-40B4-BE49-F238E27FC236}">
                <a16:creationId xmlns:a16="http://schemas.microsoft.com/office/drawing/2014/main" id="{90E403B7-563E-CCFB-0F59-68D246132031}"/>
              </a:ext>
            </a:extLst>
          </p:cNvPr>
          <p:cNvPicPr>
            <a:picLocks noChangeAspect="1"/>
          </p:cNvPicPr>
          <p:nvPr/>
        </p:nvPicPr>
        <p:blipFill>
          <a:blip r:embed="rId3"/>
          <a:stretch>
            <a:fillRect/>
          </a:stretch>
        </p:blipFill>
        <p:spPr>
          <a:xfrm>
            <a:off x="7992270" y="4493879"/>
            <a:ext cx="1151729" cy="647848"/>
          </a:xfrm>
          <a:prstGeom prst="rect">
            <a:avLst/>
          </a:prstGeom>
        </p:spPr>
      </p:pic>
      <p:pic>
        <p:nvPicPr>
          <p:cNvPr id="2052" name="Picture 4" descr="Picture">
            <a:extLst>
              <a:ext uri="{FF2B5EF4-FFF2-40B4-BE49-F238E27FC236}">
                <a16:creationId xmlns:a16="http://schemas.microsoft.com/office/drawing/2014/main" id="{4075E286-1434-2CCB-7C0F-342B9AA258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59" y="2232577"/>
            <a:ext cx="4207373" cy="267036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Uranium ore - Wikipedia">
            <a:extLst>
              <a:ext uri="{FF2B5EF4-FFF2-40B4-BE49-F238E27FC236}">
                <a16:creationId xmlns:a16="http://schemas.microsoft.com/office/drawing/2014/main" id="{76B34336-3988-F16B-8B99-1A4118DB97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1486" y="676891"/>
            <a:ext cx="1328623" cy="1328623"/>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2856;p92">
            <a:extLst>
              <a:ext uri="{FF2B5EF4-FFF2-40B4-BE49-F238E27FC236}">
                <a16:creationId xmlns:a16="http://schemas.microsoft.com/office/drawing/2014/main" id="{F2187853-4C74-BC20-21C9-03329218CDE1}"/>
              </a:ext>
            </a:extLst>
          </p:cNvPr>
          <p:cNvSpPr txBox="1"/>
          <p:nvPr/>
        </p:nvSpPr>
        <p:spPr>
          <a:xfrm>
            <a:off x="2339756" y="1196760"/>
            <a:ext cx="957208" cy="57269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Uranium Ore</a:t>
            </a:r>
            <a:endParaRPr b="1" dirty="0">
              <a:solidFill>
                <a:schemeClr val="lt1"/>
              </a:solidFill>
              <a:latin typeface="Source Code Pro Light"/>
              <a:ea typeface="Source Code Pro Light"/>
              <a:cs typeface="Source Code Pro Light"/>
              <a:sym typeface="Source Code Pro Light"/>
            </a:endParaRPr>
          </a:p>
        </p:txBody>
      </p:sp>
      <p:sp>
        <p:nvSpPr>
          <p:cNvPr id="4" name="Rectangle 3">
            <a:extLst>
              <a:ext uri="{FF2B5EF4-FFF2-40B4-BE49-F238E27FC236}">
                <a16:creationId xmlns:a16="http://schemas.microsoft.com/office/drawing/2014/main" id="{87E37B92-F549-302F-E4A7-AD82D1DF402B}"/>
              </a:ext>
            </a:extLst>
          </p:cNvPr>
          <p:cNvSpPr/>
          <p:nvPr/>
        </p:nvSpPr>
        <p:spPr>
          <a:xfrm>
            <a:off x="2914829" y="3771929"/>
            <a:ext cx="558052" cy="17481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E"/>
          </a:p>
        </p:txBody>
      </p:sp>
      <p:pic>
        <p:nvPicPr>
          <p:cNvPr id="6" name="Picture 5" descr="A person standing on a bridge over a large round object&#10;&#10;Description automatically generated with medium confidence">
            <a:extLst>
              <a:ext uri="{FF2B5EF4-FFF2-40B4-BE49-F238E27FC236}">
                <a16:creationId xmlns:a16="http://schemas.microsoft.com/office/drawing/2014/main" id="{70775EEA-C316-CE1D-FB9A-79FBA964BDC2}"/>
              </a:ext>
            </a:extLst>
          </p:cNvPr>
          <p:cNvPicPr>
            <a:picLocks noChangeAspect="1"/>
          </p:cNvPicPr>
          <p:nvPr/>
        </p:nvPicPr>
        <p:blipFill>
          <a:blip r:embed="rId6"/>
          <a:stretch>
            <a:fillRect/>
          </a:stretch>
        </p:blipFill>
        <p:spPr>
          <a:xfrm>
            <a:off x="4545264" y="889567"/>
            <a:ext cx="1921881" cy="2533499"/>
          </a:xfrm>
          <a:prstGeom prst="rect">
            <a:avLst/>
          </a:prstGeom>
        </p:spPr>
      </p:pic>
      <p:sp>
        <p:nvSpPr>
          <p:cNvPr id="9" name="Google Shape;2856;p92">
            <a:extLst>
              <a:ext uri="{FF2B5EF4-FFF2-40B4-BE49-F238E27FC236}">
                <a16:creationId xmlns:a16="http://schemas.microsoft.com/office/drawing/2014/main" id="{3BEB081C-8556-FFD9-E8C9-C5B89D1F5C81}"/>
              </a:ext>
            </a:extLst>
          </p:cNvPr>
          <p:cNvSpPr txBox="1"/>
          <p:nvPr/>
        </p:nvSpPr>
        <p:spPr>
          <a:xfrm>
            <a:off x="5170384" y="3425664"/>
            <a:ext cx="655227"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SNO+</a:t>
            </a:r>
            <a:endParaRPr b="1" dirty="0">
              <a:solidFill>
                <a:schemeClr val="lt1"/>
              </a:solidFill>
              <a:latin typeface="Source Code Pro Light"/>
              <a:ea typeface="Source Code Pro Light"/>
              <a:cs typeface="Source Code Pro Light"/>
              <a:sym typeface="Source Code Pro Light"/>
            </a:endParaRPr>
          </a:p>
        </p:txBody>
      </p:sp>
      <p:pic>
        <p:nvPicPr>
          <p:cNvPr id="12" name="Picture 11">
            <a:extLst>
              <a:ext uri="{FF2B5EF4-FFF2-40B4-BE49-F238E27FC236}">
                <a16:creationId xmlns:a16="http://schemas.microsoft.com/office/drawing/2014/main" id="{836FE5C3-8189-1AA0-5947-B91BC314645E}"/>
              </a:ext>
            </a:extLst>
          </p:cNvPr>
          <p:cNvPicPr>
            <a:picLocks noChangeAspect="1"/>
          </p:cNvPicPr>
          <p:nvPr/>
        </p:nvPicPr>
        <p:blipFill>
          <a:blip r:embed="rId7"/>
          <a:stretch>
            <a:fillRect/>
          </a:stretch>
        </p:blipFill>
        <p:spPr>
          <a:xfrm>
            <a:off x="6573899" y="1204702"/>
            <a:ext cx="2195249" cy="1898594"/>
          </a:xfrm>
          <a:prstGeom prst="rect">
            <a:avLst/>
          </a:prstGeom>
        </p:spPr>
      </p:pic>
      <p:sp>
        <p:nvSpPr>
          <p:cNvPr id="13" name="Oval 12">
            <a:extLst>
              <a:ext uri="{FF2B5EF4-FFF2-40B4-BE49-F238E27FC236}">
                <a16:creationId xmlns:a16="http://schemas.microsoft.com/office/drawing/2014/main" id="{A8A2B300-C20F-F2EA-ED1B-EAEE21466B54}"/>
              </a:ext>
            </a:extLst>
          </p:cNvPr>
          <p:cNvSpPr/>
          <p:nvPr/>
        </p:nvSpPr>
        <p:spPr>
          <a:xfrm>
            <a:off x="8263875" y="2520865"/>
            <a:ext cx="505273" cy="4793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E"/>
          </a:p>
        </p:txBody>
      </p:sp>
      <mc:AlternateContent xmlns:mc="http://schemas.openxmlformats.org/markup-compatibility/2006" xmlns:a14="http://schemas.microsoft.com/office/drawing/2010/main">
        <mc:Choice Requires="a14">
          <p:sp>
            <p:nvSpPr>
              <p:cNvPr id="14" name="Google Shape;2856;p92">
                <a:extLst>
                  <a:ext uri="{FF2B5EF4-FFF2-40B4-BE49-F238E27FC236}">
                    <a16:creationId xmlns:a16="http://schemas.microsoft.com/office/drawing/2014/main" id="{A133DA4F-2331-F63E-549F-7155963568F9}"/>
                  </a:ext>
                </a:extLst>
              </p:cNvPr>
              <p:cNvSpPr txBox="1"/>
              <p:nvPr/>
            </p:nvSpPr>
            <p:spPr>
              <a:xfrm>
                <a:off x="6978128" y="3121972"/>
                <a:ext cx="1386790"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14:m>
                  <m:oMathPara xmlns:m="http://schemas.openxmlformats.org/officeDocument/2006/math">
                    <m:oMathParaPr>
                      <m:jc m:val="centerGroup"/>
                    </m:oMathParaPr>
                    <m:oMath xmlns:m="http://schemas.openxmlformats.org/officeDocument/2006/math">
                      <m:r>
                        <a:rPr lang="en-GB" b="0" i="1" smtClean="0">
                          <a:solidFill>
                            <a:schemeClr val="lt1"/>
                          </a:solidFill>
                          <a:latin typeface="Cambria Math" panose="02040503050406030204" pitchFamily="18" charset="0"/>
                          <a:ea typeface="Source Code Pro Light"/>
                          <a:cs typeface="Source Code Pro Light"/>
                          <a:sym typeface="Source Code Pro Light"/>
                        </a:rPr>
                        <m:t>0</m:t>
                      </m:r>
                      <m:r>
                        <a:rPr lang="en-GB" b="0" i="1" smtClean="0">
                          <a:solidFill>
                            <a:schemeClr val="lt1"/>
                          </a:solidFill>
                          <a:latin typeface="Cambria Math" panose="02040503050406030204" pitchFamily="18" charset="0"/>
                          <a:ea typeface="Source Code Pro Light"/>
                          <a:cs typeface="Source Code Pro Light"/>
                          <a:sym typeface="Source Code Pro Light"/>
                        </a:rPr>
                        <m:t>𝜈𝛽𝛽</m:t>
                      </m:r>
                    </m:oMath>
                  </m:oMathPara>
                </a14:m>
                <a:endParaRPr dirty="0">
                  <a:solidFill>
                    <a:schemeClr val="lt1"/>
                  </a:solidFill>
                  <a:latin typeface="Source Code Pro Light"/>
                  <a:ea typeface="Source Code Pro Light"/>
                  <a:cs typeface="Source Code Pro Light"/>
                  <a:sym typeface="Source Code Pro Light"/>
                </a:endParaRPr>
              </a:p>
            </p:txBody>
          </p:sp>
        </mc:Choice>
        <mc:Fallback xmlns="">
          <p:sp>
            <p:nvSpPr>
              <p:cNvPr id="14" name="Google Shape;2856;p92">
                <a:extLst>
                  <a:ext uri="{FF2B5EF4-FFF2-40B4-BE49-F238E27FC236}">
                    <a16:creationId xmlns:a16="http://schemas.microsoft.com/office/drawing/2014/main" id="{A133DA4F-2331-F63E-549F-7155963568F9}"/>
                  </a:ext>
                </a:extLst>
              </p:cNvPr>
              <p:cNvSpPr txBox="1">
                <a:spLocks noRot="1" noChangeAspect="1" noMove="1" noResize="1" noEditPoints="1" noAdjustHandles="1" noChangeArrowheads="1" noChangeShapeType="1" noTextEdit="1"/>
              </p:cNvSpPr>
              <p:nvPr/>
            </p:nvSpPr>
            <p:spPr>
              <a:xfrm>
                <a:off x="6978128" y="3121972"/>
                <a:ext cx="1386790" cy="329568"/>
              </a:xfrm>
              <a:prstGeom prst="rect">
                <a:avLst/>
              </a:prstGeom>
              <a:blipFill>
                <a:blip r:embed="rId8"/>
                <a:stretch>
                  <a:fillRect/>
                </a:stretch>
              </a:blipFill>
              <a:ln>
                <a:noFill/>
              </a:ln>
            </p:spPr>
            <p:txBody>
              <a:bodyPr/>
              <a:lstStyle/>
              <a:p>
                <a:r>
                  <a:rPr lang="en-US">
                    <a:noFill/>
                  </a:rPr>
                  <a:t> </a:t>
                </a:r>
              </a:p>
            </p:txBody>
          </p:sp>
        </mc:Fallback>
      </mc:AlternateContent>
      <p:cxnSp>
        <p:nvCxnSpPr>
          <p:cNvPr id="16" name="Connector: Curved 15">
            <a:extLst>
              <a:ext uri="{FF2B5EF4-FFF2-40B4-BE49-F238E27FC236}">
                <a16:creationId xmlns:a16="http://schemas.microsoft.com/office/drawing/2014/main" id="{88750BD7-6042-3465-6F5D-49F7A1941A87}"/>
              </a:ext>
            </a:extLst>
          </p:cNvPr>
          <p:cNvCxnSpPr>
            <a:cxnSpLocks/>
          </p:cNvCxnSpPr>
          <p:nvPr/>
        </p:nvCxnSpPr>
        <p:spPr>
          <a:xfrm>
            <a:off x="2205521" y="997291"/>
            <a:ext cx="2534720" cy="465610"/>
          </a:xfrm>
          <a:prstGeom prst="curvedConnector3">
            <a:avLst/>
          </a:prstGeom>
          <a:ln w="19050">
            <a:solidFill>
              <a:schemeClr val="accent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5" name="Connector: Curved 34">
            <a:extLst>
              <a:ext uri="{FF2B5EF4-FFF2-40B4-BE49-F238E27FC236}">
                <a16:creationId xmlns:a16="http://schemas.microsoft.com/office/drawing/2014/main" id="{16178FC2-8DAA-7345-2D8B-877FC7341373}"/>
              </a:ext>
            </a:extLst>
          </p:cNvPr>
          <p:cNvCxnSpPr>
            <a:cxnSpLocks/>
            <a:stCxn id="4" idx="3"/>
            <a:endCxn id="13" idx="4"/>
          </p:cNvCxnSpPr>
          <p:nvPr/>
        </p:nvCxnSpPr>
        <p:spPr>
          <a:xfrm flipV="1">
            <a:off x="3472881" y="3000233"/>
            <a:ext cx="5043631" cy="859102"/>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68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sp>
        <p:nvSpPr>
          <p:cNvPr id="2" name="Google Shape;2851;p92">
            <a:extLst>
              <a:ext uri="{FF2B5EF4-FFF2-40B4-BE49-F238E27FC236}">
                <a16:creationId xmlns:a16="http://schemas.microsoft.com/office/drawing/2014/main" id="{96EF90D0-FFB5-7D64-7874-48C8864A44F7}"/>
              </a:ext>
            </a:extLst>
          </p:cNvPr>
          <p:cNvSpPr txBox="1">
            <a:spLocks/>
          </p:cNvSpPr>
          <p:nvPr/>
        </p:nvSpPr>
        <p:spPr>
          <a:xfrm>
            <a:off x="720000" y="86977"/>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What is a Radon Gas Assay?</a:t>
            </a:r>
          </a:p>
        </p:txBody>
      </p:sp>
      <p:pic>
        <p:nvPicPr>
          <p:cNvPr id="51" name="Picture 50" descr="A logo with a blue and white design&#10;&#10;Description automatically generated">
            <a:extLst>
              <a:ext uri="{FF2B5EF4-FFF2-40B4-BE49-F238E27FC236}">
                <a16:creationId xmlns:a16="http://schemas.microsoft.com/office/drawing/2014/main" id="{90E403B7-563E-CCFB-0F59-68D246132031}"/>
              </a:ext>
            </a:extLst>
          </p:cNvPr>
          <p:cNvPicPr>
            <a:picLocks noChangeAspect="1"/>
          </p:cNvPicPr>
          <p:nvPr/>
        </p:nvPicPr>
        <p:blipFill>
          <a:blip r:embed="rId3"/>
          <a:stretch>
            <a:fillRect/>
          </a:stretch>
        </p:blipFill>
        <p:spPr>
          <a:xfrm>
            <a:off x="7992270" y="4493879"/>
            <a:ext cx="1151729" cy="647848"/>
          </a:xfrm>
          <a:prstGeom prst="rect">
            <a:avLst/>
          </a:prstGeom>
        </p:spPr>
      </p:pic>
      <p:pic>
        <p:nvPicPr>
          <p:cNvPr id="7" name="Picture 6" descr="A machine in a room&#10;&#10;Description automatically generated">
            <a:extLst>
              <a:ext uri="{FF2B5EF4-FFF2-40B4-BE49-F238E27FC236}">
                <a16:creationId xmlns:a16="http://schemas.microsoft.com/office/drawing/2014/main" id="{CA6E45F0-8E8E-0659-40B7-3E62BFA7FF5C}"/>
              </a:ext>
            </a:extLst>
          </p:cNvPr>
          <p:cNvPicPr>
            <a:picLocks noChangeAspect="1"/>
          </p:cNvPicPr>
          <p:nvPr/>
        </p:nvPicPr>
        <p:blipFill rotWithShape="1">
          <a:blip r:embed="rId4"/>
          <a:srcRect l="-136" t="5464"/>
          <a:stretch/>
        </p:blipFill>
        <p:spPr>
          <a:xfrm>
            <a:off x="4473138" y="1162489"/>
            <a:ext cx="4226086" cy="2992276"/>
          </a:xfrm>
          <a:prstGeom prst="rect">
            <a:avLst/>
          </a:prstGeom>
        </p:spPr>
      </p:pic>
      <p:sp>
        <p:nvSpPr>
          <p:cNvPr id="11" name="TextBox 10">
            <a:extLst>
              <a:ext uri="{FF2B5EF4-FFF2-40B4-BE49-F238E27FC236}">
                <a16:creationId xmlns:a16="http://schemas.microsoft.com/office/drawing/2014/main" id="{027C6907-3926-B612-1F75-40F0ECD5C5A5}"/>
              </a:ext>
            </a:extLst>
          </p:cNvPr>
          <p:cNvSpPr txBox="1"/>
          <p:nvPr/>
        </p:nvSpPr>
        <p:spPr>
          <a:xfrm>
            <a:off x="902389" y="735227"/>
            <a:ext cx="7521611" cy="307777"/>
          </a:xfrm>
          <a:prstGeom prst="rect">
            <a:avLst/>
          </a:prstGeom>
          <a:noFill/>
        </p:spPr>
        <p:txBody>
          <a:bodyPr wrap="none" rtlCol="0">
            <a:spAutoFit/>
          </a:bodyPr>
          <a:lstStyle/>
          <a:p>
            <a:r>
              <a:rPr lang="en-US" dirty="0">
                <a:solidFill>
                  <a:schemeClr val="tx2"/>
                </a:solidFill>
                <a:latin typeface="+mj-lt"/>
              </a:rPr>
              <a:t>The e</a:t>
            </a:r>
            <a:r>
              <a:rPr lang="en-US" b="0" i="0" dirty="0">
                <a:solidFill>
                  <a:schemeClr val="tx2"/>
                </a:solidFill>
                <a:effectLst/>
                <a:latin typeface="+mj-lt"/>
              </a:rPr>
              <a:t>xtraction and the determination of the amount of extracted radon from a sample of gas.</a:t>
            </a:r>
            <a:endParaRPr lang="en-AE" dirty="0">
              <a:solidFill>
                <a:schemeClr val="tx2"/>
              </a:solidFill>
              <a:latin typeface="+mj-lt"/>
            </a:endParaRPr>
          </a:p>
        </p:txBody>
      </p:sp>
      <p:pic>
        <p:nvPicPr>
          <p:cNvPr id="4" name="Picture 3" descr="A picture containing text, indoor, tool, different&#10;&#10;Description automatically generated">
            <a:extLst>
              <a:ext uri="{FF2B5EF4-FFF2-40B4-BE49-F238E27FC236}">
                <a16:creationId xmlns:a16="http://schemas.microsoft.com/office/drawing/2014/main" id="{36EFDBCF-CAE1-F596-8FC3-E36A9E82DAA0}"/>
              </a:ext>
            </a:extLst>
          </p:cNvPr>
          <p:cNvPicPr>
            <a:picLocks noChangeAspect="1"/>
          </p:cNvPicPr>
          <p:nvPr/>
        </p:nvPicPr>
        <p:blipFill rotWithShape="1">
          <a:blip r:embed="rId5"/>
          <a:srcRect l="9663" r="7865" b="342"/>
          <a:stretch/>
        </p:blipFill>
        <p:spPr>
          <a:xfrm>
            <a:off x="496058" y="1162489"/>
            <a:ext cx="3799769" cy="2992277"/>
          </a:xfrm>
          <a:prstGeom prst="rect">
            <a:avLst/>
          </a:prstGeom>
        </p:spPr>
      </p:pic>
      <p:sp>
        <p:nvSpPr>
          <p:cNvPr id="8" name="Google Shape;2856;p92">
            <a:extLst>
              <a:ext uri="{FF2B5EF4-FFF2-40B4-BE49-F238E27FC236}">
                <a16:creationId xmlns:a16="http://schemas.microsoft.com/office/drawing/2014/main" id="{58467EFC-1955-F2F1-229A-B6D67A6CB274}"/>
              </a:ext>
            </a:extLst>
          </p:cNvPr>
          <p:cNvSpPr txBox="1"/>
          <p:nvPr/>
        </p:nvSpPr>
        <p:spPr>
          <a:xfrm>
            <a:off x="1107972" y="4171915"/>
            <a:ext cx="2692504"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Underground Assay Board</a:t>
            </a:r>
            <a:endParaRPr b="1" dirty="0">
              <a:solidFill>
                <a:schemeClr val="lt1"/>
              </a:solidFill>
              <a:latin typeface="Source Code Pro Light"/>
              <a:ea typeface="Source Code Pro Light"/>
              <a:cs typeface="Source Code Pro Light"/>
              <a:sym typeface="Source Code Pro Light"/>
            </a:endParaRPr>
          </a:p>
        </p:txBody>
      </p:sp>
      <p:sp>
        <p:nvSpPr>
          <p:cNvPr id="9" name="Google Shape;2856;p92">
            <a:extLst>
              <a:ext uri="{FF2B5EF4-FFF2-40B4-BE49-F238E27FC236}">
                <a16:creationId xmlns:a16="http://schemas.microsoft.com/office/drawing/2014/main" id="{6BE4E549-D5C9-A3BA-DBDD-C7490E8A5509}"/>
              </a:ext>
            </a:extLst>
          </p:cNvPr>
          <p:cNvSpPr txBox="1"/>
          <p:nvPr/>
        </p:nvSpPr>
        <p:spPr>
          <a:xfrm>
            <a:off x="5477566" y="4164311"/>
            <a:ext cx="2692504"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Surface Assay Board</a:t>
            </a:r>
            <a:endParaRPr b="1" dirty="0">
              <a:solidFill>
                <a:schemeClr val="lt1"/>
              </a:solidFill>
              <a:latin typeface="Source Code Pro Light"/>
              <a:ea typeface="Source Code Pro Light"/>
              <a:cs typeface="Source Code Pro Light"/>
              <a:sym typeface="Source Code Pro Light"/>
            </a:endParaRPr>
          </a:p>
        </p:txBody>
      </p:sp>
    </p:spTree>
    <p:extLst>
      <p:ext uri="{BB962C8B-B14F-4D97-AF65-F5344CB8AC3E}">
        <p14:creationId xmlns:p14="http://schemas.microsoft.com/office/powerpoint/2010/main" val="53397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pic>
        <p:nvPicPr>
          <p:cNvPr id="15" name="Picture 14">
            <a:extLst>
              <a:ext uri="{FF2B5EF4-FFF2-40B4-BE49-F238E27FC236}">
                <a16:creationId xmlns:a16="http://schemas.microsoft.com/office/drawing/2014/main" id="{26ED6F64-6F60-F3AD-7A99-2C3571E27CA7}"/>
              </a:ext>
            </a:extLst>
          </p:cNvPr>
          <p:cNvPicPr>
            <a:picLocks noChangeAspect="1"/>
          </p:cNvPicPr>
          <p:nvPr/>
        </p:nvPicPr>
        <p:blipFill>
          <a:blip r:embed="rId3"/>
          <a:stretch>
            <a:fillRect/>
          </a:stretch>
        </p:blipFill>
        <p:spPr>
          <a:xfrm>
            <a:off x="7822853" y="4248150"/>
            <a:ext cx="1295400" cy="895350"/>
          </a:xfrm>
          <a:prstGeom prst="rect">
            <a:avLst/>
          </a:prstGeom>
        </p:spPr>
      </p:pic>
      <p:pic>
        <p:nvPicPr>
          <p:cNvPr id="13" name="Picture 12">
            <a:extLst>
              <a:ext uri="{FF2B5EF4-FFF2-40B4-BE49-F238E27FC236}">
                <a16:creationId xmlns:a16="http://schemas.microsoft.com/office/drawing/2014/main" id="{7AADC65C-9720-E704-A976-5C53DF9D6A46}"/>
              </a:ext>
            </a:extLst>
          </p:cNvPr>
          <p:cNvPicPr>
            <a:picLocks noChangeAspect="1"/>
          </p:cNvPicPr>
          <p:nvPr/>
        </p:nvPicPr>
        <p:blipFill>
          <a:blip r:embed="rId3"/>
          <a:stretch>
            <a:fillRect/>
          </a:stretch>
        </p:blipFill>
        <p:spPr>
          <a:xfrm>
            <a:off x="35890" y="4223909"/>
            <a:ext cx="1295400" cy="895350"/>
          </a:xfrm>
          <a:prstGeom prst="rect">
            <a:avLst/>
          </a:prstGeom>
        </p:spPr>
      </p:pic>
      <p:pic>
        <p:nvPicPr>
          <p:cNvPr id="10" name="Picture 9">
            <a:extLst>
              <a:ext uri="{FF2B5EF4-FFF2-40B4-BE49-F238E27FC236}">
                <a16:creationId xmlns:a16="http://schemas.microsoft.com/office/drawing/2014/main" id="{FACC5A0F-3C16-6E03-128A-C4C28A6F2755}"/>
              </a:ext>
            </a:extLst>
          </p:cNvPr>
          <p:cNvPicPr>
            <a:picLocks noChangeAspect="1"/>
          </p:cNvPicPr>
          <p:nvPr/>
        </p:nvPicPr>
        <p:blipFill>
          <a:blip r:embed="rId3"/>
          <a:stretch>
            <a:fillRect/>
          </a:stretch>
        </p:blipFill>
        <p:spPr>
          <a:xfrm>
            <a:off x="27878" y="0"/>
            <a:ext cx="1295400" cy="895350"/>
          </a:xfrm>
          <a:prstGeom prst="rect">
            <a:avLst/>
          </a:prstGeom>
        </p:spPr>
      </p:pic>
      <p:sp>
        <p:nvSpPr>
          <p:cNvPr id="2" name="Google Shape;2851;p92">
            <a:extLst>
              <a:ext uri="{FF2B5EF4-FFF2-40B4-BE49-F238E27FC236}">
                <a16:creationId xmlns:a16="http://schemas.microsoft.com/office/drawing/2014/main" id="{96EF90D0-FFB5-7D64-7874-48C8864A44F7}"/>
              </a:ext>
            </a:extLst>
          </p:cNvPr>
          <p:cNvSpPr txBox="1">
            <a:spLocks/>
          </p:cNvSpPr>
          <p:nvPr/>
        </p:nvSpPr>
        <p:spPr>
          <a:xfrm>
            <a:off x="720000" y="86977"/>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How we extract Radon</a:t>
            </a:r>
          </a:p>
        </p:txBody>
      </p:sp>
      <p:pic>
        <p:nvPicPr>
          <p:cNvPr id="9" name="Picture 8" descr="A computer screen shot of a letter&#10;&#10;Description automatically generated with medium confidence">
            <a:extLst>
              <a:ext uri="{FF2B5EF4-FFF2-40B4-BE49-F238E27FC236}">
                <a16:creationId xmlns:a16="http://schemas.microsoft.com/office/drawing/2014/main" id="{6F95E2B9-0B36-F546-03AF-9A3F75A7DE7D}"/>
              </a:ext>
            </a:extLst>
          </p:cNvPr>
          <p:cNvPicPr>
            <a:picLocks noChangeAspect="1"/>
          </p:cNvPicPr>
          <p:nvPr/>
        </p:nvPicPr>
        <p:blipFill rotWithShape="1">
          <a:blip r:embed="rId4"/>
          <a:srcRect l="88037" t="27675" r="2882" b="32450"/>
          <a:stretch/>
        </p:blipFill>
        <p:spPr>
          <a:xfrm flipH="1">
            <a:off x="1486502" y="4038345"/>
            <a:ext cx="669198" cy="749715"/>
          </a:xfrm>
          <a:prstGeom prst="rect">
            <a:avLst/>
          </a:prstGeom>
        </p:spPr>
      </p:pic>
      <p:pic>
        <p:nvPicPr>
          <p:cNvPr id="20" name="Picture 19">
            <a:extLst>
              <a:ext uri="{FF2B5EF4-FFF2-40B4-BE49-F238E27FC236}">
                <a16:creationId xmlns:a16="http://schemas.microsoft.com/office/drawing/2014/main" id="{5726044A-0F69-5380-3224-9D8722708551}"/>
              </a:ext>
            </a:extLst>
          </p:cNvPr>
          <p:cNvPicPr>
            <a:picLocks noChangeAspect="1"/>
          </p:cNvPicPr>
          <p:nvPr/>
        </p:nvPicPr>
        <p:blipFill>
          <a:blip r:embed="rId3"/>
          <a:stretch>
            <a:fillRect/>
          </a:stretch>
        </p:blipFill>
        <p:spPr>
          <a:xfrm>
            <a:off x="7848600" y="0"/>
            <a:ext cx="1295400" cy="895350"/>
          </a:xfrm>
          <a:prstGeom prst="rect">
            <a:avLst/>
          </a:prstGeom>
        </p:spPr>
      </p:pic>
      <p:pic>
        <p:nvPicPr>
          <p:cNvPr id="17" name="Picture 16" descr="A computer screen shot of a letter&#10;&#10;Description automatically generated with medium confidence">
            <a:extLst>
              <a:ext uri="{FF2B5EF4-FFF2-40B4-BE49-F238E27FC236}">
                <a16:creationId xmlns:a16="http://schemas.microsoft.com/office/drawing/2014/main" id="{6BC98129-2AC5-4735-0A3D-A2E118BFFB77}"/>
              </a:ext>
            </a:extLst>
          </p:cNvPr>
          <p:cNvPicPr>
            <a:picLocks noChangeAspect="1"/>
          </p:cNvPicPr>
          <p:nvPr/>
        </p:nvPicPr>
        <p:blipFill rotWithShape="1">
          <a:blip r:embed="rId4"/>
          <a:srcRect l="46493" t="13534" r="44426" b="14413"/>
          <a:stretch/>
        </p:blipFill>
        <p:spPr>
          <a:xfrm flipH="1">
            <a:off x="6532327" y="3195758"/>
            <a:ext cx="530631" cy="1074205"/>
          </a:xfrm>
          <a:prstGeom prst="rect">
            <a:avLst/>
          </a:prstGeom>
        </p:spPr>
      </p:pic>
      <p:pic>
        <p:nvPicPr>
          <p:cNvPr id="18" name="Picture 17" descr="A computer screen shot of a letter&#10;&#10;Description automatically generated with medium confidence">
            <a:extLst>
              <a:ext uri="{FF2B5EF4-FFF2-40B4-BE49-F238E27FC236}">
                <a16:creationId xmlns:a16="http://schemas.microsoft.com/office/drawing/2014/main" id="{C9BF769A-8310-2044-C96F-E1EB0A6E2D9E}"/>
              </a:ext>
            </a:extLst>
          </p:cNvPr>
          <p:cNvPicPr>
            <a:picLocks noChangeAspect="1"/>
          </p:cNvPicPr>
          <p:nvPr/>
        </p:nvPicPr>
        <p:blipFill rotWithShape="1">
          <a:blip r:embed="rId4"/>
          <a:srcRect l="20574" t="5943" r="59008" b="9260"/>
          <a:stretch/>
        </p:blipFill>
        <p:spPr>
          <a:xfrm flipH="1">
            <a:off x="7278888" y="3075429"/>
            <a:ext cx="1164561" cy="1234015"/>
          </a:xfrm>
          <a:prstGeom prst="rect">
            <a:avLst/>
          </a:prstGeom>
        </p:spPr>
      </p:pic>
      <p:pic>
        <p:nvPicPr>
          <p:cNvPr id="19" name="Picture 18" descr="A computer screen shot of a letter&#10;&#10;Description automatically generated with medium confidence">
            <a:extLst>
              <a:ext uri="{FF2B5EF4-FFF2-40B4-BE49-F238E27FC236}">
                <a16:creationId xmlns:a16="http://schemas.microsoft.com/office/drawing/2014/main" id="{942DFA83-E97A-2493-3625-07EB17D93729}"/>
              </a:ext>
            </a:extLst>
          </p:cNvPr>
          <p:cNvPicPr>
            <a:picLocks noChangeAspect="1"/>
          </p:cNvPicPr>
          <p:nvPr/>
        </p:nvPicPr>
        <p:blipFill rotWithShape="1">
          <a:blip r:embed="rId4"/>
          <a:srcRect l="61554" t="24385" r="29475" b="30011"/>
          <a:stretch/>
        </p:blipFill>
        <p:spPr>
          <a:xfrm flipH="1">
            <a:off x="3926842" y="3853283"/>
            <a:ext cx="760183" cy="986026"/>
          </a:xfrm>
          <a:prstGeom prst="rect">
            <a:avLst/>
          </a:prstGeom>
        </p:spPr>
      </p:pic>
      <p:pic>
        <p:nvPicPr>
          <p:cNvPr id="27" name="Picture 26">
            <a:extLst>
              <a:ext uri="{FF2B5EF4-FFF2-40B4-BE49-F238E27FC236}">
                <a16:creationId xmlns:a16="http://schemas.microsoft.com/office/drawing/2014/main" id="{54CCCADC-854B-998B-0DE3-4F733824AB51}"/>
              </a:ext>
            </a:extLst>
          </p:cNvPr>
          <p:cNvPicPr>
            <a:picLocks noChangeAspect="1"/>
          </p:cNvPicPr>
          <p:nvPr/>
        </p:nvPicPr>
        <p:blipFill>
          <a:blip r:embed="rId5"/>
          <a:stretch>
            <a:fillRect/>
          </a:stretch>
        </p:blipFill>
        <p:spPr>
          <a:xfrm>
            <a:off x="2809280" y="3941284"/>
            <a:ext cx="1003088" cy="1234015"/>
          </a:xfrm>
          <a:prstGeom prst="rect">
            <a:avLst/>
          </a:prstGeom>
        </p:spPr>
      </p:pic>
      <p:sp>
        <p:nvSpPr>
          <p:cNvPr id="3" name="Cloud 2">
            <a:extLst>
              <a:ext uri="{FF2B5EF4-FFF2-40B4-BE49-F238E27FC236}">
                <a16:creationId xmlns:a16="http://schemas.microsoft.com/office/drawing/2014/main" id="{D65CD506-59BE-F93E-36F0-96CFE87BFB14}"/>
              </a:ext>
            </a:extLst>
          </p:cNvPr>
          <p:cNvSpPr/>
          <p:nvPr/>
        </p:nvSpPr>
        <p:spPr>
          <a:xfrm>
            <a:off x="642649" y="813395"/>
            <a:ext cx="2568633" cy="1838288"/>
          </a:xfrm>
          <a:prstGeom prst="cloud">
            <a:avLst/>
          </a:prstGeom>
          <a:solidFill>
            <a:schemeClr val="accent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E" dirty="0"/>
          </a:p>
        </p:txBody>
      </p:sp>
      <p:pic>
        <p:nvPicPr>
          <p:cNvPr id="7" name="Picture 2" descr="Radon Home Test Kit | Virginia Department of Health">
            <a:extLst>
              <a:ext uri="{FF2B5EF4-FFF2-40B4-BE49-F238E27FC236}">
                <a16:creationId xmlns:a16="http://schemas.microsoft.com/office/drawing/2014/main" id="{21E69FB8-8BD6-A844-BCF1-610ECB4B91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8690" y="1753596"/>
            <a:ext cx="382646" cy="3641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adon Home Test Kit | Virginia Department of Health">
            <a:extLst>
              <a:ext uri="{FF2B5EF4-FFF2-40B4-BE49-F238E27FC236}">
                <a16:creationId xmlns:a16="http://schemas.microsoft.com/office/drawing/2014/main" id="{F38373FD-CA9B-1662-CA41-BA1D123EE5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6624" y="1430171"/>
            <a:ext cx="382646" cy="3641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adon Home Test Kit | Virginia Department of Health">
            <a:extLst>
              <a:ext uri="{FF2B5EF4-FFF2-40B4-BE49-F238E27FC236}">
                <a16:creationId xmlns:a16="http://schemas.microsoft.com/office/drawing/2014/main" id="{8F3EC661-77B8-9BC4-AFF9-78171C1FA2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9647" y="2070838"/>
            <a:ext cx="382646" cy="36410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adon Home Test Kit | Virginia Department of Health">
            <a:extLst>
              <a:ext uri="{FF2B5EF4-FFF2-40B4-BE49-F238E27FC236}">
                <a16:creationId xmlns:a16="http://schemas.microsoft.com/office/drawing/2014/main" id="{4E202DB6-3F10-D6F1-3F33-C3531D20A9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2971" y="1092179"/>
            <a:ext cx="382646" cy="36410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adon Home Test Kit | Virginia Department of Health">
            <a:extLst>
              <a:ext uri="{FF2B5EF4-FFF2-40B4-BE49-F238E27FC236}">
                <a16:creationId xmlns:a16="http://schemas.microsoft.com/office/drawing/2014/main" id="{FCC9A1CC-FC2C-BB97-2464-AAD34D4806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3974" y="1092179"/>
            <a:ext cx="382646" cy="36410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adon Home Test Kit | Virginia Department of Health">
            <a:extLst>
              <a:ext uri="{FF2B5EF4-FFF2-40B4-BE49-F238E27FC236}">
                <a16:creationId xmlns:a16="http://schemas.microsoft.com/office/drawing/2014/main" id="{39EACD9F-BA66-BDC5-3667-E42101FF95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7513" y="1869417"/>
            <a:ext cx="382646" cy="364104"/>
          </a:xfrm>
          <a:prstGeom prst="rect">
            <a:avLst/>
          </a:prstGeom>
          <a:noFill/>
          <a:extLst>
            <a:ext uri="{909E8E84-426E-40DD-AFC4-6F175D3DCCD1}">
              <a14:hiddenFill xmlns:a14="http://schemas.microsoft.com/office/drawing/2010/main">
                <a:solidFill>
                  <a:srgbClr val="FFFFFF"/>
                </a:solidFill>
              </a14:hiddenFill>
            </a:ext>
          </a:extLst>
        </p:spPr>
      </p:pic>
      <p:grpSp>
        <p:nvGrpSpPr>
          <p:cNvPr id="1066" name="Group 1065">
            <a:extLst>
              <a:ext uri="{FF2B5EF4-FFF2-40B4-BE49-F238E27FC236}">
                <a16:creationId xmlns:a16="http://schemas.microsoft.com/office/drawing/2014/main" id="{0C479867-52FB-2DF7-15C3-F9C6BCAC1CDC}"/>
              </a:ext>
            </a:extLst>
          </p:cNvPr>
          <p:cNvGrpSpPr/>
          <p:nvPr/>
        </p:nvGrpSpPr>
        <p:grpSpPr>
          <a:xfrm>
            <a:off x="3521274" y="1426963"/>
            <a:ext cx="5522400" cy="1918800"/>
            <a:chOff x="3521274" y="1426963"/>
            <a:chExt cx="5522400" cy="1918800"/>
          </a:xfrm>
        </p:grpSpPr>
        <mc:AlternateContent xmlns:mc="http://schemas.openxmlformats.org/markup-compatibility/2006" xmlns:p14="http://schemas.microsoft.com/office/powerpoint/2010/main">
          <mc:Choice Requires="p14">
            <p:contentPart p14:bwMode="auto" r:id="rId7">
              <p14:nvContentPartPr>
                <p14:cNvPr id="1027" name="Ink 1026">
                  <a:extLst>
                    <a:ext uri="{FF2B5EF4-FFF2-40B4-BE49-F238E27FC236}">
                      <a16:creationId xmlns:a16="http://schemas.microsoft.com/office/drawing/2014/main" id="{09FC8B7A-3EAE-3D9B-4847-C6F1C17EE270}"/>
                    </a:ext>
                  </a:extLst>
                </p14:cNvPr>
                <p14:cNvContentPartPr/>
                <p14:nvPr/>
              </p14:nvContentPartPr>
              <p14:xfrm>
                <a:off x="3521274" y="1426963"/>
                <a:ext cx="4116240" cy="1365840"/>
              </p14:xfrm>
            </p:contentPart>
          </mc:Choice>
          <mc:Fallback xmlns="">
            <p:pic>
              <p:nvPicPr>
                <p:cNvPr id="1027" name="Ink 1026">
                  <a:extLst>
                    <a:ext uri="{FF2B5EF4-FFF2-40B4-BE49-F238E27FC236}">
                      <a16:creationId xmlns:a16="http://schemas.microsoft.com/office/drawing/2014/main" id="{09FC8B7A-3EAE-3D9B-4847-C6F1C17EE270}"/>
                    </a:ext>
                  </a:extLst>
                </p:cNvPr>
                <p:cNvPicPr/>
                <p:nvPr/>
              </p:nvPicPr>
              <p:blipFill>
                <a:blip r:embed="rId8"/>
                <a:stretch>
                  <a:fillRect/>
                </a:stretch>
              </p:blipFill>
              <p:spPr>
                <a:xfrm>
                  <a:off x="3512274" y="1417963"/>
                  <a:ext cx="4133880" cy="1383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28" name="Ink 1027">
                  <a:extLst>
                    <a:ext uri="{FF2B5EF4-FFF2-40B4-BE49-F238E27FC236}">
                      <a16:creationId xmlns:a16="http://schemas.microsoft.com/office/drawing/2014/main" id="{5BB3957F-8D42-989F-7595-02D29E4AD3D4}"/>
                    </a:ext>
                  </a:extLst>
                </p14:cNvPr>
                <p14:cNvContentPartPr/>
                <p14:nvPr/>
              </p14:nvContentPartPr>
              <p14:xfrm>
                <a:off x="7426914" y="2651683"/>
                <a:ext cx="362520" cy="234720"/>
              </p14:xfrm>
            </p:contentPart>
          </mc:Choice>
          <mc:Fallback xmlns="">
            <p:pic>
              <p:nvPicPr>
                <p:cNvPr id="1028" name="Ink 1027">
                  <a:extLst>
                    <a:ext uri="{FF2B5EF4-FFF2-40B4-BE49-F238E27FC236}">
                      <a16:creationId xmlns:a16="http://schemas.microsoft.com/office/drawing/2014/main" id="{5BB3957F-8D42-989F-7595-02D29E4AD3D4}"/>
                    </a:ext>
                  </a:extLst>
                </p:cNvPr>
                <p:cNvPicPr/>
                <p:nvPr/>
              </p:nvPicPr>
              <p:blipFill>
                <a:blip r:embed="rId10"/>
                <a:stretch>
                  <a:fillRect/>
                </a:stretch>
              </p:blipFill>
              <p:spPr>
                <a:xfrm>
                  <a:off x="7417914" y="2642697"/>
                  <a:ext cx="380160" cy="252333"/>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51" name="Ink 1050">
                  <a:extLst>
                    <a:ext uri="{FF2B5EF4-FFF2-40B4-BE49-F238E27FC236}">
                      <a16:creationId xmlns:a16="http://schemas.microsoft.com/office/drawing/2014/main" id="{EAE72DDD-7233-82C9-EA07-1C9607450C9C}"/>
                    </a:ext>
                  </a:extLst>
                </p14:cNvPr>
                <p14:cNvContentPartPr/>
                <p14:nvPr/>
              </p14:nvContentPartPr>
              <p14:xfrm>
                <a:off x="7965834" y="2447563"/>
                <a:ext cx="91800" cy="347760"/>
              </p14:xfrm>
            </p:contentPart>
          </mc:Choice>
          <mc:Fallback xmlns="">
            <p:pic>
              <p:nvPicPr>
                <p:cNvPr id="1051" name="Ink 1050">
                  <a:extLst>
                    <a:ext uri="{FF2B5EF4-FFF2-40B4-BE49-F238E27FC236}">
                      <a16:creationId xmlns:a16="http://schemas.microsoft.com/office/drawing/2014/main" id="{EAE72DDD-7233-82C9-EA07-1C9607450C9C}"/>
                    </a:ext>
                  </a:extLst>
                </p:cNvPr>
                <p:cNvPicPr/>
                <p:nvPr/>
              </p:nvPicPr>
              <p:blipFill>
                <a:blip r:embed="rId12"/>
                <a:stretch>
                  <a:fillRect/>
                </a:stretch>
              </p:blipFill>
              <p:spPr>
                <a:xfrm>
                  <a:off x="7956834" y="2438554"/>
                  <a:ext cx="109440" cy="365418"/>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52" name="Ink 1051">
                  <a:extLst>
                    <a:ext uri="{FF2B5EF4-FFF2-40B4-BE49-F238E27FC236}">
                      <a16:creationId xmlns:a16="http://schemas.microsoft.com/office/drawing/2014/main" id="{C986F3AF-ED05-D7E8-3459-DD1723925646}"/>
                    </a:ext>
                  </a:extLst>
                </p14:cNvPr>
                <p14:cNvContentPartPr/>
                <p14:nvPr/>
              </p14:nvContentPartPr>
              <p14:xfrm>
                <a:off x="8039274" y="2626843"/>
                <a:ext cx="228600" cy="165960"/>
              </p14:xfrm>
            </p:contentPart>
          </mc:Choice>
          <mc:Fallback xmlns="">
            <p:pic>
              <p:nvPicPr>
                <p:cNvPr id="1052" name="Ink 1051">
                  <a:extLst>
                    <a:ext uri="{FF2B5EF4-FFF2-40B4-BE49-F238E27FC236}">
                      <a16:creationId xmlns:a16="http://schemas.microsoft.com/office/drawing/2014/main" id="{C986F3AF-ED05-D7E8-3459-DD1723925646}"/>
                    </a:ext>
                  </a:extLst>
                </p:cNvPr>
                <p:cNvPicPr/>
                <p:nvPr/>
              </p:nvPicPr>
              <p:blipFill>
                <a:blip r:embed="rId14"/>
                <a:stretch>
                  <a:fillRect/>
                </a:stretch>
              </p:blipFill>
              <p:spPr>
                <a:xfrm>
                  <a:off x="8030288" y="2617843"/>
                  <a:ext cx="246212"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53" name="Ink 1052">
                  <a:extLst>
                    <a:ext uri="{FF2B5EF4-FFF2-40B4-BE49-F238E27FC236}">
                      <a16:creationId xmlns:a16="http://schemas.microsoft.com/office/drawing/2014/main" id="{F37C8A83-3FC8-973C-1E0C-BB00CC136282}"/>
                    </a:ext>
                  </a:extLst>
                </p14:cNvPr>
                <p14:cNvContentPartPr/>
                <p14:nvPr/>
              </p14:nvContentPartPr>
              <p14:xfrm>
                <a:off x="8251314" y="2568883"/>
                <a:ext cx="15840" cy="27000"/>
              </p14:xfrm>
            </p:contentPart>
          </mc:Choice>
          <mc:Fallback xmlns="">
            <p:pic>
              <p:nvPicPr>
                <p:cNvPr id="1053" name="Ink 1052">
                  <a:extLst>
                    <a:ext uri="{FF2B5EF4-FFF2-40B4-BE49-F238E27FC236}">
                      <a16:creationId xmlns:a16="http://schemas.microsoft.com/office/drawing/2014/main" id="{F37C8A83-3FC8-973C-1E0C-BB00CC136282}"/>
                    </a:ext>
                  </a:extLst>
                </p:cNvPr>
                <p:cNvPicPr/>
                <p:nvPr/>
              </p:nvPicPr>
              <p:blipFill>
                <a:blip r:embed="rId16"/>
                <a:stretch>
                  <a:fillRect/>
                </a:stretch>
              </p:blipFill>
              <p:spPr>
                <a:xfrm>
                  <a:off x="8242314" y="2559761"/>
                  <a:ext cx="33480" cy="44878"/>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54" name="Ink 1053">
                  <a:extLst>
                    <a:ext uri="{FF2B5EF4-FFF2-40B4-BE49-F238E27FC236}">
                      <a16:creationId xmlns:a16="http://schemas.microsoft.com/office/drawing/2014/main" id="{05D9892F-1B95-FEF2-29C3-86159FC87122}"/>
                    </a:ext>
                  </a:extLst>
                </p14:cNvPr>
                <p14:cNvContentPartPr/>
                <p14:nvPr/>
              </p14:nvContentPartPr>
              <p14:xfrm>
                <a:off x="8331234" y="2586523"/>
                <a:ext cx="712440" cy="450360"/>
              </p14:xfrm>
            </p:contentPart>
          </mc:Choice>
          <mc:Fallback xmlns="">
            <p:pic>
              <p:nvPicPr>
                <p:cNvPr id="1054" name="Ink 1053">
                  <a:extLst>
                    <a:ext uri="{FF2B5EF4-FFF2-40B4-BE49-F238E27FC236}">
                      <a16:creationId xmlns:a16="http://schemas.microsoft.com/office/drawing/2014/main" id="{05D9892F-1B95-FEF2-29C3-86159FC87122}"/>
                    </a:ext>
                  </a:extLst>
                </p:cNvPr>
                <p:cNvPicPr/>
                <p:nvPr/>
              </p:nvPicPr>
              <p:blipFill>
                <a:blip r:embed="rId18"/>
                <a:stretch>
                  <a:fillRect/>
                </a:stretch>
              </p:blipFill>
              <p:spPr>
                <a:xfrm>
                  <a:off x="8322239" y="2577530"/>
                  <a:ext cx="730071" cy="467986"/>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56" name="Ink 1055">
                  <a:extLst>
                    <a:ext uri="{FF2B5EF4-FFF2-40B4-BE49-F238E27FC236}">
                      <a16:creationId xmlns:a16="http://schemas.microsoft.com/office/drawing/2014/main" id="{9538DCD0-2C10-5300-86B2-CE5E423F659A}"/>
                    </a:ext>
                  </a:extLst>
                </p14:cNvPr>
                <p14:cNvContentPartPr/>
                <p14:nvPr/>
              </p14:nvContentPartPr>
              <p14:xfrm>
                <a:off x="8275794" y="2941483"/>
                <a:ext cx="160200" cy="11880"/>
              </p14:xfrm>
            </p:contentPart>
          </mc:Choice>
          <mc:Fallback xmlns="">
            <p:pic>
              <p:nvPicPr>
                <p:cNvPr id="1056" name="Ink 1055">
                  <a:extLst>
                    <a:ext uri="{FF2B5EF4-FFF2-40B4-BE49-F238E27FC236}">
                      <a16:creationId xmlns:a16="http://schemas.microsoft.com/office/drawing/2014/main" id="{9538DCD0-2C10-5300-86B2-CE5E423F659A}"/>
                    </a:ext>
                  </a:extLst>
                </p:cNvPr>
                <p:cNvPicPr/>
                <p:nvPr/>
              </p:nvPicPr>
              <p:blipFill>
                <a:blip r:embed="rId20"/>
                <a:stretch>
                  <a:fillRect/>
                </a:stretch>
              </p:blipFill>
              <p:spPr>
                <a:xfrm>
                  <a:off x="8266774" y="2932483"/>
                  <a:ext cx="17788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057" name="Ink 1056">
                  <a:extLst>
                    <a:ext uri="{FF2B5EF4-FFF2-40B4-BE49-F238E27FC236}">
                      <a16:creationId xmlns:a16="http://schemas.microsoft.com/office/drawing/2014/main" id="{78EF409B-E212-4012-9651-93F921AEF7DE}"/>
                    </a:ext>
                  </a:extLst>
                </p14:cNvPr>
                <p14:cNvContentPartPr/>
                <p14:nvPr/>
              </p14:nvContentPartPr>
              <p14:xfrm>
                <a:off x="8343474" y="2959123"/>
                <a:ext cx="26640" cy="254160"/>
              </p14:xfrm>
            </p:contentPart>
          </mc:Choice>
          <mc:Fallback xmlns="">
            <p:pic>
              <p:nvPicPr>
                <p:cNvPr id="1057" name="Ink 1056">
                  <a:extLst>
                    <a:ext uri="{FF2B5EF4-FFF2-40B4-BE49-F238E27FC236}">
                      <a16:creationId xmlns:a16="http://schemas.microsoft.com/office/drawing/2014/main" id="{78EF409B-E212-4012-9651-93F921AEF7DE}"/>
                    </a:ext>
                  </a:extLst>
                </p:cNvPr>
                <p:cNvPicPr/>
                <p:nvPr/>
              </p:nvPicPr>
              <p:blipFill>
                <a:blip r:embed="rId22"/>
                <a:stretch>
                  <a:fillRect/>
                </a:stretch>
              </p:blipFill>
              <p:spPr>
                <a:xfrm>
                  <a:off x="8334594" y="2950123"/>
                  <a:ext cx="44045" cy="2718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058" name="Ink 1057">
                  <a:extLst>
                    <a:ext uri="{FF2B5EF4-FFF2-40B4-BE49-F238E27FC236}">
                      <a16:creationId xmlns:a16="http://schemas.microsoft.com/office/drawing/2014/main" id="{566C4526-E455-CB04-8C28-BF2F246E9163}"/>
                    </a:ext>
                  </a:extLst>
                </p14:cNvPr>
                <p14:cNvContentPartPr/>
                <p14:nvPr/>
              </p14:nvContentPartPr>
              <p14:xfrm>
                <a:off x="8410074" y="2966683"/>
                <a:ext cx="332280" cy="379080"/>
              </p14:xfrm>
            </p:contentPart>
          </mc:Choice>
          <mc:Fallback xmlns="">
            <p:pic>
              <p:nvPicPr>
                <p:cNvPr id="1058" name="Ink 1057">
                  <a:extLst>
                    <a:ext uri="{FF2B5EF4-FFF2-40B4-BE49-F238E27FC236}">
                      <a16:creationId xmlns:a16="http://schemas.microsoft.com/office/drawing/2014/main" id="{566C4526-E455-CB04-8C28-BF2F246E9163}"/>
                    </a:ext>
                  </a:extLst>
                </p:cNvPr>
                <p:cNvPicPr/>
                <p:nvPr/>
              </p:nvPicPr>
              <p:blipFill>
                <a:blip r:embed="rId24"/>
                <a:stretch>
                  <a:fillRect/>
                </a:stretch>
              </p:blipFill>
              <p:spPr>
                <a:xfrm>
                  <a:off x="8401084" y="2957683"/>
                  <a:ext cx="349901" cy="396720"/>
                </a:xfrm>
                <a:prstGeom prst="rect">
                  <a:avLst/>
                </a:prstGeom>
              </p:spPr>
            </p:pic>
          </mc:Fallback>
        </mc:AlternateContent>
      </p:grpSp>
      <p:grpSp>
        <p:nvGrpSpPr>
          <p:cNvPr id="1102" name="Group 1101">
            <a:extLst>
              <a:ext uri="{FF2B5EF4-FFF2-40B4-BE49-F238E27FC236}">
                <a16:creationId xmlns:a16="http://schemas.microsoft.com/office/drawing/2014/main" id="{C4B3EEEF-26D6-30D7-8FB0-C87D078F4104}"/>
              </a:ext>
            </a:extLst>
          </p:cNvPr>
          <p:cNvGrpSpPr/>
          <p:nvPr/>
        </p:nvGrpSpPr>
        <p:grpSpPr>
          <a:xfrm>
            <a:off x="5573274" y="1034203"/>
            <a:ext cx="1856160" cy="252360"/>
            <a:chOff x="5573274" y="1034203"/>
            <a:chExt cx="1856160" cy="252360"/>
          </a:xfrm>
        </p:grpSpPr>
        <mc:AlternateContent xmlns:mc="http://schemas.openxmlformats.org/markup-compatibility/2006" xmlns:p14="http://schemas.microsoft.com/office/powerpoint/2010/main">
          <mc:Choice Requires="p14">
            <p:contentPart p14:bwMode="auto" r:id="rId25">
              <p14:nvContentPartPr>
                <p14:cNvPr id="1094" name="Ink 1093">
                  <a:extLst>
                    <a:ext uri="{FF2B5EF4-FFF2-40B4-BE49-F238E27FC236}">
                      <a16:creationId xmlns:a16="http://schemas.microsoft.com/office/drawing/2014/main" id="{5D905136-D3E8-98A9-BA91-73E59DED440E}"/>
                    </a:ext>
                  </a:extLst>
                </p14:cNvPr>
                <p14:cNvContentPartPr/>
                <p14:nvPr/>
              </p14:nvContentPartPr>
              <p14:xfrm>
                <a:off x="5573274" y="1036723"/>
                <a:ext cx="219240" cy="249840"/>
              </p14:xfrm>
            </p:contentPart>
          </mc:Choice>
          <mc:Fallback xmlns="">
            <p:pic>
              <p:nvPicPr>
                <p:cNvPr id="1094" name="Ink 1093">
                  <a:extLst>
                    <a:ext uri="{FF2B5EF4-FFF2-40B4-BE49-F238E27FC236}">
                      <a16:creationId xmlns:a16="http://schemas.microsoft.com/office/drawing/2014/main" id="{5D905136-D3E8-98A9-BA91-73E59DED440E}"/>
                    </a:ext>
                  </a:extLst>
                </p:cNvPr>
                <p:cNvPicPr/>
                <p:nvPr/>
              </p:nvPicPr>
              <p:blipFill>
                <a:blip r:embed="rId26"/>
                <a:stretch>
                  <a:fillRect/>
                </a:stretch>
              </p:blipFill>
              <p:spPr>
                <a:xfrm>
                  <a:off x="5564274" y="1027723"/>
                  <a:ext cx="236880" cy="2674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095" name="Ink 1094">
                  <a:extLst>
                    <a:ext uri="{FF2B5EF4-FFF2-40B4-BE49-F238E27FC236}">
                      <a16:creationId xmlns:a16="http://schemas.microsoft.com/office/drawing/2014/main" id="{ABC67E61-2EE7-1FF1-AA30-5DB525D1B227}"/>
                    </a:ext>
                  </a:extLst>
                </p14:cNvPr>
                <p14:cNvContentPartPr/>
                <p14:nvPr/>
              </p14:nvContentPartPr>
              <p14:xfrm>
                <a:off x="5843994" y="1097923"/>
                <a:ext cx="153360" cy="136080"/>
              </p14:xfrm>
            </p:contentPart>
          </mc:Choice>
          <mc:Fallback xmlns="">
            <p:pic>
              <p:nvPicPr>
                <p:cNvPr id="1095" name="Ink 1094">
                  <a:extLst>
                    <a:ext uri="{FF2B5EF4-FFF2-40B4-BE49-F238E27FC236}">
                      <a16:creationId xmlns:a16="http://schemas.microsoft.com/office/drawing/2014/main" id="{ABC67E61-2EE7-1FF1-AA30-5DB525D1B227}"/>
                    </a:ext>
                  </a:extLst>
                </p:cNvPr>
                <p:cNvPicPr/>
                <p:nvPr/>
              </p:nvPicPr>
              <p:blipFill>
                <a:blip r:embed="rId28"/>
                <a:stretch>
                  <a:fillRect/>
                </a:stretch>
              </p:blipFill>
              <p:spPr>
                <a:xfrm>
                  <a:off x="5834994" y="1088899"/>
                  <a:ext cx="171000" cy="153767"/>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096" name="Ink 1095">
                  <a:extLst>
                    <a:ext uri="{FF2B5EF4-FFF2-40B4-BE49-F238E27FC236}">
                      <a16:creationId xmlns:a16="http://schemas.microsoft.com/office/drawing/2014/main" id="{A546C30F-F520-2D74-F62D-E4073B9D708A}"/>
                    </a:ext>
                  </a:extLst>
                </p14:cNvPr>
                <p14:cNvContentPartPr/>
                <p14:nvPr/>
              </p14:nvContentPartPr>
              <p14:xfrm>
                <a:off x="6103554" y="1132483"/>
                <a:ext cx="164880" cy="10800"/>
              </p14:xfrm>
            </p:contentPart>
          </mc:Choice>
          <mc:Fallback xmlns="">
            <p:pic>
              <p:nvPicPr>
                <p:cNvPr id="1096" name="Ink 1095">
                  <a:extLst>
                    <a:ext uri="{FF2B5EF4-FFF2-40B4-BE49-F238E27FC236}">
                      <a16:creationId xmlns:a16="http://schemas.microsoft.com/office/drawing/2014/main" id="{A546C30F-F520-2D74-F62D-E4073B9D708A}"/>
                    </a:ext>
                  </a:extLst>
                </p:cNvPr>
                <p:cNvPicPr/>
                <p:nvPr/>
              </p:nvPicPr>
              <p:blipFill>
                <a:blip r:embed="rId30"/>
                <a:stretch>
                  <a:fillRect/>
                </a:stretch>
              </p:blipFill>
              <p:spPr>
                <a:xfrm>
                  <a:off x="6094554" y="1123483"/>
                  <a:ext cx="18252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097" name="Ink 1096">
                  <a:extLst>
                    <a:ext uri="{FF2B5EF4-FFF2-40B4-BE49-F238E27FC236}">
                      <a16:creationId xmlns:a16="http://schemas.microsoft.com/office/drawing/2014/main" id="{4D04D20F-06FF-97A9-ED32-4A43C593DCCE}"/>
                    </a:ext>
                  </a:extLst>
                </p14:cNvPr>
                <p14:cNvContentPartPr/>
                <p14:nvPr/>
              </p14:nvContentPartPr>
              <p14:xfrm>
                <a:off x="6398394" y="1034203"/>
                <a:ext cx="94320" cy="217080"/>
              </p14:xfrm>
            </p:contentPart>
          </mc:Choice>
          <mc:Fallback xmlns="">
            <p:pic>
              <p:nvPicPr>
                <p:cNvPr id="1097" name="Ink 1096">
                  <a:extLst>
                    <a:ext uri="{FF2B5EF4-FFF2-40B4-BE49-F238E27FC236}">
                      <a16:creationId xmlns:a16="http://schemas.microsoft.com/office/drawing/2014/main" id="{4D04D20F-06FF-97A9-ED32-4A43C593DCCE}"/>
                    </a:ext>
                  </a:extLst>
                </p:cNvPr>
                <p:cNvPicPr/>
                <p:nvPr/>
              </p:nvPicPr>
              <p:blipFill>
                <a:blip r:embed="rId32"/>
                <a:stretch>
                  <a:fillRect/>
                </a:stretch>
              </p:blipFill>
              <p:spPr>
                <a:xfrm>
                  <a:off x="6389394" y="1025203"/>
                  <a:ext cx="111960" cy="2347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098" name="Ink 1097">
                  <a:extLst>
                    <a:ext uri="{FF2B5EF4-FFF2-40B4-BE49-F238E27FC236}">
                      <a16:creationId xmlns:a16="http://schemas.microsoft.com/office/drawing/2014/main" id="{170DA94A-730B-3179-3788-7A0535B51B45}"/>
                    </a:ext>
                  </a:extLst>
                </p14:cNvPr>
                <p14:cNvContentPartPr/>
                <p14:nvPr/>
              </p14:nvContentPartPr>
              <p14:xfrm>
                <a:off x="6578394" y="1083523"/>
                <a:ext cx="143280" cy="148680"/>
              </p14:xfrm>
            </p:contentPart>
          </mc:Choice>
          <mc:Fallback xmlns="">
            <p:pic>
              <p:nvPicPr>
                <p:cNvPr id="1098" name="Ink 1097">
                  <a:extLst>
                    <a:ext uri="{FF2B5EF4-FFF2-40B4-BE49-F238E27FC236}">
                      <a16:creationId xmlns:a16="http://schemas.microsoft.com/office/drawing/2014/main" id="{170DA94A-730B-3179-3788-7A0535B51B45}"/>
                    </a:ext>
                  </a:extLst>
                </p:cNvPr>
                <p:cNvPicPr/>
                <p:nvPr/>
              </p:nvPicPr>
              <p:blipFill>
                <a:blip r:embed="rId34"/>
                <a:stretch>
                  <a:fillRect/>
                </a:stretch>
              </p:blipFill>
              <p:spPr>
                <a:xfrm>
                  <a:off x="6569394" y="1074523"/>
                  <a:ext cx="16092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099" name="Ink 1098">
                  <a:extLst>
                    <a:ext uri="{FF2B5EF4-FFF2-40B4-BE49-F238E27FC236}">
                      <a16:creationId xmlns:a16="http://schemas.microsoft.com/office/drawing/2014/main" id="{B84174A7-8992-4D92-2FFF-6CD36C13A387}"/>
                    </a:ext>
                  </a:extLst>
                </p14:cNvPr>
                <p14:cNvContentPartPr/>
                <p14:nvPr/>
              </p14:nvContentPartPr>
              <p14:xfrm>
                <a:off x="6823914" y="1147603"/>
                <a:ext cx="324000" cy="87120"/>
              </p14:xfrm>
            </p:contentPart>
          </mc:Choice>
          <mc:Fallback xmlns="">
            <p:pic>
              <p:nvPicPr>
                <p:cNvPr id="1099" name="Ink 1098">
                  <a:extLst>
                    <a:ext uri="{FF2B5EF4-FFF2-40B4-BE49-F238E27FC236}">
                      <a16:creationId xmlns:a16="http://schemas.microsoft.com/office/drawing/2014/main" id="{B84174A7-8992-4D92-2FFF-6CD36C13A387}"/>
                    </a:ext>
                  </a:extLst>
                </p:cNvPr>
                <p:cNvPicPr/>
                <p:nvPr/>
              </p:nvPicPr>
              <p:blipFill>
                <a:blip r:embed="rId36"/>
                <a:stretch>
                  <a:fillRect/>
                </a:stretch>
              </p:blipFill>
              <p:spPr>
                <a:xfrm>
                  <a:off x="6814914" y="1138603"/>
                  <a:ext cx="34164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100" name="Ink 1099">
                  <a:extLst>
                    <a:ext uri="{FF2B5EF4-FFF2-40B4-BE49-F238E27FC236}">
                      <a16:creationId xmlns:a16="http://schemas.microsoft.com/office/drawing/2014/main" id="{03C01BA4-9849-C325-68CE-19263973A831}"/>
                    </a:ext>
                  </a:extLst>
                </p14:cNvPr>
                <p14:cNvContentPartPr/>
                <p14:nvPr/>
              </p14:nvContentPartPr>
              <p14:xfrm>
                <a:off x="7188954" y="1089643"/>
                <a:ext cx="28080" cy="146520"/>
              </p14:xfrm>
            </p:contentPart>
          </mc:Choice>
          <mc:Fallback xmlns="">
            <p:pic>
              <p:nvPicPr>
                <p:cNvPr id="1100" name="Ink 1099">
                  <a:extLst>
                    <a:ext uri="{FF2B5EF4-FFF2-40B4-BE49-F238E27FC236}">
                      <a16:creationId xmlns:a16="http://schemas.microsoft.com/office/drawing/2014/main" id="{03C01BA4-9849-C325-68CE-19263973A831}"/>
                    </a:ext>
                  </a:extLst>
                </p:cNvPr>
                <p:cNvPicPr/>
                <p:nvPr/>
              </p:nvPicPr>
              <p:blipFill>
                <a:blip r:embed="rId38"/>
                <a:stretch>
                  <a:fillRect/>
                </a:stretch>
              </p:blipFill>
              <p:spPr>
                <a:xfrm>
                  <a:off x="7179954" y="1080643"/>
                  <a:ext cx="4572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1101" name="Ink 1100">
                  <a:extLst>
                    <a:ext uri="{FF2B5EF4-FFF2-40B4-BE49-F238E27FC236}">
                      <a16:creationId xmlns:a16="http://schemas.microsoft.com/office/drawing/2014/main" id="{642BD471-9327-110D-739F-0E5CB0D595B9}"/>
                    </a:ext>
                  </a:extLst>
                </p14:cNvPr>
                <p14:cNvContentPartPr/>
                <p14:nvPr/>
              </p14:nvContentPartPr>
              <p14:xfrm>
                <a:off x="7270314" y="1166683"/>
                <a:ext cx="159120" cy="93240"/>
              </p14:xfrm>
            </p:contentPart>
          </mc:Choice>
          <mc:Fallback xmlns="">
            <p:pic>
              <p:nvPicPr>
                <p:cNvPr id="1101" name="Ink 1100">
                  <a:extLst>
                    <a:ext uri="{FF2B5EF4-FFF2-40B4-BE49-F238E27FC236}">
                      <a16:creationId xmlns:a16="http://schemas.microsoft.com/office/drawing/2014/main" id="{642BD471-9327-110D-739F-0E5CB0D595B9}"/>
                    </a:ext>
                  </a:extLst>
                </p:cNvPr>
                <p:cNvPicPr/>
                <p:nvPr/>
              </p:nvPicPr>
              <p:blipFill>
                <a:blip r:embed="rId40"/>
                <a:stretch>
                  <a:fillRect/>
                </a:stretch>
              </p:blipFill>
              <p:spPr>
                <a:xfrm>
                  <a:off x="7261314" y="1157683"/>
                  <a:ext cx="176760" cy="110880"/>
                </a:xfrm>
                <a:prstGeom prst="rect">
                  <a:avLst/>
                </a:prstGeom>
              </p:spPr>
            </p:pic>
          </mc:Fallback>
        </mc:AlternateContent>
      </p:grpSp>
      <p:pic>
        <p:nvPicPr>
          <p:cNvPr id="1105" name="Picture 1104">
            <a:extLst>
              <a:ext uri="{FF2B5EF4-FFF2-40B4-BE49-F238E27FC236}">
                <a16:creationId xmlns:a16="http://schemas.microsoft.com/office/drawing/2014/main" id="{1EA551F7-6F4D-0913-1FE4-4345CB6E13D5}"/>
              </a:ext>
            </a:extLst>
          </p:cNvPr>
          <p:cNvPicPr>
            <a:picLocks noChangeAspect="1"/>
          </p:cNvPicPr>
          <p:nvPr/>
        </p:nvPicPr>
        <p:blipFill rotWithShape="1">
          <a:blip r:embed="rId41"/>
          <a:srcRect r="66425" b="12"/>
          <a:stretch/>
        </p:blipFill>
        <p:spPr>
          <a:xfrm>
            <a:off x="6420929" y="4259704"/>
            <a:ext cx="642030" cy="413214"/>
          </a:xfrm>
          <a:prstGeom prst="rect">
            <a:avLst/>
          </a:prstGeom>
        </p:spPr>
      </p:pic>
      <p:pic>
        <p:nvPicPr>
          <p:cNvPr id="1107" name="Picture 1106">
            <a:extLst>
              <a:ext uri="{FF2B5EF4-FFF2-40B4-BE49-F238E27FC236}">
                <a16:creationId xmlns:a16="http://schemas.microsoft.com/office/drawing/2014/main" id="{F0F93B6A-1178-B11C-CED3-FD98A335EEC2}"/>
              </a:ext>
            </a:extLst>
          </p:cNvPr>
          <p:cNvPicPr>
            <a:picLocks noChangeAspect="1"/>
          </p:cNvPicPr>
          <p:nvPr/>
        </p:nvPicPr>
        <p:blipFill rotWithShape="1">
          <a:blip r:embed="rId41"/>
          <a:srcRect l="54424"/>
          <a:stretch/>
        </p:blipFill>
        <p:spPr>
          <a:xfrm>
            <a:off x="3896405" y="4744358"/>
            <a:ext cx="790620" cy="374901"/>
          </a:xfrm>
          <a:prstGeom prst="rect">
            <a:avLst/>
          </a:prstGeom>
        </p:spPr>
      </p:pic>
      <mc:AlternateContent xmlns:mc="http://schemas.openxmlformats.org/markup-compatibility/2006" xmlns:p14="http://schemas.microsoft.com/office/powerpoint/2010/main">
        <mc:Choice Requires="p14">
          <p:contentPart p14:bwMode="auto" r:id="rId42">
            <p14:nvContentPartPr>
              <p14:cNvPr id="1108" name="Ink 1107">
                <a:extLst>
                  <a:ext uri="{FF2B5EF4-FFF2-40B4-BE49-F238E27FC236}">
                    <a16:creationId xmlns:a16="http://schemas.microsoft.com/office/drawing/2014/main" id="{45D56A91-DFC7-B8B1-F1A1-6AFA2556F6A2}"/>
                  </a:ext>
                </a:extLst>
              </p14:cNvPr>
              <p14:cNvContentPartPr/>
              <p14:nvPr/>
            </p14:nvContentPartPr>
            <p14:xfrm rot="494425">
              <a:off x="7173857" y="3010729"/>
              <a:ext cx="87049" cy="1952208"/>
            </p14:xfrm>
          </p:contentPart>
        </mc:Choice>
        <mc:Fallback xmlns="">
          <p:pic>
            <p:nvPicPr>
              <p:cNvPr id="1108" name="Ink 1107">
                <a:extLst>
                  <a:ext uri="{FF2B5EF4-FFF2-40B4-BE49-F238E27FC236}">
                    <a16:creationId xmlns:a16="http://schemas.microsoft.com/office/drawing/2014/main" id="{45D56A91-DFC7-B8B1-F1A1-6AFA2556F6A2}"/>
                  </a:ext>
                </a:extLst>
              </p:cNvPr>
              <p:cNvPicPr/>
              <p:nvPr/>
            </p:nvPicPr>
            <p:blipFill>
              <a:blip r:embed="rId43"/>
              <a:stretch>
                <a:fillRect/>
              </a:stretch>
            </p:blipFill>
            <p:spPr>
              <a:xfrm rot="494425">
                <a:off x="7164864" y="3001729"/>
                <a:ext cx="104675" cy="1969847"/>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109" name="Ink 1108">
                <a:extLst>
                  <a:ext uri="{FF2B5EF4-FFF2-40B4-BE49-F238E27FC236}">
                    <a16:creationId xmlns:a16="http://schemas.microsoft.com/office/drawing/2014/main" id="{DC281612-158E-E96C-742A-0E8C5F1A2C53}"/>
                  </a:ext>
                </a:extLst>
              </p14:cNvPr>
              <p14:cNvContentPartPr/>
              <p14:nvPr/>
            </p14:nvContentPartPr>
            <p14:xfrm>
              <a:off x="4379053" y="2652763"/>
              <a:ext cx="2232461" cy="1008926"/>
            </p14:xfrm>
          </p:contentPart>
        </mc:Choice>
        <mc:Fallback xmlns="">
          <p:pic>
            <p:nvPicPr>
              <p:cNvPr id="1109" name="Ink 1108">
                <a:extLst>
                  <a:ext uri="{FF2B5EF4-FFF2-40B4-BE49-F238E27FC236}">
                    <a16:creationId xmlns:a16="http://schemas.microsoft.com/office/drawing/2014/main" id="{DC281612-158E-E96C-742A-0E8C5F1A2C53}"/>
                  </a:ext>
                </a:extLst>
              </p:cNvPr>
              <p:cNvPicPr/>
              <p:nvPr/>
            </p:nvPicPr>
            <p:blipFill>
              <a:blip r:embed="rId45"/>
              <a:stretch>
                <a:fillRect/>
              </a:stretch>
            </p:blipFill>
            <p:spPr>
              <a:xfrm>
                <a:off x="4370053" y="2643764"/>
                <a:ext cx="2250102" cy="1026563"/>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10" name="Ink 1109">
                <a:extLst>
                  <a:ext uri="{FF2B5EF4-FFF2-40B4-BE49-F238E27FC236}">
                    <a16:creationId xmlns:a16="http://schemas.microsoft.com/office/drawing/2014/main" id="{47B62E28-2CB8-7F7C-D4B8-AA5A1E57BDB1}"/>
                  </a:ext>
                </a:extLst>
              </p14:cNvPr>
              <p14:cNvContentPartPr/>
              <p14:nvPr/>
            </p14:nvContentPartPr>
            <p14:xfrm>
              <a:off x="4329114" y="3431443"/>
              <a:ext cx="362520" cy="273240"/>
            </p14:xfrm>
          </p:contentPart>
        </mc:Choice>
        <mc:Fallback xmlns="">
          <p:pic>
            <p:nvPicPr>
              <p:cNvPr id="1110" name="Ink 1109">
                <a:extLst>
                  <a:ext uri="{FF2B5EF4-FFF2-40B4-BE49-F238E27FC236}">
                    <a16:creationId xmlns:a16="http://schemas.microsoft.com/office/drawing/2014/main" id="{47B62E28-2CB8-7F7C-D4B8-AA5A1E57BDB1}"/>
                  </a:ext>
                </a:extLst>
              </p:cNvPr>
              <p:cNvPicPr/>
              <p:nvPr/>
            </p:nvPicPr>
            <p:blipFill>
              <a:blip r:embed="rId47"/>
              <a:stretch>
                <a:fillRect/>
              </a:stretch>
            </p:blipFill>
            <p:spPr>
              <a:xfrm>
                <a:off x="4320114" y="3422443"/>
                <a:ext cx="380160" cy="290880"/>
              </a:xfrm>
              <a:prstGeom prst="rect">
                <a:avLst/>
              </a:prstGeom>
            </p:spPr>
          </p:pic>
        </mc:Fallback>
      </mc:AlternateContent>
      <p:grpSp>
        <p:nvGrpSpPr>
          <p:cNvPr id="1111" name="Group 1110">
            <a:extLst>
              <a:ext uri="{FF2B5EF4-FFF2-40B4-BE49-F238E27FC236}">
                <a16:creationId xmlns:a16="http://schemas.microsoft.com/office/drawing/2014/main" id="{B290A72B-D117-6475-201B-44FAA8FD9BE9}"/>
              </a:ext>
            </a:extLst>
          </p:cNvPr>
          <p:cNvGrpSpPr/>
          <p:nvPr/>
        </p:nvGrpSpPr>
        <p:grpSpPr>
          <a:xfrm>
            <a:off x="5448714" y="2049403"/>
            <a:ext cx="745200" cy="216000"/>
            <a:chOff x="5448714" y="2049403"/>
            <a:chExt cx="745200" cy="216000"/>
          </a:xfrm>
        </p:grpSpPr>
        <mc:AlternateContent xmlns:mc="http://schemas.openxmlformats.org/markup-compatibility/2006" xmlns:p14="http://schemas.microsoft.com/office/powerpoint/2010/main">
          <mc:Choice Requires="p14">
            <p:contentPart p14:bwMode="auto" r:id="rId48">
              <p14:nvContentPartPr>
                <p14:cNvPr id="1112" name="Ink 1111">
                  <a:extLst>
                    <a:ext uri="{FF2B5EF4-FFF2-40B4-BE49-F238E27FC236}">
                      <a16:creationId xmlns:a16="http://schemas.microsoft.com/office/drawing/2014/main" id="{DB71746C-7296-C149-191E-E91B78D48FD9}"/>
                    </a:ext>
                  </a:extLst>
                </p14:cNvPr>
                <p14:cNvContentPartPr/>
                <p14:nvPr/>
              </p14:nvContentPartPr>
              <p14:xfrm>
                <a:off x="5448714" y="2112043"/>
                <a:ext cx="15840" cy="153360"/>
              </p14:xfrm>
            </p:contentPart>
          </mc:Choice>
          <mc:Fallback xmlns="">
            <p:pic>
              <p:nvPicPr>
                <p:cNvPr id="1112" name="Ink 1111">
                  <a:extLst>
                    <a:ext uri="{FF2B5EF4-FFF2-40B4-BE49-F238E27FC236}">
                      <a16:creationId xmlns:a16="http://schemas.microsoft.com/office/drawing/2014/main" id="{DB71746C-7296-C149-191E-E91B78D48FD9}"/>
                    </a:ext>
                  </a:extLst>
                </p:cNvPr>
                <p:cNvPicPr/>
                <p:nvPr/>
              </p:nvPicPr>
              <p:blipFill>
                <a:blip r:embed="rId49"/>
                <a:stretch>
                  <a:fillRect/>
                </a:stretch>
              </p:blipFill>
              <p:spPr>
                <a:xfrm>
                  <a:off x="5439914" y="2103043"/>
                  <a:ext cx="33088"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113" name="Ink 1112">
                  <a:extLst>
                    <a:ext uri="{FF2B5EF4-FFF2-40B4-BE49-F238E27FC236}">
                      <a16:creationId xmlns:a16="http://schemas.microsoft.com/office/drawing/2014/main" id="{665B70CD-F495-9533-607B-E1B11E47402D}"/>
                    </a:ext>
                  </a:extLst>
                </p14:cNvPr>
                <p14:cNvContentPartPr/>
                <p14:nvPr/>
              </p14:nvContentPartPr>
              <p14:xfrm>
                <a:off x="5557434" y="2082523"/>
                <a:ext cx="126000" cy="153000"/>
              </p14:xfrm>
            </p:contentPart>
          </mc:Choice>
          <mc:Fallback xmlns="">
            <p:pic>
              <p:nvPicPr>
                <p:cNvPr id="1113" name="Ink 1112">
                  <a:extLst>
                    <a:ext uri="{FF2B5EF4-FFF2-40B4-BE49-F238E27FC236}">
                      <a16:creationId xmlns:a16="http://schemas.microsoft.com/office/drawing/2014/main" id="{665B70CD-F495-9533-607B-E1B11E47402D}"/>
                    </a:ext>
                  </a:extLst>
                </p:cNvPr>
                <p:cNvPicPr/>
                <p:nvPr/>
              </p:nvPicPr>
              <p:blipFill>
                <a:blip r:embed="rId51"/>
                <a:stretch>
                  <a:fillRect/>
                </a:stretch>
              </p:blipFill>
              <p:spPr>
                <a:xfrm>
                  <a:off x="5548460" y="2073523"/>
                  <a:ext cx="143590"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114" name="Ink 1113">
                  <a:extLst>
                    <a:ext uri="{FF2B5EF4-FFF2-40B4-BE49-F238E27FC236}">
                      <a16:creationId xmlns:a16="http://schemas.microsoft.com/office/drawing/2014/main" id="{191B4312-565F-3097-5047-789BE2F7D25C}"/>
                    </a:ext>
                  </a:extLst>
                </p14:cNvPr>
                <p14:cNvContentPartPr/>
                <p14:nvPr/>
              </p14:nvContentPartPr>
              <p14:xfrm>
                <a:off x="5535114" y="2049403"/>
                <a:ext cx="110520" cy="16920"/>
              </p14:xfrm>
            </p:contentPart>
          </mc:Choice>
          <mc:Fallback xmlns="">
            <p:pic>
              <p:nvPicPr>
                <p:cNvPr id="1114" name="Ink 1113">
                  <a:extLst>
                    <a:ext uri="{FF2B5EF4-FFF2-40B4-BE49-F238E27FC236}">
                      <a16:creationId xmlns:a16="http://schemas.microsoft.com/office/drawing/2014/main" id="{191B4312-565F-3097-5047-789BE2F7D25C}"/>
                    </a:ext>
                  </a:extLst>
                </p:cNvPr>
                <p:cNvPicPr/>
                <p:nvPr/>
              </p:nvPicPr>
              <p:blipFill>
                <a:blip r:embed="rId53"/>
                <a:stretch>
                  <a:fillRect/>
                </a:stretch>
              </p:blipFill>
              <p:spPr>
                <a:xfrm>
                  <a:off x="5526114" y="2040590"/>
                  <a:ext cx="128160" cy="34193"/>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115" name="Ink 1114">
                  <a:extLst>
                    <a:ext uri="{FF2B5EF4-FFF2-40B4-BE49-F238E27FC236}">
                      <a16:creationId xmlns:a16="http://schemas.microsoft.com/office/drawing/2014/main" id="{1C34A598-10D1-3C5D-D2E5-7A081600DF7B}"/>
                    </a:ext>
                  </a:extLst>
                </p14:cNvPr>
                <p14:cNvContentPartPr/>
                <p14:nvPr/>
              </p14:nvContentPartPr>
              <p14:xfrm>
                <a:off x="5729514" y="2160643"/>
                <a:ext cx="213480" cy="72360"/>
              </p14:xfrm>
            </p:contentPart>
          </mc:Choice>
          <mc:Fallback xmlns="">
            <p:pic>
              <p:nvPicPr>
                <p:cNvPr id="1115" name="Ink 1114">
                  <a:extLst>
                    <a:ext uri="{FF2B5EF4-FFF2-40B4-BE49-F238E27FC236}">
                      <a16:creationId xmlns:a16="http://schemas.microsoft.com/office/drawing/2014/main" id="{1C34A598-10D1-3C5D-D2E5-7A081600DF7B}"/>
                    </a:ext>
                  </a:extLst>
                </p:cNvPr>
                <p:cNvPicPr/>
                <p:nvPr/>
              </p:nvPicPr>
              <p:blipFill>
                <a:blip r:embed="rId55"/>
                <a:stretch>
                  <a:fillRect/>
                </a:stretch>
              </p:blipFill>
              <p:spPr>
                <a:xfrm>
                  <a:off x="5720514" y="2151643"/>
                  <a:ext cx="23112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1116" name="Ink 1115">
                  <a:extLst>
                    <a:ext uri="{FF2B5EF4-FFF2-40B4-BE49-F238E27FC236}">
                      <a16:creationId xmlns:a16="http://schemas.microsoft.com/office/drawing/2014/main" id="{A952E787-6EBE-91DD-D7F4-A7AB7E5EF362}"/>
                    </a:ext>
                  </a:extLst>
                </p14:cNvPr>
                <p14:cNvContentPartPr/>
                <p14:nvPr/>
              </p14:nvContentPartPr>
              <p14:xfrm>
                <a:off x="5999154" y="2159923"/>
                <a:ext cx="19080" cy="74160"/>
              </p14:xfrm>
            </p:contentPart>
          </mc:Choice>
          <mc:Fallback xmlns="">
            <p:pic>
              <p:nvPicPr>
                <p:cNvPr id="1116" name="Ink 1115">
                  <a:extLst>
                    <a:ext uri="{FF2B5EF4-FFF2-40B4-BE49-F238E27FC236}">
                      <a16:creationId xmlns:a16="http://schemas.microsoft.com/office/drawing/2014/main" id="{A952E787-6EBE-91DD-D7F4-A7AB7E5EF362}"/>
                    </a:ext>
                  </a:extLst>
                </p:cNvPr>
                <p:cNvPicPr/>
                <p:nvPr/>
              </p:nvPicPr>
              <p:blipFill>
                <a:blip r:embed="rId57"/>
                <a:stretch>
                  <a:fillRect/>
                </a:stretch>
              </p:blipFill>
              <p:spPr>
                <a:xfrm>
                  <a:off x="5990154" y="2150923"/>
                  <a:ext cx="3672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1117" name="Ink 1116">
                  <a:extLst>
                    <a:ext uri="{FF2B5EF4-FFF2-40B4-BE49-F238E27FC236}">
                      <a16:creationId xmlns:a16="http://schemas.microsoft.com/office/drawing/2014/main" id="{A9C36079-FF34-02AD-4E21-EEA82689A394}"/>
                    </a:ext>
                  </a:extLst>
                </p14:cNvPr>
                <p14:cNvContentPartPr/>
                <p14:nvPr/>
              </p14:nvContentPartPr>
              <p14:xfrm>
                <a:off x="5987274" y="2103403"/>
                <a:ext cx="3240" cy="22680"/>
              </p14:xfrm>
            </p:contentPart>
          </mc:Choice>
          <mc:Fallback xmlns="">
            <p:pic>
              <p:nvPicPr>
                <p:cNvPr id="1117" name="Ink 1116">
                  <a:extLst>
                    <a:ext uri="{FF2B5EF4-FFF2-40B4-BE49-F238E27FC236}">
                      <a16:creationId xmlns:a16="http://schemas.microsoft.com/office/drawing/2014/main" id="{A9C36079-FF34-02AD-4E21-EEA82689A394}"/>
                    </a:ext>
                  </a:extLst>
                </p:cNvPr>
                <p:cNvPicPr/>
                <p:nvPr/>
              </p:nvPicPr>
              <p:blipFill>
                <a:blip r:embed="rId59"/>
                <a:stretch>
                  <a:fillRect/>
                </a:stretch>
              </p:blipFill>
              <p:spPr>
                <a:xfrm>
                  <a:off x="5977149" y="2094403"/>
                  <a:ext cx="23085" cy="4032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1118" name="Ink 1117">
                  <a:extLst>
                    <a:ext uri="{FF2B5EF4-FFF2-40B4-BE49-F238E27FC236}">
                      <a16:creationId xmlns:a16="http://schemas.microsoft.com/office/drawing/2014/main" id="{603699FA-FB22-691D-7FB2-60D98AFFCF00}"/>
                    </a:ext>
                  </a:extLst>
                </p14:cNvPr>
                <p14:cNvContentPartPr/>
                <p14:nvPr/>
              </p14:nvContentPartPr>
              <p14:xfrm>
                <a:off x="6051354" y="2173243"/>
                <a:ext cx="142560" cy="81360"/>
              </p14:xfrm>
            </p:contentPart>
          </mc:Choice>
          <mc:Fallback xmlns="">
            <p:pic>
              <p:nvPicPr>
                <p:cNvPr id="1118" name="Ink 1117">
                  <a:extLst>
                    <a:ext uri="{FF2B5EF4-FFF2-40B4-BE49-F238E27FC236}">
                      <a16:creationId xmlns:a16="http://schemas.microsoft.com/office/drawing/2014/main" id="{603699FA-FB22-691D-7FB2-60D98AFFCF00}"/>
                    </a:ext>
                  </a:extLst>
                </p:cNvPr>
                <p:cNvPicPr/>
                <p:nvPr/>
              </p:nvPicPr>
              <p:blipFill>
                <a:blip r:embed="rId61"/>
                <a:stretch>
                  <a:fillRect/>
                </a:stretch>
              </p:blipFill>
              <p:spPr>
                <a:xfrm>
                  <a:off x="6042354" y="2164203"/>
                  <a:ext cx="160200" cy="99078"/>
                </a:xfrm>
                <a:prstGeom prst="rect">
                  <a:avLst/>
                </a:prstGeom>
              </p:spPr>
            </p:pic>
          </mc:Fallback>
        </mc:AlternateContent>
      </p:grpSp>
      <p:grpSp>
        <p:nvGrpSpPr>
          <p:cNvPr id="1119" name="Group 1118">
            <a:extLst>
              <a:ext uri="{FF2B5EF4-FFF2-40B4-BE49-F238E27FC236}">
                <a16:creationId xmlns:a16="http://schemas.microsoft.com/office/drawing/2014/main" id="{BEB70C89-653E-1D69-32B8-EE5B654CC7ED}"/>
              </a:ext>
            </a:extLst>
          </p:cNvPr>
          <p:cNvGrpSpPr/>
          <p:nvPr/>
        </p:nvGrpSpPr>
        <p:grpSpPr>
          <a:xfrm>
            <a:off x="5003464" y="2348923"/>
            <a:ext cx="1762850" cy="450360"/>
            <a:chOff x="5319114" y="2348923"/>
            <a:chExt cx="1447200" cy="369720"/>
          </a:xfrm>
        </p:grpSpPr>
        <mc:AlternateContent xmlns:mc="http://schemas.openxmlformats.org/markup-compatibility/2006" xmlns:p14="http://schemas.microsoft.com/office/powerpoint/2010/main">
          <mc:Choice Requires="p14">
            <p:contentPart p14:bwMode="auto" r:id="rId62">
              <p14:nvContentPartPr>
                <p14:cNvPr id="1120" name="Ink 1119">
                  <a:extLst>
                    <a:ext uri="{FF2B5EF4-FFF2-40B4-BE49-F238E27FC236}">
                      <a16:creationId xmlns:a16="http://schemas.microsoft.com/office/drawing/2014/main" id="{89C46A43-BE07-491E-06D7-A1067CC04EF8}"/>
                    </a:ext>
                  </a:extLst>
                </p14:cNvPr>
                <p14:cNvContentPartPr/>
                <p14:nvPr/>
              </p14:nvContentPartPr>
              <p14:xfrm>
                <a:off x="5319114" y="2348923"/>
                <a:ext cx="370800" cy="346320"/>
              </p14:xfrm>
            </p:contentPart>
          </mc:Choice>
          <mc:Fallback xmlns="">
            <p:pic>
              <p:nvPicPr>
                <p:cNvPr id="1120" name="Ink 1119">
                  <a:extLst>
                    <a:ext uri="{FF2B5EF4-FFF2-40B4-BE49-F238E27FC236}">
                      <a16:creationId xmlns:a16="http://schemas.microsoft.com/office/drawing/2014/main" id="{89C46A43-BE07-491E-06D7-A1067CC04EF8}"/>
                    </a:ext>
                  </a:extLst>
                </p:cNvPr>
                <p:cNvPicPr/>
                <p:nvPr/>
              </p:nvPicPr>
              <p:blipFill>
                <a:blip r:embed="rId63"/>
                <a:stretch>
                  <a:fillRect/>
                </a:stretch>
              </p:blipFill>
              <p:spPr>
                <a:xfrm>
                  <a:off x="5311722" y="2341536"/>
                  <a:ext cx="385289" cy="360799"/>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1121" name="Ink 1120">
                  <a:extLst>
                    <a:ext uri="{FF2B5EF4-FFF2-40B4-BE49-F238E27FC236}">
                      <a16:creationId xmlns:a16="http://schemas.microsoft.com/office/drawing/2014/main" id="{015D3AAF-DBFE-F5D9-3A2C-D1AFE3C5BCDD}"/>
                    </a:ext>
                  </a:extLst>
                </p14:cNvPr>
                <p14:cNvContentPartPr/>
                <p14:nvPr/>
              </p14:nvContentPartPr>
              <p14:xfrm>
                <a:off x="5748954" y="2454043"/>
                <a:ext cx="64080" cy="82080"/>
              </p14:xfrm>
            </p:contentPart>
          </mc:Choice>
          <mc:Fallback xmlns="">
            <p:pic>
              <p:nvPicPr>
                <p:cNvPr id="1121" name="Ink 1120">
                  <a:extLst>
                    <a:ext uri="{FF2B5EF4-FFF2-40B4-BE49-F238E27FC236}">
                      <a16:creationId xmlns:a16="http://schemas.microsoft.com/office/drawing/2014/main" id="{015D3AAF-DBFE-F5D9-3A2C-D1AFE3C5BCDD}"/>
                    </a:ext>
                  </a:extLst>
                </p:cNvPr>
                <p:cNvPicPr/>
                <p:nvPr/>
              </p:nvPicPr>
              <p:blipFill>
                <a:blip r:embed="rId65"/>
                <a:stretch>
                  <a:fillRect/>
                </a:stretch>
              </p:blipFill>
              <p:spPr>
                <a:xfrm>
                  <a:off x="5741572" y="2446688"/>
                  <a:ext cx="78550" cy="96495"/>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1122" name="Ink 1121">
                  <a:extLst>
                    <a:ext uri="{FF2B5EF4-FFF2-40B4-BE49-F238E27FC236}">
                      <a16:creationId xmlns:a16="http://schemas.microsoft.com/office/drawing/2014/main" id="{75E04712-A60E-6021-6BB2-68B7F1D8755E}"/>
                    </a:ext>
                  </a:extLst>
                </p14:cNvPr>
                <p14:cNvContentPartPr/>
                <p14:nvPr/>
              </p14:nvContentPartPr>
              <p14:xfrm>
                <a:off x="5869554" y="2430643"/>
                <a:ext cx="87840" cy="222840"/>
              </p14:xfrm>
            </p:contentPart>
          </mc:Choice>
          <mc:Fallback xmlns="">
            <p:pic>
              <p:nvPicPr>
                <p:cNvPr id="1122" name="Ink 1121">
                  <a:extLst>
                    <a:ext uri="{FF2B5EF4-FFF2-40B4-BE49-F238E27FC236}">
                      <a16:creationId xmlns:a16="http://schemas.microsoft.com/office/drawing/2014/main" id="{75E04712-A60E-6021-6BB2-68B7F1D8755E}"/>
                    </a:ext>
                  </a:extLst>
                </p:cNvPr>
                <p:cNvPicPr/>
                <p:nvPr/>
              </p:nvPicPr>
              <p:blipFill>
                <a:blip r:embed="rId67"/>
                <a:stretch>
                  <a:fillRect/>
                </a:stretch>
              </p:blipFill>
              <p:spPr>
                <a:xfrm>
                  <a:off x="5862185" y="2423254"/>
                  <a:ext cx="102283" cy="237322"/>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123" name="Ink 1122">
                  <a:extLst>
                    <a:ext uri="{FF2B5EF4-FFF2-40B4-BE49-F238E27FC236}">
                      <a16:creationId xmlns:a16="http://schemas.microsoft.com/office/drawing/2014/main" id="{917633F2-6DA7-68B3-6019-B30C32D05413}"/>
                    </a:ext>
                  </a:extLst>
                </p14:cNvPr>
                <p14:cNvContentPartPr/>
                <p14:nvPr/>
              </p14:nvContentPartPr>
              <p14:xfrm>
                <a:off x="5964594" y="2360803"/>
                <a:ext cx="457560" cy="303480"/>
              </p14:xfrm>
            </p:contentPart>
          </mc:Choice>
          <mc:Fallback xmlns="">
            <p:pic>
              <p:nvPicPr>
                <p:cNvPr id="1123" name="Ink 1122">
                  <a:extLst>
                    <a:ext uri="{FF2B5EF4-FFF2-40B4-BE49-F238E27FC236}">
                      <a16:creationId xmlns:a16="http://schemas.microsoft.com/office/drawing/2014/main" id="{917633F2-6DA7-68B3-6019-B30C32D05413}"/>
                    </a:ext>
                  </a:extLst>
                </p:cNvPr>
                <p:cNvPicPr/>
                <p:nvPr/>
              </p:nvPicPr>
              <p:blipFill>
                <a:blip r:embed="rId69"/>
                <a:stretch>
                  <a:fillRect/>
                </a:stretch>
              </p:blipFill>
              <p:spPr>
                <a:xfrm>
                  <a:off x="5957204" y="2353415"/>
                  <a:ext cx="472043" cy="31796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124" name="Ink 1123">
                  <a:extLst>
                    <a:ext uri="{FF2B5EF4-FFF2-40B4-BE49-F238E27FC236}">
                      <a16:creationId xmlns:a16="http://schemas.microsoft.com/office/drawing/2014/main" id="{F568A044-7B66-8E10-7670-2165378A0A0D}"/>
                    </a:ext>
                  </a:extLst>
                </p14:cNvPr>
                <p14:cNvContentPartPr/>
                <p14:nvPr/>
              </p14:nvContentPartPr>
              <p14:xfrm>
                <a:off x="6428994" y="2384563"/>
                <a:ext cx="27720" cy="147960"/>
              </p14:xfrm>
            </p:contentPart>
          </mc:Choice>
          <mc:Fallback xmlns="">
            <p:pic>
              <p:nvPicPr>
                <p:cNvPr id="1124" name="Ink 1123">
                  <a:extLst>
                    <a:ext uri="{FF2B5EF4-FFF2-40B4-BE49-F238E27FC236}">
                      <a16:creationId xmlns:a16="http://schemas.microsoft.com/office/drawing/2014/main" id="{F568A044-7B66-8E10-7670-2165378A0A0D}"/>
                    </a:ext>
                  </a:extLst>
                </p:cNvPr>
                <p:cNvPicPr/>
                <p:nvPr/>
              </p:nvPicPr>
              <p:blipFill>
                <a:blip r:embed="rId71"/>
                <a:stretch>
                  <a:fillRect/>
                </a:stretch>
              </p:blipFill>
              <p:spPr>
                <a:xfrm>
                  <a:off x="6421622" y="2377150"/>
                  <a:ext cx="42170" cy="162489"/>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125" name="Ink 1124">
                  <a:extLst>
                    <a:ext uri="{FF2B5EF4-FFF2-40B4-BE49-F238E27FC236}">
                      <a16:creationId xmlns:a16="http://schemas.microsoft.com/office/drawing/2014/main" id="{37480554-BEC0-78D1-E8FB-5F8D48D250BC}"/>
                    </a:ext>
                  </a:extLst>
                </p14:cNvPr>
                <p14:cNvContentPartPr/>
                <p14:nvPr/>
              </p14:nvContentPartPr>
              <p14:xfrm>
                <a:off x="6510714" y="2445043"/>
                <a:ext cx="255600" cy="273600"/>
              </p14:xfrm>
            </p:contentPart>
          </mc:Choice>
          <mc:Fallback xmlns="">
            <p:pic>
              <p:nvPicPr>
                <p:cNvPr id="1125" name="Ink 1124">
                  <a:extLst>
                    <a:ext uri="{FF2B5EF4-FFF2-40B4-BE49-F238E27FC236}">
                      <a16:creationId xmlns:a16="http://schemas.microsoft.com/office/drawing/2014/main" id="{37480554-BEC0-78D1-E8FB-5F8D48D250BC}"/>
                    </a:ext>
                  </a:extLst>
                </p:cNvPr>
                <p:cNvPicPr/>
                <p:nvPr/>
              </p:nvPicPr>
              <p:blipFill>
                <a:blip r:embed="rId73"/>
                <a:stretch>
                  <a:fillRect/>
                </a:stretch>
              </p:blipFill>
              <p:spPr>
                <a:xfrm>
                  <a:off x="6503327" y="2437656"/>
                  <a:ext cx="270079" cy="288078"/>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4">
            <p14:nvContentPartPr>
              <p14:cNvPr id="1126" name="Ink 1125">
                <a:extLst>
                  <a:ext uri="{FF2B5EF4-FFF2-40B4-BE49-F238E27FC236}">
                    <a16:creationId xmlns:a16="http://schemas.microsoft.com/office/drawing/2014/main" id="{FBCD498A-7018-8D77-0FFD-14AF7F288A2C}"/>
                  </a:ext>
                </a:extLst>
              </p14:cNvPr>
              <p14:cNvContentPartPr/>
              <p14:nvPr/>
            </p14:nvContentPartPr>
            <p14:xfrm>
              <a:off x="4562603" y="3844994"/>
              <a:ext cx="180720" cy="287640"/>
            </p14:xfrm>
          </p:contentPart>
        </mc:Choice>
        <mc:Fallback xmlns="">
          <p:pic>
            <p:nvPicPr>
              <p:cNvPr id="1126" name="Ink 1125">
                <a:extLst>
                  <a:ext uri="{FF2B5EF4-FFF2-40B4-BE49-F238E27FC236}">
                    <a16:creationId xmlns:a16="http://schemas.microsoft.com/office/drawing/2014/main" id="{FBCD498A-7018-8D77-0FFD-14AF7F288A2C}"/>
                  </a:ext>
                </a:extLst>
              </p:cNvPr>
              <p:cNvPicPr/>
              <p:nvPr/>
            </p:nvPicPr>
            <p:blipFill>
              <a:blip r:embed="rId75"/>
              <a:stretch>
                <a:fillRect/>
              </a:stretch>
            </p:blipFill>
            <p:spPr>
              <a:xfrm>
                <a:off x="4553585" y="3835994"/>
                <a:ext cx="198395"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1127" name="Ink 1126">
                <a:extLst>
                  <a:ext uri="{FF2B5EF4-FFF2-40B4-BE49-F238E27FC236}">
                    <a16:creationId xmlns:a16="http://schemas.microsoft.com/office/drawing/2014/main" id="{77BC3FDB-E7DE-08CD-CB49-985C911E178B}"/>
                  </a:ext>
                </a:extLst>
              </p14:cNvPr>
              <p14:cNvContentPartPr/>
              <p14:nvPr/>
            </p14:nvContentPartPr>
            <p14:xfrm>
              <a:off x="4746203" y="3986834"/>
              <a:ext cx="142560" cy="132120"/>
            </p14:xfrm>
          </p:contentPart>
        </mc:Choice>
        <mc:Fallback xmlns="">
          <p:pic>
            <p:nvPicPr>
              <p:cNvPr id="1127" name="Ink 1126">
                <a:extLst>
                  <a:ext uri="{FF2B5EF4-FFF2-40B4-BE49-F238E27FC236}">
                    <a16:creationId xmlns:a16="http://schemas.microsoft.com/office/drawing/2014/main" id="{77BC3FDB-E7DE-08CD-CB49-985C911E178B}"/>
                  </a:ext>
                </a:extLst>
              </p:cNvPr>
              <p:cNvPicPr/>
              <p:nvPr/>
            </p:nvPicPr>
            <p:blipFill>
              <a:blip r:embed="rId77"/>
              <a:stretch>
                <a:fillRect/>
              </a:stretch>
            </p:blipFill>
            <p:spPr>
              <a:xfrm>
                <a:off x="4737203" y="3977834"/>
                <a:ext cx="16020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128" name="Ink 1127">
                <a:extLst>
                  <a:ext uri="{FF2B5EF4-FFF2-40B4-BE49-F238E27FC236}">
                    <a16:creationId xmlns:a16="http://schemas.microsoft.com/office/drawing/2014/main" id="{3FD7F719-8D3B-7B36-3526-226B148AE909}"/>
                  </a:ext>
                </a:extLst>
              </p14:cNvPr>
              <p14:cNvContentPartPr/>
              <p14:nvPr/>
            </p14:nvContentPartPr>
            <p14:xfrm>
              <a:off x="4892363" y="3865874"/>
              <a:ext cx="1012680" cy="466920"/>
            </p14:xfrm>
          </p:contentPart>
        </mc:Choice>
        <mc:Fallback xmlns="">
          <p:pic>
            <p:nvPicPr>
              <p:cNvPr id="1128" name="Ink 1127">
                <a:extLst>
                  <a:ext uri="{FF2B5EF4-FFF2-40B4-BE49-F238E27FC236}">
                    <a16:creationId xmlns:a16="http://schemas.microsoft.com/office/drawing/2014/main" id="{3FD7F719-8D3B-7B36-3526-226B148AE909}"/>
                  </a:ext>
                </a:extLst>
              </p:cNvPr>
              <p:cNvPicPr/>
              <p:nvPr/>
            </p:nvPicPr>
            <p:blipFill>
              <a:blip r:embed="rId79"/>
              <a:stretch>
                <a:fillRect/>
              </a:stretch>
            </p:blipFill>
            <p:spPr>
              <a:xfrm>
                <a:off x="4883363" y="3856881"/>
                <a:ext cx="1030320" cy="484546"/>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1129" name="Ink 1128">
                <a:extLst>
                  <a:ext uri="{FF2B5EF4-FFF2-40B4-BE49-F238E27FC236}">
                    <a16:creationId xmlns:a16="http://schemas.microsoft.com/office/drawing/2014/main" id="{31C77C8C-3E87-2E64-21BA-288ABFFF4756}"/>
                  </a:ext>
                </a:extLst>
              </p14:cNvPr>
              <p14:cNvContentPartPr/>
              <p14:nvPr/>
            </p14:nvContentPartPr>
            <p14:xfrm>
              <a:off x="4732523" y="4298234"/>
              <a:ext cx="291600" cy="49680"/>
            </p14:xfrm>
          </p:contentPart>
        </mc:Choice>
        <mc:Fallback xmlns="">
          <p:pic>
            <p:nvPicPr>
              <p:cNvPr id="1129" name="Ink 1128">
                <a:extLst>
                  <a:ext uri="{FF2B5EF4-FFF2-40B4-BE49-F238E27FC236}">
                    <a16:creationId xmlns:a16="http://schemas.microsoft.com/office/drawing/2014/main" id="{31C77C8C-3E87-2E64-21BA-288ABFFF4756}"/>
                  </a:ext>
                </a:extLst>
              </p:cNvPr>
              <p:cNvPicPr/>
              <p:nvPr/>
            </p:nvPicPr>
            <p:blipFill>
              <a:blip r:embed="rId81"/>
              <a:stretch>
                <a:fillRect/>
              </a:stretch>
            </p:blipFill>
            <p:spPr>
              <a:xfrm>
                <a:off x="4723523" y="4289234"/>
                <a:ext cx="30924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130" name="Ink 1129">
                <a:extLst>
                  <a:ext uri="{FF2B5EF4-FFF2-40B4-BE49-F238E27FC236}">
                    <a16:creationId xmlns:a16="http://schemas.microsoft.com/office/drawing/2014/main" id="{0AA4A42A-2878-97BE-1D65-ADFF7C97962E}"/>
                  </a:ext>
                </a:extLst>
              </p14:cNvPr>
              <p14:cNvContentPartPr/>
              <p14:nvPr/>
            </p14:nvContentPartPr>
            <p14:xfrm>
              <a:off x="4935203" y="4312994"/>
              <a:ext cx="28080" cy="243720"/>
            </p14:xfrm>
          </p:contentPart>
        </mc:Choice>
        <mc:Fallback xmlns="">
          <p:pic>
            <p:nvPicPr>
              <p:cNvPr id="1130" name="Ink 1129">
                <a:extLst>
                  <a:ext uri="{FF2B5EF4-FFF2-40B4-BE49-F238E27FC236}">
                    <a16:creationId xmlns:a16="http://schemas.microsoft.com/office/drawing/2014/main" id="{0AA4A42A-2878-97BE-1D65-ADFF7C97962E}"/>
                  </a:ext>
                </a:extLst>
              </p:cNvPr>
              <p:cNvPicPr/>
              <p:nvPr/>
            </p:nvPicPr>
            <p:blipFill>
              <a:blip r:embed="rId83"/>
              <a:stretch>
                <a:fillRect/>
              </a:stretch>
            </p:blipFill>
            <p:spPr>
              <a:xfrm>
                <a:off x="4926317" y="4303994"/>
                <a:ext cx="45497" cy="26136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131" name="Ink 1130">
                <a:extLst>
                  <a:ext uri="{FF2B5EF4-FFF2-40B4-BE49-F238E27FC236}">
                    <a16:creationId xmlns:a16="http://schemas.microsoft.com/office/drawing/2014/main" id="{022F08D5-BC5D-E6A8-50F0-CF26AD2B77C0}"/>
                  </a:ext>
                </a:extLst>
              </p14:cNvPr>
              <p14:cNvContentPartPr/>
              <p14:nvPr/>
            </p14:nvContentPartPr>
            <p14:xfrm>
              <a:off x="4998203" y="4294274"/>
              <a:ext cx="412920" cy="384480"/>
            </p14:xfrm>
          </p:contentPart>
        </mc:Choice>
        <mc:Fallback xmlns="">
          <p:pic>
            <p:nvPicPr>
              <p:cNvPr id="1131" name="Ink 1130">
                <a:extLst>
                  <a:ext uri="{FF2B5EF4-FFF2-40B4-BE49-F238E27FC236}">
                    <a16:creationId xmlns:a16="http://schemas.microsoft.com/office/drawing/2014/main" id="{022F08D5-BC5D-E6A8-50F0-CF26AD2B77C0}"/>
                  </a:ext>
                </a:extLst>
              </p:cNvPr>
              <p:cNvPicPr/>
              <p:nvPr/>
            </p:nvPicPr>
            <p:blipFill>
              <a:blip r:embed="rId85"/>
              <a:stretch>
                <a:fillRect/>
              </a:stretch>
            </p:blipFill>
            <p:spPr>
              <a:xfrm>
                <a:off x="4989203" y="4285266"/>
                <a:ext cx="430560" cy="402137"/>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132" name="Ink 1131">
                <a:extLst>
                  <a:ext uri="{FF2B5EF4-FFF2-40B4-BE49-F238E27FC236}">
                    <a16:creationId xmlns:a16="http://schemas.microsoft.com/office/drawing/2014/main" id="{ECE1F7C8-6B8F-D2F2-25AE-DC190357B969}"/>
                  </a:ext>
                </a:extLst>
              </p14:cNvPr>
              <p14:cNvContentPartPr/>
              <p14:nvPr/>
            </p14:nvContentPartPr>
            <p14:xfrm>
              <a:off x="3713874" y="3758683"/>
              <a:ext cx="208080" cy="1415160"/>
            </p14:xfrm>
          </p:contentPart>
        </mc:Choice>
        <mc:Fallback xmlns="">
          <p:pic>
            <p:nvPicPr>
              <p:cNvPr id="1132" name="Ink 1131">
                <a:extLst>
                  <a:ext uri="{FF2B5EF4-FFF2-40B4-BE49-F238E27FC236}">
                    <a16:creationId xmlns:a16="http://schemas.microsoft.com/office/drawing/2014/main" id="{ECE1F7C8-6B8F-D2F2-25AE-DC190357B969}"/>
                  </a:ext>
                </a:extLst>
              </p:cNvPr>
              <p:cNvPicPr/>
              <p:nvPr/>
            </p:nvPicPr>
            <p:blipFill>
              <a:blip r:embed="rId87"/>
              <a:stretch>
                <a:fillRect/>
              </a:stretch>
            </p:blipFill>
            <p:spPr>
              <a:xfrm>
                <a:off x="3704858" y="3749683"/>
                <a:ext cx="225751" cy="14328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133" name="Ink 1132">
                <a:extLst>
                  <a:ext uri="{FF2B5EF4-FFF2-40B4-BE49-F238E27FC236}">
                    <a16:creationId xmlns:a16="http://schemas.microsoft.com/office/drawing/2014/main" id="{1CBD1E75-E1D8-3995-F6E1-1AC15CCDC2CF}"/>
                  </a:ext>
                </a:extLst>
              </p14:cNvPr>
              <p14:cNvContentPartPr/>
              <p14:nvPr/>
            </p14:nvContentPartPr>
            <p14:xfrm>
              <a:off x="1993794" y="3475003"/>
              <a:ext cx="1204200" cy="386640"/>
            </p14:xfrm>
          </p:contentPart>
        </mc:Choice>
        <mc:Fallback xmlns="">
          <p:pic>
            <p:nvPicPr>
              <p:cNvPr id="1133" name="Ink 1132">
                <a:extLst>
                  <a:ext uri="{FF2B5EF4-FFF2-40B4-BE49-F238E27FC236}">
                    <a16:creationId xmlns:a16="http://schemas.microsoft.com/office/drawing/2014/main" id="{1CBD1E75-E1D8-3995-F6E1-1AC15CCDC2CF}"/>
                  </a:ext>
                </a:extLst>
              </p:cNvPr>
              <p:cNvPicPr/>
              <p:nvPr/>
            </p:nvPicPr>
            <p:blipFill>
              <a:blip r:embed="rId89"/>
              <a:stretch>
                <a:fillRect/>
              </a:stretch>
            </p:blipFill>
            <p:spPr>
              <a:xfrm>
                <a:off x="1984797" y="3466003"/>
                <a:ext cx="1221835" cy="40428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134" name="Ink 1133">
                <a:extLst>
                  <a:ext uri="{FF2B5EF4-FFF2-40B4-BE49-F238E27FC236}">
                    <a16:creationId xmlns:a16="http://schemas.microsoft.com/office/drawing/2014/main" id="{3717DB87-DE69-A978-2637-7613FA17E696}"/>
                  </a:ext>
                </a:extLst>
              </p14:cNvPr>
              <p14:cNvContentPartPr/>
              <p14:nvPr/>
            </p14:nvContentPartPr>
            <p14:xfrm>
              <a:off x="1876074" y="3735283"/>
              <a:ext cx="273960" cy="212400"/>
            </p14:xfrm>
          </p:contentPart>
        </mc:Choice>
        <mc:Fallback xmlns="">
          <p:pic>
            <p:nvPicPr>
              <p:cNvPr id="1134" name="Ink 1133">
                <a:extLst>
                  <a:ext uri="{FF2B5EF4-FFF2-40B4-BE49-F238E27FC236}">
                    <a16:creationId xmlns:a16="http://schemas.microsoft.com/office/drawing/2014/main" id="{3717DB87-DE69-A978-2637-7613FA17E696}"/>
                  </a:ext>
                </a:extLst>
              </p:cNvPr>
              <p:cNvPicPr/>
              <p:nvPr/>
            </p:nvPicPr>
            <p:blipFill>
              <a:blip r:embed="rId91"/>
              <a:stretch>
                <a:fillRect/>
              </a:stretch>
            </p:blipFill>
            <p:spPr>
              <a:xfrm>
                <a:off x="1867074" y="3726283"/>
                <a:ext cx="291600" cy="230040"/>
              </a:xfrm>
              <a:prstGeom prst="rect">
                <a:avLst/>
              </a:prstGeom>
            </p:spPr>
          </p:pic>
        </mc:Fallback>
      </mc:AlternateContent>
      <p:grpSp>
        <p:nvGrpSpPr>
          <p:cNvPr id="1135" name="Group 1134">
            <a:extLst>
              <a:ext uri="{FF2B5EF4-FFF2-40B4-BE49-F238E27FC236}">
                <a16:creationId xmlns:a16="http://schemas.microsoft.com/office/drawing/2014/main" id="{02B88089-427E-7362-C423-02E077CC2780}"/>
              </a:ext>
            </a:extLst>
          </p:cNvPr>
          <p:cNvGrpSpPr/>
          <p:nvPr/>
        </p:nvGrpSpPr>
        <p:grpSpPr>
          <a:xfrm>
            <a:off x="2027634" y="2885323"/>
            <a:ext cx="1759680" cy="620280"/>
            <a:chOff x="2027634" y="2885323"/>
            <a:chExt cx="1759680" cy="620280"/>
          </a:xfrm>
        </p:grpSpPr>
        <mc:AlternateContent xmlns:mc="http://schemas.openxmlformats.org/markup-compatibility/2006" xmlns:p14="http://schemas.microsoft.com/office/powerpoint/2010/main">
          <mc:Choice Requires="p14">
            <p:contentPart p14:bwMode="auto" r:id="rId92">
              <p14:nvContentPartPr>
                <p14:cNvPr id="1136" name="Ink 1135">
                  <a:extLst>
                    <a:ext uri="{FF2B5EF4-FFF2-40B4-BE49-F238E27FC236}">
                      <a16:creationId xmlns:a16="http://schemas.microsoft.com/office/drawing/2014/main" id="{47B645BC-2EB8-51A6-02BD-482B682E43BF}"/>
                    </a:ext>
                  </a:extLst>
                </p14:cNvPr>
                <p14:cNvContentPartPr/>
                <p14:nvPr/>
              </p14:nvContentPartPr>
              <p14:xfrm>
                <a:off x="2134194" y="2972803"/>
                <a:ext cx="29520" cy="104400"/>
              </p14:xfrm>
            </p:contentPart>
          </mc:Choice>
          <mc:Fallback xmlns="">
            <p:pic>
              <p:nvPicPr>
                <p:cNvPr id="1136" name="Ink 1135">
                  <a:extLst>
                    <a:ext uri="{FF2B5EF4-FFF2-40B4-BE49-F238E27FC236}">
                      <a16:creationId xmlns:a16="http://schemas.microsoft.com/office/drawing/2014/main" id="{47B645BC-2EB8-51A6-02BD-482B682E43BF}"/>
                    </a:ext>
                  </a:extLst>
                </p:cNvPr>
                <p:cNvPicPr/>
                <p:nvPr/>
              </p:nvPicPr>
              <p:blipFill>
                <a:blip r:embed="rId93"/>
                <a:stretch>
                  <a:fillRect/>
                </a:stretch>
              </p:blipFill>
              <p:spPr>
                <a:xfrm>
                  <a:off x="2125194" y="2963803"/>
                  <a:ext cx="47160" cy="12204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137" name="Ink 1136">
                  <a:extLst>
                    <a:ext uri="{FF2B5EF4-FFF2-40B4-BE49-F238E27FC236}">
                      <a16:creationId xmlns:a16="http://schemas.microsoft.com/office/drawing/2014/main" id="{C3152BB7-C874-02BE-D69D-730182081960}"/>
                    </a:ext>
                  </a:extLst>
                </p14:cNvPr>
                <p14:cNvContentPartPr/>
                <p14:nvPr/>
              </p14:nvContentPartPr>
              <p14:xfrm>
                <a:off x="2211954" y="2955883"/>
                <a:ext cx="74160" cy="102600"/>
              </p14:xfrm>
            </p:contentPart>
          </mc:Choice>
          <mc:Fallback xmlns="">
            <p:pic>
              <p:nvPicPr>
                <p:cNvPr id="1137" name="Ink 1136">
                  <a:extLst>
                    <a:ext uri="{FF2B5EF4-FFF2-40B4-BE49-F238E27FC236}">
                      <a16:creationId xmlns:a16="http://schemas.microsoft.com/office/drawing/2014/main" id="{C3152BB7-C874-02BE-D69D-730182081960}"/>
                    </a:ext>
                  </a:extLst>
                </p:cNvPr>
                <p:cNvPicPr/>
                <p:nvPr/>
              </p:nvPicPr>
              <p:blipFill>
                <a:blip r:embed="rId95"/>
                <a:stretch>
                  <a:fillRect/>
                </a:stretch>
              </p:blipFill>
              <p:spPr>
                <a:xfrm>
                  <a:off x="2202954" y="2946883"/>
                  <a:ext cx="9180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138" name="Ink 1137">
                  <a:extLst>
                    <a:ext uri="{FF2B5EF4-FFF2-40B4-BE49-F238E27FC236}">
                      <a16:creationId xmlns:a16="http://schemas.microsoft.com/office/drawing/2014/main" id="{A7A0DB67-AF82-32CF-E39D-38CD31183A0D}"/>
                    </a:ext>
                  </a:extLst>
                </p14:cNvPr>
                <p14:cNvContentPartPr/>
                <p14:nvPr/>
              </p14:nvContentPartPr>
              <p14:xfrm>
                <a:off x="2430834" y="2979643"/>
                <a:ext cx="180720" cy="78840"/>
              </p14:xfrm>
            </p:contentPart>
          </mc:Choice>
          <mc:Fallback xmlns="">
            <p:pic>
              <p:nvPicPr>
                <p:cNvPr id="1138" name="Ink 1137">
                  <a:extLst>
                    <a:ext uri="{FF2B5EF4-FFF2-40B4-BE49-F238E27FC236}">
                      <a16:creationId xmlns:a16="http://schemas.microsoft.com/office/drawing/2014/main" id="{A7A0DB67-AF82-32CF-E39D-38CD31183A0D}"/>
                    </a:ext>
                  </a:extLst>
                </p:cNvPr>
                <p:cNvPicPr/>
                <p:nvPr/>
              </p:nvPicPr>
              <p:blipFill>
                <a:blip r:embed="rId97"/>
                <a:stretch>
                  <a:fillRect/>
                </a:stretch>
              </p:blipFill>
              <p:spPr>
                <a:xfrm>
                  <a:off x="2421834" y="2970643"/>
                  <a:ext cx="19836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139" name="Ink 1138">
                  <a:extLst>
                    <a:ext uri="{FF2B5EF4-FFF2-40B4-BE49-F238E27FC236}">
                      <a16:creationId xmlns:a16="http://schemas.microsoft.com/office/drawing/2014/main" id="{411B61DE-58E8-E44A-7343-09DB2188AD40}"/>
                    </a:ext>
                  </a:extLst>
                </p14:cNvPr>
                <p14:cNvContentPartPr/>
                <p14:nvPr/>
              </p14:nvContentPartPr>
              <p14:xfrm>
                <a:off x="2642154" y="2989363"/>
                <a:ext cx="24120" cy="63000"/>
              </p14:xfrm>
            </p:contentPart>
          </mc:Choice>
          <mc:Fallback xmlns="">
            <p:pic>
              <p:nvPicPr>
                <p:cNvPr id="1139" name="Ink 1138">
                  <a:extLst>
                    <a:ext uri="{FF2B5EF4-FFF2-40B4-BE49-F238E27FC236}">
                      <a16:creationId xmlns:a16="http://schemas.microsoft.com/office/drawing/2014/main" id="{411B61DE-58E8-E44A-7343-09DB2188AD40}"/>
                    </a:ext>
                  </a:extLst>
                </p:cNvPr>
                <p:cNvPicPr/>
                <p:nvPr/>
              </p:nvPicPr>
              <p:blipFill>
                <a:blip r:embed="rId99"/>
                <a:stretch>
                  <a:fillRect/>
                </a:stretch>
              </p:blipFill>
              <p:spPr>
                <a:xfrm>
                  <a:off x="2633154" y="2980363"/>
                  <a:ext cx="4176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140" name="Ink 1139">
                  <a:extLst>
                    <a:ext uri="{FF2B5EF4-FFF2-40B4-BE49-F238E27FC236}">
                      <a16:creationId xmlns:a16="http://schemas.microsoft.com/office/drawing/2014/main" id="{3C9ABFE4-5C3D-1409-EC96-2E8F2BD18ADB}"/>
                    </a:ext>
                  </a:extLst>
                </p14:cNvPr>
                <p14:cNvContentPartPr/>
                <p14:nvPr/>
              </p14:nvContentPartPr>
              <p14:xfrm>
                <a:off x="2648634" y="2885323"/>
                <a:ext cx="3240" cy="7560"/>
              </p14:xfrm>
            </p:contentPart>
          </mc:Choice>
          <mc:Fallback xmlns="">
            <p:pic>
              <p:nvPicPr>
                <p:cNvPr id="1140" name="Ink 1139">
                  <a:extLst>
                    <a:ext uri="{FF2B5EF4-FFF2-40B4-BE49-F238E27FC236}">
                      <a16:creationId xmlns:a16="http://schemas.microsoft.com/office/drawing/2014/main" id="{3C9ABFE4-5C3D-1409-EC96-2E8F2BD18ADB}"/>
                    </a:ext>
                  </a:extLst>
                </p:cNvPr>
                <p:cNvPicPr/>
                <p:nvPr/>
              </p:nvPicPr>
              <p:blipFill>
                <a:blip r:embed="rId101"/>
                <a:stretch>
                  <a:fillRect/>
                </a:stretch>
              </p:blipFill>
              <p:spPr>
                <a:xfrm>
                  <a:off x="2639634" y="2876732"/>
                  <a:ext cx="20880" cy="24398"/>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141" name="Ink 1140">
                  <a:extLst>
                    <a:ext uri="{FF2B5EF4-FFF2-40B4-BE49-F238E27FC236}">
                      <a16:creationId xmlns:a16="http://schemas.microsoft.com/office/drawing/2014/main" id="{2CBA04F3-BC3A-B8FD-0C40-A2F320C5FEA3}"/>
                    </a:ext>
                  </a:extLst>
                </p14:cNvPr>
                <p14:cNvContentPartPr/>
                <p14:nvPr/>
              </p14:nvContentPartPr>
              <p14:xfrm>
                <a:off x="2714874" y="2971003"/>
                <a:ext cx="152280" cy="77040"/>
              </p14:xfrm>
            </p:contentPart>
          </mc:Choice>
          <mc:Fallback xmlns="">
            <p:pic>
              <p:nvPicPr>
                <p:cNvPr id="1141" name="Ink 1140">
                  <a:extLst>
                    <a:ext uri="{FF2B5EF4-FFF2-40B4-BE49-F238E27FC236}">
                      <a16:creationId xmlns:a16="http://schemas.microsoft.com/office/drawing/2014/main" id="{2CBA04F3-BC3A-B8FD-0C40-A2F320C5FEA3}"/>
                    </a:ext>
                  </a:extLst>
                </p:cNvPr>
                <p:cNvPicPr/>
                <p:nvPr/>
              </p:nvPicPr>
              <p:blipFill>
                <a:blip r:embed="rId103"/>
                <a:stretch>
                  <a:fillRect/>
                </a:stretch>
              </p:blipFill>
              <p:spPr>
                <a:xfrm>
                  <a:off x="2705874" y="2962045"/>
                  <a:ext cx="169920" cy="94598"/>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142" name="Ink 1141">
                  <a:extLst>
                    <a:ext uri="{FF2B5EF4-FFF2-40B4-BE49-F238E27FC236}">
                      <a16:creationId xmlns:a16="http://schemas.microsoft.com/office/drawing/2014/main" id="{1E6082B5-5010-3DBF-621E-04DD4F99F390}"/>
                    </a:ext>
                  </a:extLst>
                </p14:cNvPr>
                <p14:cNvContentPartPr/>
                <p14:nvPr/>
              </p14:nvContentPartPr>
              <p14:xfrm>
                <a:off x="2027634" y="3190603"/>
                <a:ext cx="134640" cy="170640"/>
              </p14:xfrm>
            </p:contentPart>
          </mc:Choice>
          <mc:Fallback xmlns="">
            <p:pic>
              <p:nvPicPr>
                <p:cNvPr id="1142" name="Ink 1141">
                  <a:extLst>
                    <a:ext uri="{FF2B5EF4-FFF2-40B4-BE49-F238E27FC236}">
                      <a16:creationId xmlns:a16="http://schemas.microsoft.com/office/drawing/2014/main" id="{1E6082B5-5010-3DBF-621E-04DD4F99F390}"/>
                    </a:ext>
                  </a:extLst>
                </p:cNvPr>
                <p:cNvPicPr/>
                <p:nvPr/>
              </p:nvPicPr>
              <p:blipFill>
                <a:blip r:embed="rId105"/>
                <a:stretch>
                  <a:fillRect/>
                </a:stretch>
              </p:blipFill>
              <p:spPr>
                <a:xfrm>
                  <a:off x="2018634" y="3181603"/>
                  <a:ext cx="152280" cy="18828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143" name="Ink 1142">
                  <a:extLst>
                    <a:ext uri="{FF2B5EF4-FFF2-40B4-BE49-F238E27FC236}">
                      <a16:creationId xmlns:a16="http://schemas.microsoft.com/office/drawing/2014/main" id="{9FCA0FC9-162D-6732-A10A-A38B0AAC2D7D}"/>
                    </a:ext>
                  </a:extLst>
                </p14:cNvPr>
                <p14:cNvContentPartPr/>
                <p14:nvPr/>
              </p14:nvContentPartPr>
              <p14:xfrm>
                <a:off x="2221314" y="3187363"/>
                <a:ext cx="618480" cy="168120"/>
              </p14:xfrm>
            </p:contentPart>
          </mc:Choice>
          <mc:Fallback xmlns="">
            <p:pic>
              <p:nvPicPr>
                <p:cNvPr id="1143" name="Ink 1142">
                  <a:extLst>
                    <a:ext uri="{FF2B5EF4-FFF2-40B4-BE49-F238E27FC236}">
                      <a16:creationId xmlns:a16="http://schemas.microsoft.com/office/drawing/2014/main" id="{9FCA0FC9-162D-6732-A10A-A38B0AAC2D7D}"/>
                    </a:ext>
                  </a:extLst>
                </p:cNvPr>
                <p:cNvPicPr/>
                <p:nvPr/>
              </p:nvPicPr>
              <p:blipFill>
                <a:blip r:embed="rId107"/>
                <a:stretch>
                  <a:fillRect/>
                </a:stretch>
              </p:blipFill>
              <p:spPr>
                <a:xfrm>
                  <a:off x="2212314" y="3178344"/>
                  <a:ext cx="636120" cy="185798"/>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144" name="Ink 1143">
                  <a:extLst>
                    <a:ext uri="{FF2B5EF4-FFF2-40B4-BE49-F238E27FC236}">
                      <a16:creationId xmlns:a16="http://schemas.microsoft.com/office/drawing/2014/main" id="{17D167BD-B904-1AFD-3C84-46FF0A782771}"/>
                    </a:ext>
                  </a:extLst>
                </p14:cNvPr>
                <p14:cNvContentPartPr/>
                <p14:nvPr/>
              </p14:nvContentPartPr>
              <p14:xfrm>
                <a:off x="3010074" y="3138763"/>
                <a:ext cx="121680" cy="204480"/>
              </p14:xfrm>
            </p:contentPart>
          </mc:Choice>
          <mc:Fallback xmlns="">
            <p:pic>
              <p:nvPicPr>
                <p:cNvPr id="1144" name="Ink 1143">
                  <a:extLst>
                    <a:ext uri="{FF2B5EF4-FFF2-40B4-BE49-F238E27FC236}">
                      <a16:creationId xmlns:a16="http://schemas.microsoft.com/office/drawing/2014/main" id="{17D167BD-B904-1AFD-3C84-46FF0A782771}"/>
                    </a:ext>
                  </a:extLst>
                </p:cNvPr>
                <p:cNvPicPr/>
                <p:nvPr/>
              </p:nvPicPr>
              <p:blipFill>
                <a:blip r:embed="rId109"/>
                <a:stretch>
                  <a:fillRect/>
                </a:stretch>
              </p:blipFill>
              <p:spPr>
                <a:xfrm>
                  <a:off x="3001047" y="3129779"/>
                  <a:ext cx="139372" cy="222089"/>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145" name="Ink 1144">
                  <a:extLst>
                    <a:ext uri="{FF2B5EF4-FFF2-40B4-BE49-F238E27FC236}">
                      <a16:creationId xmlns:a16="http://schemas.microsoft.com/office/drawing/2014/main" id="{B054443D-A096-C226-366F-2CA34A258905}"/>
                    </a:ext>
                  </a:extLst>
                </p14:cNvPr>
                <p14:cNvContentPartPr/>
                <p14:nvPr/>
              </p14:nvContentPartPr>
              <p14:xfrm>
                <a:off x="3137154" y="3173683"/>
                <a:ext cx="388800" cy="178200"/>
              </p14:xfrm>
            </p:contentPart>
          </mc:Choice>
          <mc:Fallback xmlns="">
            <p:pic>
              <p:nvPicPr>
                <p:cNvPr id="1145" name="Ink 1144">
                  <a:extLst>
                    <a:ext uri="{FF2B5EF4-FFF2-40B4-BE49-F238E27FC236}">
                      <a16:creationId xmlns:a16="http://schemas.microsoft.com/office/drawing/2014/main" id="{B054443D-A096-C226-366F-2CA34A258905}"/>
                    </a:ext>
                  </a:extLst>
                </p:cNvPr>
                <p:cNvPicPr/>
                <p:nvPr/>
              </p:nvPicPr>
              <p:blipFill>
                <a:blip r:embed="rId111"/>
                <a:stretch>
                  <a:fillRect/>
                </a:stretch>
              </p:blipFill>
              <p:spPr>
                <a:xfrm>
                  <a:off x="3128154" y="3164701"/>
                  <a:ext cx="406440" cy="195804"/>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146" name="Ink 1145">
                  <a:extLst>
                    <a:ext uri="{FF2B5EF4-FFF2-40B4-BE49-F238E27FC236}">
                      <a16:creationId xmlns:a16="http://schemas.microsoft.com/office/drawing/2014/main" id="{8C7007D5-4185-8611-B8A6-4F1E14F4895E}"/>
                    </a:ext>
                  </a:extLst>
                </p14:cNvPr>
                <p14:cNvContentPartPr/>
                <p14:nvPr/>
              </p14:nvContentPartPr>
              <p14:xfrm>
                <a:off x="3485274" y="3180163"/>
                <a:ext cx="9000" cy="11160"/>
              </p14:xfrm>
            </p:contentPart>
          </mc:Choice>
          <mc:Fallback xmlns="">
            <p:pic>
              <p:nvPicPr>
                <p:cNvPr id="1146" name="Ink 1145">
                  <a:extLst>
                    <a:ext uri="{FF2B5EF4-FFF2-40B4-BE49-F238E27FC236}">
                      <a16:creationId xmlns:a16="http://schemas.microsoft.com/office/drawing/2014/main" id="{8C7007D5-4185-8611-B8A6-4F1E14F4895E}"/>
                    </a:ext>
                  </a:extLst>
                </p:cNvPr>
                <p:cNvPicPr/>
                <p:nvPr/>
              </p:nvPicPr>
              <p:blipFill>
                <a:blip r:embed="rId113"/>
                <a:stretch>
                  <a:fillRect/>
                </a:stretch>
              </p:blipFill>
              <p:spPr>
                <a:xfrm>
                  <a:off x="3476274" y="3171444"/>
                  <a:ext cx="26640" cy="28249"/>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147" name="Ink 1146">
                  <a:extLst>
                    <a:ext uri="{FF2B5EF4-FFF2-40B4-BE49-F238E27FC236}">
                      <a16:creationId xmlns:a16="http://schemas.microsoft.com/office/drawing/2014/main" id="{4E294B7E-9E03-5DF0-306F-B74E2FFF9AF7}"/>
                    </a:ext>
                  </a:extLst>
                </p14:cNvPr>
                <p14:cNvContentPartPr/>
                <p14:nvPr/>
              </p14:nvContentPartPr>
              <p14:xfrm>
                <a:off x="3550434" y="3242803"/>
                <a:ext cx="236880" cy="262800"/>
              </p14:xfrm>
            </p:contentPart>
          </mc:Choice>
          <mc:Fallback xmlns="">
            <p:pic>
              <p:nvPicPr>
                <p:cNvPr id="1147" name="Ink 1146">
                  <a:extLst>
                    <a:ext uri="{FF2B5EF4-FFF2-40B4-BE49-F238E27FC236}">
                      <a16:creationId xmlns:a16="http://schemas.microsoft.com/office/drawing/2014/main" id="{4E294B7E-9E03-5DF0-306F-B74E2FFF9AF7}"/>
                    </a:ext>
                  </a:extLst>
                </p:cNvPr>
                <p:cNvPicPr/>
                <p:nvPr/>
              </p:nvPicPr>
              <p:blipFill>
                <a:blip r:embed="rId115"/>
                <a:stretch>
                  <a:fillRect/>
                </a:stretch>
              </p:blipFill>
              <p:spPr>
                <a:xfrm>
                  <a:off x="3541420" y="3233791"/>
                  <a:ext cx="254547" cy="280464"/>
                </a:xfrm>
                <a:prstGeom prst="rect">
                  <a:avLst/>
                </a:prstGeom>
              </p:spPr>
            </p:pic>
          </mc:Fallback>
        </mc:AlternateContent>
      </p:grpSp>
      <p:grpSp>
        <p:nvGrpSpPr>
          <p:cNvPr id="1148" name="Group 1147">
            <a:extLst>
              <a:ext uri="{FF2B5EF4-FFF2-40B4-BE49-F238E27FC236}">
                <a16:creationId xmlns:a16="http://schemas.microsoft.com/office/drawing/2014/main" id="{E30A2DF9-2062-7265-8118-559A546C74E7}"/>
              </a:ext>
            </a:extLst>
          </p:cNvPr>
          <p:cNvGrpSpPr/>
          <p:nvPr/>
        </p:nvGrpSpPr>
        <p:grpSpPr>
          <a:xfrm>
            <a:off x="1153194" y="4705123"/>
            <a:ext cx="1355760" cy="401040"/>
            <a:chOff x="1153194" y="4705123"/>
            <a:chExt cx="1355760" cy="401040"/>
          </a:xfrm>
        </p:grpSpPr>
        <mc:AlternateContent xmlns:mc="http://schemas.openxmlformats.org/markup-compatibility/2006" xmlns:p14="http://schemas.microsoft.com/office/powerpoint/2010/main">
          <mc:Choice Requires="p14">
            <p:contentPart p14:bwMode="auto" r:id="rId116">
              <p14:nvContentPartPr>
                <p14:cNvPr id="1149" name="Ink 1148">
                  <a:extLst>
                    <a:ext uri="{FF2B5EF4-FFF2-40B4-BE49-F238E27FC236}">
                      <a16:creationId xmlns:a16="http://schemas.microsoft.com/office/drawing/2014/main" id="{F4CF577F-5053-A551-EF88-3EED3B0A8027}"/>
                    </a:ext>
                  </a:extLst>
                </p14:cNvPr>
                <p14:cNvContentPartPr/>
                <p14:nvPr/>
              </p14:nvContentPartPr>
              <p14:xfrm>
                <a:off x="1153194" y="4705123"/>
                <a:ext cx="419760" cy="387360"/>
              </p14:xfrm>
            </p:contentPart>
          </mc:Choice>
          <mc:Fallback xmlns="">
            <p:pic>
              <p:nvPicPr>
                <p:cNvPr id="1149" name="Ink 1148">
                  <a:extLst>
                    <a:ext uri="{FF2B5EF4-FFF2-40B4-BE49-F238E27FC236}">
                      <a16:creationId xmlns:a16="http://schemas.microsoft.com/office/drawing/2014/main" id="{F4CF577F-5053-A551-EF88-3EED3B0A8027}"/>
                    </a:ext>
                  </a:extLst>
                </p:cNvPr>
                <p:cNvPicPr/>
                <p:nvPr/>
              </p:nvPicPr>
              <p:blipFill>
                <a:blip r:embed="rId117"/>
                <a:stretch>
                  <a:fillRect/>
                </a:stretch>
              </p:blipFill>
              <p:spPr>
                <a:xfrm>
                  <a:off x="1144194" y="4696123"/>
                  <a:ext cx="437400" cy="4050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150" name="Ink 1149">
                  <a:extLst>
                    <a:ext uri="{FF2B5EF4-FFF2-40B4-BE49-F238E27FC236}">
                      <a16:creationId xmlns:a16="http://schemas.microsoft.com/office/drawing/2014/main" id="{B88E9A16-9CA4-8EF0-897C-AD2D8A56CE0F}"/>
                    </a:ext>
                  </a:extLst>
                </p14:cNvPr>
                <p14:cNvContentPartPr/>
                <p14:nvPr/>
              </p14:nvContentPartPr>
              <p14:xfrm>
                <a:off x="1598514" y="4938763"/>
                <a:ext cx="343080" cy="150120"/>
              </p14:xfrm>
            </p:contentPart>
          </mc:Choice>
          <mc:Fallback xmlns="">
            <p:pic>
              <p:nvPicPr>
                <p:cNvPr id="1150" name="Ink 1149">
                  <a:extLst>
                    <a:ext uri="{FF2B5EF4-FFF2-40B4-BE49-F238E27FC236}">
                      <a16:creationId xmlns:a16="http://schemas.microsoft.com/office/drawing/2014/main" id="{B88E9A16-9CA4-8EF0-897C-AD2D8A56CE0F}"/>
                    </a:ext>
                  </a:extLst>
                </p:cNvPr>
                <p:cNvPicPr/>
                <p:nvPr/>
              </p:nvPicPr>
              <p:blipFill>
                <a:blip r:embed="rId119"/>
                <a:stretch>
                  <a:fillRect/>
                </a:stretch>
              </p:blipFill>
              <p:spPr>
                <a:xfrm>
                  <a:off x="1589514" y="4929763"/>
                  <a:ext cx="360720" cy="16776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1151" name="Ink 1150">
                  <a:extLst>
                    <a:ext uri="{FF2B5EF4-FFF2-40B4-BE49-F238E27FC236}">
                      <a16:creationId xmlns:a16="http://schemas.microsoft.com/office/drawing/2014/main" id="{BD55850C-2A84-8377-6E67-6EEAF2C4BA35}"/>
                    </a:ext>
                  </a:extLst>
                </p14:cNvPr>
                <p14:cNvContentPartPr/>
                <p14:nvPr/>
              </p14:nvContentPartPr>
              <p14:xfrm>
                <a:off x="2044194" y="4794043"/>
                <a:ext cx="464760" cy="312120"/>
              </p14:xfrm>
            </p:contentPart>
          </mc:Choice>
          <mc:Fallback xmlns="">
            <p:pic>
              <p:nvPicPr>
                <p:cNvPr id="1151" name="Ink 1150">
                  <a:extLst>
                    <a:ext uri="{FF2B5EF4-FFF2-40B4-BE49-F238E27FC236}">
                      <a16:creationId xmlns:a16="http://schemas.microsoft.com/office/drawing/2014/main" id="{BD55850C-2A84-8377-6E67-6EEAF2C4BA35}"/>
                    </a:ext>
                  </a:extLst>
                </p:cNvPr>
                <p:cNvPicPr/>
                <p:nvPr/>
              </p:nvPicPr>
              <p:blipFill>
                <a:blip r:embed="rId121"/>
                <a:stretch>
                  <a:fillRect/>
                </a:stretch>
              </p:blipFill>
              <p:spPr>
                <a:xfrm>
                  <a:off x="2035194" y="4785043"/>
                  <a:ext cx="482400" cy="329760"/>
                </a:xfrm>
                <a:prstGeom prst="rect">
                  <a:avLst/>
                </a:prstGeom>
              </p:spPr>
            </p:pic>
          </mc:Fallback>
        </mc:AlternateContent>
      </p:grpSp>
      <p:pic>
        <p:nvPicPr>
          <p:cNvPr id="1152" name="Picture 1151">
            <a:extLst>
              <a:ext uri="{FF2B5EF4-FFF2-40B4-BE49-F238E27FC236}">
                <a16:creationId xmlns:a16="http://schemas.microsoft.com/office/drawing/2014/main" id="{80DA0056-E2FA-BBF1-FFF0-407A4587899B}"/>
              </a:ext>
            </a:extLst>
          </p:cNvPr>
          <p:cNvPicPr>
            <a:picLocks noChangeAspect="1"/>
          </p:cNvPicPr>
          <p:nvPr/>
        </p:nvPicPr>
        <p:blipFill rotWithShape="1">
          <a:blip r:embed="rId41"/>
          <a:srcRect l="18632" t="143477" r="37020" b="-126086"/>
          <a:stretch/>
        </p:blipFill>
        <p:spPr>
          <a:xfrm>
            <a:off x="7637514" y="4483976"/>
            <a:ext cx="848035" cy="341392"/>
          </a:xfrm>
          <a:prstGeom prst="rect">
            <a:avLst/>
          </a:prstGeom>
        </p:spPr>
      </p:pic>
      <p:pic>
        <p:nvPicPr>
          <p:cNvPr id="1153" name="Picture 1152">
            <a:extLst>
              <a:ext uri="{FF2B5EF4-FFF2-40B4-BE49-F238E27FC236}">
                <a16:creationId xmlns:a16="http://schemas.microsoft.com/office/drawing/2014/main" id="{BE83F92D-7AA6-58E0-C456-8641A90B9AE5}"/>
              </a:ext>
            </a:extLst>
          </p:cNvPr>
          <p:cNvPicPr>
            <a:picLocks noChangeAspect="1"/>
          </p:cNvPicPr>
          <p:nvPr/>
        </p:nvPicPr>
        <p:blipFill rotWithShape="1">
          <a:blip r:embed="rId41"/>
          <a:srcRect l="56735" t="856"/>
          <a:stretch/>
        </p:blipFill>
        <p:spPr>
          <a:xfrm>
            <a:off x="7448480" y="4309444"/>
            <a:ext cx="827314" cy="409728"/>
          </a:xfrm>
          <a:prstGeom prst="rect">
            <a:avLst/>
          </a:prstGeom>
        </p:spPr>
      </p:pic>
      <p:grpSp>
        <p:nvGrpSpPr>
          <p:cNvPr id="44" name="Group 43">
            <a:extLst>
              <a:ext uri="{FF2B5EF4-FFF2-40B4-BE49-F238E27FC236}">
                <a16:creationId xmlns:a16="http://schemas.microsoft.com/office/drawing/2014/main" id="{461B29CF-A9E0-2289-DC52-C79CD1756651}"/>
              </a:ext>
            </a:extLst>
          </p:cNvPr>
          <p:cNvGrpSpPr/>
          <p:nvPr/>
        </p:nvGrpSpPr>
        <p:grpSpPr>
          <a:xfrm>
            <a:off x="7144674" y="1360363"/>
            <a:ext cx="1404000" cy="343800"/>
            <a:chOff x="7144674" y="1360363"/>
            <a:chExt cx="1404000" cy="343800"/>
          </a:xfrm>
        </p:grpSpPr>
        <mc:AlternateContent xmlns:mc="http://schemas.openxmlformats.org/markup-compatibility/2006" xmlns:p14="http://schemas.microsoft.com/office/powerpoint/2010/main">
          <mc:Choice Requires="p14">
            <p:contentPart p14:bwMode="auto" r:id="rId122">
              <p14:nvContentPartPr>
                <p14:cNvPr id="36" name="Ink 35">
                  <a:extLst>
                    <a:ext uri="{FF2B5EF4-FFF2-40B4-BE49-F238E27FC236}">
                      <a16:creationId xmlns:a16="http://schemas.microsoft.com/office/drawing/2014/main" id="{EC2C2F67-7FE3-40ED-E8EA-8E0854D156D8}"/>
                    </a:ext>
                  </a:extLst>
                </p14:cNvPr>
                <p14:cNvContentPartPr/>
                <p14:nvPr/>
              </p14:nvContentPartPr>
              <p14:xfrm>
                <a:off x="7144674" y="1371523"/>
                <a:ext cx="289440" cy="282960"/>
              </p14:xfrm>
            </p:contentPart>
          </mc:Choice>
          <mc:Fallback xmlns="">
            <p:pic>
              <p:nvPicPr>
                <p:cNvPr id="36" name="Ink 35">
                  <a:extLst>
                    <a:ext uri="{FF2B5EF4-FFF2-40B4-BE49-F238E27FC236}">
                      <a16:creationId xmlns:a16="http://schemas.microsoft.com/office/drawing/2014/main" id="{EC2C2F67-7FE3-40ED-E8EA-8E0854D156D8}"/>
                    </a:ext>
                  </a:extLst>
                </p:cNvPr>
                <p:cNvPicPr/>
                <p:nvPr/>
              </p:nvPicPr>
              <p:blipFill>
                <a:blip r:embed="rId123"/>
                <a:stretch>
                  <a:fillRect/>
                </a:stretch>
              </p:blipFill>
              <p:spPr>
                <a:xfrm>
                  <a:off x="7135674" y="1362523"/>
                  <a:ext cx="307080" cy="30060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37" name="Ink 36">
                  <a:extLst>
                    <a:ext uri="{FF2B5EF4-FFF2-40B4-BE49-F238E27FC236}">
                      <a16:creationId xmlns:a16="http://schemas.microsoft.com/office/drawing/2014/main" id="{03D4EDB0-0ED2-36D8-3E59-56A440618DDE}"/>
                    </a:ext>
                  </a:extLst>
                </p14:cNvPr>
                <p14:cNvContentPartPr/>
                <p14:nvPr/>
              </p14:nvContentPartPr>
              <p14:xfrm>
                <a:off x="7553274" y="1360363"/>
                <a:ext cx="143640" cy="285120"/>
              </p14:xfrm>
            </p:contentPart>
          </mc:Choice>
          <mc:Fallback xmlns="">
            <p:pic>
              <p:nvPicPr>
                <p:cNvPr id="37" name="Ink 36">
                  <a:extLst>
                    <a:ext uri="{FF2B5EF4-FFF2-40B4-BE49-F238E27FC236}">
                      <a16:creationId xmlns:a16="http://schemas.microsoft.com/office/drawing/2014/main" id="{03D4EDB0-0ED2-36D8-3E59-56A440618DDE}"/>
                    </a:ext>
                  </a:extLst>
                </p:cNvPr>
                <p:cNvPicPr/>
                <p:nvPr/>
              </p:nvPicPr>
              <p:blipFill>
                <a:blip r:embed="rId125"/>
                <a:stretch>
                  <a:fillRect/>
                </a:stretch>
              </p:blipFill>
              <p:spPr>
                <a:xfrm>
                  <a:off x="7544274" y="1351363"/>
                  <a:ext cx="161280" cy="30276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38" name="Ink 37">
                  <a:extLst>
                    <a:ext uri="{FF2B5EF4-FFF2-40B4-BE49-F238E27FC236}">
                      <a16:creationId xmlns:a16="http://schemas.microsoft.com/office/drawing/2014/main" id="{90208547-37E9-4206-3B46-B3AA697AFFA0}"/>
                    </a:ext>
                  </a:extLst>
                </p14:cNvPr>
                <p14:cNvContentPartPr/>
                <p14:nvPr/>
              </p14:nvContentPartPr>
              <p14:xfrm>
                <a:off x="7835514" y="1406803"/>
                <a:ext cx="89640" cy="193320"/>
              </p14:xfrm>
            </p:contentPart>
          </mc:Choice>
          <mc:Fallback xmlns="">
            <p:pic>
              <p:nvPicPr>
                <p:cNvPr id="38" name="Ink 37">
                  <a:extLst>
                    <a:ext uri="{FF2B5EF4-FFF2-40B4-BE49-F238E27FC236}">
                      <a16:creationId xmlns:a16="http://schemas.microsoft.com/office/drawing/2014/main" id="{90208547-37E9-4206-3B46-B3AA697AFFA0}"/>
                    </a:ext>
                  </a:extLst>
                </p:cNvPr>
                <p:cNvPicPr/>
                <p:nvPr/>
              </p:nvPicPr>
              <p:blipFill>
                <a:blip r:embed="rId127"/>
                <a:stretch>
                  <a:fillRect/>
                </a:stretch>
              </p:blipFill>
              <p:spPr>
                <a:xfrm>
                  <a:off x="7826550" y="1397803"/>
                  <a:ext cx="107209" cy="21096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39" name="Ink 38">
                  <a:extLst>
                    <a:ext uri="{FF2B5EF4-FFF2-40B4-BE49-F238E27FC236}">
                      <a16:creationId xmlns:a16="http://schemas.microsoft.com/office/drawing/2014/main" id="{11782E34-98B2-E89B-8357-C7621577C828}"/>
                    </a:ext>
                  </a:extLst>
                </p14:cNvPr>
                <p14:cNvContentPartPr/>
                <p14:nvPr/>
              </p14:nvContentPartPr>
              <p14:xfrm>
                <a:off x="7973034" y="1364683"/>
                <a:ext cx="149040" cy="339480"/>
              </p14:xfrm>
            </p:contentPart>
          </mc:Choice>
          <mc:Fallback xmlns="">
            <p:pic>
              <p:nvPicPr>
                <p:cNvPr id="39" name="Ink 38">
                  <a:extLst>
                    <a:ext uri="{FF2B5EF4-FFF2-40B4-BE49-F238E27FC236}">
                      <a16:creationId xmlns:a16="http://schemas.microsoft.com/office/drawing/2014/main" id="{11782E34-98B2-E89B-8357-C7621577C828}"/>
                    </a:ext>
                  </a:extLst>
                </p:cNvPr>
                <p:cNvPicPr/>
                <p:nvPr/>
              </p:nvPicPr>
              <p:blipFill>
                <a:blip r:embed="rId129"/>
                <a:stretch>
                  <a:fillRect/>
                </a:stretch>
              </p:blipFill>
              <p:spPr>
                <a:xfrm>
                  <a:off x="7964034" y="1355683"/>
                  <a:ext cx="16668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40" name="Ink 39">
                  <a:extLst>
                    <a:ext uri="{FF2B5EF4-FFF2-40B4-BE49-F238E27FC236}">
                      <a16:creationId xmlns:a16="http://schemas.microsoft.com/office/drawing/2014/main" id="{703FC0C8-CB9F-9E42-852E-89734C483D9E}"/>
                    </a:ext>
                  </a:extLst>
                </p14:cNvPr>
                <p14:cNvContentPartPr/>
                <p14:nvPr/>
              </p14:nvContentPartPr>
              <p14:xfrm>
                <a:off x="8102994" y="1532443"/>
                <a:ext cx="186480" cy="125640"/>
              </p14:xfrm>
            </p:contentPart>
          </mc:Choice>
          <mc:Fallback xmlns="">
            <p:pic>
              <p:nvPicPr>
                <p:cNvPr id="40" name="Ink 39">
                  <a:extLst>
                    <a:ext uri="{FF2B5EF4-FFF2-40B4-BE49-F238E27FC236}">
                      <a16:creationId xmlns:a16="http://schemas.microsoft.com/office/drawing/2014/main" id="{703FC0C8-CB9F-9E42-852E-89734C483D9E}"/>
                    </a:ext>
                  </a:extLst>
                </p:cNvPr>
                <p:cNvPicPr/>
                <p:nvPr/>
              </p:nvPicPr>
              <p:blipFill>
                <a:blip r:embed="rId131"/>
                <a:stretch>
                  <a:fillRect/>
                </a:stretch>
              </p:blipFill>
              <p:spPr>
                <a:xfrm>
                  <a:off x="8093994" y="1523443"/>
                  <a:ext cx="20412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41" name="Ink 40">
                  <a:extLst>
                    <a:ext uri="{FF2B5EF4-FFF2-40B4-BE49-F238E27FC236}">
                      <a16:creationId xmlns:a16="http://schemas.microsoft.com/office/drawing/2014/main" id="{62177F39-2D38-0AC3-171E-DEC639CA6858}"/>
                    </a:ext>
                  </a:extLst>
                </p14:cNvPr>
                <p14:cNvContentPartPr/>
                <p14:nvPr/>
              </p14:nvContentPartPr>
              <p14:xfrm>
                <a:off x="8349234" y="1547563"/>
                <a:ext cx="10800" cy="78480"/>
              </p14:xfrm>
            </p:contentPart>
          </mc:Choice>
          <mc:Fallback xmlns="">
            <p:pic>
              <p:nvPicPr>
                <p:cNvPr id="41" name="Ink 40">
                  <a:extLst>
                    <a:ext uri="{FF2B5EF4-FFF2-40B4-BE49-F238E27FC236}">
                      <a16:creationId xmlns:a16="http://schemas.microsoft.com/office/drawing/2014/main" id="{62177F39-2D38-0AC3-171E-DEC639CA6858}"/>
                    </a:ext>
                  </a:extLst>
                </p:cNvPr>
                <p:cNvPicPr/>
                <p:nvPr/>
              </p:nvPicPr>
              <p:blipFill>
                <a:blip r:embed="rId133"/>
                <a:stretch>
                  <a:fillRect/>
                </a:stretch>
              </p:blipFill>
              <p:spPr>
                <a:xfrm>
                  <a:off x="8340234" y="1538604"/>
                  <a:ext cx="28440" cy="96039"/>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42" name="Ink 41">
                  <a:extLst>
                    <a:ext uri="{FF2B5EF4-FFF2-40B4-BE49-F238E27FC236}">
                      <a16:creationId xmlns:a16="http://schemas.microsoft.com/office/drawing/2014/main" id="{6CE2EC92-422F-EE4F-E3F5-155CF9877C0F}"/>
                    </a:ext>
                  </a:extLst>
                </p14:cNvPr>
                <p14:cNvContentPartPr/>
                <p14:nvPr/>
              </p14:nvContentPartPr>
              <p14:xfrm>
                <a:off x="8343114" y="1434883"/>
                <a:ext cx="31320" cy="44640"/>
              </p14:xfrm>
            </p:contentPart>
          </mc:Choice>
          <mc:Fallback xmlns="">
            <p:pic>
              <p:nvPicPr>
                <p:cNvPr id="42" name="Ink 41">
                  <a:extLst>
                    <a:ext uri="{FF2B5EF4-FFF2-40B4-BE49-F238E27FC236}">
                      <a16:creationId xmlns:a16="http://schemas.microsoft.com/office/drawing/2014/main" id="{6CE2EC92-422F-EE4F-E3F5-155CF9877C0F}"/>
                    </a:ext>
                  </a:extLst>
                </p:cNvPr>
                <p:cNvPicPr/>
                <p:nvPr/>
              </p:nvPicPr>
              <p:blipFill>
                <a:blip r:embed="rId135"/>
                <a:stretch>
                  <a:fillRect/>
                </a:stretch>
              </p:blipFill>
              <p:spPr>
                <a:xfrm>
                  <a:off x="8334114" y="1425883"/>
                  <a:ext cx="48960" cy="6228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43" name="Ink 42">
                  <a:extLst>
                    <a:ext uri="{FF2B5EF4-FFF2-40B4-BE49-F238E27FC236}">
                      <a16:creationId xmlns:a16="http://schemas.microsoft.com/office/drawing/2014/main" id="{E1A3DCDB-947B-E2B9-2589-E0394A30CEE6}"/>
                    </a:ext>
                  </a:extLst>
                </p14:cNvPr>
                <p14:cNvContentPartPr/>
                <p14:nvPr/>
              </p14:nvContentPartPr>
              <p14:xfrm>
                <a:off x="8395314" y="1540003"/>
                <a:ext cx="153360" cy="92160"/>
              </p14:xfrm>
            </p:contentPart>
          </mc:Choice>
          <mc:Fallback xmlns="">
            <p:pic>
              <p:nvPicPr>
                <p:cNvPr id="43" name="Ink 42">
                  <a:extLst>
                    <a:ext uri="{FF2B5EF4-FFF2-40B4-BE49-F238E27FC236}">
                      <a16:creationId xmlns:a16="http://schemas.microsoft.com/office/drawing/2014/main" id="{E1A3DCDB-947B-E2B9-2589-E0394A30CEE6}"/>
                    </a:ext>
                  </a:extLst>
                </p:cNvPr>
                <p:cNvPicPr/>
                <p:nvPr/>
              </p:nvPicPr>
              <p:blipFill>
                <a:blip r:embed="rId137"/>
                <a:stretch>
                  <a:fillRect/>
                </a:stretch>
              </p:blipFill>
              <p:spPr>
                <a:xfrm>
                  <a:off x="8386314" y="1530968"/>
                  <a:ext cx="171000" cy="109869"/>
                </a:xfrm>
                <a:prstGeom prst="rect">
                  <a:avLst/>
                </a:prstGeom>
              </p:spPr>
            </p:pic>
          </mc:Fallback>
        </mc:AlternateContent>
      </p:grpSp>
    </p:spTree>
    <p:extLst>
      <p:ext uri="{BB962C8B-B14F-4D97-AF65-F5344CB8AC3E}">
        <p14:creationId xmlns:p14="http://schemas.microsoft.com/office/powerpoint/2010/main" val="180663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entr" presetSubtype="2" fill="hold" nodeType="clickEffect">
                                  <p:stCondLst>
                                    <p:cond delay="0"/>
                                  </p:stCondLst>
                                  <p:childTnLst>
                                    <p:set>
                                      <p:cBhvr>
                                        <p:cTn id="10" dur="1" fill="hold">
                                          <p:stCondLst>
                                            <p:cond delay="0"/>
                                          </p:stCondLst>
                                        </p:cTn>
                                        <p:tgtEl>
                                          <p:spTgt spid="1066"/>
                                        </p:tgtEl>
                                        <p:attrNameLst>
                                          <p:attrName>style.visibility</p:attrName>
                                        </p:attrNameLst>
                                      </p:cBhvr>
                                      <p:to>
                                        <p:strVal val="visible"/>
                                      </p:to>
                                    </p:set>
                                    <p:anim calcmode="lin" valueType="num">
                                      <p:cBhvr>
                                        <p:cTn id="11" dur="2000" fill="hold"/>
                                        <p:tgtEl>
                                          <p:spTgt spid="1066"/>
                                        </p:tgtEl>
                                        <p:attrNameLst>
                                          <p:attrName>drawProgress</p:attrName>
                                        </p:attrNameLst>
                                      </p:cBhvr>
                                      <p:tavLst>
                                        <p:tav tm="0">
                                          <p:val>
                                            <p:fltVal val="0"/>
                                          </p:val>
                                        </p:tav>
                                        <p:tav tm="100000">
                                          <p:val>
                                            <p:fltVal val="1"/>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999"/>
                                          </p:stCondLst>
                                        </p:cTn>
                                        <p:tgtEl>
                                          <p:spTgt spid="110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63" presetClass="entr" presetSubtype="0" fill="hold" nodeType="click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p:cTn id="20" dur="1000" fill="hold"/>
                                        <p:tgtEl>
                                          <p:spTgt spid="44"/>
                                        </p:tgtEl>
                                        <p:attrNameLst>
                                          <p:attrName>drawProgress</p:attrName>
                                        </p:attrNameLst>
                                      </p:cBhvr>
                                      <p:tavLst>
                                        <p:tav tm="0">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3" presetClass="entr" presetSubtype="0" fill="hold" nodeType="clickEffect">
                                  <p:stCondLst>
                                    <p:cond delay="0"/>
                                  </p:stCondLst>
                                  <p:childTnLst>
                                    <p:set>
                                      <p:cBhvr>
                                        <p:cTn id="30" dur="1" fill="hold">
                                          <p:stCondLst>
                                            <p:cond delay="0"/>
                                          </p:stCondLst>
                                        </p:cTn>
                                        <p:tgtEl>
                                          <p:spTgt spid="1108"/>
                                        </p:tgtEl>
                                        <p:attrNameLst>
                                          <p:attrName>style.visibility</p:attrName>
                                        </p:attrNameLst>
                                      </p:cBhvr>
                                      <p:to>
                                        <p:strVal val="visible"/>
                                      </p:to>
                                    </p:set>
                                    <p:anim calcmode="lin" valueType="num">
                                      <p:cBhvr>
                                        <p:cTn id="31" dur="500" fill="hold"/>
                                        <p:tgtEl>
                                          <p:spTgt spid="1108"/>
                                        </p:tgtEl>
                                        <p:attrNameLst>
                                          <p:attrName>drawProgress</p:attrName>
                                        </p:attrNameLst>
                                      </p:cBhvr>
                                      <p:tavLst>
                                        <p:tav tm="0">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10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63" presetClass="entr" presetSubtype="0" fill="hold" nodeType="clickEffect">
                                  <p:stCondLst>
                                    <p:cond delay="0"/>
                                  </p:stCondLst>
                                  <p:childTnLst>
                                    <p:set>
                                      <p:cBhvr>
                                        <p:cTn id="41" dur="1" fill="hold">
                                          <p:stCondLst>
                                            <p:cond delay="0"/>
                                          </p:stCondLst>
                                        </p:cTn>
                                        <p:tgtEl>
                                          <p:spTgt spid="1109"/>
                                        </p:tgtEl>
                                        <p:attrNameLst>
                                          <p:attrName>style.visibility</p:attrName>
                                        </p:attrNameLst>
                                      </p:cBhvr>
                                      <p:to>
                                        <p:strVal val="visible"/>
                                      </p:to>
                                    </p:set>
                                    <p:anim calcmode="lin" valueType="num">
                                      <p:cBhvr>
                                        <p:cTn id="42" dur="750" fill="hold"/>
                                        <p:tgtEl>
                                          <p:spTgt spid="1109"/>
                                        </p:tgtEl>
                                        <p:attrNameLst>
                                          <p:attrName>drawProgress</p:attrName>
                                        </p:attrNameLst>
                                      </p:cBhvr>
                                      <p:tavLst>
                                        <p:tav tm="0">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63" presetClass="entr" presetSubtype="0" fill="hold" nodeType="clickEffect">
                                  <p:stCondLst>
                                    <p:cond delay="0"/>
                                  </p:stCondLst>
                                  <p:childTnLst>
                                    <p:set>
                                      <p:cBhvr>
                                        <p:cTn id="46" dur="1" fill="hold">
                                          <p:stCondLst>
                                            <p:cond delay="0"/>
                                          </p:stCondLst>
                                        </p:cTn>
                                        <p:tgtEl>
                                          <p:spTgt spid="1110"/>
                                        </p:tgtEl>
                                        <p:attrNameLst>
                                          <p:attrName>style.visibility</p:attrName>
                                        </p:attrNameLst>
                                      </p:cBhvr>
                                      <p:to>
                                        <p:strVal val="visible"/>
                                      </p:to>
                                    </p:set>
                                    <p:anim calcmode="lin" valueType="num">
                                      <p:cBhvr>
                                        <p:cTn id="47" dur="750" fill="hold"/>
                                        <p:tgtEl>
                                          <p:spTgt spid="1110"/>
                                        </p:tgtEl>
                                        <p:attrNameLst>
                                          <p:attrName>drawProgress</p:attrName>
                                        </p:attrNameLst>
                                      </p:cBhvr>
                                      <p:tavLst>
                                        <p:tav tm="0">
                                          <p:val>
                                            <p:fltVal val="0"/>
                                          </p:val>
                                        </p:tav>
                                        <p:tav tm="100000">
                                          <p:val>
                                            <p:fltVal val="1"/>
                                          </p:val>
                                        </p:tav>
                                      </p:tavLst>
                                    </p:anim>
                                  </p:childTnLst>
                                </p:cTn>
                              </p:par>
                            </p:childTnLst>
                          </p:cTn>
                        </p:par>
                        <p:par>
                          <p:cTn id="48" fill="hold">
                            <p:stCondLst>
                              <p:cond delay="750"/>
                            </p:stCondLst>
                            <p:childTnLst>
                              <p:par>
                                <p:cTn id="49" presetID="63" presetClass="entr" presetSubtype="0" fill="hold" nodeType="afterEffect">
                                  <p:stCondLst>
                                    <p:cond delay="0"/>
                                  </p:stCondLst>
                                  <p:childTnLst>
                                    <p:set>
                                      <p:cBhvr>
                                        <p:cTn id="50" dur="1" fill="hold">
                                          <p:stCondLst>
                                            <p:cond delay="0"/>
                                          </p:stCondLst>
                                        </p:cTn>
                                        <p:tgtEl>
                                          <p:spTgt spid="1111"/>
                                        </p:tgtEl>
                                        <p:attrNameLst>
                                          <p:attrName>style.visibility</p:attrName>
                                        </p:attrNameLst>
                                      </p:cBhvr>
                                      <p:to>
                                        <p:strVal val="visible"/>
                                      </p:to>
                                    </p:set>
                                    <p:anim calcmode="lin" valueType="num">
                                      <p:cBhvr>
                                        <p:cTn id="51" dur="10" fill="hold"/>
                                        <p:tgtEl>
                                          <p:spTgt spid="1111"/>
                                        </p:tgtEl>
                                        <p:attrNameLst>
                                          <p:attrName>drawProgress</p:attrName>
                                        </p:attrNameLst>
                                      </p:cBhvr>
                                      <p:tavLst>
                                        <p:tav tm="0">
                                          <p:val>
                                            <p:fltVal val="0"/>
                                          </p:val>
                                        </p:tav>
                                        <p:tav tm="100000">
                                          <p:val>
                                            <p:fltVal val="1"/>
                                          </p:val>
                                        </p:tav>
                                      </p:tavLst>
                                    </p:anim>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107"/>
                                        </p:tgtEl>
                                        <p:attrNameLst>
                                          <p:attrName>style.visibility</p:attrName>
                                        </p:attrNameLst>
                                      </p:cBhvr>
                                      <p:to>
                                        <p:strVal val="visible"/>
                                      </p:to>
                                    </p:set>
                                  </p:childTnLst>
                                </p:cTn>
                              </p:par>
                              <p:par>
                                <p:cTn id="58" presetID="63" presetClass="entr" presetSubtype="0" fill="hold" nodeType="withEffect">
                                  <p:stCondLst>
                                    <p:cond delay="0"/>
                                  </p:stCondLst>
                                  <p:childTnLst>
                                    <p:set>
                                      <p:cBhvr>
                                        <p:cTn id="59" dur="1" fill="hold">
                                          <p:stCondLst>
                                            <p:cond delay="0"/>
                                          </p:stCondLst>
                                        </p:cTn>
                                        <p:tgtEl>
                                          <p:spTgt spid="1119"/>
                                        </p:tgtEl>
                                        <p:attrNameLst>
                                          <p:attrName>style.visibility</p:attrName>
                                        </p:attrNameLst>
                                      </p:cBhvr>
                                      <p:to>
                                        <p:strVal val="visible"/>
                                      </p:to>
                                    </p:set>
                                    <p:anim calcmode="lin" valueType="num">
                                      <p:cBhvr>
                                        <p:cTn id="60" dur="10" fill="hold"/>
                                        <p:tgtEl>
                                          <p:spTgt spid="1119"/>
                                        </p:tgtEl>
                                        <p:attrNameLst>
                                          <p:attrName>drawProgress</p:attrName>
                                        </p:attrNameLst>
                                      </p:cBhvr>
                                      <p:tavLst>
                                        <p:tav tm="0">
                                          <p:val>
                                            <p:fltVal val="0"/>
                                          </p:val>
                                        </p:tav>
                                        <p:tav tm="100000">
                                          <p:val>
                                            <p:fltVal val="1"/>
                                          </p:val>
                                        </p:tav>
                                      </p:tavLst>
                                    </p:anim>
                                  </p:childTnLst>
                                </p:cTn>
                              </p:par>
                            </p:childTnLst>
                          </p:cTn>
                        </p:par>
                      </p:childTnLst>
                    </p:cTn>
                  </p:par>
                  <p:par>
                    <p:cTn id="61" fill="hold">
                      <p:stCondLst>
                        <p:cond delay="indefinite"/>
                      </p:stCondLst>
                      <p:childTnLst>
                        <p:par>
                          <p:cTn id="62" fill="hold">
                            <p:stCondLst>
                              <p:cond delay="0"/>
                            </p:stCondLst>
                            <p:childTnLst>
                              <p:par>
                                <p:cTn id="63" presetID="63" presetClass="entr" presetSubtype="0" fill="hold" nodeType="clickEffect">
                                  <p:stCondLst>
                                    <p:cond delay="0"/>
                                  </p:stCondLst>
                                  <p:childTnLst>
                                    <p:set>
                                      <p:cBhvr>
                                        <p:cTn id="64" dur="1" fill="hold">
                                          <p:stCondLst>
                                            <p:cond delay="0"/>
                                          </p:stCondLst>
                                        </p:cTn>
                                        <p:tgtEl>
                                          <p:spTgt spid="1132"/>
                                        </p:tgtEl>
                                        <p:attrNameLst>
                                          <p:attrName>style.visibility</p:attrName>
                                        </p:attrNameLst>
                                      </p:cBhvr>
                                      <p:to>
                                        <p:strVal val="visible"/>
                                      </p:to>
                                    </p:set>
                                    <p:anim calcmode="lin" valueType="num">
                                      <p:cBhvr>
                                        <p:cTn id="65" dur="500" fill="hold"/>
                                        <p:tgtEl>
                                          <p:spTgt spid="1132"/>
                                        </p:tgtEl>
                                        <p:attrNameLst>
                                          <p:attrName>drawProgress</p:attrName>
                                        </p:attrNameLst>
                                      </p:cBhvr>
                                      <p:tavLst>
                                        <p:tav tm="0">
                                          <p:val>
                                            <p:fltVal val="0"/>
                                          </p:val>
                                        </p:tav>
                                        <p:tav tm="100000">
                                          <p:val>
                                            <p:fltVal val="1"/>
                                          </p:val>
                                        </p:tav>
                                      </p:tavLst>
                                    </p:anim>
                                  </p:childTnLst>
                                </p:cTn>
                              </p:par>
                            </p:childTnLst>
                          </p:cTn>
                        </p:par>
                      </p:childTnLst>
                    </p:cTn>
                  </p:par>
                  <p:par>
                    <p:cTn id="66" fill="hold">
                      <p:stCondLst>
                        <p:cond delay="indefinite"/>
                      </p:stCondLst>
                      <p:childTnLst>
                        <p:par>
                          <p:cTn id="67" fill="hold">
                            <p:stCondLst>
                              <p:cond delay="0"/>
                            </p:stCondLst>
                            <p:childTnLst>
                              <p:par>
                                <p:cTn id="68" presetID="63" presetClass="entr" presetSubtype="0" fill="hold" nodeType="clickEffect">
                                  <p:stCondLst>
                                    <p:cond delay="0"/>
                                  </p:stCondLst>
                                  <p:childTnLst>
                                    <p:set>
                                      <p:cBhvr>
                                        <p:cTn id="69" dur="1" fill="hold">
                                          <p:stCondLst>
                                            <p:cond delay="0"/>
                                          </p:stCondLst>
                                        </p:cTn>
                                        <p:tgtEl>
                                          <p:spTgt spid="1126"/>
                                        </p:tgtEl>
                                        <p:attrNameLst>
                                          <p:attrName>style.visibility</p:attrName>
                                        </p:attrNameLst>
                                      </p:cBhvr>
                                      <p:to>
                                        <p:strVal val="visible"/>
                                      </p:to>
                                    </p:set>
                                    <p:anim calcmode="lin" valueType="num">
                                      <p:cBhvr>
                                        <p:cTn id="70" dur="2000" fill="hold"/>
                                        <p:tgtEl>
                                          <p:spTgt spid="1126"/>
                                        </p:tgtEl>
                                        <p:attrNameLst>
                                          <p:attrName>drawProgress</p:attrName>
                                        </p:attrNameLst>
                                      </p:cBhvr>
                                      <p:tavLst>
                                        <p:tav tm="0">
                                          <p:val>
                                            <p:fltVal val="0"/>
                                          </p:val>
                                        </p:tav>
                                        <p:tav tm="100000">
                                          <p:val>
                                            <p:fltVal val="1"/>
                                          </p:val>
                                        </p:tav>
                                      </p:tavLst>
                                    </p:anim>
                                  </p:childTnLst>
                                </p:cTn>
                              </p:par>
                              <p:par>
                                <p:cTn id="71" presetID="63" presetClass="entr" presetSubtype="0" fill="hold" nodeType="withEffect">
                                  <p:stCondLst>
                                    <p:cond delay="0"/>
                                  </p:stCondLst>
                                  <p:childTnLst>
                                    <p:set>
                                      <p:cBhvr>
                                        <p:cTn id="72" dur="1" fill="hold">
                                          <p:stCondLst>
                                            <p:cond delay="0"/>
                                          </p:stCondLst>
                                        </p:cTn>
                                        <p:tgtEl>
                                          <p:spTgt spid="1128"/>
                                        </p:tgtEl>
                                        <p:attrNameLst>
                                          <p:attrName>style.visibility</p:attrName>
                                        </p:attrNameLst>
                                      </p:cBhvr>
                                      <p:to>
                                        <p:strVal val="visible"/>
                                      </p:to>
                                    </p:set>
                                    <p:anim calcmode="lin" valueType="num">
                                      <p:cBhvr>
                                        <p:cTn id="73" dur="2000" fill="hold"/>
                                        <p:tgtEl>
                                          <p:spTgt spid="1128"/>
                                        </p:tgtEl>
                                        <p:attrNameLst>
                                          <p:attrName>drawProgress</p:attrName>
                                        </p:attrNameLst>
                                      </p:cBhvr>
                                      <p:tavLst>
                                        <p:tav tm="0">
                                          <p:val>
                                            <p:fltVal val="0"/>
                                          </p:val>
                                        </p:tav>
                                        <p:tav tm="100000">
                                          <p:val>
                                            <p:fltVal val="1"/>
                                          </p:val>
                                        </p:tav>
                                      </p:tavLst>
                                    </p:anim>
                                  </p:childTnLst>
                                </p:cTn>
                              </p:par>
                              <p:par>
                                <p:cTn id="74" presetID="63" presetClass="entr" presetSubtype="0" fill="hold" nodeType="withEffect">
                                  <p:stCondLst>
                                    <p:cond delay="0"/>
                                  </p:stCondLst>
                                  <p:childTnLst>
                                    <p:set>
                                      <p:cBhvr>
                                        <p:cTn id="75" dur="1" fill="hold">
                                          <p:stCondLst>
                                            <p:cond delay="0"/>
                                          </p:stCondLst>
                                        </p:cTn>
                                        <p:tgtEl>
                                          <p:spTgt spid="1127"/>
                                        </p:tgtEl>
                                        <p:attrNameLst>
                                          <p:attrName>style.visibility</p:attrName>
                                        </p:attrNameLst>
                                      </p:cBhvr>
                                      <p:to>
                                        <p:strVal val="visible"/>
                                      </p:to>
                                    </p:set>
                                    <p:anim calcmode="lin" valueType="num">
                                      <p:cBhvr>
                                        <p:cTn id="76" dur="2000" fill="hold"/>
                                        <p:tgtEl>
                                          <p:spTgt spid="1127"/>
                                        </p:tgtEl>
                                        <p:attrNameLst>
                                          <p:attrName>drawProgress</p:attrName>
                                        </p:attrNameLst>
                                      </p:cBhvr>
                                      <p:tavLst>
                                        <p:tav tm="0">
                                          <p:val>
                                            <p:fltVal val="0"/>
                                          </p:val>
                                        </p:tav>
                                        <p:tav tm="100000">
                                          <p:val>
                                            <p:fltVal val="1"/>
                                          </p:val>
                                        </p:tav>
                                      </p:tavLst>
                                    </p:anim>
                                  </p:childTnLst>
                                </p:cTn>
                              </p:par>
                              <p:par>
                                <p:cTn id="77" presetID="63" presetClass="entr" presetSubtype="0" fill="hold" nodeType="withEffect">
                                  <p:stCondLst>
                                    <p:cond delay="0"/>
                                  </p:stCondLst>
                                  <p:childTnLst>
                                    <p:set>
                                      <p:cBhvr>
                                        <p:cTn id="78" dur="1" fill="hold">
                                          <p:stCondLst>
                                            <p:cond delay="0"/>
                                          </p:stCondLst>
                                        </p:cTn>
                                        <p:tgtEl>
                                          <p:spTgt spid="1129"/>
                                        </p:tgtEl>
                                        <p:attrNameLst>
                                          <p:attrName>style.visibility</p:attrName>
                                        </p:attrNameLst>
                                      </p:cBhvr>
                                      <p:to>
                                        <p:strVal val="visible"/>
                                      </p:to>
                                    </p:set>
                                    <p:anim calcmode="lin" valueType="num">
                                      <p:cBhvr>
                                        <p:cTn id="79" dur="2000" fill="hold"/>
                                        <p:tgtEl>
                                          <p:spTgt spid="1129"/>
                                        </p:tgtEl>
                                        <p:attrNameLst>
                                          <p:attrName>drawProgress</p:attrName>
                                        </p:attrNameLst>
                                      </p:cBhvr>
                                      <p:tavLst>
                                        <p:tav tm="0">
                                          <p:val>
                                            <p:fltVal val="0"/>
                                          </p:val>
                                        </p:tav>
                                        <p:tav tm="100000">
                                          <p:val>
                                            <p:fltVal val="1"/>
                                          </p:val>
                                        </p:tav>
                                      </p:tavLst>
                                    </p:anim>
                                  </p:childTnLst>
                                </p:cTn>
                              </p:par>
                              <p:par>
                                <p:cTn id="80" presetID="63" presetClass="entr" presetSubtype="0" fill="hold" nodeType="withEffect">
                                  <p:stCondLst>
                                    <p:cond delay="0"/>
                                  </p:stCondLst>
                                  <p:childTnLst>
                                    <p:set>
                                      <p:cBhvr>
                                        <p:cTn id="81" dur="1" fill="hold">
                                          <p:stCondLst>
                                            <p:cond delay="0"/>
                                          </p:stCondLst>
                                        </p:cTn>
                                        <p:tgtEl>
                                          <p:spTgt spid="1130"/>
                                        </p:tgtEl>
                                        <p:attrNameLst>
                                          <p:attrName>style.visibility</p:attrName>
                                        </p:attrNameLst>
                                      </p:cBhvr>
                                      <p:to>
                                        <p:strVal val="visible"/>
                                      </p:to>
                                    </p:set>
                                    <p:anim calcmode="lin" valueType="num">
                                      <p:cBhvr>
                                        <p:cTn id="82" dur="2000" fill="hold"/>
                                        <p:tgtEl>
                                          <p:spTgt spid="1130"/>
                                        </p:tgtEl>
                                        <p:attrNameLst>
                                          <p:attrName>drawProgress</p:attrName>
                                        </p:attrNameLst>
                                      </p:cBhvr>
                                      <p:tavLst>
                                        <p:tav tm="0">
                                          <p:val>
                                            <p:fltVal val="0"/>
                                          </p:val>
                                        </p:tav>
                                        <p:tav tm="100000">
                                          <p:val>
                                            <p:fltVal val="1"/>
                                          </p:val>
                                        </p:tav>
                                      </p:tavLst>
                                    </p:anim>
                                  </p:childTnLst>
                                </p:cTn>
                              </p:par>
                              <p:par>
                                <p:cTn id="83" presetID="63" presetClass="entr" presetSubtype="0" fill="hold" nodeType="withEffect">
                                  <p:stCondLst>
                                    <p:cond delay="0"/>
                                  </p:stCondLst>
                                  <p:childTnLst>
                                    <p:set>
                                      <p:cBhvr>
                                        <p:cTn id="84" dur="1" fill="hold">
                                          <p:stCondLst>
                                            <p:cond delay="0"/>
                                          </p:stCondLst>
                                        </p:cTn>
                                        <p:tgtEl>
                                          <p:spTgt spid="1131"/>
                                        </p:tgtEl>
                                        <p:attrNameLst>
                                          <p:attrName>style.visibility</p:attrName>
                                        </p:attrNameLst>
                                      </p:cBhvr>
                                      <p:to>
                                        <p:strVal val="visible"/>
                                      </p:to>
                                    </p:set>
                                    <p:anim calcmode="lin" valueType="num">
                                      <p:cBhvr>
                                        <p:cTn id="85" dur="2000" fill="hold"/>
                                        <p:tgtEl>
                                          <p:spTgt spid="1131"/>
                                        </p:tgtEl>
                                        <p:attrNameLst>
                                          <p:attrName>drawProgress</p:attrName>
                                        </p:attrNameLst>
                                      </p:cBhvr>
                                      <p:tavLst>
                                        <p:tav tm="0">
                                          <p:val>
                                            <p:fltVal val="0"/>
                                          </p:val>
                                        </p:tav>
                                        <p:tav tm="100000">
                                          <p:val>
                                            <p:fltVal val="1"/>
                                          </p:val>
                                        </p:tav>
                                      </p:tavLst>
                                    </p:anim>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27"/>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63" presetClass="entr" presetSubtype="0" fill="hold" nodeType="clickEffect">
                                  <p:stCondLst>
                                    <p:cond delay="0"/>
                                  </p:stCondLst>
                                  <p:childTnLst>
                                    <p:set>
                                      <p:cBhvr>
                                        <p:cTn id="93" dur="1" fill="hold">
                                          <p:stCondLst>
                                            <p:cond delay="0"/>
                                          </p:stCondLst>
                                        </p:cTn>
                                        <p:tgtEl>
                                          <p:spTgt spid="1133"/>
                                        </p:tgtEl>
                                        <p:attrNameLst>
                                          <p:attrName>style.visibility</p:attrName>
                                        </p:attrNameLst>
                                      </p:cBhvr>
                                      <p:to>
                                        <p:strVal val="visible"/>
                                      </p:to>
                                    </p:set>
                                    <p:anim calcmode="lin" valueType="num">
                                      <p:cBhvr>
                                        <p:cTn id="94" dur="500" fill="hold"/>
                                        <p:tgtEl>
                                          <p:spTgt spid="1133"/>
                                        </p:tgtEl>
                                        <p:attrNameLst>
                                          <p:attrName>drawProgress</p:attrName>
                                        </p:attrNameLst>
                                      </p:cBhvr>
                                      <p:tavLst>
                                        <p:tav tm="0">
                                          <p:val>
                                            <p:fltVal val="0"/>
                                          </p:val>
                                        </p:tav>
                                        <p:tav tm="100000">
                                          <p:val>
                                            <p:fltVal val="1"/>
                                          </p:val>
                                        </p:tav>
                                      </p:tavLst>
                                    </p:anim>
                                  </p:childTnLst>
                                </p:cTn>
                              </p:par>
                            </p:childTnLst>
                          </p:cTn>
                        </p:par>
                      </p:childTnLst>
                    </p:cTn>
                  </p:par>
                  <p:par>
                    <p:cTn id="95" fill="hold">
                      <p:stCondLst>
                        <p:cond delay="indefinite"/>
                      </p:stCondLst>
                      <p:childTnLst>
                        <p:par>
                          <p:cTn id="96" fill="hold">
                            <p:stCondLst>
                              <p:cond delay="0"/>
                            </p:stCondLst>
                            <p:childTnLst>
                              <p:par>
                                <p:cTn id="97" presetID="63" presetClass="entr" presetSubtype="0" fill="hold" nodeType="clickEffect">
                                  <p:stCondLst>
                                    <p:cond delay="0"/>
                                  </p:stCondLst>
                                  <p:childTnLst>
                                    <p:set>
                                      <p:cBhvr>
                                        <p:cTn id="98" dur="1" fill="hold">
                                          <p:stCondLst>
                                            <p:cond delay="0"/>
                                          </p:stCondLst>
                                        </p:cTn>
                                        <p:tgtEl>
                                          <p:spTgt spid="1134"/>
                                        </p:tgtEl>
                                        <p:attrNameLst>
                                          <p:attrName>style.visibility</p:attrName>
                                        </p:attrNameLst>
                                      </p:cBhvr>
                                      <p:to>
                                        <p:strVal val="visible"/>
                                      </p:to>
                                    </p:set>
                                    <p:anim calcmode="lin" valueType="num">
                                      <p:cBhvr>
                                        <p:cTn id="99" dur="500" fill="hold"/>
                                        <p:tgtEl>
                                          <p:spTgt spid="1134"/>
                                        </p:tgtEl>
                                        <p:attrNameLst>
                                          <p:attrName>drawProgress</p:attrName>
                                        </p:attrNameLst>
                                      </p:cBhvr>
                                      <p:tavLst>
                                        <p:tav tm="0">
                                          <p:val>
                                            <p:fltVal val="0"/>
                                          </p:val>
                                        </p:tav>
                                        <p:tav tm="100000">
                                          <p:val>
                                            <p:fltVal val="1"/>
                                          </p:val>
                                        </p:tav>
                                      </p:tavLst>
                                    </p:anim>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9"/>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63" presetClass="entr" presetSubtype="0" fill="hold" nodeType="clickEffect">
                                  <p:stCondLst>
                                    <p:cond delay="0"/>
                                  </p:stCondLst>
                                  <p:childTnLst>
                                    <p:set>
                                      <p:cBhvr>
                                        <p:cTn id="107" dur="1" fill="hold">
                                          <p:stCondLst>
                                            <p:cond delay="0"/>
                                          </p:stCondLst>
                                        </p:cTn>
                                        <p:tgtEl>
                                          <p:spTgt spid="1135"/>
                                        </p:tgtEl>
                                        <p:attrNameLst>
                                          <p:attrName>style.visibility</p:attrName>
                                        </p:attrNameLst>
                                      </p:cBhvr>
                                      <p:to>
                                        <p:strVal val="visible"/>
                                      </p:to>
                                    </p:set>
                                    <p:anim calcmode="lin" valueType="num">
                                      <p:cBhvr>
                                        <p:cTn id="108" dur="1000" fill="hold"/>
                                        <p:tgtEl>
                                          <p:spTgt spid="1135"/>
                                        </p:tgtEl>
                                        <p:attrNameLst>
                                          <p:attrName>drawProgress</p:attrName>
                                        </p:attrNameLst>
                                      </p:cBhvr>
                                      <p:tavLst>
                                        <p:tav tm="0">
                                          <p:val>
                                            <p:fltVal val="0"/>
                                          </p:val>
                                        </p:tav>
                                        <p:tav tm="100000">
                                          <p:val>
                                            <p:fltVal val="1"/>
                                          </p:val>
                                        </p:tav>
                                      </p:tavLst>
                                    </p:anim>
                                  </p:childTnLst>
                                </p:cTn>
                              </p:par>
                            </p:childTnLst>
                          </p:cTn>
                        </p:par>
                      </p:childTnLst>
                    </p:cTn>
                  </p:par>
                  <p:par>
                    <p:cTn id="109" fill="hold">
                      <p:stCondLst>
                        <p:cond delay="indefinite"/>
                      </p:stCondLst>
                      <p:childTnLst>
                        <p:par>
                          <p:cTn id="110" fill="hold">
                            <p:stCondLst>
                              <p:cond delay="0"/>
                            </p:stCondLst>
                            <p:childTnLst>
                              <p:par>
                                <p:cTn id="111" presetID="63" presetClass="entr" presetSubtype="0" fill="hold" nodeType="clickEffect">
                                  <p:stCondLst>
                                    <p:cond delay="0"/>
                                  </p:stCondLst>
                                  <p:childTnLst>
                                    <p:set>
                                      <p:cBhvr>
                                        <p:cTn id="112" dur="1" fill="hold">
                                          <p:stCondLst>
                                            <p:cond delay="0"/>
                                          </p:stCondLst>
                                        </p:cTn>
                                        <p:tgtEl>
                                          <p:spTgt spid="1148"/>
                                        </p:tgtEl>
                                        <p:attrNameLst>
                                          <p:attrName>style.visibility</p:attrName>
                                        </p:attrNameLst>
                                      </p:cBhvr>
                                      <p:to>
                                        <p:strVal val="visible"/>
                                      </p:to>
                                    </p:set>
                                    <p:anim calcmode="lin" valueType="num">
                                      <p:cBhvr>
                                        <p:cTn id="113" dur="1000" fill="hold"/>
                                        <p:tgtEl>
                                          <p:spTgt spid="1148"/>
                                        </p:tgtEl>
                                        <p:attrNameLst>
                                          <p:attrName>drawProgress</p:attrName>
                                        </p:attrNameLst>
                                      </p:cBhvr>
                                      <p:tavLst>
                                        <p:tav tm="0">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pic>
        <p:nvPicPr>
          <p:cNvPr id="1095" name="Picture 1094">
            <a:extLst>
              <a:ext uri="{FF2B5EF4-FFF2-40B4-BE49-F238E27FC236}">
                <a16:creationId xmlns:a16="http://schemas.microsoft.com/office/drawing/2014/main" id="{A33485F1-FFB7-019D-B447-02BAF40254EA}"/>
              </a:ext>
            </a:extLst>
          </p:cNvPr>
          <p:cNvPicPr>
            <a:picLocks noChangeAspect="1"/>
          </p:cNvPicPr>
          <p:nvPr/>
        </p:nvPicPr>
        <p:blipFill rotWithShape="1">
          <a:blip r:embed="rId3"/>
          <a:srcRect r="11423"/>
          <a:stretch/>
        </p:blipFill>
        <p:spPr>
          <a:xfrm>
            <a:off x="8082427" y="2506480"/>
            <a:ext cx="1022302" cy="967337"/>
          </a:xfrm>
          <a:prstGeom prst="rect">
            <a:avLst/>
          </a:prstGeom>
        </p:spPr>
      </p:pic>
      <p:pic>
        <p:nvPicPr>
          <p:cNvPr id="15" name="Picture 14">
            <a:extLst>
              <a:ext uri="{FF2B5EF4-FFF2-40B4-BE49-F238E27FC236}">
                <a16:creationId xmlns:a16="http://schemas.microsoft.com/office/drawing/2014/main" id="{26ED6F64-6F60-F3AD-7A99-2C3571E27CA7}"/>
              </a:ext>
            </a:extLst>
          </p:cNvPr>
          <p:cNvPicPr>
            <a:picLocks noChangeAspect="1"/>
          </p:cNvPicPr>
          <p:nvPr/>
        </p:nvPicPr>
        <p:blipFill>
          <a:blip r:embed="rId4"/>
          <a:stretch>
            <a:fillRect/>
          </a:stretch>
        </p:blipFill>
        <p:spPr>
          <a:xfrm>
            <a:off x="7824844" y="4223909"/>
            <a:ext cx="1295400" cy="895350"/>
          </a:xfrm>
          <a:prstGeom prst="rect">
            <a:avLst/>
          </a:prstGeom>
        </p:spPr>
      </p:pic>
      <p:pic>
        <p:nvPicPr>
          <p:cNvPr id="13" name="Picture 12">
            <a:extLst>
              <a:ext uri="{FF2B5EF4-FFF2-40B4-BE49-F238E27FC236}">
                <a16:creationId xmlns:a16="http://schemas.microsoft.com/office/drawing/2014/main" id="{7AADC65C-9720-E704-A976-5C53DF9D6A46}"/>
              </a:ext>
            </a:extLst>
          </p:cNvPr>
          <p:cNvPicPr>
            <a:picLocks noChangeAspect="1"/>
          </p:cNvPicPr>
          <p:nvPr/>
        </p:nvPicPr>
        <p:blipFill>
          <a:blip r:embed="rId4"/>
          <a:stretch>
            <a:fillRect/>
          </a:stretch>
        </p:blipFill>
        <p:spPr>
          <a:xfrm>
            <a:off x="35890" y="4223909"/>
            <a:ext cx="1295400" cy="895350"/>
          </a:xfrm>
          <a:prstGeom prst="rect">
            <a:avLst/>
          </a:prstGeom>
        </p:spPr>
      </p:pic>
      <p:pic>
        <p:nvPicPr>
          <p:cNvPr id="10" name="Picture 9">
            <a:extLst>
              <a:ext uri="{FF2B5EF4-FFF2-40B4-BE49-F238E27FC236}">
                <a16:creationId xmlns:a16="http://schemas.microsoft.com/office/drawing/2014/main" id="{FACC5A0F-3C16-6E03-128A-C4C28A6F2755}"/>
              </a:ext>
            </a:extLst>
          </p:cNvPr>
          <p:cNvPicPr>
            <a:picLocks noChangeAspect="1"/>
          </p:cNvPicPr>
          <p:nvPr/>
        </p:nvPicPr>
        <p:blipFill>
          <a:blip r:embed="rId4"/>
          <a:stretch>
            <a:fillRect/>
          </a:stretch>
        </p:blipFill>
        <p:spPr>
          <a:xfrm>
            <a:off x="27878" y="0"/>
            <a:ext cx="1295400" cy="895350"/>
          </a:xfrm>
          <a:prstGeom prst="rect">
            <a:avLst/>
          </a:prstGeom>
        </p:spPr>
      </p:pic>
      <p:sp>
        <p:nvSpPr>
          <p:cNvPr id="2" name="Google Shape;2851;p92">
            <a:extLst>
              <a:ext uri="{FF2B5EF4-FFF2-40B4-BE49-F238E27FC236}">
                <a16:creationId xmlns:a16="http://schemas.microsoft.com/office/drawing/2014/main" id="{96EF90D0-FFB5-7D64-7874-48C8864A44F7}"/>
              </a:ext>
            </a:extLst>
          </p:cNvPr>
          <p:cNvSpPr txBox="1">
            <a:spLocks/>
          </p:cNvSpPr>
          <p:nvPr/>
        </p:nvSpPr>
        <p:spPr>
          <a:xfrm>
            <a:off x="720000" y="63605"/>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When testing a new trap</a:t>
            </a:r>
          </a:p>
        </p:txBody>
      </p:sp>
      <p:pic>
        <p:nvPicPr>
          <p:cNvPr id="4" name="Picture 3" descr="A screenshot of a computer&#10;&#10;Description automatically generated">
            <a:extLst>
              <a:ext uri="{FF2B5EF4-FFF2-40B4-BE49-F238E27FC236}">
                <a16:creationId xmlns:a16="http://schemas.microsoft.com/office/drawing/2014/main" id="{527353B4-B2FE-AB2E-BBCA-5E399D87477E}"/>
              </a:ext>
            </a:extLst>
          </p:cNvPr>
          <p:cNvPicPr>
            <a:picLocks noChangeAspect="1"/>
          </p:cNvPicPr>
          <p:nvPr/>
        </p:nvPicPr>
        <p:blipFill rotWithShape="1">
          <a:blip r:embed="rId5"/>
          <a:srcRect t="413" r="72473" b="1"/>
          <a:stretch/>
        </p:blipFill>
        <p:spPr>
          <a:xfrm>
            <a:off x="168359" y="718055"/>
            <a:ext cx="1464480" cy="3879751"/>
          </a:xfrm>
          <a:prstGeom prst="rect">
            <a:avLst/>
          </a:prstGeom>
        </p:spPr>
      </p:pic>
      <p:pic>
        <p:nvPicPr>
          <p:cNvPr id="20" name="Picture 19">
            <a:extLst>
              <a:ext uri="{FF2B5EF4-FFF2-40B4-BE49-F238E27FC236}">
                <a16:creationId xmlns:a16="http://schemas.microsoft.com/office/drawing/2014/main" id="{5726044A-0F69-5380-3224-9D8722708551}"/>
              </a:ext>
            </a:extLst>
          </p:cNvPr>
          <p:cNvPicPr>
            <a:picLocks noChangeAspect="1"/>
          </p:cNvPicPr>
          <p:nvPr/>
        </p:nvPicPr>
        <p:blipFill>
          <a:blip r:embed="rId4"/>
          <a:stretch>
            <a:fillRect/>
          </a:stretch>
        </p:blipFill>
        <p:spPr>
          <a:xfrm>
            <a:off x="7848600" y="0"/>
            <a:ext cx="1295400" cy="895350"/>
          </a:xfrm>
          <a:prstGeom prst="rect">
            <a:avLst/>
          </a:prstGeom>
        </p:spPr>
      </p:pic>
      <p:pic>
        <p:nvPicPr>
          <p:cNvPr id="17" name="Picture 16" descr="A computer screen shot of a letter&#10;&#10;Description automatically generated with medium confidence">
            <a:extLst>
              <a:ext uri="{FF2B5EF4-FFF2-40B4-BE49-F238E27FC236}">
                <a16:creationId xmlns:a16="http://schemas.microsoft.com/office/drawing/2014/main" id="{6BC98129-2AC5-4735-0A3D-A2E118BFFB77}"/>
              </a:ext>
            </a:extLst>
          </p:cNvPr>
          <p:cNvPicPr>
            <a:picLocks noChangeAspect="1"/>
          </p:cNvPicPr>
          <p:nvPr/>
        </p:nvPicPr>
        <p:blipFill rotWithShape="1">
          <a:blip r:embed="rId6"/>
          <a:srcRect l="46493" t="13534" r="44426" b="14413"/>
          <a:stretch/>
        </p:blipFill>
        <p:spPr>
          <a:xfrm flipH="1">
            <a:off x="6532327" y="3235239"/>
            <a:ext cx="530631" cy="1074205"/>
          </a:xfrm>
          <a:prstGeom prst="rect">
            <a:avLst/>
          </a:prstGeom>
        </p:spPr>
      </p:pic>
      <p:pic>
        <p:nvPicPr>
          <p:cNvPr id="18" name="Picture 17" descr="A computer screen shot of a letter&#10;&#10;Description automatically generated with medium confidence">
            <a:extLst>
              <a:ext uri="{FF2B5EF4-FFF2-40B4-BE49-F238E27FC236}">
                <a16:creationId xmlns:a16="http://schemas.microsoft.com/office/drawing/2014/main" id="{C9BF769A-8310-2044-C96F-E1EB0A6E2D9E}"/>
              </a:ext>
            </a:extLst>
          </p:cNvPr>
          <p:cNvPicPr>
            <a:picLocks noChangeAspect="1"/>
          </p:cNvPicPr>
          <p:nvPr/>
        </p:nvPicPr>
        <p:blipFill rotWithShape="1">
          <a:blip r:embed="rId6"/>
          <a:srcRect l="20574" t="5943" r="59008" b="9260"/>
          <a:stretch/>
        </p:blipFill>
        <p:spPr>
          <a:xfrm flipH="1">
            <a:off x="7278888" y="3075429"/>
            <a:ext cx="1164561" cy="1234015"/>
          </a:xfrm>
          <a:prstGeom prst="rect">
            <a:avLst/>
          </a:prstGeom>
        </p:spPr>
      </p:pic>
      <p:pic>
        <p:nvPicPr>
          <p:cNvPr id="27" name="Picture 26">
            <a:extLst>
              <a:ext uri="{FF2B5EF4-FFF2-40B4-BE49-F238E27FC236}">
                <a16:creationId xmlns:a16="http://schemas.microsoft.com/office/drawing/2014/main" id="{54CCCADC-854B-998B-0DE3-4F733824AB51}"/>
              </a:ext>
            </a:extLst>
          </p:cNvPr>
          <p:cNvPicPr>
            <a:picLocks noChangeAspect="1"/>
          </p:cNvPicPr>
          <p:nvPr/>
        </p:nvPicPr>
        <p:blipFill>
          <a:blip r:embed="rId7"/>
          <a:stretch>
            <a:fillRect/>
          </a:stretch>
        </p:blipFill>
        <p:spPr>
          <a:xfrm>
            <a:off x="2809280" y="3941284"/>
            <a:ext cx="1003088" cy="1234015"/>
          </a:xfrm>
          <a:prstGeom prst="rect">
            <a:avLst/>
          </a:prstGeom>
        </p:spPr>
      </p:pic>
      <p:pic>
        <p:nvPicPr>
          <p:cNvPr id="11" name="Picture 10" descr="A drawing of a green pipe&#10;&#10;Description automatically generated">
            <a:extLst>
              <a:ext uri="{FF2B5EF4-FFF2-40B4-BE49-F238E27FC236}">
                <a16:creationId xmlns:a16="http://schemas.microsoft.com/office/drawing/2014/main" id="{CFE4E2C4-3ACD-4A0E-A419-B46A1498E739}"/>
              </a:ext>
            </a:extLst>
          </p:cNvPr>
          <p:cNvPicPr>
            <a:picLocks noChangeAspect="1"/>
          </p:cNvPicPr>
          <p:nvPr/>
        </p:nvPicPr>
        <p:blipFill>
          <a:blip r:embed="rId8"/>
          <a:stretch>
            <a:fillRect/>
          </a:stretch>
        </p:blipFill>
        <p:spPr>
          <a:xfrm>
            <a:off x="1773320" y="561449"/>
            <a:ext cx="1289160" cy="1046576"/>
          </a:xfrm>
          <a:prstGeom prst="rect">
            <a:avLst/>
          </a:prstGeom>
        </p:spPr>
      </p:pic>
      <p:pic>
        <p:nvPicPr>
          <p:cNvPr id="1026" name="Picture 2" descr="Radon Home Test Kit | Virginia Department of Health">
            <a:extLst>
              <a:ext uri="{FF2B5EF4-FFF2-40B4-BE49-F238E27FC236}">
                <a16:creationId xmlns:a16="http://schemas.microsoft.com/office/drawing/2014/main" id="{BCA40F88-5333-6883-5720-F4A878DC38BC}"/>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2106234" y="1659762"/>
            <a:ext cx="623333" cy="59312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lue and white lines on a black background&#10;&#10;Description automatically generated">
            <a:extLst>
              <a:ext uri="{FF2B5EF4-FFF2-40B4-BE49-F238E27FC236}">
                <a16:creationId xmlns:a16="http://schemas.microsoft.com/office/drawing/2014/main" id="{0A8DBDD4-D696-82DC-FB30-C8AA4AE79244}"/>
              </a:ext>
            </a:extLst>
          </p:cNvPr>
          <p:cNvPicPr>
            <a:picLocks noChangeAspect="1"/>
          </p:cNvPicPr>
          <p:nvPr/>
        </p:nvPicPr>
        <p:blipFill>
          <a:blip r:embed="rId11"/>
          <a:stretch>
            <a:fillRect/>
          </a:stretch>
        </p:blipFill>
        <p:spPr>
          <a:xfrm>
            <a:off x="4687026" y="1251175"/>
            <a:ext cx="999495" cy="1609925"/>
          </a:xfrm>
          <a:prstGeom prst="rect">
            <a:avLst/>
          </a:prstGeom>
        </p:spPr>
      </p:pic>
      <p:pic>
        <p:nvPicPr>
          <p:cNvPr id="42" name="Picture 41" descr="A drawing of a letter u&#10;&#10;Description automatically generated">
            <a:extLst>
              <a:ext uri="{FF2B5EF4-FFF2-40B4-BE49-F238E27FC236}">
                <a16:creationId xmlns:a16="http://schemas.microsoft.com/office/drawing/2014/main" id="{BCCDA3BE-75EA-B155-B11C-8A310A5C6319}"/>
              </a:ext>
            </a:extLst>
          </p:cNvPr>
          <p:cNvPicPr>
            <a:picLocks noChangeAspect="1"/>
          </p:cNvPicPr>
          <p:nvPr/>
        </p:nvPicPr>
        <p:blipFill rotWithShape="1">
          <a:blip r:embed="rId12"/>
          <a:srcRect l="34736" t="23921" r="41521" b="1"/>
          <a:stretch/>
        </p:blipFill>
        <p:spPr>
          <a:xfrm>
            <a:off x="5885746" y="1298455"/>
            <a:ext cx="646581" cy="1315741"/>
          </a:xfrm>
          <a:prstGeom prst="rect">
            <a:avLst/>
          </a:prstGeom>
        </p:spPr>
      </p:pic>
      <p:pic>
        <p:nvPicPr>
          <p:cNvPr id="50" name="Picture 49" descr="A computer screen shot of a letter&#10;&#10;Description automatically generated with medium confidence">
            <a:extLst>
              <a:ext uri="{FF2B5EF4-FFF2-40B4-BE49-F238E27FC236}">
                <a16:creationId xmlns:a16="http://schemas.microsoft.com/office/drawing/2014/main" id="{99F64554-93BF-6569-1660-54F9834751B5}"/>
              </a:ext>
            </a:extLst>
          </p:cNvPr>
          <p:cNvPicPr>
            <a:picLocks noChangeAspect="1"/>
          </p:cNvPicPr>
          <p:nvPr/>
        </p:nvPicPr>
        <p:blipFill rotWithShape="1">
          <a:blip r:embed="rId6"/>
          <a:srcRect l="88037" t="27675" r="3984" b="32450"/>
          <a:stretch/>
        </p:blipFill>
        <p:spPr>
          <a:xfrm flipH="1">
            <a:off x="1567706" y="4038345"/>
            <a:ext cx="587994" cy="749715"/>
          </a:xfrm>
          <a:prstGeom prst="rect">
            <a:avLst/>
          </a:prstGeom>
        </p:spPr>
      </p:pic>
      <p:grpSp>
        <p:nvGrpSpPr>
          <p:cNvPr id="12" name="Group 11">
            <a:extLst>
              <a:ext uri="{FF2B5EF4-FFF2-40B4-BE49-F238E27FC236}">
                <a16:creationId xmlns:a16="http://schemas.microsoft.com/office/drawing/2014/main" id="{07784ECA-E0E3-EE50-512F-4BF5731AFF12}"/>
              </a:ext>
            </a:extLst>
          </p:cNvPr>
          <p:cNvGrpSpPr/>
          <p:nvPr/>
        </p:nvGrpSpPr>
        <p:grpSpPr>
          <a:xfrm>
            <a:off x="3302034" y="792643"/>
            <a:ext cx="1681920" cy="320040"/>
            <a:chOff x="3302034" y="792643"/>
            <a:chExt cx="1681920" cy="320040"/>
          </a:xfrm>
        </p:grpSpPr>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2D14C57E-5AAD-9C50-D1D8-3214CEBC7286}"/>
                    </a:ext>
                  </a:extLst>
                </p14:cNvPr>
                <p14:cNvContentPartPr/>
                <p14:nvPr/>
              </p14:nvContentPartPr>
              <p14:xfrm>
                <a:off x="3302034" y="792643"/>
                <a:ext cx="1617120" cy="270720"/>
              </p14:xfrm>
            </p:contentPart>
          </mc:Choice>
          <mc:Fallback xmlns="">
            <p:pic>
              <p:nvPicPr>
                <p:cNvPr id="7" name="Ink 6">
                  <a:extLst>
                    <a:ext uri="{FF2B5EF4-FFF2-40B4-BE49-F238E27FC236}">
                      <a16:creationId xmlns:a16="http://schemas.microsoft.com/office/drawing/2014/main" id="{2D14C57E-5AAD-9C50-D1D8-3214CEBC7286}"/>
                    </a:ext>
                  </a:extLst>
                </p:cNvPr>
                <p:cNvPicPr/>
                <p:nvPr/>
              </p:nvPicPr>
              <p:blipFill>
                <a:blip r:embed="rId14"/>
                <a:stretch>
                  <a:fillRect/>
                </a:stretch>
              </p:blipFill>
              <p:spPr>
                <a:xfrm>
                  <a:off x="3293036" y="783643"/>
                  <a:ext cx="1634756"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510D8CE9-69DF-9E56-3182-4C900D19870A}"/>
                    </a:ext>
                  </a:extLst>
                </p14:cNvPr>
                <p14:cNvContentPartPr/>
                <p14:nvPr/>
              </p14:nvContentPartPr>
              <p14:xfrm>
                <a:off x="4760394" y="959683"/>
                <a:ext cx="223560" cy="153000"/>
              </p14:xfrm>
            </p:contentPart>
          </mc:Choice>
          <mc:Fallback xmlns="">
            <p:pic>
              <p:nvPicPr>
                <p:cNvPr id="8" name="Ink 7">
                  <a:extLst>
                    <a:ext uri="{FF2B5EF4-FFF2-40B4-BE49-F238E27FC236}">
                      <a16:creationId xmlns:a16="http://schemas.microsoft.com/office/drawing/2014/main" id="{510D8CE9-69DF-9E56-3182-4C900D19870A}"/>
                    </a:ext>
                  </a:extLst>
                </p:cNvPr>
                <p:cNvPicPr/>
                <p:nvPr/>
              </p:nvPicPr>
              <p:blipFill>
                <a:blip r:embed="rId16"/>
                <a:stretch>
                  <a:fillRect/>
                </a:stretch>
              </p:blipFill>
              <p:spPr>
                <a:xfrm>
                  <a:off x="4751394" y="950683"/>
                  <a:ext cx="241200" cy="170640"/>
                </a:xfrm>
                <a:prstGeom prst="rect">
                  <a:avLst/>
                </a:prstGeom>
              </p:spPr>
            </p:pic>
          </mc:Fallback>
        </mc:AlternateContent>
      </p:grpSp>
      <p:grpSp>
        <p:nvGrpSpPr>
          <p:cNvPr id="53" name="Group 52">
            <a:extLst>
              <a:ext uri="{FF2B5EF4-FFF2-40B4-BE49-F238E27FC236}">
                <a16:creationId xmlns:a16="http://schemas.microsoft.com/office/drawing/2014/main" id="{20D712F3-232D-851B-D101-1BC621BB6FE8}"/>
              </a:ext>
            </a:extLst>
          </p:cNvPr>
          <p:cNvGrpSpPr/>
          <p:nvPr/>
        </p:nvGrpSpPr>
        <p:grpSpPr>
          <a:xfrm>
            <a:off x="4142634" y="1799563"/>
            <a:ext cx="484560" cy="356040"/>
            <a:chOff x="4142634" y="1799563"/>
            <a:chExt cx="484560" cy="356040"/>
          </a:xfrm>
        </p:grpSpPr>
        <mc:AlternateContent xmlns:mc="http://schemas.openxmlformats.org/markup-compatibility/2006" xmlns:p14="http://schemas.microsoft.com/office/powerpoint/2010/main">
          <mc:Choice Requires="p14">
            <p:contentPart p14:bwMode="auto" r:id="rId17">
              <p14:nvContentPartPr>
                <p14:cNvPr id="37" name="Ink 36">
                  <a:extLst>
                    <a:ext uri="{FF2B5EF4-FFF2-40B4-BE49-F238E27FC236}">
                      <a16:creationId xmlns:a16="http://schemas.microsoft.com/office/drawing/2014/main" id="{5342D5AD-E35C-A705-7A39-6721ADDA1BB3}"/>
                    </a:ext>
                  </a:extLst>
                </p14:cNvPr>
                <p14:cNvContentPartPr/>
                <p14:nvPr/>
              </p14:nvContentPartPr>
              <p14:xfrm>
                <a:off x="4142634" y="1799563"/>
                <a:ext cx="241200" cy="352080"/>
              </p14:xfrm>
            </p:contentPart>
          </mc:Choice>
          <mc:Fallback xmlns="">
            <p:pic>
              <p:nvPicPr>
                <p:cNvPr id="37" name="Ink 36">
                  <a:extLst>
                    <a:ext uri="{FF2B5EF4-FFF2-40B4-BE49-F238E27FC236}">
                      <a16:creationId xmlns:a16="http://schemas.microsoft.com/office/drawing/2014/main" id="{5342D5AD-E35C-A705-7A39-6721ADDA1BB3}"/>
                    </a:ext>
                  </a:extLst>
                </p:cNvPr>
                <p:cNvPicPr/>
                <p:nvPr/>
              </p:nvPicPr>
              <p:blipFill>
                <a:blip r:embed="rId18"/>
                <a:stretch>
                  <a:fillRect/>
                </a:stretch>
              </p:blipFill>
              <p:spPr>
                <a:xfrm>
                  <a:off x="4133634" y="1790572"/>
                  <a:ext cx="258840" cy="369702"/>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8" name="Ink 37">
                  <a:extLst>
                    <a:ext uri="{FF2B5EF4-FFF2-40B4-BE49-F238E27FC236}">
                      <a16:creationId xmlns:a16="http://schemas.microsoft.com/office/drawing/2014/main" id="{F756A59E-D4D0-CB22-C645-71B2CEF4C88B}"/>
                    </a:ext>
                  </a:extLst>
                </p14:cNvPr>
                <p14:cNvContentPartPr/>
                <p14:nvPr/>
              </p14:nvContentPartPr>
              <p14:xfrm>
                <a:off x="4364034" y="1983163"/>
                <a:ext cx="263160" cy="172440"/>
              </p14:xfrm>
            </p:contentPart>
          </mc:Choice>
          <mc:Fallback xmlns="">
            <p:pic>
              <p:nvPicPr>
                <p:cNvPr id="38" name="Ink 37">
                  <a:extLst>
                    <a:ext uri="{FF2B5EF4-FFF2-40B4-BE49-F238E27FC236}">
                      <a16:creationId xmlns:a16="http://schemas.microsoft.com/office/drawing/2014/main" id="{F756A59E-D4D0-CB22-C645-71B2CEF4C88B}"/>
                    </a:ext>
                  </a:extLst>
                </p:cNvPr>
                <p:cNvPicPr/>
                <p:nvPr/>
              </p:nvPicPr>
              <p:blipFill>
                <a:blip r:embed="rId20"/>
                <a:stretch>
                  <a:fillRect/>
                </a:stretch>
              </p:blipFill>
              <p:spPr>
                <a:xfrm>
                  <a:off x="4355034" y="1974163"/>
                  <a:ext cx="280800" cy="190080"/>
                </a:xfrm>
                <a:prstGeom prst="rect">
                  <a:avLst/>
                </a:prstGeom>
              </p:spPr>
            </p:pic>
          </mc:Fallback>
        </mc:AlternateContent>
      </p:grpSp>
      <p:grpSp>
        <p:nvGrpSpPr>
          <p:cNvPr id="52" name="Group 51">
            <a:extLst>
              <a:ext uri="{FF2B5EF4-FFF2-40B4-BE49-F238E27FC236}">
                <a16:creationId xmlns:a16="http://schemas.microsoft.com/office/drawing/2014/main" id="{9014054B-99AB-6834-E30B-3F5D58D8F6C1}"/>
              </a:ext>
            </a:extLst>
          </p:cNvPr>
          <p:cNvGrpSpPr/>
          <p:nvPr/>
        </p:nvGrpSpPr>
        <p:grpSpPr>
          <a:xfrm>
            <a:off x="3960834" y="2329843"/>
            <a:ext cx="588960" cy="484920"/>
            <a:chOff x="3960834" y="2329843"/>
            <a:chExt cx="588960" cy="484920"/>
          </a:xfrm>
        </p:grpSpPr>
        <mc:AlternateContent xmlns:mc="http://schemas.openxmlformats.org/markup-compatibility/2006" xmlns:p14="http://schemas.microsoft.com/office/powerpoint/2010/main">
          <mc:Choice Requires="p14">
            <p:contentPart p14:bwMode="auto" r:id="rId21">
              <p14:nvContentPartPr>
                <p14:cNvPr id="39" name="Ink 38">
                  <a:extLst>
                    <a:ext uri="{FF2B5EF4-FFF2-40B4-BE49-F238E27FC236}">
                      <a16:creationId xmlns:a16="http://schemas.microsoft.com/office/drawing/2014/main" id="{9308E5BF-86CD-9B5C-5547-40EA5AF22FBD}"/>
                    </a:ext>
                  </a:extLst>
                </p14:cNvPr>
                <p14:cNvContentPartPr/>
                <p14:nvPr/>
              </p14:nvContentPartPr>
              <p14:xfrm>
                <a:off x="3960834" y="2329843"/>
                <a:ext cx="279360" cy="68760"/>
              </p14:xfrm>
            </p:contentPart>
          </mc:Choice>
          <mc:Fallback xmlns="">
            <p:pic>
              <p:nvPicPr>
                <p:cNvPr id="39" name="Ink 38">
                  <a:extLst>
                    <a:ext uri="{FF2B5EF4-FFF2-40B4-BE49-F238E27FC236}">
                      <a16:creationId xmlns:a16="http://schemas.microsoft.com/office/drawing/2014/main" id="{9308E5BF-86CD-9B5C-5547-40EA5AF22FBD}"/>
                    </a:ext>
                  </a:extLst>
                </p:cNvPr>
                <p:cNvPicPr/>
                <p:nvPr/>
              </p:nvPicPr>
              <p:blipFill>
                <a:blip r:embed="rId22"/>
                <a:stretch>
                  <a:fillRect/>
                </a:stretch>
              </p:blipFill>
              <p:spPr>
                <a:xfrm>
                  <a:off x="3951834" y="2320890"/>
                  <a:ext cx="297000" cy="86308"/>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1" name="Ink 40">
                  <a:extLst>
                    <a:ext uri="{FF2B5EF4-FFF2-40B4-BE49-F238E27FC236}">
                      <a16:creationId xmlns:a16="http://schemas.microsoft.com/office/drawing/2014/main" id="{BD0BAB05-63B6-E414-4E98-B61BE693944A}"/>
                    </a:ext>
                  </a:extLst>
                </p14:cNvPr>
                <p14:cNvContentPartPr/>
                <p14:nvPr/>
              </p14:nvContentPartPr>
              <p14:xfrm>
                <a:off x="4076754" y="2383123"/>
                <a:ext cx="41760" cy="265680"/>
              </p14:xfrm>
            </p:contentPart>
          </mc:Choice>
          <mc:Fallback xmlns="">
            <p:pic>
              <p:nvPicPr>
                <p:cNvPr id="41" name="Ink 40">
                  <a:extLst>
                    <a:ext uri="{FF2B5EF4-FFF2-40B4-BE49-F238E27FC236}">
                      <a16:creationId xmlns:a16="http://schemas.microsoft.com/office/drawing/2014/main" id="{BD0BAB05-63B6-E414-4E98-B61BE693944A}"/>
                    </a:ext>
                  </a:extLst>
                </p:cNvPr>
                <p:cNvPicPr/>
                <p:nvPr/>
              </p:nvPicPr>
              <p:blipFill>
                <a:blip r:embed="rId24"/>
                <a:stretch>
                  <a:fillRect/>
                </a:stretch>
              </p:blipFill>
              <p:spPr>
                <a:xfrm>
                  <a:off x="4067754" y="2374111"/>
                  <a:ext cx="59400" cy="283344"/>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51" name="Ink 50">
                  <a:extLst>
                    <a:ext uri="{FF2B5EF4-FFF2-40B4-BE49-F238E27FC236}">
                      <a16:creationId xmlns:a16="http://schemas.microsoft.com/office/drawing/2014/main" id="{974F6852-2B7A-B011-B503-EF8219FC5989}"/>
                    </a:ext>
                  </a:extLst>
                </p14:cNvPr>
                <p14:cNvContentPartPr/>
                <p14:nvPr/>
              </p14:nvContentPartPr>
              <p14:xfrm>
                <a:off x="4127874" y="2424163"/>
                <a:ext cx="421920" cy="390600"/>
              </p14:xfrm>
            </p:contentPart>
          </mc:Choice>
          <mc:Fallback xmlns="">
            <p:pic>
              <p:nvPicPr>
                <p:cNvPr id="51" name="Ink 50">
                  <a:extLst>
                    <a:ext uri="{FF2B5EF4-FFF2-40B4-BE49-F238E27FC236}">
                      <a16:creationId xmlns:a16="http://schemas.microsoft.com/office/drawing/2014/main" id="{974F6852-2B7A-B011-B503-EF8219FC5989}"/>
                    </a:ext>
                  </a:extLst>
                </p:cNvPr>
                <p:cNvPicPr/>
                <p:nvPr/>
              </p:nvPicPr>
              <p:blipFill>
                <a:blip r:embed="rId26"/>
                <a:stretch>
                  <a:fillRect/>
                </a:stretch>
              </p:blipFill>
              <p:spPr>
                <a:xfrm>
                  <a:off x="4118866" y="2415163"/>
                  <a:ext cx="439575" cy="408240"/>
                </a:xfrm>
                <a:prstGeom prst="rect">
                  <a:avLst/>
                </a:prstGeom>
              </p:spPr>
            </p:pic>
          </mc:Fallback>
        </mc:AlternateContent>
      </p:grpSp>
      <p:grpSp>
        <p:nvGrpSpPr>
          <p:cNvPr id="54" name="Group 53">
            <a:extLst>
              <a:ext uri="{FF2B5EF4-FFF2-40B4-BE49-F238E27FC236}">
                <a16:creationId xmlns:a16="http://schemas.microsoft.com/office/drawing/2014/main" id="{DEAF79D2-3270-A430-53EE-713CD98358A4}"/>
              </a:ext>
            </a:extLst>
          </p:cNvPr>
          <p:cNvGrpSpPr/>
          <p:nvPr/>
        </p:nvGrpSpPr>
        <p:grpSpPr>
          <a:xfrm>
            <a:off x="4875447" y="2895647"/>
            <a:ext cx="632619" cy="179703"/>
            <a:chOff x="2080914" y="4693603"/>
            <a:chExt cx="874440" cy="248400"/>
          </a:xfrm>
        </p:grpSpPr>
        <mc:AlternateContent xmlns:mc="http://schemas.openxmlformats.org/markup-compatibility/2006" xmlns:p14="http://schemas.microsoft.com/office/powerpoint/2010/main">
          <mc:Choice Requires="p14">
            <p:contentPart p14:bwMode="auto" r:id="rId27">
              <p14:nvContentPartPr>
                <p14:cNvPr id="55" name="Ink 54">
                  <a:extLst>
                    <a:ext uri="{FF2B5EF4-FFF2-40B4-BE49-F238E27FC236}">
                      <a16:creationId xmlns:a16="http://schemas.microsoft.com/office/drawing/2014/main" id="{0BF39FDE-5057-D608-AC66-3B862C230768}"/>
                    </a:ext>
                  </a:extLst>
                </p14:cNvPr>
                <p14:cNvContentPartPr/>
                <p14:nvPr/>
              </p14:nvContentPartPr>
              <p14:xfrm>
                <a:off x="2080914" y="4693603"/>
                <a:ext cx="167760" cy="21240"/>
              </p14:xfrm>
            </p:contentPart>
          </mc:Choice>
          <mc:Fallback xmlns="">
            <p:pic>
              <p:nvPicPr>
                <p:cNvPr id="55" name="Ink 54">
                  <a:extLst>
                    <a:ext uri="{FF2B5EF4-FFF2-40B4-BE49-F238E27FC236}">
                      <a16:creationId xmlns:a16="http://schemas.microsoft.com/office/drawing/2014/main" id="{0BF39FDE-5057-D608-AC66-3B862C230768}"/>
                    </a:ext>
                  </a:extLst>
                </p:cNvPr>
                <p:cNvPicPr/>
                <p:nvPr/>
              </p:nvPicPr>
              <p:blipFill>
                <a:blip r:embed="rId28"/>
                <a:stretch>
                  <a:fillRect/>
                </a:stretch>
              </p:blipFill>
              <p:spPr>
                <a:xfrm>
                  <a:off x="2068506" y="4681254"/>
                  <a:ext cx="192080" cy="45444"/>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56" name="Ink 55">
                  <a:extLst>
                    <a:ext uri="{FF2B5EF4-FFF2-40B4-BE49-F238E27FC236}">
                      <a16:creationId xmlns:a16="http://schemas.microsoft.com/office/drawing/2014/main" id="{8A873A89-288E-33B6-2223-8B1DDC0E1F5D}"/>
                    </a:ext>
                  </a:extLst>
                </p14:cNvPr>
                <p14:cNvContentPartPr/>
                <p14:nvPr/>
              </p14:nvContentPartPr>
              <p14:xfrm>
                <a:off x="2379714" y="4700803"/>
                <a:ext cx="113400" cy="215280"/>
              </p14:xfrm>
            </p:contentPart>
          </mc:Choice>
          <mc:Fallback xmlns="">
            <p:pic>
              <p:nvPicPr>
                <p:cNvPr id="56" name="Ink 55">
                  <a:extLst>
                    <a:ext uri="{FF2B5EF4-FFF2-40B4-BE49-F238E27FC236}">
                      <a16:creationId xmlns:a16="http://schemas.microsoft.com/office/drawing/2014/main" id="{8A873A89-288E-33B6-2223-8B1DDC0E1F5D}"/>
                    </a:ext>
                  </a:extLst>
                </p:cNvPr>
                <p:cNvPicPr/>
                <p:nvPr/>
              </p:nvPicPr>
              <p:blipFill>
                <a:blip r:embed="rId30"/>
                <a:stretch>
                  <a:fillRect/>
                </a:stretch>
              </p:blipFill>
              <p:spPr>
                <a:xfrm>
                  <a:off x="2367334" y="4688373"/>
                  <a:ext cx="137665" cy="239642"/>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57" name="Ink 56">
                  <a:extLst>
                    <a:ext uri="{FF2B5EF4-FFF2-40B4-BE49-F238E27FC236}">
                      <a16:creationId xmlns:a16="http://schemas.microsoft.com/office/drawing/2014/main" id="{6545C40C-AD5E-BC87-6DE7-DDA8FD7917C6}"/>
                    </a:ext>
                  </a:extLst>
                </p14:cNvPr>
                <p14:cNvContentPartPr/>
                <p14:nvPr/>
              </p14:nvContentPartPr>
              <p14:xfrm>
                <a:off x="2544594" y="4767763"/>
                <a:ext cx="137520" cy="169920"/>
              </p14:xfrm>
            </p:contentPart>
          </mc:Choice>
          <mc:Fallback xmlns="">
            <p:pic>
              <p:nvPicPr>
                <p:cNvPr id="57" name="Ink 56">
                  <a:extLst>
                    <a:ext uri="{FF2B5EF4-FFF2-40B4-BE49-F238E27FC236}">
                      <a16:creationId xmlns:a16="http://schemas.microsoft.com/office/drawing/2014/main" id="{6545C40C-AD5E-BC87-6DE7-DDA8FD7917C6}"/>
                    </a:ext>
                  </a:extLst>
                </p:cNvPr>
                <p:cNvPicPr/>
                <p:nvPr/>
              </p:nvPicPr>
              <p:blipFill>
                <a:blip r:embed="rId32"/>
                <a:stretch>
                  <a:fillRect/>
                </a:stretch>
              </p:blipFill>
              <p:spPr>
                <a:xfrm>
                  <a:off x="2532182" y="4755342"/>
                  <a:ext cx="161847" cy="194265"/>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58" name="Ink 57">
                  <a:extLst>
                    <a:ext uri="{FF2B5EF4-FFF2-40B4-BE49-F238E27FC236}">
                      <a16:creationId xmlns:a16="http://schemas.microsoft.com/office/drawing/2014/main" id="{188A1751-9DF5-ACFA-0676-600CC092F5C6}"/>
                    </a:ext>
                  </a:extLst>
                </p14:cNvPr>
                <p14:cNvContentPartPr/>
                <p14:nvPr/>
              </p14:nvContentPartPr>
              <p14:xfrm>
                <a:off x="2759154" y="4701883"/>
                <a:ext cx="52560" cy="33120"/>
              </p14:xfrm>
            </p:contentPart>
          </mc:Choice>
          <mc:Fallback xmlns="">
            <p:pic>
              <p:nvPicPr>
                <p:cNvPr id="58" name="Ink 57">
                  <a:extLst>
                    <a:ext uri="{FF2B5EF4-FFF2-40B4-BE49-F238E27FC236}">
                      <a16:creationId xmlns:a16="http://schemas.microsoft.com/office/drawing/2014/main" id="{188A1751-9DF5-ACFA-0676-600CC092F5C6}"/>
                    </a:ext>
                  </a:extLst>
                </p:cNvPr>
                <p:cNvPicPr/>
                <p:nvPr/>
              </p:nvPicPr>
              <p:blipFill>
                <a:blip r:embed="rId34"/>
                <a:stretch>
                  <a:fillRect/>
                </a:stretch>
              </p:blipFill>
              <p:spPr>
                <a:xfrm>
                  <a:off x="2746758" y="4689525"/>
                  <a:ext cx="76857" cy="57342"/>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59" name="Ink 58">
                  <a:extLst>
                    <a:ext uri="{FF2B5EF4-FFF2-40B4-BE49-F238E27FC236}">
                      <a16:creationId xmlns:a16="http://schemas.microsoft.com/office/drawing/2014/main" id="{46B668DD-7D37-EACD-AD90-A9B9BC8CD16A}"/>
                    </a:ext>
                  </a:extLst>
                </p14:cNvPr>
                <p14:cNvContentPartPr/>
                <p14:nvPr/>
              </p14:nvContentPartPr>
              <p14:xfrm>
                <a:off x="2819634" y="4785043"/>
                <a:ext cx="135720" cy="156960"/>
              </p14:xfrm>
            </p:contentPart>
          </mc:Choice>
          <mc:Fallback xmlns="">
            <p:pic>
              <p:nvPicPr>
                <p:cNvPr id="59" name="Ink 58">
                  <a:extLst>
                    <a:ext uri="{FF2B5EF4-FFF2-40B4-BE49-F238E27FC236}">
                      <a16:creationId xmlns:a16="http://schemas.microsoft.com/office/drawing/2014/main" id="{46B668DD-7D37-EACD-AD90-A9B9BC8CD16A}"/>
                    </a:ext>
                  </a:extLst>
                </p:cNvPr>
                <p:cNvPicPr/>
                <p:nvPr/>
              </p:nvPicPr>
              <p:blipFill>
                <a:blip r:embed="rId36"/>
                <a:stretch>
                  <a:fillRect/>
                </a:stretch>
              </p:blipFill>
              <p:spPr>
                <a:xfrm>
                  <a:off x="2807205" y="4772586"/>
                  <a:ext cx="160080" cy="181376"/>
                </a:xfrm>
                <a:prstGeom prst="rect">
                  <a:avLst/>
                </a:prstGeom>
              </p:spPr>
            </p:pic>
          </mc:Fallback>
        </mc:AlternateContent>
      </p:grpSp>
      <p:grpSp>
        <p:nvGrpSpPr>
          <p:cNvPr id="1027" name="Group 1026">
            <a:extLst>
              <a:ext uri="{FF2B5EF4-FFF2-40B4-BE49-F238E27FC236}">
                <a16:creationId xmlns:a16="http://schemas.microsoft.com/office/drawing/2014/main" id="{A3DE93BD-26B6-D616-4792-AAB76B0B4C1B}"/>
              </a:ext>
            </a:extLst>
          </p:cNvPr>
          <p:cNvGrpSpPr/>
          <p:nvPr/>
        </p:nvGrpSpPr>
        <p:grpSpPr>
          <a:xfrm>
            <a:off x="5939754" y="2778043"/>
            <a:ext cx="700920" cy="233640"/>
            <a:chOff x="5939754" y="2778043"/>
            <a:chExt cx="700920" cy="233640"/>
          </a:xfrm>
        </p:grpSpPr>
        <mc:AlternateContent xmlns:mc="http://schemas.openxmlformats.org/markup-compatibility/2006" xmlns:p14="http://schemas.microsoft.com/office/powerpoint/2010/main">
          <mc:Choice Requires="p14">
            <p:contentPart p14:bwMode="auto" r:id="rId37">
              <p14:nvContentPartPr>
                <p14:cNvPr id="60" name="Ink 59">
                  <a:extLst>
                    <a:ext uri="{FF2B5EF4-FFF2-40B4-BE49-F238E27FC236}">
                      <a16:creationId xmlns:a16="http://schemas.microsoft.com/office/drawing/2014/main" id="{BFA6C475-CB31-4D5A-1BF7-EEA6686F83C8}"/>
                    </a:ext>
                  </a:extLst>
                </p14:cNvPr>
                <p14:cNvContentPartPr/>
                <p14:nvPr/>
              </p14:nvContentPartPr>
              <p14:xfrm>
                <a:off x="5939754" y="2836003"/>
                <a:ext cx="142560" cy="175680"/>
              </p14:xfrm>
            </p:contentPart>
          </mc:Choice>
          <mc:Fallback xmlns="">
            <p:pic>
              <p:nvPicPr>
                <p:cNvPr id="60" name="Ink 59">
                  <a:extLst>
                    <a:ext uri="{FF2B5EF4-FFF2-40B4-BE49-F238E27FC236}">
                      <a16:creationId xmlns:a16="http://schemas.microsoft.com/office/drawing/2014/main" id="{BFA6C475-CB31-4D5A-1BF7-EEA6686F83C8}"/>
                    </a:ext>
                  </a:extLst>
                </p:cNvPr>
                <p:cNvPicPr/>
                <p:nvPr/>
              </p:nvPicPr>
              <p:blipFill>
                <a:blip r:embed="rId38"/>
                <a:stretch>
                  <a:fillRect/>
                </a:stretch>
              </p:blipFill>
              <p:spPr>
                <a:xfrm>
                  <a:off x="5930754" y="2827003"/>
                  <a:ext cx="160200" cy="19332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61" name="Ink 60">
                  <a:extLst>
                    <a:ext uri="{FF2B5EF4-FFF2-40B4-BE49-F238E27FC236}">
                      <a16:creationId xmlns:a16="http://schemas.microsoft.com/office/drawing/2014/main" id="{F9B93CDD-2860-907F-7D65-F2951D210F7F}"/>
                    </a:ext>
                  </a:extLst>
                </p14:cNvPr>
                <p14:cNvContentPartPr/>
                <p14:nvPr/>
              </p14:nvContentPartPr>
              <p14:xfrm>
                <a:off x="6128754" y="2834923"/>
                <a:ext cx="115920" cy="140040"/>
              </p14:xfrm>
            </p:contentPart>
          </mc:Choice>
          <mc:Fallback xmlns="">
            <p:pic>
              <p:nvPicPr>
                <p:cNvPr id="61" name="Ink 60">
                  <a:extLst>
                    <a:ext uri="{FF2B5EF4-FFF2-40B4-BE49-F238E27FC236}">
                      <a16:creationId xmlns:a16="http://schemas.microsoft.com/office/drawing/2014/main" id="{F9B93CDD-2860-907F-7D65-F2951D210F7F}"/>
                    </a:ext>
                  </a:extLst>
                </p:cNvPr>
                <p:cNvPicPr/>
                <p:nvPr/>
              </p:nvPicPr>
              <p:blipFill>
                <a:blip r:embed="rId40"/>
                <a:stretch>
                  <a:fillRect/>
                </a:stretch>
              </p:blipFill>
              <p:spPr>
                <a:xfrm>
                  <a:off x="6119754" y="2825923"/>
                  <a:ext cx="133560" cy="1576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62" name="Ink 61">
                  <a:extLst>
                    <a:ext uri="{FF2B5EF4-FFF2-40B4-BE49-F238E27FC236}">
                      <a16:creationId xmlns:a16="http://schemas.microsoft.com/office/drawing/2014/main" id="{D5502E07-C34C-D1C5-E021-4C6CA3F6E0F2}"/>
                    </a:ext>
                  </a:extLst>
                </p14:cNvPr>
                <p14:cNvContentPartPr/>
                <p14:nvPr/>
              </p14:nvContentPartPr>
              <p14:xfrm>
                <a:off x="6170874" y="2800003"/>
                <a:ext cx="108360" cy="38160"/>
              </p14:xfrm>
            </p:contentPart>
          </mc:Choice>
          <mc:Fallback xmlns="">
            <p:pic>
              <p:nvPicPr>
                <p:cNvPr id="62" name="Ink 61">
                  <a:extLst>
                    <a:ext uri="{FF2B5EF4-FFF2-40B4-BE49-F238E27FC236}">
                      <a16:creationId xmlns:a16="http://schemas.microsoft.com/office/drawing/2014/main" id="{D5502E07-C34C-D1C5-E021-4C6CA3F6E0F2}"/>
                    </a:ext>
                  </a:extLst>
                </p:cNvPr>
                <p:cNvPicPr/>
                <p:nvPr/>
              </p:nvPicPr>
              <p:blipFill>
                <a:blip r:embed="rId42"/>
                <a:stretch>
                  <a:fillRect/>
                </a:stretch>
              </p:blipFill>
              <p:spPr>
                <a:xfrm>
                  <a:off x="6161904" y="2791087"/>
                  <a:ext cx="125942" cy="55635"/>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63" name="Ink 62">
                  <a:extLst>
                    <a:ext uri="{FF2B5EF4-FFF2-40B4-BE49-F238E27FC236}">
                      <a16:creationId xmlns:a16="http://schemas.microsoft.com/office/drawing/2014/main" id="{C1C15BC2-D139-BECF-BCE1-262FBCF5F2A4}"/>
                    </a:ext>
                  </a:extLst>
                </p14:cNvPr>
                <p14:cNvContentPartPr/>
                <p14:nvPr/>
              </p14:nvContentPartPr>
              <p14:xfrm>
                <a:off x="6300834" y="2818723"/>
                <a:ext cx="101160" cy="136080"/>
              </p14:xfrm>
            </p:contentPart>
          </mc:Choice>
          <mc:Fallback xmlns="">
            <p:pic>
              <p:nvPicPr>
                <p:cNvPr id="63" name="Ink 62">
                  <a:extLst>
                    <a:ext uri="{FF2B5EF4-FFF2-40B4-BE49-F238E27FC236}">
                      <a16:creationId xmlns:a16="http://schemas.microsoft.com/office/drawing/2014/main" id="{C1C15BC2-D139-BECF-BCE1-262FBCF5F2A4}"/>
                    </a:ext>
                  </a:extLst>
                </p:cNvPr>
                <p:cNvPicPr/>
                <p:nvPr/>
              </p:nvPicPr>
              <p:blipFill>
                <a:blip r:embed="rId44"/>
                <a:stretch>
                  <a:fillRect/>
                </a:stretch>
              </p:blipFill>
              <p:spPr>
                <a:xfrm>
                  <a:off x="6291866" y="2809723"/>
                  <a:ext cx="118737"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1024" name="Ink 1023">
                  <a:extLst>
                    <a:ext uri="{FF2B5EF4-FFF2-40B4-BE49-F238E27FC236}">
                      <a16:creationId xmlns:a16="http://schemas.microsoft.com/office/drawing/2014/main" id="{AF079495-1F67-7559-922B-278D48F261E0}"/>
                    </a:ext>
                  </a:extLst>
                </p14:cNvPr>
                <p14:cNvContentPartPr/>
                <p14:nvPr/>
              </p14:nvContentPartPr>
              <p14:xfrm>
                <a:off x="6429714" y="2778043"/>
                <a:ext cx="44280" cy="30600"/>
              </p14:xfrm>
            </p:contentPart>
          </mc:Choice>
          <mc:Fallback xmlns="">
            <p:pic>
              <p:nvPicPr>
                <p:cNvPr id="1024" name="Ink 1023">
                  <a:extLst>
                    <a:ext uri="{FF2B5EF4-FFF2-40B4-BE49-F238E27FC236}">
                      <a16:creationId xmlns:a16="http://schemas.microsoft.com/office/drawing/2014/main" id="{AF079495-1F67-7559-922B-278D48F261E0}"/>
                    </a:ext>
                  </a:extLst>
                </p:cNvPr>
                <p:cNvPicPr/>
                <p:nvPr/>
              </p:nvPicPr>
              <p:blipFill>
                <a:blip r:embed="rId46"/>
                <a:stretch>
                  <a:fillRect/>
                </a:stretch>
              </p:blipFill>
              <p:spPr>
                <a:xfrm>
                  <a:off x="6420714" y="2769043"/>
                  <a:ext cx="61920" cy="4824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1025" name="Ink 1024">
                  <a:extLst>
                    <a:ext uri="{FF2B5EF4-FFF2-40B4-BE49-F238E27FC236}">
                      <a16:creationId xmlns:a16="http://schemas.microsoft.com/office/drawing/2014/main" id="{6E4FDF17-67AB-2D14-7B00-42EBCE4BD26B}"/>
                    </a:ext>
                  </a:extLst>
                </p14:cNvPr>
                <p14:cNvContentPartPr/>
                <p14:nvPr/>
              </p14:nvContentPartPr>
              <p14:xfrm>
                <a:off x="6499554" y="2850043"/>
                <a:ext cx="141120" cy="116640"/>
              </p14:xfrm>
            </p:contentPart>
          </mc:Choice>
          <mc:Fallback xmlns="">
            <p:pic>
              <p:nvPicPr>
                <p:cNvPr id="1025" name="Ink 1024">
                  <a:extLst>
                    <a:ext uri="{FF2B5EF4-FFF2-40B4-BE49-F238E27FC236}">
                      <a16:creationId xmlns:a16="http://schemas.microsoft.com/office/drawing/2014/main" id="{6E4FDF17-67AB-2D14-7B00-42EBCE4BD26B}"/>
                    </a:ext>
                  </a:extLst>
                </p:cNvPr>
                <p:cNvPicPr/>
                <p:nvPr/>
              </p:nvPicPr>
              <p:blipFill>
                <a:blip r:embed="rId48"/>
                <a:stretch>
                  <a:fillRect/>
                </a:stretch>
              </p:blipFill>
              <p:spPr>
                <a:xfrm>
                  <a:off x="6490554" y="2841015"/>
                  <a:ext cx="158760" cy="13433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9">
            <p14:nvContentPartPr>
              <p14:cNvPr id="1060" name="Ink 1059">
                <a:extLst>
                  <a:ext uri="{FF2B5EF4-FFF2-40B4-BE49-F238E27FC236}">
                    <a16:creationId xmlns:a16="http://schemas.microsoft.com/office/drawing/2014/main" id="{41199CB9-ABB6-8946-618B-CB43F8CF4CBD}"/>
                  </a:ext>
                </a:extLst>
              </p14:cNvPr>
              <p14:cNvContentPartPr/>
              <p14:nvPr/>
            </p14:nvContentPartPr>
            <p14:xfrm>
              <a:off x="5756514" y="1132843"/>
              <a:ext cx="127080" cy="1753920"/>
            </p14:xfrm>
          </p:contentPart>
        </mc:Choice>
        <mc:Fallback xmlns="">
          <p:pic>
            <p:nvPicPr>
              <p:cNvPr id="1060" name="Ink 1059">
                <a:extLst>
                  <a:ext uri="{FF2B5EF4-FFF2-40B4-BE49-F238E27FC236}">
                    <a16:creationId xmlns:a16="http://schemas.microsoft.com/office/drawing/2014/main" id="{41199CB9-ABB6-8946-618B-CB43F8CF4CBD}"/>
                  </a:ext>
                </a:extLst>
              </p:cNvPr>
              <p:cNvPicPr/>
              <p:nvPr/>
            </p:nvPicPr>
            <p:blipFill>
              <a:blip r:embed="rId50"/>
              <a:stretch>
                <a:fillRect/>
              </a:stretch>
            </p:blipFill>
            <p:spPr>
              <a:xfrm>
                <a:off x="5747539" y="1123843"/>
                <a:ext cx="144670" cy="1771560"/>
              </a:xfrm>
              <a:prstGeom prst="rect">
                <a:avLst/>
              </a:prstGeom>
            </p:spPr>
          </p:pic>
        </mc:Fallback>
      </mc:AlternateContent>
      <p:pic>
        <p:nvPicPr>
          <p:cNvPr id="1061" name="Picture 1060">
            <a:extLst>
              <a:ext uri="{FF2B5EF4-FFF2-40B4-BE49-F238E27FC236}">
                <a16:creationId xmlns:a16="http://schemas.microsoft.com/office/drawing/2014/main" id="{D410EFD5-4BFC-C73B-82F5-768A45DC8C5B}"/>
              </a:ext>
            </a:extLst>
          </p:cNvPr>
          <p:cNvPicPr>
            <a:picLocks noChangeAspect="1"/>
          </p:cNvPicPr>
          <p:nvPr/>
        </p:nvPicPr>
        <p:blipFill>
          <a:blip r:embed="rId51"/>
          <a:stretch>
            <a:fillRect/>
          </a:stretch>
        </p:blipFill>
        <p:spPr>
          <a:xfrm>
            <a:off x="6420928" y="4259704"/>
            <a:ext cx="1912221" cy="413264"/>
          </a:xfrm>
          <a:prstGeom prst="rect">
            <a:avLst/>
          </a:prstGeom>
        </p:spPr>
      </p:pic>
      <p:grpSp>
        <p:nvGrpSpPr>
          <p:cNvPr id="1063" name="Group 1062">
            <a:extLst>
              <a:ext uri="{FF2B5EF4-FFF2-40B4-BE49-F238E27FC236}">
                <a16:creationId xmlns:a16="http://schemas.microsoft.com/office/drawing/2014/main" id="{4CEB3640-038A-B7CA-D828-8332A8B4845B}"/>
              </a:ext>
            </a:extLst>
          </p:cNvPr>
          <p:cNvGrpSpPr/>
          <p:nvPr/>
        </p:nvGrpSpPr>
        <p:grpSpPr>
          <a:xfrm>
            <a:off x="6228577" y="923389"/>
            <a:ext cx="1768680" cy="2066760"/>
            <a:chOff x="6419994" y="909283"/>
            <a:chExt cx="1768680" cy="2066760"/>
          </a:xfrm>
        </p:grpSpPr>
        <mc:AlternateContent xmlns:mc="http://schemas.openxmlformats.org/markup-compatibility/2006" xmlns:p14="http://schemas.microsoft.com/office/powerpoint/2010/main">
          <mc:Choice Requires="p14">
            <p:contentPart p14:bwMode="auto" r:id="rId52">
              <p14:nvContentPartPr>
                <p14:cNvPr id="1064" name="Ink 1063">
                  <a:extLst>
                    <a:ext uri="{FF2B5EF4-FFF2-40B4-BE49-F238E27FC236}">
                      <a16:creationId xmlns:a16="http://schemas.microsoft.com/office/drawing/2014/main" id="{58DCBACA-45EF-1E8B-C8BE-05BC85DAEF22}"/>
                    </a:ext>
                  </a:extLst>
                </p14:cNvPr>
                <p14:cNvContentPartPr/>
                <p14:nvPr/>
              </p14:nvContentPartPr>
              <p14:xfrm>
                <a:off x="6419994" y="909283"/>
                <a:ext cx="1601640" cy="1976040"/>
              </p14:xfrm>
            </p:contentPart>
          </mc:Choice>
          <mc:Fallback xmlns="">
            <p:pic>
              <p:nvPicPr>
                <p:cNvPr id="1064" name="Ink 1063">
                  <a:extLst>
                    <a:ext uri="{FF2B5EF4-FFF2-40B4-BE49-F238E27FC236}">
                      <a16:creationId xmlns:a16="http://schemas.microsoft.com/office/drawing/2014/main" id="{58DCBACA-45EF-1E8B-C8BE-05BC85DAEF22}"/>
                    </a:ext>
                  </a:extLst>
                </p:cNvPr>
                <p:cNvPicPr/>
                <p:nvPr/>
              </p:nvPicPr>
              <p:blipFill>
                <a:blip r:embed="rId53"/>
                <a:stretch>
                  <a:fillRect/>
                </a:stretch>
              </p:blipFill>
              <p:spPr>
                <a:xfrm>
                  <a:off x="6410994" y="900283"/>
                  <a:ext cx="1619280" cy="199368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065" name="Ink 1064">
                  <a:extLst>
                    <a:ext uri="{FF2B5EF4-FFF2-40B4-BE49-F238E27FC236}">
                      <a16:creationId xmlns:a16="http://schemas.microsoft.com/office/drawing/2014/main" id="{B15BBB7C-9D0F-90FE-0DBF-CF620F3F9FDB}"/>
                    </a:ext>
                  </a:extLst>
                </p14:cNvPr>
                <p14:cNvContentPartPr/>
                <p14:nvPr/>
              </p14:nvContentPartPr>
              <p14:xfrm>
                <a:off x="7878714" y="2754283"/>
                <a:ext cx="309960" cy="221760"/>
              </p14:xfrm>
            </p:contentPart>
          </mc:Choice>
          <mc:Fallback xmlns="">
            <p:pic>
              <p:nvPicPr>
                <p:cNvPr id="1065" name="Ink 1064">
                  <a:extLst>
                    <a:ext uri="{FF2B5EF4-FFF2-40B4-BE49-F238E27FC236}">
                      <a16:creationId xmlns:a16="http://schemas.microsoft.com/office/drawing/2014/main" id="{B15BBB7C-9D0F-90FE-0DBF-CF620F3F9FDB}"/>
                    </a:ext>
                  </a:extLst>
                </p:cNvPr>
                <p:cNvPicPr/>
                <p:nvPr/>
              </p:nvPicPr>
              <p:blipFill>
                <a:blip r:embed="rId55"/>
                <a:stretch>
                  <a:fillRect/>
                </a:stretch>
              </p:blipFill>
              <p:spPr>
                <a:xfrm>
                  <a:off x="7869704" y="2745283"/>
                  <a:ext cx="327621" cy="239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6">
            <p14:nvContentPartPr>
              <p14:cNvPr id="1073" name="Ink 1072">
                <a:extLst>
                  <a:ext uri="{FF2B5EF4-FFF2-40B4-BE49-F238E27FC236}">
                    <a16:creationId xmlns:a16="http://schemas.microsoft.com/office/drawing/2014/main" id="{02E4B6C9-4ECA-399F-960E-096886345F1B}"/>
                  </a:ext>
                </a:extLst>
              </p14:cNvPr>
              <p14:cNvContentPartPr/>
              <p14:nvPr/>
            </p14:nvContentPartPr>
            <p14:xfrm>
              <a:off x="7176178" y="2907594"/>
              <a:ext cx="127080" cy="1753920"/>
            </p14:xfrm>
          </p:contentPart>
        </mc:Choice>
        <mc:Fallback xmlns="">
          <p:pic>
            <p:nvPicPr>
              <p:cNvPr id="1073" name="Ink 1072">
                <a:extLst>
                  <a:ext uri="{FF2B5EF4-FFF2-40B4-BE49-F238E27FC236}">
                    <a16:creationId xmlns:a16="http://schemas.microsoft.com/office/drawing/2014/main" id="{02E4B6C9-4ECA-399F-960E-096886345F1B}"/>
                  </a:ext>
                </a:extLst>
              </p:cNvPr>
              <p:cNvPicPr/>
              <p:nvPr/>
            </p:nvPicPr>
            <p:blipFill>
              <a:blip r:embed="rId50"/>
              <a:stretch>
                <a:fillRect/>
              </a:stretch>
            </p:blipFill>
            <p:spPr>
              <a:xfrm>
                <a:off x="7167203" y="2898594"/>
                <a:ext cx="144670" cy="1771560"/>
              </a:xfrm>
              <a:prstGeom prst="rect">
                <a:avLst/>
              </a:prstGeom>
            </p:spPr>
          </p:pic>
        </mc:Fallback>
      </mc:AlternateContent>
      <p:grpSp>
        <p:nvGrpSpPr>
          <p:cNvPr id="1074" name="Group 1073">
            <a:extLst>
              <a:ext uri="{FF2B5EF4-FFF2-40B4-BE49-F238E27FC236}">
                <a16:creationId xmlns:a16="http://schemas.microsoft.com/office/drawing/2014/main" id="{C0FE1BCF-5075-0C0B-8BB2-349EA53D2946}"/>
              </a:ext>
            </a:extLst>
          </p:cNvPr>
          <p:cNvGrpSpPr/>
          <p:nvPr/>
        </p:nvGrpSpPr>
        <p:grpSpPr>
          <a:xfrm>
            <a:off x="4110392" y="3306677"/>
            <a:ext cx="2248920" cy="419040"/>
            <a:chOff x="4176834" y="3405883"/>
            <a:chExt cx="2248920" cy="419040"/>
          </a:xfrm>
        </p:grpSpPr>
        <mc:AlternateContent xmlns:mc="http://schemas.openxmlformats.org/markup-compatibility/2006" xmlns:p14="http://schemas.microsoft.com/office/powerpoint/2010/main">
          <mc:Choice Requires="p14">
            <p:contentPart p14:bwMode="auto" r:id="rId57">
              <p14:nvContentPartPr>
                <p14:cNvPr id="1075" name="Ink 1074">
                  <a:extLst>
                    <a:ext uri="{FF2B5EF4-FFF2-40B4-BE49-F238E27FC236}">
                      <a16:creationId xmlns:a16="http://schemas.microsoft.com/office/drawing/2014/main" id="{3090085A-733C-2F60-0D71-80F750A1F2E7}"/>
                    </a:ext>
                  </a:extLst>
                </p14:cNvPr>
                <p14:cNvContentPartPr/>
                <p14:nvPr/>
              </p14:nvContentPartPr>
              <p14:xfrm>
                <a:off x="4297074" y="3405883"/>
                <a:ext cx="2128680" cy="414720"/>
              </p14:xfrm>
            </p:contentPart>
          </mc:Choice>
          <mc:Fallback xmlns="">
            <p:pic>
              <p:nvPicPr>
                <p:cNvPr id="1075" name="Ink 1074">
                  <a:extLst>
                    <a:ext uri="{FF2B5EF4-FFF2-40B4-BE49-F238E27FC236}">
                      <a16:creationId xmlns:a16="http://schemas.microsoft.com/office/drawing/2014/main" id="{3090085A-733C-2F60-0D71-80F750A1F2E7}"/>
                    </a:ext>
                  </a:extLst>
                </p:cNvPr>
                <p:cNvPicPr/>
                <p:nvPr/>
              </p:nvPicPr>
              <p:blipFill>
                <a:blip r:embed="rId58"/>
                <a:stretch>
                  <a:fillRect/>
                </a:stretch>
              </p:blipFill>
              <p:spPr>
                <a:xfrm>
                  <a:off x="4288074" y="3396883"/>
                  <a:ext cx="2146320" cy="43236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1076" name="Ink 1075">
                  <a:extLst>
                    <a:ext uri="{FF2B5EF4-FFF2-40B4-BE49-F238E27FC236}">
                      <a16:creationId xmlns:a16="http://schemas.microsoft.com/office/drawing/2014/main" id="{B95E04D4-4EC1-3DC3-8BEA-0F2CBFE0C44B}"/>
                    </a:ext>
                  </a:extLst>
                </p14:cNvPr>
                <p14:cNvContentPartPr/>
                <p14:nvPr/>
              </p14:nvContentPartPr>
              <p14:xfrm>
                <a:off x="4176834" y="3592363"/>
                <a:ext cx="277560" cy="232560"/>
              </p14:xfrm>
            </p:contentPart>
          </mc:Choice>
          <mc:Fallback xmlns="">
            <p:pic>
              <p:nvPicPr>
                <p:cNvPr id="1076" name="Ink 1075">
                  <a:extLst>
                    <a:ext uri="{FF2B5EF4-FFF2-40B4-BE49-F238E27FC236}">
                      <a16:creationId xmlns:a16="http://schemas.microsoft.com/office/drawing/2014/main" id="{B95E04D4-4EC1-3DC3-8BEA-0F2CBFE0C44B}"/>
                    </a:ext>
                  </a:extLst>
                </p:cNvPr>
                <p:cNvPicPr/>
                <p:nvPr/>
              </p:nvPicPr>
              <p:blipFill>
                <a:blip r:embed="rId60"/>
                <a:stretch>
                  <a:fillRect/>
                </a:stretch>
              </p:blipFill>
              <p:spPr>
                <a:xfrm>
                  <a:off x="4167834" y="3583363"/>
                  <a:ext cx="295200" cy="250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1">
            <p14:nvContentPartPr>
              <p14:cNvPr id="1084" name="Ink 1083">
                <a:extLst>
                  <a:ext uri="{FF2B5EF4-FFF2-40B4-BE49-F238E27FC236}">
                    <a16:creationId xmlns:a16="http://schemas.microsoft.com/office/drawing/2014/main" id="{FB667503-E597-9EDF-69AF-EA31F80072FA}"/>
                  </a:ext>
                </a:extLst>
              </p14:cNvPr>
              <p14:cNvContentPartPr/>
              <p14:nvPr/>
            </p14:nvContentPartPr>
            <p14:xfrm>
              <a:off x="3786155" y="3565548"/>
              <a:ext cx="109800" cy="1532160"/>
            </p14:xfrm>
          </p:contentPart>
        </mc:Choice>
        <mc:Fallback xmlns="">
          <p:pic>
            <p:nvPicPr>
              <p:cNvPr id="1084" name="Ink 1083">
                <a:extLst>
                  <a:ext uri="{FF2B5EF4-FFF2-40B4-BE49-F238E27FC236}">
                    <a16:creationId xmlns:a16="http://schemas.microsoft.com/office/drawing/2014/main" id="{FB667503-E597-9EDF-69AF-EA31F80072FA}"/>
                  </a:ext>
                </a:extLst>
              </p:cNvPr>
              <p:cNvPicPr/>
              <p:nvPr/>
            </p:nvPicPr>
            <p:blipFill>
              <a:blip r:embed="rId62"/>
              <a:stretch>
                <a:fillRect/>
              </a:stretch>
            </p:blipFill>
            <p:spPr>
              <a:xfrm>
                <a:off x="3777155" y="3556548"/>
                <a:ext cx="127440" cy="1549800"/>
              </a:xfrm>
              <a:prstGeom prst="rect">
                <a:avLst/>
              </a:prstGeom>
            </p:spPr>
          </p:pic>
        </mc:Fallback>
      </mc:AlternateContent>
      <p:grpSp>
        <p:nvGrpSpPr>
          <p:cNvPr id="1085" name="Group 1084">
            <a:extLst>
              <a:ext uri="{FF2B5EF4-FFF2-40B4-BE49-F238E27FC236}">
                <a16:creationId xmlns:a16="http://schemas.microsoft.com/office/drawing/2014/main" id="{F5083944-9C75-9B4D-17B5-43D91898FA40}"/>
              </a:ext>
            </a:extLst>
          </p:cNvPr>
          <p:cNvGrpSpPr/>
          <p:nvPr/>
        </p:nvGrpSpPr>
        <p:grpSpPr>
          <a:xfrm>
            <a:off x="1934394" y="3511723"/>
            <a:ext cx="1128600" cy="357840"/>
            <a:chOff x="1934394" y="3511723"/>
            <a:chExt cx="1128600" cy="357840"/>
          </a:xfrm>
        </p:grpSpPr>
        <mc:AlternateContent xmlns:mc="http://schemas.openxmlformats.org/markup-compatibility/2006" xmlns:p14="http://schemas.microsoft.com/office/powerpoint/2010/main">
          <mc:Choice Requires="p14">
            <p:contentPart p14:bwMode="auto" r:id="rId63">
              <p14:nvContentPartPr>
                <p14:cNvPr id="1086" name="Ink 1085">
                  <a:extLst>
                    <a:ext uri="{FF2B5EF4-FFF2-40B4-BE49-F238E27FC236}">
                      <a16:creationId xmlns:a16="http://schemas.microsoft.com/office/drawing/2014/main" id="{419376D8-9C34-980D-BEB9-1EA08DC3A955}"/>
                    </a:ext>
                  </a:extLst>
                </p14:cNvPr>
                <p14:cNvContentPartPr/>
                <p14:nvPr/>
              </p14:nvContentPartPr>
              <p14:xfrm>
                <a:off x="2043474" y="3511723"/>
                <a:ext cx="1019520" cy="308880"/>
              </p14:xfrm>
            </p:contentPart>
          </mc:Choice>
          <mc:Fallback xmlns="">
            <p:pic>
              <p:nvPicPr>
                <p:cNvPr id="1086" name="Ink 1085">
                  <a:extLst>
                    <a:ext uri="{FF2B5EF4-FFF2-40B4-BE49-F238E27FC236}">
                      <a16:creationId xmlns:a16="http://schemas.microsoft.com/office/drawing/2014/main" id="{419376D8-9C34-980D-BEB9-1EA08DC3A955}"/>
                    </a:ext>
                  </a:extLst>
                </p:cNvPr>
                <p:cNvPicPr/>
                <p:nvPr/>
              </p:nvPicPr>
              <p:blipFill>
                <a:blip r:embed="rId64"/>
                <a:stretch>
                  <a:fillRect/>
                </a:stretch>
              </p:blipFill>
              <p:spPr>
                <a:xfrm>
                  <a:off x="2034474" y="3502733"/>
                  <a:ext cx="1037160" cy="326499"/>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1087" name="Ink 1086">
                  <a:extLst>
                    <a:ext uri="{FF2B5EF4-FFF2-40B4-BE49-F238E27FC236}">
                      <a16:creationId xmlns:a16="http://schemas.microsoft.com/office/drawing/2014/main" id="{CFC2B41C-F9CE-6D46-B86F-B1446043D034}"/>
                    </a:ext>
                  </a:extLst>
                </p14:cNvPr>
                <p14:cNvContentPartPr/>
                <p14:nvPr/>
              </p14:nvContentPartPr>
              <p14:xfrm>
                <a:off x="1934394" y="3637363"/>
                <a:ext cx="301680" cy="232200"/>
              </p14:xfrm>
            </p:contentPart>
          </mc:Choice>
          <mc:Fallback xmlns="">
            <p:pic>
              <p:nvPicPr>
                <p:cNvPr id="1087" name="Ink 1086">
                  <a:extLst>
                    <a:ext uri="{FF2B5EF4-FFF2-40B4-BE49-F238E27FC236}">
                      <a16:creationId xmlns:a16="http://schemas.microsoft.com/office/drawing/2014/main" id="{CFC2B41C-F9CE-6D46-B86F-B1446043D034}"/>
                    </a:ext>
                  </a:extLst>
                </p:cNvPr>
                <p:cNvPicPr/>
                <p:nvPr/>
              </p:nvPicPr>
              <p:blipFill>
                <a:blip r:embed="rId66"/>
                <a:stretch>
                  <a:fillRect/>
                </a:stretch>
              </p:blipFill>
              <p:spPr>
                <a:xfrm>
                  <a:off x="1925394" y="3628349"/>
                  <a:ext cx="319320" cy="249867"/>
                </a:xfrm>
                <a:prstGeom prst="rect">
                  <a:avLst/>
                </a:prstGeom>
              </p:spPr>
            </p:pic>
          </mc:Fallback>
        </mc:AlternateContent>
      </p:grpSp>
      <p:pic>
        <p:nvPicPr>
          <p:cNvPr id="1093" name="Picture 1092">
            <a:extLst>
              <a:ext uri="{FF2B5EF4-FFF2-40B4-BE49-F238E27FC236}">
                <a16:creationId xmlns:a16="http://schemas.microsoft.com/office/drawing/2014/main" id="{0C6E4B2C-1640-6D41-DCC8-1ABEB90787EF}"/>
              </a:ext>
            </a:extLst>
          </p:cNvPr>
          <p:cNvPicPr>
            <a:picLocks noChangeAspect="1"/>
          </p:cNvPicPr>
          <p:nvPr/>
        </p:nvPicPr>
        <p:blipFill>
          <a:blip r:embed="rId67"/>
          <a:stretch>
            <a:fillRect/>
          </a:stretch>
        </p:blipFill>
        <p:spPr>
          <a:xfrm>
            <a:off x="3864214" y="3856037"/>
            <a:ext cx="2152708" cy="1165752"/>
          </a:xfrm>
          <a:prstGeom prst="rect">
            <a:avLst/>
          </a:prstGeom>
        </p:spPr>
      </p:pic>
      <p:pic>
        <p:nvPicPr>
          <p:cNvPr id="1097" name="Picture 1096">
            <a:extLst>
              <a:ext uri="{FF2B5EF4-FFF2-40B4-BE49-F238E27FC236}">
                <a16:creationId xmlns:a16="http://schemas.microsoft.com/office/drawing/2014/main" id="{41F7DC7E-8ADA-715B-DAED-8BAA2B5C95D5}"/>
              </a:ext>
            </a:extLst>
          </p:cNvPr>
          <p:cNvPicPr>
            <a:picLocks noChangeAspect="1"/>
          </p:cNvPicPr>
          <p:nvPr/>
        </p:nvPicPr>
        <p:blipFill rotWithShape="1">
          <a:blip r:embed="rId68"/>
          <a:srcRect b="9931"/>
          <a:stretch/>
        </p:blipFill>
        <p:spPr>
          <a:xfrm>
            <a:off x="1204540" y="4695727"/>
            <a:ext cx="1315402" cy="418152"/>
          </a:xfrm>
          <a:prstGeom prst="rect">
            <a:avLst/>
          </a:prstGeom>
        </p:spPr>
      </p:pic>
    </p:spTree>
    <p:extLst>
      <p:ext uri="{BB962C8B-B14F-4D97-AF65-F5344CB8AC3E}">
        <p14:creationId xmlns:p14="http://schemas.microsoft.com/office/powerpoint/2010/main" val="3718848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3"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drawProgress</p:attrName>
                                        </p:attrNameLst>
                                      </p:cBhvr>
                                      <p:tavLst>
                                        <p:tav tm="0">
                                          <p:val>
                                            <p:fltVal val="0"/>
                                          </p:val>
                                        </p:tav>
                                        <p:tav tm="100000">
                                          <p:val>
                                            <p:fltVal val="1"/>
                                          </p:val>
                                        </p:tav>
                                      </p:tavLst>
                                    </p:anim>
                                  </p:childTnLst>
                                </p:cTn>
                              </p:par>
                            </p:childTnLst>
                          </p:cTn>
                        </p:par>
                      </p:childTnLst>
                    </p:cTn>
                  </p:par>
                  <p:par>
                    <p:cTn id="26" fill="hold">
                      <p:stCondLst>
                        <p:cond delay="indefinite"/>
                      </p:stCondLst>
                      <p:childTnLst>
                        <p:par>
                          <p:cTn id="27" fill="hold">
                            <p:stCondLst>
                              <p:cond delay="0"/>
                            </p:stCondLst>
                            <p:childTnLst>
                              <p:par>
                                <p:cTn id="28" presetID="63" presetClass="entr" presetSubtype="0" fill="hold" nodeType="clickEffect">
                                  <p:stCondLst>
                                    <p:cond delay="0"/>
                                  </p:stCondLst>
                                  <p:childTnLst>
                                    <p:set>
                                      <p:cBhvr>
                                        <p:cTn id="29" dur="1" fill="hold">
                                          <p:stCondLst>
                                            <p:cond delay="0"/>
                                          </p:stCondLst>
                                        </p:cTn>
                                        <p:tgtEl>
                                          <p:spTgt spid="1060"/>
                                        </p:tgtEl>
                                        <p:attrNameLst>
                                          <p:attrName>style.visibility</p:attrName>
                                        </p:attrNameLst>
                                      </p:cBhvr>
                                      <p:to>
                                        <p:strVal val="visible"/>
                                      </p:to>
                                    </p:set>
                                    <p:anim calcmode="lin" valueType="num">
                                      <p:cBhvr>
                                        <p:cTn id="30" dur="500" fill="hold"/>
                                        <p:tgtEl>
                                          <p:spTgt spid="1060"/>
                                        </p:tgtEl>
                                        <p:attrNameLst>
                                          <p:attrName>drawProgress</p:attrName>
                                        </p:attrNameLst>
                                      </p:cBhvr>
                                      <p:tavLst>
                                        <p:tav tm="0">
                                          <p:val>
                                            <p:fltVal val="0"/>
                                          </p:val>
                                        </p:tav>
                                        <p:tav tm="100000">
                                          <p:val>
                                            <p:fltVal val="1"/>
                                          </p:val>
                                        </p:tav>
                                      </p:tavLst>
                                    </p:anim>
                                  </p:childTnLst>
                                </p:cTn>
                              </p:par>
                              <p:par>
                                <p:cTn id="31" presetID="1" presetClass="entr" presetSubtype="0" fill="hold" nodeType="withEffect">
                                  <p:stCondLst>
                                    <p:cond delay="0"/>
                                  </p:stCondLst>
                                  <p:childTnLst>
                                    <p:set>
                                      <p:cBhvr>
                                        <p:cTn id="32" dur="1" fill="hold">
                                          <p:stCondLst>
                                            <p:cond delay="0"/>
                                          </p:stCondLst>
                                        </p:cTn>
                                        <p:tgtEl>
                                          <p:spTgt spid="102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63" presetClass="entr" presetSubtype="0" fill="hold" nodeType="clickEffect">
                                  <p:stCondLst>
                                    <p:cond delay="0"/>
                                  </p:stCondLst>
                                  <p:childTnLst>
                                    <p:set>
                                      <p:cBhvr>
                                        <p:cTn id="38" dur="1" fill="hold">
                                          <p:stCondLst>
                                            <p:cond delay="0"/>
                                          </p:stCondLst>
                                        </p:cTn>
                                        <p:tgtEl>
                                          <p:spTgt spid="1063"/>
                                        </p:tgtEl>
                                        <p:attrNameLst>
                                          <p:attrName>style.visibility</p:attrName>
                                        </p:attrNameLst>
                                      </p:cBhvr>
                                      <p:to>
                                        <p:strVal val="visible"/>
                                      </p:to>
                                    </p:set>
                                    <p:anim calcmode="lin" valueType="num">
                                      <p:cBhvr>
                                        <p:cTn id="39" dur="500" fill="hold"/>
                                        <p:tgtEl>
                                          <p:spTgt spid="1063"/>
                                        </p:tgtEl>
                                        <p:attrNameLst>
                                          <p:attrName>drawProgress</p:attrName>
                                        </p:attrNameLst>
                                      </p:cBhvr>
                                      <p:tavLst>
                                        <p:tav tm="0">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pic>
        <p:nvPicPr>
          <p:cNvPr id="4" name="Picture 3" descr="A metal pipes and a ladder&#10;&#10;Description automatically generated with medium confidence">
            <a:extLst>
              <a:ext uri="{FF2B5EF4-FFF2-40B4-BE49-F238E27FC236}">
                <a16:creationId xmlns:a16="http://schemas.microsoft.com/office/drawing/2014/main" id="{5D7EE334-BE1B-BE4F-E05E-B6387396C4B6}"/>
              </a:ext>
            </a:extLst>
          </p:cNvPr>
          <p:cNvPicPr>
            <a:picLocks noChangeAspect="1"/>
          </p:cNvPicPr>
          <p:nvPr/>
        </p:nvPicPr>
        <p:blipFill rotWithShape="1">
          <a:blip r:embed="rId3"/>
          <a:srcRect l="20968" t="-241" r="2598"/>
          <a:stretch/>
        </p:blipFill>
        <p:spPr>
          <a:xfrm rot="5400000">
            <a:off x="826736" y="1087966"/>
            <a:ext cx="2266034" cy="2228850"/>
          </a:xfrm>
          <a:prstGeom prst="rect">
            <a:avLst/>
          </a:prstGeom>
        </p:spPr>
      </p:pic>
      <p:sp>
        <p:nvSpPr>
          <p:cNvPr id="2" name="Google Shape;2851;p92">
            <a:extLst>
              <a:ext uri="{FF2B5EF4-FFF2-40B4-BE49-F238E27FC236}">
                <a16:creationId xmlns:a16="http://schemas.microsoft.com/office/drawing/2014/main" id="{96EF90D0-FFB5-7D64-7874-48C8864A44F7}"/>
              </a:ext>
            </a:extLst>
          </p:cNvPr>
          <p:cNvSpPr txBox="1">
            <a:spLocks/>
          </p:cNvSpPr>
          <p:nvPr/>
        </p:nvSpPr>
        <p:spPr>
          <a:xfrm>
            <a:off x="720000" y="86977"/>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Why do we need a better trap?</a:t>
            </a:r>
          </a:p>
        </p:txBody>
      </p:sp>
      <p:pic>
        <p:nvPicPr>
          <p:cNvPr id="51" name="Picture 50" descr="A logo with a blue and white design&#10;&#10;Description automatically generated">
            <a:extLst>
              <a:ext uri="{FF2B5EF4-FFF2-40B4-BE49-F238E27FC236}">
                <a16:creationId xmlns:a16="http://schemas.microsoft.com/office/drawing/2014/main" id="{90E403B7-563E-CCFB-0F59-68D246132031}"/>
              </a:ext>
            </a:extLst>
          </p:cNvPr>
          <p:cNvPicPr>
            <a:picLocks noChangeAspect="1"/>
          </p:cNvPicPr>
          <p:nvPr/>
        </p:nvPicPr>
        <p:blipFill>
          <a:blip r:embed="rId4"/>
          <a:stretch>
            <a:fillRect/>
          </a:stretch>
        </p:blipFill>
        <p:spPr>
          <a:xfrm>
            <a:off x="7992270" y="4493879"/>
            <a:ext cx="1151729" cy="647848"/>
          </a:xfrm>
          <a:prstGeom prst="rect">
            <a:avLst/>
          </a:prstGeom>
        </p:spPr>
      </p:pic>
      <p:sp>
        <p:nvSpPr>
          <p:cNvPr id="11" name="TextBox 10">
            <a:extLst>
              <a:ext uri="{FF2B5EF4-FFF2-40B4-BE49-F238E27FC236}">
                <a16:creationId xmlns:a16="http://schemas.microsoft.com/office/drawing/2014/main" id="{1F4B6D31-0DDB-4A69-B0F4-FC81F548F1C0}"/>
              </a:ext>
            </a:extLst>
          </p:cNvPr>
          <p:cNvSpPr txBox="1"/>
          <p:nvPr/>
        </p:nvSpPr>
        <p:spPr>
          <a:xfrm>
            <a:off x="7743825" y="999274"/>
            <a:ext cx="1400174" cy="1061829"/>
          </a:xfrm>
          <a:prstGeom prst="rect">
            <a:avLst/>
          </a:prstGeom>
          <a:noFill/>
        </p:spPr>
        <p:txBody>
          <a:bodyPr wrap="square" rtlCol="0">
            <a:spAutoFit/>
          </a:bodyPr>
          <a:lstStyle/>
          <a:p>
            <a:r>
              <a:rPr lang="en-GB" sz="900" dirty="0">
                <a:solidFill>
                  <a:schemeClr val="bg1"/>
                </a:solidFill>
              </a:rPr>
              <a:t>Source</a:t>
            </a:r>
            <a:r>
              <a:rPr lang="en-GB" sz="900" dirty="0">
                <a:solidFill>
                  <a:schemeClr val="accent1"/>
                </a:solidFill>
              </a:rPr>
              <a:t>: Adil Hussain, S. M. (2022) </a:t>
            </a:r>
            <a:r>
              <a:rPr lang="en-GB" sz="900" i="1" dirty="0">
                <a:solidFill>
                  <a:schemeClr val="accent1"/>
                </a:solidFill>
              </a:rPr>
              <a:t>Evaluating 238U External Background for SNO+ Experiment using Radon Assays and 214Bi Analysis.</a:t>
            </a:r>
            <a:endParaRPr lang="en-AE" sz="900" i="1" dirty="0">
              <a:solidFill>
                <a:schemeClr val="accent1"/>
              </a:solidFill>
            </a:endParaRPr>
          </a:p>
        </p:txBody>
      </p:sp>
      <p:pic>
        <p:nvPicPr>
          <p:cNvPr id="4098" name="Picture 2" descr="Canada Cleaning Supplies | Product Info">
            <a:extLst>
              <a:ext uri="{FF2B5EF4-FFF2-40B4-BE49-F238E27FC236}">
                <a16:creationId xmlns:a16="http://schemas.microsoft.com/office/drawing/2014/main" id="{C1F6CF0A-9015-CDC3-C779-DB10527ECE0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632" t="-220" r="24302"/>
          <a:stretch/>
        </p:blipFill>
        <p:spPr bwMode="auto">
          <a:xfrm rot="5400000">
            <a:off x="2459899" y="2399567"/>
            <a:ext cx="957263" cy="1409016"/>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DBAB52A4-0D9D-11B5-39DC-2BF6C7198B66}"/>
              </a:ext>
            </a:extLst>
          </p:cNvPr>
          <p:cNvSpPr txBox="1"/>
          <p:nvPr/>
        </p:nvSpPr>
        <p:spPr>
          <a:xfrm>
            <a:off x="75105" y="4122358"/>
            <a:ext cx="5084575" cy="369332"/>
          </a:xfrm>
          <a:prstGeom prst="rect">
            <a:avLst/>
          </a:prstGeom>
          <a:noFill/>
        </p:spPr>
        <p:txBody>
          <a:bodyPr wrap="square" rtlCol="0">
            <a:spAutoFit/>
          </a:bodyPr>
          <a:lstStyle/>
          <a:p>
            <a:pPr algn="ctr"/>
            <a:r>
              <a:rPr lang="en-GB" sz="1800" dirty="0">
                <a:solidFill>
                  <a:schemeClr val="tx2"/>
                </a:solidFill>
              </a:rPr>
              <a:t>Proposed Better Material: </a:t>
            </a:r>
            <a:r>
              <a:rPr lang="en-GB" sz="1800" dirty="0">
                <a:solidFill>
                  <a:schemeClr val="accent1"/>
                </a:solidFill>
              </a:rPr>
              <a:t>Activated Charcoal</a:t>
            </a:r>
            <a:endParaRPr lang="en-AE" sz="1800" i="1" dirty="0">
              <a:solidFill>
                <a:schemeClr val="accent1"/>
              </a:solidFill>
            </a:endParaRPr>
          </a:p>
        </p:txBody>
      </p:sp>
      <p:sp>
        <p:nvSpPr>
          <p:cNvPr id="19" name="TextBox 18">
            <a:extLst>
              <a:ext uri="{FF2B5EF4-FFF2-40B4-BE49-F238E27FC236}">
                <a16:creationId xmlns:a16="http://schemas.microsoft.com/office/drawing/2014/main" id="{E869254A-41DA-B898-177A-514763D9FEC1}"/>
              </a:ext>
            </a:extLst>
          </p:cNvPr>
          <p:cNvSpPr txBox="1"/>
          <p:nvPr/>
        </p:nvSpPr>
        <p:spPr>
          <a:xfrm>
            <a:off x="5122631" y="4594858"/>
            <a:ext cx="1219447" cy="461665"/>
          </a:xfrm>
          <a:prstGeom prst="rect">
            <a:avLst/>
          </a:prstGeom>
          <a:noFill/>
          <a:ln>
            <a:solidFill>
              <a:schemeClr val="bg1"/>
            </a:solidFill>
          </a:ln>
        </p:spPr>
        <p:txBody>
          <a:bodyPr wrap="square" rtlCol="0">
            <a:spAutoFit/>
          </a:bodyPr>
          <a:lstStyle/>
          <a:p>
            <a:r>
              <a:rPr lang="en-GB" sz="1200" dirty="0">
                <a:solidFill>
                  <a:schemeClr val="bg1"/>
                </a:solidFill>
              </a:rPr>
              <a:t>Greater radon trapping ability.</a:t>
            </a:r>
            <a:endParaRPr lang="en-AE" sz="1200" dirty="0">
              <a:solidFill>
                <a:schemeClr val="bg1"/>
              </a:solidFill>
            </a:endParaRPr>
          </a:p>
        </p:txBody>
      </p:sp>
      <p:sp>
        <p:nvSpPr>
          <p:cNvPr id="21" name="TextBox 20">
            <a:extLst>
              <a:ext uri="{FF2B5EF4-FFF2-40B4-BE49-F238E27FC236}">
                <a16:creationId xmlns:a16="http://schemas.microsoft.com/office/drawing/2014/main" id="{1260677F-B027-7638-ECC7-F323A94E5558}"/>
              </a:ext>
            </a:extLst>
          </p:cNvPr>
          <p:cNvSpPr txBox="1"/>
          <p:nvPr/>
        </p:nvSpPr>
        <p:spPr>
          <a:xfrm>
            <a:off x="5778759" y="4081383"/>
            <a:ext cx="2861610" cy="438582"/>
          </a:xfrm>
          <a:prstGeom prst="rect">
            <a:avLst/>
          </a:prstGeom>
          <a:noFill/>
          <a:ln>
            <a:solidFill>
              <a:schemeClr val="bg1"/>
            </a:solidFill>
          </a:ln>
        </p:spPr>
        <p:txBody>
          <a:bodyPr wrap="square" rtlCol="0">
            <a:spAutoFit/>
          </a:bodyPr>
          <a:lstStyle/>
          <a:p>
            <a:r>
              <a:rPr lang="en-GB" sz="1200" dirty="0">
                <a:solidFill>
                  <a:schemeClr val="bg1"/>
                </a:solidFill>
              </a:rPr>
              <a:t>Greater heat capacity &amp; surface area. </a:t>
            </a:r>
          </a:p>
          <a:p>
            <a:r>
              <a:rPr lang="en-GB" sz="1050" dirty="0">
                <a:solidFill>
                  <a:schemeClr val="bg1"/>
                </a:solidFill>
              </a:rPr>
              <a:t>(can sustain longer and higher flow rates)</a:t>
            </a:r>
            <a:endParaRPr lang="en-AE" sz="1200" dirty="0">
              <a:solidFill>
                <a:schemeClr val="bg1"/>
              </a:solidFill>
            </a:endParaRPr>
          </a:p>
        </p:txBody>
      </p:sp>
      <p:cxnSp>
        <p:nvCxnSpPr>
          <p:cNvPr id="25" name="Connector: Curved 24">
            <a:extLst>
              <a:ext uri="{FF2B5EF4-FFF2-40B4-BE49-F238E27FC236}">
                <a16:creationId xmlns:a16="http://schemas.microsoft.com/office/drawing/2014/main" id="{805E88E1-EF13-1CD5-359A-C967F2ACA319}"/>
              </a:ext>
            </a:extLst>
          </p:cNvPr>
          <p:cNvCxnSpPr>
            <a:cxnSpLocks/>
            <a:endCxn id="21" idx="1"/>
          </p:cNvCxnSpPr>
          <p:nvPr/>
        </p:nvCxnSpPr>
        <p:spPr>
          <a:xfrm>
            <a:off x="5000625" y="4300674"/>
            <a:ext cx="778134" cy="12700"/>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Curved 26">
            <a:extLst>
              <a:ext uri="{FF2B5EF4-FFF2-40B4-BE49-F238E27FC236}">
                <a16:creationId xmlns:a16="http://schemas.microsoft.com/office/drawing/2014/main" id="{9190B893-6CA9-3EAD-1FC2-309009781B02}"/>
              </a:ext>
            </a:extLst>
          </p:cNvPr>
          <p:cNvCxnSpPr>
            <a:cxnSpLocks/>
            <a:stCxn id="21" idx="2"/>
            <a:endCxn id="19" idx="3"/>
          </p:cNvCxnSpPr>
          <p:nvPr/>
        </p:nvCxnSpPr>
        <p:spPr>
          <a:xfrm rot="5400000">
            <a:off x="6622958" y="4239085"/>
            <a:ext cx="305726" cy="867486"/>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Google Shape;2856;p92">
            <a:extLst>
              <a:ext uri="{FF2B5EF4-FFF2-40B4-BE49-F238E27FC236}">
                <a16:creationId xmlns:a16="http://schemas.microsoft.com/office/drawing/2014/main" id="{2127C2B3-B1F4-F37E-933A-9F04BE673502}"/>
              </a:ext>
            </a:extLst>
          </p:cNvPr>
          <p:cNvSpPr txBox="1"/>
          <p:nvPr/>
        </p:nvSpPr>
        <p:spPr>
          <a:xfrm>
            <a:off x="579093" y="799740"/>
            <a:ext cx="3027339"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b="1" dirty="0">
                <a:solidFill>
                  <a:schemeClr val="lt1"/>
                </a:solidFill>
                <a:latin typeface="Source Code Pro Light"/>
                <a:ea typeface="Source Code Pro Light"/>
                <a:cs typeface="Source Code Pro Light"/>
                <a:sym typeface="Source Code Pro Light"/>
              </a:rPr>
              <a:t>Primary Trap (Bronze Wool)</a:t>
            </a:r>
            <a:endParaRPr b="1" dirty="0">
              <a:solidFill>
                <a:schemeClr val="lt1"/>
              </a:solidFill>
              <a:latin typeface="Source Code Pro Light"/>
              <a:ea typeface="Source Code Pro Light"/>
              <a:cs typeface="Source Code Pro Light"/>
              <a:sym typeface="Source Code Pro Light"/>
            </a:endParaRPr>
          </a:p>
        </p:txBody>
      </p:sp>
      <p:pic>
        <p:nvPicPr>
          <p:cNvPr id="24" name="Picture 23">
            <a:extLst>
              <a:ext uri="{FF2B5EF4-FFF2-40B4-BE49-F238E27FC236}">
                <a16:creationId xmlns:a16="http://schemas.microsoft.com/office/drawing/2014/main" id="{9CD144F8-5F92-10E5-7336-4A9058173071}"/>
              </a:ext>
            </a:extLst>
          </p:cNvPr>
          <p:cNvPicPr>
            <a:picLocks noChangeAspect="1"/>
          </p:cNvPicPr>
          <p:nvPr/>
        </p:nvPicPr>
        <p:blipFill>
          <a:blip r:embed="rId6"/>
          <a:stretch>
            <a:fillRect/>
          </a:stretch>
        </p:blipFill>
        <p:spPr>
          <a:xfrm>
            <a:off x="3679645" y="781700"/>
            <a:ext cx="4111919" cy="2795562"/>
          </a:xfrm>
          <a:prstGeom prst="rect">
            <a:avLst/>
          </a:prstGeom>
        </p:spPr>
      </p:pic>
      <p:sp>
        <p:nvSpPr>
          <p:cNvPr id="37" name="TextBox 36">
            <a:extLst>
              <a:ext uri="{FF2B5EF4-FFF2-40B4-BE49-F238E27FC236}">
                <a16:creationId xmlns:a16="http://schemas.microsoft.com/office/drawing/2014/main" id="{91378AA3-F4C3-B252-B1C3-5A37A88D05E7}"/>
              </a:ext>
            </a:extLst>
          </p:cNvPr>
          <p:cNvSpPr txBox="1"/>
          <p:nvPr/>
        </p:nvSpPr>
        <p:spPr>
          <a:xfrm>
            <a:off x="158995" y="3717496"/>
            <a:ext cx="6266973" cy="369332"/>
          </a:xfrm>
          <a:prstGeom prst="rect">
            <a:avLst/>
          </a:prstGeom>
          <a:noFill/>
        </p:spPr>
        <p:txBody>
          <a:bodyPr wrap="square" rtlCol="0">
            <a:spAutoFit/>
          </a:bodyPr>
          <a:lstStyle/>
          <a:p>
            <a:pPr algn="ctr"/>
            <a:r>
              <a:rPr lang="en-GB" sz="1800" dirty="0">
                <a:solidFill>
                  <a:schemeClr val="tx2"/>
                </a:solidFill>
              </a:rPr>
              <a:t>What we require: </a:t>
            </a:r>
            <a:r>
              <a:rPr lang="en-GB" sz="1800" dirty="0">
                <a:solidFill>
                  <a:schemeClr val="accent1"/>
                </a:solidFill>
              </a:rPr>
              <a:t>Retainment of efficiency at high flow rates</a:t>
            </a:r>
            <a:endParaRPr lang="en-AE" sz="1800" i="1" dirty="0">
              <a:solidFill>
                <a:schemeClr val="accent1"/>
              </a:solidFill>
            </a:endParaRPr>
          </a:p>
        </p:txBody>
      </p:sp>
    </p:spTree>
    <p:extLst>
      <p:ext uri="{BB962C8B-B14F-4D97-AF65-F5344CB8AC3E}">
        <p14:creationId xmlns:p14="http://schemas.microsoft.com/office/powerpoint/2010/main" val="2126650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1" grpId="0" animBg="1"/>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sp>
        <p:nvSpPr>
          <p:cNvPr id="55" name="Google Shape;2850;p92">
            <a:extLst>
              <a:ext uri="{FF2B5EF4-FFF2-40B4-BE49-F238E27FC236}">
                <a16:creationId xmlns:a16="http://schemas.microsoft.com/office/drawing/2014/main" id="{70C65595-7043-437F-0D70-C0D9A32D4216}"/>
              </a:ext>
            </a:extLst>
          </p:cNvPr>
          <p:cNvSpPr/>
          <p:nvPr/>
        </p:nvSpPr>
        <p:spPr>
          <a:xfrm rot="10800000">
            <a:off x="7187750" y="726797"/>
            <a:ext cx="77040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a:extLst>
              <a:ext uri="{FF2B5EF4-FFF2-40B4-BE49-F238E27FC236}">
                <a16:creationId xmlns:a16="http://schemas.microsoft.com/office/drawing/2014/main" id="{E595CC98-9E94-335C-5FF8-7BC3C9BAF3C8}"/>
              </a:ext>
            </a:extLst>
          </p:cNvPr>
          <p:cNvPicPr>
            <a:picLocks noChangeAspect="1"/>
          </p:cNvPicPr>
          <p:nvPr/>
        </p:nvPicPr>
        <p:blipFill>
          <a:blip r:embed="rId3"/>
          <a:stretch>
            <a:fillRect/>
          </a:stretch>
        </p:blipFill>
        <p:spPr>
          <a:xfrm>
            <a:off x="2816865" y="1828414"/>
            <a:ext cx="1908311" cy="1961777"/>
          </a:xfrm>
          <a:prstGeom prst="rect">
            <a:avLst/>
          </a:prstGeom>
        </p:spPr>
      </p:pic>
      <p:pic>
        <p:nvPicPr>
          <p:cNvPr id="11" name="Picture 10">
            <a:extLst>
              <a:ext uri="{FF2B5EF4-FFF2-40B4-BE49-F238E27FC236}">
                <a16:creationId xmlns:a16="http://schemas.microsoft.com/office/drawing/2014/main" id="{50D2505D-2EAC-0C71-E437-1055C1F07D34}"/>
              </a:ext>
            </a:extLst>
          </p:cNvPr>
          <p:cNvPicPr>
            <a:picLocks noChangeAspect="1"/>
          </p:cNvPicPr>
          <p:nvPr/>
        </p:nvPicPr>
        <p:blipFill>
          <a:blip r:embed="rId4"/>
          <a:stretch>
            <a:fillRect/>
          </a:stretch>
        </p:blipFill>
        <p:spPr>
          <a:xfrm>
            <a:off x="2700075" y="3616964"/>
            <a:ext cx="3268100" cy="1381140"/>
          </a:xfrm>
          <a:prstGeom prst="rect">
            <a:avLst/>
          </a:prstGeom>
          <a:ln>
            <a:solidFill>
              <a:schemeClr val="accent1"/>
            </a:solidFill>
          </a:ln>
        </p:spPr>
      </p:pic>
      <p:sp>
        <p:nvSpPr>
          <p:cNvPr id="12" name="TextBox 11">
            <a:extLst>
              <a:ext uri="{FF2B5EF4-FFF2-40B4-BE49-F238E27FC236}">
                <a16:creationId xmlns:a16="http://schemas.microsoft.com/office/drawing/2014/main" id="{DB643EE0-CFF3-2ED3-DE33-5DF374583903}"/>
              </a:ext>
            </a:extLst>
          </p:cNvPr>
          <p:cNvSpPr txBox="1"/>
          <p:nvPr/>
        </p:nvSpPr>
        <p:spPr>
          <a:xfrm>
            <a:off x="5100683" y="4530976"/>
            <a:ext cx="986608" cy="338554"/>
          </a:xfrm>
          <a:prstGeom prst="rect">
            <a:avLst/>
          </a:prstGeom>
          <a:noFill/>
        </p:spPr>
        <p:txBody>
          <a:bodyPr wrap="square" rtlCol="0">
            <a:spAutoFit/>
          </a:bodyPr>
          <a:lstStyle/>
          <a:p>
            <a:r>
              <a:rPr lang="en-GB" sz="1600" dirty="0">
                <a:solidFill>
                  <a:srgbClr val="FF0000"/>
                </a:solidFill>
              </a:rPr>
              <a:t>100</a:t>
            </a:r>
            <a:r>
              <a:rPr lang="el-GR" sz="1600" dirty="0">
                <a:solidFill>
                  <a:srgbClr val="FF0000"/>
                </a:solidFill>
                <a:latin typeface="Cambria" panose="02040503050406030204" pitchFamily="18" charset="0"/>
                <a:ea typeface="Cambria" panose="02040503050406030204" pitchFamily="18" charset="0"/>
              </a:rPr>
              <a:t>μ</a:t>
            </a:r>
            <a:r>
              <a:rPr lang="en-GB" sz="1600" dirty="0">
                <a:solidFill>
                  <a:srgbClr val="FF0000"/>
                </a:solidFill>
                <a:latin typeface="Cambria" panose="02040503050406030204" pitchFamily="18" charset="0"/>
                <a:ea typeface="Cambria" panose="02040503050406030204" pitchFamily="18" charset="0"/>
              </a:rPr>
              <a:t>m</a:t>
            </a:r>
            <a:endParaRPr lang="en-AE" sz="1600" dirty="0">
              <a:solidFill>
                <a:srgbClr val="FF0000"/>
              </a:solidFill>
            </a:endParaRPr>
          </a:p>
        </p:txBody>
      </p:sp>
      <p:cxnSp>
        <p:nvCxnSpPr>
          <p:cNvPr id="13" name="Straight Arrow Connector 12">
            <a:extLst>
              <a:ext uri="{FF2B5EF4-FFF2-40B4-BE49-F238E27FC236}">
                <a16:creationId xmlns:a16="http://schemas.microsoft.com/office/drawing/2014/main" id="{543BDE51-7095-7E9A-3933-7DB3D4734F43}"/>
              </a:ext>
            </a:extLst>
          </p:cNvPr>
          <p:cNvCxnSpPr>
            <a:cxnSpLocks/>
          </p:cNvCxnSpPr>
          <p:nvPr/>
        </p:nvCxnSpPr>
        <p:spPr>
          <a:xfrm>
            <a:off x="5012231" y="4870969"/>
            <a:ext cx="86605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3D27297-8167-F82B-AA2C-FE48686D1C40}"/>
              </a:ext>
            </a:extLst>
          </p:cNvPr>
          <p:cNvCxnSpPr>
            <a:cxnSpLocks/>
            <a:endCxn id="16" idx="1"/>
          </p:cNvCxnSpPr>
          <p:nvPr/>
        </p:nvCxnSpPr>
        <p:spPr>
          <a:xfrm flipV="1">
            <a:off x="2681594" y="2605631"/>
            <a:ext cx="998297" cy="988473"/>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227B677-E405-095D-FC75-423E294DF97D}"/>
              </a:ext>
            </a:extLst>
          </p:cNvPr>
          <p:cNvCxnSpPr>
            <a:cxnSpLocks/>
            <a:stCxn id="16" idx="3"/>
          </p:cNvCxnSpPr>
          <p:nvPr/>
        </p:nvCxnSpPr>
        <p:spPr>
          <a:xfrm>
            <a:off x="3756531" y="2605631"/>
            <a:ext cx="2211644" cy="1011333"/>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7AD8ED4E-A642-94A1-BF74-B9394EA803CC}"/>
              </a:ext>
            </a:extLst>
          </p:cNvPr>
          <p:cNvSpPr/>
          <p:nvPr/>
        </p:nvSpPr>
        <p:spPr>
          <a:xfrm>
            <a:off x="3679891" y="2582771"/>
            <a:ext cx="76640" cy="45719"/>
          </a:xfrm>
          <a:prstGeom prst="rect">
            <a:avLst/>
          </a:prstGeom>
          <a:noFill/>
          <a:ln w="6350" cap="flat" cmpd="sng" algn="ctr">
            <a:solidFill>
              <a:schemeClr val="accent1">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AE"/>
          </a:p>
        </p:txBody>
      </p:sp>
      <p:pic>
        <p:nvPicPr>
          <p:cNvPr id="35" name="Picture 34" descr="A logo with a blue and white design&#10;&#10;Description automatically generated">
            <a:extLst>
              <a:ext uri="{FF2B5EF4-FFF2-40B4-BE49-F238E27FC236}">
                <a16:creationId xmlns:a16="http://schemas.microsoft.com/office/drawing/2014/main" id="{435006E3-7680-73EC-344F-403392C992B8}"/>
              </a:ext>
            </a:extLst>
          </p:cNvPr>
          <p:cNvPicPr>
            <a:picLocks noChangeAspect="1"/>
          </p:cNvPicPr>
          <p:nvPr/>
        </p:nvPicPr>
        <p:blipFill>
          <a:blip r:embed="rId5"/>
          <a:stretch>
            <a:fillRect/>
          </a:stretch>
        </p:blipFill>
        <p:spPr>
          <a:xfrm>
            <a:off x="7992270" y="4493879"/>
            <a:ext cx="1151729" cy="647848"/>
          </a:xfrm>
          <a:prstGeom prst="rect">
            <a:avLst/>
          </a:prstGeom>
        </p:spPr>
      </p:pic>
      <p:pic>
        <p:nvPicPr>
          <p:cNvPr id="41" name="Picture 40" descr="A picture containing indoor, metalware, gear, silver&#10;&#10;Description automatically generated">
            <a:extLst>
              <a:ext uri="{FF2B5EF4-FFF2-40B4-BE49-F238E27FC236}">
                <a16:creationId xmlns:a16="http://schemas.microsoft.com/office/drawing/2014/main" id="{71BFAA65-ECA0-C8B1-0DE4-430FA29DF4E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12231" y="1870805"/>
            <a:ext cx="1701725" cy="1276425"/>
          </a:xfrm>
          <a:prstGeom prst="rect">
            <a:avLst/>
          </a:prstGeom>
          <a:ln>
            <a:solidFill>
              <a:schemeClr val="tx1"/>
            </a:solidFill>
          </a:ln>
        </p:spPr>
      </p:pic>
      <p:pic>
        <p:nvPicPr>
          <p:cNvPr id="42" name="Picture 41" descr="A picture containing sewing machine, appliance, indoor&#10;&#10;Description automatically generated">
            <a:extLst>
              <a:ext uri="{FF2B5EF4-FFF2-40B4-BE49-F238E27FC236}">
                <a16:creationId xmlns:a16="http://schemas.microsoft.com/office/drawing/2014/main" id="{0D588129-7625-9930-6297-805832A180D3}"/>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t="34559" b="22118"/>
          <a:stretch/>
        </p:blipFill>
        <p:spPr bwMode="auto">
          <a:xfrm>
            <a:off x="6802987" y="1871192"/>
            <a:ext cx="2210150" cy="1276425"/>
          </a:xfrm>
          <a:prstGeom prst="rect">
            <a:avLst/>
          </a:prstGeom>
          <a:ln>
            <a:solidFill>
              <a:schemeClr val="tx1"/>
            </a:solidFill>
          </a:ln>
          <a:extLst>
            <a:ext uri="{53640926-AAD7-44D8-BBD7-CCE9431645EC}">
              <a14:shadowObscured xmlns:a14="http://schemas.microsoft.com/office/drawing/2010/main"/>
            </a:ext>
          </a:extLst>
        </p:spPr>
      </p:pic>
      <p:sp>
        <p:nvSpPr>
          <p:cNvPr id="47" name="Google Shape;2851;p92">
            <a:extLst>
              <a:ext uri="{FF2B5EF4-FFF2-40B4-BE49-F238E27FC236}">
                <a16:creationId xmlns:a16="http://schemas.microsoft.com/office/drawing/2014/main" id="{FA2C247E-328D-93ED-62D2-4846E3209FE3}"/>
              </a:ext>
            </a:extLst>
          </p:cNvPr>
          <p:cNvSpPr txBox="1">
            <a:spLocks/>
          </p:cNvSpPr>
          <p:nvPr/>
        </p:nvSpPr>
        <p:spPr>
          <a:xfrm>
            <a:off x="720000" y="-40770"/>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r>
              <a:rPr lang="en-GB" sz="3500" dirty="0"/>
              <a:t>The Progress So Far</a:t>
            </a:r>
          </a:p>
        </p:txBody>
      </p:sp>
      <p:sp>
        <p:nvSpPr>
          <p:cNvPr id="48" name="Google Shape;2850;p92">
            <a:extLst>
              <a:ext uri="{FF2B5EF4-FFF2-40B4-BE49-F238E27FC236}">
                <a16:creationId xmlns:a16="http://schemas.microsoft.com/office/drawing/2014/main" id="{E7F900EE-C17F-60ED-9C4A-D71F82B86622}"/>
              </a:ext>
            </a:extLst>
          </p:cNvPr>
          <p:cNvSpPr/>
          <p:nvPr/>
        </p:nvSpPr>
        <p:spPr>
          <a:xfrm>
            <a:off x="11515" y="727779"/>
            <a:ext cx="7176244" cy="45719"/>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9" name="Google Shape;2852;p92">
            <a:extLst>
              <a:ext uri="{FF2B5EF4-FFF2-40B4-BE49-F238E27FC236}">
                <a16:creationId xmlns:a16="http://schemas.microsoft.com/office/drawing/2014/main" id="{9FF8D4C1-5BE6-0AAF-4C4F-97A4A3C5D03E}"/>
              </a:ext>
            </a:extLst>
          </p:cNvPr>
          <p:cNvGrpSpPr/>
          <p:nvPr/>
        </p:nvGrpSpPr>
        <p:grpSpPr>
          <a:xfrm rot="5400000">
            <a:off x="3346977" y="-2852537"/>
            <a:ext cx="511400" cy="7205349"/>
            <a:chOff x="3986700" y="308450"/>
            <a:chExt cx="180375" cy="1141550"/>
          </a:xfrm>
        </p:grpSpPr>
        <p:sp>
          <p:nvSpPr>
            <p:cNvPr id="50" name="Google Shape;2853;p92">
              <a:extLst>
                <a:ext uri="{FF2B5EF4-FFF2-40B4-BE49-F238E27FC236}">
                  <a16:creationId xmlns:a16="http://schemas.microsoft.com/office/drawing/2014/main" id="{A2DDF003-5BAB-4BBA-C676-32F507FDA8AE}"/>
                </a:ext>
              </a:extLst>
            </p:cNvPr>
            <p:cNvSpPr/>
            <p:nvPr/>
          </p:nvSpPr>
          <p:spPr>
            <a:xfrm>
              <a:off x="3986700" y="308450"/>
              <a:ext cx="138875" cy="1141550"/>
            </a:xfrm>
            <a:custGeom>
              <a:avLst/>
              <a:gdLst/>
              <a:ahLst/>
              <a:cxnLst/>
              <a:rect l="l" t="t" r="r" b="b"/>
              <a:pathLst>
                <a:path w="5555" h="45662" fill="none" extrusionOk="0">
                  <a:moveTo>
                    <a:pt x="1" y="45661"/>
                  </a:moveTo>
                  <a:cubicBezTo>
                    <a:pt x="1" y="42812"/>
                    <a:pt x="5555" y="42812"/>
                    <a:pt x="5555" y="39963"/>
                  </a:cubicBezTo>
                  <a:cubicBezTo>
                    <a:pt x="5555" y="37113"/>
                    <a:pt x="1" y="37113"/>
                    <a:pt x="1" y="34264"/>
                  </a:cubicBezTo>
                  <a:cubicBezTo>
                    <a:pt x="1" y="31415"/>
                    <a:pt x="5555" y="31379"/>
                    <a:pt x="5555" y="28529"/>
                  </a:cubicBezTo>
                  <a:cubicBezTo>
                    <a:pt x="5555" y="25680"/>
                    <a:pt x="1" y="25680"/>
                    <a:pt x="1" y="22831"/>
                  </a:cubicBezTo>
                  <a:cubicBezTo>
                    <a:pt x="1" y="19981"/>
                    <a:pt x="5555" y="19981"/>
                    <a:pt x="5555" y="17132"/>
                  </a:cubicBezTo>
                  <a:cubicBezTo>
                    <a:pt x="5555" y="14283"/>
                    <a:pt x="1" y="14283"/>
                    <a:pt x="1" y="11434"/>
                  </a:cubicBezTo>
                  <a:cubicBezTo>
                    <a:pt x="1" y="8584"/>
                    <a:pt x="5555" y="8584"/>
                    <a:pt x="5555" y="5699"/>
                  </a:cubicBezTo>
                  <a:cubicBezTo>
                    <a:pt x="5555" y="2850"/>
                    <a:pt x="1" y="2850"/>
                    <a:pt x="1" y="0"/>
                  </a:cubicBezTo>
                </a:path>
              </a:pathLst>
            </a:custGeom>
            <a:noFill/>
            <a:ln w="19050" cap="flat" cmpd="sng">
              <a:solidFill>
                <a:schemeClr val="lt1"/>
              </a:solidFill>
              <a:prstDash val="solid"/>
              <a:miter lim="360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854;p92">
              <a:extLst>
                <a:ext uri="{FF2B5EF4-FFF2-40B4-BE49-F238E27FC236}">
                  <a16:creationId xmlns:a16="http://schemas.microsoft.com/office/drawing/2014/main" id="{47E950BD-1E15-0F67-E9AE-32B86B23D494}"/>
                </a:ext>
              </a:extLst>
            </p:cNvPr>
            <p:cNvSpPr/>
            <p:nvPr/>
          </p:nvSpPr>
          <p:spPr>
            <a:xfrm>
              <a:off x="4027275" y="308450"/>
              <a:ext cx="139800" cy="1141550"/>
            </a:xfrm>
            <a:custGeom>
              <a:avLst/>
              <a:gdLst/>
              <a:ahLst/>
              <a:cxnLst/>
              <a:rect l="l" t="t" r="r" b="b"/>
              <a:pathLst>
                <a:path w="5592" h="45662" fill="none" extrusionOk="0">
                  <a:moveTo>
                    <a:pt x="5591" y="0"/>
                  </a:moveTo>
                  <a:cubicBezTo>
                    <a:pt x="5591" y="2850"/>
                    <a:pt x="1" y="2850"/>
                    <a:pt x="1" y="5699"/>
                  </a:cubicBezTo>
                  <a:cubicBezTo>
                    <a:pt x="1" y="8548"/>
                    <a:pt x="5591" y="8548"/>
                    <a:pt x="5591" y="11434"/>
                  </a:cubicBezTo>
                  <a:cubicBezTo>
                    <a:pt x="5591" y="14283"/>
                    <a:pt x="1" y="14283"/>
                    <a:pt x="1" y="17132"/>
                  </a:cubicBezTo>
                  <a:cubicBezTo>
                    <a:pt x="1" y="19981"/>
                    <a:pt x="5591" y="19981"/>
                    <a:pt x="5591" y="22831"/>
                  </a:cubicBezTo>
                  <a:cubicBezTo>
                    <a:pt x="5591" y="25680"/>
                    <a:pt x="1" y="25680"/>
                    <a:pt x="1" y="28529"/>
                  </a:cubicBezTo>
                  <a:cubicBezTo>
                    <a:pt x="1" y="31379"/>
                    <a:pt x="5591" y="31379"/>
                    <a:pt x="5591" y="34228"/>
                  </a:cubicBezTo>
                  <a:cubicBezTo>
                    <a:pt x="5591" y="37113"/>
                    <a:pt x="1" y="37113"/>
                    <a:pt x="1" y="39963"/>
                  </a:cubicBezTo>
                  <a:cubicBezTo>
                    <a:pt x="1" y="42812"/>
                    <a:pt x="5591" y="42812"/>
                    <a:pt x="5591" y="45661"/>
                  </a:cubicBezTo>
                </a:path>
              </a:pathLst>
            </a:custGeom>
            <a:noFill/>
            <a:ln w="19050" cap="flat" cmpd="sng">
              <a:solidFill>
                <a:schemeClr val="lt1"/>
              </a:solidFill>
              <a:prstDash val="solid"/>
              <a:miter lim="360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2852;p92">
            <a:extLst>
              <a:ext uri="{FF2B5EF4-FFF2-40B4-BE49-F238E27FC236}">
                <a16:creationId xmlns:a16="http://schemas.microsoft.com/office/drawing/2014/main" id="{7CDBBBDD-9EDD-2788-5B01-765B4A05C603}"/>
              </a:ext>
            </a:extLst>
          </p:cNvPr>
          <p:cNvGrpSpPr/>
          <p:nvPr/>
        </p:nvGrpSpPr>
        <p:grpSpPr>
          <a:xfrm rot="16200000">
            <a:off x="10792850" y="-3093062"/>
            <a:ext cx="511400" cy="7686400"/>
            <a:chOff x="3986700" y="308450"/>
            <a:chExt cx="180375" cy="1141550"/>
          </a:xfrm>
        </p:grpSpPr>
        <p:sp>
          <p:nvSpPr>
            <p:cNvPr id="53" name="Google Shape;2853;p92">
              <a:extLst>
                <a:ext uri="{FF2B5EF4-FFF2-40B4-BE49-F238E27FC236}">
                  <a16:creationId xmlns:a16="http://schemas.microsoft.com/office/drawing/2014/main" id="{3226D061-7A50-8671-C55C-0A9AD42A5784}"/>
                </a:ext>
              </a:extLst>
            </p:cNvPr>
            <p:cNvSpPr/>
            <p:nvPr/>
          </p:nvSpPr>
          <p:spPr>
            <a:xfrm>
              <a:off x="3986700" y="308450"/>
              <a:ext cx="138875" cy="1141550"/>
            </a:xfrm>
            <a:custGeom>
              <a:avLst/>
              <a:gdLst/>
              <a:ahLst/>
              <a:cxnLst/>
              <a:rect l="l" t="t" r="r" b="b"/>
              <a:pathLst>
                <a:path w="5555" h="45662" fill="none" extrusionOk="0">
                  <a:moveTo>
                    <a:pt x="1" y="45661"/>
                  </a:moveTo>
                  <a:cubicBezTo>
                    <a:pt x="1" y="42812"/>
                    <a:pt x="5555" y="42812"/>
                    <a:pt x="5555" y="39963"/>
                  </a:cubicBezTo>
                  <a:cubicBezTo>
                    <a:pt x="5555" y="37113"/>
                    <a:pt x="1" y="37113"/>
                    <a:pt x="1" y="34264"/>
                  </a:cubicBezTo>
                  <a:cubicBezTo>
                    <a:pt x="1" y="31415"/>
                    <a:pt x="5555" y="31379"/>
                    <a:pt x="5555" y="28529"/>
                  </a:cubicBezTo>
                  <a:cubicBezTo>
                    <a:pt x="5555" y="25680"/>
                    <a:pt x="1" y="25680"/>
                    <a:pt x="1" y="22831"/>
                  </a:cubicBezTo>
                  <a:cubicBezTo>
                    <a:pt x="1" y="19981"/>
                    <a:pt x="5555" y="19981"/>
                    <a:pt x="5555" y="17132"/>
                  </a:cubicBezTo>
                  <a:cubicBezTo>
                    <a:pt x="5555" y="14283"/>
                    <a:pt x="1" y="14283"/>
                    <a:pt x="1" y="11434"/>
                  </a:cubicBezTo>
                  <a:cubicBezTo>
                    <a:pt x="1" y="8584"/>
                    <a:pt x="5555" y="8584"/>
                    <a:pt x="5555" y="5699"/>
                  </a:cubicBezTo>
                  <a:cubicBezTo>
                    <a:pt x="5555" y="2850"/>
                    <a:pt x="1" y="2850"/>
                    <a:pt x="1" y="0"/>
                  </a:cubicBezTo>
                </a:path>
              </a:pathLst>
            </a:custGeom>
            <a:noFill/>
            <a:ln w="19050" cap="flat" cmpd="sng">
              <a:solidFill>
                <a:schemeClr val="lt1"/>
              </a:solidFill>
              <a:prstDash val="solid"/>
              <a:miter lim="360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54;p92">
              <a:extLst>
                <a:ext uri="{FF2B5EF4-FFF2-40B4-BE49-F238E27FC236}">
                  <a16:creationId xmlns:a16="http://schemas.microsoft.com/office/drawing/2014/main" id="{DCFAFF2A-EB58-B340-6CDF-D4C869B577F6}"/>
                </a:ext>
              </a:extLst>
            </p:cNvPr>
            <p:cNvSpPr/>
            <p:nvPr/>
          </p:nvSpPr>
          <p:spPr>
            <a:xfrm>
              <a:off x="4027275" y="308450"/>
              <a:ext cx="139800" cy="1141550"/>
            </a:xfrm>
            <a:custGeom>
              <a:avLst/>
              <a:gdLst/>
              <a:ahLst/>
              <a:cxnLst/>
              <a:rect l="l" t="t" r="r" b="b"/>
              <a:pathLst>
                <a:path w="5592" h="45662" fill="none" extrusionOk="0">
                  <a:moveTo>
                    <a:pt x="5591" y="0"/>
                  </a:moveTo>
                  <a:cubicBezTo>
                    <a:pt x="5591" y="2850"/>
                    <a:pt x="1" y="2850"/>
                    <a:pt x="1" y="5699"/>
                  </a:cubicBezTo>
                  <a:cubicBezTo>
                    <a:pt x="1" y="8548"/>
                    <a:pt x="5591" y="8548"/>
                    <a:pt x="5591" y="11434"/>
                  </a:cubicBezTo>
                  <a:cubicBezTo>
                    <a:pt x="5591" y="14283"/>
                    <a:pt x="1" y="14283"/>
                    <a:pt x="1" y="17132"/>
                  </a:cubicBezTo>
                  <a:cubicBezTo>
                    <a:pt x="1" y="19981"/>
                    <a:pt x="5591" y="19981"/>
                    <a:pt x="5591" y="22831"/>
                  </a:cubicBezTo>
                  <a:cubicBezTo>
                    <a:pt x="5591" y="25680"/>
                    <a:pt x="1" y="25680"/>
                    <a:pt x="1" y="28529"/>
                  </a:cubicBezTo>
                  <a:cubicBezTo>
                    <a:pt x="1" y="31379"/>
                    <a:pt x="5591" y="31379"/>
                    <a:pt x="5591" y="34228"/>
                  </a:cubicBezTo>
                  <a:cubicBezTo>
                    <a:pt x="5591" y="37113"/>
                    <a:pt x="1" y="37113"/>
                    <a:pt x="1" y="39963"/>
                  </a:cubicBezTo>
                  <a:cubicBezTo>
                    <a:pt x="1" y="42812"/>
                    <a:pt x="5591" y="42812"/>
                    <a:pt x="5591" y="45661"/>
                  </a:cubicBezTo>
                </a:path>
              </a:pathLst>
            </a:custGeom>
            <a:noFill/>
            <a:ln w="19050" cap="flat" cmpd="sng">
              <a:solidFill>
                <a:schemeClr val="lt1"/>
              </a:solidFill>
              <a:prstDash val="solid"/>
              <a:miter lim="360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 name="Google Shape;2862;p92">
            <a:extLst>
              <a:ext uri="{FF2B5EF4-FFF2-40B4-BE49-F238E27FC236}">
                <a16:creationId xmlns:a16="http://schemas.microsoft.com/office/drawing/2014/main" id="{51FA98A9-982E-A427-F5EC-1C2FA7640B62}"/>
              </a:ext>
            </a:extLst>
          </p:cNvPr>
          <p:cNvGrpSpPr/>
          <p:nvPr/>
        </p:nvGrpSpPr>
        <p:grpSpPr>
          <a:xfrm>
            <a:off x="5155863" y="749396"/>
            <a:ext cx="3294248" cy="856181"/>
            <a:chOff x="2728419" y="2199250"/>
            <a:chExt cx="3455057" cy="856181"/>
          </a:xfrm>
        </p:grpSpPr>
        <p:sp>
          <p:nvSpPr>
            <p:cNvPr id="7" name="Google Shape;2863;p92">
              <a:extLst>
                <a:ext uri="{FF2B5EF4-FFF2-40B4-BE49-F238E27FC236}">
                  <a16:creationId xmlns:a16="http://schemas.microsoft.com/office/drawing/2014/main" id="{F6C5453D-BE19-550A-CBDA-22D31629B677}"/>
                </a:ext>
              </a:extLst>
            </p:cNvPr>
            <p:cNvSpPr txBox="1"/>
            <p:nvPr/>
          </p:nvSpPr>
          <p:spPr>
            <a:xfrm>
              <a:off x="2728419" y="2644431"/>
              <a:ext cx="3455057"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US" sz="2500" dirty="0">
                  <a:solidFill>
                    <a:schemeClr val="accent1"/>
                  </a:solidFill>
                  <a:latin typeface="Teko"/>
                  <a:ea typeface="Teko"/>
                  <a:cs typeface="Teko"/>
                  <a:sym typeface="Teko"/>
                </a:rPr>
                <a:t>STEP 2: </a:t>
              </a:r>
              <a:r>
                <a:rPr lang="en-US" sz="2500" dirty="0">
                  <a:solidFill>
                    <a:schemeClr val="lt1"/>
                  </a:solidFill>
                  <a:latin typeface="Teko"/>
                  <a:ea typeface="Teko"/>
                  <a:cs typeface="Teko"/>
                  <a:sym typeface="Teko"/>
                </a:rPr>
                <a:t>Making a Calibration Can</a:t>
              </a:r>
            </a:p>
          </p:txBody>
        </p:sp>
        <p:cxnSp>
          <p:nvCxnSpPr>
            <p:cNvPr id="8" name="Google Shape;2864;p92">
              <a:extLst>
                <a:ext uri="{FF2B5EF4-FFF2-40B4-BE49-F238E27FC236}">
                  <a16:creationId xmlns:a16="http://schemas.microsoft.com/office/drawing/2014/main" id="{D922B133-59CC-660A-1BA3-DE71BDF9B70A}"/>
                </a:ext>
              </a:extLst>
            </p:cNvPr>
            <p:cNvCxnSpPr>
              <a:cxnSpLocks/>
            </p:cNvCxnSpPr>
            <p:nvPr/>
          </p:nvCxnSpPr>
          <p:spPr>
            <a:xfrm flipH="1" flipV="1">
              <a:off x="2728419" y="2199250"/>
              <a:ext cx="685" cy="511399"/>
            </a:xfrm>
            <a:prstGeom prst="straightConnector1">
              <a:avLst/>
            </a:prstGeom>
            <a:noFill/>
            <a:ln w="9525" cap="flat" cmpd="sng">
              <a:solidFill>
                <a:schemeClr val="lt1"/>
              </a:solidFill>
              <a:prstDash val="solid"/>
              <a:round/>
              <a:headEnd type="none" w="med" len="med"/>
              <a:tailEnd type="diamond" w="lg" len="lg"/>
            </a:ln>
          </p:spPr>
        </p:cxnSp>
      </p:grpSp>
      <p:grpSp>
        <p:nvGrpSpPr>
          <p:cNvPr id="3" name="Google Shape;2859;p92">
            <a:extLst>
              <a:ext uri="{FF2B5EF4-FFF2-40B4-BE49-F238E27FC236}">
                <a16:creationId xmlns:a16="http://schemas.microsoft.com/office/drawing/2014/main" id="{5D9E9869-4848-2ECE-64D5-8952B096100E}"/>
              </a:ext>
            </a:extLst>
          </p:cNvPr>
          <p:cNvGrpSpPr/>
          <p:nvPr/>
        </p:nvGrpSpPr>
        <p:grpSpPr>
          <a:xfrm>
            <a:off x="130862" y="756371"/>
            <a:ext cx="2502373" cy="867154"/>
            <a:chOff x="913914" y="1426479"/>
            <a:chExt cx="1375765" cy="867154"/>
          </a:xfrm>
        </p:grpSpPr>
        <p:sp>
          <p:nvSpPr>
            <p:cNvPr id="4" name="Google Shape;2860;p92">
              <a:extLst>
                <a:ext uri="{FF2B5EF4-FFF2-40B4-BE49-F238E27FC236}">
                  <a16:creationId xmlns:a16="http://schemas.microsoft.com/office/drawing/2014/main" id="{FE013E27-4514-CB16-C2AF-3FA754DAFC39}"/>
                </a:ext>
              </a:extLst>
            </p:cNvPr>
            <p:cNvSpPr txBox="1"/>
            <p:nvPr/>
          </p:nvSpPr>
          <p:spPr>
            <a:xfrm>
              <a:off x="913914" y="1882633"/>
              <a:ext cx="1375765" cy="411000"/>
            </a:xfrm>
            <a:prstGeom prst="rect">
              <a:avLst/>
            </a:prstGeom>
            <a:noFill/>
            <a:ln w="9525" cap="flat" cmpd="sng">
              <a:solidFill>
                <a:schemeClr val="lt1"/>
              </a:solidFill>
              <a:prstDash val="solid"/>
              <a:round/>
              <a:headEnd type="none" w="sm" len="sm"/>
              <a:tailEnd type="none" w="lg" len="lg"/>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accent1"/>
                  </a:solidFill>
                  <a:latin typeface="Teko"/>
                  <a:ea typeface="Teko"/>
                  <a:cs typeface="Teko"/>
                  <a:sym typeface="Teko"/>
                </a:rPr>
                <a:t>STEP 1: </a:t>
              </a:r>
              <a:r>
                <a:rPr lang="en" sz="2500" dirty="0">
                  <a:solidFill>
                    <a:schemeClr val="lt1"/>
                  </a:solidFill>
                  <a:latin typeface="Teko"/>
                  <a:ea typeface="Teko"/>
                  <a:cs typeface="Teko"/>
                  <a:sym typeface="Teko"/>
                </a:rPr>
                <a:t>Making the Trap</a:t>
              </a:r>
              <a:endParaRPr sz="2500" dirty="0">
                <a:solidFill>
                  <a:schemeClr val="lt1"/>
                </a:solidFill>
                <a:latin typeface="Teko"/>
                <a:ea typeface="Teko"/>
                <a:cs typeface="Teko"/>
                <a:sym typeface="Teko"/>
              </a:endParaRPr>
            </a:p>
          </p:txBody>
        </p:sp>
        <p:cxnSp>
          <p:nvCxnSpPr>
            <p:cNvPr id="5" name="Google Shape;2861;p92">
              <a:extLst>
                <a:ext uri="{FF2B5EF4-FFF2-40B4-BE49-F238E27FC236}">
                  <a16:creationId xmlns:a16="http://schemas.microsoft.com/office/drawing/2014/main" id="{F911DD62-73F0-D973-2329-01AFB0C083C8}"/>
                </a:ext>
              </a:extLst>
            </p:cNvPr>
            <p:cNvCxnSpPr>
              <a:cxnSpLocks/>
              <a:stCxn id="4" idx="1"/>
            </p:cNvCxnSpPr>
            <p:nvPr/>
          </p:nvCxnSpPr>
          <p:spPr>
            <a:xfrm flipV="1">
              <a:off x="913914" y="1426479"/>
              <a:ext cx="0" cy="661654"/>
            </a:xfrm>
            <a:prstGeom prst="straightConnector1">
              <a:avLst/>
            </a:prstGeom>
            <a:noFill/>
            <a:ln w="9525" cap="flat" cmpd="sng">
              <a:solidFill>
                <a:schemeClr val="lt1"/>
              </a:solidFill>
              <a:prstDash val="solid"/>
              <a:round/>
              <a:headEnd type="none" w="med" len="med"/>
              <a:tailEnd type="diamond" w="lg" len="lg"/>
            </a:ln>
          </p:spPr>
        </p:cxnSp>
      </p:grpSp>
      <p:pic>
        <p:nvPicPr>
          <p:cNvPr id="57" name="Picture 56" descr="A hand holding a pipe&#10;&#10;Description automatically generated">
            <a:extLst>
              <a:ext uri="{FF2B5EF4-FFF2-40B4-BE49-F238E27FC236}">
                <a16:creationId xmlns:a16="http://schemas.microsoft.com/office/drawing/2014/main" id="{64BE9B37-2B26-4C30-44EC-91309C3AD083}"/>
              </a:ext>
            </a:extLst>
          </p:cNvPr>
          <p:cNvPicPr>
            <a:picLocks noChangeAspect="1"/>
          </p:cNvPicPr>
          <p:nvPr/>
        </p:nvPicPr>
        <p:blipFill>
          <a:blip r:embed="rId9"/>
          <a:stretch>
            <a:fillRect/>
          </a:stretch>
        </p:blipFill>
        <p:spPr>
          <a:xfrm rot="5400000">
            <a:off x="-265349" y="2224626"/>
            <a:ext cx="3169689" cy="2377266"/>
          </a:xfrm>
          <a:prstGeom prst="rect">
            <a:avLst/>
          </a:prstGeom>
        </p:spPr>
      </p:pic>
      <p:pic>
        <p:nvPicPr>
          <p:cNvPr id="23" name="Picture 2" descr="Image">
            <a:extLst>
              <a:ext uri="{FF2B5EF4-FFF2-40B4-BE49-F238E27FC236}">
                <a16:creationId xmlns:a16="http://schemas.microsoft.com/office/drawing/2014/main" id="{CCCA82F6-C71F-7301-B5AF-1ABA361D519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76911" y="3237870"/>
            <a:ext cx="1910356" cy="1432767"/>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a:extLst>
              <a:ext uri="{FF2B5EF4-FFF2-40B4-BE49-F238E27FC236}">
                <a16:creationId xmlns:a16="http://schemas.microsoft.com/office/drawing/2014/main" id="{4BA41C23-D683-9EF9-E7CD-D19C3EA979A1}"/>
              </a:ext>
            </a:extLst>
          </p:cNvPr>
          <p:cNvCxnSpPr>
            <a:cxnSpLocks/>
          </p:cNvCxnSpPr>
          <p:nvPr/>
        </p:nvCxnSpPr>
        <p:spPr>
          <a:xfrm flipV="1">
            <a:off x="6295010" y="3392772"/>
            <a:ext cx="1172590" cy="48643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E46CFFF-E7DE-00F3-3FE5-44C2A2AA00B5}"/>
              </a:ext>
            </a:extLst>
          </p:cNvPr>
          <p:cNvSpPr txBox="1"/>
          <p:nvPr/>
        </p:nvSpPr>
        <p:spPr>
          <a:xfrm>
            <a:off x="6442899" y="3347290"/>
            <a:ext cx="795867" cy="307777"/>
          </a:xfrm>
          <a:prstGeom prst="rect">
            <a:avLst/>
          </a:prstGeom>
          <a:noFill/>
        </p:spPr>
        <p:txBody>
          <a:bodyPr wrap="square" rtlCol="0">
            <a:spAutoFit/>
          </a:bodyPr>
          <a:lstStyle/>
          <a:p>
            <a:r>
              <a:rPr lang="en-GB" dirty="0"/>
              <a:t>10cm</a:t>
            </a:r>
            <a:endParaRPr lang="en-AE" dirty="0"/>
          </a:p>
        </p:txBody>
      </p:sp>
    </p:spTree>
    <p:extLst>
      <p:ext uri="{BB962C8B-B14F-4D97-AF65-F5344CB8AC3E}">
        <p14:creationId xmlns:p14="http://schemas.microsoft.com/office/powerpoint/2010/main" val="205128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E94A611-5B9F-5532-1770-D341CDE8821D}"/>
              </a:ext>
            </a:extLst>
          </p:cNvPr>
          <p:cNvSpPr/>
          <p:nvPr/>
        </p:nvSpPr>
        <p:spPr>
          <a:xfrm>
            <a:off x="4378036" y="1601357"/>
            <a:ext cx="4499481" cy="2699621"/>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E"/>
          </a:p>
        </p:txBody>
      </p:sp>
      <p:pic>
        <p:nvPicPr>
          <p:cNvPr id="2050" name="Picture 2" descr="Chart, box and whisker chart&#10;&#10;Description automatically generated">
            <a:extLst>
              <a:ext uri="{FF2B5EF4-FFF2-40B4-BE49-F238E27FC236}">
                <a16:creationId xmlns:a16="http://schemas.microsoft.com/office/drawing/2014/main" id="{E0892972-150C-9C53-E024-171CF79A04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5204" y="1601357"/>
            <a:ext cx="3863899" cy="25367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A741EF4-9466-2F16-FB3A-8840EEDD11ED}"/>
              </a:ext>
            </a:extLst>
          </p:cNvPr>
          <p:cNvSpPr txBox="1"/>
          <p:nvPr/>
        </p:nvSpPr>
        <p:spPr>
          <a:xfrm rot="16200000">
            <a:off x="3195409" y="2638917"/>
            <a:ext cx="2736890" cy="461665"/>
          </a:xfrm>
          <a:prstGeom prst="rect">
            <a:avLst/>
          </a:prstGeom>
          <a:noFill/>
        </p:spPr>
        <p:txBody>
          <a:bodyPr wrap="square" rtlCol="0">
            <a:spAutoFit/>
          </a:bodyPr>
          <a:lstStyle/>
          <a:p>
            <a:pPr algn="ctr"/>
            <a:r>
              <a:rPr lang="en-GB" sz="1200" dirty="0"/>
              <a:t>Source Emanation </a:t>
            </a:r>
          </a:p>
          <a:p>
            <a:pPr algn="ctr"/>
            <a:r>
              <a:rPr lang="en-GB" sz="1200" dirty="0"/>
              <a:t>(Radon atoms/day @ 1L/min)</a:t>
            </a:r>
            <a:endParaRPr lang="en-AE" sz="1200" dirty="0"/>
          </a:p>
        </p:txBody>
      </p:sp>
      <p:pic>
        <p:nvPicPr>
          <p:cNvPr id="8" name="Picture 7">
            <a:extLst>
              <a:ext uri="{FF2B5EF4-FFF2-40B4-BE49-F238E27FC236}">
                <a16:creationId xmlns:a16="http://schemas.microsoft.com/office/drawing/2014/main" id="{13D84847-E1D0-644B-9E03-A43776612D43}"/>
              </a:ext>
            </a:extLst>
          </p:cNvPr>
          <p:cNvPicPr>
            <a:picLocks noChangeAspect="1"/>
          </p:cNvPicPr>
          <p:nvPr/>
        </p:nvPicPr>
        <p:blipFill>
          <a:blip r:embed="rId4"/>
          <a:stretch>
            <a:fillRect/>
          </a:stretch>
        </p:blipFill>
        <p:spPr>
          <a:xfrm>
            <a:off x="6187770" y="4078607"/>
            <a:ext cx="1260101" cy="222371"/>
          </a:xfrm>
          <a:prstGeom prst="rect">
            <a:avLst/>
          </a:prstGeom>
        </p:spPr>
      </p:pic>
      <p:sp>
        <p:nvSpPr>
          <p:cNvPr id="9" name="Google Shape;2851;p92">
            <a:extLst>
              <a:ext uri="{FF2B5EF4-FFF2-40B4-BE49-F238E27FC236}">
                <a16:creationId xmlns:a16="http://schemas.microsoft.com/office/drawing/2014/main" id="{02C449E4-DCDB-30EC-2E35-E2A6C6764BC4}"/>
              </a:ext>
            </a:extLst>
          </p:cNvPr>
          <p:cNvSpPr txBox="1">
            <a:spLocks/>
          </p:cNvSpPr>
          <p:nvPr/>
        </p:nvSpPr>
        <p:spPr>
          <a:xfrm>
            <a:off x="720000" y="-40770"/>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R="0" lvl="1"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2pPr>
            <a:lvl3pPr marR="0" lvl="2"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3pPr>
            <a:lvl4pPr marR="0" lvl="3"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4pPr>
            <a:lvl5pPr marR="0" lvl="4"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5pPr>
            <a:lvl6pPr marR="0" lvl="5"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6pPr>
            <a:lvl7pPr marR="0" lvl="6"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7pPr>
            <a:lvl8pPr marR="0" lvl="7"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8pPr>
            <a:lvl9pPr marR="0" lvl="8" algn="l" rtl="0">
              <a:lnSpc>
                <a:spcPct val="100000"/>
              </a:lnSpc>
              <a:spcBef>
                <a:spcPts val="0"/>
              </a:spcBef>
              <a:spcAft>
                <a:spcPts val="0"/>
              </a:spcAft>
              <a:buClr>
                <a:schemeClr val="dk1"/>
              </a:buClr>
              <a:buSzPts val="3500"/>
              <a:buFont typeface="Arial"/>
              <a:buNone/>
              <a:defRPr sz="3500" b="0" i="0" u="none" strike="noStrike" cap="none">
                <a:solidFill>
                  <a:schemeClr val="dk1"/>
                </a:solidFill>
                <a:latin typeface="Source Code Pro Light"/>
                <a:ea typeface="Source Code Pro Light"/>
                <a:cs typeface="Source Code Pro Light"/>
                <a:sym typeface="Source Code Pro Light"/>
              </a:defRPr>
            </a:lvl9pPr>
          </a:lstStyle>
          <a:p>
            <a:endParaRPr lang="en-GB" sz="3500" dirty="0"/>
          </a:p>
        </p:txBody>
      </p:sp>
      <p:sp>
        <p:nvSpPr>
          <p:cNvPr id="12" name="Google Shape;2856;p92">
            <a:extLst>
              <a:ext uri="{FF2B5EF4-FFF2-40B4-BE49-F238E27FC236}">
                <a16:creationId xmlns:a16="http://schemas.microsoft.com/office/drawing/2014/main" id="{AE0E4A0C-66EF-0A1F-D3B6-431C5D155E64}"/>
              </a:ext>
            </a:extLst>
          </p:cNvPr>
          <p:cNvSpPr txBox="1"/>
          <p:nvPr/>
        </p:nvSpPr>
        <p:spPr>
          <a:xfrm>
            <a:off x="1597061" y="1234710"/>
            <a:ext cx="1645023"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sz="1600" b="1" dirty="0">
                <a:solidFill>
                  <a:schemeClr val="lt1"/>
                </a:solidFill>
                <a:latin typeface="Source Code Pro Light"/>
                <a:ea typeface="Source Code Pro Light"/>
                <a:cs typeface="Source Code Pro Light"/>
                <a:sym typeface="Source Code Pro Light"/>
              </a:rPr>
              <a:t>Bronze Wool</a:t>
            </a:r>
            <a:endParaRPr sz="1600" b="1" dirty="0">
              <a:solidFill>
                <a:schemeClr val="lt1"/>
              </a:solidFill>
              <a:latin typeface="Source Code Pro Light"/>
              <a:ea typeface="Source Code Pro Light"/>
              <a:cs typeface="Source Code Pro Light"/>
              <a:sym typeface="Source Code Pro Light"/>
            </a:endParaRPr>
          </a:p>
        </p:txBody>
      </p:sp>
      <p:sp>
        <p:nvSpPr>
          <p:cNvPr id="13" name="Google Shape;2856;p92">
            <a:extLst>
              <a:ext uri="{FF2B5EF4-FFF2-40B4-BE49-F238E27FC236}">
                <a16:creationId xmlns:a16="http://schemas.microsoft.com/office/drawing/2014/main" id="{F0865B45-3798-213A-C36F-91D9E3482CA9}"/>
              </a:ext>
            </a:extLst>
          </p:cNvPr>
          <p:cNvSpPr txBox="1"/>
          <p:nvPr/>
        </p:nvSpPr>
        <p:spPr>
          <a:xfrm>
            <a:off x="5576382" y="1235140"/>
            <a:ext cx="2482876" cy="3295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200"/>
              </a:spcAft>
              <a:buNone/>
            </a:pPr>
            <a:r>
              <a:rPr lang="en" sz="1600" b="1" dirty="0">
                <a:solidFill>
                  <a:schemeClr val="lt1"/>
                </a:solidFill>
                <a:latin typeface="Source Code Pro Light"/>
                <a:ea typeface="Source Code Pro Light"/>
                <a:cs typeface="Source Code Pro Light"/>
                <a:sym typeface="Source Code Pro Light"/>
              </a:rPr>
              <a:t>Activated Charcoal</a:t>
            </a:r>
            <a:endParaRPr sz="1600" b="1" dirty="0">
              <a:solidFill>
                <a:schemeClr val="lt1"/>
              </a:solidFill>
              <a:latin typeface="Source Code Pro Light"/>
              <a:ea typeface="Source Code Pro Light"/>
              <a:cs typeface="Source Code Pro Light"/>
              <a:sym typeface="Source Code Pro Light"/>
            </a:endParaRPr>
          </a:p>
        </p:txBody>
      </p:sp>
      <p:sp>
        <p:nvSpPr>
          <p:cNvPr id="14" name="TextBox 13">
            <a:extLst>
              <a:ext uri="{FF2B5EF4-FFF2-40B4-BE49-F238E27FC236}">
                <a16:creationId xmlns:a16="http://schemas.microsoft.com/office/drawing/2014/main" id="{2EE7FD7A-6773-675B-D477-944651C991EF}"/>
              </a:ext>
            </a:extLst>
          </p:cNvPr>
          <p:cNvSpPr txBox="1"/>
          <p:nvPr/>
        </p:nvSpPr>
        <p:spPr>
          <a:xfrm>
            <a:off x="7357145" y="4316371"/>
            <a:ext cx="1914842" cy="200055"/>
          </a:xfrm>
          <a:prstGeom prst="rect">
            <a:avLst/>
          </a:prstGeom>
          <a:noFill/>
        </p:spPr>
        <p:txBody>
          <a:bodyPr wrap="square" rtlCol="0">
            <a:spAutoFit/>
          </a:bodyPr>
          <a:lstStyle/>
          <a:p>
            <a:r>
              <a:rPr lang="en-GB" sz="700" dirty="0">
                <a:solidFill>
                  <a:schemeClr val="bg1"/>
                </a:solidFill>
              </a:rPr>
              <a:t>Source</a:t>
            </a:r>
            <a:r>
              <a:rPr lang="en-GB" sz="700" dirty="0">
                <a:solidFill>
                  <a:schemeClr val="accent1"/>
                </a:solidFill>
              </a:rPr>
              <a:t>: Jerry Lu, SNOLAB Fall 2022.</a:t>
            </a:r>
            <a:endParaRPr lang="en-AE" sz="700" i="1" dirty="0">
              <a:solidFill>
                <a:schemeClr val="accent1"/>
              </a:solidFill>
            </a:endParaRPr>
          </a:p>
        </p:txBody>
      </p:sp>
      <p:pic>
        <p:nvPicPr>
          <p:cNvPr id="17" name="Picture 16">
            <a:extLst>
              <a:ext uri="{FF2B5EF4-FFF2-40B4-BE49-F238E27FC236}">
                <a16:creationId xmlns:a16="http://schemas.microsoft.com/office/drawing/2014/main" id="{A054B973-C9DA-C38B-D97A-B2130CE9FCA7}"/>
              </a:ext>
            </a:extLst>
          </p:cNvPr>
          <p:cNvPicPr>
            <a:picLocks noChangeAspect="1"/>
          </p:cNvPicPr>
          <p:nvPr/>
        </p:nvPicPr>
        <p:blipFill>
          <a:blip r:embed="rId5"/>
          <a:stretch>
            <a:fillRect/>
          </a:stretch>
        </p:blipFill>
        <p:spPr>
          <a:xfrm>
            <a:off x="266483" y="1582292"/>
            <a:ext cx="4025619" cy="2736889"/>
          </a:xfrm>
          <a:prstGeom prst="rect">
            <a:avLst/>
          </a:prstGeom>
        </p:spPr>
      </p:pic>
      <p:sp>
        <p:nvSpPr>
          <p:cNvPr id="18" name="TextBox 17">
            <a:extLst>
              <a:ext uri="{FF2B5EF4-FFF2-40B4-BE49-F238E27FC236}">
                <a16:creationId xmlns:a16="http://schemas.microsoft.com/office/drawing/2014/main" id="{F5467CCD-58EC-5D56-B970-BAA85AE4AC0F}"/>
              </a:ext>
            </a:extLst>
          </p:cNvPr>
          <p:cNvSpPr txBox="1"/>
          <p:nvPr/>
        </p:nvSpPr>
        <p:spPr>
          <a:xfrm>
            <a:off x="2419573" y="1678966"/>
            <a:ext cx="1535084" cy="430887"/>
          </a:xfrm>
          <a:prstGeom prst="rect">
            <a:avLst/>
          </a:prstGeom>
          <a:noFill/>
          <a:ln>
            <a:solidFill>
              <a:schemeClr val="bg2"/>
            </a:solidFill>
          </a:ln>
        </p:spPr>
        <p:txBody>
          <a:bodyPr wrap="square" rtlCol="0">
            <a:spAutoFit/>
          </a:bodyPr>
          <a:lstStyle/>
          <a:p>
            <a:r>
              <a:rPr lang="en-GB" sz="1050" dirty="0"/>
              <a:t>Using lab air of known Radon concentration</a:t>
            </a:r>
            <a:endParaRPr lang="en-AE" sz="1050" dirty="0"/>
          </a:p>
        </p:txBody>
      </p:sp>
      <p:sp>
        <p:nvSpPr>
          <p:cNvPr id="19" name="TextBox 18">
            <a:extLst>
              <a:ext uri="{FF2B5EF4-FFF2-40B4-BE49-F238E27FC236}">
                <a16:creationId xmlns:a16="http://schemas.microsoft.com/office/drawing/2014/main" id="{984CC42C-F551-381A-E06F-3E4196E302EF}"/>
              </a:ext>
            </a:extLst>
          </p:cNvPr>
          <p:cNvSpPr txBox="1"/>
          <p:nvPr/>
        </p:nvSpPr>
        <p:spPr>
          <a:xfrm>
            <a:off x="6513665" y="1709108"/>
            <a:ext cx="1994573" cy="415498"/>
          </a:xfrm>
          <a:prstGeom prst="rect">
            <a:avLst/>
          </a:prstGeom>
          <a:noFill/>
          <a:ln>
            <a:solidFill>
              <a:schemeClr val="bg2"/>
            </a:solidFill>
          </a:ln>
        </p:spPr>
        <p:txBody>
          <a:bodyPr wrap="square" rtlCol="0">
            <a:spAutoFit/>
          </a:bodyPr>
          <a:lstStyle/>
          <a:p>
            <a:r>
              <a:rPr lang="en-GB" sz="1050" dirty="0"/>
              <a:t>Using calibration can of </a:t>
            </a:r>
            <a:r>
              <a:rPr lang="en-GB" sz="1050" dirty="0">
                <a:solidFill>
                  <a:srgbClr val="FF0000"/>
                </a:solidFill>
              </a:rPr>
              <a:t>unknown</a:t>
            </a:r>
            <a:r>
              <a:rPr lang="en-GB" sz="1050" dirty="0"/>
              <a:t> Radon emanation</a:t>
            </a:r>
            <a:endParaRPr lang="en-AE" sz="1050" dirty="0"/>
          </a:p>
        </p:txBody>
      </p:sp>
      <p:pic>
        <p:nvPicPr>
          <p:cNvPr id="33" name="Picture 32">
            <a:extLst>
              <a:ext uri="{FF2B5EF4-FFF2-40B4-BE49-F238E27FC236}">
                <a16:creationId xmlns:a16="http://schemas.microsoft.com/office/drawing/2014/main" id="{8D4DBAB0-0F15-7FCD-30AA-9FAEDEDF6EEF}"/>
              </a:ext>
            </a:extLst>
          </p:cNvPr>
          <p:cNvPicPr>
            <a:picLocks noChangeAspect="1"/>
          </p:cNvPicPr>
          <p:nvPr/>
        </p:nvPicPr>
        <p:blipFill>
          <a:blip r:embed="rId6"/>
          <a:stretch>
            <a:fillRect/>
          </a:stretch>
        </p:blipFill>
        <p:spPr>
          <a:xfrm>
            <a:off x="0" y="1769"/>
            <a:ext cx="9144000" cy="659027"/>
          </a:xfrm>
          <a:prstGeom prst="rect">
            <a:avLst/>
          </a:prstGeom>
        </p:spPr>
      </p:pic>
      <p:grpSp>
        <p:nvGrpSpPr>
          <p:cNvPr id="36" name="Google Shape;2859;p92">
            <a:extLst>
              <a:ext uri="{FF2B5EF4-FFF2-40B4-BE49-F238E27FC236}">
                <a16:creationId xmlns:a16="http://schemas.microsoft.com/office/drawing/2014/main" id="{AAAA9E98-7523-FBCD-832B-78DDF8E2A7EC}"/>
              </a:ext>
            </a:extLst>
          </p:cNvPr>
          <p:cNvGrpSpPr/>
          <p:nvPr/>
        </p:nvGrpSpPr>
        <p:grpSpPr>
          <a:xfrm>
            <a:off x="266483" y="354003"/>
            <a:ext cx="3041493" cy="799250"/>
            <a:chOff x="1323403" y="1466531"/>
            <a:chExt cx="628980" cy="799250"/>
          </a:xfrm>
        </p:grpSpPr>
        <p:sp>
          <p:nvSpPr>
            <p:cNvPr id="37" name="Google Shape;2860;p92">
              <a:extLst>
                <a:ext uri="{FF2B5EF4-FFF2-40B4-BE49-F238E27FC236}">
                  <a16:creationId xmlns:a16="http://schemas.microsoft.com/office/drawing/2014/main" id="{1E5585CD-0E26-F2ED-A0C8-4C6354FC9723}"/>
                </a:ext>
              </a:extLst>
            </p:cNvPr>
            <p:cNvSpPr txBox="1"/>
            <p:nvPr/>
          </p:nvSpPr>
          <p:spPr>
            <a:xfrm>
              <a:off x="1323403" y="1854781"/>
              <a:ext cx="628980"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accent1"/>
                  </a:solidFill>
                  <a:latin typeface="Teko"/>
                  <a:ea typeface="Teko"/>
                  <a:cs typeface="Teko"/>
                  <a:sym typeface="Teko"/>
                </a:rPr>
                <a:t>STEP 3:</a:t>
              </a:r>
              <a:r>
                <a:rPr lang="en-US" sz="2500" dirty="0">
                  <a:solidFill>
                    <a:schemeClr val="lt1"/>
                  </a:solidFill>
                  <a:latin typeface="Teko"/>
                  <a:ea typeface="Teko"/>
                  <a:cs typeface="Teko"/>
                  <a:sym typeface="Teko"/>
                </a:rPr>
                <a:t> Calibration Can Assays</a:t>
              </a:r>
              <a:endParaRPr sz="2500" dirty="0">
                <a:solidFill>
                  <a:schemeClr val="lt1"/>
                </a:solidFill>
                <a:latin typeface="Teko"/>
                <a:ea typeface="Teko"/>
                <a:cs typeface="Teko"/>
                <a:sym typeface="Teko"/>
              </a:endParaRPr>
            </a:p>
          </p:txBody>
        </p:sp>
        <p:cxnSp>
          <p:nvCxnSpPr>
            <p:cNvPr id="38" name="Google Shape;2861;p92">
              <a:extLst>
                <a:ext uri="{FF2B5EF4-FFF2-40B4-BE49-F238E27FC236}">
                  <a16:creationId xmlns:a16="http://schemas.microsoft.com/office/drawing/2014/main" id="{D0B78206-9B2A-39D9-312A-82BC947A2DF2}"/>
                </a:ext>
              </a:extLst>
            </p:cNvPr>
            <p:cNvCxnSpPr>
              <a:cxnSpLocks/>
              <a:stCxn id="37"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p:pic>
        <p:nvPicPr>
          <p:cNvPr id="39" name="Picture 38" descr="A logo with a blue and white design&#10;&#10;Description automatically generated">
            <a:extLst>
              <a:ext uri="{FF2B5EF4-FFF2-40B4-BE49-F238E27FC236}">
                <a16:creationId xmlns:a16="http://schemas.microsoft.com/office/drawing/2014/main" id="{5E5D71F5-E5C1-9C26-16AA-56B25B107D6D}"/>
              </a:ext>
            </a:extLst>
          </p:cNvPr>
          <p:cNvPicPr>
            <a:picLocks noChangeAspect="1"/>
          </p:cNvPicPr>
          <p:nvPr/>
        </p:nvPicPr>
        <p:blipFill>
          <a:blip r:embed="rId7"/>
          <a:stretch>
            <a:fillRect/>
          </a:stretch>
        </p:blipFill>
        <p:spPr>
          <a:xfrm>
            <a:off x="7992270" y="4493879"/>
            <a:ext cx="1151729" cy="647848"/>
          </a:xfrm>
          <a:prstGeom prst="rect">
            <a:avLst/>
          </a:prstGeom>
        </p:spPr>
      </p:pic>
    </p:spTree>
    <p:extLst>
      <p:ext uri="{BB962C8B-B14F-4D97-AF65-F5344CB8AC3E}">
        <p14:creationId xmlns:p14="http://schemas.microsoft.com/office/powerpoint/2010/main" val="214046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474932AC-B285-A246-9B21-F87B157AE22A}"/>
              </a:ext>
            </a:extLst>
          </p:cNvPr>
          <p:cNvPicPr>
            <a:picLocks noChangeAspect="1"/>
          </p:cNvPicPr>
          <p:nvPr/>
        </p:nvPicPr>
        <p:blipFill>
          <a:blip r:embed="rId3"/>
          <a:stretch>
            <a:fillRect/>
          </a:stretch>
        </p:blipFill>
        <p:spPr>
          <a:xfrm>
            <a:off x="662865" y="1298217"/>
            <a:ext cx="4270340" cy="3649081"/>
          </a:xfrm>
          <a:prstGeom prst="rect">
            <a:avLst/>
          </a:prstGeom>
        </p:spPr>
      </p:pic>
      <p:pic>
        <p:nvPicPr>
          <p:cNvPr id="5" name="Picture 4">
            <a:extLst>
              <a:ext uri="{FF2B5EF4-FFF2-40B4-BE49-F238E27FC236}">
                <a16:creationId xmlns:a16="http://schemas.microsoft.com/office/drawing/2014/main" id="{9789AC85-C6F3-3F58-96DD-609762E8C126}"/>
              </a:ext>
            </a:extLst>
          </p:cNvPr>
          <p:cNvPicPr>
            <a:picLocks noChangeAspect="1"/>
          </p:cNvPicPr>
          <p:nvPr/>
        </p:nvPicPr>
        <p:blipFill>
          <a:blip r:embed="rId4"/>
          <a:stretch>
            <a:fillRect/>
          </a:stretch>
        </p:blipFill>
        <p:spPr>
          <a:xfrm>
            <a:off x="0" y="0"/>
            <a:ext cx="9144000" cy="659027"/>
          </a:xfrm>
          <a:prstGeom prst="rect">
            <a:avLst/>
          </a:prstGeom>
        </p:spPr>
      </p:pic>
      <p:grpSp>
        <p:nvGrpSpPr>
          <p:cNvPr id="6" name="Google Shape;2859;p92">
            <a:extLst>
              <a:ext uri="{FF2B5EF4-FFF2-40B4-BE49-F238E27FC236}">
                <a16:creationId xmlns:a16="http://schemas.microsoft.com/office/drawing/2014/main" id="{BA750EB4-2599-6AE5-67C5-7AB80AE6D72C}"/>
              </a:ext>
            </a:extLst>
          </p:cNvPr>
          <p:cNvGrpSpPr/>
          <p:nvPr/>
        </p:nvGrpSpPr>
        <p:grpSpPr>
          <a:xfrm>
            <a:off x="266483" y="352234"/>
            <a:ext cx="3545758" cy="799250"/>
            <a:chOff x="1323403" y="1466531"/>
            <a:chExt cx="628980" cy="799250"/>
          </a:xfrm>
        </p:grpSpPr>
        <p:sp>
          <p:nvSpPr>
            <p:cNvPr id="7" name="Google Shape;2860;p92">
              <a:extLst>
                <a:ext uri="{FF2B5EF4-FFF2-40B4-BE49-F238E27FC236}">
                  <a16:creationId xmlns:a16="http://schemas.microsoft.com/office/drawing/2014/main" id="{026C992D-34F4-090D-6E98-3A5CA5276713}"/>
                </a:ext>
              </a:extLst>
            </p:cNvPr>
            <p:cNvSpPr txBox="1"/>
            <p:nvPr/>
          </p:nvSpPr>
          <p:spPr>
            <a:xfrm>
              <a:off x="1323403" y="1854781"/>
              <a:ext cx="628980" cy="4110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r>
                <a:rPr lang="en" sz="2500" dirty="0">
                  <a:solidFill>
                    <a:schemeClr val="accent1"/>
                  </a:solidFill>
                  <a:latin typeface="Teko"/>
                  <a:ea typeface="Teko"/>
                  <a:cs typeface="Teko"/>
                  <a:sym typeface="Teko"/>
                </a:rPr>
                <a:t>STEP 3:</a:t>
              </a:r>
              <a:r>
                <a:rPr lang="en-US" sz="2500" dirty="0">
                  <a:solidFill>
                    <a:schemeClr val="lt1"/>
                  </a:solidFill>
                  <a:latin typeface="Teko"/>
                  <a:ea typeface="Teko"/>
                  <a:cs typeface="Teko"/>
                  <a:sym typeface="Teko"/>
                </a:rPr>
                <a:t> More Calibration Can Assays</a:t>
              </a:r>
              <a:endParaRPr sz="2500" dirty="0">
                <a:solidFill>
                  <a:schemeClr val="lt1"/>
                </a:solidFill>
                <a:latin typeface="Teko"/>
                <a:ea typeface="Teko"/>
                <a:cs typeface="Teko"/>
                <a:sym typeface="Teko"/>
              </a:endParaRPr>
            </a:p>
          </p:txBody>
        </p:sp>
        <p:cxnSp>
          <p:nvCxnSpPr>
            <p:cNvPr id="8" name="Google Shape;2861;p92">
              <a:extLst>
                <a:ext uri="{FF2B5EF4-FFF2-40B4-BE49-F238E27FC236}">
                  <a16:creationId xmlns:a16="http://schemas.microsoft.com/office/drawing/2014/main" id="{95C6BCFA-07F3-A251-5410-6F701C1A6518}"/>
                </a:ext>
              </a:extLst>
            </p:cNvPr>
            <p:cNvCxnSpPr>
              <a:cxnSpLocks/>
              <a:stCxn id="7" idx="1"/>
            </p:cNvCxnSpPr>
            <p:nvPr/>
          </p:nvCxnSpPr>
          <p:spPr>
            <a:xfrm flipV="1">
              <a:off x="1323403" y="1466531"/>
              <a:ext cx="0" cy="593750"/>
            </a:xfrm>
            <a:prstGeom prst="straightConnector1">
              <a:avLst/>
            </a:prstGeom>
            <a:noFill/>
            <a:ln w="9525" cap="flat" cmpd="sng">
              <a:solidFill>
                <a:schemeClr val="lt1"/>
              </a:solidFill>
              <a:prstDash val="solid"/>
              <a:round/>
              <a:headEnd type="none" w="med" len="med"/>
              <a:tailEnd type="diamond" w="lg" len="lg"/>
            </a:ln>
          </p:spPr>
        </p:cxnSp>
      </p:grpSp>
      <p:sp>
        <p:nvSpPr>
          <p:cNvPr id="10" name="TextBox 9">
            <a:extLst>
              <a:ext uri="{FF2B5EF4-FFF2-40B4-BE49-F238E27FC236}">
                <a16:creationId xmlns:a16="http://schemas.microsoft.com/office/drawing/2014/main" id="{A9F33362-455A-4AD6-5F4E-EE38C75DB209}"/>
              </a:ext>
            </a:extLst>
          </p:cNvPr>
          <p:cNvSpPr txBox="1"/>
          <p:nvPr/>
        </p:nvSpPr>
        <p:spPr>
          <a:xfrm>
            <a:off x="5259039" y="2277271"/>
            <a:ext cx="2149948" cy="1169551"/>
          </a:xfrm>
          <a:prstGeom prst="rect">
            <a:avLst/>
          </a:prstGeom>
          <a:noFill/>
          <a:ln>
            <a:solidFill>
              <a:srgbClr val="00B050"/>
            </a:solidFill>
          </a:ln>
        </p:spPr>
        <p:txBody>
          <a:bodyPr wrap="none" rtlCol="0">
            <a:spAutoFit/>
          </a:bodyPr>
          <a:lstStyle/>
          <a:p>
            <a:pPr algn="ctr"/>
            <a:r>
              <a:rPr lang="en-GB" dirty="0">
                <a:solidFill>
                  <a:schemeClr val="tx2"/>
                </a:solidFill>
              </a:rPr>
              <a:t>Alcohol Slush.</a:t>
            </a:r>
          </a:p>
          <a:p>
            <a:pPr algn="ctr"/>
            <a:r>
              <a:rPr lang="en-GB" dirty="0">
                <a:solidFill>
                  <a:schemeClr val="tx2"/>
                </a:solidFill>
              </a:rPr>
              <a:t>(Reagent Alcohol + LN</a:t>
            </a:r>
            <a:r>
              <a:rPr lang="en-GB" baseline="-25000" dirty="0">
                <a:solidFill>
                  <a:schemeClr val="tx2"/>
                </a:solidFill>
              </a:rPr>
              <a:t>2</a:t>
            </a:r>
            <a:r>
              <a:rPr lang="en-GB" dirty="0">
                <a:solidFill>
                  <a:schemeClr val="tx2"/>
                </a:solidFill>
              </a:rPr>
              <a:t>)</a:t>
            </a:r>
          </a:p>
          <a:p>
            <a:pPr algn="ctr"/>
            <a:r>
              <a:rPr lang="en-GB" dirty="0">
                <a:solidFill>
                  <a:schemeClr val="tx2"/>
                </a:solidFill>
              </a:rPr>
              <a:t>Fully submerged trap.</a:t>
            </a:r>
          </a:p>
          <a:p>
            <a:endParaRPr lang="en-GB" dirty="0">
              <a:solidFill>
                <a:schemeClr val="tx2"/>
              </a:solidFill>
            </a:endParaRPr>
          </a:p>
          <a:p>
            <a:pPr algn="ctr"/>
            <a:r>
              <a:rPr lang="en-GB" b="1" dirty="0">
                <a:solidFill>
                  <a:srgbClr val="00B0F0"/>
                </a:solidFill>
              </a:rPr>
              <a:t>-88°C to -68°C</a:t>
            </a:r>
            <a:endParaRPr lang="en-AE" b="1" dirty="0">
              <a:solidFill>
                <a:srgbClr val="00B0F0"/>
              </a:solidFill>
            </a:endParaRPr>
          </a:p>
        </p:txBody>
      </p:sp>
      <p:pic>
        <p:nvPicPr>
          <p:cNvPr id="12" name="Picture 11" descr="A hand holding a pipe&#10;&#10;Description automatically generated">
            <a:extLst>
              <a:ext uri="{FF2B5EF4-FFF2-40B4-BE49-F238E27FC236}">
                <a16:creationId xmlns:a16="http://schemas.microsoft.com/office/drawing/2014/main" id="{75C73EAF-5C71-3561-3441-A8552C1110D0}"/>
              </a:ext>
            </a:extLst>
          </p:cNvPr>
          <p:cNvPicPr>
            <a:picLocks noChangeAspect="1"/>
          </p:cNvPicPr>
          <p:nvPr/>
        </p:nvPicPr>
        <p:blipFill rotWithShape="1">
          <a:blip r:embed="rId5"/>
          <a:srcRect l="27465" t="24544" r="2449" b="27065"/>
          <a:stretch/>
        </p:blipFill>
        <p:spPr>
          <a:xfrm rot="5400000">
            <a:off x="7199253" y="2366409"/>
            <a:ext cx="2221510" cy="1150375"/>
          </a:xfrm>
          <a:prstGeom prst="rect">
            <a:avLst/>
          </a:prstGeom>
        </p:spPr>
      </p:pic>
      <p:pic>
        <p:nvPicPr>
          <p:cNvPr id="18" name="Picture 17" descr="A logo with a blue and white design&#10;&#10;Description automatically generated">
            <a:extLst>
              <a:ext uri="{FF2B5EF4-FFF2-40B4-BE49-F238E27FC236}">
                <a16:creationId xmlns:a16="http://schemas.microsoft.com/office/drawing/2014/main" id="{F7BFBD42-CE9F-B3C3-6B7F-FC4FFC39AA7A}"/>
              </a:ext>
            </a:extLst>
          </p:cNvPr>
          <p:cNvPicPr>
            <a:picLocks noChangeAspect="1"/>
          </p:cNvPicPr>
          <p:nvPr/>
        </p:nvPicPr>
        <p:blipFill>
          <a:blip r:embed="rId6"/>
          <a:stretch>
            <a:fillRect/>
          </a:stretch>
        </p:blipFill>
        <p:spPr>
          <a:xfrm>
            <a:off x="7992270" y="4493879"/>
            <a:ext cx="1151729" cy="647848"/>
          </a:xfrm>
          <a:prstGeom prst="rect">
            <a:avLst/>
          </a:prstGeom>
        </p:spPr>
      </p:pic>
    </p:spTree>
    <p:extLst>
      <p:ext uri="{BB962C8B-B14F-4D97-AF65-F5344CB8AC3E}">
        <p14:creationId xmlns:p14="http://schemas.microsoft.com/office/powerpoint/2010/main" val="384415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Astrophysics Lesson for College by Slidesgo">
  <a:themeElements>
    <a:clrScheme name="Simple Light">
      <a:dk1>
        <a:srgbClr val="1E1F24"/>
      </a:dk1>
      <a:lt1>
        <a:srgbClr val="F1C232"/>
      </a:lt1>
      <a:dk2>
        <a:srgbClr val="1E1F24"/>
      </a:dk2>
      <a:lt2>
        <a:srgbClr val="FFFFFF"/>
      </a:lt2>
      <a:accent1>
        <a:srgbClr val="FFAB40"/>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7857</TotalTime>
  <Words>1870</Words>
  <Application>Microsoft Office PowerPoint</Application>
  <PresentationFormat>On-screen Show (16:9)</PresentationFormat>
  <Paragraphs>203</Paragraphs>
  <Slides>17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Source Code Pro Light</vt:lpstr>
      <vt:lpstr>Cambria Math</vt:lpstr>
      <vt:lpstr>Google Sans</vt:lpstr>
      <vt:lpstr>Teko</vt:lpstr>
      <vt:lpstr>Cambria</vt:lpstr>
      <vt:lpstr>Arial</vt:lpstr>
      <vt:lpstr>Astrophysics Lesson for College by Slidesgo</vt:lpstr>
      <vt:lpstr>Improving the Radon Trapping Capability at SNOLAB using Activated Charcoal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Yusuf Ahmed</cp:lastModifiedBy>
  <cp:revision>1</cp:revision>
  <dcterms:modified xsi:type="dcterms:W3CDTF">2023-08-18T12:27:52Z</dcterms:modified>
</cp:coreProperties>
</file>