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7" r:id="rId1"/>
  </p:sldMasterIdLst>
  <p:notesMasterIdLst>
    <p:notesMasterId r:id="rId23"/>
  </p:notesMasterIdLst>
  <p:handoutMasterIdLst>
    <p:handoutMasterId r:id="rId24"/>
  </p:handoutMasterIdLst>
  <p:sldIdLst>
    <p:sldId id="701" r:id="rId2"/>
    <p:sldId id="758" r:id="rId3"/>
    <p:sldId id="765" r:id="rId4"/>
    <p:sldId id="766" r:id="rId5"/>
    <p:sldId id="759" r:id="rId6"/>
    <p:sldId id="760" r:id="rId7"/>
    <p:sldId id="761" r:id="rId8"/>
    <p:sldId id="752" r:id="rId9"/>
    <p:sldId id="764" r:id="rId10"/>
    <p:sldId id="762" r:id="rId11"/>
    <p:sldId id="763" r:id="rId12"/>
    <p:sldId id="756" r:id="rId13"/>
    <p:sldId id="744" r:id="rId14"/>
    <p:sldId id="281" r:id="rId15"/>
    <p:sldId id="704" r:id="rId16"/>
    <p:sldId id="356" r:id="rId17"/>
    <p:sldId id="747" r:id="rId18"/>
    <p:sldId id="767" r:id="rId19"/>
    <p:sldId id="768" r:id="rId20"/>
    <p:sldId id="749" r:id="rId21"/>
    <p:sldId id="75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DEADA"/>
    <a:srgbClr val="7800A2"/>
    <a:srgbClr val="009140"/>
    <a:srgbClr val="C00000"/>
    <a:srgbClr val="E6B9B8"/>
    <a:srgbClr val="5D2879"/>
    <a:srgbClr val="FFFFFF"/>
    <a:srgbClr val="00B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49F6B5-A49E-B94E-B890-053864010766}" v="35" dt="2023-06-27T22:34:30.6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46"/>
    <p:restoredTop sz="97030" autoAdjust="0"/>
  </p:normalViewPr>
  <p:slideViewPr>
    <p:cSldViewPr>
      <p:cViewPr varScale="1">
        <p:scale>
          <a:sx n="108" d="100"/>
          <a:sy n="108" d="100"/>
        </p:scale>
        <p:origin x="616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53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81A743CA-A620-A14E-AF8C-3EF25A4A2CAB}"/>
    <pc:docChg chg="undo custSel addSld delSld modSld">
      <pc:chgData name="Guilherme Ruiz Ferreira" userId="6085ef24-5f45-458e-9504-bbbbae0289c0" providerId="ADAL" clId="{81A743CA-A620-A14E-AF8C-3EF25A4A2CAB}" dt="2023-04-26T13:05:02.375" v="3482" actId="1076"/>
      <pc:docMkLst>
        <pc:docMk/>
      </pc:docMkLst>
      <pc:sldChg chg="addSp delSp modSp mod">
        <pc:chgData name="Guilherme Ruiz Ferreira" userId="6085ef24-5f45-458e-9504-bbbbae0289c0" providerId="ADAL" clId="{81A743CA-A620-A14E-AF8C-3EF25A4A2CAB}" dt="2023-04-26T13:04:43.090" v="3475" actId="207"/>
        <pc:sldMkLst>
          <pc:docMk/>
          <pc:sldMk cId="1219662103" sldId="356"/>
        </pc:sldMkLst>
        <pc:spChg chg="add del mod">
          <ac:chgData name="Guilherme Ruiz Ferreira" userId="6085ef24-5f45-458e-9504-bbbbae0289c0" providerId="ADAL" clId="{81A743CA-A620-A14E-AF8C-3EF25A4A2CAB}" dt="2023-04-26T11:56:59.938" v="198"/>
          <ac:spMkLst>
            <pc:docMk/>
            <pc:sldMk cId="1219662103" sldId="356"/>
            <ac:spMk id="2" creationId="{49D6BB10-A1A7-2E46-A377-B3D4D4A889BD}"/>
          </ac:spMkLst>
        </pc:spChg>
        <pc:spChg chg="add del mod">
          <ac:chgData name="Guilherme Ruiz Ferreira" userId="6085ef24-5f45-458e-9504-bbbbae0289c0" providerId="ADAL" clId="{81A743CA-A620-A14E-AF8C-3EF25A4A2CAB}" dt="2023-04-26T11:55:57.545" v="185" actId="767"/>
          <ac:spMkLst>
            <pc:docMk/>
            <pc:sldMk cId="1219662103" sldId="356"/>
            <ac:spMk id="4" creationId="{6897EAAE-2C1F-9745-A51F-31E5423A3A7F}"/>
          </ac:spMkLst>
        </pc:spChg>
        <pc:spChg chg="mod">
          <ac:chgData name="Guilherme Ruiz Ferreira" userId="6085ef24-5f45-458e-9504-bbbbae0289c0" providerId="ADAL" clId="{81A743CA-A620-A14E-AF8C-3EF25A4A2CAB}" dt="2023-04-26T11:55:29.149" v="180" actId="20577"/>
          <ac:spMkLst>
            <pc:docMk/>
            <pc:sldMk cId="1219662103" sldId="356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81A743CA-A620-A14E-AF8C-3EF25A4A2CAB}" dt="2023-04-26T13:04:43.090" v="3475" actId="207"/>
          <ac:spMkLst>
            <pc:docMk/>
            <pc:sldMk cId="1219662103" sldId="356"/>
            <ac:spMk id="13" creationId="{9832B8EB-4742-674D-8A78-3CEF41BDBE36}"/>
          </ac:spMkLst>
        </pc:spChg>
        <pc:spChg chg="add mod">
          <ac:chgData name="Guilherme Ruiz Ferreira" userId="6085ef24-5f45-458e-9504-bbbbae0289c0" providerId="ADAL" clId="{81A743CA-A620-A14E-AF8C-3EF25A4A2CAB}" dt="2023-04-26T13:04:38.054" v="3474" actId="207"/>
          <ac:spMkLst>
            <pc:docMk/>
            <pc:sldMk cId="1219662103" sldId="356"/>
            <ac:spMk id="14" creationId="{A20D2C57-E829-E642-839E-47493F41D2E0}"/>
          </ac:spMkLst>
        </pc:spChg>
        <pc:spChg chg="add mod">
          <ac:chgData name="Guilherme Ruiz Ferreira" userId="6085ef24-5f45-458e-9504-bbbbae0289c0" providerId="ADAL" clId="{81A743CA-A620-A14E-AF8C-3EF25A4A2CAB}" dt="2023-04-26T12:10:14.322" v="843" actId="164"/>
          <ac:spMkLst>
            <pc:docMk/>
            <pc:sldMk cId="1219662103" sldId="356"/>
            <ac:spMk id="20" creationId="{3CC19BCF-AEBB-4D42-AD10-F4853BCAFF2D}"/>
          </ac:spMkLst>
        </pc:spChg>
        <pc:spChg chg="add del mod">
          <ac:chgData name="Guilherme Ruiz Ferreira" userId="6085ef24-5f45-458e-9504-bbbbae0289c0" providerId="ADAL" clId="{81A743CA-A620-A14E-AF8C-3EF25A4A2CAB}" dt="2023-04-26T12:10:59.708" v="854" actId="478"/>
          <ac:spMkLst>
            <pc:docMk/>
            <pc:sldMk cId="1219662103" sldId="356"/>
            <ac:spMk id="22" creationId="{90156160-F9DE-6345-9C58-1344890E6105}"/>
          </ac:spMkLst>
        </pc:spChg>
        <pc:spChg chg="add del mod">
          <ac:chgData name="Guilherme Ruiz Ferreira" userId="6085ef24-5f45-458e-9504-bbbbae0289c0" providerId="ADAL" clId="{81A743CA-A620-A14E-AF8C-3EF25A4A2CAB}" dt="2023-04-26T12:10:57.473" v="853" actId="478"/>
          <ac:spMkLst>
            <pc:docMk/>
            <pc:sldMk cId="1219662103" sldId="356"/>
            <ac:spMk id="23" creationId="{F4F0944C-4B69-4F44-A476-8E8F27872639}"/>
          </ac:spMkLst>
        </pc:spChg>
        <pc:spChg chg="add mod">
          <ac:chgData name="Guilherme Ruiz Ferreira" userId="6085ef24-5f45-458e-9504-bbbbae0289c0" providerId="ADAL" clId="{81A743CA-A620-A14E-AF8C-3EF25A4A2CAB}" dt="2023-04-26T12:15:18.758" v="863" actId="2085"/>
          <ac:spMkLst>
            <pc:docMk/>
            <pc:sldMk cId="1219662103" sldId="356"/>
            <ac:spMk id="27" creationId="{4A75959A-7737-E045-89F8-D3C2D9F4FCCE}"/>
          </ac:spMkLst>
        </pc:spChg>
        <pc:spChg chg="add mod">
          <ac:chgData name="Guilherme Ruiz Ferreira" userId="6085ef24-5f45-458e-9504-bbbbae0289c0" providerId="ADAL" clId="{81A743CA-A620-A14E-AF8C-3EF25A4A2CAB}" dt="2023-04-26T12:17:01.653" v="930" actId="1076"/>
          <ac:spMkLst>
            <pc:docMk/>
            <pc:sldMk cId="1219662103" sldId="356"/>
            <ac:spMk id="28" creationId="{1D0EBA69-4779-214B-89E5-99B775564310}"/>
          </ac:spMkLst>
        </pc:spChg>
        <pc:spChg chg="add mod">
          <ac:chgData name="Guilherme Ruiz Ferreira" userId="6085ef24-5f45-458e-9504-bbbbae0289c0" providerId="ADAL" clId="{81A743CA-A620-A14E-AF8C-3EF25A4A2CAB}" dt="2023-04-26T12:17:00.114" v="929" actId="1076"/>
          <ac:spMkLst>
            <pc:docMk/>
            <pc:sldMk cId="1219662103" sldId="356"/>
            <ac:spMk id="29" creationId="{64F5E9D7-6461-774C-8167-CFF6A831E93E}"/>
          </ac:spMkLst>
        </pc:spChg>
        <pc:spChg chg="add mod">
          <ac:chgData name="Guilherme Ruiz Ferreira" userId="6085ef24-5f45-458e-9504-bbbbae0289c0" providerId="ADAL" clId="{81A743CA-A620-A14E-AF8C-3EF25A4A2CAB}" dt="2023-04-26T12:16:45.733" v="921" actId="3064"/>
          <ac:spMkLst>
            <pc:docMk/>
            <pc:sldMk cId="1219662103" sldId="356"/>
            <ac:spMk id="30" creationId="{F52A8832-F76B-2A43-A024-0A97C149A3F3}"/>
          </ac:spMkLst>
        </pc:spChg>
        <pc:spChg chg="add mod">
          <ac:chgData name="Guilherme Ruiz Ferreira" userId="6085ef24-5f45-458e-9504-bbbbae0289c0" providerId="ADAL" clId="{81A743CA-A620-A14E-AF8C-3EF25A4A2CAB}" dt="2023-04-26T12:21:13.133" v="1088" actId="1036"/>
          <ac:spMkLst>
            <pc:docMk/>
            <pc:sldMk cId="1219662103" sldId="356"/>
            <ac:spMk id="40" creationId="{BF46F725-7706-5043-92DC-FA95767F37B3}"/>
          </ac:spMkLst>
        </pc:spChg>
        <pc:spChg chg="add mod">
          <ac:chgData name="Guilherme Ruiz Ferreira" userId="6085ef24-5f45-458e-9504-bbbbae0289c0" providerId="ADAL" clId="{81A743CA-A620-A14E-AF8C-3EF25A4A2CAB}" dt="2023-04-26T12:21:09.197" v="1084" actId="1038"/>
          <ac:spMkLst>
            <pc:docMk/>
            <pc:sldMk cId="1219662103" sldId="356"/>
            <ac:spMk id="41" creationId="{D0F23F1C-3BAB-F344-BBA4-3F44F6D9C8FA}"/>
          </ac:spMkLst>
        </pc:spChg>
        <pc:spChg chg="add mod">
          <ac:chgData name="Guilherme Ruiz Ferreira" userId="6085ef24-5f45-458e-9504-bbbbae0289c0" providerId="ADAL" clId="{81A743CA-A620-A14E-AF8C-3EF25A4A2CAB}" dt="2023-04-26T12:20:13.726" v="1054" actId="207"/>
          <ac:spMkLst>
            <pc:docMk/>
            <pc:sldMk cId="1219662103" sldId="356"/>
            <ac:spMk id="42" creationId="{3A629AEE-9F48-754E-AE0B-9E95A8D07EC5}"/>
          </ac:spMkLst>
        </pc:spChg>
        <pc:spChg chg="add mod">
          <ac:chgData name="Guilherme Ruiz Ferreira" userId="6085ef24-5f45-458e-9504-bbbbae0289c0" providerId="ADAL" clId="{81A743CA-A620-A14E-AF8C-3EF25A4A2CAB}" dt="2023-04-26T12:19:48.159" v="1051" actId="207"/>
          <ac:spMkLst>
            <pc:docMk/>
            <pc:sldMk cId="1219662103" sldId="356"/>
            <ac:spMk id="43" creationId="{A4A04E75-7DAD-F546-BE5C-B3170DE79EA4}"/>
          </ac:spMkLst>
        </pc:spChg>
        <pc:grpChg chg="add mod">
          <ac:chgData name="Guilherme Ruiz Ferreira" userId="6085ef24-5f45-458e-9504-bbbbae0289c0" providerId="ADAL" clId="{81A743CA-A620-A14E-AF8C-3EF25A4A2CAB}" dt="2023-04-26T12:10:16.538" v="844" actId="1076"/>
          <ac:grpSpMkLst>
            <pc:docMk/>
            <pc:sldMk cId="1219662103" sldId="356"/>
            <ac:grpSpMk id="21" creationId="{04386070-DD0E-9D48-8E27-888DE8264687}"/>
          </ac:grpSpMkLst>
        </pc:grpChg>
        <pc:picChg chg="del">
          <ac:chgData name="Guilherme Ruiz Ferreira" userId="6085ef24-5f45-458e-9504-bbbbae0289c0" providerId="ADAL" clId="{81A743CA-A620-A14E-AF8C-3EF25A4A2CAB}" dt="2023-04-26T11:55:33.374" v="182" actId="478"/>
          <ac:picMkLst>
            <pc:docMk/>
            <pc:sldMk cId="1219662103" sldId="356"/>
            <ac:picMk id="3" creationId="{4EE48BB6-ADDA-B54B-B948-03DF4C5E1508}"/>
          </ac:picMkLst>
        </pc:picChg>
        <pc:picChg chg="del">
          <ac:chgData name="Guilherme Ruiz Ferreira" userId="6085ef24-5f45-458e-9504-bbbbae0289c0" providerId="ADAL" clId="{81A743CA-A620-A14E-AF8C-3EF25A4A2CAB}" dt="2023-04-26T11:55:31.439" v="181" actId="478"/>
          <ac:picMkLst>
            <pc:docMk/>
            <pc:sldMk cId="1219662103" sldId="356"/>
            <ac:picMk id="12" creationId="{DD7BD564-A826-924C-A2B5-D8B3F92EBEF0}"/>
          </ac:picMkLst>
        </pc:picChg>
        <pc:inkChg chg="add del">
          <ac:chgData name="Guilherme Ruiz Ferreira" userId="6085ef24-5f45-458e-9504-bbbbae0289c0" providerId="ADAL" clId="{81A743CA-A620-A14E-AF8C-3EF25A4A2CAB}" dt="2023-04-26T12:11:09.836" v="856" actId="9405"/>
          <ac:inkMkLst>
            <pc:docMk/>
            <pc:sldMk cId="1219662103" sldId="356"/>
            <ac:inkMk id="24" creationId="{A92930BE-346D-4C44-BAB4-EEFD5BF7217B}"/>
          </ac:inkMkLst>
        </pc:inkChg>
        <pc:inkChg chg="add del">
          <ac:chgData name="Guilherme Ruiz Ferreira" userId="6085ef24-5f45-458e-9504-bbbbae0289c0" providerId="ADAL" clId="{81A743CA-A620-A14E-AF8C-3EF25A4A2CAB}" dt="2023-04-26T12:11:17.093" v="860" actId="9405"/>
          <ac:inkMkLst>
            <pc:docMk/>
            <pc:sldMk cId="1219662103" sldId="356"/>
            <ac:inkMk id="25" creationId="{9C74EDFA-CC77-5E4A-BB80-D95F6DAF3280}"/>
          </ac:inkMkLst>
        </pc:inkChg>
        <pc:inkChg chg="add del">
          <ac:chgData name="Guilherme Ruiz Ferreira" userId="6085ef24-5f45-458e-9504-bbbbae0289c0" providerId="ADAL" clId="{81A743CA-A620-A14E-AF8C-3EF25A4A2CAB}" dt="2023-04-26T12:11:16.680" v="859" actId="9405"/>
          <ac:inkMkLst>
            <pc:docMk/>
            <pc:sldMk cId="1219662103" sldId="356"/>
            <ac:inkMk id="26" creationId="{7F018721-3BF3-4B40-86AE-597E65D74DCA}"/>
          </ac:inkMkLst>
        </pc:inkChg>
        <pc:cxnChg chg="add mod">
          <ac:chgData name="Guilherme Ruiz Ferreira" userId="6085ef24-5f45-458e-9504-bbbbae0289c0" providerId="ADAL" clId="{81A743CA-A620-A14E-AF8C-3EF25A4A2CAB}" dt="2023-04-26T11:57:10.267" v="200" actId="13822"/>
          <ac:cxnSpMkLst>
            <pc:docMk/>
            <pc:sldMk cId="1219662103" sldId="356"/>
            <ac:cxnSpMk id="10" creationId="{1287179E-D0F6-124F-9159-677FB750D40D}"/>
          </ac:cxnSpMkLst>
        </pc:cxnChg>
        <pc:cxnChg chg="add del">
          <ac:chgData name="Guilherme Ruiz Ferreira" userId="6085ef24-5f45-458e-9504-bbbbae0289c0" providerId="ADAL" clId="{81A743CA-A620-A14E-AF8C-3EF25A4A2CAB}" dt="2023-04-26T12:05:44.133" v="588" actId="11529"/>
          <ac:cxnSpMkLst>
            <pc:docMk/>
            <pc:sldMk cId="1219662103" sldId="356"/>
            <ac:cxnSpMk id="16" creationId="{770F82B7-2C94-1B42-BF6F-48B60131E1A1}"/>
          </ac:cxnSpMkLst>
        </pc:cxnChg>
        <pc:cxnChg chg="add mod">
          <ac:chgData name="Guilherme Ruiz Ferreira" userId="6085ef24-5f45-458e-9504-bbbbae0289c0" providerId="ADAL" clId="{81A743CA-A620-A14E-AF8C-3EF25A4A2CAB}" dt="2023-04-26T12:10:14.322" v="843" actId="164"/>
          <ac:cxnSpMkLst>
            <pc:docMk/>
            <pc:sldMk cId="1219662103" sldId="356"/>
            <ac:cxnSpMk id="18" creationId="{7E2EEF33-C835-F745-AB6E-960535CB2E10}"/>
          </ac:cxnSpMkLst>
        </pc:cxnChg>
        <pc:cxnChg chg="add mod">
          <ac:chgData name="Guilherme Ruiz Ferreira" userId="6085ef24-5f45-458e-9504-bbbbae0289c0" providerId="ADAL" clId="{81A743CA-A620-A14E-AF8C-3EF25A4A2CAB}" dt="2023-04-26T12:17:40.216" v="937" actId="17032"/>
          <ac:cxnSpMkLst>
            <pc:docMk/>
            <pc:sldMk cId="1219662103" sldId="356"/>
            <ac:cxnSpMk id="32" creationId="{4E9985CE-8214-E844-A80F-F745DEEBB687}"/>
          </ac:cxnSpMkLst>
        </pc:cxnChg>
        <pc:cxnChg chg="add mod">
          <ac:chgData name="Guilherme Ruiz Ferreira" userId="6085ef24-5f45-458e-9504-bbbbae0289c0" providerId="ADAL" clId="{81A743CA-A620-A14E-AF8C-3EF25A4A2CAB}" dt="2023-04-26T12:17:51.737" v="940" actId="14100"/>
          <ac:cxnSpMkLst>
            <pc:docMk/>
            <pc:sldMk cId="1219662103" sldId="356"/>
            <ac:cxnSpMk id="34" creationId="{864CF76D-7B53-E142-9CF6-F04BD25734E7}"/>
          </ac:cxnSpMkLst>
        </pc:cxnChg>
        <pc:cxnChg chg="add mod">
          <ac:chgData name="Guilherme Ruiz Ferreira" userId="6085ef24-5f45-458e-9504-bbbbae0289c0" providerId="ADAL" clId="{81A743CA-A620-A14E-AF8C-3EF25A4A2CAB}" dt="2023-04-26T12:18:02.978" v="946" actId="17032"/>
          <ac:cxnSpMkLst>
            <pc:docMk/>
            <pc:sldMk cId="1219662103" sldId="356"/>
            <ac:cxnSpMk id="36" creationId="{EA044EB3-B22E-E14B-8A5F-28F2148DD28A}"/>
          </ac:cxnSpMkLst>
        </pc:cxnChg>
        <pc:cxnChg chg="add mod">
          <ac:chgData name="Guilherme Ruiz Ferreira" userId="6085ef24-5f45-458e-9504-bbbbae0289c0" providerId="ADAL" clId="{81A743CA-A620-A14E-AF8C-3EF25A4A2CAB}" dt="2023-04-26T12:21:22.642" v="1090" actId="14100"/>
          <ac:cxnSpMkLst>
            <pc:docMk/>
            <pc:sldMk cId="1219662103" sldId="356"/>
            <ac:cxnSpMk id="44" creationId="{83CBBC3D-0E29-284C-8BFB-E1F8DB83CF66}"/>
          </ac:cxnSpMkLst>
        </pc:cxnChg>
        <pc:cxnChg chg="add mod">
          <ac:chgData name="Guilherme Ruiz Ferreira" userId="6085ef24-5f45-458e-9504-bbbbae0289c0" providerId="ADAL" clId="{81A743CA-A620-A14E-AF8C-3EF25A4A2CAB}" dt="2023-04-26T12:19:27.721" v="1048" actId="1076"/>
          <ac:cxnSpMkLst>
            <pc:docMk/>
            <pc:sldMk cId="1219662103" sldId="356"/>
            <ac:cxnSpMk id="45" creationId="{582041B8-198D-1240-BB7B-C8C3FF6DC510}"/>
          </ac:cxnSpMkLst>
        </pc:cxnChg>
        <pc:cxnChg chg="add del mod">
          <ac:chgData name="Guilherme Ruiz Ferreira" userId="6085ef24-5f45-458e-9504-bbbbae0289c0" providerId="ADAL" clId="{81A743CA-A620-A14E-AF8C-3EF25A4A2CAB}" dt="2023-04-26T12:18:53.122" v="1037" actId="478"/>
          <ac:cxnSpMkLst>
            <pc:docMk/>
            <pc:sldMk cId="1219662103" sldId="356"/>
            <ac:cxnSpMk id="46" creationId="{FF2C59B6-6C42-1946-A5B7-CC7C6237E434}"/>
          </ac:cxnSpMkLst>
        </pc:cxnChg>
        <pc:cxnChg chg="add mod">
          <ac:chgData name="Guilherme Ruiz Ferreira" userId="6085ef24-5f45-458e-9504-bbbbae0289c0" providerId="ADAL" clId="{81A743CA-A620-A14E-AF8C-3EF25A4A2CAB}" dt="2023-04-26T12:21:49.255" v="1095" actId="1037"/>
          <ac:cxnSpMkLst>
            <pc:docMk/>
            <pc:sldMk cId="1219662103" sldId="356"/>
            <ac:cxnSpMk id="50" creationId="{F12E25A2-3D17-5B46-88C9-E094CDEC7FF4}"/>
          </ac:cxnSpMkLst>
        </pc:cxnChg>
      </pc:sldChg>
      <pc:sldChg chg="delSp modSp mod">
        <pc:chgData name="Guilherme Ruiz Ferreira" userId="6085ef24-5f45-458e-9504-bbbbae0289c0" providerId="ADAL" clId="{81A743CA-A620-A14E-AF8C-3EF25A4A2CAB}" dt="2023-04-26T12:55:31.904" v="2974" actId="768"/>
        <pc:sldMkLst>
          <pc:docMk/>
          <pc:sldMk cId="2903555483" sldId="701"/>
        </pc:sldMkLst>
        <pc:spChg chg="mod">
          <ac:chgData name="Guilherme Ruiz Ferreira" userId="6085ef24-5f45-458e-9504-bbbbae0289c0" providerId="ADAL" clId="{81A743CA-A620-A14E-AF8C-3EF25A4A2CAB}" dt="2023-04-26T12:55:31.904" v="2974" actId="768"/>
          <ac:spMkLst>
            <pc:docMk/>
            <pc:sldMk cId="2903555483" sldId="701"/>
            <ac:spMk id="3" creationId="{A4715DA6-BF18-6A4F-A2A3-81B9A7CD1E18}"/>
          </ac:spMkLst>
        </pc:spChg>
        <pc:spChg chg="mod">
          <ac:chgData name="Guilherme Ruiz Ferreira" userId="6085ef24-5f45-458e-9504-bbbbae0289c0" providerId="ADAL" clId="{81A743CA-A620-A14E-AF8C-3EF25A4A2CAB}" dt="2023-04-25T19:52:31.553" v="119" actId="20577"/>
          <ac:spMkLst>
            <pc:docMk/>
            <pc:sldMk cId="2903555483" sldId="701"/>
            <ac:spMk id="5" creationId="{5BC725B0-D01A-22B7-F9D0-513E3EB5ED6C}"/>
          </ac:spMkLst>
        </pc:spChg>
        <pc:picChg chg="del">
          <ac:chgData name="Guilherme Ruiz Ferreira" userId="6085ef24-5f45-458e-9504-bbbbae0289c0" providerId="ADAL" clId="{81A743CA-A620-A14E-AF8C-3EF25A4A2CAB}" dt="2023-04-25T19:52:22.029" v="118" actId="478"/>
          <ac:picMkLst>
            <pc:docMk/>
            <pc:sldMk cId="2903555483" sldId="701"/>
            <ac:picMk id="7" creationId="{B20DA182-F809-DE43-AC92-92CC7B334BCA}"/>
          </ac:picMkLst>
        </pc:picChg>
      </pc:sldChg>
      <pc:sldChg chg="addSp delSp modSp mod">
        <pc:chgData name="Guilherme Ruiz Ferreira" userId="6085ef24-5f45-458e-9504-bbbbae0289c0" providerId="ADAL" clId="{81A743CA-A620-A14E-AF8C-3EF25A4A2CAB}" dt="2023-04-26T13:04:17.374" v="3471" actId="122"/>
        <pc:sldMkLst>
          <pc:docMk/>
          <pc:sldMk cId="65466094" sldId="744"/>
        </pc:sldMkLst>
        <pc:spChg chg="mod">
          <ac:chgData name="Guilherme Ruiz Ferreira" userId="6085ef24-5f45-458e-9504-bbbbae0289c0" providerId="ADAL" clId="{81A743CA-A620-A14E-AF8C-3EF25A4A2CAB}" dt="2023-04-26T13:04:17.374" v="3471" actId="122"/>
          <ac:spMkLst>
            <pc:docMk/>
            <pc:sldMk cId="65466094" sldId="744"/>
            <ac:spMk id="2" creationId="{5B3D9ED6-4FEF-B142-8AB8-A6193A942EDD}"/>
          </ac:spMkLst>
        </pc:spChg>
        <pc:spChg chg="mod">
          <ac:chgData name="Guilherme Ruiz Ferreira" userId="6085ef24-5f45-458e-9504-bbbbae0289c0" providerId="ADAL" clId="{81A743CA-A620-A14E-AF8C-3EF25A4A2CAB}" dt="2023-04-26T13:04:13.876" v="3470" actId="404"/>
          <ac:spMkLst>
            <pc:docMk/>
            <pc:sldMk cId="65466094" sldId="744"/>
            <ac:spMk id="3" creationId="{FEE0E02D-A8D0-BF4E-BE6F-E1EE338252ED}"/>
          </ac:spMkLst>
        </pc:spChg>
        <pc:cxnChg chg="add del mod">
          <ac:chgData name="Guilherme Ruiz Ferreira" userId="6085ef24-5f45-458e-9504-bbbbae0289c0" providerId="ADAL" clId="{81A743CA-A620-A14E-AF8C-3EF25A4A2CAB}" dt="2023-04-26T12:42:57.887" v="1956"/>
          <ac:cxnSpMkLst>
            <pc:docMk/>
            <pc:sldMk cId="65466094" sldId="744"/>
            <ac:cxnSpMk id="7" creationId="{FBA04781-1F9D-BF4C-951E-7ADBC1C9F1A9}"/>
          </ac:cxnSpMkLst>
        </pc:cxnChg>
      </pc:sldChg>
      <pc:sldChg chg="del">
        <pc:chgData name="Guilherme Ruiz Ferreira" userId="6085ef24-5f45-458e-9504-bbbbae0289c0" providerId="ADAL" clId="{81A743CA-A620-A14E-AF8C-3EF25A4A2CAB}" dt="2023-04-26T12:41:34.129" v="1920" actId="2696"/>
        <pc:sldMkLst>
          <pc:docMk/>
          <pc:sldMk cId="2914935532" sldId="745"/>
        </pc:sldMkLst>
      </pc:sldChg>
      <pc:sldChg chg="addSp modSp add mod">
        <pc:chgData name="Guilherme Ruiz Ferreira" userId="6085ef24-5f45-458e-9504-bbbbae0289c0" providerId="ADAL" clId="{81A743CA-A620-A14E-AF8C-3EF25A4A2CAB}" dt="2023-04-26T12:34:08.153" v="1532"/>
        <pc:sldMkLst>
          <pc:docMk/>
          <pc:sldMk cId="2057713159" sldId="746"/>
        </pc:sldMkLst>
        <pc:spChg chg="mod">
          <ac:chgData name="Guilherme Ruiz Ferreira" userId="6085ef24-5f45-458e-9504-bbbbae0289c0" providerId="ADAL" clId="{81A743CA-A620-A14E-AF8C-3EF25A4A2CAB}" dt="2023-04-26T12:34:08.153" v="1532"/>
          <ac:spMkLst>
            <pc:docMk/>
            <pc:sldMk cId="2057713159" sldId="746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81A743CA-A620-A14E-AF8C-3EF25A4A2CAB}" dt="2023-04-26T12:32:37.485" v="1508" actId="404"/>
          <ac:spMkLst>
            <pc:docMk/>
            <pc:sldMk cId="2057713159" sldId="746"/>
            <ac:spMk id="13" creationId="{73B00678-F937-1F4F-B43A-71CC75102BAB}"/>
          </ac:spMkLst>
        </pc:spChg>
        <pc:picChg chg="mod">
          <ac:chgData name="Guilherme Ruiz Ferreira" userId="6085ef24-5f45-458e-9504-bbbbae0289c0" providerId="ADAL" clId="{81A743CA-A620-A14E-AF8C-3EF25A4A2CAB}" dt="2023-04-26T12:32:45.852" v="1510" actId="14100"/>
          <ac:picMkLst>
            <pc:docMk/>
            <pc:sldMk cId="2057713159" sldId="746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81A743CA-A620-A14E-AF8C-3EF25A4A2CAB}" dt="2023-04-26T12:32:54.326" v="1511" actId="1076"/>
          <ac:picMkLst>
            <pc:docMk/>
            <pc:sldMk cId="2057713159" sldId="746"/>
            <ac:picMk id="12" creationId="{DD7BD564-A826-924C-A2B5-D8B3F92EBEF0}"/>
          </ac:picMkLst>
        </pc:picChg>
        <pc:cxnChg chg="add mod">
          <ac:chgData name="Guilherme Ruiz Ferreira" userId="6085ef24-5f45-458e-9504-bbbbae0289c0" providerId="ADAL" clId="{81A743CA-A620-A14E-AF8C-3EF25A4A2CAB}" dt="2023-04-26T12:31:38.481" v="1439"/>
          <ac:cxnSpMkLst>
            <pc:docMk/>
            <pc:sldMk cId="2057713159" sldId="746"/>
            <ac:cxnSpMk id="10" creationId="{D7F165E5-6DF2-7240-AEA5-21B988DA2D25}"/>
          </ac:cxnSpMkLst>
        </pc:cxnChg>
      </pc:sldChg>
      <pc:sldChg chg="del">
        <pc:chgData name="Guilherme Ruiz Ferreira" userId="6085ef24-5f45-458e-9504-bbbbae0289c0" providerId="ADAL" clId="{81A743CA-A620-A14E-AF8C-3EF25A4A2CAB}" dt="2023-04-25T19:54:24.896" v="126" actId="2696"/>
        <pc:sldMkLst>
          <pc:docMk/>
          <pc:sldMk cId="2754902379" sldId="746"/>
        </pc:sldMkLst>
      </pc:sldChg>
      <pc:sldChg chg="addSp delSp modSp add mod">
        <pc:chgData name="Guilherme Ruiz Ferreira" userId="6085ef24-5f45-458e-9504-bbbbae0289c0" providerId="ADAL" clId="{81A743CA-A620-A14E-AF8C-3EF25A4A2CAB}" dt="2023-04-26T13:04:48.442" v="3476" actId="207"/>
        <pc:sldMkLst>
          <pc:docMk/>
          <pc:sldMk cId="821586224" sldId="747"/>
        </pc:sldMkLst>
        <pc:spChg chg="del mod">
          <ac:chgData name="Guilherme Ruiz Ferreira" userId="6085ef24-5f45-458e-9504-bbbbae0289c0" providerId="ADAL" clId="{81A743CA-A620-A14E-AF8C-3EF25A4A2CAB}" dt="2023-04-26T12:25:08.871" v="1304" actId="478"/>
          <ac:spMkLst>
            <pc:docMk/>
            <pc:sldMk cId="821586224" sldId="747"/>
            <ac:spMk id="13" creationId="{9832B8EB-4742-674D-8A78-3CEF41BDBE36}"/>
          </ac:spMkLst>
        </pc:spChg>
        <pc:spChg chg="mod">
          <ac:chgData name="Guilherme Ruiz Ferreira" userId="6085ef24-5f45-458e-9504-bbbbae0289c0" providerId="ADAL" clId="{81A743CA-A620-A14E-AF8C-3EF25A4A2CAB}" dt="2023-04-26T13:04:48.442" v="3476" actId="207"/>
          <ac:spMkLst>
            <pc:docMk/>
            <pc:sldMk cId="821586224" sldId="747"/>
            <ac:spMk id="14" creationId="{A20D2C57-E829-E642-839E-47493F41D2E0}"/>
          </ac:spMkLst>
        </pc:spChg>
        <pc:spChg chg="mod">
          <ac:chgData name="Guilherme Ruiz Ferreira" userId="6085ef24-5f45-458e-9504-bbbbae0289c0" providerId="ADAL" clId="{81A743CA-A620-A14E-AF8C-3EF25A4A2CAB}" dt="2023-04-26T12:25:32.753" v="1309" actId="20577"/>
          <ac:spMkLst>
            <pc:docMk/>
            <pc:sldMk cId="821586224" sldId="747"/>
            <ac:spMk id="20" creationId="{3CC19BCF-AEBB-4D42-AD10-F4853BCAFF2D}"/>
          </ac:spMkLst>
        </pc:spChg>
        <pc:spChg chg="del">
          <ac:chgData name="Guilherme Ruiz Ferreira" userId="6085ef24-5f45-458e-9504-bbbbae0289c0" providerId="ADAL" clId="{81A743CA-A620-A14E-AF8C-3EF25A4A2CAB}" dt="2023-04-26T12:25:42.662" v="1317" actId="478"/>
          <ac:spMkLst>
            <pc:docMk/>
            <pc:sldMk cId="821586224" sldId="747"/>
            <ac:spMk id="40" creationId="{BF46F725-7706-5043-92DC-FA95767F37B3}"/>
          </ac:spMkLst>
        </pc:spChg>
        <pc:spChg chg="del">
          <ac:chgData name="Guilherme Ruiz Ferreira" userId="6085ef24-5f45-458e-9504-bbbbae0289c0" providerId="ADAL" clId="{81A743CA-A620-A14E-AF8C-3EF25A4A2CAB}" dt="2023-04-26T12:25:37.661" v="1313" actId="478"/>
          <ac:spMkLst>
            <pc:docMk/>
            <pc:sldMk cId="821586224" sldId="747"/>
            <ac:spMk id="41" creationId="{D0F23F1C-3BAB-F344-BBA4-3F44F6D9C8FA}"/>
          </ac:spMkLst>
        </pc:spChg>
        <pc:spChg chg="del">
          <ac:chgData name="Guilherme Ruiz Ferreira" userId="6085ef24-5f45-458e-9504-bbbbae0289c0" providerId="ADAL" clId="{81A743CA-A620-A14E-AF8C-3EF25A4A2CAB}" dt="2023-04-26T12:25:38.713" v="1314" actId="478"/>
          <ac:spMkLst>
            <pc:docMk/>
            <pc:sldMk cId="821586224" sldId="747"/>
            <ac:spMk id="42" creationId="{3A629AEE-9F48-754E-AE0B-9E95A8D07EC5}"/>
          </ac:spMkLst>
        </pc:spChg>
        <pc:spChg chg="del">
          <ac:chgData name="Guilherme Ruiz Ferreira" userId="6085ef24-5f45-458e-9504-bbbbae0289c0" providerId="ADAL" clId="{81A743CA-A620-A14E-AF8C-3EF25A4A2CAB}" dt="2023-04-26T12:25:36.080" v="1312" actId="478"/>
          <ac:spMkLst>
            <pc:docMk/>
            <pc:sldMk cId="821586224" sldId="747"/>
            <ac:spMk id="43" creationId="{A4A04E75-7DAD-F546-BE5C-B3170DE79EA4}"/>
          </ac:spMkLst>
        </pc:spChg>
        <pc:grpChg chg="del">
          <ac:chgData name="Guilherme Ruiz Ferreira" userId="6085ef24-5f45-458e-9504-bbbbae0289c0" providerId="ADAL" clId="{81A743CA-A620-A14E-AF8C-3EF25A4A2CAB}" dt="2023-04-26T12:25:34.568" v="1310" actId="478"/>
          <ac:grpSpMkLst>
            <pc:docMk/>
            <pc:sldMk cId="821586224" sldId="747"/>
            <ac:grpSpMk id="21" creationId="{04386070-DD0E-9D48-8E27-888DE8264687}"/>
          </ac:grpSpMkLst>
        </pc:grpChg>
        <pc:picChg chg="add mod">
          <ac:chgData name="Guilherme Ruiz Ferreira" userId="6085ef24-5f45-458e-9504-bbbbae0289c0" providerId="ADAL" clId="{81A743CA-A620-A14E-AF8C-3EF25A4A2CAB}" dt="2023-04-26T12:25:27.422" v="1308" actId="167"/>
          <ac:picMkLst>
            <pc:docMk/>
            <pc:sldMk cId="821586224" sldId="747"/>
            <ac:picMk id="3" creationId="{F8AE557A-4746-0640-A410-C47A28B2B15C}"/>
          </ac:picMkLst>
        </pc:picChg>
        <pc:cxnChg chg="del">
          <ac:chgData name="Guilherme Ruiz Ferreira" userId="6085ef24-5f45-458e-9504-bbbbae0289c0" providerId="ADAL" clId="{81A743CA-A620-A14E-AF8C-3EF25A4A2CAB}" dt="2023-04-26T12:25:40.669" v="1316" actId="478"/>
          <ac:cxnSpMkLst>
            <pc:docMk/>
            <pc:sldMk cId="821586224" sldId="747"/>
            <ac:cxnSpMk id="44" creationId="{83CBBC3D-0E29-284C-8BFB-E1F8DB83CF66}"/>
          </ac:cxnSpMkLst>
        </pc:cxnChg>
        <pc:cxnChg chg="del">
          <ac:chgData name="Guilherme Ruiz Ferreira" userId="6085ef24-5f45-458e-9504-bbbbae0289c0" providerId="ADAL" clId="{81A743CA-A620-A14E-AF8C-3EF25A4A2CAB}" dt="2023-04-26T12:25:39.583" v="1315" actId="478"/>
          <ac:cxnSpMkLst>
            <pc:docMk/>
            <pc:sldMk cId="821586224" sldId="747"/>
            <ac:cxnSpMk id="45" creationId="{582041B8-198D-1240-BB7B-C8C3FF6DC510}"/>
          </ac:cxnSpMkLst>
        </pc:cxnChg>
        <pc:cxnChg chg="del">
          <ac:chgData name="Guilherme Ruiz Ferreira" userId="6085ef24-5f45-458e-9504-bbbbae0289c0" providerId="ADAL" clId="{81A743CA-A620-A14E-AF8C-3EF25A4A2CAB}" dt="2023-04-26T12:25:35.304" v="1311" actId="478"/>
          <ac:cxnSpMkLst>
            <pc:docMk/>
            <pc:sldMk cId="821586224" sldId="747"/>
            <ac:cxnSpMk id="50" creationId="{F12E25A2-3D17-5B46-88C9-E094CDEC7FF4}"/>
          </ac:cxnSpMkLst>
        </pc:cxnChg>
      </pc:sldChg>
      <pc:sldChg chg="modSp add del mod">
        <pc:chgData name="Guilherme Ruiz Ferreira" userId="6085ef24-5f45-458e-9504-bbbbae0289c0" providerId="ADAL" clId="{81A743CA-A620-A14E-AF8C-3EF25A4A2CAB}" dt="2023-04-25T19:54:12.986" v="120" actId="2696"/>
        <pc:sldMkLst>
          <pc:docMk/>
          <pc:sldMk cId="1970768761" sldId="747"/>
        </pc:sldMkLst>
        <pc:spChg chg="mod">
          <ac:chgData name="Guilherme Ruiz Ferreira" userId="6085ef24-5f45-458e-9504-bbbbae0289c0" providerId="ADAL" clId="{81A743CA-A620-A14E-AF8C-3EF25A4A2CAB}" dt="2023-04-19T13:18:57.511" v="13" actId="20577"/>
          <ac:spMkLst>
            <pc:docMk/>
            <pc:sldMk cId="1970768761" sldId="747"/>
            <ac:spMk id="5" creationId="{FD6C7F70-F145-624D-87BC-CC43E28D2B83}"/>
          </ac:spMkLst>
        </pc:spChg>
        <pc:picChg chg="mod">
          <ac:chgData name="Guilherme Ruiz Ferreira" userId="6085ef24-5f45-458e-9504-bbbbae0289c0" providerId="ADAL" clId="{81A743CA-A620-A14E-AF8C-3EF25A4A2CAB}" dt="2023-04-19T13:19:32.439" v="26" actId="14826"/>
          <ac:picMkLst>
            <pc:docMk/>
            <pc:sldMk cId="1970768761" sldId="747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81A743CA-A620-A14E-AF8C-3EF25A4A2CAB}" dt="2023-04-19T13:19:23.720" v="25" actId="14826"/>
          <ac:picMkLst>
            <pc:docMk/>
            <pc:sldMk cId="1970768761" sldId="747"/>
            <ac:picMk id="12" creationId="{DD7BD564-A826-924C-A2B5-D8B3F92EBEF0}"/>
          </ac:picMkLst>
        </pc:picChg>
      </pc:sldChg>
      <pc:sldChg chg="addSp delSp modSp add mod">
        <pc:chgData name="Guilherme Ruiz Ferreira" userId="6085ef24-5f45-458e-9504-bbbbae0289c0" providerId="ADAL" clId="{81A743CA-A620-A14E-AF8C-3EF25A4A2CAB}" dt="2023-04-26T13:03:09.168" v="3466" actId="1076"/>
        <pc:sldMkLst>
          <pc:docMk/>
          <pc:sldMk cId="411950844" sldId="748"/>
        </pc:sldMkLst>
        <pc:spChg chg="mod">
          <ac:chgData name="Guilherme Ruiz Ferreira" userId="6085ef24-5f45-458e-9504-bbbbae0289c0" providerId="ADAL" clId="{81A743CA-A620-A14E-AF8C-3EF25A4A2CAB}" dt="2023-04-26T12:34:33.542" v="1564" actId="20577"/>
          <ac:spMkLst>
            <pc:docMk/>
            <pc:sldMk cId="411950844" sldId="748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81A743CA-A620-A14E-AF8C-3EF25A4A2CAB}" dt="2023-04-26T12:28:17.093" v="1371" actId="13822"/>
          <ac:spMkLst>
            <pc:docMk/>
            <pc:sldMk cId="411950844" sldId="748"/>
            <ac:spMk id="8" creationId="{C9E85D5D-DFA2-7F46-8B46-964655AF0D4F}"/>
          </ac:spMkLst>
        </pc:spChg>
        <pc:spChg chg="del">
          <ac:chgData name="Guilherme Ruiz Ferreira" userId="6085ef24-5f45-458e-9504-bbbbae0289c0" providerId="ADAL" clId="{81A743CA-A620-A14E-AF8C-3EF25A4A2CAB}" dt="2023-04-26T12:27:03.402" v="1329" actId="478"/>
          <ac:spMkLst>
            <pc:docMk/>
            <pc:sldMk cId="411950844" sldId="748"/>
            <ac:spMk id="14" creationId="{A20D2C57-E829-E642-839E-47493F41D2E0}"/>
          </ac:spMkLst>
        </pc:spChg>
        <pc:spChg chg="add mod">
          <ac:chgData name="Guilherme Ruiz Ferreira" userId="6085ef24-5f45-458e-9504-bbbbae0289c0" providerId="ADAL" clId="{81A743CA-A620-A14E-AF8C-3EF25A4A2CAB}" dt="2023-04-26T13:03:09.168" v="3466" actId="1076"/>
          <ac:spMkLst>
            <pc:docMk/>
            <pc:sldMk cId="411950844" sldId="748"/>
            <ac:spMk id="23" creationId="{2AFDD96B-FD27-BD4B-BCAB-080206E4A979}"/>
          </ac:spMkLst>
        </pc:spChg>
        <pc:spChg chg="del">
          <ac:chgData name="Guilherme Ruiz Ferreira" userId="6085ef24-5f45-458e-9504-bbbbae0289c0" providerId="ADAL" clId="{81A743CA-A620-A14E-AF8C-3EF25A4A2CAB}" dt="2023-04-26T12:27:06.397" v="1330" actId="478"/>
          <ac:spMkLst>
            <pc:docMk/>
            <pc:sldMk cId="411950844" sldId="748"/>
            <ac:spMk id="27" creationId="{4A75959A-7737-E045-89F8-D3C2D9F4FCCE}"/>
          </ac:spMkLst>
        </pc:spChg>
        <pc:spChg chg="del">
          <ac:chgData name="Guilherme Ruiz Ferreira" userId="6085ef24-5f45-458e-9504-bbbbae0289c0" providerId="ADAL" clId="{81A743CA-A620-A14E-AF8C-3EF25A4A2CAB}" dt="2023-04-26T12:27:06.397" v="1330" actId="478"/>
          <ac:spMkLst>
            <pc:docMk/>
            <pc:sldMk cId="411950844" sldId="748"/>
            <ac:spMk id="28" creationId="{1D0EBA69-4779-214B-89E5-99B775564310}"/>
          </ac:spMkLst>
        </pc:spChg>
        <pc:spChg chg="del">
          <ac:chgData name="Guilherme Ruiz Ferreira" userId="6085ef24-5f45-458e-9504-bbbbae0289c0" providerId="ADAL" clId="{81A743CA-A620-A14E-AF8C-3EF25A4A2CAB}" dt="2023-04-26T12:27:06.397" v="1330" actId="478"/>
          <ac:spMkLst>
            <pc:docMk/>
            <pc:sldMk cId="411950844" sldId="748"/>
            <ac:spMk id="29" creationId="{64F5E9D7-6461-774C-8167-CFF6A831E93E}"/>
          </ac:spMkLst>
        </pc:spChg>
        <pc:spChg chg="del">
          <ac:chgData name="Guilherme Ruiz Ferreira" userId="6085ef24-5f45-458e-9504-bbbbae0289c0" providerId="ADAL" clId="{81A743CA-A620-A14E-AF8C-3EF25A4A2CAB}" dt="2023-04-26T12:27:06.397" v="1330" actId="478"/>
          <ac:spMkLst>
            <pc:docMk/>
            <pc:sldMk cId="411950844" sldId="748"/>
            <ac:spMk id="30" creationId="{F52A8832-F76B-2A43-A024-0A97C149A3F3}"/>
          </ac:spMkLst>
        </pc:spChg>
        <pc:picChg chg="del">
          <ac:chgData name="Guilherme Ruiz Ferreira" userId="6085ef24-5f45-458e-9504-bbbbae0289c0" providerId="ADAL" clId="{81A743CA-A620-A14E-AF8C-3EF25A4A2CAB}" dt="2023-04-26T12:26:09.857" v="1319" actId="478"/>
          <ac:picMkLst>
            <pc:docMk/>
            <pc:sldMk cId="411950844" sldId="748"/>
            <ac:picMk id="3" creationId="{F8AE557A-4746-0640-A410-C47A28B2B15C}"/>
          </ac:picMkLst>
        </pc:picChg>
        <pc:picChg chg="add mod">
          <ac:chgData name="Guilherme Ruiz Ferreira" userId="6085ef24-5f45-458e-9504-bbbbae0289c0" providerId="ADAL" clId="{81A743CA-A620-A14E-AF8C-3EF25A4A2CAB}" dt="2023-04-26T12:26:59.450" v="1328" actId="1076"/>
          <ac:picMkLst>
            <pc:docMk/>
            <pc:sldMk cId="411950844" sldId="748"/>
            <ac:picMk id="4" creationId="{348A3501-81AB-1D40-B94B-68EA19C9BE80}"/>
          </ac:picMkLst>
        </pc:picChg>
        <pc:picChg chg="add mod">
          <ac:chgData name="Guilherme Ruiz Ferreira" userId="6085ef24-5f45-458e-9504-bbbbae0289c0" providerId="ADAL" clId="{81A743CA-A620-A14E-AF8C-3EF25A4A2CAB}" dt="2023-04-26T12:27:19.112" v="1333" actId="14826"/>
          <ac:picMkLst>
            <pc:docMk/>
            <pc:sldMk cId="411950844" sldId="748"/>
            <ac:picMk id="19" creationId="{974DA3D2-E72C-EE46-A8FB-2A234A3812B6}"/>
          </ac:picMkLst>
        </pc:picChg>
        <pc:cxnChg chg="add del mod">
          <ac:chgData name="Guilherme Ruiz Ferreira" userId="6085ef24-5f45-458e-9504-bbbbae0289c0" providerId="ADAL" clId="{81A743CA-A620-A14E-AF8C-3EF25A4A2CAB}" dt="2023-04-26T12:29:38.953" v="1414" actId="478"/>
          <ac:cxnSpMkLst>
            <pc:docMk/>
            <pc:sldMk cId="411950844" sldId="748"/>
            <ac:cxnSpMk id="13" creationId="{6848BBDE-2995-CD4E-A03B-5E4995AEDEA4}"/>
          </ac:cxnSpMkLst>
        </pc:cxnChg>
        <pc:cxnChg chg="del">
          <ac:chgData name="Guilherme Ruiz Ferreira" userId="6085ef24-5f45-458e-9504-bbbbae0289c0" providerId="ADAL" clId="{81A743CA-A620-A14E-AF8C-3EF25A4A2CAB}" dt="2023-04-26T12:27:06.397" v="1330" actId="478"/>
          <ac:cxnSpMkLst>
            <pc:docMk/>
            <pc:sldMk cId="411950844" sldId="748"/>
            <ac:cxnSpMk id="32" creationId="{4E9985CE-8214-E844-A80F-F745DEEBB687}"/>
          </ac:cxnSpMkLst>
        </pc:cxnChg>
        <pc:cxnChg chg="del">
          <ac:chgData name="Guilherme Ruiz Ferreira" userId="6085ef24-5f45-458e-9504-bbbbae0289c0" providerId="ADAL" clId="{81A743CA-A620-A14E-AF8C-3EF25A4A2CAB}" dt="2023-04-26T12:27:06.397" v="1330" actId="478"/>
          <ac:cxnSpMkLst>
            <pc:docMk/>
            <pc:sldMk cId="411950844" sldId="748"/>
            <ac:cxnSpMk id="34" creationId="{864CF76D-7B53-E142-9CF6-F04BD25734E7}"/>
          </ac:cxnSpMkLst>
        </pc:cxnChg>
        <pc:cxnChg chg="del">
          <ac:chgData name="Guilherme Ruiz Ferreira" userId="6085ef24-5f45-458e-9504-bbbbae0289c0" providerId="ADAL" clId="{81A743CA-A620-A14E-AF8C-3EF25A4A2CAB}" dt="2023-04-26T12:27:06.397" v="1330" actId="478"/>
          <ac:cxnSpMkLst>
            <pc:docMk/>
            <pc:sldMk cId="411950844" sldId="748"/>
            <ac:cxnSpMk id="36" creationId="{EA044EB3-B22E-E14B-8A5F-28F2148DD28A}"/>
          </ac:cxnSpMkLst>
        </pc:cxnChg>
      </pc:sldChg>
      <pc:sldChg chg="modSp add del mod">
        <pc:chgData name="Guilherme Ruiz Ferreira" userId="6085ef24-5f45-458e-9504-bbbbae0289c0" providerId="ADAL" clId="{81A743CA-A620-A14E-AF8C-3EF25A4A2CAB}" dt="2023-04-25T19:54:15.690" v="122" actId="2696"/>
        <pc:sldMkLst>
          <pc:docMk/>
          <pc:sldMk cId="1773213263" sldId="748"/>
        </pc:sldMkLst>
        <pc:spChg chg="mod">
          <ac:chgData name="Guilherme Ruiz Ferreira" userId="6085ef24-5f45-458e-9504-bbbbae0289c0" providerId="ADAL" clId="{81A743CA-A620-A14E-AF8C-3EF25A4A2CAB}" dt="2023-04-19T13:20:14.271" v="39" actId="20577"/>
          <ac:spMkLst>
            <pc:docMk/>
            <pc:sldMk cId="1773213263" sldId="748"/>
            <ac:spMk id="5" creationId="{FD6C7F70-F145-624D-87BC-CC43E28D2B83}"/>
          </ac:spMkLst>
        </pc:spChg>
        <pc:picChg chg="mod">
          <ac:chgData name="Guilherme Ruiz Ferreira" userId="6085ef24-5f45-458e-9504-bbbbae0289c0" providerId="ADAL" clId="{81A743CA-A620-A14E-AF8C-3EF25A4A2CAB}" dt="2023-04-19T13:20:37.069" v="41" actId="14826"/>
          <ac:picMkLst>
            <pc:docMk/>
            <pc:sldMk cId="1773213263" sldId="748"/>
            <ac:picMk id="10" creationId="{72FA0501-C1DC-9B40-86EE-BD0F5D1CD3BB}"/>
          </ac:picMkLst>
        </pc:picChg>
        <pc:picChg chg="mod">
          <ac:chgData name="Guilherme Ruiz Ferreira" userId="6085ef24-5f45-458e-9504-bbbbae0289c0" providerId="ADAL" clId="{81A743CA-A620-A14E-AF8C-3EF25A4A2CAB}" dt="2023-04-19T13:20:22.813" v="40" actId="14826"/>
          <ac:picMkLst>
            <pc:docMk/>
            <pc:sldMk cId="1773213263" sldId="748"/>
            <ac:picMk id="12" creationId="{DD7BD564-A826-924C-A2B5-D8B3F92EBEF0}"/>
          </ac:picMkLst>
        </pc:picChg>
      </pc:sldChg>
      <pc:sldChg chg="modSp add del mod">
        <pc:chgData name="Guilherme Ruiz Ferreira" userId="6085ef24-5f45-458e-9504-bbbbae0289c0" providerId="ADAL" clId="{81A743CA-A620-A14E-AF8C-3EF25A4A2CAB}" dt="2023-04-25T19:54:13.491" v="121" actId="2696"/>
        <pc:sldMkLst>
          <pc:docMk/>
          <pc:sldMk cId="1337498957" sldId="749"/>
        </pc:sldMkLst>
        <pc:spChg chg="mod">
          <ac:chgData name="Guilherme Ruiz Ferreira" userId="6085ef24-5f45-458e-9504-bbbbae0289c0" providerId="ADAL" clId="{81A743CA-A620-A14E-AF8C-3EF25A4A2CAB}" dt="2023-04-19T13:19:02.434" v="24" actId="20577"/>
          <ac:spMkLst>
            <pc:docMk/>
            <pc:sldMk cId="1337498957" sldId="749"/>
            <ac:spMk id="5" creationId="{FD6C7F70-F145-624D-87BC-CC43E28D2B83}"/>
          </ac:spMkLst>
        </pc:spChg>
        <pc:picChg chg="mod">
          <ac:chgData name="Guilherme Ruiz Ferreira" userId="6085ef24-5f45-458e-9504-bbbbae0289c0" providerId="ADAL" clId="{81A743CA-A620-A14E-AF8C-3EF25A4A2CAB}" dt="2023-04-19T13:20:05.560" v="28" actId="14826"/>
          <ac:picMkLst>
            <pc:docMk/>
            <pc:sldMk cId="1337498957" sldId="749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81A743CA-A620-A14E-AF8C-3EF25A4A2CAB}" dt="2023-04-19T13:19:55.573" v="27" actId="14826"/>
          <ac:picMkLst>
            <pc:docMk/>
            <pc:sldMk cId="1337498957" sldId="749"/>
            <ac:picMk id="12" creationId="{DD7BD564-A826-924C-A2B5-D8B3F92EBEF0}"/>
          </ac:picMkLst>
        </pc:picChg>
      </pc:sldChg>
      <pc:sldChg chg="addSp delSp modSp add mod">
        <pc:chgData name="Guilherme Ruiz Ferreira" userId="6085ef24-5f45-458e-9504-bbbbae0289c0" providerId="ADAL" clId="{81A743CA-A620-A14E-AF8C-3EF25A4A2CAB}" dt="2023-04-26T12:37:28.179" v="1625"/>
        <pc:sldMkLst>
          <pc:docMk/>
          <pc:sldMk cId="3408705418" sldId="749"/>
        </pc:sldMkLst>
        <pc:spChg chg="mod">
          <ac:chgData name="Guilherme Ruiz Ferreira" userId="6085ef24-5f45-458e-9504-bbbbae0289c0" providerId="ADAL" clId="{81A743CA-A620-A14E-AF8C-3EF25A4A2CAB}" dt="2023-04-26T12:34:12.967" v="1540" actId="20577"/>
          <ac:spMkLst>
            <pc:docMk/>
            <pc:sldMk cId="3408705418" sldId="749"/>
            <ac:spMk id="5" creationId="{FD6C7F70-F145-624D-87BC-CC43E28D2B83}"/>
          </ac:spMkLst>
        </pc:spChg>
        <pc:spChg chg="del">
          <ac:chgData name="Guilherme Ruiz Ferreira" userId="6085ef24-5f45-458e-9504-bbbbae0289c0" providerId="ADAL" clId="{81A743CA-A620-A14E-AF8C-3EF25A4A2CAB}" dt="2023-04-26T12:35:50.876" v="1569" actId="478"/>
          <ac:spMkLst>
            <pc:docMk/>
            <pc:sldMk cId="3408705418" sldId="749"/>
            <ac:spMk id="13" creationId="{73B00678-F937-1F4F-B43A-71CC75102BAB}"/>
          </ac:spMkLst>
        </pc:spChg>
        <pc:spChg chg="add del mod">
          <ac:chgData name="Guilherme Ruiz Ferreira" userId="6085ef24-5f45-458e-9504-bbbbae0289c0" providerId="ADAL" clId="{81A743CA-A620-A14E-AF8C-3EF25A4A2CAB}" dt="2023-04-26T12:37:28.179" v="1625"/>
          <ac:spMkLst>
            <pc:docMk/>
            <pc:sldMk cId="3408705418" sldId="749"/>
            <ac:spMk id="14" creationId="{A5F39CC1-6B84-0642-BB1E-8475934F1978}"/>
          </ac:spMkLst>
        </pc:spChg>
        <pc:picChg chg="mod">
          <ac:chgData name="Guilherme Ruiz Ferreira" userId="6085ef24-5f45-458e-9504-bbbbae0289c0" providerId="ADAL" clId="{81A743CA-A620-A14E-AF8C-3EF25A4A2CAB}" dt="2023-04-26T12:36:09.489" v="1573" actId="1076"/>
          <ac:picMkLst>
            <pc:docMk/>
            <pc:sldMk cId="3408705418" sldId="749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81A743CA-A620-A14E-AF8C-3EF25A4A2CAB}" dt="2023-04-26T12:35:23.395" v="1567" actId="14826"/>
          <ac:picMkLst>
            <pc:docMk/>
            <pc:sldMk cId="3408705418" sldId="749"/>
            <ac:picMk id="12" creationId="{DD7BD564-A826-924C-A2B5-D8B3F92EBEF0}"/>
          </ac:picMkLst>
        </pc:picChg>
      </pc:sldChg>
      <pc:sldChg chg="addSp modSp add mod">
        <pc:chgData name="Guilherme Ruiz Ferreira" userId="6085ef24-5f45-458e-9504-bbbbae0289c0" providerId="ADAL" clId="{81A743CA-A620-A14E-AF8C-3EF25A4A2CAB}" dt="2023-04-26T12:38:21.088" v="1786" actId="1076"/>
        <pc:sldMkLst>
          <pc:docMk/>
          <pc:sldMk cId="3092703665" sldId="750"/>
        </pc:sldMkLst>
        <pc:spChg chg="mod">
          <ac:chgData name="Guilherme Ruiz Ferreira" userId="6085ef24-5f45-458e-9504-bbbbae0289c0" providerId="ADAL" clId="{81A743CA-A620-A14E-AF8C-3EF25A4A2CAB}" dt="2023-04-26T12:36:28.480" v="1616" actId="20577"/>
          <ac:spMkLst>
            <pc:docMk/>
            <pc:sldMk cId="3092703665" sldId="750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81A743CA-A620-A14E-AF8C-3EF25A4A2CAB}" dt="2023-04-26T12:38:21.088" v="1786" actId="1076"/>
          <ac:spMkLst>
            <pc:docMk/>
            <pc:sldMk cId="3092703665" sldId="750"/>
            <ac:spMk id="13" creationId="{8F4BD72D-0F09-0C42-804A-8619B7A9C546}"/>
          </ac:spMkLst>
        </pc:spChg>
        <pc:picChg chg="mod">
          <ac:chgData name="Guilherme Ruiz Ferreira" userId="6085ef24-5f45-458e-9504-bbbbae0289c0" providerId="ADAL" clId="{81A743CA-A620-A14E-AF8C-3EF25A4A2CAB}" dt="2023-04-26T12:37:10.065" v="1623" actId="14100"/>
          <ac:picMkLst>
            <pc:docMk/>
            <pc:sldMk cId="3092703665" sldId="750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81A743CA-A620-A14E-AF8C-3EF25A4A2CAB}" dt="2023-04-26T12:36:47.867" v="1619" actId="14100"/>
          <ac:picMkLst>
            <pc:docMk/>
            <pc:sldMk cId="3092703665" sldId="750"/>
            <ac:picMk id="12" creationId="{DD7BD564-A826-924C-A2B5-D8B3F92EBEF0}"/>
          </ac:picMkLst>
        </pc:picChg>
        <pc:cxnChg chg="mod">
          <ac:chgData name="Guilherme Ruiz Ferreira" userId="6085ef24-5f45-458e-9504-bbbbae0289c0" providerId="ADAL" clId="{81A743CA-A620-A14E-AF8C-3EF25A4A2CAB}" dt="2023-04-26T12:37:33.858" v="1627" actId="14100"/>
          <ac:cxnSpMkLst>
            <pc:docMk/>
            <pc:sldMk cId="3092703665" sldId="750"/>
            <ac:cxnSpMk id="10" creationId="{D7F165E5-6DF2-7240-AEA5-21B988DA2D25}"/>
          </ac:cxnSpMkLst>
        </pc:cxnChg>
      </pc:sldChg>
      <pc:sldChg chg="modSp add del mod">
        <pc:chgData name="Guilherme Ruiz Ferreira" userId="6085ef24-5f45-458e-9504-bbbbae0289c0" providerId="ADAL" clId="{81A743CA-A620-A14E-AF8C-3EF25A4A2CAB}" dt="2023-04-25T19:54:16" v="123" actId="2696"/>
        <pc:sldMkLst>
          <pc:docMk/>
          <pc:sldMk cId="4040409746" sldId="750"/>
        </pc:sldMkLst>
        <pc:spChg chg="mod">
          <ac:chgData name="Guilherme Ruiz Ferreira" userId="6085ef24-5f45-458e-9504-bbbbae0289c0" providerId="ADAL" clId="{81A743CA-A620-A14E-AF8C-3EF25A4A2CAB}" dt="2023-04-19T13:20:48.815" v="46" actId="20577"/>
          <ac:spMkLst>
            <pc:docMk/>
            <pc:sldMk cId="4040409746" sldId="750"/>
            <ac:spMk id="5" creationId="{FD6C7F70-F145-624D-87BC-CC43E28D2B83}"/>
          </ac:spMkLst>
        </pc:spChg>
        <pc:picChg chg="mod">
          <ac:chgData name="Guilherme Ruiz Ferreira" userId="6085ef24-5f45-458e-9504-bbbbae0289c0" providerId="ADAL" clId="{81A743CA-A620-A14E-AF8C-3EF25A4A2CAB}" dt="2023-04-19T13:21:09.754" v="48" actId="14826"/>
          <ac:picMkLst>
            <pc:docMk/>
            <pc:sldMk cId="4040409746" sldId="750"/>
            <ac:picMk id="10" creationId="{72FA0501-C1DC-9B40-86EE-BD0F5D1CD3BB}"/>
          </ac:picMkLst>
        </pc:picChg>
        <pc:picChg chg="mod">
          <ac:chgData name="Guilherme Ruiz Ferreira" userId="6085ef24-5f45-458e-9504-bbbbae0289c0" providerId="ADAL" clId="{81A743CA-A620-A14E-AF8C-3EF25A4A2CAB}" dt="2023-04-19T13:21:03.207" v="47" actId="14826"/>
          <ac:picMkLst>
            <pc:docMk/>
            <pc:sldMk cId="4040409746" sldId="750"/>
            <ac:picMk id="12" creationId="{DD7BD564-A826-924C-A2B5-D8B3F92EBEF0}"/>
          </ac:picMkLst>
        </pc:picChg>
      </pc:sldChg>
      <pc:sldChg chg="addSp delSp modSp add mod">
        <pc:chgData name="Guilherme Ruiz Ferreira" userId="6085ef24-5f45-458e-9504-bbbbae0289c0" providerId="ADAL" clId="{81A743CA-A620-A14E-AF8C-3EF25A4A2CAB}" dt="2023-04-26T12:54:24.252" v="2973"/>
        <pc:sldMkLst>
          <pc:docMk/>
          <pc:sldMk cId="209206693" sldId="751"/>
        </pc:sldMkLst>
        <pc:spChg chg="mod">
          <ac:chgData name="Guilherme Ruiz Ferreira" userId="6085ef24-5f45-458e-9504-bbbbae0289c0" providerId="ADAL" clId="{81A743CA-A620-A14E-AF8C-3EF25A4A2CAB}" dt="2023-04-26T12:40:08.169" v="1801" actId="20577"/>
          <ac:spMkLst>
            <pc:docMk/>
            <pc:sldMk cId="209206693" sldId="751"/>
            <ac:spMk id="5" creationId="{FD6C7F70-F145-624D-87BC-CC43E28D2B83}"/>
          </ac:spMkLst>
        </pc:spChg>
        <pc:spChg chg="del">
          <ac:chgData name="Guilherme Ruiz Ferreira" userId="6085ef24-5f45-458e-9504-bbbbae0289c0" providerId="ADAL" clId="{81A743CA-A620-A14E-AF8C-3EF25A4A2CAB}" dt="2023-04-26T12:39:48.147" v="1790" actId="478"/>
          <ac:spMkLst>
            <pc:docMk/>
            <pc:sldMk cId="209206693" sldId="751"/>
            <ac:spMk id="13" creationId="{8F4BD72D-0F09-0C42-804A-8619B7A9C546}"/>
          </ac:spMkLst>
        </pc:spChg>
        <pc:spChg chg="add mod">
          <ac:chgData name="Guilherme Ruiz Ferreira" userId="6085ef24-5f45-458e-9504-bbbbae0289c0" providerId="ADAL" clId="{81A743CA-A620-A14E-AF8C-3EF25A4A2CAB}" dt="2023-04-26T12:54:24.252" v="2973"/>
          <ac:spMkLst>
            <pc:docMk/>
            <pc:sldMk cId="209206693" sldId="751"/>
            <ac:spMk id="14" creationId="{9A738579-86C0-4348-8E06-1901E7D71FC7}"/>
          </ac:spMkLst>
        </pc:spChg>
        <pc:picChg chg="mod">
          <ac:chgData name="Guilherme Ruiz Ferreira" userId="6085ef24-5f45-458e-9504-bbbbae0289c0" providerId="ADAL" clId="{81A743CA-A620-A14E-AF8C-3EF25A4A2CAB}" dt="2023-04-26T12:39:58.138" v="1793" actId="1076"/>
          <ac:picMkLst>
            <pc:docMk/>
            <pc:sldMk cId="209206693" sldId="751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81A743CA-A620-A14E-AF8C-3EF25A4A2CAB}" dt="2023-04-26T12:38:53.713" v="1788" actId="14826"/>
          <ac:picMkLst>
            <pc:docMk/>
            <pc:sldMk cId="209206693" sldId="751"/>
            <ac:picMk id="12" creationId="{DD7BD564-A826-924C-A2B5-D8B3F92EBEF0}"/>
          </ac:picMkLst>
        </pc:picChg>
      </pc:sldChg>
      <pc:sldChg chg="modSp add del mod">
        <pc:chgData name="Guilherme Ruiz Ferreira" userId="6085ef24-5f45-458e-9504-bbbbae0289c0" providerId="ADAL" clId="{81A743CA-A620-A14E-AF8C-3EF25A4A2CAB}" dt="2023-04-25T19:54:19.140" v="124" actId="2696"/>
        <pc:sldMkLst>
          <pc:docMk/>
          <pc:sldMk cId="1534187140" sldId="751"/>
        </pc:sldMkLst>
        <pc:spChg chg="mod">
          <ac:chgData name="Guilherme Ruiz Ferreira" userId="6085ef24-5f45-458e-9504-bbbbae0289c0" providerId="ADAL" clId="{81A743CA-A620-A14E-AF8C-3EF25A4A2CAB}" dt="2023-04-19T13:21:32.367" v="63" actId="20577"/>
          <ac:spMkLst>
            <pc:docMk/>
            <pc:sldMk cId="1534187140" sldId="751"/>
            <ac:spMk id="5" creationId="{FD6C7F70-F145-624D-87BC-CC43E28D2B83}"/>
          </ac:spMkLst>
        </pc:spChg>
        <pc:picChg chg="mod">
          <ac:chgData name="Guilherme Ruiz Ferreira" userId="6085ef24-5f45-458e-9504-bbbbae0289c0" providerId="ADAL" clId="{81A743CA-A620-A14E-AF8C-3EF25A4A2CAB}" dt="2023-04-19T13:21:50.300" v="65" actId="14826"/>
          <ac:picMkLst>
            <pc:docMk/>
            <pc:sldMk cId="1534187140" sldId="751"/>
            <ac:picMk id="10" creationId="{72FA0501-C1DC-9B40-86EE-BD0F5D1CD3BB}"/>
          </ac:picMkLst>
        </pc:picChg>
        <pc:picChg chg="mod">
          <ac:chgData name="Guilherme Ruiz Ferreira" userId="6085ef24-5f45-458e-9504-bbbbae0289c0" providerId="ADAL" clId="{81A743CA-A620-A14E-AF8C-3EF25A4A2CAB}" dt="2023-04-19T13:21:41.773" v="64" actId="14826"/>
          <ac:picMkLst>
            <pc:docMk/>
            <pc:sldMk cId="1534187140" sldId="751"/>
            <ac:picMk id="12" creationId="{DD7BD564-A826-924C-A2B5-D8B3F92EBEF0}"/>
          </ac:picMkLst>
        </pc:picChg>
      </pc:sldChg>
      <pc:sldChg chg="modSp add del mod">
        <pc:chgData name="Guilherme Ruiz Ferreira" userId="6085ef24-5f45-458e-9504-bbbbae0289c0" providerId="ADAL" clId="{81A743CA-A620-A14E-AF8C-3EF25A4A2CAB}" dt="2023-04-25T19:54:20.049" v="125" actId="2696"/>
        <pc:sldMkLst>
          <pc:docMk/>
          <pc:sldMk cId="2191645456" sldId="752"/>
        </pc:sldMkLst>
        <pc:spChg chg="mod">
          <ac:chgData name="Guilherme Ruiz Ferreira" userId="6085ef24-5f45-458e-9504-bbbbae0289c0" providerId="ADAL" clId="{81A743CA-A620-A14E-AF8C-3EF25A4A2CAB}" dt="2023-04-19T13:22:04.773" v="77" actId="20577"/>
          <ac:spMkLst>
            <pc:docMk/>
            <pc:sldMk cId="2191645456" sldId="752"/>
            <ac:spMk id="5" creationId="{FD6C7F70-F145-624D-87BC-CC43E28D2B83}"/>
          </ac:spMkLst>
        </pc:spChg>
        <pc:picChg chg="mod">
          <ac:chgData name="Guilherme Ruiz Ferreira" userId="6085ef24-5f45-458e-9504-bbbbae0289c0" providerId="ADAL" clId="{81A743CA-A620-A14E-AF8C-3EF25A4A2CAB}" dt="2023-04-19T13:22:16.457" v="78" actId="14826"/>
          <ac:picMkLst>
            <pc:docMk/>
            <pc:sldMk cId="2191645456" sldId="752"/>
            <ac:picMk id="10" creationId="{72FA0501-C1DC-9B40-86EE-BD0F5D1CD3BB}"/>
          </ac:picMkLst>
        </pc:picChg>
        <pc:picChg chg="mod">
          <ac:chgData name="Guilherme Ruiz Ferreira" userId="6085ef24-5f45-458e-9504-bbbbae0289c0" providerId="ADAL" clId="{81A743CA-A620-A14E-AF8C-3EF25A4A2CAB}" dt="2023-04-19T13:22:00.767" v="66" actId="14826"/>
          <ac:picMkLst>
            <pc:docMk/>
            <pc:sldMk cId="2191645456" sldId="752"/>
            <ac:picMk id="12" creationId="{DD7BD564-A826-924C-A2B5-D8B3F92EBEF0}"/>
          </ac:picMkLst>
        </pc:picChg>
      </pc:sldChg>
      <pc:sldChg chg="addSp modSp add mod">
        <pc:chgData name="Guilherme Ruiz Ferreira" userId="6085ef24-5f45-458e-9504-bbbbae0289c0" providerId="ADAL" clId="{81A743CA-A620-A14E-AF8C-3EF25A4A2CAB}" dt="2023-04-26T12:41:29.581" v="1919" actId="20577"/>
        <pc:sldMkLst>
          <pc:docMk/>
          <pc:sldMk cId="2709478505" sldId="752"/>
        </pc:sldMkLst>
        <pc:spChg chg="mod">
          <ac:chgData name="Guilherme Ruiz Ferreira" userId="6085ef24-5f45-458e-9504-bbbbae0289c0" providerId="ADAL" clId="{81A743CA-A620-A14E-AF8C-3EF25A4A2CAB}" dt="2023-04-26T12:40:15.479" v="1810" actId="20577"/>
          <ac:spMkLst>
            <pc:docMk/>
            <pc:sldMk cId="2709478505" sldId="752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81A743CA-A620-A14E-AF8C-3EF25A4A2CAB}" dt="2023-04-26T12:41:29.581" v="1919" actId="20577"/>
          <ac:spMkLst>
            <pc:docMk/>
            <pc:sldMk cId="2709478505" sldId="752"/>
            <ac:spMk id="13" creationId="{932F1804-4A61-3F42-8D7A-E44F26E30782}"/>
          </ac:spMkLst>
        </pc:spChg>
        <pc:picChg chg="mod">
          <ac:chgData name="Guilherme Ruiz Ferreira" userId="6085ef24-5f45-458e-9504-bbbbae0289c0" providerId="ADAL" clId="{81A743CA-A620-A14E-AF8C-3EF25A4A2CAB}" dt="2023-04-26T12:40:46.085" v="1814" actId="14100"/>
          <ac:picMkLst>
            <pc:docMk/>
            <pc:sldMk cId="2709478505" sldId="752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81A743CA-A620-A14E-AF8C-3EF25A4A2CAB}" dt="2023-04-26T12:40:30.009" v="1811" actId="14826"/>
          <ac:picMkLst>
            <pc:docMk/>
            <pc:sldMk cId="2709478505" sldId="752"/>
            <ac:picMk id="12" creationId="{DD7BD564-A826-924C-A2B5-D8B3F92EBEF0}"/>
          </ac:picMkLst>
        </pc:picChg>
      </pc:sldChg>
      <pc:sldChg chg="addSp delSp modSp new mod">
        <pc:chgData name="Guilherme Ruiz Ferreira" userId="6085ef24-5f45-458e-9504-bbbbae0289c0" providerId="ADAL" clId="{81A743CA-A620-A14E-AF8C-3EF25A4A2CAB}" dt="2023-04-26T12:45:55.926" v="2153"/>
        <pc:sldMkLst>
          <pc:docMk/>
          <pc:sldMk cId="3660127004" sldId="753"/>
        </pc:sldMkLst>
        <pc:spChg chg="mod">
          <ac:chgData name="Guilherme Ruiz Ferreira" userId="6085ef24-5f45-458e-9504-bbbbae0289c0" providerId="ADAL" clId="{81A743CA-A620-A14E-AF8C-3EF25A4A2CAB}" dt="2023-04-26T12:45:55.926" v="2153"/>
          <ac:spMkLst>
            <pc:docMk/>
            <pc:sldMk cId="3660127004" sldId="753"/>
            <ac:spMk id="2" creationId="{42FCAB81-6C99-1F4C-88FB-D71B3EA56E32}"/>
          </ac:spMkLst>
        </pc:spChg>
        <pc:spChg chg="add mod">
          <ac:chgData name="Guilherme Ruiz Ferreira" userId="6085ef24-5f45-458e-9504-bbbbae0289c0" providerId="ADAL" clId="{81A743CA-A620-A14E-AF8C-3EF25A4A2CAB}" dt="2023-04-26T12:43:49.413" v="2029" actId="207"/>
          <ac:spMkLst>
            <pc:docMk/>
            <pc:sldMk cId="3660127004" sldId="753"/>
            <ac:spMk id="13" creationId="{9E18EB81-A151-8D4B-85AF-0B1CF737053B}"/>
          </ac:spMkLst>
        </pc:spChg>
        <pc:spChg chg="add mod">
          <ac:chgData name="Guilherme Ruiz Ferreira" userId="6085ef24-5f45-458e-9504-bbbbae0289c0" providerId="ADAL" clId="{81A743CA-A620-A14E-AF8C-3EF25A4A2CAB}" dt="2023-04-26T12:44:22.173" v="2093" actId="1076"/>
          <ac:spMkLst>
            <pc:docMk/>
            <pc:sldMk cId="3660127004" sldId="753"/>
            <ac:spMk id="14" creationId="{27D5F361-1305-0342-82FA-2F7761D1FDD6}"/>
          </ac:spMkLst>
        </pc:spChg>
        <pc:picChg chg="add mod">
          <ac:chgData name="Guilherme Ruiz Ferreira" userId="6085ef24-5f45-458e-9504-bbbbae0289c0" providerId="ADAL" clId="{81A743CA-A620-A14E-AF8C-3EF25A4A2CAB}" dt="2023-04-26T12:42:49.189" v="1953" actId="1076"/>
          <ac:picMkLst>
            <pc:docMk/>
            <pc:sldMk cId="3660127004" sldId="753"/>
            <ac:picMk id="7" creationId="{9DD8B7CD-B31C-AA45-B370-3F35A2EB0DAE}"/>
          </ac:picMkLst>
        </pc:picChg>
        <pc:picChg chg="add del mod">
          <ac:chgData name="Guilherme Ruiz Ferreira" userId="6085ef24-5f45-458e-9504-bbbbae0289c0" providerId="ADAL" clId="{81A743CA-A620-A14E-AF8C-3EF25A4A2CAB}" dt="2023-04-26T12:42:20.439" v="1945" actId="478"/>
          <ac:picMkLst>
            <pc:docMk/>
            <pc:sldMk cId="3660127004" sldId="753"/>
            <ac:picMk id="9" creationId="{A8E94A8C-7D29-5B46-B97E-08A924ED91CC}"/>
          </ac:picMkLst>
        </pc:picChg>
        <pc:picChg chg="add mod">
          <ac:chgData name="Guilherme Ruiz Ferreira" userId="6085ef24-5f45-458e-9504-bbbbae0289c0" providerId="ADAL" clId="{81A743CA-A620-A14E-AF8C-3EF25A4A2CAB}" dt="2023-04-26T12:42:51.387" v="1954" actId="1076"/>
          <ac:picMkLst>
            <pc:docMk/>
            <pc:sldMk cId="3660127004" sldId="753"/>
            <ac:picMk id="11" creationId="{E2BD9717-1388-154C-9402-558511D165FD}"/>
          </ac:picMkLst>
        </pc:picChg>
        <pc:cxnChg chg="add mod">
          <ac:chgData name="Guilherme Ruiz Ferreira" userId="6085ef24-5f45-458e-9504-bbbbae0289c0" providerId="ADAL" clId="{81A743CA-A620-A14E-AF8C-3EF25A4A2CAB}" dt="2023-04-26T12:42:59.265" v="1957"/>
          <ac:cxnSpMkLst>
            <pc:docMk/>
            <pc:sldMk cId="3660127004" sldId="753"/>
            <ac:cxnSpMk id="12" creationId="{E2DC2191-E176-294D-B770-A4A96E6D10A5}"/>
          </ac:cxnSpMkLst>
        </pc:cxnChg>
      </pc:sldChg>
      <pc:sldChg chg="addSp delSp modSp add mod">
        <pc:chgData name="Guilherme Ruiz Ferreira" userId="6085ef24-5f45-458e-9504-bbbbae0289c0" providerId="ADAL" clId="{81A743CA-A620-A14E-AF8C-3EF25A4A2CAB}" dt="2023-04-26T12:47:12.260" v="2177" actId="1076"/>
        <pc:sldMkLst>
          <pc:docMk/>
          <pc:sldMk cId="1497550409" sldId="754"/>
        </pc:sldMkLst>
        <pc:spChg chg="mod">
          <ac:chgData name="Guilherme Ruiz Ferreira" userId="6085ef24-5f45-458e-9504-bbbbae0289c0" providerId="ADAL" clId="{81A743CA-A620-A14E-AF8C-3EF25A4A2CAB}" dt="2023-04-26T12:45:48.161" v="2152" actId="57"/>
          <ac:spMkLst>
            <pc:docMk/>
            <pc:sldMk cId="1497550409" sldId="754"/>
            <ac:spMk id="2" creationId="{42FCAB81-6C99-1F4C-88FB-D71B3EA56E32}"/>
          </ac:spMkLst>
        </pc:spChg>
        <pc:spChg chg="add mod">
          <ac:chgData name="Guilherme Ruiz Ferreira" userId="6085ef24-5f45-458e-9504-bbbbae0289c0" providerId="ADAL" clId="{81A743CA-A620-A14E-AF8C-3EF25A4A2CAB}" dt="2023-04-26T12:46:25.783" v="2159" actId="208"/>
          <ac:spMkLst>
            <pc:docMk/>
            <pc:sldMk cId="1497550409" sldId="754"/>
            <ac:spMk id="9" creationId="{80FED4F9-F4CC-9D44-AD86-9A07E679BE3A}"/>
          </ac:spMkLst>
        </pc:spChg>
        <pc:spChg chg="del">
          <ac:chgData name="Guilherme Ruiz Ferreira" userId="6085ef24-5f45-458e-9504-bbbbae0289c0" providerId="ADAL" clId="{81A743CA-A620-A14E-AF8C-3EF25A4A2CAB}" dt="2023-04-26T12:44:33.452" v="2096" actId="478"/>
          <ac:spMkLst>
            <pc:docMk/>
            <pc:sldMk cId="1497550409" sldId="754"/>
            <ac:spMk id="13" creationId="{9E18EB81-A151-8D4B-85AF-0B1CF737053B}"/>
          </ac:spMkLst>
        </pc:spChg>
        <pc:spChg chg="add mod">
          <ac:chgData name="Guilherme Ruiz Ferreira" userId="6085ef24-5f45-458e-9504-bbbbae0289c0" providerId="ADAL" clId="{81A743CA-A620-A14E-AF8C-3EF25A4A2CAB}" dt="2023-04-26T12:45:29.649" v="2148" actId="1076"/>
          <ac:spMkLst>
            <pc:docMk/>
            <pc:sldMk cId="1497550409" sldId="754"/>
            <ac:spMk id="15" creationId="{777D6C82-8309-A349-9F44-4B42F983E7D9}"/>
          </ac:spMkLst>
        </pc:spChg>
        <pc:spChg chg="add mod">
          <ac:chgData name="Guilherme Ruiz Ferreira" userId="6085ef24-5f45-458e-9504-bbbbae0289c0" providerId="ADAL" clId="{81A743CA-A620-A14E-AF8C-3EF25A4A2CAB}" dt="2023-04-26T12:47:12.260" v="2177" actId="1076"/>
          <ac:spMkLst>
            <pc:docMk/>
            <pc:sldMk cId="1497550409" sldId="754"/>
            <ac:spMk id="16" creationId="{4C92D44E-1165-6947-9D3D-FB52771CB8BA}"/>
          </ac:spMkLst>
        </pc:spChg>
        <pc:picChg chg="add mod">
          <ac:chgData name="Guilherme Ruiz Ferreira" userId="6085ef24-5f45-458e-9504-bbbbae0289c0" providerId="ADAL" clId="{81A743CA-A620-A14E-AF8C-3EF25A4A2CAB}" dt="2023-04-26T12:46:31.641" v="2162" actId="1076"/>
          <ac:picMkLst>
            <pc:docMk/>
            <pc:sldMk cId="1497550409" sldId="754"/>
            <ac:picMk id="8" creationId="{578CF0BE-56A3-C549-B557-328AA42AF619}"/>
          </ac:picMkLst>
        </pc:picChg>
        <pc:picChg chg="del">
          <ac:chgData name="Guilherme Ruiz Ferreira" userId="6085ef24-5f45-458e-9504-bbbbae0289c0" providerId="ADAL" clId="{81A743CA-A620-A14E-AF8C-3EF25A4A2CAB}" dt="2023-04-26T12:44:31.732" v="2095" actId="478"/>
          <ac:picMkLst>
            <pc:docMk/>
            <pc:sldMk cId="1497550409" sldId="754"/>
            <ac:picMk id="11" creationId="{E2BD9717-1388-154C-9402-558511D165FD}"/>
          </ac:picMkLst>
        </pc:picChg>
        <pc:cxnChg chg="del">
          <ac:chgData name="Guilherme Ruiz Ferreira" userId="6085ef24-5f45-458e-9504-bbbbae0289c0" providerId="ADAL" clId="{81A743CA-A620-A14E-AF8C-3EF25A4A2CAB}" dt="2023-04-26T12:44:34.648" v="2097" actId="478"/>
          <ac:cxnSpMkLst>
            <pc:docMk/>
            <pc:sldMk cId="1497550409" sldId="754"/>
            <ac:cxnSpMk id="12" creationId="{E2DC2191-E176-294D-B770-A4A96E6D10A5}"/>
          </ac:cxnSpMkLst>
        </pc:cxnChg>
      </pc:sldChg>
      <pc:sldChg chg="addSp delSp modSp add mod">
        <pc:chgData name="Guilherme Ruiz Ferreira" userId="6085ef24-5f45-458e-9504-bbbbae0289c0" providerId="ADAL" clId="{81A743CA-A620-A14E-AF8C-3EF25A4A2CAB}" dt="2023-04-26T13:05:02.375" v="3482" actId="1076"/>
        <pc:sldMkLst>
          <pc:docMk/>
          <pc:sldMk cId="1658143874" sldId="755"/>
        </pc:sldMkLst>
        <pc:spChg chg="add mod">
          <ac:chgData name="Guilherme Ruiz Ferreira" userId="6085ef24-5f45-458e-9504-bbbbae0289c0" providerId="ADAL" clId="{81A743CA-A620-A14E-AF8C-3EF25A4A2CAB}" dt="2023-04-26T13:05:02.375" v="3482" actId="1076"/>
          <ac:spMkLst>
            <pc:docMk/>
            <pc:sldMk cId="1658143874" sldId="755"/>
            <ac:spMk id="2" creationId="{1F55A2A7-5BCA-CE4A-A925-9DFB685DB892}"/>
          </ac:spMkLst>
        </pc:spChg>
        <pc:spChg chg="mod">
          <ac:chgData name="Guilherme Ruiz Ferreira" userId="6085ef24-5f45-458e-9504-bbbbae0289c0" providerId="ADAL" clId="{81A743CA-A620-A14E-AF8C-3EF25A4A2CAB}" dt="2023-04-26T12:56:15.368" v="2983" actId="20577"/>
          <ac:spMkLst>
            <pc:docMk/>
            <pc:sldMk cId="1658143874" sldId="755"/>
            <ac:spMk id="5" creationId="{FD6C7F70-F145-624D-87BC-CC43E28D2B83}"/>
          </ac:spMkLst>
        </pc:spChg>
        <pc:spChg chg="mod">
          <ac:chgData name="Guilherme Ruiz Ferreira" userId="6085ef24-5f45-458e-9504-bbbbae0289c0" providerId="ADAL" clId="{81A743CA-A620-A14E-AF8C-3EF25A4A2CAB}" dt="2023-04-26T13:04:56.194" v="3479" actId="20577"/>
          <ac:spMkLst>
            <pc:docMk/>
            <pc:sldMk cId="1658143874" sldId="755"/>
            <ac:spMk id="14" creationId="{A20D2C57-E829-E642-839E-47493F41D2E0}"/>
          </ac:spMkLst>
        </pc:spChg>
        <pc:spChg chg="del">
          <ac:chgData name="Guilherme Ruiz Ferreira" userId="6085ef24-5f45-458e-9504-bbbbae0289c0" providerId="ADAL" clId="{81A743CA-A620-A14E-AF8C-3EF25A4A2CAB}" dt="2023-04-26T12:56:56.294" v="3084" actId="478"/>
          <ac:spMkLst>
            <pc:docMk/>
            <pc:sldMk cId="1658143874" sldId="755"/>
            <ac:spMk id="27" creationId="{4A75959A-7737-E045-89F8-D3C2D9F4FCCE}"/>
          </ac:spMkLst>
        </pc:spChg>
        <pc:spChg chg="del">
          <ac:chgData name="Guilherme Ruiz Ferreira" userId="6085ef24-5f45-458e-9504-bbbbae0289c0" providerId="ADAL" clId="{81A743CA-A620-A14E-AF8C-3EF25A4A2CAB}" dt="2023-04-26T12:56:56.294" v="3084" actId="478"/>
          <ac:spMkLst>
            <pc:docMk/>
            <pc:sldMk cId="1658143874" sldId="755"/>
            <ac:spMk id="28" creationId="{1D0EBA69-4779-214B-89E5-99B775564310}"/>
          </ac:spMkLst>
        </pc:spChg>
        <pc:spChg chg="del">
          <ac:chgData name="Guilherme Ruiz Ferreira" userId="6085ef24-5f45-458e-9504-bbbbae0289c0" providerId="ADAL" clId="{81A743CA-A620-A14E-AF8C-3EF25A4A2CAB}" dt="2023-04-26T12:56:56.294" v="3084" actId="478"/>
          <ac:spMkLst>
            <pc:docMk/>
            <pc:sldMk cId="1658143874" sldId="755"/>
            <ac:spMk id="29" creationId="{64F5E9D7-6461-774C-8167-CFF6A831E93E}"/>
          </ac:spMkLst>
        </pc:spChg>
        <pc:spChg chg="del">
          <ac:chgData name="Guilherme Ruiz Ferreira" userId="6085ef24-5f45-458e-9504-bbbbae0289c0" providerId="ADAL" clId="{81A743CA-A620-A14E-AF8C-3EF25A4A2CAB}" dt="2023-04-26T12:56:56.294" v="3084" actId="478"/>
          <ac:spMkLst>
            <pc:docMk/>
            <pc:sldMk cId="1658143874" sldId="755"/>
            <ac:spMk id="30" creationId="{F52A8832-F76B-2A43-A024-0A97C149A3F3}"/>
          </ac:spMkLst>
        </pc:spChg>
        <pc:picChg chg="del">
          <ac:chgData name="Guilherme Ruiz Ferreira" userId="6085ef24-5f45-458e-9504-bbbbae0289c0" providerId="ADAL" clId="{81A743CA-A620-A14E-AF8C-3EF25A4A2CAB}" dt="2023-04-26T12:56:16.956" v="2984" actId="478"/>
          <ac:picMkLst>
            <pc:docMk/>
            <pc:sldMk cId="1658143874" sldId="755"/>
            <ac:picMk id="3" creationId="{F8AE557A-4746-0640-A410-C47A28B2B15C}"/>
          </ac:picMkLst>
        </pc:picChg>
        <pc:cxnChg chg="del">
          <ac:chgData name="Guilherme Ruiz Ferreira" userId="6085ef24-5f45-458e-9504-bbbbae0289c0" providerId="ADAL" clId="{81A743CA-A620-A14E-AF8C-3EF25A4A2CAB}" dt="2023-04-26T12:56:56.294" v="3084" actId="478"/>
          <ac:cxnSpMkLst>
            <pc:docMk/>
            <pc:sldMk cId="1658143874" sldId="755"/>
            <ac:cxnSpMk id="32" creationId="{4E9985CE-8214-E844-A80F-F745DEEBB687}"/>
          </ac:cxnSpMkLst>
        </pc:cxnChg>
        <pc:cxnChg chg="del">
          <ac:chgData name="Guilherme Ruiz Ferreira" userId="6085ef24-5f45-458e-9504-bbbbae0289c0" providerId="ADAL" clId="{81A743CA-A620-A14E-AF8C-3EF25A4A2CAB}" dt="2023-04-26T12:56:56.294" v="3084" actId="478"/>
          <ac:cxnSpMkLst>
            <pc:docMk/>
            <pc:sldMk cId="1658143874" sldId="755"/>
            <ac:cxnSpMk id="34" creationId="{864CF76D-7B53-E142-9CF6-F04BD25734E7}"/>
          </ac:cxnSpMkLst>
        </pc:cxnChg>
        <pc:cxnChg chg="del">
          <ac:chgData name="Guilherme Ruiz Ferreira" userId="6085ef24-5f45-458e-9504-bbbbae0289c0" providerId="ADAL" clId="{81A743CA-A620-A14E-AF8C-3EF25A4A2CAB}" dt="2023-04-26T12:56:56.294" v="3084" actId="478"/>
          <ac:cxnSpMkLst>
            <pc:docMk/>
            <pc:sldMk cId="1658143874" sldId="755"/>
            <ac:cxnSpMk id="36" creationId="{EA044EB3-B22E-E14B-8A5F-28F2148DD28A}"/>
          </ac:cxnSpMkLst>
        </pc:cxnChg>
      </pc:sldChg>
    </pc:docChg>
  </pc:docChgLst>
  <pc:docChgLst>
    <pc:chgData name="Guilherme Ruiz Ferreira" userId="6085ef24-5f45-458e-9504-bbbbae0289c0" providerId="ADAL" clId="{7739E289-B2F1-7A45-BD70-CC5BB77EDC7E}"/>
    <pc:docChg chg="undo custSel modSld">
      <pc:chgData name="Guilherme Ruiz Ferreira" userId="6085ef24-5f45-458e-9504-bbbbae0289c0" providerId="ADAL" clId="{7739E289-B2F1-7A45-BD70-CC5BB77EDC7E}" dt="2023-05-23T20:53:57.843" v="96" actId="478"/>
      <pc:docMkLst>
        <pc:docMk/>
      </pc:docMkLst>
      <pc:sldChg chg="modSp mod">
        <pc:chgData name="Guilherme Ruiz Ferreira" userId="6085ef24-5f45-458e-9504-bbbbae0289c0" providerId="ADAL" clId="{7739E289-B2F1-7A45-BD70-CC5BB77EDC7E}" dt="2023-05-23T20:50:55.413" v="28" actId="20577"/>
        <pc:sldMkLst>
          <pc:docMk/>
          <pc:sldMk cId="2903555483" sldId="701"/>
        </pc:sldMkLst>
        <pc:spChg chg="mod">
          <ac:chgData name="Guilherme Ruiz Ferreira" userId="6085ef24-5f45-458e-9504-bbbbae0289c0" providerId="ADAL" clId="{7739E289-B2F1-7A45-BD70-CC5BB77EDC7E}" dt="2023-05-23T20:48:50.667" v="3" actId="20577"/>
          <ac:spMkLst>
            <pc:docMk/>
            <pc:sldMk cId="2903555483" sldId="701"/>
            <ac:spMk id="3" creationId="{A4715DA6-BF18-6A4F-A2A3-81B9A7CD1E18}"/>
          </ac:spMkLst>
        </pc:spChg>
        <pc:spChg chg="mod">
          <ac:chgData name="Guilherme Ruiz Ferreira" userId="6085ef24-5f45-458e-9504-bbbbae0289c0" providerId="ADAL" clId="{7739E289-B2F1-7A45-BD70-CC5BB77EDC7E}" dt="2023-05-23T20:50:55.413" v="28" actId="20577"/>
          <ac:spMkLst>
            <pc:docMk/>
            <pc:sldMk cId="2903555483" sldId="701"/>
            <ac:spMk id="5" creationId="{5BC725B0-D01A-22B7-F9D0-513E3EB5ED6C}"/>
          </ac:spMkLst>
        </pc:spChg>
      </pc:sldChg>
      <pc:sldChg chg="addSp delSp modSp mod">
        <pc:chgData name="Guilherme Ruiz Ferreira" userId="6085ef24-5f45-458e-9504-bbbbae0289c0" providerId="ADAL" clId="{7739E289-B2F1-7A45-BD70-CC5BB77EDC7E}" dt="2023-05-23T20:53:57.843" v="96" actId="478"/>
        <pc:sldMkLst>
          <pc:docMk/>
          <pc:sldMk cId="3063914908" sldId="756"/>
        </pc:sldMkLst>
        <pc:spChg chg="mod">
          <ac:chgData name="Guilherme Ruiz Ferreira" userId="6085ef24-5f45-458e-9504-bbbbae0289c0" providerId="ADAL" clId="{7739E289-B2F1-7A45-BD70-CC5BB77EDC7E}" dt="2023-05-23T20:51:47.377" v="80" actId="20577"/>
          <ac:spMkLst>
            <pc:docMk/>
            <pc:sldMk cId="3063914908" sldId="756"/>
            <ac:spMk id="5" creationId="{FD6C7F70-F145-624D-87BC-CC43E28D2B83}"/>
          </ac:spMkLst>
        </pc:spChg>
        <pc:spChg chg="del">
          <ac:chgData name="Guilherme Ruiz Ferreira" userId="6085ef24-5f45-458e-9504-bbbbae0289c0" providerId="ADAL" clId="{7739E289-B2F1-7A45-BD70-CC5BB77EDC7E}" dt="2023-05-23T20:53:57.843" v="96" actId="478"/>
          <ac:spMkLst>
            <pc:docMk/>
            <pc:sldMk cId="3063914908" sldId="756"/>
            <ac:spMk id="11" creationId="{E0913187-CAE7-0044-AB77-B858282D54AB}"/>
          </ac:spMkLst>
        </pc:spChg>
        <pc:picChg chg="del">
          <ac:chgData name="Guilherme Ruiz Ferreira" userId="6085ef24-5f45-458e-9504-bbbbae0289c0" providerId="ADAL" clId="{7739E289-B2F1-7A45-BD70-CC5BB77EDC7E}" dt="2023-05-23T20:51:54.717" v="84" actId="478"/>
          <ac:picMkLst>
            <pc:docMk/>
            <pc:sldMk cId="3063914908" sldId="756"/>
            <ac:picMk id="3" creationId="{4EE48BB6-ADDA-B54B-B948-03DF4C5E1508}"/>
          </ac:picMkLst>
        </pc:picChg>
        <pc:picChg chg="add mod">
          <ac:chgData name="Guilherme Ruiz Ferreira" userId="6085ef24-5f45-458e-9504-bbbbae0289c0" providerId="ADAL" clId="{7739E289-B2F1-7A45-BD70-CC5BB77EDC7E}" dt="2023-05-23T20:53:34.988" v="92" actId="1076"/>
          <ac:picMkLst>
            <pc:docMk/>
            <pc:sldMk cId="3063914908" sldId="756"/>
            <ac:picMk id="4" creationId="{747C1B30-4F0B-3C44-A600-5AF20B06EFB3}"/>
          </ac:picMkLst>
        </pc:picChg>
        <pc:picChg chg="del">
          <ac:chgData name="Guilherme Ruiz Ferreira" userId="6085ef24-5f45-458e-9504-bbbbae0289c0" providerId="ADAL" clId="{7739E289-B2F1-7A45-BD70-CC5BB77EDC7E}" dt="2023-05-23T20:51:51.106" v="81" actId="478"/>
          <ac:picMkLst>
            <pc:docMk/>
            <pc:sldMk cId="3063914908" sldId="756"/>
            <ac:picMk id="12" creationId="{DD7BD564-A826-924C-A2B5-D8B3F92EBEF0}"/>
          </ac:picMkLst>
        </pc:picChg>
        <pc:picChg chg="del">
          <ac:chgData name="Guilherme Ruiz Ferreira" userId="6085ef24-5f45-458e-9504-bbbbae0289c0" providerId="ADAL" clId="{7739E289-B2F1-7A45-BD70-CC5BB77EDC7E}" dt="2023-05-23T20:51:52.712" v="82" actId="478"/>
          <ac:picMkLst>
            <pc:docMk/>
            <pc:sldMk cId="3063914908" sldId="756"/>
            <ac:picMk id="14" creationId="{987F72AF-3FCD-A348-87EC-55D11F0C4FFB}"/>
          </ac:picMkLst>
        </pc:picChg>
        <pc:picChg chg="add mod">
          <ac:chgData name="Guilherme Ruiz Ferreira" userId="6085ef24-5f45-458e-9504-bbbbae0289c0" providerId="ADAL" clId="{7739E289-B2F1-7A45-BD70-CC5BB77EDC7E}" dt="2023-05-23T20:53:53.944" v="95" actId="14826"/>
          <ac:picMkLst>
            <pc:docMk/>
            <pc:sldMk cId="3063914908" sldId="756"/>
            <ac:picMk id="16" creationId="{B717E600-2D1C-CA4D-B8F0-0523E7066533}"/>
          </ac:picMkLst>
        </pc:picChg>
        <pc:picChg chg="del">
          <ac:chgData name="Guilherme Ruiz Ferreira" userId="6085ef24-5f45-458e-9504-bbbbae0289c0" providerId="ADAL" clId="{7739E289-B2F1-7A45-BD70-CC5BB77EDC7E}" dt="2023-05-23T20:51:53.709" v="83" actId="478"/>
          <ac:picMkLst>
            <pc:docMk/>
            <pc:sldMk cId="3063914908" sldId="756"/>
            <ac:picMk id="19" creationId="{4FF60003-1B3F-5C4C-8B69-8CDB7DA13D3B}"/>
          </ac:picMkLst>
        </pc:picChg>
        <pc:cxnChg chg="del">
          <ac:chgData name="Guilherme Ruiz Ferreira" userId="6085ef24-5f45-458e-9504-bbbbae0289c0" providerId="ADAL" clId="{7739E289-B2F1-7A45-BD70-CC5BB77EDC7E}" dt="2023-05-23T20:51:58.444" v="85" actId="478"/>
          <ac:cxnSpMkLst>
            <pc:docMk/>
            <pc:sldMk cId="3063914908" sldId="756"/>
            <ac:cxnSpMk id="15" creationId="{5C9EB812-9A9C-2B45-A727-95F2B6DA7C33}"/>
          </ac:cxnSpMkLst>
        </pc:cxnChg>
      </pc:sldChg>
    </pc:docChg>
  </pc:docChgLst>
  <pc:docChgLst>
    <pc:chgData name="Guilherme Ruiz Ferreira" userId="6085ef24-5f45-458e-9504-bbbbae0289c0" providerId="ADAL" clId="{E9D6B4F0-DDD5-C74D-B34F-127864195DB5}"/>
    <pc:docChg chg="modSld sldOrd">
      <pc:chgData name="Guilherme Ruiz Ferreira" userId="6085ef24-5f45-458e-9504-bbbbae0289c0" providerId="ADAL" clId="{E9D6B4F0-DDD5-C74D-B34F-127864195DB5}" dt="2023-06-28T06:15:27.488" v="5" actId="729"/>
      <pc:docMkLst>
        <pc:docMk/>
      </pc:docMkLst>
      <pc:sldChg chg="mod ord modShow">
        <pc:chgData name="Guilherme Ruiz Ferreira" userId="6085ef24-5f45-458e-9504-bbbbae0289c0" providerId="ADAL" clId="{E9D6B4F0-DDD5-C74D-B34F-127864195DB5}" dt="2023-06-28T06:15:23.351" v="4" actId="729"/>
        <pc:sldMkLst>
          <pc:docMk/>
          <pc:sldMk cId="1219662103" sldId="356"/>
        </pc:sldMkLst>
      </pc:sldChg>
      <pc:sldChg chg="mod ord modShow">
        <pc:chgData name="Guilherme Ruiz Ferreira" userId="6085ef24-5f45-458e-9504-bbbbae0289c0" providerId="ADAL" clId="{E9D6B4F0-DDD5-C74D-B34F-127864195DB5}" dt="2023-06-28T06:15:27.488" v="5" actId="729"/>
        <pc:sldMkLst>
          <pc:docMk/>
          <pc:sldMk cId="821586224" sldId="747"/>
        </pc:sldMkLst>
      </pc:sldChg>
    </pc:docChg>
  </pc:docChgLst>
  <pc:docChgLst>
    <pc:chgData name="Guilherme Ruiz Ferreira" userId="6085ef24-5f45-458e-9504-bbbbae0289c0" providerId="ADAL" clId="{E3FADAA7-9543-884D-BC8E-EA0E4CBA7FED}"/>
    <pc:docChg chg="custSel addSld modSld sldOrd">
      <pc:chgData name="Guilherme Ruiz Ferreira" userId="6085ef24-5f45-458e-9504-bbbbae0289c0" providerId="ADAL" clId="{E3FADAA7-9543-884D-BC8E-EA0E4CBA7FED}" dt="2023-05-04T21:11:44.401" v="160" actId="1035"/>
      <pc:docMkLst>
        <pc:docMk/>
      </pc:docMkLst>
      <pc:sldChg chg="modSp mod">
        <pc:chgData name="Guilherme Ruiz Ferreira" userId="6085ef24-5f45-458e-9504-bbbbae0289c0" providerId="ADAL" clId="{E3FADAA7-9543-884D-BC8E-EA0E4CBA7FED}" dt="2023-05-04T21:11:44.401" v="160" actId="1035"/>
        <pc:sldMkLst>
          <pc:docMk/>
          <pc:sldMk cId="209206693" sldId="751"/>
        </pc:sldMkLst>
        <pc:spChg chg="mod">
          <ac:chgData name="Guilherme Ruiz Ferreira" userId="6085ef24-5f45-458e-9504-bbbbae0289c0" providerId="ADAL" clId="{E3FADAA7-9543-884D-BC8E-EA0E4CBA7FED}" dt="2023-05-04T21:11:44.401" v="160" actId="1035"/>
          <ac:spMkLst>
            <pc:docMk/>
            <pc:sldMk cId="209206693" sldId="751"/>
            <ac:spMk id="14" creationId="{9A738579-86C0-4348-8E06-1901E7D71FC7}"/>
          </ac:spMkLst>
        </pc:spChg>
      </pc:sldChg>
      <pc:sldChg chg="addSp delSp modSp add mod">
        <pc:chgData name="Guilherme Ruiz Ferreira" userId="6085ef24-5f45-458e-9504-bbbbae0289c0" providerId="ADAL" clId="{E3FADAA7-9543-884D-BC8E-EA0E4CBA7FED}" dt="2023-05-03T12:24:57.300" v="127" actId="20577"/>
        <pc:sldMkLst>
          <pc:docMk/>
          <pc:sldMk cId="3063914908" sldId="756"/>
        </pc:sldMkLst>
        <pc:spChg chg="mod">
          <ac:chgData name="Guilherme Ruiz Ferreira" userId="6085ef24-5f45-458e-9504-bbbbae0289c0" providerId="ADAL" clId="{E3FADAA7-9543-884D-BC8E-EA0E4CBA7FED}" dt="2023-05-03T12:24:57.300" v="127" actId="20577"/>
          <ac:spMkLst>
            <pc:docMk/>
            <pc:sldMk cId="3063914908" sldId="756"/>
            <ac:spMk id="5" creationId="{FD6C7F70-F145-624D-87BC-CC43E28D2B83}"/>
          </ac:spMkLst>
        </pc:spChg>
        <pc:spChg chg="del">
          <ac:chgData name="Guilherme Ruiz Ferreira" userId="6085ef24-5f45-458e-9504-bbbbae0289c0" providerId="ADAL" clId="{E3FADAA7-9543-884D-BC8E-EA0E4CBA7FED}" dt="2023-05-03T12:21:09.994" v="14" actId="478"/>
          <ac:spMkLst>
            <pc:docMk/>
            <pc:sldMk cId="3063914908" sldId="756"/>
            <ac:spMk id="13" creationId="{932F1804-4A61-3F42-8D7A-E44F26E30782}"/>
          </ac:spMkLst>
        </pc:spChg>
        <pc:picChg chg="mod">
          <ac:chgData name="Guilherme Ruiz Ferreira" userId="6085ef24-5f45-458e-9504-bbbbae0289c0" providerId="ADAL" clId="{E3FADAA7-9543-884D-BC8E-EA0E4CBA7FED}" dt="2023-05-03T12:22:51.862" v="75" actId="1038"/>
          <ac:picMkLst>
            <pc:docMk/>
            <pc:sldMk cId="3063914908" sldId="756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E3FADAA7-9543-884D-BC8E-EA0E4CBA7FED}" dt="2023-05-03T12:21:14.752" v="27" actId="1035"/>
          <ac:picMkLst>
            <pc:docMk/>
            <pc:sldMk cId="3063914908" sldId="756"/>
            <ac:picMk id="12" creationId="{DD7BD564-A826-924C-A2B5-D8B3F92EBEF0}"/>
          </ac:picMkLst>
        </pc:picChg>
        <pc:picChg chg="add mod">
          <ac:chgData name="Guilherme Ruiz Ferreira" userId="6085ef24-5f45-458e-9504-bbbbae0289c0" providerId="ADAL" clId="{E3FADAA7-9543-884D-BC8E-EA0E4CBA7FED}" dt="2023-05-03T12:21:42.267" v="47" actId="14826"/>
          <ac:picMkLst>
            <pc:docMk/>
            <pc:sldMk cId="3063914908" sldId="756"/>
            <ac:picMk id="14" creationId="{987F72AF-3FCD-A348-87EC-55D11F0C4FFB}"/>
          </ac:picMkLst>
        </pc:picChg>
        <pc:picChg chg="add mod">
          <ac:chgData name="Guilherme Ruiz Ferreira" userId="6085ef24-5f45-458e-9504-bbbbae0289c0" providerId="ADAL" clId="{E3FADAA7-9543-884D-BC8E-EA0E4CBA7FED}" dt="2023-05-03T12:23:18.958" v="79" actId="14826"/>
          <ac:picMkLst>
            <pc:docMk/>
            <pc:sldMk cId="3063914908" sldId="756"/>
            <ac:picMk id="19" creationId="{4FF60003-1B3F-5C4C-8B69-8CDB7DA13D3B}"/>
          </ac:picMkLst>
        </pc:picChg>
        <pc:cxnChg chg="mod">
          <ac:chgData name="Guilherme Ruiz Ferreira" userId="6085ef24-5f45-458e-9504-bbbbae0289c0" providerId="ADAL" clId="{E3FADAA7-9543-884D-BC8E-EA0E4CBA7FED}" dt="2023-05-03T12:22:55.246" v="76" actId="1037"/>
          <ac:cxnSpMkLst>
            <pc:docMk/>
            <pc:sldMk cId="3063914908" sldId="756"/>
            <ac:cxnSpMk id="10" creationId="{D7F165E5-6DF2-7240-AEA5-21B988DA2D25}"/>
          </ac:cxnSpMkLst>
        </pc:cxnChg>
        <pc:cxnChg chg="add mod">
          <ac:chgData name="Guilherme Ruiz Ferreira" userId="6085ef24-5f45-458e-9504-bbbbae0289c0" providerId="ADAL" clId="{E3FADAA7-9543-884D-BC8E-EA0E4CBA7FED}" dt="2023-05-03T12:22:48.930" v="71" actId="14100"/>
          <ac:cxnSpMkLst>
            <pc:docMk/>
            <pc:sldMk cId="3063914908" sldId="756"/>
            <ac:cxnSpMk id="15" creationId="{5C9EB812-9A9C-2B45-A727-95F2B6DA7C33}"/>
          </ac:cxnSpMkLst>
        </pc:cxnChg>
      </pc:sldChg>
      <pc:sldChg chg="addSp modSp add mod ord">
        <pc:chgData name="Guilherme Ruiz Ferreira" userId="6085ef24-5f45-458e-9504-bbbbae0289c0" providerId="ADAL" clId="{E3FADAA7-9543-884D-BC8E-EA0E4CBA7FED}" dt="2023-05-03T12:27:55.908" v="158" actId="20578"/>
        <pc:sldMkLst>
          <pc:docMk/>
          <pc:sldMk cId="934167112" sldId="757"/>
        </pc:sldMkLst>
        <pc:spChg chg="add mod">
          <ac:chgData name="Guilherme Ruiz Ferreira" userId="6085ef24-5f45-458e-9504-bbbbae0289c0" providerId="ADAL" clId="{E3FADAA7-9543-884D-BC8E-EA0E4CBA7FED}" dt="2023-05-03T12:27:26.440" v="155" actId="14100"/>
          <ac:spMkLst>
            <pc:docMk/>
            <pc:sldMk cId="934167112" sldId="757"/>
            <ac:spMk id="2" creationId="{A33A878D-8BF3-E345-9674-1035F13D7445}"/>
          </ac:spMkLst>
        </pc:spChg>
        <pc:spChg chg="mod">
          <ac:chgData name="Guilherme Ruiz Ferreira" userId="6085ef24-5f45-458e-9504-bbbbae0289c0" providerId="ADAL" clId="{E3FADAA7-9543-884D-BC8E-EA0E4CBA7FED}" dt="2023-05-03T12:24:52.506" v="119" actId="20577"/>
          <ac:spMkLst>
            <pc:docMk/>
            <pc:sldMk cId="934167112" sldId="757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E3FADAA7-9543-884D-BC8E-EA0E4CBA7FED}" dt="2023-05-03T12:27:36.349" v="157" actId="1076"/>
          <ac:spMkLst>
            <pc:docMk/>
            <pc:sldMk cId="934167112" sldId="757"/>
            <ac:spMk id="16" creationId="{EF0082C7-B3F6-234C-8BB7-A6283A1C55D2}"/>
          </ac:spMkLst>
        </pc:spChg>
        <pc:picChg chg="mod">
          <ac:chgData name="Guilherme Ruiz Ferreira" userId="6085ef24-5f45-458e-9504-bbbbae0289c0" providerId="ADAL" clId="{E3FADAA7-9543-884D-BC8E-EA0E4CBA7FED}" dt="2023-05-03T12:25:38.618" v="130" actId="14826"/>
          <ac:picMkLst>
            <pc:docMk/>
            <pc:sldMk cId="934167112" sldId="757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E3FADAA7-9543-884D-BC8E-EA0E4CBA7FED}" dt="2023-05-03T12:25:29.473" v="129" actId="14826"/>
          <ac:picMkLst>
            <pc:docMk/>
            <pc:sldMk cId="934167112" sldId="757"/>
            <ac:picMk id="12" creationId="{DD7BD564-A826-924C-A2B5-D8B3F92EBEF0}"/>
          </ac:picMkLst>
        </pc:picChg>
        <pc:picChg chg="mod">
          <ac:chgData name="Guilherme Ruiz Ferreira" userId="6085ef24-5f45-458e-9504-bbbbae0289c0" providerId="ADAL" clId="{E3FADAA7-9543-884D-BC8E-EA0E4CBA7FED}" dt="2023-05-03T12:25:59.555" v="131" actId="14826"/>
          <ac:picMkLst>
            <pc:docMk/>
            <pc:sldMk cId="934167112" sldId="757"/>
            <ac:picMk id="14" creationId="{987F72AF-3FCD-A348-87EC-55D11F0C4FFB}"/>
          </ac:picMkLst>
        </pc:picChg>
        <pc:picChg chg="mod">
          <ac:chgData name="Guilherme Ruiz Ferreira" userId="6085ef24-5f45-458e-9504-bbbbae0289c0" providerId="ADAL" clId="{E3FADAA7-9543-884D-BC8E-EA0E4CBA7FED}" dt="2023-05-03T12:26:11.046" v="132" actId="14826"/>
          <ac:picMkLst>
            <pc:docMk/>
            <pc:sldMk cId="934167112" sldId="757"/>
            <ac:picMk id="19" creationId="{4FF60003-1B3F-5C4C-8B69-8CDB7DA13D3B}"/>
          </ac:picMkLst>
        </pc:picChg>
      </pc:sldChg>
    </pc:docChg>
  </pc:docChgLst>
  <pc:docChgLst>
    <pc:chgData name="Guilherme Ruiz Ferreira" userId="6085ef24-5f45-458e-9504-bbbbae0289c0" providerId="ADAL" clId="{8C49F6B5-A49E-B94E-B890-053864010766}"/>
    <pc:docChg chg="undo redo custSel addSld modSld sldOrd modMainMaster">
      <pc:chgData name="Guilherme Ruiz Ferreira" userId="6085ef24-5f45-458e-9504-bbbbae0289c0" providerId="ADAL" clId="{8C49F6B5-A49E-B94E-B890-053864010766}" dt="2023-06-27T22:31:55.348" v="3245" actId="478"/>
      <pc:docMkLst>
        <pc:docMk/>
      </pc:docMkLst>
      <pc:sldChg chg="modSp mod">
        <pc:chgData name="Guilherme Ruiz Ferreira" userId="6085ef24-5f45-458e-9504-bbbbae0289c0" providerId="ADAL" clId="{8C49F6B5-A49E-B94E-B890-053864010766}" dt="2023-06-27T22:16:37.235" v="2770" actId="20577"/>
        <pc:sldMkLst>
          <pc:docMk/>
          <pc:sldMk cId="2849969688" sldId="281"/>
        </pc:sldMkLst>
        <pc:spChg chg="mod">
          <ac:chgData name="Guilherme Ruiz Ferreira" userId="6085ef24-5f45-458e-9504-bbbbae0289c0" providerId="ADAL" clId="{8C49F6B5-A49E-B94E-B890-053864010766}" dt="2023-06-27T22:16:37.235" v="2770" actId="20577"/>
          <ac:spMkLst>
            <pc:docMk/>
            <pc:sldMk cId="2849969688" sldId="281"/>
            <ac:spMk id="2" creationId="{7181FDA6-811D-664B-CDBE-04034C84FC44}"/>
          </ac:spMkLst>
        </pc:spChg>
      </pc:sldChg>
      <pc:sldChg chg="addSp delSp modSp">
        <pc:chgData name="Guilherme Ruiz Ferreira" userId="6085ef24-5f45-458e-9504-bbbbae0289c0" providerId="ADAL" clId="{8C49F6B5-A49E-B94E-B890-053864010766}" dt="2023-06-27T13:20:08.268" v="9"/>
        <pc:sldMkLst>
          <pc:docMk/>
          <pc:sldMk cId="1219662103" sldId="356"/>
        </pc:sldMkLst>
        <pc:spChg chg="mod">
          <ac:chgData name="Guilherme Ruiz Ferreira" userId="6085ef24-5f45-458e-9504-bbbbae0289c0" providerId="ADAL" clId="{8C49F6B5-A49E-B94E-B890-053864010766}" dt="2023-06-27T13:18:53.529" v="6"/>
          <ac:spMkLst>
            <pc:docMk/>
            <pc:sldMk cId="1219662103" sldId="356"/>
            <ac:spMk id="6" creationId="{2B9687AC-A26A-B849-AE9D-02783D085F95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219662103" sldId="356"/>
            <ac:spMk id="7" creationId="{4F884912-E5EF-8341-8491-F6AB9FABDD7A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219662103" sldId="356"/>
            <ac:spMk id="9" creationId="{A64880E6-46D0-7141-AB4F-C336E9C93B48}"/>
          </ac:spMkLst>
        </pc:spChg>
      </pc:sldChg>
      <pc:sldChg chg="addSp modSp mod">
        <pc:chgData name="Guilherme Ruiz Ferreira" userId="6085ef24-5f45-458e-9504-bbbbae0289c0" providerId="ADAL" clId="{8C49F6B5-A49E-B94E-B890-053864010766}" dt="2023-06-27T16:24:19.850" v="67" actId="1076"/>
        <pc:sldMkLst>
          <pc:docMk/>
          <pc:sldMk cId="2903555483" sldId="701"/>
        </pc:sldMkLst>
        <pc:spChg chg="mod">
          <ac:chgData name="Guilherme Ruiz Ferreira" userId="6085ef24-5f45-458e-9504-bbbbae0289c0" providerId="ADAL" clId="{8C49F6B5-A49E-B94E-B890-053864010766}" dt="2023-06-27T13:18:11.750" v="5" actId="20577"/>
          <ac:spMkLst>
            <pc:docMk/>
            <pc:sldMk cId="2903555483" sldId="701"/>
            <ac:spMk id="3" creationId="{A4715DA6-BF18-6A4F-A2A3-81B9A7CD1E18}"/>
          </ac:spMkLst>
        </pc:spChg>
        <pc:picChg chg="add mod">
          <ac:chgData name="Guilherme Ruiz Ferreira" userId="6085ef24-5f45-458e-9504-bbbbae0289c0" providerId="ADAL" clId="{8C49F6B5-A49E-B94E-B890-053864010766}" dt="2023-06-27T16:24:19.850" v="67" actId="1076"/>
          <ac:picMkLst>
            <pc:docMk/>
            <pc:sldMk cId="2903555483" sldId="701"/>
            <ac:picMk id="4" creationId="{FA2197AC-CC38-B245-A2BB-D65AF1B97A4F}"/>
          </ac:picMkLst>
        </pc:picChg>
      </pc:sldChg>
      <pc:sldChg chg="addSp delSp">
        <pc:chgData name="Guilherme Ruiz Ferreira" userId="6085ef24-5f45-458e-9504-bbbbae0289c0" providerId="ADAL" clId="{8C49F6B5-A49E-B94E-B890-053864010766}" dt="2023-06-27T13:20:08.268" v="9"/>
        <pc:sldMkLst>
          <pc:docMk/>
          <pc:sldMk cId="153091650" sldId="704"/>
        </pc:sldMkLst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53091650" sldId="704"/>
            <ac:spMk id="4" creationId="{B528A36F-9433-D54A-9A20-C16473F8CEBA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53091650" sldId="704"/>
            <ac:spMk id="5" creationId="{0C8FE8D5-5419-4E44-A2C2-5B2DCD7DD69F}"/>
          </ac:spMkLst>
        </pc:spChg>
      </pc:sldChg>
      <pc:sldChg chg="addSp delSp modSp mod">
        <pc:chgData name="Guilherme Ruiz Ferreira" userId="6085ef24-5f45-458e-9504-bbbbae0289c0" providerId="ADAL" clId="{8C49F6B5-A49E-B94E-B890-053864010766}" dt="2023-06-27T22:23:48.072" v="3058" actId="20577"/>
        <pc:sldMkLst>
          <pc:docMk/>
          <pc:sldMk cId="65466094" sldId="744"/>
        </pc:sldMkLst>
        <pc:spChg chg="mod">
          <ac:chgData name="Guilherme Ruiz Ferreira" userId="6085ef24-5f45-458e-9504-bbbbae0289c0" providerId="ADAL" clId="{8C49F6B5-A49E-B94E-B890-053864010766}" dt="2023-06-27T22:16:47.444" v="2778" actId="20577"/>
          <ac:spMkLst>
            <pc:docMk/>
            <pc:sldMk cId="65466094" sldId="744"/>
            <ac:spMk id="2" creationId="{5B3D9ED6-4FEF-B142-8AB8-A6193A942EDD}"/>
          </ac:spMkLst>
        </pc:spChg>
        <pc:spChg chg="mod">
          <ac:chgData name="Guilherme Ruiz Ferreira" userId="6085ef24-5f45-458e-9504-bbbbae0289c0" providerId="ADAL" clId="{8C49F6B5-A49E-B94E-B890-053864010766}" dt="2023-06-27T22:23:48.072" v="3058" actId="20577"/>
          <ac:spMkLst>
            <pc:docMk/>
            <pc:sldMk cId="65466094" sldId="744"/>
            <ac:spMk id="3" creationId="{FEE0E02D-A8D0-BF4E-BE6F-E1EE338252ED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65466094" sldId="744"/>
            <ac:spMk id="5" creationId="{A96A2AD4-EACB-EC4F-9875-7DA10CF34C9F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65466094" sldId="744"/>
            <ac:spMk id="6" creationId="{8203285C-5190-DF48-B3AF-B1F059396FFA}"/>
          </ac:spMkLst>
        </pc:spChg>
      </pc:sldChg>
      <pc:sldChg chg="addSp delSp">
        <pc:chgData name="Guilherme Ruiz Ferreira" userId="6085ef24-5f45-458e-9504-bbbbae0289c0" providerId="ADAL" clId="{8C49F6B5-A49E-B94E-B890-053864010766}" dt="2023-06-27T13:20:08.268" v="9"/>
        <pc:sldMkLst>
          <pc:docMk/>
          <pc:sldMk cId="821586224" sldId="747"/>
        </pc:sldMkLst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821586224" sldId="747"/>
            <ac:spMk id="7" creationId="{4F884912-E5EF-8341-8491-F6AB9FABDD7A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821586224" sldId="747"/>
            <ac:spMk id="9" creationId="{A64880E6-46D0-7141-AB4F-C336E9C93B48}"/>
          </ac:spMkLst>
        </pc:spChg>
      </pc:sldChg>
      <pc:sldChg chg="addSp delSp">
        <pc:chgData name="Guilherme Ruiz Ferreira" userId="6085ef24-5f45-458e-9504-bbbbae0289c0" providerId="ADAL" clId="{8C49F6B5-A49E-B94E-B890-053864010766}" dt="2023-06-27T13:20:08.268" v="9"/>
        <pc:sldMkLst>
          <pc:docMk/>
          <pc:sldMk cId="3408705418" sldId="749"/>
        </pc:sldMkLst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3408705418" sldId="749"/>
            <ac:spMk id="7" creationId="{4F884912-E5EF-8341-8491-F6AB9FABDD7A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3408705418" sldId="749"/>
            <ac:spMk id="9" creationId="{A64880E6-46D0-7141-AB4F-C336E9C93B48}"/>
          </ac:spMkLst>
        </pc:spChg>
      </pc:sldChg>
      <pc:sldChg chg="addSp delSp modSp mod">
        <pc:chgData name="Guilherme Ruiz Ferreira" userId="6085ef24-5f45-458e-9504-bbbbae0289c0" providerId="ADAL" clId="{8C49F6B5-A49E-B94E-B890-053864010766}" dt="2023-06-27T21:50:38.471" v="1989" actId="1076"/>
        <pc:sldMkLst>
          <pc:docMk/>
          <pc:sldMk cId="2709478505" sldId="752"/>
        </pc:sldMkLst>
        <pc:spChg chg="mod">
          <ac:chgData name="Guilherme Ruiz Ferreira" userId="6085ef24-5f45-458e-9504-bbbbae0289c0" providerId="ADAL" clId="{8C49F6B5-A49E-B94E-B890-053864010766}" dt="2023-06-27T21:29:27.529" v="1018" actId="113"/>
          <ac:spMkLst>
            <pc:docMk/>
            <pc:sldMk cId="2709478505" sldId="752"/>
            <ac:spMk id="2" creationId="{77B2CAA6-52EC-8D4C-BCD5-2D5CCE6AD300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2709478505" sldId="752"/>
            <ac:spMk id="7" creationId="{4F884912-E5EF-8341-8491-F6AB9FABDD7A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2709478505" sldId="752"/>
            <ac:spMk id="9" creationId="{A64880E6-46D0-7141-AB4F-C336E9C93B48}"/>
          </ac:spMkLst>
        </pc:spChg>
        <pc:spChg chg="mod">
          <ac:chgData name="Guilherme Ruiz Ferreira" userId="6085ef24-5f45-458e-9504-bbbbae0289c0" providerId="ADAL" clId="{8C49F6B5-A49E-B94E-B890-053864010766}" dt="2023-06-27T21:29:30.774" v="1019" actId="113"/>
          <ac:spMkLst>
            <pc:docMk/>
            <pc:sldMk cId="2709478505" sldId="752"/>
            <ac:spMk id="14" creationId="{5F2AD823-31CC-0546-9C75-E738B43A53D0}"/>
          </ac:spMkLst>
        </pc:spChg>
        <pc:picChg chg="mod">
          <ac:chgData name="Guilherme Ruiz Ferreira" userId="6085ef24-5f45-458e-9504-bbbbae0289c0" providerId="ADAL" clId="{8C49F6B5-A49E-B94E-B890-053864010766}" dt="2023-06-27T21:50:38.241" v="1988" actId="1076"/>
          <ac:picMkLst>
            <pc:docMk/>
            <pc:sldMk cId="2709478505" sldId="752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8C49F6B5-A49E-B94E-B890-053864010766}" dt="2023-06-27T21:50:38.471" v="1989" actId="1076"/>
          <ac:picMkLst>
            <pc:docMk/>
            <pc:sldMk cId="2709478505" sldId="752"/>
            <ac:picMk id="12" creationId="{DD7BD564-A826-924C-A2B5-D8B3F92EBEF0}"/>
          </ac:picMkLst>
        </pc:picChg>
      </pc:sldChg>
      <pc:sldChg chg="addSp delSp ord">
        <pc:chgData name="Guilherme Ruiz Ferreira" userId="6085ef24-5f45-458e-9504-bbbbae0289c0" providerId="ADAL" clId="{8C49F6B5-A49E-B94E-B890-053864010766}" dt="2023-06-27T21:23:18.422" v="878" actId="20578"/>
        <pc:sldMkLst>
          <pc:docMk/>
          <pc:sldMk cId="1658143874" sldId="755"/>
        </pc:sldMkLst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658143874" sldId="755"/>
            <ac:spMk id="7" creationId="{4F884912-E5EF-8341-8491-F6AB9FABDD7A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658143874" sldId="755"/>
            <ac:spMk id="9" creationId="{A64880E6-46D0-7141-AB4F-C336E9C93B48}"/>
          </ac:spMkLst>
        </pc:spChg>
      </pc:sldChg>
      <pc:sldChg chg="addSp delSp modSp mod">
        <pc:chgData name="Guilherme Ruiz Ferreira" userId="6085ef24-5f45-458e-9504-bbbbae0289c0" providerId="ADAL" clId="{8C49F6B5-A49E-B94E-B890-053864010766}" dt="2023-06-27T22:29:19.378" v="3213" actId="1076"/>
        <pc:sldMkLst>
          <pc:docMk/>
          <pc:sldMk cId="3063914908" sldId="756"/>
        </pc:sldMkLst>
        <pc:spChg chg="mod">
          <ac:chgData name="Guilherme Ruiz Ferreira" userId="6085ef24-5f45-458e-9504-bbbbae0289c0" providerId="ADAL" clId="{8C49F6B5-A49E-B94E-B890-053864010766}" dt="2023-06-27T21:28:32.626" v="995" actId="1076"/>
          <ac:spMkLst>
            <pc:docMk/>
            <pc:sldMk cId="3063914908" sldId="756"/>
            <ac:spMk id="2" creationId="{3ADAD71E-8AEE-0A42-883A-CD8C3BBDBCA9}"/>
          </ac:spMkLst>
        </pc:spChg>
        <pc:spChg chg="mod">
          <ac:chgData name="Guilherme Ruiz Ferreira" userId="6085ef24-5f45-458e-9504-bbbbae0289c0" providerId="ADAL" clId="{8C49F6B5-A49E-B94E-B890-053864010766}" dt="2023-06-27T21:24:17.043" v="881"/>
          <ac:spMkLst>
            <pc:docMk/>
            <pc:sldMk cId="3063914908" sldId="756"/>
            <ac:spMk id="5" creationId="{FD6C7F70-F145-624D-87BC-CC43E28D2B83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3063914908" sldId="756"/>
            <ac:spMk id="7" creationId="{4F884912-E5EF-8341-8491-F6AB9FABDD7A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3063914908" sldId="756"/>
            <ac:spMk id="9" creationId="{A64880E6-46D0-7141-AB4F-C336E9C93B48}"/>
          </ac:spMkLst>
        </pc:spChg>
        <pc:spChg chg="mod">
          <ac:chgData name="Guilherme Ruiz Ferreira" userId="6085ef24-5f45-458e-9504-bbbbae0289c0" providerId="ADAL" clId="{8C49F6B5-A49E-B94E-B890-053864010766}" dt="2023-06-27T21:28:27.925" v="990" actId="1076"/>
          <ac:spMkLst>
            <pc:docMk/>
            <pc:sldMk cId="3063914908" sldId="756"/>
            <ac:spMk id="11" creationId="{0DA33B8C-E6ED-8944-8C62-8135EB942DE8}"/>
          </ac:spMkLst>
        </pc:spChg>
        <pc:cxnChg chg="add mod">
          <ac:chgData name="Guilherme Ruiz Ferreira" userId="6085ef24-5f45-458e-9504-bbbbae0289c0" providerId="ADAL" clId="{8C49F6B5-A49E-B94E-B890-053864010766}" dt="2023-06-27T22:27:24.225" v="3184" actId="17032"/>
          <ac:cxnSpMkLst>
            <pc:docMk/>
            <pc:sldMk cId="3063914908" sldId="756"/>
            <ac:cxnSpMk id="8" creationId="{77A41640-9A21-4341-B6DC-2E7CFF3A874A}"/>
          </ac:cxnSpMkLst>
        </pc:cxnChg>
        <pc:cxnChg chg="add mod">
          <ac:chgData name="Guilherme Ruiz Ferreira" userId="6085ef24-5f45-458e-9504-bbbbae0289c0" providerId="ADAL" clId="{8C49F6B5-A49E-B94E-B890-053864010766}" dt="2023-06-27T22:28:14.196" v="3196" actId="1076"/>
          <ac:cxnSpMkLst>
            <pc:docMk/>
            <pc:sldMk cId="3063914908" sldId="756"/>
            <ac:cxnSpMk id="13" creationId="{7E62E362-5BC4-6048-A96C-47DCBC89F9B3}"/>
          </ac:cxnSpMkLst>
        </pc:cxnChg>
        <pc:cxnChg chg="add mod">
          <ac:chgData name="Guilherme Ruiz Ferreira" userId="6085ef24-5f45-458e-9504-bbbbae0289c0" providerId="ADAL" clId="{8C49F6B5-A49E-B94E-B890-053864010766}" dt="2023-06-27T22:28:48.442" v="3206" actId="1076"/>
          <ac:cxnSpMkLst>
            <pc:docMk/>
            <pc:sldMk cId="3063914908" sldId="756"/>
            <ac:cxnSpMk id="14" creationId="{4168AEF6-05CD-3F4B-B45E-298C47B8917C}"/>
          </ac:cxnSpMkLst>
        </pc:cxnChg>
        <pc:cxnChg chg="add mod">
          <ac:chgData name="Guilherme Ruiz Ferreira" userId="6085ef24-5f45-458e-9504-bbbbae0289c0" providerId="ADAL" clId="{8C49F6B5-A49E-B94E-B890-053864010766}" dt="2023-06-27T22:29:19.378" v="3213" actId="1076"/>
          <ac:cxnSpMkLst>
            <pc:docMk/>
            <pc:sldMk cId="3063914908" sldId="756"/>
            <ac:cxnSpMk id="17" creationId="{FFADABEA-B980-6444-8EAC-4A76555AD17C}"/>
          </ac:cxnSpMkLst>
        </pc:cxnChg>
      </pc:sldChg>
      <pc:sldChg chg="addSp delSp modSp mod">
        <pc:chgData name="Guilherme Ruiz Ferreira" userId="6085ef24-5f45-458e-9504-bbbbae0289c0" providerId="ADAL" clId="{8C49F6B5-A49E-B94E-B890-053864010766}" dt="2023-06-27T16:25:22.853" v="73" actId="20577"/>
        <pc:sldMkLst>
          <pc:docMk/>
          <pc:sldMk cId="1171975253" sldId="758"/>
        </pc:sldMkLst>
        <pc:spChg chg="mod">
          <ac:chgData name="Guilherme Ruiz Ferreira" userId="6085ef24-5f45-458e-9504-bbbbae0289c0" providerId="ADAL" clId="{8C49F6B5-A49E-B94E-B890-053864010766}" dt="2023-06-27T16:25:22.853" v="73" actId="20577"/>
          <ac:spMkLst>
            <pc:docMk/>
            <pc:sldMk cId="1171975253" sldId="758"/>
            <ac:spMk id="3" creationId="{7F08DD2C-A818-F54D-BF1C-CBCF0F0C7B55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171975253" sldId="758"/>
            <ac:spMk id="5" creationId="{EF43FE6E-6789-DA4C-A1CF-70C37AE2902B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171975253" sldId="758"/>
            <ac:spMk id="6" creationId="{C3D41436-7100-3E47-9209-7FCC13CB58BA}"/>
          </ac:spMkLst>
        </pc:spChg>
      </pc:sldChg>
      <pc:sldChg chg="addSp delSp">
        <pc:chgData name="Guilherme Ruiz Ferreira" userId="6085ef24-5f45-458e-9504-bbbbae0289c0" providerId="ADAL" clId="{8C49F6B5-A49E-B94E-B890-053864010766}" dt="2023-06-27T13:20:08.268" v="9"/>
        <pc:sldMkLst>
          <pc:docMk/>
          <pc:sldMk cId="843738853" sldId="759"/>
        </pc:sldMkLst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843738853" sldId="759"/>
            <ac:spMk id="5" creationId="{14ACA926-AB0D-D04C-9760-309C6D9479AF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843738853" sldId="759"/>
            <ac:spMk id="6" creationId="{D35D0B15-304E-A446-A0A8-4410DB8ECAE8}"/>
          </ac:spMkLst>
        </pc:spChg>
      </pc:sldChg>
      <pc:sldChg chg="addSp delSp">
        <pc:chgData name="Guilherme Ruiz Ferreira" userId="6085ef24-5f45-458e-9504-bbbbae0289c0" providerId="ADAL" clId="{8C49F6B5-A49E-B94E-B890-053864010766}" dt="2023-06-27T13:20:08.268" v="9"/>
        <pc:sldMkLst>
          <pc:docMk/>
          <pc:sldMk cId="4274855277" sldId="760"/>
        </pc:sldMkLst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4274855277" sldId="760"/>
            <ac:spMk id="5" creationId="{D671EE4B-B329-404D-9514-67B22AC9D7A4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4274855277" sldId="760"/>
            <ac:spMk id="6" creationId="{733D5EA3-85CA-F14B-A846-3DEC89A1A53B}"/>
          </ac:spMkLst>
        </pc:spChg>
      </pc:sldChg>
      <pc:sldChg chg="addSp delSp modSp mod">
        <pc:chgData name="Guilherme Ruiz Ferreira" userId="6085ef24-5f45-458e-9504-bbbbae0289c0" providerId="ADAL" clId="{8C49F6B5-A49E-B94E-B890-053864010766}" dt="2023-06-27T22:31:55.348" v="3245" actId="478"/>
        <pc:sldMkLst>
          <pc:docMk/>
          <pc:sldMk cId="3468239713" sldId="761"/>
        </pc:sldMkLst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3468239713" sldId="761"/>
            <ac:spMk id="5" creationId="{D671EE4B-B329-404D-9514-67B22AC9D7A4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3468239713" sldId="761"/>
            <ac:spMk id="6" creationId="{733D5EA3-85CA-F14B-A846-3DEC89A1A53B}"/>
          </ac:spMkLst>
        </pc:spChg>
        <pc:spChg chg="mod">
          <ac:chgData name="Guilherme Ruiz Ferreira" userId="6085ef24-5f45-458e-9504-bbbbae0289c0" providerId="ADAL" clId="{8C49F6B5-A49E-B94E-B890-053864010766}" dt="2023-06-27T21:29:44.714" v="1021" actId="113"/>
          <ac:spMkLst>
            <pc:docMk/>
            <pc:sldMk cId="3468239713" sldId="761"/>
            <ac:spMk id="19" creationId="{41B40781-799C-F447-97A9-AE83D801AA48}"/>
          </ac:spMkLst>
        </pc:spChg>
        <pc:cxnChg chg="del mod">
          <ac:chgData name="Guilherme Ruiz Ferreira" userId="6085ef24-5f45-458e-9504-bbbbae0289c0" providerId="ADAL" clId="{8C49F6B5-A49E-B94E-B890-053864010766}" dt="2023-06-27T22:31:30.331" v="3222" actId="478"/>
          <ac:cxnSpMkLst>
            <pc:docMk/>
            <pc:sldMk cId="3468239713" sldId="761"/>
            <ac:cxnSpMk id="244" creationId="{25F8762A-1565-E448-8929-93ACBF5F85D6}"/>
          </ac:cxnSpMkLst>
        </pc:cxnChg>
        <pc:cxnChg chg="del mod">
          <ac:chgData name="Guilherme Ruiz Ferreira" userId="6085ef24-5f45-458e-9504-bbbbae0289c0" providerId="ADAL" clId="{8C49F6B5-A49E-B94E-B890-053864010766}" dt="2023-06-27T22:31:33.296" v="3224" actId="478"/>
          <ac:cxnSpMkLst>
            <pc:docMk/>
            <pc:sldMk cId="3468239713" sldId="761"/>
            <ac:cxnSpMk id="245" creationId="{A781C4CD-56A8-A949-A3C1-A559AAE70985}"/>
          </ac:cxnSpMkLst>
        </pc:cxnChg>
        <pc:cxnChg chg="del mod">
          <ac:chgData name="Guilherme Ruiz Ferreira" userId="6085ef24-5f45-458e-9504-bbbbae0289c0" providerId="ADAL" clId="{8C49F6B5-A49E-B94E-B890-053864010766}" dt="2023-06-27T22:31:32.231" v="3223" actId="478"/>
          <ac:cxnSpMkLst>
            <pc:docMk/>
            <pc:sldMk cId="3468239713" sldId="761"/>
            <ac:cxnSpMk id="246" creationId="{635DD242-6F04-F741-B1D8-5B76E0697801}"/>
          </ac:cxnSpMkLst>
        </pc:cxnChg>
        <pc:cxnChg chg="del mod">
          <ac:chgData name="Guilherme Ruiz Ferreira" userId="6085ef24-5f45-458e-9504-bbbbae0289c0" providerId="ADAL" clId="{8C49F6B5-A49E-B94E-B890-053864010766}" dt="2023-06-27T22:31:35.370" v="3226" actId="478"/>
          <ac:cxnSpMkLst>
            <pc:docMk/>
            <pc:sldMk cId="3468239713" sldId="761"/>
            <ac:cxnSpMk id="247" creationId="{1F417EC2-621D-FA46-986B-A2BF4CEDBE94}"/>
          </ac:cxnSpMkLst>
        </pc:cxnChg>
        <pc:cxnChg chg="del mod">
          <ac:chgData name="Guilherme Ruiz Ferreira" userId="6085ef24-5f45-458e-9504-bbbbae0289c0" providerId="ADAL" clId="{8C49F6B5-A49E-B94E-B890-053864010766}" dt="2023-06-27T22:31:34.316" v="3225" actId="478"/>
          <ac:cxnSpMkLst>
            <pc:docMk/>
            <pc:sldMk cId="3468239713" sldId="761"/>
            <ac:cxnSpMk id="248" creationId="{CA130EB7-635B-0F48-825A-7F1F10843105}"/>
          </ac:cxnSpMkLst>
        </pc:cxnChg>
        <pc:cxnChg chg="del mod">
          <ac:chgData name="Guilherme Ruiz Ferreira" userId="6085ef24-5f45-458e-9504-bbbbae0289c0" providerId="ADAL" clId="{8C49F6B5-A49E-B94E-B890-053864010766}" dt="2023-06-27T22:31:37.626" v="3228" actId="478"/>
          <ac:cxnSpMkLst>
            <pc:docMk/>
            <pc:sldMk cId="3468239713" sldId="761"/>
            <ac:cxnSpMk id="249" creationId="{754109E9-A5F5-394E-B93E-CC2ABCCD0DC5}"/>
          </ac:cxnSpMkLst>
        </pc:cxnChg>
        <pc:cxnChg chg="del mod">
          <ac:chgData name="Guilherme Ruiz Ferreira" userId="6085ef24-5f45-458e-9504-bbbbae0289c0" providerId="ADAL" clId="{8C49F6B5-A49E-B94E-B890-053864010766}" dt="2023-06-27T22:31:36.301" v="3227" actId="478"/>
          <ac:cxnSpMkLst>
            <pc:docMk/>
            <pc:sldMk cId="3468239713" sldId="761"/>
            <ac:cxnSpMk id="250" creationId="{6E55908B-34A7-D34A-8152-3D1E6EBA2AF5}"/>
          </ac:cxnSpMkLst>
        </pc:cxnChg>
        <pc:cxnChg chg="del mod">
          <ac:chgData name="Guilherme Ruiz Ferreira" userId="6085ef24-5f45-458e-9504-bbbbae0289c0" providerId="ADAL" clId="{8C49F6B5-A49E-B94E-B890-053864010766}" dt="2023-06-27T22:31:39.486" v="3230" actId="478"/>
          <ac:cxnSpMkLst>
            <pc:docMk/>
            <pc:sldMk cId="3468239713" sldId="761"/>
            <ac:cxnSpMk id="251" creationId="{0C19AAB7-4001-6A42-AE62-1DD9A5C7FF1F}"/>
          </ac:cxnSpMkLst>
        </pc:cxnChg>
        <pc:cxnChg chg="del mod">
          <ac:chgData name="Guilherme Ruiz Ferreira" userId="6085ef24-5f45-458e-9504-bbbbae0289c0" providerId="ADAL" clId="{8C49F6B5-A49E-B94E-B890-053864010766}" dt="2023-06-27T22:31:45.441" v="3236" actId="478"/>
          <ac:cxnSpMkLst>
            <pc:docMk/>
            <pc:sldMk cId="3468239713" sldId="761"/>
            <ac:cxnSpMk id="252" creationId="{5A0FFD3C-1726-7245-880C-1C2764C9D591}"/>
          </ac:cxnSpMkLst>
        </pc:cxnChg>
        <pc:cxnChg chg="del mod">
          <ac:chgData name="Guilherme Ruiz Ferreira" userId="6085ef24-5f45-458e-9504-bbbbae0289c0" providerId="ADAL" clId="{8C49F6B5-A49E-B94E-B890-053864010766}" dt="2023-06-27T22:31:44.365" v="3235" actId="478"/>
          <ac:cxnSpMkLst>
            <pc:docMk/>
            <pc:sldMk cId="3468239713" sldId="761"/>
            <ac:cxnSpMk id="253" creationId="{0CF90F24-E8F6-8E42-80A2-328B386207DA}"/>
          </ac:cxnSpMkLst>
        </pc:cxnChg>
        <pc:cxnChg chg="del mod">
          <ac:chgData name="Guilherme Ruiz Ferreira" userId="6085ef24-5f45-458e-9504-bbbbae0289c0" providerId="ADAL" clId="{8C49F6B5-A49E-B94E-B890-053864010766}" dt="2023-06-27T22:31:41.724" v="3232" actId="478"/>
          <ac:cxnSpMkLst>
            <pc:docMk/>
            <pc:sldMk cId="3468239713" sldId="761"/>
            <ac:cxnSpMk id="254" creationId="{8E492273-18C6-5743-8D02-AD362CDB4486}"/>
          </ac:cxnSpMkLst>
        </pc:cxnChg>
        <pc:cxnChg chg="del mod">
          <ac:chgData name="Guilherme Ruiz Ferreira" userId="6085ef24-5f45-458e-9504-bbbbae0289c0" providerId="ADAL" clId="{8C49F6B5-A49E-B94E-B890-053864010766}" dt="2023-06-27T22:31:40.807" v="3231" actId="478"/>
          <ac:cxnSpMkLst>
            <pc:docMk/>
            <pc:sldMk cId="3468239713" sldId="761"/>
            <ac:cxnSpMk id="255" creationId="{892738B0-610C-0C42-B7AD-E574B8EF8AEB}"/>
          </ac:cxnSpMkLst>
        </pc:cxnChg>
        <pc:cxnChg chg="del mod">
          <ac:chgData name="Guilherme Ruiz Ferreira" userId="6085ef24-5f45-458e-9504-bbbbae0289c0" providerId="ADAL" clId="{8C49F6B5-A49E-B94E-B890-053864010766}" dt="2023-06-27T22:31:38.527" v="3229" actId="478"/>
          <ac:cxnSpMkLst>
            <pc:docMk/>
            <pc:sldMk cId="3468239713" sldId="761"/>
            <ac:cxnSpMk id="256" creationId="{B46F8ADC-3AC1-CD4E-87A8-2ADE5DD1E722}"/>
          </ac:cxnSpMkLst>
        </pc:cxnChg>
        <pc:cxnChg chg="del mod">
          <ac:chgData name="Guilherme Ruiz Ferreira" userId="6085ef24-5f45-458e-9504-bbbbae0289c0" providerId="ADAL" clId="{8C49F6B5-A49E-B94E-B890-053864010766}" dt="2023-06-27T22:31:47.715" v="3238" actId="478"/>
          <ac:cxnSpMkLst>
            <pc:docMk/>
            <pc:sldMk cId="3468239713" sldId="761"/>
            <ac:cxnSpMk id="257" creationId="{0A98523E-E95A-F840-907E-5CB8C6AAA0B0}"/>
          </ac:cxnSpMkLst>
        </pc:cxnChg>
        <pc:cxnChg chg="del mod">
          <ac:chgData name="Guilherme Ruiz Ferreira" userId="6085ef24-5f45-458e-9504-bbbbae0289c0" providerId="ADAL" clId="{8C49F6B5-A49E-B94E-B890-053864010766}" dt="2023-06-27T22:31:46.899" v="3237" actId="478"/>
          <ac:cxnSpMkLst>
            <pc:docMk/>
            <pc:sldMk cId="3468239713" sldId="761"/>
            <ac:cxnSpMk id="258" creationId="{00562652-4FB7-9643-BA7B-88BE9C208BB7}"/>
          </ac:cxnSpMkLst>
        </pc:cxnChg>
        <pc:cxnChg chg="del mod">
          <ac:chgData name="Guilherme Ruiz Ferreira" userId="6085ef24-5f45-458e-9504-bbbbae0289c0" providerId="ADAL" clId="{8C49F6B5-A49E-B94E-B890-053864010766}" dt="2023-06-27T22:31:43.475" v="3234" actId="478"/>
          <ac:cxnSpMkLst>
            <pc:docMk/>
            <pc:sldMk cId="3468239713" sldId="761"/>
            <ac:cxnSpMk id="259" creationId="{CE4B9DFB-5800-5F42-843E-FAAA977F258C}"/>
          </ac:cxnSpMkLst>
        </pc:cxnChg>
        <pc:cxnChg chg="del mod">
          <ac:chgData name="Guilherme Ruiz Ferreira" userId="6085ef24-5f45-458e-9504-bbbbae0289c0" providerId="ADAL" clId="{8C49F6B5-A49E-B94E-B890-053864010766}" dt="2023-06-27T22:31:42.469" v="3233" actId="478"/>
          <ac:cxnSpMkLst>
            <pc:docMk/>
            <pc:sldMk cId="3468239713" sldId="761"/>
            <ac:cxnSpMk id="260" creationId="{CB865A1A-C9FB-754B-A598-C9DAF1CF1ED3}"/>
          </ac:cxnSpMkLst>
        </pc:cxnChg>
        <pc:cxnChg chg="del mod">
          <ac:chgData name="Guilherme Ruiz Ferreira" userId="6085ef24-5f45-458e-9504-bbbbae0289c0" providerId="ADAL" clId="{8C49F6B5-A49E-B94E-B890-053864010766}" dt="2023-06-27T22:31:53.725" v="3243" actId="478"/>
          <ac:cxnSpMkLst>
            <pc:docMk/>
            <pc:sldMk cId="3468239713" sldId="761"/>
            <ac:cxnSpMk id="261" creationId="{CF97F666-7489-5C47-99C4-638073267F4D}"/>
          </ac:cxnSpMkLst>
        </pc:cxnChg>
        <pc:cxnChg chg="del mod">
          <ac:chgData name="Guilherme Ruiz Ferreira" userId="6085ef24-5f45-458e-9504-bbbbae0289c0" providerId="ADAL" clId="{8C49F6B5-A49E-B94E-B890-053864010766}" dt="2023-06-27T22:31:52.364" v="3242" actId="478"/>
          <ac:cxnSpMkLst>
            <pc:docMk/>
            <pc:sldMk cId="3468239713" sldId="761"/>
            <ac:cxnSpMk id="262" creationId="{DD8D9E7F-B4ED-FF48-ADAA-4D1578C63A18}"/>
          </ac:cxnSpMkLst>
        </pc:cxnChg>
        <pc:cxnChg chg="del mod">
          <ac:chgData name="Guilherme Ruiz Ferreira" userId="6085ef24-5f45-458e-9504-bbbbae0289c0" providerId="ADAL" clId="{8C49F6B5-A49E-B94E-B890-053864010766}" dt="2023-06-27T22:31:49.844" v="3240" actId="478"/>
          <ac:cxnSpMkLst>
            <pc:docMk/>
            <pc:sldMk cId="3468239713" sldId="761"/>
            <ac:cxnSpMk id="263" creationId="{06EC89D3-7B5E-F547-9250-5E6506CD7E69}"/>
          </ac:cxnSpMkLst>
        </pc:cxnChg>
        <pc:cxnChg chg="del mod">
          <ac:chgData name="Guilherme Ruiz Ferreira" userId="6085ef24-5f45-458e-9504-bbbbae0289c0" providerId="ADAL" clId="{8C49F6B5-A49E-B94E-B890-053864010766}" dt="2023-06-27T22:31:48.666" v="3239" actId="478"/>
          <ac:cxnSpMkLst>
            <pc:docMk/>
            <pc:sldMk cId="3468239713" sldId="761"/>
            <ac:cxnSpMk id="264" creationId="{EC5ECC9D-0B2B-3049-BE83-996457E9EB36}"/>
          </ac:cxnSpMkLst>
        </pc:cxnChg>
        <pc:cxnChg chg="del mod">
          <ac:chgData name="Guilherme Ruiz Ferreira" userId="6085ef24-5f45-458e-9504-bbbbae0289c0" providerId="ADAL" clId="{8C49F6B5-A49E-B94E-B890-053864010766}" dt="2023-06-27T22:31:50.877" v="3241" actId="478"/>
          <ac:cxnSpMkLst>
            <pc:docMk/>
            <pc:sldMk cId="3468239713" sldId="761"/>
            <ac:cxnSpMk id="265" creationId="{5F53B069-D87A-3F47-9316-9A1076DB7723}"/>
          </ac:cxnSpMkLst>
        </pc:cxnChg>
        <pc:cxnChg chg="del mod">
          <ac:chgData name="Guilherme Ruiz Ferreira" userId="6085ef24-5f45-458e-9504-bbbbae0289c0" providerId="ADAL" clId="{8C49F6B5-A49E-B94E-B890-053864010766}" dt="2023-06-27T22:31:54.496" v="3244" actId="478"/>
          <ac:cxnSpMkLst>
            <pc:docMk/>
            <pc:sldMk cId="3468239713" sldId="761"/>
            <ac:cxnSpMk id="266" creationId="{2AEB3CAF-D180-8E46-B28E-8F1A1242BE7B}"/>
          </ac:cxnSpMkLst>
        </pc:cxnChg>
        <pc:cxnChg chg="del mod">
          <ac:chgData name="Guilherme Ruiz Ferreira" userId="6085ef24-5f45-458e-9504-bbbbae0289c0" providerId="ADAL" clId="{8C49F6B5-A49E-B94E-B890-053864010766}" dt="2023-06-27T22:31:55.348" v="3245" actId="478"/>
          <ac:cxnSpMkLst>
            <pc:docMk/>
            <pc:sldMk cId="3468239713" sldId="761"/>
            <ac:cxnSpMk id="267" creationId="{54422015-0078-CF4A-9D92-5FFA5F9235A8}"/>
          </ac:cxnSpMkLst>
        </pc:cxnChg>
      </pc:sldChg>
      <pc:sldChg chg="addSp delSp modSp mod">
        <pc:chgData name="Guilherme Ruiz Ferreira" userId="6085ef24-5f45-458e-9504-bbbbae0289c0" providerId="ADAL" clId="{8C49F6B5-A49E-B94E-B890-053864010766}" dt="2023-06-27T22:26:20.810" v="3176" actId="207"/>
        <pc:sldMkLst>
          <pc:docMk/>
          <pc:sldMk cId="4005724135" sldId="762"/>
        </pc:sldMkLst>
        <pc:spChg chg="mod">
          <ac:chgData name="Guilherme Ruiz Ferreira" userId="6085ef24-5f45-458e-9504-bbbbae0289c0" providerId="ADAL" clId="{8C49F6B5-A49E-B94E-B890-053864010766}" dt="2023-06-27T21:34:50.243" v="1182" actId="20577"/>
          <ac:spMkLst>
            <pc:docMk/>
            <pc:sldMk cId="4005724135" sldId="762"/>
            <ac:spMk id="2" creationId="{4B5EAE6C-AE50-FD4C-8787-E64F015B2509}"/>
          </ac:spMkLst>
        </pc:spChg>
        <pc:spChg chg="mod">
          <ac:chgData name="Guilherme Ruiz Ferreira" userId="6085ef24-5f45-458e-9504-bbbbae0289c0" providerId="ADAL" clId="{8C49F6B5-A49E-B94E-B890-053864010766}" dt="2023-06-27T22:26:20.810" v="3176" actId="207"/>
          <ac:spMkLst>
            <pc:docMk/>
            <pc:sldMk cId="4005724135" sldId="762"/>
            <ac:spMk id="3" creationId="{ED7E489C-B15B-7841-8E82-3B33E35E87AF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4005724135" sldId="762"/>
            <ac:spMk id="5" creationId="{91A0FCCF-8C01-194D-A71F-4E3F54800008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4005724135" sldId="762"/>
            <ac:spMk id="6" creationId="{73B1663F-2EA5-F041-86E2-2E0F9CBDB4F7}"/>
          </ac:spMkLst>
        </pc:spChg>
        <pc:spChg chg="add mod">
          <ac:chgData name="Guilherme Ruiz Ferreira" userId="6085ef24-5f45-458e-9504-bbbbae0289c0" providerId="ADAL" clId="{8C49F6B5-A49E-B94E-B890-053864010766}" dt="2023-06-27T22:22:44.466" v="3047" actId="207"/>
          <ac:spMkLst>
            <pc:docMk/>
            <pc:sldMk cId="4005724135" sldId="762"/>
            <ac:spMk id="7" creationId="{332C7969-8850-424B-BE95-D895FA58D725}"/>
          </ac:spMkLst>
        </pc:spChg>
        <pc:spChg chg="add mod">
          <ac:chgData name="Guilherme Ruiz Ferreira" userId="6085ef24-5f45-458e-9504-bbbbae0289c0" providerId="ADAL" clId="{8C49F6B5-A49E-B94E-B890-053864010766}" dt="2023-06-27T21:45:41.075" v="1854" actId="6549"/>
          <ac:spMkLst>
            <pc:docMk/>
            <pc:sldMk cId="4005724135" sldId="762"/>
            <ac:spMk id="13" creationId="{DC64B63D-C865-1F47-93B2-E8A75DD0AED9}"/>
          </ac:spMkLst>
        </pc:spChg>
        <pc:cxnChg chg="add mod">
          <ac:chgData name="Guilherme Ruiz Ferreira" userId="6085ef24-5f45-458e-9504-bbbbae0289c0" providerId="ADAL" clId="{8C49F6B5-A49E-B94E-B890-053864010766}" dt="2023-06-27T21:43:27.359" v="1711" actId="14100"/>
          <ac:cxnSpMkLst>
            <pc:docMk/>
            <pc:sldMk cId="4005724135" sldId="762"/>
            <ac:cxnSpMk id="8" creationId="{F6DF312E-A166-404E-94FE-AC09ADA961C7}"/>
          </ac:cxnSpMkLst>
        </pc:cxnChg>
      </pc:sldChg>
      <pc:sldChg chg="addSp delSp modSp mod ord modShow">
        <pc:chgData name="Guilherme Ruiz Ferreira" userId="6085ef24-5f45-458e-9504-bbbbae0289c0" providerId="ADAL" clId="{8C49F6B5-A49E-B94E-B890-053864010766}" dt="2023-06-27T22:22:52.315" v="3049" actId="207"/>
        <pc:sldMkLst>
          <pc:docMk/>
          <pc:sldMk cId="1810100942" sldId="763"/>
        </pc:sldMkLst>
        <pc:spChg chg="mod">
          <ac:chgData name="Guilherme Ruiz Ferreira" userId="6085ef24-5f45-458e-9504-bbbbae0289c0" providerId="ADAL" clId="{8C49F6B5-A49E-B94E-B890-053864010766}" dt="2023-06-27T21:35:29.194" v="1222" actId="20577"/>
          <ac:spMkLst>
            <pc:docMk/>
            <pc:sldMk cId="1810100942" sldId="763"/>
            <ac:spMk id="2" creationId="{4B5EAE6C-AE50-FD4C-8787-E64F015B2509}"/>
          </ac:spMkLst>
        </pc:spChg>
        <pc:spChg chg="del mod">
          <ac:chgData name="Guilherme Ruiz Ferreira" userId="6085ef24-5f45-458e-9504-bbbbae0289c0" providerId="ADAL" clId="{8C49F6B5-A49E-B94E-B890-053864010766}" dt="2023-06-27T21:25:29.215" v="890" actId="478"/>
          <ac:spMkLst>
            <pc:docMk/>
            <pc:sldMk cId="1810100942" sldId="763"/>
            <ac:spMk id="3" creationId="{ED7E489C-B15B-7841-8E82-3B33E35E87AF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810100942" sldId="763"/>
            <ac:spMk id="5" creationId="{91A0FCCF-8C01-194D-A71F-4E3F54800008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1810100942" sldId="763"/>
            <ac:spMk id="6" creationId="{73B1663F-2EA5-F041-86E2-2E0F9CBDB4F7}"/>
          </ac:spMkLst>
        </pc:spChg>
        <pc:spChg chg="add mod">
          <ac:chgData name="Guilherme Ruiz Ferreira" userId="6085ef24-5f45-458e-9504-bbbbae0289c0" providerId="ADAL" clId="{8C49F6B5-A49E-B94E-B890-053864010766}" dt="2023-06-27T22:22:52.315" v="3049" actId="207"/>
          <ac:spMkLst>
            <pc:docMk/>
            <pc:sldMk cId="1810100942" sldId="763"/>
            <ac:spMk id="7" creationId="{97773AF3-12B7-0D40-8B22-A375B936F9C3}"/>
          </ac:spMkLst>
        </pc:spChg>
        <pc:spChg chg="add mod">
          <ac:chgData name="Guilherme Ruiz Ferreira" userId="6085ef24-5f45-458e-9504-bbbbae0289c0" providerId="ADAL" clId="{8C49F6B5-A49E-B94E-B890-053864010766}" dt="2023-06-27T21:53:59.064" v="2119" actId="404"/>
          <ac:spMkLst>
            <pc:docMk/>
            <pc:sldMk cId="1810100942" sldId="763"/>
            <ac:spMk id="8" creationId="{7DEBE5D3-DFD0-1E49-BA0E-B1E19B9E2258}"/>
          </ac:spMkLst>
        </pc:spChg>
        <pc:spChg chg="add del mod">
          <ac:chgData name="Guilherme Ruiz Ferreira" userId="6085ef24-5f45-458e-9504-bbbbae0289c0" providerId="ADAL" clId="{8C49F6B5-A49E-B94E-B890-053864010766}" dt="2023-06-27T21:25:31.451" v="891" actId="478"/>
          <ac:spMkLst>
            <pc:docMk/>
            <pc:sldMk cId="1810100942" sldId="763"/>
            <ac:spMk id="10" creationId="{D8FEFF2F-397B-D540-BD20-FDD6E89C511A}"/>
          </ac:spMkLst>
        </pc:spChg>
        <pc:spChg chg="add mod">
          <ac:chgData name="Guilherme Ruiz Ferreira" userId="6085ef24-5f45-458e-9504-bbbbae0289c0" providerId="ADAL" clId="{8C49F6B5-A49E-B94E-B890-053864010766}" dt="2023-06-27T21:36:57.781" v="1302" actId="122"/>
          <ac:spMkLst>
            <pc:docMk/>
            <pc:sldMk cId="1810100942" sldId="763"/>
            <ac:spMk id="11" creationId="{8322C2BC-8AB6-C749-921F-158D83B7C9E5}"/>
          </ac:spMkLst>
        </pc:spChg>
      </pc:sldChg>
      <pc:sldChg chg="addSp delSp modSp mod modShow">
        <pc:chgData name="Guilherme Ruiz Ferreira" userId="6085ef24-5f45-458e-9504-bbbbae0289c0" providerId="ADAL" clId="{8C49F6B5-A49E-B94E-B890-053864010766}" dt="2023-06-27T21:50:58.569" v="1992" actId="1076"/>
        <pc:sldMkLst>
          <pc:docMk/>
          <pc:sldMk cId="48326628" sldId="764"/>
        </pc:sldMkLst>
        <pc:spChg chg="mod">
          <ac:chgData name="Guilherme Ruiz Ferreira" userId="6085ef24-5f45-458e-9504-bbbbae0289c0" providerId="ADAL" clId="{8C49F6B5-A49E-B94E-B890-053864010766}" dt="2023-06-27T21:34:22.597" v="1180" actId="20577"/>
          <ac:spMkLst>
            <pc:docMk/>
            <pc:sldMk cId="48326628" sldId="764"/>
            <ac:spMk id="2" creationId="{DF02B376-7A81-6043-9E78-27E0DA53384C}"/>
          </ac:spMkLst>
        </pc:spChg>
        <pc:spChg chg="add mod">
          <ac:chgData name="Guilherme Ruiz Ferreira" userId="6085ef24-5f45-458e-9504-bbbbae0289c0" providerId="ADAL" clId="{8C49F6B5-A49E-B94E-B890-053864010766}" dt="2023-06-27T21:41:34.324" v="1639" actId="20577"/>
          <ac:spMkLst>
            <pc:docMk/>
            <pc:sldMk cId="48326628" sldId="764"/>
            <ac:spMk id="3" creationId="{5F85DF8E-CFCD-CF46-B191-F990218B2E04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48326628" sldId="764"/>
            <ac:spMk id="5" creationId="{57D56A7B-2682-8143-96BA-0ABA594C3EB7}"/>
          </ac:spMkLst>
        </pc:spChg>
        <pc:spChg chg="add del">
          <ac:chgData name="Guilherme Ruiz Ferreira" userId="6085ef24-5f45-458e-9504-bbbbae0289c0" providerId="ADAL" clId="{8C49F6B5-A49E-B94E-B890-053864010766}" dt="2023-06-27T13:20:08.268" v="9"/>
          <ac:spMkLst>
            <pc:docMk/>
            <pc:sldMk cId="48326628" sldId="764"/>
            <ac:spMk id="6" creationId="{FA9720F1-2E83-0C4B-B446-64202420969A}"/>
          </ac:spMkLst>
        </pc:spChg>
        <pc:spChg chg="mod">
          <ac:chgData name="Guilherme Ruiz Ferreira" userId="6085ef24-5f45-458e-9504-bbbbae0289c0" providerId="ADAL" clId="{8C49F6B5-A49E-B94E-B890-053864010766}" dt="2023-06-27T16:26:32.177" v="97" actId="20577"/>
          <ac:spMkLst>
            <pc:docMk/>
            <pc:sldMk cId="48326628" sldId="764"/>
            <ac:spMk id="14" creationId="{8C858385-BCCB-1A4E-BBAA-431790323B34}"/>
          </ac:spMkLst>
        </pc:spChg>
        <pc:spChg chg="del mod">
          <ac:chgData name="Guilherme Ruiz Ferreira" userId="6085ef24-5f45-458e-9504-bbbbae0289c0" providerId="ADAL" clId="{8C49F6B5-A49E-B94E-B890-053864010766}" dt="2023-06-27T21:34:20.298" v="1179" actId="478"/>
          <ac:spMkLst>
            <pc:docMk/>
            <pc:sldMk cId="48326628" sldId="764"/>
            <ac:spMk id="16" creationId="{07C68160-7301-2A4F-AF7A-B8A9C4E4F9CC}"/>
          </ac:spMkLst>
        </pc:spChg>
        <pc:picChg chg="mod">
          <ac:chgData name="Guilherme Ruiz Ferreira" userId="6085ef24-5f45-458e-9504-bbbbae0289c0" providerId="ADAL" clId="{8C49F6B5-A49E-B94E-B890-053864010766}" dt="2023-06-27T21:50:58.569" v="1992" actId="1076"/>
          <ac:picMkLst>
            <pc:docMk/>
            <pc:sldMk cId="48326628" sldId="764"/>
            <ac:picMk id="12" creationId="{4A5516CD-6B73-5049-887A-78110BBD536D}"/>
          </ac:picMkLst>
        </pc:picChg>
      </pc:sldChg>
      <pc:sldChg chg="modSp add mod">
        <pc:chgData name="Guilherme Ruiz Ferreira" userId="6085ef24-5f45-458e-9504-bbbbae0289c0" providerId="ADAL" clId="{8C49F6B5-A49E-B94E-B890-053864010766}" dt="2023-06-27T16:25:14.241" v="70" actId="20577"/>
        <pc:sldMkLst>
          <pc:docMk/>
          <pc:sldMk cId="1480671065" sldId="765"/>
        </pc:sldMkLst>
        <pc:spChg chg="mod">
          <ac:chgData name="Guilherme Ruiz Ferreira" userId="6085ef24-5f45-458e-9504-bbbbae0289c0" providerId="ADAL" clId="{8C49F6B5-A49E-B94E-B890-053864010766}" dt="2023-06-27T16:25:14.241" v="70" actId="20577"/>
          <ac:spMkLst>
            <pc:docMk/>
            <pc:sldMk cId="1480671065" sldId="765"/>
            <ac:spMk id="3" creationId="{7F08DD2C-A818-F54D-BF1C-CBCF0F0C7B55}"/>
          </ac:spMkLst>
        </pc:spChg>
      </pc:sldChg>
      <pc:sldChg chg="modSp add mod">
        <pc:chgData name="Guilherme Ruiz Ferreira" userId="6085ef24-5f45-458e-9504-bbbbae0289c0" providerId="ADAL" clId="{8C49F6B5-A49E-B94E-B890-053864010766}" dt="2023-06-27T21:49:37.426" v="1985" actId="20577"/>
        <pc:sldMkLst>
          <pc:docMk/>
          <pc:sldMk cId="297621324" sldId="766"/>
        </pc:sldMkLst>
        <pc:spChg chg="mod">
          <ac:chgData name="Guilherme Ruiz Ferreira" userId="6085ef24-5f45-458e-9504-bbbbae0289c0" providerId="ADAL" clId="{8C49F6B5-A49E-B94E-B890-053864010766}" dt="2023-06-27T21:49:10.908" v="1976" actId="20577"/>
          <ac:spMkLst>
            <pc:docMk/>
            <pc:sldMk cId="297621324" sldId="766"/>
            <ac:spMk id="2" creationId="{D98B98BC-FDE7-8A4F-9A87-1D465A2519E4}"/>
          </ac:spMkLst>
        </pc:spChg>
        <pc:spChg chg="mod">
          <ac:chgData name="Guilherme Ruiz Ferreira" userId="6085ef24-5f45-458e-9504-bbbbae0289c0" providerId="ADAL" clId="{8C49F6B5-A49E-B94E-B890-053864010766}" dt="2023-06-27T21:49:37.426" v="1985" actId="20577"/>
          <ac:spMkLst>
            <pc:docMk/>
            <pc:sldMk cId="297621324" sldId="766"/>
            <ac:spMk id="3" creationId="{7F08DD2C-A818-F54D-BF1C-CBCF0F0C7B55}"/>
          </ac:spMkLst>
        </pc:spChg>
      </pc:sldChg>
      <pc:sldChg chg="delSp modSp add mod ord">
        <pc:chgData name="Guilherme Ruiz Ferreira" userId="6085ef24-5f45-458e-9504-bbbbae0289c0" providerId="ADAL" clId="{8C49F6B5-A49E-B94E-B890-053864010766}" dt="2023-06-27T22:30:42.967" v="3221" actId="1076"/>
        <pc:sldMkLst>
          <pc:docMk/>
          <pc:sldMk cId="1793093484" sldId="767"/>
        </pc:sldMkLst>
        <pc:spChg chg="del">
          <ac:chgData name="Guilherme Ruiz Ferreira" userId="6085ef24-5f45-458e-9504-bbbbae0289c0" providerId="ADAL" clId="{8C49F6B5-A49E-B94E-B890-053864010766}" dt="2023-06-27T21:19:37.634" v="853" actId="478"/>
          <ac:spMkLst>
            <pc:docMk/>
            <pc:sldMk cId="1793093484" sldId="767"/>
            <ac:spMk id="2" creationId="{3ADAD71E-8AEE-0A42-883A-CD8C3BBDBCA9}"/>
          </ac:spMkLst>
        </pc:spChg>
        <pc:spChg chg="mod">
          <ac:chgData name="Guilherme Ruiz Ferreira" userId="6085ef24-5f45-458e-9504-bbbbae0289c0" providerId="ADAL" clId="{8C49F6B5-A49E-B94E-B890-053864010766}" dt="2023-06-27T21:29:07.581" v="1011" actId="113"/>
          <ac:spMkLst>
            <pc:docMk/>
            <pc:sldMk cId="1793093484" sldId="767"/>
            <ac:spMk id="11" creationId="{0DA33B8C-E6ED-8944-8C62-8135EB942DE8}"/>
          </ac:spMkLst>
        </pc:spChg>
        <pc:picChg chg="mod modCrop">
          <ac:chgData name="Guilherme Ruiz Ferreira" userId="6085ef24-5f45-458e-9504-bbbbae0289c0" providerId="ADAL" clId="{8C49F6B5-A49E-B94E-B890-053864010766}" dt="2023-06-27T22:30:42.967" v="3221" actId="1076"/>
          <ac:picMkLst>
            <pc:docMk/>
            <pc:sldMk cId="1793093484" sldId="767"/>
            <ac:picMk id="4" creationId="{747C1B30-4F0B-3C44-A600-5AF20B06EFB3}"/>
          </ac:picMkLst>
        </pc:picChg>
        <pc:picChg chg="del">
          <ac:chgData name="Guilherme Ruiz Ferreira" userId="6085ef24-5f45-458e-9504-bbbbae0289c0" providerId="ADAL" clId="{8C49F6B5-A49E-B94E-B890-053864010766}" dt="2023-06-27T21:19:35.148" v="852" actId="478"/>
          <ac:picMkLst>
            <pc:docMk/>
            <pc:sldMk cId="1793093484" sldId="767"/>
            <ac:picMk id="16" creationId="{B717E600-2D1C-CA4D-B8F0-0523E7066533}"/>
          </ac:picMkLst>
        </pc:picChg>
        <pc:cxnChg chg="del">
          <ac:chgData name="Guilherme Ruiz Ferreira" userId="6085ef24-5f45-458e-9504-bbbbae0289c0" providerId="ADAL" clId="{8C49F6B5-A49E-B94E-B890-053864010766}" dt="2023-06-27T21:19:39.476" v="854" actId="478"/>
          <ac:cxnSpMkLst>
            <pc:docMk/>
            <pc:sldMk cId="1793093484" sldId="767"/>
            <ac:cxnSpMk id="10" creationId="{D7F165E5-6DF2-7240-AEA5-21B988DA2D25}"/>
          </ac:cxnSpMkLst>
        </pc:cxnChg>
      </pc:sldChg>
      <pc:sldChg chg="delSp modSp add mod ord">
        <pc:chgData name="Guilherme Ruiz Ferreira" userId="6085ef24-5f45-458e-9504-bbbbae0289c0" providerId="ADAL" clId="{8C49F6B5-A49E-B94E-B890-053864010766}" dt="2023-06-27T22:30:31.972" v="3219" actId="1076"/>
        <pc:sldMkLst>
          <pc:docMk/>
          <pc:sldMk cId="909531257" sldId="768"/>
        </pc:sldMkLst>
        <pc:spChg chg="mod">
          <ac:chgData name="Guilherme Ruiz Ferreira" userId="6085ef24-5f45-458e-9504-bbbbae0289c0" providerId="ADAL" clId="{8C49F6B5-A49E-B94E-B890-053864010766}" dt="2023-06-27T21:29:19.943" v="1017" actId="1076"/>
          <ac:spMkLst>
            <pc:docMk/>
            <pc:sldMk cId="909531257" sldId="768"/>
            <ac:spMk id="2" creationId="{3ADAD71E-8AEE-0A42-883A-CD8C3BBDBCA9}"/>
          </ac:spMkLst>
        </pc:spChg>
        <pc:spChg chg="del">
          <ac:chgData name="Guilherme Ruiz Ferreira" userId="6085ef24-5f45-458e-9504-bbbbae0289c0" providerId="ADAL" clId="{8C49F6B5-A49E-B94E-B890-053864010766}" dt="2023-06-27T21:20:30.134" v="862" actId="478"/>
          <ac:spMkLst>
            <pc:docMk/>
            <pc:sldMk cId="909531257" sldId="768"/>
            <ac:spMk id="11" creationId="{0DA33B8C-E6ED-8944-8C62-8135EB942DE8}"/>
          </ac:spMkLst>
        </pc:spChg>
        <pc:picChg chg="del">
          <ac:chgData name="Guilherme Ruiz Ferreira" userId="6085ef24-5f45-458e-9504-bbbbae0289c0" providerId="ADAL" clId="{8C49F6B5-A49E-B94E-B890-053864010766}" dt="2023-06-27T21:20:25.823" v="861" actId="478"/>
          <ac:picMkLst>
            <pc:docMk/>
            <pc:sldMk cId="909531257" sldId="768"/>
            <ac:picMk id="4" creationId="{747C1B30-4F0B-3C44-A600-5AF20B06EFB3}"/>
          </ac:picMkLst>
        </pc:picChg>
        <pc:picChg chg="mod modCrop">
          <ac:chgData name="Guilherme Ruiz Ferreira" userId="6085ef24-5f45-458e-9504-bbbbae0289c0" providerId="ADAL" clId="{8C49F6B5-A49E-B94E-B890-053864010766}" dt="2023-06-27T22:30:31.972" v="3219" actId="1076"/>
          <ac:picMkLst>
            <pc:docMk/>
            <pc:sldMk cId="909531257" sldId="768"/>
            <ac:picMk id="16" creationId="{B717E600-2D1C-CA4D-B8F0-0523E7066533}"/>
          </ac:picMkLst>
        </pc:picChg>
        <pc:cxnChg chg="del">
          <ac:chgData name="Guilherme Ruiz Ferreira" userId="6085ef24-5f45-458e-9504-bbbbae0289c0" providerId="ADAL" clId="{8C49F6B5-A49E-B94E-B890-053864010766}" dt="2023-06-27T21:20:31.711" v="863" actId="478"/>
          <ac:cxnSpMkLst>
            <pc:docMk/>
            <pc:sldMk cId="909531257" sldId="768"/>
            <ac:cxnSpMk id="10" creationId="{D7F165E5-6DF2-7240-AEA5-21B988DA2D25}"/>
          </ac:cxnSpMkLst>
        </pc:cxnChg>
      </pc:sldChg>
      <pc:sldMasterChg chg="modSp">
        <pc:chgData name="Guilherme Ruiz Ferreira" userId="6085ef24-5f45-458e-9504-bbbbae0289c0" providerId="ADAL" clId="{8C49F6B5-A49E-B94E-B890-053864010766}" dt="2023-06-27T13:19:27.909" v="7"/>
        <pc:sldMasterMkLst>
          <pc:docMk/>
          <pc:sldMasterMk cId="1046142739" sldId="2147483667"/>
        </pc:sldMasterMkLst>
        <pc:spChg chg="mod">
          <ac:chgData name="Guilherme Ruiz Ferreira" userId="6085ef24-5f45-458e-9504-bbbbae0289c0" providerId="ADAL" clId="{8C49F6B5-A49E-B94E-B890-053864010766}" dt="2023-06-27T13:19:27.909" v="7"/>
          <ac:spMkLst>
            <pc:docMk/>
            <pc:sldMasterMk cId="1046142739" sldId="2147483667"/>
            <ac:spMk id="4" creationId="{00000000-0000-0000-0000-000000000000}"/>
          </ac:spMkLst>
        </pc:spChg>
      </pc:sldMasterChg>
    </pc:docChg>
  </pc:docChgLst>
  <pc:docChgLst>
    <pc:chgData name="Guilherme Ruiz Ferreira" userId="6085ef24-5f45-458e-9504-bbbbae0289c0" providerId="ADAL" clId="{1367A3AF-0B24-F44C-9093-95BB6CED4E29}"/>
    <pc:docChg chg="undo redo custSel addSld delSld modSld sldOrd">
      <pc:chgData name="Guilherme Ruiz Ferreira" userId="6085ef24-5f45-458e-9504-bbbbae0289c0" providerId="ADAL" clId="{1367A3AF-0B24-F44C-9093-95BB6CED4E29}" dt="2023-06-02T15:13:03.958" v="1968" actId="1076"/>
      <pc:docMkLst>
        <pc:docMk/>
      </pc:docMkLst>
      <pc:sldChg chg="modSp mod">
        <pc:chgData name="Guilherme Ruiz Ferreira" userId="6085ef24-5f45-458e-9504-bbbbae0289c0" providerId="ADAL" clId="{1367A3AF-0B24-F44C-9093-95BB6CED4E29}" dt="2023-06-02T13:43:35.472" v="5" actId="20577"/>
        <pc:sldMkLst>
          <pc:docMk/>
          <pc:sldMk cId="2903555483" sldId="701"/>
        </pc:sldMkLst>
        <pc:spChg chg="mod">
          <ac:chgData name="Guilherme Ruiz Ferreira" userId="6085ef24-5f45-458e-9504-bbbbae0289c0" providerId="ADAL" clId="{1367A3AF-0B24-F44C-9093-95BB6CED4E29}" dt="2023-06-02T13:43:35.472" v="5" actId="20577"/>
          <ac:spMkLst>
            <pc:docMk/>
            <pc:sldMk cId="2903555483" sldId="701"/>
            <ac:spMk id="3" creationId="{A4715DA6-BF18-6A4F-A2A3-81B9A7CD1E18}"/>
          </ac:spMkLst>
        </pc:spChg>
      </pc:sldChg>
      <pc:sldChg chg="del">
        <pc:chgData name="Guilherme Ruiz Ferreira" userId="6085ef24-5f45-458e-9504-bbbbae0289c0" providerId="ADAL" clId="{1367A3AF-0B24-F44C-9093-95BB6CED4E29}" dt="2023-06-02T14:30:41.040" v="1379" actId="2696"/>
        <pc:sldMkLst>
          <pc:docMk/>
          <pc:sldMk cId="2057713159" sldId="746"/>
        </pc:sldMkLst>
      </pc:sldChg>
      <pc:sldChg chg="del">
        <pc:chgData name="Guilherme Ruiz Ferreira" userId="6085ef24-5f45-458e-9504-bbbbae0289c0" providerId="ADAL" clId="{1367A3AF-0B24-F44C-9093-95BB6CED4E29}" dt="2023-06-02T14:30:41.040" v="1379" actId="2696"/>
        <pc:sldMkLst>
          <pc:docMk/>
          <pc:sldMk cId="411950844" sldId="748"/>
        </pc:sldMkLst>
      </pc:sldChg>
      <pc:sldChg chg="addSp delSp modSp mod ord modShow">
        <pc:chgData name="Guilherme Ruiz Ferreira" userId="6085ef24-5f45-458e-9504-bbbbae0289c0" providerId="ADAL" clId="{1367A3AF-0B24-F44C-9093-95BB6CED4E29}" dt="2023-06-02T15:04:25.760" v="1867" actId="20578"/>
        <pc:sldMkLst>
          <pc:docMk/>
          <pc:sldMk cId="3408705418" sldId="749"/>
        </pc:sldMkLst>
        <pc:spChg chg="mod">
          <ac:chgData name="Guilherme Ruiz Ferreira" userId="6085ef24-5f45-458e-9504-bbbbae0289c0" providerId="ADAL" clId="{1367A3AF-0B24-F44C-9093-95BB6CED4E29}" dt="2023-06-02T15:02:13.118" v="1815" actId="57"/>
          <ac:spMkLst>
            <pc:docMk/>
            <pc:sldMk cId="3408705418" sldId="749"/>
            <ac:spMk id="5" creationId="{FD6C7F70-F145-624D-87BC-CC43E28D2B83}"/>
          </ac:spMkLst>
        </pc:spChg>
        <pc:spChg chg="add del mod">
          <ac:chgData name="Guilherme Ruiz Ferreira" userId="6085ef24-5f45-458e-9504-bbbbae0289c0" providerId="ADAL" clId="{1367A3AF-0B24-F44C-9093-95BB6CED4E29}" dt="2023-06-02T15:03:22.213" v="1837"/>
          <ac:spMkLst>
            <pc:docMk/>
            <pc:sldMk cId="3408705418" sldId="749"/>
            <ac:spMk id="13" creationId="{ED435B21-003F-A649-9FCD-0656850465D8}"/>
          </ac:spMkLst>
        </pc:spChg>
        <pc:spChg chg="add del mod">
          <ac:chgData name="Guilherme Ruiz Ferreira" userId="6085ef24-5f45-458e-9504-bbbbae0289c0" providerId="ADAL" clId="{1367A3AF-0B24-F44C-9093-95BB6CED4E29}" dt="2023-06-02T15:03:22.213" v="1837"/>
          <ac:spMkLst>
            <pc:docMk/>
            <pc:sldMk cId="3408705418" sldId="749"/>
            <ac:spMk id="14" creationId="{E4F5CD1A-6FA5-DD45-A820-1AC7CDCDC4BA}"/>
          </ac:spMkLst>
        </pc:spChg>
      </pc:sldChg>
      <pc:sldChg chg="del">
        <pc:chgData name="Guilherme Ruiz Ferreira" userId="6085ef24-5f45-458e-9504-bbbbae0289c0" providerId="ADAL" clId="{1367A3AF-0B24-F44C-9093-95BB6CED4E29}" dt="2023-06-02T14:58:32.752" v="1692" actId="2696"/>
        <pc:sldMkLst>
          <pc:docMk/>
          <pc:sldMk cId="3092703665" sldId="750"/>
        </pc:sldMkLst>
      </pc:sldChg>
      <pc:sldChg chg="del">
        <pc:chgData name="Guilherme Ruiz Ferreira" userId="6085ef24-5f45-458e-9504-bbbbae0289c0" providerId="ADAL" clId="{1367A3AF-0B24-F44C-9093-95BB6CED4E29}" dt="2023-06-02T14:58:43.402" v="1693" actId="2696"/>
        <pc:sldMkLst>
          <pc:docMk/>
          <pc:sldMk cId="209206693" sldId="751"/>
        </pc:sldMkLst>
      </pc:sldChg>
      <pc:sldChg chg="addSp delSp modSp mod">
        <pc:chgData name="Guilherme Ruiz Ferreira" userId="6085ef24-5f45-458e-9504-bbbbae0289c0" providerId="ADAL" clId="{1367A3AF-0B24-F44C-9093-95BB6CED4E29}" dt="2023-06-02T15:12:22.599" v="1962" actId="1076"/>
        <pc:sldMkLst>
          <pc:docMk/>
          <pc:sldMk cId="2709478505" sldId="752"/>
        </pc:sldMkLst>
        <pc:spChg chg="add mod">
          <ac:chgData name="Guilherme Ruiz Ferreira" userId="6085ef24-5f45-458e-9504-bbbbae0289c0" providerId="ADAL" clId="{1367A3AF-0B24-F44C-9093-95BB6CED4E29}" dt="2023-06-02T15:02:55.622" v="1820" actId="207"/>
          <ac:spMkLst>
            <pc:docMk/>
            <pc:sldMk cId="2709478505" sldId="752"/>
            <ac:spMk id="2" creationId="{77B2CAA6-52EC-8D4C-BCD5-2D5CCE6AD300}"/>
          </ac:spMkLst>
        </pc:spChg>
        <pc:spChg chg="mod">
          <ac:chgData name="Guilherme Ruiz Ferreira" userId="6085ef24-5f45-458e-9504-bbbbae0289c0" providerId="ADAL" clId="{1367A3AF-0B24-F44C-9093-95BB6CED4E29}" dt="2023-06-02T15:00:57.149" v="1764" actId="20577"/>
          <ac:spMkLst>
            <pc:docMk/>
            <pc:sldMk cId="2709478505" sldId="752"/>
            <ac:spMk id="5" creationId="{FD6C7F70-F145-624D-87BC-CC43E28D2B83}"/>
          </ac:spMkLst>
        </pc:spChg>
        <pc:spChg chg="del">
          <ac:chgData name="Guilherme Ruiz Ferreira" userId="6085ef24-5f45-458e-9504-bbbbae0289c0" providerId="ADAL" clId="{1367A3AF-0B24-F44C-9093-95BB6CED4E29}" dt="2023-06-02T15:00:13.703" v="1719" actId="478"/>
          <ac:spMkLst>
            <pc:docMk/>
            <pc:sldMk cId="2709478505" sldId="752"/>
            <ac:spMk id="13" creationId="{932F1804-4A61-3F42-8D7A-E44F26E30782}"/>
          </ac:spMkLst>
        </pc:spChg>
        <pc:spChg chg="add mod">
          <ac:chgData name="Guilherme Ruiz Ferreira" userId="6085ef24-5f45-458e-9504-bbbbae0289c0" providerId="ADAL" clId="{1367A3AF-0B24-F44C-9093-95BB6CED4E29}" dt="2023-06-02T15:03:06.403" v="1830" actId="1076"/>
          <ac:spMkLst>
            <pc:docMk/>
            <pc:sldMk cId="2709478505" sldId="752"/>
            <ac:spMk id="14" creationId="{5F2AD823-31CC-0546-9C75-E738B43A53D0}"/>
          </ac:spMkLst>
        </pc:spChg>
        <pc:picChg chg="mod">
          <ac:chgData name="Guilherme Ruiz Ferreira" userId="6085ef24-5f45-458e-9504-bbbbae0289c0" providerId="ADAL" clId="{1367A3AF-0B24-F44C-9093-95BB6CED4E29}" dt="2023-06-02T15:12:11.272" v="1958" actId="1076"/>
          <ac:picMkLst>
            <pc:docMk/>
            <pc:sldMk cId="2709478505" sldId="752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1367A3AF-0B24-F44C-9093-95BB6CED4E29}" dt="2023-06-02T15:12:11.955" v="1960" actId="1076"/>
          <ac:picMkLst>
            <pc:docMk/>
            <pc:sldMk cId="2709478505" sldId="752"/>
            <ac:picMk id="12" creationId="{DD7BD564-A826-924C-A2B5-D8B3F92EBEF0}"/>
          </ac:picMkLst>
        </pc:picChg>
        <pc:cxnChg chg="mod">
          <ac:chgData name="Guilherme Ruiz Ferreira" userId="6085ef24-5f45-458e-9504-bbbbae0289c0" providerId="ADAL" clId="{1367A3AF-0B24-F44C-9093-95BB6CED4E29}" dt="2023-06-02T15:12:22.599" v="1962" actId="1076"/>
          <ac:cxnSpMkLst>
            <pc:docMk/>
            <pc:sldMk cId="2709478505" sldId="752"/>
            <ac:cxnSpMk id="10" creationId="{D7F165E5-6DF2-7240-AEA5-21B988DA2D25}"/>
          </ac:cxnSpMkLst>
        </pc:cxnChg>
      </pc:sldChg>
      <pc:sldChg chg="del">
        <pc:chgData name="Guilherme Ruiz Ferreira" userId="6085ef24-5f45-458e-9504-bbbbae0289c0" providerId="ADAL" clId="{1367A3AF-0B24-F44C-9093-95BB6CED4E29}" dt="2023-06-02T15:04:03.265" v="1861" actId="2696"/>
        <pc:sldMkLst>
          <pc:docMk/>
          <pc:sldMk cId="3660127004" sldId="753"/>
        </pc:sldMkLst>
      </pc:sldChg>
      <pc:sldChg chg="del">
        <pc:chgData name="Guilherme Ruiz Ferreira" userId="6085ef24-5f45-458e-9504-bbbbae0289c0" providerId="ADAL" clId="{1367A3AF-0B24-F44C-9093-95BB6CED4E29}" dt="2023-06-02T15:04:03.570" v="1862" actId="2696"/>
        <pc:sldMkLst>
          <pc:docMk/>
          <pc:sldMk cId="1497550409" sldId="754"/>
        </pc:sldMkLst>
      </pc:sldChg>
      <pc:sldChg chg="mod ord modShow">
        <pc:chgData name="Guilherme Ruiz Ferreira" userId="6085ef24-5f45-458e-9504-bbbbae0289c0" providerId="ADAL" clId="{1367A3AF-0B24-F44C-9093-95BB6CED4E29}" dt="2023-06-02T15:04:15.898" v="1865" actId="729"/>
        <pc:sldMkLst>
          <pc:docMk/>
          <pc:sldMk cId="1658143874" sldId="755"/>
        </pc:sldMkLst>
      </pc:sldChg>
      <pc:sldChg chg="addSp modSp mod">
        <pc:chgData name="Guilherme Ruiz Ferreira" userId="6085ef24-5f45-458e-9504-bbbbae0289c0" providerId="ADAL" clId="{1367A3AF-0B24-F44C-9093-95BB6CED4E29}" dt="2023-06-02T15:13:03.958" v="1968" actId="1076"/>
        <pc:sldMkLst>
          <pc:docMk/>
          <pc:sldMk cId="3063914908" sldId="756"/>
        </pc:sldMkLst>
        <pc:spChg chg="add mod">
          <ac:chgData name="Guilherme Ruiz Ferreira" userId="6085ef24-5f45-458e-9504-bbbbae0289c0" providerId="ADAL" clId="{1367A3AF-0B24-F44C-9093-95BB6CED4E29}" dt="2023-06-02T15:13:03.958" v="1968" actId="1076"/>
          <ac:spMkLst>
            <pc:docMk/>
            <pc:sldMk cId="3063914908" sldId="756"/>
            <ac:spMk id="2" creationId="{3ADAD71E-8AEE-0A42-883A-CD8C3BBDBCA9}"/>
          </ac:spMkLst>
        </pc:spChg>
        <pc:spChg chg="mod">
          <ac:chgData name="Guilherme Ruiz Ferreira" userId="6085ef24-5f45-458e-9504-bbbbae0289c0" providerId="ADAL" clId="{1367A3AF-0B24-F44C-9093-95BB6CED4E29}" dt="2023-06-02T15:09:52.904" v="1943" actId="20577"/>
          <ac:spMkLst>
            <pc:docMk/>
            <pc:sldMk cId="3063914908" sldId="756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1367A3AF-0B24-F44C-9093-95BB6CED4E29}" dt="2023-06-02T15:09:28.929" v="1937" actId="1076"/>
          <ac:spMkLst>
            <pc:docMk/>
            <pc:sldMk cId="3063914908" sldId="756"/>
            <ac:spMk id="11" creationId="{0DA33B8C-E6ED-8944-8C62-8135EB942DE8}"/>
          </ac:spMkLst>
        </pc:spChg>
        <pc:picChg chg="mod">
          <ac:chgData name="Guilherme Ruiz Ferreira" userId="6085ef24-5f45-458e-9504-bbbbae0289c0" providerId="ADAL" clId="{1367A3AF-0B24-F44C-9093-95BB6CED4E29}" dt="2023-06-02T15:08:49.942" v="1908" actId="1076"/>
          <ac:picMkLst>
            <pc:docMk/>
            <pc:sldMk cId="3063914908" sldId="756"/>
            <ac:picMk id="4" creationId="{747C1B30-4F0B-3C44-A600-5AF20B06EFB3}"/>
          </ac:picMkLst>
        </pc:picChg>
        <pc:picChg chg="mod">
          <ac:chgData name="Guilherme Ruiz Ferreira" userId="6085ef24-5f45-458e-9504-bbbbae0289c0" providerId="ADAL" clId="{1367A3AF-0B24-F44C-9093-95BB6CED4E29}" dt="2023-06-02T15:08:46.179" v="1907" actId="1076"/>
          <ac:picMkLst>
            <pc:docMk/>
            <pc:sldMk cId="3063914908" sldId="756"/>
            <ac:picMk id="16" creationId="{B717E600-2D1C-CA4D-B8F0-0523E7066533}"/>
          </ac:picMkLst>
        </pc:picChg>
      </pc:sldChg>
      <pc:sldChg chg="del">
        <pc:chgData name="Guilherme Ruiz Ferreira" userId="6085ef24-5f45-458e-9504-bbbbae0289c0" providerId="ADAL" clId="{1367A3AF-0B24-F44C-9093-95BB6CED4E29}" dt="2023-06-02T15:04:04.474" v="1863" actId="2696"/>
        <pc:sldMkLst>
          <pc:docMk/>
          <pc:sldMk cId="934167112" sldId="757"/>
        </pc:sldMkLst>
      </pc:sldChg>
      <pc:sldChg chg="modSp new mod">
        <pc:chgData name="Guilherme Ruiz Ferreira" userId="6085ef24-5f45-458e-9504-bbbbae0289c0" providerId="ADAL" clId="{1367A3AF-0B24-F44C-9093-95BB6CED4E29}" dt="2023-06-02T14:04:20.612" v="1104" actId="20577"/>
        <pc:sldMkLst>
          <pc:docMk/>
          <pc:sldMk cId="1171975253" sldId="758"/>
        </pc:sldMkLst>
        <pc:spChg chg="mod">
          <ac:chgData name="Guilherme Ruiz Ferreira" userId="6085ef24-5f45-458e-9504-bbbbae0289c0" providerId="ADAL" clId="{1367A3AF-0B24-F44C-9093-95BB6CED4E29}" dt="2023-06-02T13:44:23.972" v="23" actId="20577"/>
          <ac:spMkLst>
            <pc:docMk/>
            <pc:sldMk cId="1171975253" sldId="758"/>
            <ac:spMk id="2" creationId="{D98B98BC-FDE7-8A4F-9A87-1D465A2519E4}"/>
          </ac:spMkLst>
        </pc:spChg>
        <pc:spChg chg="mod">
          <ac:chgData name="Guilherme Ruiz Ferreira" userId="6085ef24-5f45-458e-9504-bbbbae0289c0" providerId="ADAL" clId="{1367A3AF-0B24-F44C-9093-95BB6CED4E29}" dt="2023-06-02T14:04:20.612" v="1104" actId="20577"/>
          <ac:spMkLst>
            <pc:docMk/>
            <pc:sldMk cId="1171975253" sldId="758"/>
            <ac:spMk id="3" creationId="{7F08DD2C-A818-F54D-BF1C-CBCF0F0C7B55}"/>
          </ac:spMkLst>
        </pc:spChg>
      </pc:sldChg>
      <pc:sldChg chg="addSp delSp modSp new mod">
        <pc:chgData name="Guilherme Ruiz Ferreira" userId="6085ef24-5f45-458e-9504-bbbbae0289c0" providerId="ADAL" clId="{1367A3AF-0B24-F44C-9093-95BB6CED4E29}" dt="2023-06-02T14:49:29.875" v="1601"/>
        <pc:sldMkLst>
          <pc:docMk/>
          <pc:sldMk cId="843738853" sldId="759"/>
        </pc:sldMkLst>
        <pc:spChg chg="mod">
          <ac:chgData name="Guilherme Ruiz Ferreira" userId="6085ef24-5f45-458e-9504-bbbbae0289c0" providerId="ADAL" clId="{1367A3AF-0B24-F44C-9093-95BB6CED4E29}" dt="2023-06-02T14:49:29.875" v="1601"/>
          <ac:spMkLst>
            <pc:docMk/>
            <pc:sldMk cId="843738853" sldId="759"/>
            <ac:spMk id="2" creationId="{3E040C18-EA69-B146-B2EE-EC256A90158F}"/>
          </ac:spMkLst>
        </pc:spChg>
        <pc:spChg chg="del">
          <ac:chgData name="Guilherme Ruiz Ferreira" userId="6085ef24-5f45-458e-9504-bbbbae0289c0" providerId="ADAL" clId="{1367A3AF-0B24-F44C-9093-95BB6CED4E29}" dt="2023-06-02T14:05:31.703" v="1126" actId="931"/>
          <ac:spMkLst>
            <pc:docMk/>
            <pc:sldMk cId="843738853" sldId="759"/>
            <ac:spMk id="3" creationId="{5746D5D6-CFE0-A142-B55D-2BDB6513AA14}"/>
          </ac:spMkLst>
        </pc:spChg>
        <pc:spChg chg="add mod">
          <ac:chgData name="Guilherme Ruiz Ferreira" userId="6085ef24-5f45-458e-9504-bbbbae0289c0" providerId="ADAL" clId="{1367A3AF-0B24-F44C-9093-95BB6CED4E29}" dt="2023-06-02T14:14:51.406" v="1226" actId="1076"/>
          <ac:spMkLst>
            <pc:docMk/>
            <pc:sldMk cId="843738853" sldId="759"/>
            <ac:spMk id="9" creationId="{0E0BB374-1188-8144-99C5-5B84FB650EDC}"/>
          </ac:spMkLst>
        </pc:spChg>
        <pc:spChg chg="add mod">
          <ac:chgData name="Guilherme Ruiz Ferreira" userId="6085ef24-5f45-458e-9504-bbbbae0289c0" providerId="ADAL" clId="{1367A3AF-0B24-F44C-9093-95BB6CED4E29}" dt="2023-06-02T14:23:24.305" v="1299" actId="207"/>
          <ac:spMkLst>
            <pc:docMk/>
            <pc:sldMk cId="843738853" sldId="759"/>
            <ac:spMk id="12" creationId="{F2F1BA3B-3C82-914F-82DA-FF074AF051ED}"/>
          </ac:spMkLst>
        </pc:spChg>
        <pc:spChg chg="add mod">
          <ac:chgData name="Guilherme Ruiz Ferreira" userId="6085ef24-5f45-458e-9504-bbbbae0289c0" providerId="ADAL" clId="{1367A3AF-0B24-F44C-9093-95BB6CED4E29}" dt="2023-06-02T14:23:32.932" v="1302" actId="207"/>
          <ac:spMkLst>
            <pc:docMk/>
            <pc:sldMk cId="843738853" sldId="759"/>
            <ac:spMk id="13" creationId="{A104A7F5-441B-6C44-A39B-CEC9ADB2B488}"/>
          </ac:spMkLst>
        </pc:spChg>
        <pc:spChg chg="add mod">
          <ac:chgData name="Guilherme Ruiz Ferreira" userId="6085ef24-5f45-458e-9504-bbbbae0289c0" providerId="ADAL" clId="{1367A3AF-0B24-F44C-9093-95BB6CED4E29}" dt="2023-06-02T14:18:21.283" v="1253" actId="1076"/>
          <ac:spMkLst>
            <pc:docMk/>
            <pc:sldMk cId="843738853" sldId="759"/>
            <ac:spMk id="14" creationId="{617F783E-B54D-F846-A226-B20AE8DB4774}"/>
          </ac:spMkLst>
        </pc:spChg>
        <pc:spChg chg="add mod">
          <ac:chgData name="Guilherme Ruiz Ferreira" userId="6085ef24-5f45-458e-9504-bbbbae0289c0" providerId="ADAL" clId="{1367A3AF-0B24-F44C-9093-95BB6CED4E29}" dt="2023-06-02T14:17:58.026" v="1248" actId="207"/>
          <ac:spMkLst>
            <pc:docMk/>
            <pc:sldMk cId="843738853" sldId="759"/>
            <ac:spMk id="15" creationId="{A709B5F5-88F1-DD4B-BDF8-08A8539C7C34}"/>
          </ac:spMkLst>
        </pc:spChg>
        <pc:spChg chg="add mod">
          <ac:chgData name="Guilherme Ruiz Ferreira" userId="6085ef24-5f45-458e-9504-bbbbae0289c0" providerId="ADAL" clId="{1367A3AF-0B24-F44C-9093-95BB6CED4E29}" dt="2023-06-02T14:18:01.250" v="1249" actId="207"/>
          <ac:spMkLst>
            <pc:docMk/>
            <pc:sldMk cId="843738853" sldId="759"/>
            <ac:spMk id="16" creationId="{69347C00-E0AF-C048-8A99-AFE291D1C443}"/>
          </ac:spMkLst>
        </pc:spChg>
        <pc:spChg chg="add del mod">
          <ac:chgData name="Guilherme Ruiz Ferreira" userId="6085ef24-5f45-458e-9504-bbbbae0289c0" providerId="ADAL" clId="{1367A3AF-0B24-F44C-9093-95BB6CED4E29}" dt="2023-06-02T14:13:14.075" v="1215"/>
          <ac:spMkLst>
            <pc:docMk/>
            <pc:sldMk cId="843738853" sldId="759"/>
            <ac:spMk id="19" creationId="{59B62AB6-B6D2-E84C-862E-730948A7881C}"/>
          </ac:spMkLst>
        </pc:spChg>
        <pc:spChg chg="add mod">
          <ac:chgData name="Guilherme Ruiz Ferreira" userId="6085ef24-5f45-458e-9504-bbbbae0289c0" providerId="ADAL" clId="{1367A3AF-0B24-F44C-9093-95BB6CED4E29}" dt="2023-06-02T14:15:32.275" v="1229" actId="1076"/>
          <ac:spMkLst>
            <pc:docMk/>
            <pc:sldMk cId="843738853" sldId="759"/>
            <ac:spMk id="28" creationId="{BA89D54A-BFCE-6D4F-AA92-CA2F73703CB7}"/>
          </ac:spMkLst>
        </pc:spChg>
        <pc:spChg chg="add mod">
          <ac:chgData name="Guilherme Ruiz Ferreira" userId="6085ef24-5f45-458e-9504-bbbbae0289c0" providerId="ADAL" clId="{1367A3AF-0B24-F44C-9093-95BB6CED4E29}" dt="2023-06-02T14:16:32.904" v="1237" actId="1076"/>
          <ac:spMkLst>
            <pc:docMk/>
            <pc:sldMk cId="843738853" sldId="759"/>
            <ac:spMk id="31" creationId="{6C5FAA10-B965-9E49-ADD4-58C6F56ECE2A}"/>
          </ac:spMkLst>
        </pc:spChg>
        <pc:spChg chg="add mod">
          <ac:chgData name="Guilherme Ruiz Ferreira" userId="6085ef24-5f45-458e-9504-bbbbae0289c0" providerId="ADAL" clId="{1367A3AF-0B24-F44C-9093-95BB6CED4E29}" dt="2023-06-02T14:17:22.552" v="1244" actId="1037"/>
          <ac:spMkLst>
            <pc:docMk/>
            <pc:sldMk cId="843738853" sldId="759"/>
            <ac:spMk id="37" creationId="{72E9B0BD-E3B7-8542-A806-544A94166738}"/>
          </ac:spMkLst>
        </pc:spChg>
        <pc:spChg chg="add mod">
          <ac:chgData name="Guilherme Ruiz Ferreira" userId="6085ef24-5f45-458e-9504-bbbbae0289c0" providerId="ADAL" clId="{1367A3AF-0B24-F44C-9093-95BB6CED4E29}" dt="2023-06-02T14:17:40.330" v="1247" actId="14100"/>
          <ac:spMkLst>
            <pc:docMk/>
            <pc:sldMk cId="843738853" sldId="759"/>
            <ac:spMk id="38" creationId="{EA16DB64-CAE2-A545-8CA2-FE51EA86B992}"/>
          </ac:spMkLst>
        </pc:spChg>
        <pc:spChg chg="add mod">
          <ac:chgData name="Guilherme Ruiz Ferreira" userId="6085ef24-5f45-458e-9504-bbbbae0289c0" providerId="ADAL" clId="{1367A3AF-0B24-F44C-9093-95BB6CED4E29}" dt="2023-06-02T14:22:45.987" v="1294" actId="207"/>
          <ac:spMkLst>
            <pc:docMk/>
            <pc:sldMk cId="843738853" sldId="759"/>
            <ac:spMk id="39" creationId="{5C9E1508-C704-0E4D-AEDD-79FA5754D387}"/>
          </ac:spMkLst>
        </pc:spChg>
        <pc:spChg chg="add mod">
          <ac:chgData name="Guilherme Ruiz Ferreira" userId="6085ef24-5f45-458e-9504-bbbbae0289c0" providerId="ADAL" clId="{1367A3AF-0B24-F44C-9093-95BB6CED4E29}" dt="2023-06-02T14:22:53.783" v="1296" actId="207"/>
          <ac:spMkLst>
            <pc:docMk/>
            <pc:sldMk cId="843738853" sldId="759"/>
            <ac:spMk id="49" creationId="{DD084935-3483-4440-8C5D-211B7BF85385}"/>
          </ac:spMkLst>
        </pc:spChg>
        <pc:picChg chg="add mod ord modCrop">
          <ac:chgData name="Guilherme Ruiz Ferreira" userId="6085ef24-5f45-458e-9504-bbbbae0289c0" providerId="ADAL" clId="{1367A3AF-0B24-F44C-9093-95BB6CED4E29}" dt="2023-06-02T14:09:03.014" v="1151" actId="1076"/>
          <ac:picMkLst>
            <pc:docMk/>
            <pc:sldMk cId="843738853" sldId="759"/>
            <ac:picMk id="8" creationId="{2B8283FF-3496-9D4C-B1F1-BF4E5710A3DC}"/>
          </ac:picMkLst>
        </pc:picChg>
        <pc:picChg chg="add mod modCrop">
          <ac:chgData name="Guilherme Ruiz Ferreira" userId="6085ef24-5f45-458e-9504-bbbbae0289c0" providerId="ADAL" clId="{1367A3AF-0B24-F44C-9093-95BB6CED4E29}" dt="2023-06-02T14:08:48.892" v="1149" actId="1076"/>
          <ac:picMkLst>
            <pc:docMk/>
            <pc:sldMk cId="843738853" sldId="759"/>
            <ac:picMk id="10" creationId="{1A621F46-63D8-C64A-9E39-FEC2CA44A699}"/>
          </ac:picMkLst>
        </pc:picChg>
        <pc:picChg chg="add mod">
          <ac:chgData name="Guilherme Ruiz Ferreira" userId="6085ef24-5f45-458e-9504-bbbbae0289c0" providerId="ADAL" clId="{1367A3AF-0B24-F44C-9093-95BB6CED4E29}" dt="2023-06-02T14:08:40.699" v="1148" actId="1076"/>
          <ac:picMkLst>
            <pc:docMk/>
            <pc:sldMk cId="843738853" sldId="759"/>
            <ac:picMk id="11" creationId="{0A9790EB-E1DD-5441-9FBD-5CBC6FF98B1A}"/>
          </ac:picMkLst>
        </pc:picChg>
        <pc:cxnChg chg="add mod">
          <ac:chgData name="Guilherme Ruiz Ferreira" userId="6085ef24-5f45-458e-9504-bbbbae0289c0" providerId="ADAL" clId="{1367A3AF-0B24-F44C-9093-95BB6CED4E29}" dt="2023-06-02T14:22:26.701" v="1291" actId="13822"/>
          <ac:cxnSpMkLst>
            <pc:docMk/>
            <pc:sldMk cId="843738853" sldId="759"/>
            <ac:cxnSpMk id="18" creationId="{6D86E2B8-D9F8-7749-A3C2-2A170A97EB29}"/>
          </ac:cxnSpMkLst>
        </pc:cxnChg>
        <pc:cxnChg chg="add mod">
          <ac:chgData name="Guilherme Ruiz Ferreira" userId="6085ef24-5f45-458e-9504-bbbbae0289c0" providerId="ADAL" clId="{1367A3AF-0B24-F44C-9093-95BB6CED4E29}" dt="2023-06-02T14:22:30.734" v="1292" actId="13822"/>
          <ac:cxnSpMkLst>
            <pc:docMk/>
            <pc:sldMk cId="843738853" sldId="759"/>
            <ac:cxnSpMk id="21" creationId="{8522DECD-27CD-5946-B2CB-C855D5C901EF}"/>
          </ac:cxnSpMkLst>
        </pc:cxnChg>
        <pc:cxnChg chg="add mod">
          <ac:chgData name="Guilherme Ruiz Ferreira" userId="6085ef24-5f45-458e-9504-bbbbae0289c0" providerId="ADAL" clId="{1367A3AF-0B24-F44C-9093-95BB6CED4E29}" dt="2023-06-02T14:22:15.619" v="1289" actId="13822"/>
          <ac:cxnSpMkLst>
            <pc:docMk/>
            <pc:sldMk cId="843738853" sldId="759"/>
            <ac:cxnSpMk id="23" creationId="{E11BABBE-2B67-A645-A3E8-16B9301B2E53}"/>
          </ac:cxnSpMkLst>
        </pc:cxnChg>
        <pc:cxnChg chg="add mod">
          <ac:chgData name="Guilherme Ruiz Ferreira" userId="6085ef24-5f45-458e-9504-bbbbae0289c0" providerId="ADAL" clId="{1367A3AF-0B24-F44C-9093-95BB6CED4E29}" dt="2023-06-02T14:22:20.885" v="1290" actId="13822"/>
          <ac:cxnSpMkLst>
            <pc:docMk/>
            <pc:sldMk cId="843738853" sldId="759"/>
            <ac:cxnSpMk id="25" creationId="{C84B958E-6D35-ED4F-8239-2F25355FBA19}"/>
          </ac:cxnSpMkLst>
        </pc:cxnChg>
        <pc:cxnChg chg="add mod">
          <ac:chgData name="Guilherme Ruiz Ferreira" userId="6085ef24-5f45-458e-9504-bbbbae0289c0" providerId="ADAL" clId="{1367A3AF-0B24-F44C-9093-95BB6CED4E29}" dt="2023-06-02T14:23:56.762" v="1304" actId="1036"/>
          <ac:cxnSpMkLst>
            <pc:docMk/>
            <pc:sldMk cId="843738853" sldId="759"/>
            <ac:cxnSpMk id="51" creationId="{0AC47EB0-3FAA-1044-867E-8CB722853B7B}"/>
          </ac:cxnSpMkLst>
        </pc:cxnChg>
      </pc:sldChg>
      <pc:sldChg chg="addSp delSp modSp new mod">
        <pc:chgData name="Guilherme Ruiz Ferreira" userId="6085ef24-5f45-458e-9504-bbbbae0289c0" providerId="ADAL" clId="{1367A3AF-0B24-F44C-9093-95BB6CED4E29}" dt="2023-06-02T14:42:14.028" v="1492"/>
        <pc:sldMkLst>
          <pc:docMk/>
          <pc:sldMk cId="4274855277" sldId="760"/>
        </pc:sldMkLst>
        <pc:spChg chg="mod">
          <ac:chgData name="Guilherme Ruiz Ferreira" userId="6085ef24-5f45-458e-9504-bbbbae0289c0" providerId="ADAL" clId="{1367A3AF-0B24-F44C-9093-95BB6CED4E29}" dt="2023-06-02T14:24:56.106" v="1328" actId="20577"/>
          <ac:spMkLst>
            <pc:docMk/>
            <pc:sldMk cId="4274855277" sldId="760"/>
            <ac:spMk id="2" creationId="{5B4E5C44-DF4D-3640-933A-B502CA7FC40C}"/>
          </ac:spMkLst>
        </pc:spChg>
        <pc:spChg chg="del">
          <ac:chgData name="Guilherme Ruiz Ferreira" userId="6085ef24-5f45-458e-9504-bbbbae0289c0" providerId="ADAL" clId="{1367A3AF-0B24-F44C-9093-95BB6CED4E29}" dt="2023-06-02T14:25:32.382" v="1329" actId="931"/>
          <ac:spMkLst>
            <pc:docMk/>
            <pc:sldMk cId="4274855277" sldId="760"/>
            <ac:spMk id="3" creationId="{2A044189-9F15-2349-A0B0-FB1046A47575}"/>
          </ac:spMkLst>
        </pc:spChg>
        <pc:spChg chg="add del mod">
          <ac:chgData name="Guilherme Ruiz Ferreira" userId="6085ef24-5f45-458e-9504-bbbbae0289c0" providerId="ADAL" clId="{1367A3AF-0B24-F44C-9093-95BB6CED4E29}" dt="2023-06-02T14:42:14.028" v="1492"/>
          <ac:spMkLst>
            <pc:docMk/>
            <pc:sldMk cId="4274855277" sldId="760"/>
            <ac:spMk id="9" creationId="{3BEDD383-4B0D-FA4E-BF5F-BF601B000D28}"/>
          </ac:spMkLst>
        </pc:spChg>
        <pc:spChg chg="add mod">
          <ac:chgData name="Guilherme Ruiz Ferreira" userId="6085ef24-5f45-458e-9504-bbbbae0289c0" providerId="ADAL" clId="{1367A3AF-0B24-F44C-9093-95BB6CED4E29}" dt="2023-06-02T14:36:13.893" v="1413" actId="1076"/>
          <ac:spMkLst>
            <pc:docMk/>
            <pc:sldMk cId="4274855277" sldId="760"/>
            <ac:spMk id="10" creationId="{87D0C63E-51A5-6041-B7CB-51E611A5CEE3}"/>
          </ac:spMkLst>
        </pc:spChg>
        <pc:spChg chg="add del mod">
          <ac:chgData name="Guilherme Ruiz Ferreira" userId="6085ef24-5f45-458e-9504-bbbbae0289c0" providerId="ADAL" clId="{1367A3AF-0B24-F44C-9093-95BB6CED4E29}" dt="2023-06-02T14:26:29.210" v="1346" actId="478"/>
          <ac:spMkLst>
            <pc:docMk/>
            <pc:sldMk cId="4274855277" sldId="760"/>
            <ac:spMk id="11" creationId="{17C9AAC4-41BC-A145-AD17-146B1858D27D}"/>
          </ac:spMkLst>
        </pc:spChg>
        <pc:spChg chg="add del mod">
          <ac:chgData name="Guilherme Ruiz Ferreira" userId="6085ef24-5f45-458e-9504-bbbbae0289c0" providerId="ADAL" clId="{1367A3AF-0B24-F44C-9093-95BB6CED4E29}" dt="2023-06-02T14:26:20.499" v="1343" actId="478"/>
          <ac:spMkLst>
            <pc:docMk/>
            <pc:sldMk cId="4274855277" sldId="760"/>
            <ac:spMk id="12" creationId="{17A92633-02F9-1745-9B6D-78A2C571D23B}"/>
          </ac:spMkLst>
        </pc:spChg>
        <pc:spChg chg="add del mod">
          <ac:chgData name="Guilherme Ruiz Ferreira" userId="6085ef24-5f45-458e-9504-bbbbae0289c0" providerId="ADAL" clId="{1367A3AF-0B24-F44C-9093-95BB6CED4E29}" dt="2023-06-02T14:26:17.310" v="1342" actId="478"/>
          <ac:spMkLst>
            <pc:docMk/>
            <pc:sldMk cId="4274855277" sldId="760"/>
            <ac:spMk id="15" creationId="{86605D0D-3DC8-DE4C-8FD8-21E7BD85DBEA}"/>
          </ac:spMkLst>
        </pc:spChg>
        <pc:spChg chg="add del mod">
          <ac:chgData name="Guilherme Ruiz Ferreira" userId="6085ef24-5f45-458e-9504-bbbbae0289c0" providerId="ADAL" clId="{1367A3AF-0B24-F44C-9093-95BB6CED4E29}" dt="2023-06-02T14:26:26.224" v="1345" actId="478"/>
          <ac:spMkLst>
            <pc:docMk/>
            <pc:sldMk cId="4274855277" sldId="760"/>
            <ac:spMk id="16" creationId="{E809F83D-5DCD-C545-96AD-1264FE18A75F}"/>
          </ac:spMkLst>
        </pc:spChg>
        <pc:spChg chg="add del mod">
          <ac:chgData name="Guilherme Ruiz Ferreira" userId="6085ef24-5f45-458e-9504-bbbbae0289c0" providerId="ADAL" clId="{1367A3AF-0B24-F44C-9093-95BB6CED4E29}" dt="2023-06-02T14:26:21.894" v="1344" actId="478"/>
          <ac:spMkLst>
            <pc:docMk/>
            <pc:sldMk cId="4274855277" sldId="760"/>
            <ac:spMk id="17" creationId="{3FB244D5-B997-CA48-AF1F-2824B0B5289B}"/>
          </ac:spMkLst>
        </pc:spChg>
        <pc:spChg chg="add del mod">
          <ac:chgData name="Guilherme Ruiz Ferreira" userId="6085ef24-5f45-458e-9504-bbbbae0289c0" providerId="ADAL" clId="{1367A3AF-0B24-F44C-9093-95BB6CED4E29}" dt="2023-06-02T14:26:14.277" v="1341" actId="478"/>
          <ac:spMkLst>
            <pc:docMk/>
            <pc:sldMk cId="4274855277" sldId="760"/>
            <ac:spMk id="18" creationId="{69A76B78-FADC-8E4F-B12A-D87E7FD0041F}"/>
          </ac:spMkLst>
        </pc:spChg>
        <pc:spChg chg="add mod">
          <ac:chgData name="Guilherme Ruiz Ferreira" userId="6085ef24-5f45-458e-9504-bbbbae0289c0" providerId="ADAL" clId="{1367A3AF-0B24-F44C-9093-95BB6CED4E29}" dt="2023-06-02T14:27:08.587" v="1357" actId="1076"/>
          <ac:spMkLst>
            <pc:docMk/>
            <pc:sldMk cId="4274855277" sldId="760"/>
            <ac:spMk id="19" creationId="{41B40781-799C-F447-97A9-AE83D801AA48}"/>
          </ac:spMkLst>
        </pc:spChg>
        <pc:spChg chg="add mod">
          <ac:chgData name="Guilherme Ruiz Ferreira" userId="6085ef24-5f45-458e-9504-bbbbae0289c0" providerId="ADAL" clId="{1367A3AF-0B24-F44C-9093-95BB6CED4E29}" dt="2023-06-02T14:27:02.671" v="1356" actId="14100"/>
          <ac:spMkLst>
            <pc:docMk/>
            <pc:sldMk cId="4274855277" sldId="760"/>
            <ac:spMk id="20" creationId="{EF58A797-32DF-B740-A705-663B1BE4136C}"/>
          </ac:spMkLst>
        </pc:spChg>
        <pc:spChg chg="add mod">
          <ac:chgData name="Guilherme Ruiz Ferreira" userId="6085ef24-5f45-458e-9504-bbbbae0289c0" providerId="ADAL" clId="{1367A3AF-0B24-F44C-9093-95BB6CED4E29}" dt="2023-06-02T14:30:05.746" v="1378" actId="1076"/>
          <ac:spMkLst>
            <pc:docMk/>
            <pc:sldMk cId="4274855277" sldId="760"/>
            <ac:spMk id="25" creationId="{D18C38AC-6B95-0F4A-A6B4-E4252D5FD965}"/>
          </ac:spMkLst>
        </pc:spChg>
        <pc:spChg chg="add mod">
          <ac:chgData name="Guilherme Ruiz Ferreira" userId="6085ef24-5f45-458e-9504-bbbbae0289c0" providerId="ADAL" clId="{1367A3AF-0B24-F44C-9093-95BB6CED4E29}" dt="2023-06-02T14:29:57.844" v="1371" actId="1076"/>
          <ac:spMkLst>
            <pc:docMk/>
            <pc:sldMk cId="4274855277" sldId="760"/>
            <ac:spMk id="26" creationId="{F20B06B6-0E7A-3746-AF6C-1B7CB2267BC6}"/>
          </ac:spMkLst>
        </pc:spChg>
        <pc:spChg chg="add mod">
          <ac:chgData name="Guilherme Ruiz Ferreira" userId="6085ef24-5f45-458e-9504-bbbbae0289c0" providerId="ADAL" clId="{1367A3AF-0B24-F44C-9093-95BB6CED4E29}" dt="2023-06-02T14:32:24.889" v="1390" actId="14100"/>
          <ac:spMkLst>
            <pc:docMk/>
            <pc:sldMk cId="4274855277" sldId="760"/>
            <ac:spMk id="27" creationId="{8D36AA4D-E5A5-4945-A127-4B76CF562ECA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44" creationId="{C56F8ACE-D588-6E47-87C6-D2FC8EA4118A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45" creationId="{42B034DB-E036-D74F-8B84-B1E31FBD1DCF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46" creationId="{A8DBE922-E767-E44E-A7D4-8A02D20E30D6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47" creationId="{218F8FE2-ADB9-2A47-B78E-1AC01DD1B81B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48" creationId="{CE310A26-80E5-FD48-8B7F-52117D508EF6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49" creationId="{EEBE1B20-4781-634E-AFD9-278DAAB7A5CF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0" creationId="{7BC0D711-F9A3-664D-A8DE-57019B699A46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1" creationId="{3C042EC8-1682-AC4F-B5E2-C00979B957F7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2" creationId="{5CDBC497-6A0B-FB4F-B37A-8900FC4ED931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3" creationId="{D6ACC8FD-9011-8940-A184-6D597B5FB937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4" creationId="{EE458968-8093-7C4B-A6DF-E2ACB8255D66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5" creationId="{396708B1-D5C1-D344-8258-9CF937B26827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6" creationId="{5B3D1247-3F65-7242-9694-22FEC704694E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7" creationId="{D889E614-E913-0641-BA5E-D023447FEED5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8" creationId="{61AC0403-12DC-3A48-A2C0-9D247AF87A2D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59" creationId="{C968B3B0-F73D-A549-A8E0-6C554269231A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0" creationId="{F6AE9F1C-B35F-1343-ABDF-2E010F4ECB91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1" creationId="{3890905D-9A75-8A4C-9E0F-C94DD7E4EC2F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2" creationId="{7F1936B1-D9E9-4046-80D7-54B67D83031D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3" creationId="{61542CD3-1383-F846-9539-2726B00D607B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4" creationId="{73096D28-4344-CE48-8B5C-23F3596E4AF7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5" creationId="{392F4D18-6E62-DB44-BDF1-613466FC780E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6" creationId="{F14DE287-DF9C-0144-80C2-6FE07E61FE4B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7" creationId="{64930499-1335-1442-B374-594E7F88D5A2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68" creationId="{9F7C5C79-F719-AD4E-8688-CB8E83005D7A}"/>
          </ac:spMkLst>
        </pc:spChg>
        <pc:spChg chg="del mod">
          <ac:chgData name="Guilherme Ruiz Ferreira" userId="6085ef24-5f45-458e-9504-bbbbae0289c0" providerId="ADAL" clId="{1367A3AF-0B24-F44C-9093-95BB6CED4E29}" dt="2023-06-02T14:35:35.081" v="1407" actId="478"/>
          <ac:spMkLst>
            <pc:docMk/>
            <pc:sldMk cId="4274855277" sldId="760"/>
            <ac:spMk id="69" creationId="{3BA2E7F3-60DE-D942-85B4-0DA7EEB09B93}"/>
          </ac:spMkLst>
        </pc:spChg>
        <pc:spChg chg="del mod">
          <ac:chgData name="Guilherme Ruiz Ferreira" userId="6085ef24-5f45-458e-9504-bbbbae0289c0" providerId="ADAL" clId="{1367A3AF-0B24-F44C-9093-95BB6CED4E29}" dt="2023-06-02T14:35:35.081" v="1407" actId="478"/>
          <ac:spMkLst>
            <pc:docMk/>
            <pc:sldMk cId="4274855277" sldId="760"/>
            <ac:spMk id="70" creationId="{9ECDED30-B284-0C4F-905A-980BD2241150}"/>
          </ac:spMkLst>
        </pc:spChg>
        <pc:spChg chg="del mod">
          <ac:chgData name="Guilherme Ruiz Ferreira" userId="6085ef24-5f45-458e-9504-bbbbae0289c0" providerId="ADAL" clId="{1367A3AF-0B24-F44C-9093-95BB6CED4E29}" dt="2023-06-02T14:35:35.081" v="1407" actId="478"/>
          <ac:spMkLst>
            <pc:docMk/>
            <pc:sldMk cId="4274855277" sldId="760"/>
            <ac:spMk id="71" creationId="{426173B2-3C69-2E47-87B0-5BEDF226AC2D}"/>
          </ac:spMkLst>
        </pc:spChg>
        <pc:spChg chg="del mod">
          <ac:chgData name="Guilherme Ruiz Ferreira" userId="6085ef24-5f45-458e-9504-bbbbae0289c0" providerId="ADAL" clId="{1367A3AF-0B24-F44C-9093-95BB6CED4E29}" dt="2023-06-02T14:35:35.081" v="1407" actId="478"/>
          <ac:spMkLst>
            <pc:docMk/>
            <pc:sldMk cId="4274855277" sldId="760"/>
            <ac:spMk id="72" creationId="{E230B4AB-BB7C-9F4C-BFC3-F6CE3B4268A2}"/>
          </ac:spMkLst>
        </pc:spChg>
        <pc:spChg chg="del mod">
          <ac:chgData name="Guilherme Ruiz Ferreira" userId="6085ef24-5f45-458e-9504-bbbbae0289c0" providerId="ADAL" clId="{1367A3AF-0B24-F44C-9093-95BB6CED4E29}" dt="2023-06-02T14:35:35.081" v="1407" actId="478"/>
          <ac:spMkLst>
            <pc:docMk/>
            <pc:sldMk cId="4274855277" sldId="760"/>
            <ac:spMk id="73" creationId="{5160F620-9EA8-9A4C-BDA1-381BE882DBA4}"/>
          </ac:spMkLst>
        </pc:spChg>
        <pc:spChg chg="del mod">
          <ac:chgData name="Guilherme Ruiz Ferreira" userId="6085ef24-5f45-458e-9504-bbbbae0289c0" providerId="ADAL" clId="{1367A3AF-0B24-F44C-9093-95BB6CED4E29}" dt="2023-06-02T14:35:35.081" v="1407" actId="478"/>
          <ac:spMkLst>
            <pc:docMk/>
            <pc:sldMk cId="4274855277" sldId="760"/>
            <ac:spMk id="74" creationId="{C8615D4C-0884-1043-AD11-EC2BD6A65A84}"/>
          </ac:spMkLst>
        </pc:spChg>
        <pc:spChg chg="del mod">
          <ac:chgData name="Guilherme Ruiz Ferreira" userId="6085ef24-5f45-458e-9504-bbbbae0289c0" providerId="ADAL" clId="{1367A3AF-0B24-F44C-9093-95BB6CED4E29}" dt="2023-06-02T14:35:35.081" v="1407" actId="478"/>
          <ac:spMkLst>
            <pc:docMk/>
            <pc:sldMk cId="4274855277" sldId="760"/>
            <ac:spMk id="75" creationId="{EDD3A487-733F-C344-B713-F58D9E30C755}"/>
          </ac:spMkLst>
        </pc:spChg>
        <pc:spChg chg="del mod">
          <ac:chgData name="Guilherme Ruiz Ferreira" userId="6085ef24-5f45-458e-9504-bbbbae0289c0" providerId="ADAL" clId="{1367A3AF-0B24-F44C-9093-95BB6CED4E29}" dt="2023-06-02T14:35:25.360" v="1406" actId="478"/>
          <ac:spMkLst>
            <pc:docMk/>
            <pc:sldMk cId="4274855277" sldId="760"/>
            <ac:spMk id="76" creationId="{878979A5-EF0F-2B48-8B81-1E50DB0C755E}"/>
          </ac:spMkLst>
        </pc:spChg>
        <pc:spChg chg="del mod">
          <ac:chgData name="Guilherme Ruiz Ferreira" userId="6085ef24-5f45-458e-9504-bbbbae0289c0" providerId="ADAL" clId="{1367A3AF-0B24-F44C-9093-95BB6CED4E29}" dt="2023-06-02T14:35:21.298" v="1405" actId="478"/>
          <ac:spMkLst>
            <pc:docMk/>
            <pc:sldMk cId="4274855277" sldId="760"/>
            <ac:spMk id="77" creationId="{ED63F823-10B8-0E4D-86AC-BDF44FA64AFC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79" creationId="{E59EA061-3DDF-7243-9286-A9EEF9FAAB08}"/>
          </ac:spMkLst>
        </pc:spChg>
        <pc:spChg chg="mod">
          <ac:chgData name="Guilherme Ruiz Ferreira" userId="6085ef24-5f45-458e-9504-bbbbae0289c0" providerId="ADAL" clId="{1367A3AF-0B24-F44C-9093-95BB6CED4E29}" dt="2023-06-02T14:35:02.551" v="1401"/>
          <ac:spMkLst>
            <pc:docMk/>
            <pc:sldMk cId="4274855277" sldId="760"/>
            <ac:spMk id="80" creationId="{344A26FA-FF5B-FF40-9633-FBBFD357C7E8}"/>
          </ac:spMkLst>
        </pc:spChg>
        <pc:spChg chg="del mod">
          <ac:chgData name="Guilherme Ruiz Ferreira" userId="6085ef24-5f45-458e-9504-bbbbae0289c0" providerId="ADAL" clId="{1367A3AF-0B24-F44C-9093-95BB6CED4E29}" dt="2023-06-02T14:36:50.877" v="1421" actId="478"/>
          <ac:spMkLst>
            <pc:docMk/>
            <pc:sldMk cId="4274855277" sldId="760"/>
            <ac:spMk id="83" creationId="{B1425822-84B7-EC48-9C4E-B269453AE353}"/>
          </ac:spMkLst>
        </pc:spChg>
        <pc:spChg chg="del mod">
          <ac:chgData name="Guilherme Ruiz Ferreira" userId="6085ef24-5f45-458e-9504-bbbbae0289c0" providerId="ADAL" clId="{1367A3AF-0B24-F44C-9093-95BB6CED4E29}" dt="2023-06-02T14:37:09.125" v="1424" actId="478"/>
          <ac:spMkLst>
            <pc:docMk/>
            <pc:sldMk cId="4274855277" sldId="760"/>
            <ac:spMk id="84" creationId="{42593784-83AA-2441-8E99-50EE0F8C24C1}"/>
          </ac:spMkLst>
        </pc:spChg>
        <pc:spChg chg="del mod">
          <ac:chgData name="Guilherme Ruiz Ferreira" userId="6085ef24-5f45-458e-9504-bbbbae0289c0" providerId="ADAL" clId="{1367A3AF-0B24-F44C-9093-95BB6CED4E29}" dt="2023-06-02T14:37:21.264" v="1430" actId="478"/>
          <ac:spMkLst>
            <pc:docMk/>
            <pc:sldMk cId="4274855277" sldId="760"/>
            <ac:spMk id="85" creationId="{A175D071-2345-894A-9770-B8F966F5888E}"/>
          </ac:spMkLst>
        </pc:spChg>
        <pc:spChg chg="del mod">
          <ac:chgData name="Guilherme Ruiz Ferreira" userId="6085ef24-5f45-458e-9504-bbbbae0289c0" providerId="ADAL" clId="{1367A3AF-0B24-F44C-9093-95BB6CED4E29}" dt="2023-06-02T14:37:14.226" v="1427" actId="478"/>
          <ac:spMkLst>
            <pc:docMk/>
            <pc:sldMk cId="4274855277" sldId="760"/>
            <ac:spMk id="86" creationId="{DF2F642F-5001-2847-BE64-89262DF991E0}"/>
          </ac:spMkLst>
        </pc:spChg>
        <pc:spChg chg="del mod">
          <ac:chgData name="Guilherme Ruiz Ferreira" userId="6085ef24-5f45-458e-9504-bbbbae0289c0" providerId="ADAL" clId="{1367A3AF-0B24-F44C-9093-95BB6CED4E29}" dt="2023-06-02T14:37:16.264" v="1428" actId="478"/>
          <ac:spMkLst>
            <pc:docMk/>
            <pc:sldMk cId="4274855277" sldId="760"/>
            <ac:spMk id="87" creationId="{4FE62398-FEAE-D249-98A7-376F80135793}"/>
          </ac:spMkLst>
        </pc:spChg>
        <pc:spChg chg="del mod">
          <ac:chgData name="Guilherme Ruiz Ferreira" userId="6085ef24-5f45-458e-9504-bbbbae0289c0" providerId="ADAL" clId="{1367A3AF-0B24-F44C-9093-95BB6CED4E29}" dt="2023-06-02T14:37:17.889" v="1429" actId="478"/>
          <ac:spMkLst>
            <pc:docMk/>
            <pc:sldMk cId="4274855277" sldId="760"/>
            <ac:spMk id="88" creationId="{72826393-DAE5-1848-9135-8D03A01F8C73}"/>
          </ac:spMkLst>
        </pc:spChg>
        <pc:spChg chg="del mod">
          <ac:chgData name="Guilherme Ruiz Ferreira" userId="6085ef24-5f45-458e-9504-bbbbae0289c0" providerId="ADAL" clId="{1367A3AF-0B24-F44C-9093-95BB6CED4E29}" dt="2023-06-02T14:37:33.311" v="1434" actId="478"/>
          <ac:spMkLst>
            <pc:docMk/>
            <pc:sldMk cId="4274855277" sldId="760"/>
            <ac:spMk id="89" creationId="{C88C27FF-79D1-3444-ABFE-94DAAE63E378}"/>
          </ac:spMkLst>
        </pc:spChg>
        <pc:spChg chg="del mod">
          <ac:chgData name="Guilherme Ruiz Ferreira" userId="6085ef24-5f45-458e-9504-bbbbae0289c0" providerId="ADAL" clId="{1367A3AF-0B24-F44C-9093-95BB6CED4E29}" dt="2023-06-02T14:37:31.643" v="1433" actId="478"/>
          <ac:spMkLst>
            <pc:docMk/>
            <pc:sldMk cId="4274855277" sldId="760"/>
            <ac:spMk id="90" creationId="{1A4DFCCE-1E44-EA46-980E-B7704129DA63}"/>
          </ac:spMkLst>
        </pc:spChg>
        <pc:spChg chg="del mod">
          <ac:chgData name="Guilherme Ruiz Ferreira" userId="6085ef24-5f45-458e-9504-bbbbae0289c0" providerId="ADAL" clId="{1367A3AF-0B24-F44C-9093-95BB6CED4E29}" dt="2023-06-02T14:37:29.739" v="1432" actId="478"/>
          <ac:spMkLst>
            <pc:docMk/>
            <pc:sldMk cId="4274855277" sldId="760"/>
            <ac:spMk id="91" creationId="{2647E020-003A-9B44-8E25-6F5CBCE68B4D}"/>
          </ac:spMkLst>
        </pc:spChg>
        <pc:spChg chg="del mod">
          <ac:chgData name="Guilherme Ruiz Ferreira" userId="6085ef24-5f45-458e-9504-bbbbae0289c0" providerId="ADAL" clId="{1367A3AF-0B24-F44C-9093-95BB6CED4E29}" dt="2023-06-02T14:37:35.060" v="1435" actId="478"/>
          <ac:spMkLst>
            <pc:docMk/>
            <pc:sldMk cId="4274855277" sldId="760"/>
            <ac:spMk id="92" creationId="{C35C38C3-F5FB-184B-9163-67D18FC09D42}"/>
          </ac:spMkLst>
        </pc:spChg>
        <pc:spChg chg="del mod">
          <ac:chgData name="Guilherme Ruiz Ferreira" userId="6085ef24-5f45-458e-9504-bbbbae0289c0" providerId="ADAL" clId="{1367A3AF-0B24-F44C-9093-95BB6CED4E29}" dt="2023-06-02T14:37:36.769" v="1436" actId="478"/>
          <ac:spMkLst>
            <pc:docMk/>
            <pc:sldMk cId="4274855277" sldId="760"/>
            <ac:spMk id="93" creationId="{A8C846A1-F101-7449-875D-DAF3B0B31366}"/>
          </ac:spMkLst>
        </pc:spChg>
        <pc:spChg chg="del mod">
          <ac:chgData name="Guilherme Ruiz Ferreira" userId="6085ef24-5f45-458e-9504-bbbbae0289c0" providerId="ADAL" clId="{1367A3AF-0B24-F44C-9093-95BB6CED4E29}" dt="2023-06-02T14:37:38.984" v="1437" actId="478"/>
          <ac:spMkLst>
            <pc:docMk/>
            <pc:sldMk cId="4274855277" sldId="760"/>
            <ac:spMk id="94" creationId="{0B965C91-B27D-CA4F-AD29-7FC3AC532BF5}"/>
          </ac:spMkLst>
        </pc:spChg>
        <pc:spChg chg="add del mod">
          <ac:chgData name="Guilherme Ruiz Ferreira" userId="6085ef24-5f45-458e-9504-bbbbae0289c0" providerId="ADAL" clId="{1367A3AF-0B24-F44C-9093-95BB6CED4E29}" dt="2023-06-02T14:35:49.404" v="1409" actId="478"/>
          <ac:spMkLst>
            <pc:docMk/>
            <pc:sldMk cId="4274855277" sldId="760"/>
            <ac:spMk id="121" creationId="{47F769D1-A0B4-FA48-B24D-983D6FCF893B}"/>
          </ac:spMkLst>
        </pc:spChg>
        <pc:spChg chg="add mod">
          <ac:chgData name="Guilherme Ruiz Ferreira" userId="6085ef24-5f45-458e-9504-bbbbae0289c0" providerId="ADAL" clId="{1367A3AF-0B24-F44C-9093-95BB6CED4E29}" dt="2023-06-02T14:38:52.962" v="1448" actId="1035"/>
          <ac:spMkLst>
            <pc:docMk/>
            <pc:sldMk cId="4274855277" sldId="760"/>
            <ac:spMk id="127" creationId="{3618AF33-A9FF-2F4C-B0E9-E1A7A65544DB}"/>
          </ac:spMkLst>
        </pc:spChg>
        <pc:spChg chg="add del">
          <ac:chgData name="Guilherme Ruiz Ferreira" userId="6085ef24-5f45-458e-9504-bbbbae0289c0" providerId="ADAL" clId="{1367A3AF-0B24-F44C-9093-95BB6CED4E29}" dt="2023-06-02T14:38:25.524" v="1441" actId="11529"/>
          <ac:spMkLst>
            <pc:docMk/>
            <pc:sldMk cId="4274855277" sldId="760"/>
            <ac:spMk id="130" creationId="{16FE7B0D-36DC-6E45-A395-1CAD3DA9841E}"/>
          </ac:spMkLst>
        </pc:spChg>
        <pc:spChg chg="add mod">
          <ac:chgData name="Guilherme Ruiz Ferreira" userId="6085ef24-5f45-458e-9504-bbbbae0289c0" providerId="ADAL" clId="{1367A3AF-0B24-F44C-9093-95BB6CED4E29}" dt="2023-06-02T14:40:01.301" v="1458" actId="14100"/>
          <ac:spMkLst>
            <pc:docMk/>
            <pc:sldMk cId="4274855277" sldId="760"/>
            <ac:spMk id="131" creationId="{95078E35-0046-B94A-A215-82E084ACEED4}"/>
          </ac:spMkLst>
        </pc:spChg>
        <pc:spChg chg="add mod">
          <ac:chgData name="Guilherme Ruiz Ferreira" userId="6085ef24-5f45-458e-9504-bbbbae0289c0" providerId="ADAL" clId="{1367A3AF-0B24-F44C-9093-95BB6CED4E29}" dt="2023-06-02T14:41:44.965" v="1481" actId="1076"/>
          <ac:spMkLst>
            <pc:docMk/>
            <pc:sldMk cId="4274855277" sldId="760"/>
            <ac:spMk id="136" creationId="{FDD903F8-BAFA-EA41-98B1-CAE5E1B16B4F}"/>
          </ac:spMkLst>
        </pc:spChg>
        <pc:grpChg chg="add mod">
          <ac:chgData name="Guilherme Ruiz Ferreira" userId="6085ef24-5f45-458e-9504-bbbbae0289c0" providerId="ADAL" clId="{1367A3AF-0B24-F44C-9093-95BB6CED4E29}" dt="2023-06-02T14:36:02.964" v="1412" actId="1076"/>
          <ac:grpSpMkLst>
            <pc:docMk/>
            <pc:sldMk cId="4274855277" sldId="760"/>
            <ac:grpSpMk id="42" creationId="{4C7D5642-5951-5A4B-BC4A-BA2E23004506}"/>
          </ac:grpSpMkLst>
        </pc:grpChg>
        <pc:grpChg chg="mod">
          <ac:chgData name="Guilherme Ruiz Ferreira" userId="6085ef24-5f45-458e-9504-bbbbae0289c0" providerId="ADAL" clId="{1367A3AF-0B24-F44C-9093-95BB6CED4E29}" dt="2023-06-02T14:35:02.551" v="1401"/>
          <ac:grpSpMkLst>
            <pc:docMk/>
            <pc:sldMk cId="4274855277" sldId="760"/>
            <ac:grpSpMk id="43" creationId="{D42057E7-F6B3-D44F-AF1C-ABF8B6D8597F}"/>
          </ac:grpSpMkLst>
        </pc:grpChg>
        <pc:grpChg chg="del mod">
          <ac:chgData name="Guilherme Ruiz Ferreira" userId="6085ef24-5f45-458e-9504-bbbbae0289c0" providerId="ADAL" clId="{1367A3AF-0B24-F44C-9093-95BB6CED4E29}" dt="2023-06-02T14:37:38.984" v="1437" actId="478"/>
          <ac:grpSpMkLst>
            <pc:docMk/>
            <pc:sldMk cId="4274855277" sldId="760"/>
            <ac:grpSpMk id="78" creationId="{22E62F24-4EAE-5C4C-A2BE-C6987605E5CC}"/>
          </ac:grpSpMkLst>
        </pc:grpChg>
        <pc:grpChg chg="mod">
          <ac:chgData name="Guilherme Ruiz Ferreira" userId="6085ef24-5f45-458e-9504-bbbbae0289c0" providerId="ADAL" clId="{1367A3AF-0B24-F44C-9093-95BB6CED4E29}" dt="2023-06-02T14:35:02.551" v="1401"/>
          <ac:grpSpMkLst>
            <pc:docMk/>
            <pc:sldMk cId="4274855277" sldId="760"/>
            <ac:grpSpMk id="81" creationId="{45552181-F98C-4146-9658-244ECEB2006C}"/>
          </ac:grpSpMkLst>
        </pc:grpChg>
        <pc:grpChg chg="del mod">
          <ac:chgData name="Guilherme Ruiz Ferreira" userId="6085ef24-5f45-458e-9504-bbbbae0289c0" providerId="ADAL" clId="{1367A3AF-0B24-F44C-9093-95BB6CED4E29}" dt="2023-06-02T14:37:36.769" v="1436" actId="478"/>
          <ac:grpSpMkLst>
            <pc:docMk/>
            <pc:sldMk cId="4274855277" sldId="760"/>
            <ac:grpSpMk id="82" creationId="{A9422B0F-587F-484A-A039-6B9E7E965EF4}"/>
          </ac:grpSpMkLst>
        </pc:grpChg>
        <pc:picChg chg="add mod ord">
          <ac:chgData name="Guilherme Ruiz Ferreira" userId="6085ef24-5f45-458e-9504-bbbbae0289c0" providerId="ADAL" clId="{1367A3AF-0B24-F44C-9093-95BB6CED4E29}" dt="2023-06-02T14:28:33.348" v="1359" actId="1076"/>
          <ac:picMkLst>
            <pc:docMk/>
            <pc:sldMk cId="4274855277" sldId="760"/>
            <ac:picMk id="8" creationId="{1B649EBA-9F2E-164D-9BCC-D3BEDE63FED0}"/>
          </ac:picMkLst>
        </pc:picChg>
        <pc:picChg chg="add mod modCrop">
          <ac:chgData name="Guilherme Ruiz Ferreira" userId="6085ef24-5f45-458e-9504-bbbbae0289c0" providerId="ADAL" clId="{1367A3AF-0B24-F44C-9093-95BB6CED4E29}" dt="2023-06-02T14:29:08.915" v="1364" actId="1076"/>
          <ac:picMkLst>
            <pc:docMk/>
            <pc:sldMk cId="4274855277" sldId="760"/>
            <ac:picMk id="21" creationId="{A5544B80-7F36-F946-B28D-FDE355565F2A}"/>
          </ac:picMkLst>
        </pc:picChg>
        <pc:cxnChg chg="add del mod">
          <ac:chgData name="Guilherme Ruiz Ferreira" userId="6085ef24-5f45-458e-9504-bbbbae0289c0" providerId="ADAL" clId="{1367A3AF-0B24-F44C-9093-95BB6CED4E29}" dt="2023-06-02T14:26:09.561" v="1338" actId="478"/>
          <ac:cxnSpMkLst>
            <pc:docMk/>
            <pc:sldMk cId="4274855277" sldId="760"/>
            <ac:cxnSpMk id="13" creationId="{0B4DD07F-5D85-8F49-A500-DA3A87024AE4}"/>
          </ac:cxnSpMkLst>
        </pc:cxnChg>
        <pc:cxnChg chg="add mod">
          <ac:chgData name="Guilherme Ruiz Ferreira" userId="6085ef24-5f45-458e-9504-bbbbae0289c0" providerId="ADAL" clId="{1367A3AF-0B24-F44C-9093-95BB6CED4E29}" dt="2023-06-02T14:38:52.962" v="1448" actId="1035"/>
          <ac:cxnSpMkLst>
            <pc:docMk/>
            <pc:sldMk cId="4274855277" sldId="760"/>
            <ac:cxnSpMk id="14" creationId="{D04B5685-7601-B24B-9635-F050BD11F7F5}"/>
          </ac:cxnSpMkLst>
        </pc:cxnChg>
        <pc:cxnChg chg="add del mod">
          <ac:chgData name="Guilherme Ruiz Ferreira" userId="6085ef24-5f45-458e-9504-bbbbae0289c0" providerId="ADAL" clId="{1367A3AF-0B24-F44C-9093-95BB6CED4E29}" dt="2023-06-02T14:31:39.030" v="1384" actId="11529"/>
          <ac:cxnSpMkLst>
            <pc:docMk/>
            <pc:sldMk cId="4274855277" sldId="760"/>
            <ac:cxnSpMk id="29" creationId="{2C492610-7825-8049-BC53-D4F6BCF9D3D9}"/>
          </ac:cxnSpMkLst>
        </pc:cxnChg>
        <pc:cxnChg chg="add mod">
          <ac:chgData name="Guilherme Ruiz Ferreira" userId="6085ef24-5f45-458e-9504-bbbbae0289c0" providerId="ADAL" clId="{1367A3AF-0B24-F44C-9093-95BB6CED4E29}" dt="2023-06-02T14:33:08.020" v="1395"/>
          <ac:cxnSpMkLst>
            <pc:docMk/>
            <pc:sldMk cId="4274855277" sldId="760"/>
            <ac:cxnSpMk id="31" creationId="{3691737C-97F6-0F44-9FD2-7C99571F53E3}"/>
          </ac:cxnSpMkLst>
        </pc:cxnChg>
        <pc:cxnChg chg="add mod">
          <ac:chgData name="Guilherme Ruiz Ferreira" userId="6085ef24-5f45-458e-9504-bbbbae0289c0" providerId="ADAL" clId="{1367A3AF-0B24-F44C-9093-95BB6CED4E29}" dt="2023-06-02T14:40:01.301" v="1458" actId="14100"/>
          <ac:cxnSpMkLst>
            <pc:docMk/>
            <pc:sldMk cId="4274855277" sldId="760"/>
            <ac:cxnSpMk id="40" creationId="{05464C63-73FA-E948-9D51-3AA717F96406}"/>
          </ac:cxnSpMkLst>
        </pc:cxnChg>
        <pc:cxnChg chg="mod">
          <ac:chgData name="Guilherme Ruiz Ferreira" userId="6085ef24-5f45-458e-9504-bbbbae0289c0" providerId="ADAL" clId="{1367A3AF-0B24-F44C-9093-95BB6CED4E29}" dt="2023-06-02T14:37:53.320" v="1439" actId="14100"/>
          <ac:cxnSpMkLst>
            <pc:docMk/>
            <pc:sldMk cId="4274855277" sldId="760"/>
            <ac:cxnSpMk id="95" creationId="{DAF84A6C-F2A9-B741-989A-3CEBF9DA6881}"/>
          </ac:cxnSpMkLst>
        </pc:cxnChg>
        <pc:cxnChg chg="mod">
          <ac:chgData name="Guilherme Ruiz Ferreira" userId="6085ef24-5f45-458e-9504-bbbbae0289c0" providerId="ADAL" clId="{1367A3AF-0B24-F44C-9093-95BB6CED4E29}" dt="2023-06-02T14:35:02.551" v="1401"/>
          <ac:cxnSpMkLst>
            <pc:docMk/>
            <pc:sldMk cId="4274855277" sldId="760"/>
            <ac:cxnSpMk id="96" creationId="{8EAA54B1-0FE7-F14A-9C05-6CFD9D1D349E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97" creationId="{C72B8958-E865-7246-8912-AB2CF83C4C11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98" creationId="{A11F6E1D-4B00-A24F-A0A3-6F141DCF88B8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99" creationId="{1AFC2703-379F-1145-ADD0-B439486E9F0C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0" creationId="{C243B702-B10C-8B48-80EB-F40F4EB3C0D4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1" creationId="{FB8919E5-2E03-6542-BD89-55D19B853A36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2" creationId="{41A10381-29A1-8E4B-B9CD-2FB3CF3C1C5E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3" creationId="{8496E3CF-AEDC-A845-BBFD-D3AE1FB9804D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4" creationId="{B2C191B8-D707-C34B-B699-000FF7283589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5" creationId="{9D0278BA-DD99-624A-A265-E6E8458A5EC7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6" creationId="{5DE788BC-7486-3249-8F74-A89B12830090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7" creationId="{BFC1F743-A196-034E-ACEC-9FB6BE4693BA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8" creationId="{C0F46B31-6491-FD4B-AEBD-D2B3C90D76B5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09" creationId="{E4D14E57-C820-3743-A378-6DF8C477942B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0" creationId="{91799E8F-FEB5-424E-A519-DA720B1C5828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1" creationId="{1CB67C7D-582B-FC4D-A323-1B810962B755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2" creationId="{A31573BF-FFAA-6345-BCFC-3092C6929033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3" creationId="{8E901190-22F7-214C-BAA0-E79C5AA12EDD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4" creationId="{48D09780-9CF0-FC44-AD6E-109652284DF1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5" creationId="{B1D7FAD2-C4A9-B344-A097-CCF60990B44E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6" creationId="{12881722-0B5C-4044-B885-D6A691B95FE5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7" creationId="{EB7F7334-81D1-F742-BFED-740B097C3E02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8" creationId="{5121B4AE-5B91-294E-B439-7DA2B93C9ACA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19" creationId="{D220CBF7-E134-1041-B7FE-755E183E6D38}"/>
          </ac:cxnSpMkLst>
        </pc:cxnChg>
        <pc:cxnChg chg="add mod">
          <ac:chgData name="Guilherme Ruiz Ferreira" userId="6085ef24-5f45-458e-9504-bbbbae0289c0" providerId="ADAL" clId="{1367A3AF-0B24-F44C-9093-95BB6CED4E29}" dt="2023-06-02T14:36:02.964" v="1412" actId="1076"/>
          <ac:cxnSpMkLst>
            <pc:docMk/>
            <pc:sldMk cId="4274855277" sldId="760"/>
            <ac:cxnSpMk id="120" creationId="{BA79C56F-523B-CA4D-8F40-25F863D2CBB9}"/>
          </ac:cxnSpMkLst>
        </pc:cxnChg>
      </pc:sldChg>
      <pc:sldChg chg="addSp delSp modSp add mod">
        <pc:chgData name="Guilherme Ruiz Ferreira" userId="6085ef24-5f45-458e-9504-bbbbae0289c0" providerId="ADAL" clId="{1367A3AF-0B24-F44C-9093-95BB6CED4E29}" dt="2023-06-02T14:57:39.526" v="1691" actId="14100"/>
        <pc:sldMkLst>
          <pc:docMk/>
          <pc:sldMk cId="3468239713" sldId="761"/>
        </pc:sldMkLst>
        <pc:spChg chg="mod">
          <ac:chgData name="Guilherme Ruiz Ferreira" userId="6085ef24-5f45-458e-9504-bbbbae0289c0" providerId="ADAL" clId="{1367A3AF-0B24-F44C-9093-95BB6CED4E29}" dt="2023-06-02T14:49:14.381" v="1584" actId="20577"/>
          <ac:spMkLst>
            <pc:docMk/>
            <pc:sldMk cId="3468239713" sldId="761"/>
            <ac:spMk id="2" creationId="{5B4E5C44-DF4D-3640-933A-B502CA7FC40C}"/>
          </ac:spMkLst>
        </pc:spChg>
        <pc:spChg chg="add del mod">
          <ac:chgData name="Guilherme Ruiz Ferreira" userId="6085ef24-5f45-458e-9504-bbbbae0289c0" providerId="ADAL" clId="{1367A3AF-0B24-F44C-9093-95BB6CED4E29}" dt="2023-06-02T14:56:21.331" v="1681" actId="1076"/>
          <ac:spMkLst>
            <pc:docMk/>
            <pc:sldMk cId="3468239713" sldId="761"/>
            <ac:spMk id="9" creationId="{3BEDD383-4B0D-FA4E-BF5F-BF601B000D28}"/>
          </ac:spMkLst>
        </pc:spChg>
        <pc:spChg chg="mod">
          <ac:chgData name="Guilherme Ruiz Ferreira" userId="6085ef24-5f45-458e-9504-bbbbae0289c0" providerId="ADAL" clId="{1367A3AF-0B24-F44C-9093-95BB6CED4E29}" dt="2023-06-02T14:52:10.386" v="1640" actId="1076"/>
          <ac:spMkLst>
            <pc:docMk/>
            <pc:sldMk cId="3468239713" sldId="761"/>
            <ac:spMk id="10" creationId="{87D0C63E-51A5-6041-B7CB-51E611A5CEE3}"/>
          </ac:spMkLst>
        </pc:spChg>
        <pc:spChg chg="add del mod">
          <ac:chgData name="Guilherme Ruiz Ferreira" userId="6085ef24-5f45-458e-9504-bbbbae0289c0" providerId="ADAL" clId="{1367A3AF-0B24-F44C-9093-95BB6CED4E29}" dt="2023-06-02T14:49:45.734" v="1603" actId="931"/>
          <ac:spMkLst>
            <pc:docMk/>
            <pc:sldMk cId="3468239713" sldId="761"/>
            <ac:spMk id="13" creationId="{BB68D2D1-E3F0-1A48-997A-22D83D890ECE}"/>
          </ac:spMkLst>
        </pc:spChg>
        <pc:spChg chg="mod">
          <ac:chgData name="Guilherme Ruiz Ferreira" userId="6085ef24-5f45-458e-9504-bbbbae0289c0" providerId="ADAL" clId="{1367A3AF-0B24-F44C-9093-95BB6CED4E29}" dt="2023-06-02T14:50:43.301" v="1616" actId="1076"/>
          <ac:spMkLst>
            <pc:docMk/>
            <pc:sldMk cId="3468239713" sldId="761"/>
            <ac:spMk id="19" creationId="{41B40781-799C-F447-97A9-AE83D801AA48}"/>
          </ac:spMkLst>
        </pc:spChg>
        <pc:spChg chg="mod">
          <ac:chgData name="Guilherme Ruiz Ferreira" userId="6085ef24-5f45-458e-9504-bbbbae0289c0" providerId="ADAL" clId="{1367A3AF-0B24-F44C-9093-95BB6CED4E29}" dt="2023-06-02T14:50:31.175" v="1615" actId="1076"/>
          <ac:spMkLst>
            <pc:docMk/>
            <pc:sldMk cId="3468239713" sldId="761"/>
            <ac:spMk id="20" creationId="{EF58A797-32DF-B740-A705-663B1BE4136C}"/>
          </ac:spMkLst>
        </pc:spChg>
        <pc:spChg chg="mod">
          <ac:chgData name="Guilherme Ruiz Ferreira" userId="6085ef24-5f45-458e-9504-bbbbae0289c0" providerId="ADAL" clId="{1367A3AF-0B24-F44C-9093-95BB6CED4E29}" dt="2023-06-02T14:54:17.757" v="1659" actId="1076"/>
          <ac:spMkLst>
            <pc:docMk/>
            <pc:sldMk cId="3468239713" sldId="761"/>
            <ac:spMk id="25" creationId="{D18C38AC-6B95-0F4A-A6B4-E4252D5FD965}"/>
          </ac:spMkLst>
        </pc:spChg>
        <pc:spChg chg="mod">
          <ac:chgData name="Guilherme Ruiz Ferreira" userId="6085ef24-5f45-458e-9504-bbbbae0289c0" providerId="ADAL" clId="{1367A3AF-0B24-F44C-9093-95BB6CED4E29}" dt="2023-06-02T14:54:06.286" v="1657" actId="1076"/>
          <ac:spMkLst>
            <pc:docMk/>
            <pc:sldMk cId="3468239713" sldId="761"/>
            <ac:spMk id="26" creationId="{F20B06B6-0E7A-3746-AF6C-1B7CB2267BC6}"/>
          </ac:spMkLst>
        </pc:spChg>
        <pc:spChg chg="del">
          <ac:chgData name="Guilherme Ruiz Ferreira" userId="6085ef24-5f45-458e-9504-bbbbae0289c0" providerId="ADAL" clId="{1367A3AF-0B24-F44C-9093-95BB6CED4E29}" dt="2023-06-02T14:45:58.988" v="1571" actId="478"/>
          <ac:spMkLst>
            <pc:docMk/>
            <pc:sldMk cId="3468239713" sldId="761"/>
            <ac:spMk id="27" creationId="{8D36AA4D-E5A5-4945-A127-4B76CF562ECA}"/>
          </ac:spMkLst>
        </pc:spChg>
        <pc:spChg chg="add del">
          <ac:chgData name="Guilherme Ruiz Ferreira" userId="6085ef24-5f45-458e-9504-bbbbae0289c0" providerId="ADAL" clId="{1367A3AF-0B24-F44C-9093-95BB6CED4E29}" dt="2023-06-02T14:55:14.390" v="1665" actId="11529"/>
          <ac:spMkLst>
            <pc:docMk/>
            <pc:sldMk cId="3468239713" sldId="761"/>
            <ac:spMk id="37" creationId="{7EDD1E7E-2B85-5E4E-B9A2-3BAEB7953DCC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82" creationId="{5CAE7FD1-AEEE-3949-92CC-4986A8CD63C6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83" creationId="{53DE81D3-5915-E148-9F0F-CEAD5F61A875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84" creationId="{4CEE6705-47F3-814D-B520-6EB6C1587AF0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85" creationId="{DABCA0DA-38F3-F44E-8515-6AC237E75467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86" creationId="{FB755B64-F427-574D-B9B1-AF0C018731A3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87" creationId="{C6308B34-8FEA-6942-8CA7-57A12E32B253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88" creationId="{3A0DEEC2-9775-574F-9292-13EE470961CA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89" creationId="{0563003B-209A-6D47-ABB7-62A3D00DCAB7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90" creationId="{FB538F60-5455-0C44-887A-60C01709F88A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91" creationId="{029D10D7-E9F5-9544-B6D4-5BA78CAEA2D2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92" creationId="{B8AA4FBE-882F-674F-9429-E1938C141423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93" creationId="{DC08237E-FBB2-164A-B1CC-13912B0A3B6E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94" creationId="{9EC98564-2B29-7844-AD40-C14AA2EDE53F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21" creationId="{BB46CC6C-6986-4644-8E1E-791EFB064A71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22" creationId="{2EAC903D-0BFC-1C4D-AB2F-311EAF25A85F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23" creationId="{9D528D8F-A92E-2348-B571-9E0153FFDBD5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24" creationId="{1FCCC6AC-6212-EB44-8C04-F6A59969E78C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25" creationId="{DDC8379F-CB2E-864F-B99B-B6FCA5CFDA1A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26" creationId="{E030CA40-24F3-484A-A303-5D3D993C06A3}"/>
          </ac:spMkLst>
        </pc:spChg>
        <pc:spChg chg="del">
          <ac:chgData name="Guilherme Ruiz Ferreira" userId="6085ef24-5f45-458e-9504-bbbbae0289c0" providerId="ADAL" clId="{1367A3AF-0B24-F44C-9093-95BB6CED4E29}" dt="2023-06-02T14:47:11.128" v="1579" actId="478"/>
          <ac:spMkLst>
            <pc:docMk/>
            <pc:sldMk cId="3468239713" sldId="761"/>
            <ac:spMk id="127" creationId="{3618AF33-A9FF-2F4C-B0E9-E1A7A65544DB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28" creationId="{B6F9EA16-B886-9846-88AA-ACD497DCF0D3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29" creationId="{40070D2F-A375-7449-A6ED-77C99DB1C39F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30" creationId="{2CA89B11-663D-0348-AE84-5D1640FF1A38}"/>
          </ac:spMkLst>
        </pc:spChg>
        <pc:spChg chg="del">
          <ac:chgData name="Guilherme Ruiz Ferreira" userId="6085ef24-5f45-458e-9504-bbbbae0289c0" providerId="ADAL" clId="{1367A3AF-0B24-F44C-9093-95BB6CED4E29}" dt="2023-06-02T14:44:43.609" v="1564" actId="478"/>
          <ac:spMkLst>
            <pc:docMk/>
            <pc:sldMk cId="3468239713" sldId="761"/>
            <ac:spMk id="131" creationId="{95078E35-0046-B94A-A215-82E084ACEED4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32" creationId="{857535A5-5828-834E-93A6-4A77FAE7A30A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33" creationId="{20922B34-C2BA-2940-A3BA-D93B04D2D173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34" creationId="{EC3264B6-F5ED-8C48-8369-053350B598B6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35" creationId="{137D4458-BCEA-D74E-91C2-11757B4BDEC4}"/>
          </ac:spMkLst>
        </pc:spChg>
        <pc:spChg chg="del">
          <ac:chgData name="Guilherme Ruiz Ferreira" userId="6085ef24-5f45-458e-9504-bbbbae0289c0" providerId="ADAL" clId="{1367A3AF-0B24-F44C-9093-95BB6CED4E29}" dt="2023-06-02T14:44:38.960" v="1563" actId="478"/>
          <ac:spMkLst>
            <pc:docMk/>
            <pc:sldMk cId="3468239713" sldId="761"/>
            <ac:spMk id="136" creationId="{FDD903F8-BAFA-EA41-98B1-CAE5E1B16B4F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37" creationId="{37D16F7B-23CB-8C45-B54B-45BE1B5EC5D4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38" creationId="{A732329A-243D-264E-AC1B-ECF8F3A66D35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39" creationId="{54EED33B-FC42-F846-AE68-C9EF8AAAE7D5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40" creationId="{8968D163-0EE2-104A-9C7D-E74132FF7779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41" creationId="{47FF8B43-ECF0-3D42-BB83-705D28003B2A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42" creationId="{B71AC9DA-3792-BB47-AE8B-87FCC4D60B5A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43" creationId="{50908C05-A862-EB40-8EC1-284B12AB23C7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44" creationId="{697CEFE9-2532-3741-9444-19ABF4250B41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46" creationId="{E949320B-DC06-3A44-95B9-8E3E348D2AA0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47" creationId="{15CC98A7-F840-2042-8A42-D7B9CB73F2BB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0" creationId="{10D2C714-A8C7-7047-AE5E-36328C3F8FF7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1" creationId="{F1FCFAEB-7E6D-2042-BDBF-306EB76BCC0C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2" creationId="{EFE1D0C7-0D68-0E45-80C6-9B9B4820CF68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3" creationId="{424E1467-6A63-1941-B7ED-5D7E54C9E4CA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4" creationId="{ECB0C882-4DF4-664B-B769-1D1C813E6CB5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5" creationId="{FE27F7B7-D12C-4541-86E0-46762764ABB6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6" creationId="{97D74041-80A9-F544-881D-22AC3EEA1C77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7" creationId="{316CF24D-1956-384F-88CA-6282C138F4BA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8" creationId="{5B668386-F0A2-5E49-B7BC-C4D81A0554DC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59" creationId="{59F4E755-A89F-3046-B91B-129C58B7C75F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60" creationId="{DB287E1C-8DBE-324A-8A75-636738B64FA9}"/>
          </ac:spMkLst>
        </pc:spChg>
        <pc:spChg chg="mod">
          <ac:chgData name="Guilherme Ruiz Ferreira" userId="6085ef24-5f45-458e-9504-bbbbae0289c0" providerId="ADAL" clId="{1367A3AF-0B24-F44C-9093-95BB6CED4E29}" dt="2023-06-02T14:43:20.193" v="1497"/>
          <ac:spMkLst>
            <pc:docMk/>
            <pc:sldMk cId="3468239713" sldId="761"/>
            <ac:spMk id="161" creationId="{803BA7DF-8223-7148-A079-E8797F9F4465}"/>
          </ac:spMkLst>
        </pc:spChg>
        <pc:spChg chg="add del mod">
          <ac:chgData name="Guilherme Ruiz Ferreira" userId="6085ef24-5f45-458e-9504-bbbbae0289c0" providerId="ADAL" clId="{1367A3AF-0B24-F44C-9093-95BB6CED4E29}" dt="2023-06-02T14:43:27.698" v="1500"/>
          <ac:spMkLst>
            <pc:docMk/>
            <pc:sldMk cId="3468239713" sldId="761"/>
            <ac:spMk id="188" creationId="{001C7DBA-8AD8-EF41-9F1B-4C52213AEDAA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1" creationId="{26ABF84A-3C35-6F4B-A657-B19790549575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2" creationId="{920C12DE-2DA3-F046-9CCD-45DDB1FDF235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3" creationId="{858C4C0A-3A50-7E45-95AC-B01F58D999A7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4" creationId="{08604556-8FC1-EF45-B302-D107D055BBA0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5" creationId="{5F899891-394E-7F4D-A8B6-7201437857FB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6" creationId="{219AB920-FBF8-FF48-A871-2FBCAD6674A5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7" creationId="{87D35864-D2F6-DF4B-81BF-12D11FAD0156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8" creationId="{F1488B33-1FE6-644F-8CCD-8E2DF17BF0E8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199" creationId="{02D6A660-42A3-E648-B615-24570E8BB537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0" creationId="{AA92CAC6-AF51-6747-87E7-B398D311005A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1" creationId="{E9B5019A-B283-C347-A37A-531C0F10133E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2" creationId="{9B655E88-269B-A742-B766-4CEC8EE237E7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3" creationId="{B1D0BDD9-6577-2D4E-8CC9-ED3B57D27C2B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4" creationId="{F1956863-DFCB-5B44-B38F-DE6D1FDFC81D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5" creationId="{4FAEF9EB-9210-E24A-93FB-5B6B9BBF95AE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6" creationId="{1AA8B960-7C16-8D4B-B2E1-5F68DAE21639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7" creationId="{06369025-3F2F-BD4D-AA3E-3E1D83DCC730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8" creationId="{10A03C83-1212-2044-8351-3B9B7E0BC7E6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09" creationId="{BF64C76E-BBDD-A546-BAE0-BFEE93808825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0" creationId="{3F2A9E27-0C65-1044-AE65-764977BC4A7D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1" creationId="{046D0FB2-99FF-1B43-B7A0-096B811A6D66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2" creationId="{FF222480-3C34-DA42-A78D-0C365283B81B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3" creationId="{C33C5718-EA8A-5E45-9B9A-80846F25E48C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4" creationId="{46DC50C3-FF1D-CA48-9132-A500823963FD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5" creationId="{83BE6745-3521-024C-930D-2130C92D1208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6" creationId="{46640991-BDB3-C146-B6E0-0BFEA8F9F177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7" creationId="{8D0CFFE0-38F9-6247-8185-6847AFD3216C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8" creationId="{FA30D2F4-E32A-5543-A826-117B90F09541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19" creationId="{FB979959-8773-2942-9F42-ABB69030791D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20" creationId="{8F725930-60E3-0F4E-BF41-7456DE7AE0D6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21" creationId="{CA4AD321-23BE-014A-88D8-FA2936380555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22" creationId="{5386E53F-3BD6-9540-899E-038D1EF9D26D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23" creationId="{EF4A5F3C-BF92-C242-A895-27E4BAA97257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24" creationId="{A6F98CD8-3650-1D46-9FE7-09E4255F635A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26" creationId="{9969E721-194E-1646-9EB5-7F13F49942C5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27" creationId="{6245A8B9-6801-5041-BCF5-A5BC5C0AA9B4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0" creationId="{53CBB048-C8AA-9242-B0B6-29850857E703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1" creationId="{0CDE0998-26AD-AF40-A43B-94DD69F75188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2" creationId="{D949DA41-D3B8-AF44-8BA0-51AB902226F1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3" creationId="{67823C6D-DF2E-F441-BFA4-FEF41432A9CF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4" creationId="{DEA02D07-E257-E147-816E-64EB06620D3A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5" creationId="{6596E8E4-9F1A-B44C-88D9-D60F00ECEC12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6" creationId="{346BE3B0-30BA-8449-887B-F17508FCEA44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7" creationId="{0277593C-D175-3C48-9858-AE25B18F7F0E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8" creationId="{3FD70995-6604-BD40-A1FA-94BC80875EFE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39" creationId="{A30B436D-C905-E448-AEC1-EC2C1BC18DFF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40" creationId="{BA468538-E5CE-854D-B1D4-8CF600631A55}"/>
          </ac:spMkLst>
        </pc:spChg>
        <pc:spChg chg="mod">
          <ac:chgData name="Guilherme Ruiz Ferreira" userId="6085ef24-5f45-458e-9504-bbbbae0289c0" providerId="ADAL" clId="{1367A3AF-0B24-F44C-9093-95BB6CED4E29}" dt="2023-06-02T14:43:57.729" v="1527"/>
          <ac:spMkLst>
            <pc:docMk/>
            <pc:sldMk cId="3468239713" sldId="761"/>
            <ac:spMk id="241" creationId="{13678964-B85D-C448-9472-5CF24909E4BF}"/>
          </ac:spMkLst>
        </pc:spChg>
        <pc:spChg chg="add mod">
          <ac:chgData name="Guilherme Ruiz Ferreira" userId="6085ef24-5f45-458e-9504-bbbbae0289c0" providerId="ADAL" clId="{1367A3AF-0B24-F44C-9093-95BB6CED4E29}" dt="2023-06-02T14:53:09.903" v="1648" actId="1076"/>
          <ac:spMkLst>
            <pc:docMk/>
            <pc:sldMk cId="3468239713" sldId="761"/>
            <ac:spMk id="268" creationId="{AB8B5E5F-9F89-DC4F-8E0A-CA3AEE4A8B1A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1" creationId="{16B37F59-7D66-F04C-AD09-9EFEF527F0F9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2" creationId="{D7FDD9BF-48DD-4E41-B8AC-E6F9A3E20DFF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3" creationId="{A242FF62-E81B-E14D-B6FC-1C782C6E33BA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4" creationId="{73CE9151-BB7D-3A4F-AFB7-D173A846DCE6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5" creationId="{24A6EF67-1797-5D4C-B2B2-BCA537E09A45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6" creationId="{F957C449-179D-8149-98B9-E8F66C6DA506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7" creationId="{54942106-2B65-F14C-A07C-D3FA175CFB0C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8" creationId="{F491E686-293A-EF4F-9863-A0449AFD663F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79" creationId="{BA50DA1A-2944-2340-9AD2-8730F28E901D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0" creationId="{96C39C66-65CF-2947-956A-606CD602AE32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1" creationId="{2AB78349-9D1C-304B-A52E-27C1B58750AF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2" creationId="{BF5C372F-ED97-AD4B-902B-C2B3E2B30853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3" creationId="{C7EBC104-D650-A146-8A67-32657B4E0F11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4" creationId="{F948B75F-5122-DA4A-9D30-E4B037C57E03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5" creationId="{C5091D1C-919E-7E48-BD10-C736BC31CFEA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6" creationId="{0EF56DB3-C7B9-7845-8A19-9FA3A5C3798D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7" creationId="{30C3845E-7D6F-B745-9B94-963298E4C40F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8" creationId="{0A89B26B-17A6-6F44-93CB-6816F680FA86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89" creationId="{74C7182F-ECAD-6044-8A0E-65E471CD0DF2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90" creationId="{9B41E3B2-47FA-9141-8BC2-EF2B11D2A113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91" creationId="{17F352D5-7B6F-4341-BF46-69DD92732932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92" creationId="{36F8B7D7-26EF-E441-A92C-418E660116D0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93" creationId="{A3538503-E643-334A-99A2-6B4C335A6973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94" creationId="{9926B1B1-FC3B-6C47-A4A6-D8E5D3C58799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95" creationId="{0A465269-C127-2B4E-8AD2-FB37AD5542D1}"/>
          </ac:spMkLst>
        </pc:spChg>
        <pc:spChg chg="mod">
          <ac:chgData name="Guilherme Ruiz Ferreira" userId="6085ef24-5f45-458e-9504-bbbbae0289c0" providerId="ADAL" clId="{1367A3AF-0B24-F44C-9093-95BB6CED4E29}" dt="2023-06-02T14:51:15.871" v="1622" actId="1076"/>
          <ac:spMkLst>
            <pc:docMk/>
            <pc:sldMk cId="3468239713" sldId="761"/>
            <ac:spMk id="297" creationId="{E3BCBB49-7E38-B542-B57C-9C178880FD0B}"/>
          </ac:spMkLst>
        </pc:spChg>
        <pc:spChg chg="mod">
          <ac:chgData name="Guilherme Ruiz Ferreira" userId="6085ef24-5f45-458e-9504-bbbbae0289c0" providerId="ADAL" clId="{1367A3AF-0B24-F44C-9093-95BB6CED4E29}" dt="2023-06-02T14:46:09.576" v="1573"/>
          <ac:spMkLst>
            <pc:docMk/>
            <pc:sldMk cId="3468239713" sldId="761"/>
            <ac:spMk id="298" creationId="{CEE4747D-83F5-F541-B044-32DC9C897FF0}"/>
          </ac:spMkLst>
        </pc:spChg>
        <pc:spChg chg="add mod">
          <ac:chgData name="Guilherme Ruiz Ferreira" userId="6085ef24-5f45-458e-9504-bbbbae0289c0" providerId="ADAL" clId="{1367A3AF-0B24-F44C-9093-95BB6CED4E29}" dt="2023-06-02T14:51:39.232" v="1637" actId="1076"/>
          <ac:spMkLst>
            <pc:docMk/>
            <pc:sldMk cId="3468239713" sldId="761"/>
            <ac:spMk id="301" creationId="{1B1948A8-5C1C-9848-83DA-05BFFD5BA49F}"/>
          </ac:spMkLst>
        </pc:spChg>
        <pc:spChg chg="add mod">
          <ac:chgData name="Guilherme Ruiz Ferreira" userId="6085ef24-5f45-458e-9504-bbbbae0289c0" providerId="ADAL" clId="{1367A3AF-0B24-F44C-9093-95BB6CED4E29}" dt="2023-06-02T14:57:28.052" v="1689" actId="1076"/>
          <ac:spMkLst>
            <pc:docMk/>
            <pc:sldMk cId="3468239713" sldId="761"/>
            <ac:spMk id="302" creationId="{D7E5C7ED-DCDF-5D45-8FF7-B017426B19D1}"/>
          </ac:spMkLst>
        </pc:spChg>
        <pc:grpChg chg="add del">
          <ac:chgData name="Guilherme Ruiz Ferreira" userId="6085ef24-5f45-458e-9504-bbbbae0289c0" providerId="ADAL" clId="{1367A3AF-0B24-F44C-9093-95BB6CED4E29}" dt="2023-06-02T14:43:08.115" v="1496" actId="478"/>
          <ac:grpSpMkLst>
            <pc:docMk/>
            <pc:sldMk cId="3468239713" sldId="761"/>
            <ac:grpSpMk id="42" creationId="{4C7D5642-5951-5A4B-BC4A-BA2E23004506}"/>
          </ac:grpSpMkLst>
        </pc:grpChg>
        <pc:grpChg chg="add del mod">
          <ac:chgData name="Guilherme Ruiz Ferreira" userId="6085ef24-5f45-458e-9504-bbbbae0289c0" providerId="ADAL" clId="{1367A3AF-0B24-F44C-9093-95BB6CED4E29}" dt="2023-06-02T14:43:27.698" v="1500"/>
          <ac:grpSpMkLst>
            <pc:docMk/>
            <pc:sldMk cId="3468239713" sldId="761"/>
            <ac:grpSpMk id="77" creationId="{C854F69A-C5D6-CC41-9CC2-F5EA8422515E}"/>
          </ac:grpSpMkLst>
        </pc:grpChg>
        <pc:grpChg chg="mod">
          <ac:chgData name="Guilherme Ruiz Ferreira" userId="6085ef24-5f45-458e-9504-bbbbae0289c0" providerId="ADAL" clId="{1367A3AF-0B24-F44C-9093-95BB6CED4E29}" dt="2023-06-02T14:43:20.193" v="1497"/>
          <ac:grpSpMkLst>
            <pc:docMk/>
            <pc:sldMk cId="3468239713" sldId="761"/>
            <ac:grpSpMk id="78" creationId="{7A41038C-7802-D847-81D3-B100073A8769}"/>
          </ac:grpSpMkLst>
        </pc:grpChg>
        <pc:grpChg chg="mod">
          <ac:chgData name="Guilherme Ruiz Ferreira" userId="6085ef24-5f45-458e-9504-bbbbae0289c0" providerId="ADAL" clId="{1367A3AF-0B24-F44C-9093-95BB6CED4E29}" dt="2023-06-02T14:43:20.193" v="1497"/>
          <ac:grpSpMkLst>
            <pc:docMk/>
            <pc:sldMk cId="3468239713" sldId="761"/>
            <ac:grpSpMk id="145" creationId="{A81FC6D5-0E5E-174A-AADC-418EA9065434}"/>
          </ac:grpSpMkLst>
        </pc:grpChg>
        <pc:grpChg chg="mod">
          <ac:chgData name="Guilherme Ruiz Ferreira" userId="6085ef24-5f45-458e-9504-bbbbae0289c0" providerId="ADAL" clId="{1367A3AF-0B24-F44C-9093-95BB6CED4E29}" dt="2023-06-02T14:43:20.193" v="1497"/>
          <ac:grpSpMkLst>
            <pc:docMk/>
            <pc:sldMk cId="3468239713" sldId="761"/>
            <ac:grpSpMk id="148" creationId="{0F5FA315-2BC9-4E4C-87A6-AF19345173D2}"/>
          </ac:grpSpMkLst>
        </pc:grpChg>
        <pc:grpChg chg="mod">
          <ac:chgData name="Guilherme Ruiz Ferreira" userId="6085ef24-5f45-458e-9504-bbbbae0289c0" providerId="ADAL" clId="{1367A3AF-0B24-F44C-9093-95BB6CED4E29}" dt="2023-06-02T14:43:20.193" v="1497"/>
          <ac:grpSpMkLst>
            <pc:docMk/>
            <pc:sldMk cId="3468239713" sldId="761"/>
            <ac:grpSpMk id="149" creationId="{F941C69C-B321-C44F-A94B-FEFF5CDC7530}"/>
          </ac:grpSpMkLst>
        </pc:grpChg>
        <pc:grpChg chg="add mod">
          <ac:chgData name="Guilherme Ruiz Ferreira" userId="6085ef24-5f45-458e-9504-bbbbae0289c0" providerId="ADAL" clId="{1367A3AF-0B24-F44C-9093-95BB6CED4E29}" dt="2023-06-02T14:52:55.958" v="1647" actId="1076"/>
          <ac:grpSpMkLst>
            <pc:docMk/>
            <pc:sldMk cId="3468239713" sldId="761"/>
            <ac:grpSpMk id="189" creationId="{B9AB5FCB-3854-E94C-8868-0B013480F7DE}"/>
          </ac:grpSpMkLst>
        </pc:grpChg>
        <pc:grpChg chg="mod">
          <ac:chgData name="Guilherme Ruiz Ferreira" userId="6085ef24-5f45-458e-9504-bbbbae0289c0" providerId="ADAL" clId="{1367A3AF-0B24-F44C-9093-95BB6CED4E29}" dt="2023-06-02T14:43:57.729" v="1527"/>
          <ac:grpSpMkLst>
            <pc:docMk/>
            <pc:sldMk cId="3468239713" sldId="761"/>
            <ac:grpSpMk id="190" creationId="{32B0EF81-8432-4946-A1CE-BEC0F2DF5F97}"/>
          </ac:grpSpMkLst>
        </pc:grpChg>
        <pc:grpChg chg="mod">
          <ac:chgData name="Guilherme Ruiz Ferreira" userId="6085ef24-5f45-458e-9504-bbbbae0289c0" providerId="ADAL" clId="{1367A3AF-0B24-F44C-9093-95BB6CED4E29}" dt="2023-06-02T14:43:57.729" v="1527"/>
          <ac:grpSpMkLst>
            <pc:docMk/>
            <pc:sldMk cId="3468239713" sldId="761"/>
            <ac:grpSpMk id="225" creationId="{B5971234-2E1F-6E47-9118-0E940A74ADC5}"/>
          </ac:grpSpMkLst>
        </pc:grpChg>
        <pc:grpChg chg="mod">
          <ac:chgData name="Guilherme Ruiz Ferreira" userId="6085ef24-5f45-458e-9504-bbbbae0289c0" providerId="ADAL" clId="{1367A3AF-0B24-F44C-9093-95BB6CED4E29}" dt="2023-06-02T14:43:57.729" v="1527"/>
          <ac:grpSpMkLst>
            <pc:docMk/>
            <pc:sldMk cId="3468239713" sldId="761"/>
            <ac:grpSpMk id="228" creationId="{E91A3940-FA38-414E-8B55-F4FCAA9C3437}"/>
          </ac:grpSpMkLst>
        </pc:grpChg>
        <pc:grpChg chg="mod">
          <ac:chgData name="Guilherme Ruiz Ferreira" userId="6085ef24-5f45-458e-9504-bbbbae0289c0" providerId="ADAL" clId="{1367A3AF-0B24-F44C-9093-95BB6CED4E29}" dt="2023-06-02T14:43:57.729" v="1527"/>
          <ac:grpSpMkLst>
            <pc:docMk/>
            <pc:sldMk cId="3468239713" sldId="761"/>
            <ac:grpSpMk id="229" creationId="{D0A1923A-DF83-374B-AA54-B8A1C5D7FE53}"/>
          </ac:grpSpMkLst>
        </pc:grpChg>
        <pc:grpChg chg="add mod">
          <ac:chgData name="Guilherme Ruiz Ferreira" userId="6085ef24-5f45-458e-9504-bbbbae0289c0" providerId="ADAL" clId="{1367A3AF-0B24-F44C-9093-95BB6CED4E29}" dt="2023-06-02T14:50:31.175" v="1615" actId="1076"/>
          <ac:grpSpMkLst>
            <pc:docMk/>
            <pc:sldMk cId="3468239713" sldId="761"/>
            <ac:grpSpMk id="269" creationId="{A554E979-A28B-7C4F-A7E4-689E68BF505B}"/>
          </ac:grpSpMkLst>
        </pc:grpChg>
        <pc:grpChg chg="mod">
          <ac:chgData name="Guilherme Ruiz Ferreira" userId="6085ef24-5f45-458e-9504-bbbbae0289c0" providerId="ADAL" clId="{1367A3AF-0B24-F44C-9093-95BB6CED4E29}" dt="2023-06-02T14:46:09.576" v="1573"/>
          <ac:grpSpMkLst>
            <pc:docMk/>
            <pc:sldMk cId="3468239713" sldId="761"/>
            <ac:grpSpMk id="270" creationId="{2A01C643-A8CB-C646-A474-2FD76EA75AAA}"/>
          </ac:grpSpMkLst>
        </pc:grpChg>
        <pc:grpChg chg="mod">
          <ac:chgData name="Guilherme Ruiz Ferreira" userId="6085ef24-5f45-458e-9504-bbbbae0289c0" providerId="ADAL" clId="{1367A3AF-0B24-F44C-9093-95BB6CED4E29}" dt="2023-06-02T14:46:09.576" v="1573"/>
          <ac:grpSpMkLst>
            <pc:docMk/>
            <pc:sldMk cId="3468239713" sldId="761"/>
            <ac:grpSpMk id="296" creationId="{A71EF553-31E0-9541-ACEE-887A6DAF0FF8}"/>
          </ac:grpSpMkLst>
        </pc:grpChg>
        <pc:picChg chg="del">
          <ac:chgData name="Guilherme Ruiz Ferreira" userId="6085ef24-5f45-458e-9504-bbbbae0289c0" providerId="ADAL" clId="{1367A3AF-0B24-F44C-9093-95BB6CED4E29}" dt="2023-06-02T14:49:34.449" v="1602" actId="478"/>
          <ac:picMkLst>
            <pc:docMk/>
            <pc:sldMk cId="3468239713" sldId="761"/>
            <ac:picMk id="8" creationId="{1B649EBA-9F2E-164D-9BCC-D3BEDE63FED0}"/>
          </ac:picMkLst>
        </pc:picChg>
        <pc:picChg chg="add mod ord">
          <ac:chgData name="Guilherme Ruiz Ferreira" userId="6085ef24-5f45-458e-9504-bbbbae0289c0" providerId="ADAL" clId="{1367A3AF-0B24-F44C-9093-95BB6CED4E29}" dt="2023-06-02T14:53:34.868" v="1653" actId="14100"/>
          <ac:picMkLst>
            <pc:docMk/>
            <pc:sldMk cId="3468239713" sldId="761"/>
            <ac:picMk id="16" creationId="{83D99D71-D140-D746-8515-A805013C6E01}"/>
          </ac:picMkLst>
        </pc:picChg>
        <pc:picChg chg="del">
          <ac:chgData name="Guilherme Ruiz Ferreira" userId="6085ef24-5f45-458e-9504-bbbbae0289c0" providerId="ADAL" clId="{1367A3AF-0B24-F44C-9093-95BB6CED4E29}" dt="2023-06-02T14:45:57.312" v="1570" actId="478"/>
          <ac:picMkLst>
            <pc:docMk/>
            <pc:sldMk cId="3468239713" sldId="761"/>
            <ac:picMk id="21" creationId="{A5544B80-7F36-F946-B28D-FDE355565F2A}"/>
          </ac:picMkLst>
        </pc:picChg>
        <pc:cxnChg chg="mod">
          <ac:chgData name="Guilherme Ruiz Ferreira" userId="6085ef24-5f45-458e-9504-bbbbae0289c0" providerId="ADAL" clId="{1367A3AF-0B24-F44C-9093-95BB6CED4E29}" dt="2023-06-02T14:56:21.331" v="1681" actId="1076"/>
          <ac:cxnSpMkLst>
            <pc:docMk/>
            <pc:sldMk cId="3468239713" sldId="761"/>
            <ac:cxnSpMk id="14" creationId="{D04B5685-7601-B24B-9635-F050BD11F7F5}"/>
          </ac:cxnSpMkLst>
        </pc:cxnChg>
        <pc:cxnChg chg="del mod">
          <ac:chgData name="Guilherme Ruiz Ferreira" userId="6085ef24-5f45-458e-9504-bbbbae0289c0" providerId="ADAL" clId="{1367A3AF-0B24-F44C-9093-95BB6CED4E29}" dt="2023-06-02T14:46:00.434" v="1572" actId="478"/>
          <ac:cxnSpMkLst>
            <pc:docMk/>
            <pc:sldMk cId="3468239713" sldId="761"/>
            <ac:cxnSpMk id="31" creationId="{3691737C-97F6-0F44-9FD2-7C99571F53E3}"/>
          </ac:cxnSpMkLst>
        </pc:cxnChg>
        <pc:cxnChg chg="add del mod">
          <ac:chgData name="Guilherme Ruiz Ferreira" userId="6085ef24-5f45-458e-9504-bbbbae0289c0" providerId="ADAL" clId="{1367A3AF-0B24-F44C-9093-95BB6CED4E29}" dt="2023-06-02T14:54:53.294" v="1663" actId="478"/>
          <ac:cxnSpMkLst>
            <pc:docMk/>
            <pc:sldMk cId="3468239713" sldId="761"/>
            <ac:cxnSpMk id="35" creationId="{C96E1FD1-DC3D-2B4C-9DDB-8C19E5D01DD4}"/>
          </ac:cxnSpMkLst>
        </pc:cxnChg>
        <pc:cxnChg chg="add mod">
          <ac:chgData name="Guilherme Ruiz Ferreira" userId="6085ef24-5f45-458e-9504-bbbbae0289c0" providerId="ADAL" clId="{1367A3AF-0B24-F44C-9093-95BB6CED4E29}" dt="2023-06-02T14:57:39.526" v="1691" actId="14100"/>
          <ac:cxnSpMkLst>
            <pc:docMk/>
            <pc:sldMk cId="3468239713" sldId="761"/>
            <ac:cxnSpMk id="39" creationId="{5FB0DC6D-38FA-B840-A8E0-4AC44A98C8FC}"/>
          </ac:cxnSpMkLst>
        </pc:cxnChg>
        <pc:cxnChg chg="mod">
          <ac:chgData name="Guilherme Ruiz Ferreira" userId="6085ef24-5f45-458e-9504-bbbbae0289c0" providerId="ADAL" clId="{1367A3AF-0B24-F44C-9093-95BB6CED4E29}" dt="2023-06-02T14:57:28.052" v="1689" actId="1076"/>
          <ac:cxnSpMkLst>
            <pc:docMk/>
            <pc:sldMk cId="3468239713" sldId="761"/>
            <ac:cxnSpMk id="40" creationId="{05464C63-73FA-E948-9D51-3AA717F96406}"/>
          </ac:cxnSpMkLst>
        </pc:cxnChg>
        <pc:cxnChg chg="del mod">
          <ac:chgData name="Guilherme Ruiz Ferreira" userId="6085ef24-5f45-458e-9504-bbbbae0289c0" providerId="ADAL" clId="{1367A3AF-0B24-F44C-9093-95BB6CED4E29}" dt="2023-06-02T14:43:36.993" v="1505" actId="478"/>
          <ac:cxnSpMkLst>
            <pc:docMk/>
            <pc:sldMk cId="3468239713" sldId="761"/>
            <ac:cxnSpMk id="97" creationId="{C72B8958-E865-7246-8912-AB2CF83C4C11}"/>
          </ac:cxnSpMkLst>
        </pc:cxnChg>
        <pc:cxnChg chg="del mod">
          <ac:chgData name="Guilherme Ruiz Ferreira" userId="6085ef24-5f45-458e-9504-bbbbae0289c0" providerId="ADAL" clId="{1367A3AF-0B24-F44C-9093-95BB6CED4E29}" dt="2023-06-02T14:43:35.924" v="1504" actId="478"/>
          <ac:cxnSpMkLst>
            <pc:docMk/>
            <pc:sldMk cId="3468239713" sldId="761"/>
            <ac:cxnSpMk id="98" creationId="{A11F6E1D-4B00-A24F-A0A3-6F141DCF88B8}"/>
          </ac:cxnSpMkLst>
        </pc:cxnChg>
        <pc:cxnChg chg="del mod">
          <ac:chgData name="Guilherme Ruiz Ferreira" userId="6085ef24-5f45-458e-9504-bbbbae0289c0" providerId="ADAL" clId="{1367A3AF-0B24-F44C-9093-95BB6CED4E29}" dt="2023-06-02T14:43:34.827" v="1503" actId="478"/>
          <ac:cxnSpMkLst>
            <pc:docMk/>
            <pc:sldMk cId="3468239713" sldId="761"/>
            <ac:cxnSpMk id="99" creationId="{1AFC2703-379F-1145-ADD0-B439486E9F0C}"/>
          </ac:cxnSpMkLst>
        </pc:cxnChg>
        <pc:cxnChg chg="del mod">
          <ac:chgData name="Guilherme Ruiz Ferreira" userId="6085ef24-5f45-458e-9504-bbbbae0289c0" providerId="ADAL" clId="{1367A3AF-0B24-F44C-9093-95BB6CED4E29}" dt="2023-06-02T14:43:40.169" v="1508" actId="478"/>
          <ac:cxnSpMkLst>
            <pc:docMk/>
            <pc:sldMk cId="3468239713" sldId="761"/>
            <ac:cxnSpMk id="100" creationId="{C243B702-B10C-8B48-80EB-F40F4EB3C0D4}"/>
          </ac:cxnSpMkLst>
        </pc:cxnChg>
        <pc:cxnChg chg="del mod">
          <ac:chgData name="Guilherme Ruiz Ferreira" userId="6085ef24-5f45-458e-9504-bbbbae0289c0" providerId="ADAL" clId="{1367A3AF-0B24-F44C-9093-95BB6CED4E29}" dt="2023-06-02T14:43:37.973" v="1506" actId="478"/>
          <ac:cxnSpMkLst>
            <pc:docMk/>
            <pc:sldMk cId="3468239713" sldId="761"/>
            <ac:cxnSpMk id="101" creationId="{FB8919E5-2E03-6542-BD89-55D19B853A36}"/>
          </ac:cxnSpMkLst>
        </pc:cxnChg>
        <pc:cxnChg chg="del mod">
          <ac:chgData name="Guilherme Ruiz Ferreira" userId="6085ef24-5f45-458e-9504-bbbbae0289c0" providerId="ADAL" clId="{1367A3AF-0B24-F44C-9093-95BB6CED4E29}" dt="2023-06-02T14:43:41.197" v="1509" actId="478"/>
          <ac:cxnSpMkLst>
            <pc:docMk/>
            <pc:sldMk cId="3468239713" sldId="761"/>
            <ac:cxnSpMk id="102" creationId="{41A10381-29A1-8E4B-B9CD-2FB3CF3C1C5E}"/>
          </ac:cxnSpMkLst>
        </pc:cxnChg>
        <pc:cxnChg chg="del mod">
          <ac:chgData name="Guilherme Ruiz Ferreira" userId="6085ef24-5f45-458e-9504-bbbbae0289c0" providerId="ADAL" clId="{1367A3AF-0B24-F44C-9093-95BB6CED4E29}" dt="2023-06-02T14:43:39.049" v="1507" actId="478"/>
          <ac:cxnSpMkLst>
            <pc:docMk/>
            <pc:sldMk cId="3468239713" sldId="761"/>
            <ac:cxnSpMk id="103" creationId="{8496E3CF-AEDC-A845-BBFD-D3AE1FB9804D}"/>
          </ac:cxnSpMkLst>
        </pc:cxnChg>
        <pc:cxnChg chg="del mod">
          <ac:chgData name="Guilherme Ruiz Ferreira" userId="6085ef24-5f45-458e-9504-bbbbae0289c0" providerId="ADAL" clId="{1367A3AF-0B24-F44C-9093-95BB6CED4E29}" dt="2023-06-02T14:43:45.166" v="1513" actId="478"/>
          <ac:cxnSpMkLst>
            <pc:docMk/>
            <pc:sldMk cId="3468239713" sldId="761"/>
            <ac:cxnSpMk id="104" creationId="{B2C191B8-D707-C34B-B699-000FF7283589}"/>
          </ac:cxnSpMkLst>
        </pc:cxnChg>
        <pc:cxnChg chg="del mod">
          <ac:chgData name="Guilherme Ruiz Ferreira" userId="6085ef24-5f45-458e-9504-bbbbae0289c0" providerId="ADAL" clId="{1367A3AF-0B24-F44C-9093-95BB6CED4E29}" dt="2023-06-02T14:43:46.043" v="1514" actId="478"/>
          <ac:cxnSpMkLst>
            <pc:docMk/>
            <pc:sldMk cId="3468239713" sldId="761"/>
            <ac:cxnSpMk id="105" creationId="{9D0278BA-DD99-624A-A265-E6E8458A5EC7}"/>
          </ac:cxnSpMkLst>
        </pc:cxnChg>
        <pc:cxnChg chg="del mod">
          <ac:chgData name="Guilherme Ruiz Ferreira" userId="6085ef24-5f45-458e-9504-bbbbae0289c0" providerId="ADAL" clId="{1367A3AF-0B24-F44C-9093-95BB6CED4E29}" dt="2023-06-02T14:43:47.122" v="1515" actId="478"/>
          <ac:cxnSpMkLst>
            <pc:docMk/>
            <pc:sldMk cId="3468239713" sldId="761"/>
            <ac:cxnSpMk id="106" creationId="{5DE788BC-7486-3249-8F74-A89B12830090}"/>
          </ac:cxnSpMkLst>
        </pc:cxnChg>
        <pc:cxnChg chg="del mod">
          <ac:chgData name="Guilherme Ruiz Ferreira" userId="6085ef24-5f45-458e-9504-bbbbae0289c0" providerId="ADAL" clId="{1367A3AF-0B24-F44C-9093-95BB6CED4E29}" dt="2023-06-02T14:43:43.929" v="1512" actId="478"/>
          <ac:cxnSpMkLst>
            <pc:docMk/>
            <pc:sldMk cId="3468239713" sldId="761"/>
            <ac:cxnSpMk id="107" creationId="{BFC1F743-A196-034E-ACEC-9FB6BE4693BA}"/>
          </ac:cxnSpMkLst>
        </pc:cxnChg>
        <pc:cxnChg chg="del mod">
          <ac:chgData name="Guilherme Ruiz Ferreira" userId="6085ef24-5f45-458e-9504-bbbbae0289c0" providerId="ADAL" clId="{1367A3AF-0B24-F44C-9093-95BB6CED4E29}" dt="2023-06-02T14:43:43.017" v="1511" actId="478"/>
          <ac:cxnSpMkLst>
            <pc:docMk/>
            <pc:sldMk cId="3468239713" sldId="761"/>
            <ac:cxnSpMk id="108" creationId="{C0F46B31-6491-FD4B-AEBD-D2B3C90D76B5}"/>
          </ac:cxnSpMkLst>
        </pc:cxnChg>
        <pc:cxnChg chg="del mod">
          <ac:chgData name="Guilherme Ruiz Ferreira" userId="6085ef24-5f45-458e-9504-bbbbae0289c0" providerId="ADAL" clId="{1367A3AF-0B24-F44C-9093-95BB6CED4E29}" dt="2023-06-02T14:43:42.225" v="1510" actId="478"/>
          <ac:cxnSpMkLst>
            <pc:docMk/>
            <pc:sldMk cId="3468239713" sldId="761"/>
            <ac:cxnSpMk id="109" creationId="{E4D14E57-C820-3743-A378-6DF8C477942B}"/>
          </ac:cxnSpMkLst>
        </pc:cxnChg>
        <pc:cxnChg chg="del mod">
          <ac:chgData name="Guilherme Ruiz Ferreira" userId="6085ef24-5f45-458e-9504-bbbbae0289c0" providerId="ADAL" clId="{1367A3AF-0B24-F44C-9093-95BB6CED4E29}" dt="2023-06-02T14:43:50.427" v="1519" actId="478"/>
          <ac:cxnSpMkLst>
            <pc:docMk/>
            <pc:sldMk cId="3468239713" sldId="761"/>
            <ac:cxnSpMk id="110" creationId="{91799E8F-FEB5-424E-A519-DA720B1C5828}"/>
          </ac:cxnSpMkLst>
        </pc:cxnChg>
        <pc:cxnChg chg="del mod">
          <ac:chgData name="Guilherme Ruiz Ferreira" userId="6085ef24-5f45-458e-9504-bbbbae0289c0" providerId="ADAL" clId="{1367A3AF-0B24-F44C-9093-95BB6CED4E29}" dt="2023-06-02T14:43:49.684" v="1518" actId="478"/>
          <ac:cxnSpMkLst>
            <pc:docMk/>
            <pc:sldMk cId="3468239713" sldId="761"/>
            <ac:cxnSpMk id="111" creationId="{1CB67C7D-582B-FC4D-A323-1B810962B755}"/>
          </ac:cxnSpMkLst>
        </pc:cxnChg>
        <pc:cxnChg chg="del mod">
          <ac:chgData name="Guilherme Ruiz Ferreira" userId="6085ef24-5f45-458e-9504-bbbbae0289c0" providerId="ADAL" clId="{1367A3AF-0B24-F44C-9093-95BB6CED4E29}" dt="2023-06-02T14:43:48.732" v="1517" actId="478"/>
          <ac:cxnSpMkLst>
            <pc:docMk/>
            <pc:sldMk cId="3468239713" sldId="761"/>
            <ac:cxnSpMk id="112" creationId="{A31573BF-FFAA-6345-BCFC-3092C6929033}"/>
          </ac:cxnSpMkLst>
        </pc:cxnChg>
        <pc:cxnChg chg="del mod">
          <ac:chgData name="Guilherme Ruiz Ferreira" userId="6085ef24-5f45-458e-9504-bbbbae0289c0" providerId="ADAL" clId="{1367A3AF-0B24-F44C-9093-95BB6CED4E29}" dt="2023-06-02T14:43:48.027" v="1516" actId="478"/>
          <ac:cxnSpMkLst>
            <pc:docMk/>
            <pc:sldMk cId="3468239713" sldId="761"/>
            <ac:cxnSpMk id="113" creationId="{8E901190-22F7-214C-BAA0-E79C5AA12EDD}"/>
          </ac:cxnSpMkLst>
        </pc:cxnChg>
        <pc:cxnChg chg="del mod">
          <ac:chgData name="Guilherme Ruiz Ferreira" userId="6085ef24-5f45-458e-9504-bbbbae0289c0" providerId="ADAL" clId="{1367A3AF-0B24-F44C-9093-95BB6CED4E29}" dt="2023-06-02T14:43:53.874" v="1523" actId="478"/>
          <ac:cxnSpMkLst>
            <pc:docMk/>
            <pc:sldMk cId="3468239713" sldId="761"/>
            <ac:cxnSpMk id="114" creationId="{48D09780-9CF0-FC44-AD6E-109652284DF1}"/>
          </ac:cxnSpMkLst>
        </pc:cxnChg>
        <pc:cxnChg chg="del mod">
          <ac:chgData name="Guilherme Ruiz Ferreira" userId="6085ef24-5f45-458e-9504-bbbbae0289c0" providerId="ADAL" clId="{1367A3AF-0B24-F44C-9093-95BB6CED4E29}" dt="2023-06-02T14:43:53.068" v="1522" actId="478"/>
          <ac:cxnSpMkLst>
            <pc:docMk/>
            <pc:sldMk cId="3468239713" sldId="761"/>
            <ac:cxnSpMk id="115" creationId="{B1D7FAD2-C4A9-B344-A097-CCF60990B44E}"/>
          </ac:cxnSpMkLst>
        </pc:cxnChg>
        <pc:cxnChg chg="del mod">
          <ac:chgData name="Guilherme Ruiz Ferreira" userId="6085ef24-5f45-458e-9504-bbbbae0289c0" providerId="ADAL" clId="{1367A3AF-0B24-F44C-9093-95BB6CED4E29}" dt="2023-06-02T14:43:51.156" v="1520" actId="478"/>
          <ac:cxnSpMkLst>
            <pc:docMk/>
            <pc:sldMk cId="3468239713" sldId="761"/>
            <ac:cxnSpMk id="116" creationId="{12881722-0B5C-4044-B885-D6A691B95FE5}"/>
          </ac:cxnSpMkLst>
        </pc:cxnChg>
        <pc:cxnChg chg="del mod">
          <ac:chgData name="Guilherme Ruiz Ferreira" userId="6085ef24-5f45-458e-9504-bbbbae0289c0" providerId="ADAL" clId="{1367A3AF-0B24-F44C-9093-95BB6CED4E29}" dt="2023-06-02T14:43:54.929" v="1524" actId="478"/>
          <ac:cxnSpMkLst>
            <pc:docMk/>
            <pc:sldMk cId="3468239713" sldId="761"/>
            <ac:cxnSpMk id="117" creationId="{EB7F7334-81D1-F742-BFED-740B097C3E02}"/>
          </ac:cxnSpMkLst>
        </pc:cxnChg>
        <pc:cxnChg chg="del mod">
          <ac:chgData name="Guilherme Ruiz Ferreira" userId="6085ef24-5f45-458e-9504-bbbbae0289c0" providerId="ADAL" clId="{1367A3AF-0B24-F44C-9093-95BB6CED4E29}" dt="2023-06-02T14:43:52.096" v="1521" actId="478"/>
          <ac:cxnSpMkLst>
            <pc:docMk/>
            <pc:sldMk cId="3468239713" sldId="761"/>
            <ac:cxnSpMk id="118" creationId="{5121B4AE-5B91-294E-B439-7DA2B93C9ACA}"/>
          </ac:cxnSpMkLst>
        </pc:cxnChg>
        <pc:cxnChg chg="del mod">
          <ac:chgData name="Guilherme Ruiz Ferreira" userId="6085ef24-5f45-458e-9504-bbbbae0289c0" providerId="ADAL" clId="{1367A3AF-0B24-F44C-9093-95BB6CED4E29}" dt="2023-06-02T14:43:56.663" v="1526" actId="478"/>
          <ac:cxnSpMkLst>
            <pc:docMk/>
            <pc:sldMk cId="3468239713" sldId="761"/>
            <ac:cxnSpMk id="119" creationId="{D220CBF7-E134-1041-B7FE-755E183E6D38}"/>
          </ac:cxnSpMkLst>
        </pc:cxnChg>
        <pc:cxnChg chg="del mod">
          <ac:chgData name="Guilherme Ruiz Ferreira" userId="6085ef24-5f45-458e-9504-bbbbae0289c0" providerId="ADAL" clId="{1367A3AF-0B24-F44C-9093-95BB6CED4E29}" dt="2023-06-02T14:43:55.791" v="1525" actId="478"/>
          <ac:cxnSpMkLst>
            <pc:docMk/>
            <pc:sldMk cId="3468239713" sldId="761"/>
            <ac:cxnSpMk id="120" creationId="{BA79C56F-523B-CA4D-8F40-25F863D2CBB9}"/>
          </ac:cxnSpMkLst>
        </pc:cxnChg>
        <pc:cxnChg chg="mod">
          <ac:chgData name="Guilherme Ruiz Ferreira" userId="6085ef24-5f45-458e-9504-bbbbae0289c0" providerId="ADAL" clId="{1367A3AF-0B24-F44C-9093-95BB6CED4E29}" dt="2023-06-02T14:43:20.193" v="1497"/>
          <ac:cxnSpMkLst>
            <pc:docMk/>
            <pc:sldMk cId="3468239713" sldId="761"/>
            <ac:cxnSpMk id="162" creationId="{D4A055F1-ED65-BF49-892B-5F34472B755C}"/>
          </ac:cxnSpMkLst>
        </pc:cxnChg>
        <pc:cxnChg chg="mod">
          <ac:chgData name="Guilherme Ruiz Ferreira" userId="6085ef24-5f45-458e-9504-bbbbae0289c0" providerId="ADAL" clId="{1367A3AF-0B24-F44C-9093-95BB6CED4E29}" dt="2023-06-02T14:43:20.193" v="1497"/>
          <ac:cxnSpMkLst>
            <pc:docMk/>
            <pc:sldMk cId="3468239713" sldId="761"/>
            <ac:cxnSpMk id="163" creationId="{2CD1DECD-F788-9B43-BBBD-4C670D0A23D6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64" creationId="{C2AFD24D-FCCE-8142-854F-013F8CEAA523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65" creationId="{947D3CCD-04C7-9448-A1AE-5476ED3BBEDF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66" creationId="{768A1B9B-59A3-F34F-96B0-A815380B96B8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67" creationId="{486E57DC-E4AB-084E-8F4C-825915AE0DC2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68" creationId="{3E14710F-ADD0-C14C-AB25-587645968EC3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69" creationId="{8440BD81-73EC-DE40-BF4A-B91513346213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0" creationId="{6EEC0D7F-3CA0-994F-9348-FEFD31818FF0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1" creationId="{156327E2-DDF2-EB44-AA01-DD84E9054825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2" creationId="{5D68189F-6236-C449-8F13-D2BFB0C20623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3" creationId="{0D0D3E14-EA0D-3244-B469-D11BC27B988B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4" creationId="{CBBE003E-1C99-4441-B2FE-60620D1F28CA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5" creationId="{E28B9641-7C53-0440-B5D0-1B0843BE6052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6" creationId="{F9905266-5514-4E4D-9E06-5CE70FEF1B14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7" creationId="{AB717F01-9395-C745-AA48-2C812FCC540C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8" creationId="{7D7FBCC9-F0ED-424C-9DBF-F326BD2946DF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79" creationId="{D2314CAD-3633-E848-A048-EDD9E3FC14A8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80" creationId="{10CAC168-0AF7-CF4F-9BB7-14D24FA25D07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81" creationId="{69E92AC5-9A33-1941-82F8-279A7E3337FF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82" creationId="{2C9AE293-8155-7448-9664-5D3A78C2B32D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83" creationId="{63FE8F9F-DF0A-8E47-8959-21825D6CE5C3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84" creationId="{E297C279-EB73-A644-A27A-D1637765EA23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85" creationId="{62C607B5-D37C-FF41-B2F5-F45485BEDA84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86" creationId="{E87997D8-0597-314C-9401-F5F464F8109D}"/>
          </ac:cxnSpMkLst>
        </pc:cxnChg>
        <pc:cxnChg chg="add del mod">
          <ac:chgData name="Guilherme Ruiz Ferreira" userId="6085ef24-5f45-458e-9504-bbbbae0289c0" providerId="ADAL" clId="{1367A3AF-0B24-F44C-9093-95BB6CED4E29}" dt="2023-06-02T14:43:27.698" v="1500"/>
          <ac:cxnSpMkLst>
            <pc:docMk/>
            <pc:sldMk cId="3468239713" sldId="761"/>
            <ac:cxnSpMk id="187" creationId="{F4BF38DE-F804-AF4B-9EF4-912F192EFC76}"/>
          </ac:cxnSpMkLst>
        </pc:cxnChg>
        <pc:cxnChg chg="mod">
          <ac:chgData name="Guilherme Ruiz Ferreira" userId="6085ef24-5f45-458e-9504-bbbbae0289c0" providerId="ADAL" clId="{1367A3AF-0B24-F44C-9093-95BB6CED4E29}" dt="2023-06-02T14:43:57.729" v="1527"/>
          <ac:cxnSpMkLst>
            <pc:docMk/>
            <pc:sldMk cId="3468239713" sldId="761"/>
            <ac:cxnSpMk id="242" creationId="{5491CB07-885A-6B48-9DB8-130982B2D137}"/>
          </ac:cxnSpMkLst>
        </pc:cxnChg>
        <pc:cxnChg chg="mod">
          <ac:chgData name="Guilherme Ruiz Ferreira" userId="6085ef24-5f45-458e-9504-bbbbae0289c0" providerId="ADAL" clId="{1367A3AF-0B24-F44C-9093-95BB6CED4E29}" dt="2023-06-02T14:43:57.729" v="1527"/>
          <ac:cxnSpMkLst>
            <pc:docMk/>
            <pc:sldMk cId="3468239713" sldId="761"/>
            <ac:cxnSpMk id="243" creationId="{D13A8F97-586D-3C48-9163-D6ACF5B438AB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44" creationId="{25F8762A-1565-E448-8929-93ACBF5F85D6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45" creationId="{A781C4CD-56A8-A949-A3C1-A559AAE70985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46" creationId="{635DD242-6F04-F741-B1D8-5B76E0697801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47" creationId="{1F417EC2-621D-FA46-986B-A2BF4CEDBE94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48" creationId="{CA130EB7-635B-0F48-825A-7F1F10843105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49" creationId="{754109E9-A5F5-394E-B93E-CC2ABCCD0DC5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0" creationId="{6E55908B-34A7-D34A-8152-3D1E6EBA2AF5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1" creationId="{0C19AAB7-4001-6A42-AE62-1DD9A5C7FF1F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2" creationId="{5A0FFD3C-1726-7245-880C-1C2764C9D591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3" creationId="{0CF90F24-E8F6-8E42-80A2-328B386207DA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4" creationId="{8E492273-18C6-5743-8D02-AD362CDB4486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5" creationId="{892738B0-610C-0C42-B7AD-E574B8EF8AEB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6" creationId="{B46F8ADC-3AC1-CD4E-87A8-2ADE5DD1E722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7" creationId="{0A98523E-E95A-F840-907E-5CB8C6AAA0B0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8" creationId="{00562652-4FB7-9643-BA7B-88BE9C208BB7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59" creationId="{CE4B9DFB-5800-5F42-843E-FAAA977F258C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60" creationId="{CB865A1A-C9FB-754B-A598-C9DAF1CF1ED3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61" creationId="{CF97F666-7489-5C47-99C4-638073267F4D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62" creationId="{DD8D9E7F-B4ED-FF48-ADAA-4D1578C63A18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63" creationId="{06EC89D3-7B5E-F547-9250-5E6506CD7E69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64" creationId="{EC5ECC9D-0B2B-3049-BE83-996457E9EB36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65" creationId="{5F53B069-D87A-3F47-9316-9A1076DB7723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66" creationId="{2AEB3CAF-D180-8E46-B28E-8F1A1242BE7B}"/>
          </ac:cxnSpMkLst>
        </pc:cxnChg>
        <pc:cxnChg chg="add mod">
          <ac:chgData name="Guilherme Ruiz Ferreira" userId="6085ef24-5f45-458e-9504-bbbbae0289c0" providerId="ADAL" clId="{1367A3AF-0B24-F44C-9093-95BB6CED4E29}" dt="2023-06-02T14:52:55.958" v="1647" actId="1076"/>
          <ac:cxnSpMkLst>
            <pc:docMk/>
            <pc:sldMk cId="3468239713" sldId="761"/>
            <ac:cxnSpMk id="267" creationId="{54422015-0078-CF4A-9D92-5FFA5F9235A8}"/>
          </ac:cxnSpMkLst>
        </pc:cxnChg>
        <pc:cxnChg chg="mod">
          <ac:chgData name="Guilherme Ruiz Ferreira" userId="6085ef24-5f45-458e-9504-bbbbae0289c0" providerId="ADAL" clId="{1367A3AF-0B24-F44C-9093-95BB6CED4E29}" dt="2023-06-02T14:46:09.576" v="1573"/>
          <ac:cxnSpMkLst>
            <pc:docMk/>
            <pc:sldMk cId="3468239713" sldId="761"/>
            <ac:cxnSpMk id="299" creationId="{0D43FD0F-BC22-3A4C-9B54-395289BAE477}"/>
          </ac:cxnSpMkLst>
        </pc:cxnChg>
        <pc:cxnChg chg="mod">
          <ac:chgData name="Guilherme Ruiz Ferreira" userId="6085ef24-5f45-458e-9504-bbbbae0289c0" providerId="ADAL" clId="{1367A3AF-0B24-F44C-9093-95BB6CED4E29}" dt="2023-06-02T14:46:09.576" v="1573"/>
          <ac:cxnSpMkLst>
            <pc:docMk/>
            <pc:sldMk cId="3468239713" sldId="761"/>
            <ac:cxnSpMk id="300" creationId="{CD6D67C2-8CFF-BD4A-B6EC-D17E06B853F7}"/>
          </ac:cxnSpMkLst>
        </pc:cxnChg>
      </pc:sldChg>
      <pc:sldChg chg="modSp add del mod">
        <pc:chgData name="Guilherme Ruiz Ferreira" userId="6085ef24-5f45-458e-9504-bbbbae0289c0" providerId="ADAL" clId="{1367A3AF-0B24-F44C-9093-95BB6CED4E29}" dt="2023-06-02T14:59:55.511" v="1718" actId="2696"/>
        <pc:sldMkLst>
          <pc:docMk/>
          <pc:sldMk cId="2035392835" sldId="762"/>
        </pc:sldMkLst>
        <pc:spChg chg="mod">
          <ac:chgData name="Guilherme Ruiz Ferreira" userId="6085ef24-5f45-458e-9504-bbbbae0289c0" providerId="ADAL" clId="{1367A3AF-0B24-F44C-9093-95BB6CED4E29}" dt="2023-06-02T14:59:17.848" v="1716" actId="20577"/>
          <ac:spMkLst>
            <pc:docMk/>
            <pc:sldMk cId="2035392835" sldId="762"/>
            <ac:spMk id="2" creationId="{5B4E5C44-DF4D-3640-933A-B502CA7FC40C}"/>
          </ac:spMkLst>
        </pc:spChg>
      </pc:sldChg>
      <pc:sldChg chg="modSp new mod">
        <pc:chgData name="Guilherme Ruiz Ferreira" userId="6085ef24-5f45-458e-9504-bbbbae0289c0" providerId="ADAL" clId="{1367A3AF-0B24-F44C-9093-95BB6CED4E29}" dt="2023-06-02T15:07:14.728" v="1906" actId="20577"/>
        <pc:sldMkLst>
          <pc:docMk/>
          <pc:sldMk cId="4005724135" sldId="762"/>
        </pc:sldMkLst>
        <pc:spChg chg="mod">
          <ac:chgData name="Guilherme Ruiz Ferreira" userId="6085ef24-5f45-458e-9504-bbbbae0289c0" providerId="ADAL" clId="{1367A3AF-0B24-F44C-9093-95BB6CED4E29}" dt="2023-06-02T15:03:48.596" v="1860" actId="20577"/>
          <ac:spMkLst>
            <pc:docMk/>
            <pc:sldMk cId="4005724135" sldId="762"/>
            <ac:spMk id="2" creationId="{4B5EAE6C-AE50-FD4C-8787-E64F015B2509}"/>
          </ac:spMkLst>
        </pc:spChg>
        <pc:spChg chg="mod">
          <ac:chgData name="Guilherme Ruiz Ferreira" userId="6085ef24-5f45-458e-9504-bbbbae0289c0" providerId="ADAL" clId="{1367A3AF-0B24-F44C-9093-95BB6CED4E29}" dt="2023-06-02T15:07:14.728" v="1906" actId="20577"/>
          <ac:spMkLst>
            <pc:docMk/>
            <pc:sldMk cId="4005724135" sldId="762"/>
            <ac:spMk id="3" creationId="{ED7E489C-B15B-7841-8E82-3B33E35E87AF}"/>
          </ac:spMkLst>
        </pc:spChg>
      </pc:sldChg>
      <pc:sldChg chg="modSp add mod modShow">
        <pc:chgData name="Guilherme Ruiz Ferreira" userId="6085ef24-5f45-458e-9504-bbbbae0289c0" providerId="ADAL" clId="{1367A3AF-0B24-F44C-9093-95BB6CED4E29}" dt="2023-06-02T15:10:51.598" v="1951" actId="729"/>
        <pc:sldMkLst>
          <pc:docMk/>
          <pc:sldMk cId="1810100942" sldId="763"/>
        </pc:sldMkLst>
        <pc:spChg chg="mod">
          <ac:chgData name="Guilherme Ruiz Ferreira" userId="6085ef24-5f45-458e-9504-bbbbae0289c0" providerId="ADAL" clId="{1367A3AF-0B24-F44C-9093-95BB6CED4E29}" dt="2023-06-02T15:10:17.419" v="1950" actId="20577"/>
          <ac:spMkLst>
            <pc:docMk/>
            <pc:sldMk cId="1810100942" sldId="763"/>
            <ac:spMk id="2" creationId="{4B5EAE6C-AE50-FD4C-8787-E64F015B2509}"/>
          </ac:spMkLst>
        </pc:spChg>
      </pc:sldChg>
      <pc:sldChg chg="modSp add mod modShow">
        <pc:chgData name="Guilherme Ruiz Ferreira" userId="6085ef24-5f45-458e-9504-bbbbae0289c0" providerId="ADAL" clId="{1367A3AF-0B24-F44C-9093-95BB6CED4E29}" dt="2023-06-02T15:11:24.628" v="1954" actId="20577"/>
        <pc:sldMkLst>
          <pc:docMk/>
          <pc:sldMk cId="48326628" sldId="764"/>
        </pc:sldMkLst>
        <pc:spChg chg="mod">
          <ac:chgData name="Guilherme Ruiz Ferreira" userId="6085ef24-5f45-458e-9504-bbbbae0289c0" providerId="ADAL" clId="{1367A3AF-0B24-F44C-9093-95BB6CED4E29}" dt="2023-06-02T15:11:24.628" v="1954" actId="20577"/>
          <ac:spMkLst>
            <pc:docMk/>
            <pc:sldMk cId="48326628" sldId="764"/>
            <ac:spMk id="16" creationId="{07C68160-7301-2A4F-AF7A-B8A9C4E4F9C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6/28/23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6/28/23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882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74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9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4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35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61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8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93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9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D400AF1E-DC6B-9543-93AC-2D4560EDB590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FF704D9C-2456-944A-8476-52C63D4FB437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B201DF2E-3D93-ED43-A9C0-D4824BFC17AD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94F38D07-76F3-F641-BF0F-9FBC067BB484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698E34E3-D003-0E48-A6EE-35AD0988003B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5BBA1-25E7-CF49-BAD3-D8B42A6E7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16F06C-67B9-1F47-BBDE-FE01FDC3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F3B0-BA9B-7F4E-B28D-C39F56EE22CD}" type="datetime1">
              <a:rPr lang="en-GB" smtClean="0"/>
              <a:t>28/06/2023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F6D2B-C697-0341-9F42-96D63E9CB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1152-E479-904E-8A81-EDF3448CD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7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ED030C-BA06-AF40-B730-F4E884394985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0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7641" y="2693987"/>
            <a:ext cx="10716717" cy="1470025"/>
          </a:xfrm>
        </p:spPr>
        <p:txBody>
          <a:bodyPr/>
          <a:lstStyle/>
          <a:p>
            <a:pPr algn="ctr"/>
            <a:r>
              <a:rPr lang="en-US" dirty="0"/>
              <a:t>Solar neutrino detection with Q-Pix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5DA6-BF18-6A4F-A2A3-81B9A7CD1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984" y="5445224"/>
            <a:ext cx="8897540" cy="1080120"/>
          </a:xfrm>
        </p:spPr>
        <p:txBody>
          <a:bodyPr/>
          <a:lstStyle/>
          <a:p>
            <a:r>
              <a:rPr lang="en-US" sz="3200" dirty="0"/>
              <a:t>Guilherme Ruiz</a:t>
            </a:r>
          </a:p>
          <a:p>
            <a:r>
              <a:rPr lang="en-US" dirty="0" err="1"/>
              <a:t>SoLAr</a:t>
            </a:r>
            <a:r>
              <a:rPr lang="en-US" dirty="0"/>
              <a:t> meeting </a:t>
            </a:r>
            <a:r>
              <a:rPr lang="en-GB" dirty="0"/>
              <a:t>28/06/2023</a:t>
            </a:r>
            <a:endParaRPr lang="en-US" sz="2800" dirty="0"/>
          </a:p>
          <a:p>
            <a:endParaRPr lang="en-GB" dirty="0"/>
          </a:p>
        </p:txBody>
      </p:sp>
      <p:pic>
        <p:nvPicPr>
          <p:cNvPr id="4" name="Picture 3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FA2197AC-CC38-B245-A2BB-D65AF1B97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081" y="0"/>
            <a:ext cx="2498919" cy="260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55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EAE6C-AE50-FD4C-8787-E64F015B2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7E489C-B15B-7841-8E82-3B33E35E87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5360" y="2132856"/>
                <a:ext cx="11521280" cy="3772284"/>
              </a:xfrm>
              <a:ln>
                <a:solidFill>
                  <a:schemeClr val="accent1"/>
                </a:solidFill>
              </a:ln>
            </p:spPr>
            <p:txBody>
              <a:bodyPr lIns="0" tIns="0" rIns="0" bIns="0" numCol="2" spcCol="360000">
                <a:no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Selection by </a:t>
                </a:r>
                <a:r>
                  <a:rPr lang="en-US" b="1" dirty="0">
                    <a:solidFill>
                      <a:schemeClr val="accent2"/>
                    </a:solidFill>
                  </a:rPr>
                  <a:t>total resets</a:t>
                </a:r>
              </a:p>
              <a:p>
                <a:pPr marL="914391" lvl="1" indent="-514350">
                  <a:buFont typeface="+mj-lt"/>
                  <a:buAutoNum type="romanUcPeriod"/>
                </a:pPr>
                <a:r>
                  <a:rPr lang="en-US" dirty="0"/>
                  <a:t>Each event produces a number of resets</a:t>
                </a:r>
              </a:p>
              <a:p>
                <a:pPr marL="914391" lvl="1" indent="-514350">
                  <a:buFont typeface="+mj-lt"/>
                  <a:buAutoNum type="romanUcPeriod"/>
                </a:pPr>
                <a:r>
                  <a:rPr lang="en-US" dirty="0"/>
                  <a:t>For an event to be </a:t>
                </a:r>
                <a:r>
                  <a:rPr lang="en-US" dirty="0">
                    <a:solidFill>
                      <a:srgbClr val="0070C0"/>
                    </a:solidFill>
                  </a:rPr>
                  <a:t>selected</a:t>
                </a:r>
                <a:r>
                  <a:rPr lang="en-US" dirty="0"/>
                  <a:t> it must have more than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resets</a:t>
                </a:r>
              </a:p>
              <a:p>
                <a:pPr marL="914391" lvl="1" indent="-514350">
                  <a:buFont typeface="+mj-lt"/>
                  <a:buAutoNum type="romanUcPeriod"/>
                </a:pPr>
                <a:r>
                  <a:rPr lang="en-US" dirty="0">
                    <a:solidFill>
                      <a:srgbClr val="FF0000"/>
                    </a:solidFill>
                  </a:rPr>
                  <a:t>Does not account for spatially separated (uncorrelated) resets</a:t>
                </a:r>
              </a:p>
              <a:p>
                <a:pPr marL="914391" lvl="1" indent="-514350">
                  <a:buFont typeface="+mj-lt"/>
                  <a:buAutoNum type="romanUcPeriod"/>
                </a:pPr>
                <a:r>
                  <a:rPr lang="en-US" dirty="0"/>
                  <a:t>Varying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, how many events are </a:t>
                </a:r>
                <a:r>
                  <a:rPr lang="en-US" dirty="0">
                    <a:solidFill>
                      <a:srgbClr val="0070C0"/>
                    </a:solidFill>
                  </a:rPr>
                  <a:t>selected</a:t>
                </a:r>
                <a:r>
                  <a:rPr lang="en-US" dirty="0"/>
                  <a:t>?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Selection by </a:t>
                </a:r>
                <a:r>
                  <a:rPr lang="en-US" b="1" dirty="0">
                    <a:solidFill>
                      <a:schemeClr val="accent2"/>
                    </a:solidFill>
                  </a:rPr>
                  <a:t>cluster</a:t>
                </a:r>
              </a:p>
              <a:p>
                <a:pPr marL="914391" lvl="1" indent="-514350">
                  <a:buFont typeface="+mj-lt"/>
                  <a:buAutoNum type="romanUcPeriod"/>
                </a:pPr>
                <a:r>
                  <a:rPr lang="en-US" dirty="0"/>
                  <a:t>Cluster each event’s resets using DBSCAN </a:t>
                </a:r>
              </a:p>
              <a:p>
                <a:pPr marL="914391" lvl="1" indent="-514350">
                  <a:buFont typeface="+mj-lt"/>
                  <a:buAutoNum type="romanUcPeriod"/>
                </a:pPr>
                <a:r>
                  <a:rPr lang="en-US" dirty="0"/>
                  <a:t>Require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minimum samples</a:t>
                </a:r>
              </a:p>
              <a:p>
                <a:pPr marL="1314430" lvl="2" indent="-514350"/>
                <a:r>
                  <a:rPr lang="en-US" dirty="0"/>
                  <a:t>Resets must be within 3us of each other and in neighboring pixels in the </a:t>
                </a:r>
                <a:r>
                  <a:rPr lang="en-US" dirty="0" err="1"/>
                  <a:t>xy</a:t>
                </a:r>
                <a:r>
                  <a:rPr lang="en-US" dirty="0"/>
                  <a:t>-plane</a:t>
                </a:r>
              </a:p>
              <a:p>
                <a:pPr marL="914391" lvl="1" indent="-514350">
                  <a:buFont typeface="+mj-lt"/>
                  <a:buAutoNum type="romanUcPeriod"/>
                </a:pPr>
                <a:r>
                  <a:rPr lang="en-US" dirty="0"/>
                  <a:t>Varying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, how many events are clustered (i.e. </a:t>
                </a:r>
                <a:r>
                  <a:rPr lang="en-US" dirty="0">
                    <a:solidFill>
                      <a:srgbClr val="0070C0"/>
                    </a:solidFill>
                  </a:rPr>
                  <a:t>selected</a:t>
                </a:r>
                <a:r>
                  <a:rPr lang="en-US" dirty="0"/>
                  <a:t>)?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7E489C-B15B-7841-8E82-3B33E35E87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360" y="2132856"/>
                <a:ext cx="11521280" cy="3772284"/>
              </a:xfrm>
              <a:blipFill>
                <a:blip r:embed="rId2"/>
                <a:stretch>
                  <a:fillRect l="-1648" t="-2676" r="-769" b="-1338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3A55C-245E-9746-8027-1EDCA9CC5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5E44-4D15-464D-A480-34CB91A0100B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0FCCF-8C01-194D-A71F-4E3F54800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1663F-2EA5-F041-86E2-2E0F9CBDB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C7969-8850-424B-BE95-D895FA58D725}"/>
              </a:ext>
            </a:extLst>
          </p:cNvPr>
          <p:cNvSpPr txBox="1"/>
          <p:nvPr/>
        </p:nvSpPr>
        <p:spPr>
          <a:xfrm>
            <a:off x="335360" y="1470625"/>
            <a:ext cx="11506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Definition</a:t>
            </a:r>
            <a:r>
              <a:rPr lang="en-US" sz="2800" dirty="0"/>
              <a:t>: ratio of </a:t>
            </a:r>
            <a:r>
              <a:rPr lang="en-US" sz="2800" dirty="0">
                <a:solidFill>
                  <a:srgbClr val="009140"/>
                </a:solidFill>
              </a:rPr>
              <a:t>signal</a:t>
            </a:r>
            <a:r>
              <a:rPr lang="en-US" sz="2800" dirty="0"/>
              <a:t> events </a:t>
            </a:r>
            <a:r>
              <a:rPr lang="en-US" sz="2800" dirty="0">
                <a:solidFill>
                  <a:srgbClr val="0070C0"/>
                </a:solidFill>
              </a:rPr>
              <a:t>selected</a:t>
            </a:r>
            <a:r>
              <a:rPr lang="en-US" sz="2800" dirty="0"/>
              <a:t> to total number of </a:t>
            </a:r>
            <a:r>
              <a:rPr lang="en-US" sz="2800" dirty="0">
                <a:solidFill>
                  <a:srgbClr val="009140"/>
                </a:solidFill>
              </a:rPr>
              <a:t>signal</a:t>
            </a:r>
            <a:r>
              <a:rPr lang="en-US" sz="2800" dirty="0"/>
              <a:t> events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DF312E-A166-404E-94FE-AC09ADA961C7}"/>
              </a:ext>
            </a:extLst>
          </p:cNvPr>
          <p:cNvCxnSpPr>
            <a:cxnSpLocks/>
            <a:stCxn id="3" idx="0"/>
            <a:endCxn id="3" idx="2"/>
          </p:cNvCxnSpPr>
          <p:nvPr/>
        </p:nvCxnSpPr>
        <p:spPr>
          <a:xfrm>
            <a:off x="6096000" y="2132856"/>
            <a:ext cx="0" cy="377228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C64B63D-C865-1F47-93B2-E8A75DD0AED9}"/>
              </a:ext>
            </a:extLst>
          </p:cNvPr>
          <p:cNvSpPr txBox="1"/>
          <p:nvPr/>
        </p:nvSpPr>
        <p:spPr>
          <a:xfrm>
            <a:off x="335360" y="5982084"/>
            <a:ext cx="11521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Efficiency can be increased by lowering the reset threshold –&gt; more resets per MeV</a:t>
            </a:r>
          </a:p>
        </p:txBody>
      </p:sp>
    </p:spTree>
    <p:extLst>
      <p:ext uri="{BB962C8B-B14F-4D97-AF65-F5344CB8AC3E}">
        <p14:creationId xmlns:p14="http://schemas.microsoft.com/office/powerpoint/2010/main" val="4005724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EAE6C-AE50-FD4C-8787-E64F015B2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purity*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3A55C-245E-9746-8027-1EDCA9CC5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E6FE-29A6-5246-B8CA-D069B82F98DD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0FCCF-8C01-194D-A71F-4E3F54800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1663F-2EA5-F041-86E2-2E0F9CBDB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773AF3-12B7-0D40-8B22-A375B936F9C3}"/>
              </a:ext>
            </a:extLst>
          </p:cNvPr>
          <p:cNvSpPr txBox="1"/>
          <p:nvPr/>
        </p:nvSpPr>
        <p:spPr>
          <a:xfrm>
            <a:off x="335360" y="1470625"/>
            <a:ext cx="11506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Definition</a:t>
            </a:r>
            <a:r>
              <a:rPr lang="en-US" sz="2800" dirty="0"/>
              <a:t>: ratio of </a:t>
            </a:r>
            <a:r>
              <a:rPr lang="en-US" sz="2800" dirty="0">
                <a:solidFill>
                  <a:srgbClr val="009140"/>
                </a:solidFill>
              </a:rPr>
              <a:t>signal</a:t>
            </a:r>
            <a:r>
              <a:rPr lang="en-US" sz="2800" dirty="0"/>
              <a:t> events </a:t>
            </a:r>
            <a:r>
              <a:rPr lang="en-US" sz="2800" dirty="0">
                <a:solidFill>
                  <a:srgbClr val="0070C0"/>
                </a:solidFill>
              </a:rPr>
              <a:t>selected</a:t>
            </a:r>
            <a:r>
              <a:rPr lang="en-US" sz="2800" dirty="0"/>
              <a:t> to total number of events </a:t>
            </a:r>
            <a:r>
              <a:rPr lang="en-US" sz="2800" dirty="0">
                <a:solidFill>
                  <a:srgbClr val="0070C0"/>
                </a:solidFill>
              </a:rPr>
              <a:t>selected</a:t>
            </a:r>
            <a:r>
              <a:rPr lang="en-US" sz="2800" dirty="0"/>
              <a:t>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DEBE5D3-DFD0-1E49-BA0E-B1E19B9E2258}"/>
              </a:ext>
            </a:extLst>
          </p:cNvPr>
          <p:cNvSpPr txBox="1">
            <a:spLocks/>
          </p:cNvSpPr>
          <p:nvPr/>
        </p:nvSpPr>
        <p:spPr bwMode="auto">
          <a:xfrm>
            <a:off x="335360" y="2424732"/>
            <a:ext cx="11521280" cy="33572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0" tIns="0" rIns="0" bIns="0" numCol="1" spcCol="360000" anchor="t" anchorCtr="0" compatLnSpc="1">
            <a:prstTxWarp prst="textNoShape">
              <a:avLst/>
            </a:prstTxWarp>
            <a:noAutofit/>
          </a:bodyPr>
          <a:lstStyle>
            <a:lvl1pPr marL="342891" indent="-342891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32" indent="-28574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71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60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349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Selection criteria defined the same as for efficiency</a:t>
            </a:r>
          </a:p>
          <a:p>
            <a:pPr lvl="1"/>
            <a:r>
              <a:rPr lang="en-US" sz="2000" dirty="0"/>
              <a:t>Either by total resets or clusters</a:t>
            </a:r>
          </a:p>
          <a:p>
            <a:pPr lvl="1"/>
            <a:endParaRPr lang="en-US" sz="2000" dirty="0"/>
          </a:p>
          <a:p>
            <a:r>
              <a:rPr lang="en-US" sz="2400" dirty="0"/>
              <a:t>Can be optimized by changing the reset threshold</a:t>
            </a:r>
          </a:p>
          <a:p>
            <a:pPr lvl="1"/>
            <a:r>
              <a:rPr lang="en-US" sz="2000" dirty="0"/>
              <a:t>Lowering the threshold increases efficiency but decreases purity as more background events satisfy the selection criteria</a:t>
            </a:r>
          </a:p>
          <a:p>
            <a:pPr lvl="1"/>
            <a:r>
              <a:rPr lang="en-US" sz="2000" dirty="0"/>
              <a:t>Rising the threshold reduces efficiency but also suppresses the background, increasing purity </a:t>
            </a:r>
          </a:p>
          <a:p>
            <a:pPr lvl="1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22C2BC-8AB6-C749-921F-158D83B7C9E5}"/>
              </a:ext>
            </a:extLst>
          </p:cNvPr>
          <p:cNvSpPr txBox="1"/>
          <p:nvPr/>
        </p:nvSpPr>
        <p:spPr>
          <a:xfrm>
            <a:off x="335359" y="5905140"/>
            <a:ext cx="11506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*Not considered yet. Pending results.</a:t>
            </a:r>
          </a:p>
        </p:txBody>
      </p:sp>
    </p:spTree>
    <p:extLst>
      <p:ext uri="{BB962C8B-B14F-4D97-AF65-F5344CB8AC3E}">
        <p14:creationId xmlns:p14="http://schemas.microsoft.com/office/powerpoint/2010/main" val="1810100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Efficiency vs Resets</a:t>
            </a:r>
            <a:br>
              <a:rPr lang="en-US" dirty="0"/>
            </a:br>
            <a:r>
              <a:rPr lang="en-US" sz="2000" baseline="30000" dirty="0">
                <a:solidFill>
                  <a:schemeClr val="accent2"/>
                </a:solidFill>
              </a:rPr>
              <a:t>8</a:t>
            </a:r>
            <a:r>
              <a:rPr lang="en-US" sz="2000" dirty="0">
                <a:solidFill>
                  <a:schemeClr val="accent2"/>
                </a:solidFill>
              </a:rPr>
              <a:t>B &amp; HEP solar neutrinos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C8DA-B0B3-7C49-889F-8774B20EA470}" type="datetime1">
              <a:rPr lang="en-GB" smtClean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11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F165E5-6DF2-7240-AEA5-21B988DA2D25}"/>
              </a:ext>
            </a:extLst>
          </p:cNvPr>
          <p:cNvCxnSpPr>
            <a:cxnSpLocks/>
          </p:cNvCxnSpPr>
          <p:nvPr/>
        </p:nvCxnSpPr>
        <p:spPr>
          <a:xfrm>
            <a:off x="6096000" y="1475656"/>
            <a:ext cx="0" cy="495270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47C1B30-4F0B-3C44-A600-5AF20B06EF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63321"/>
            <a:ext cx="6002227" cy="44911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17E600-2D1C-CA4D-B8F0-0523E70665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8705" y="1821802"/>
            <a:ext cx="6002225" cy="44911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DAD71E-8AEE-0A42-883A-CD8C3BBDBCA9}"/>
              </a:ext>
            </a:extLst>
          </p:cNvPr>
          <p:cNvSpPr txBox="1"/>
          <p:nvPr/>
        </p:nvSpPr>
        <p:spPr>
          <a:xfrm>
            <a:off x="8706901" y="1475656"/>
            <a:ext cx="925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Clusters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A33B8C-E6ED-8944-8C62-8135EB942DE8}"/>
              </a:ext>
            </a:extLst>
          </p:cNvPr>
          <p:cNvSpPr txBox="1"/>
          <p:nvPr/>
        </p:nvSpPr>
        <p:spPr>
          <a:xfrm>
            <a:off x="2375140" y="1393989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Total resets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A41640-9A21-4341-B6DC-2E7CFF3A874A}"/>
              </a:ext>
            </a:extLst>
          </p:cNvPr>
          <p:cNvCxnSpPr/>
          <p:nvPr/>
        </p:nvCxnSpPr>
        <p:spPr>
          <a:xfrm flipV="1">
            <a:off x="1991544" y="4221088"/>
            <a:ext cx="0" cy="180020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62E362-5BC4-6048-A96C-47DCBC89F9B3}"/>
              </a:ext>
            </a:extLst>
          </p:cNvPr>
          <p:cNvCxnSpPr/>
          <p:nvPr/>
        </p:nvCxnSpPr>
        <p:spPr>
          <a:xfrm flipV="1">
            <a:off x="7938000" y="4248000"/>
            <a:ext cx="0" cy="180020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68AEF6-05CD-3F4B-B45E-298C47B8917C}"/>
              </a:ext>
            </a:extLst>
          </p:cNvPr>
          <p:cNvCxnSpPr>
            <a:cxnSpLocks/>
          </p:cNvCxnSpPr>
          <p:nvPr/>
        </p:nvCxnSpPr>
        <p:spPr>
          <a:xfrm flipH="1">
            <a:off x="6526800" y="5328000"/>
            <a:ext cx="140995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ADABEA-B980-6444-8EAC-4A76555AD17C}"/>
              </a:ext>
            </a:extLst>
          </p:cNvPr>
          <p:cNvCxnSpPr>
            <a:cxnSpLocks/>
          </p:cNvCxnSpPr>
          <p:nvPr/>
        </p:nvCxnSpPr>
        <p:spPr>
          <a:xfrm flipH="1" flipV="1">
            <a:off x="335360" y="5274000"/>
            <a:ext cx="1656184" cy="600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914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D9ED6-4FEF-B142-8AB8-A6193A942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0E02D-A8D0-BF4E-BE6F-E1EE3382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The simulation results are consistent with the theory</a:t>
            </a:r>
          </a:p>
          <a:p>
            <a:endParaRPr lang="en-US" sz="2400" dirty="0"/>
          </a:p>
          <a:p>
            <a:r>
              <a:rPr lang="en-US" sz="2400" dirty="0"/>
              <a:t>Efficiency and purity can be tuned by changing the reset threshold</a:t>
            </a:r>
          </a:p>
          <a:p>
            <a:endParaRPr lang="en-US" sz="2400" dirty="0"/>
          </a:p>
          <a:p>
            <a:r>
              <a:rPr lang="en-US" sz="2400" dirty="0"/>
              <a:t>A good understanding of the background is needed for optimal solar neutrino detection</a:t>
            </a:r>
          </a:p>
          <a:p>
            <a:endParaRPr lang="en-US" sz="2400" dirty="0"/>
          </a:p>
          <a:p>
            <a:r>
              <a:rPr lang="en-US" sz="2400" dirty="0"/>
              <a:t>Clustering reduces efficiency, but facilitates background discrimination by rejecting unrelated resets</a:t>
            </a:r>
          </a:p>
          <a:p>
            <a:endParaRPr lang="en-US" sz="2400" dirty="0"/>
          </a:p>
          <a:p>
            <a:r>
              <a:rPr lang="en-US" sz="2400" dirty="0"/>
              <a:t>With approximately 8 resets as selection criterion, we can achieve 40% efficiency for 5MeV neutrinos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1F855-3CC8-5940-AD00-D163ED8B2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A737-026F-EE40-B665-95D8FC7C098E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A2AD4-EACB-EC4F-9875-7DA10CF34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3285C-5190-DF48-B3AF-B1F05939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66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1FDA6-811D-664B-CDBE-04034C84F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180" y="2693987"/>
            <a:ext cx="11367640" cy="1470025"/>
          </a:xfrm>
        </p:spPr>
        <p:txBody>
          <a:bodyPr wrap="square" anchor="ctr">
            <a:normAutofit/>
          </a:bodyPr>
          <a:lstStyle/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49969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EADAF-85B9-C947-BF4E-F43CFFA8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953" y="2857500"/>
            <a:ext cx="11521280" cy="1143000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D42F0D-6B8F-0B47-A3E6-F544E911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1A8F-9B34-4649-A00A-BD34984A1750}" type="datetime1">
              <a:rPr lang="en-GB" smtClean="0"/>
              <a:t>28/06/2023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8A36F-9433-D54A-9A20-C16473F8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8FE8D5-5419-4E44-A2C2-5B2DCD7D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1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ES vs CC scattering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45E2-9919-294E-97FC-81FF516D5272}" type="datetime1">
              <a:rPr lang="en-GB" smtClean="0"/>
              <a:t>28/06/2023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832B8EB-4742-674D-8A78-3CEF41BDBE36}"/>
                  </a:ext>
                </a:extLst>
              </p:cNvPr>
              <p:cNvSpPr txBox="1"/>
              <p:nvPr/>
            </p:nvSpPr>
            <p:spPr>
              <a:xfrm>
                <a:off x="6366300" y="1547664"/>
                <a:ext cx="5328592" cy="4584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</a:rPr>
                  <a:t>Charged current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39</m:t>
                          </m:r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𝐴𝑟</m:t>
                          </m:r>
                        </m:e>
                      </m:sPre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sup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GB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𝑟𝑒𝑐𝑜𝑖𝑙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Electron energy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Neutrino energy</a:t>
                </a:r>
              </a:p>
              <a:p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Energy donated to transition from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39</m:t>
                        </m:r>
                      </m:sup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𝐴𝑟</m:t>
                        </m:r>
                      </m:e>
                    </m:sPre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40</m:t>
                        </m:r>
                      </m:sup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sPre>
                  </m:oMath>
                </a14:m>
                <a:r>
                  <a:rPr lang="en-US" dirty="0"/>
                  <a:t> (isotope mass difference)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𝑟𝑒𝑐𝑜𝑖𝑙</m:t>
                        </m:r>
                      </m:sub>
                    </m:sSub>
                  </m:oMath>
                </a14:m>
                <a:r>
                  <a:rPr lang="en-US" dirty="0"/>
                  <a:t> = Nucleus recoil energy</a:t>
                </a:r>
              </a:p>
              <a:p>
                <a:endParaRPr lang="en-US" dirty="0"/>
              </a:p>
              <a:p>
                <a:r>
                  <a:rPr lang="en-US" dirty="0"/>
                  <a:t>The electron energy is quantized by the Q-value of the nuclei involved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832B8EB-4742-674D-8A78-3CEF41BDB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6300" y="1547664"/>
                <a:ext cx="5328592" cy="4584204"/>
              </a:xfrm>
              <a:prstGeom prst="rect">
                <a:avLst/>
              </a:prstGeom>
              <a:blipFill>
                <a:blip r:embed="rId3"/>
                <a:stretch>
                  <a:fillRect l="-952" t="-552" b="-1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87179E-D0F6-124F-9159-677FB750D40D}"/>
              </a:ext>
            </a:extLst>
          </p:cNvPr>
          <p:cNvCxnSpPr>
            <a:stCxn id="5" idx="2"/>
          </p:cNvCxnSpPr>
          <p:nvPr/>
        </p:nvCxnSpPr>
        <p:spPr>
          <a:xfrm>
            <a:off x="6096000" y="1475656"/>
            <a:ext cx="0" cy="46896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20D2C57-E829-E642-839E-47493F41D2E0}"/>
                  </a:ext>
                </a:extLst>
              </p:cNvPr>
              <p:cNvSpPr txBox="1"/>
              <p:nvPr/>
            </p:nvSpPr>
            <p:spPr>
              <a:xfrm>
                <a:off x="497109" y="1547664"/>
                <a:ext cx="5328592" cy="4572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</a:rPr>
                  <a:t>Elastic scattering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Electron energy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Neutrino energy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Electron mass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= Scattering angle</a:t>
                </a:r>
              </a:p>
              <a:p>
                <a:endParaRPr lang="en-US" dirty="0"/>
              </a:p>
              <a:p>
                <a:r>
                  <a:rPr lang="en-US" dirty="0"/>
                  <a:t>The electron can have energy in a whole spectrum up to the incoming neutrino energy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20D2C57-E829-E642-839E-47493F41D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09" y="1547664"/>
                <a:ext cx="5328592" cy="4572919"/>
              </a:xfrm>
              <a:prstGeom prst="rect">
                <a:avLst/>
              </a:prstGeom>
              <a:blipFill>
                <a:blip r:embed="rId4"/>
                <a:stretch>
                  <a:fillRect l="-952" t="-554" b="-1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04386070-DD0E-9D48-8E27-888DE8264687}"/>
              </a:ext>
            </a:extLst>
          </p:cNvPr>
          <p:cNvGrpSpPr/>
          <p:nvPr/>
        </p:nvGrpSpPr>
        <p:grpSpPr>
          <a:xfrm>
            <a:off x="9441749" y="3196437"/>
            <a:ext cx="1423799" cy="611788"/>
            <a:chOff x="9480376" y="2709490"/>
            <a:chExt cx="1423799" cy="611788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E2EEF33-C835-F745-AB6E-960535CB2E10}"/>
                </a:ext>
              </a:extLst>
            </p:cNvPr>
            <p:cNvCxnSpPr>
              <a:cxnSpLocks/>
            </p:cNvCxnSpPr>
            <p:nvPr/>
          </p:nvCxnSpPr>
          <p:spPr>
            <a:xfrm>
              <a:off x="9480376" y="2709490"/>
              <a:ext cx="673273" cy="41745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CC19BCF-AEBB-4D42-AD10-F4853BCAFF2D}"/>
                </a:ext>
              </a:extLst>
            </p:cNvPr>
            <p:cNvSpPr txBox="1"/>
            <p:nvPr/>
          </p:nvSpPr>
          <p:spPr>
            <a:xfrm>
              <a:off x="10153649" y="3059668"/>
              <a:ext cx="7505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Negligible</a:t>
              </a: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4A75959A-7737-E045-89F8-D3C2D9F4FCCE}"/>
              </a:ext>
            </a:extLst>
          </p:cNvPr>
          <p:cNvSpPr/>
          <p:nvPr/>
        </p:nvSpPr>
        <p:spPr>
          <a:xfrm>
            <a:off x="2351584" y="2708920"/>
            <a:ext cx="72008" cy="72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D0EBA69-4779-214B-89E5-99B775564310}"/>
              </a:ext>
            </a:extLst>
          </p:cNvPr>
          <p:cNvSpPr/>
          <p:nvPr/>
        </p:nvSpPr>
        <p:spPr>
          <a:xfrm>
            <a:off x="3395700" y="2577585"/>
            <a:ext cx="72008" cy="72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4F5E9D7-6461-774C-8167-CFF6A831E93E}"/>
              </a:ext>
            </a:extLst>
          </p:cNvPr>
          <p:cNvSpPr/>
          <p:nvPr/>
        </p:nvSpPr>
        <p:spPr>
          <a:xfrm>
            <a:off x="2783632" y="2671833"/>
            <a:ext cx="144016" cy="14401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52A8832-F76B-2A43-A024-0A97C149A3F3}"/>
              </a:ext>
            </a:extLst>
          </p:cNvPr>
          <p:cNvSpPr/>
          <p:nvPr/>
        </p:nvSpPr>
        <p:spPr>
          <a:xfrm>
            <a:off x="3359696" y="2869704"/>
            <a:ext cx="144016" cy="14401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E9985CE-8214-E844-A80F-F745DEEBB687}"/>
              </a:ext>
            </a:extLst>
          </p:cNvPr>
          <p:cNvCxnSpPr>
            <a:cxnSpLocks/>
          </p:cNvCxnSpPr>
          <p:nvPr/>
        </p:nvCxnSpPr>
        <p:spPr>
          <a:xfrm>
            <a:off x="2495600" y="2743841"/>
            <a:ext cx="216024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64CF76D-7B53-E142-9CF6-F04BD25734E7}"/>
              </a:ext>
            </a:extLst>
          </p:cNvPr>
          <p:cNvCxnSpPr>
            <a:cxnSpLocks/>
          </p:cNvCxnSpPr>
          <p:nvPr/>
        </p:nvCxnSpPr>
        <p:spPr>
          <a:xfrm flipV="1">
            <a:off x="3053393" y="2649593"/>
            <a:ext cx="234295" cy="6440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A044EB3-B22E-E14B-8A5F-28F2148DD28A}"/>
              </a:ext>
            </a:extLst>
          </p:cNvPr>
          <p:cNvCxnSpPr>
            <a:cxnSpLocks/>
          </p:cNvCxnSpPr>
          <p:nvPr/>
        </p:nvCxnSpPr>
        <p:spPr>
          <a:xfrm>
            <a:off x="3053393" y="2780928"/>
            <a:ext cx="234295" cy="15318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BF46F725-7706-5043-92DC-FA95767F37B3}"/>
              </a:ext>
            </a:extLst>
          </p:cNvPr>
          <p:cNvSpPr/>
          <p:nvPr/>
        </p:nvSpPr>
        <p:spPr>
          <a:xfrm>
            <a:off x="8328248" y="2996952"/>
            <a:ext cx="72008" cy="72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0F23F1C-3BAB-F344-BBA4-3F44F6D9C8FA}"/>
              </a:ext>
            </a:extLst>
          </p:cNvPr>
          <p:cNvSpPr/>
          <p:nvPr/>
        </p:nvSpPr>
        <p:spPr>
          <a:xfrm>
            <a:off x="9829624" y="2996952"/>
            <a:ext cx="82800" cy="8362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629AEE-9F48-754E-AE0B-9E95A8D07EC5}"/>
              </a:ext>
            </a:extLst>
          </p:cNvPr>
          <p:cNvSpPr/>
          <p:nvPr/>
        </p:nvSpPr>
        <p:spPr>
          <a:xfrm>
            <a:off x="8760296" y="2731160"/>
            <a:ext cx="144016" cy="144016"/>
          </a:xfrm>
          <a:prstGeom prst="ellipse">
            <a:avLst/>
          </a:prstGeom>
          <a:solidFill>
            <a:srgbClr val="009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4A04E75-7DAD-F546-BE5C-B3170DE79EA4}"/>
              </a:ext>
            </a:extLst>
          </p:cNvPr>
          <p:cNvSpPr/>
          <p:nvPr/>
        </p:nvSpPr>
        <p:spPr>
          <a:xfrm>
            <a:off x="9452536" y="2736655"/>
            <a:ext cx="144016" cy="144016"/>
          </a:xfrm>
          <a:prstGeom prst="ellipse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3CBBC3D-0E29-284C-8BFB-E1F8DB83CF66}"/>
              </a:ext>
            </a:extLst>
          </p:cNvPr>
          <p:cNvCxnSpPr>
            <a:cxnSpLocks/>
          </p:cNvCxnSpPr>
          <p:nvPr/>
        </p:nvCxnSpPr>
        <p:spPr>
          <a:xfrm flipV="1">
            <a:off x="8472264" y="2852936"/>
            <a:ext cx="216024" cy="14401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82041B8-198D-1240-BB7B-C8C3FF6DC510}"/>
              </a:ext>
            </a:extLst>
          </p:cNvPr>
          <p:cNvCxnSpPr>
            <a:cxnSpLocks/>
          </p:cNvCxnSpPr>
          <p:nvPr/>
        </p:nvCxnSpPr>
        <p:spPr>
          <a:xfrm flipV="1">
            <a:off x="9021459" y="2803167"/>
            <a:ext cx="306303" cy="1"/>
          </a:xfrm>
          <a:prstGeom prst="straightConnector1">
            <a:avLst/>
          </a:prstGeom>
          <a:ln w="1270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12E25A2-3D17-5B46-88C9-E094CDEC7FF4}"/>
              </a:ext>
            </a:extLst>
          </p:cNvPr>
          <p:cNvCxnSpPr>
            <a:cxnSpLocks/>
          </p:cNvCxnSpPr>
          <p:nvPr/>
        </p:nvCxnSpPr>
        <p:spPr>
          <a:xfrm>
            <a:off x="9624392" y="2880671"/>
            <a:ext cx="171856" cy="11036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662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F8AE557A-4746-0640-A410-C47A28B2B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050" y="515100"/>
            <a:ext cx="5149811" cy="59132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ES vs CC scattering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F7F8B-8FC5-3747-AB56-966FBDDAA1A9}" type="datetime1">
              <a:rPr lang="en-GB" smtClean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16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87179E-D0F6-124F-9159-677FB750D40D}"/>
              </a:ext>
            </a:extLst>
          </p:cNvPr>
          <p:cNvCxnSpPr>
            <a:stCxn id="5" idx="2"/>
          </p:cNvCxnSpPr>
          <p:nvPr/>
        </p:nvCxnSpPr>
        <p:spPr>
          <a:xfrm>
            <a:off x="6096000" y="1475656"/>
            <a:ext cx="0" cy="46896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20D2C57-E829-E642-839E-47493F41D2E0}"/>
                  </a:ext>
                </a:extLst>
              </p:cNvPr>
              <p:cNvSpPr txBox="1"/>
              <p:nvPr/>
            </p:nvSpPr>
            <p:spPr>
              <a:xfrm>
                <a:off x="497109" y="1547664"/>
                <a:ext cx="5328592" cy="4572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</a:rPr>
                  <a:t>Elastic scattering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Electron energy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Neutrino energy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Electron mass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= Scattering angle</a:t>
                </a:r>
              </a:p>
              <a:p>
                <a:endParaRPr lang="en-US" dirty="0"/>
              </a:p>
              <a:p>
                <a:r>
                  <a:rPr lang="en-US" dirty="0"/>
                  <a:t>The electron can have energy in a whole spectrum up to the incoming neutrino energy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20D2C57-E829-E642-839E-47493F41D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09" y="1547664"/>
                <a:ext cx="5328592" cy="4572919"/>
              </a:xfrm>
              <a:prstGeom prst="rect">
                <a:avLst/>
              </a:prstGeom>
              <a:blipFill>
                <a:blip r:embed="rId4"/>
                <a:stretch>
                  <a:fillRect l="-952" t="-554" b="-1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4A75959A-7737-E045-89F8-D3C2D9F4FCCE}"/>
              </a:ext>
            </a:extLst>
          </p:cNvPr>
          <p:cNvSpPr/>
          <p:nvPr/>
        </p:nvSpPr>
        <p:spPr>
          <a:xfrm>
            <a:off x="2351584" y="2708920"/>
            <a:ext cx="72008" cy="72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D0EBA69-4779-214B-89E5-99B775564310}"/>
              </a:ext>
            </a:extLst>
          </p:cNvPr>
          <p:cNvSpPr/>
          <p:nvPr/>
        </p:nvSpPr>
        <p:spPr>
          <a:xfrm>
            <a:off x="3395700" y="2577585"/>
            <a:ext cx="72008" cy="72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4F5E9D7-6461-774C-8167-CFF6A831E93E}"/>
              </a:ext>
            </a:extLst>
          </p:cNvPr>
          <p:cNvSpPr/>
          <p:nvPr/>
        </p:nvSpPr>
        <p:spPr>
          <a:xfrm>
            <a:off x="2783632" y="2671833"/>
            <a:ext cx="144016" cy="14401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52A8832-F76B-2A43-A024-0A97C149A3F3}"/>
              </a:ext>
            </a:extLst>
          </p:cNvPr>
          <p:cNvSpPr/>
          <p:nvPr/>
        </p:nvSpPr>
        <p:spPr>
          <a:xfrm>
            <a:off x="3359696" y="2869704"/>
            <a:ext cx="144016" cy="14401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E9985CE-8214-E844-A80F-F745DEEBB687}"/>
              </a:ext>
            </a:extLst>
          </p:cNvPr>
          <p:cNvCxnSpPr>
            <a:cxnSpLocks/>
          </p:cNvCxnSpPr>
          <p:nvPr/>
        </p:nvCxnSpPr>
        <p:spPr>
          <a:xfrm>
            <a:off x="2495600" y="2743841"/>
            <a:ext cx="216024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64CF76D-7B53-E142-9CF6-F04BD25734E7}"/>
              </a:ext>
            </a:extLst>
          </p:cNvPr>
          <p:cNvCxnSpPr>
            <a:cxnSpLocks/>
          </p:cNvCxnSpPr>
          <p:nvPr/>
        </p:nvCxnSpPr>
        <p:spPr>
          <a:xfrm flipV="1">
            <a:off x="3053393" y="2649593"/>
            <a:ext cx="234295" cy="6440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A044EB3-B22E-E14B-8A5F-28F2148DD28A}"/>
              </a:ext>
            </a:extLst>
          </p:cNvPr>
          <p:cNvCxnSpPr>
            <a:cxnSpLocks/>
          </p:cNvCxnSpPr>
          <p:nvPr/>
        </p:nvCxnSpPr>
        <p:spPr>
          <a:xfrm>
            <a:off x="3053393" y="2780928"/>
            <a:ext cx="234295" cy="15318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586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Efficiency vs Resets</a:t>
            </a:r>
            <a:br>
              <a:rPr lang="en-US" dirty="0"/>
            </a:br>
            <a:r>
              <a:rPr lang="en-US" sz="2000" dirty="0">
                <a:solidFill>
                  <a:schemeClr val="accent2"/>
                </a:solidFill>
              </a:rPr>
              <a:t>8B &amp; HEP solar neutrinos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158-EA16-8B49-862C-8E3B9267EA25}" type="datetime1">
              <a:rPr lang="en-GB" smtClean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7C1B30-4F0B-3C44-A600-5AF20B06EF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3" b="48482"/>
          <a:stretch/>
        </p:blipFill>
        <p:spPr>
          <a:xfrm>
            <a:off x="335357" y="1844988"/>
            <a:ext cx="11521281" cy="44252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A33B8C-E6ED-8944-8C62-8135EB942DE8}"/>
              </a:ext>
            </a:extLst>
          </p:cNvPr>
          <p:cNvSpPr txBox="1"/>
          <p:nvPr/>
        </p:nvSpPr>
        <p:spPr>
          <a:xfrm>
            <a:off x="5302347" y="1475656"/>
            <a:ext cx="1274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Total resets</a:t>
            </a:r>
          </a:p>
        </p:txBody>
      </p:sp>
    </p:spTree>
    <p:extLst>
      <p:ext uri="{BB962C8B-B14F-4D97-AF65-F5344CB8AC3E}">
        <p14:creationId xmlns:p14="http://schemas.microsoft.com/office/powerpoint/2010/main" val="1793093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Efficiency vs Resets</a:t>
            </a:r>
            <a:br>
              <a:rPr lang="en-US" dirty="0"/>
            </a:br>
            <a:r>
              <a:rPr lang="en-US" sz="2000" dirty="0">
                <a:solidFill>
                  <a:schemeClr val="accent2"/>
                </a:solidFill>
              </a:rPr>
              <a:t>8B &amp; HEP solar neutrinos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84F2-BE21-2941-A103-EB9C7E6C011B}" type="datetime1">
              <a:rPr lang="en-GB" smtClean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18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17E600-2D1C-CA4D-B8F0-0523E70665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b="48181"/>
          <a:stretch/>
        </p:blipFill>
        <p:spPr>
          <a:xfrm>
            <a:off x="335360" y="1844988"/>
            <a:ext cx="11521280" cy="44666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DAD71E-8AEE-0A42-883A-CD8C3BBDBCA9}"/>
              </a:ext>
            </a:extLst>
          </p:cNvPr>
          <p:cNvSpPr txBox="1"/>
          <p:nvPr/>
        </p:nvSpPr>
        <p:spPr>
          <a:xfrm>
            <a:off x="5616522" y="1475656"/>
            <a:ext cx="937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Clusters</a:t>
            </a:r>
          </a:p>
        </p:txBody>
      </p:sp>
    </p:spTree>
    <p:extLst>
      <p:ext uri="{BB962C8B-B14F-4D97-AF65-F5344CB8AC3E}">
        <p14:creationId xmlns:p14="http://schemas.microsoft.com/office/powerpoint/2010/main" val="90953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B98BC-FDE7-8A4F-9A87-1D465A251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8DD2C-A818-F54D-BF1C-CBCF0F0C7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Event generation – Marley (QPixG4)</a:t>
            </a:r>
          </a:p>
          <a:p>
            <a:pPr marL="914391" lvl="1" indent="-514350"/>
            <a:r>
              <a:rPr lang="en-US" sz="2000" dirty="0"/>
              <a:t>Scatters neutrinos in </a:t>
            </a:r>
            <a:r>
              <a:rPr lang="en-US" sz="2000" dirty="0" err="1"/>
              <a:t>LAr</a:t>
            </a:r>
            <a:r>
              <a:rPr lang="en-US" sz="2000" dirty="0"/>
              <a:t> through CC or ES as described previously</a:t>
            </a:r>
          </a:p>
          <a:p>
            <a:pPr marL="914391" lvl="1" indent="-514350"/>
            <a:r>
              <a:rPr lang="en-US" sz="2000" dirty="0"/>
              <a:t>Input: neutrino flux </a:t>
            </a:r>
          </a:p>
          <a:p>
            <a:pPr marL="914391" lvl="1" indent="-514350"/>
            <a:r>
              <a:rPr lang="en-US" sz="2000" dirty="0"/>
              <a:t>Output: scattered electron + daughter nucleus (CC) or neutrino (ES)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3023B-64AD-4E43-9068-5A067C463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902E3-17CD-B24F-AF0D-92852B0544B7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3FE6E-6789-DA4C-A1CF-70C37AE29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41436-7100-3E47-9209-7FCC13CB5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975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Marley + Geant4 simulation</a:t>
            </a:r>
            <a:br>
              <a:rPr lang="en-US" dirty="0"/>
            </a:br>
            <a:r>
              <a:rPr lang="en-US" sz="2000" baseline="30000" dirty="0">
                <a:solidFill>
                  <a:schemeClr val="accent2"/>
                </a:solidFill>
              </a:rPr>
              <a:t>8</a:t>
            </a:r>
            <a:r>
              <a:rPr lang="en-US" sz="2000" dirty="0">
                <a:solidFill>
                  <a:schemeClr val="accent2"/>
                </a:solidFill>
              </a:rPr>
              <a:t>B Deposited energy vs Neutrino energy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97C9-FE07-394B-86EA-A4CAF1569626}" type="datetime1">
              <a:rPr lang="en-GB" smtClean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7BD564-A826-924C-A2B5-D8B3F92EBE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085" y="1803552"/>
            <a:ext cx="5098851" cy="38883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E48BB6-ADDA-B54B-B948-03DF4C5E15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3092" y="1803552"/>
            <a:ext cx="4897097" cy="388833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F165E5-6DF2-7240-AEA5-21B988DA2D25}"/>
              </a:ext>
            </a:extLst>
          </p:cNvPr>
          <p:cNvCxnSpPr/>
          <p:nvPr/>
        </p:nvCxnSpPr>
        <p:spPr>
          <a:xfrm>
            <a:off x="6096000" y="1475656"/>
            <a:ext cx="0" cy="46896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705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Glossary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4931-459D-714A-AD7A-42043F0EB3C7}" type="datetime1">
              <a:rPr lang="en-GB" smtClean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20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87179E-D0F6-124F-9159-677FB750D40D}"/>
              </a:ext>
            </a:extLst>
          </p:cNvPr>
          <p:cNvCxnSpPr>
            <a:stCxn id="5" idx="2"/>
          </p:cNvCxnSpPr>
          <p:nvPr/>
        </p:nvCxnSpPr>
        <p:spPr>
          <a:xfrm>
            <a:off x="6096000" y="1475656"/>
            <a:ext cx="0" cy="46896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20D2C57-E829-E642-839E-47493F41D2E0}"/>
              </a:ext>
            </a:extLst>
          </p:cNvPr>
          <p:cNvSpPr txBox="1"/>
          <p:nvPr/>
        </p:nvSpPr>
        <p:spPr>
          <a:xfrm>
            <a:off x="497109" y="1547664"/>
            <a:ext cx="53285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Deposited energy: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All energy left within the detector in the form of ionization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maximum energy we could reconstruct with a perfect detector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Reconstructed energy: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energy obtained by multiplying the total number of </a:t>
            </a:r>
            <a:r>
              <a:rPr lang="en-US" dirty="0" err="1"/>
              <a:t>QPix</a:t>
            </a:r>
            <a:r>
              <a:rPr lang="en-US" dirty="0"/>
              <a:t> resets by the conversion factor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55A2A7-5BCA-CE4A-A925-9DFB685DB892}"/>
              </a:ext>
            </a:extLst>
          </p:cNvPr>
          <p:cNvSpPr txBox="1"/>
          <p:nvPr/>
        </p:nvSpPr>
        <p:spPr>
          <a:xfrm>
            <a:off x="6171108" y="1547664"/>
            <a:ext cx="57570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Conversion factor: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Reset threshold multiplied by the W value for ionization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6250 * 13.6 * 100000 MeV/reset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14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B98BC-FDE7-8A4F-9A87-1D465A251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8DD2C-A818-F54D-BF1C-CBCF0F0C7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Event generation – Marley (QPixG4)</a:t>
            </a:r>
          </a:p>
          <a:p>
            <a:pPr marL="914391" lvl="1" indent="-514350"/>
            <a:r>
              <a:rPr lang="en-US" sz="2000" dirty="0"/>
              <a:t>Scatters neutrinos in </a:t>
            </a:r>
            <a:r>
              <a:rPr lang="en-US" sz="2000" dirty="0" err="1"/>
              <a:t>LAr</a:t>
            </a:r>
            <a:r>
              <a:rPr lang="en-US" sz="2000" dirty="0"/>
              <a:t> through CC or ES as described previously</a:t>
            </a:r>
          </a:p>
          <a:p>
            <a:pPr marL="914391" lvl="1" indent="-514350"/>
            <a:r>
              <a:rPr lang="en-US" sz="2000" dirty="0"/>
              <a:t>Input: neutrino flux </a:t>
            </a:r>
          </a:p>
          <a:p>
            <a:pPr marL="914391" lvl="1" indent="-514350"/>
            <a:r>
              <a:rPr lang="en-US" sz="2000" dirty="0"/>
              <a:t>Output: scattered electron + daughter nucleus (CC) or neutrino (ES)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LAr</a:t>
            </a:r>
            <a:r>
              <a:rPr lang="en-US" sz="2400" dirty="0"/>
              <a:t> propagation – Geant4 (QPixG4)</a:t>
            </a:r>
          </a:p>
          <a:p>
            <a:pPr marL="914391" lvl="1" indent="-514350"/>
            <a:r>
              <a:rPr lang="en-US" sz="2000" dirty="0"/>
              <a:t>Propagates the scattered electron from Marley’s output through </a:t>
            </a:r>
            <a:r>
              <a:rPr lang="en-US" sz="2000" dirty="0" err="1"/>
              <a:t>LAr</a:t>
            </a:r>
            <a:r>
              <a:rPr lang="en-US" sz="2000" dirty="0"/>
              <a:t> producing “hits”</a:t>
            </a:r>
          </a:p>
          <a:p>
            <a:pPr marL="914391" lvl="1" indent="-514350"/>
            <a:r>
              <a:rPr lang="en-US" sz="2000" dirty="0"/>
              <a:t>Each hit represents an energy deposit at a certain position within the detector</a:t>
            </a:r>
          </a:p>
          <a:p>
            <a:pPr marL="914391" lvl="1" indent="-514350"/>
            <a:r>
              <a:rPr lang="en-US" sz="2000" dirty="0"/>
              <a:t>Only hits from ionization processes contribute to the total deposited energy to be detected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3023B-64AD-4E43-9068-5A067C463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6DAC-C78D-A842-AFB0-057320AE0B35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3FE6E-6789-DA4C-A1CF-70C37AE29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41436-7100-3E47-9209-7FCC13CB5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67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B98BC-FDE7-8A4F-9A87-1D465A251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08DD2C-A818-F54D-BF1C-CBCF0F0C7B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Event generation – Marley (QPixG4)</a:t>
                </a:r>
              </a:p>
              <a:p>
                <a:pPr marL="914391" lvl="1" indent="-514350"/>
                <a:r>
                  <a:rPr lang="en-US" sz="2000" dirty="0"/>
                  <a:t>Scatters neutrinos in </a:t>
                </a:r>
                <a:r>
                  <a:rPr lang="en-US" sz="2000" dirty="0" err="1"/>
                  <a:t>LAr</a:t>
                </a:r>
                <a:r>
                  <a:rPr lang="en-US" sz="2000" dirty="0"/>
                  <a:t> through CC or ES as described previously</a:t>
                </a:r>
              </a:p>
              <a:p>
                <a:pPr marL="914391" lvl="1" indent="-514350"/>
                <a:r>
                  <a:rPr lang="en-US" sz="2000" dirty="0"/>
                  <a:t>Input: neutrino flux </a:t>
                </a:r>
              </a:p>
              <a:p>
                <a:pPr marL="914391" lvl="1" indent="-514350"/>
                <a:r>
                  <a:rPr lang="en-US" sz="2000" dirty="0"/>
                  <a:t>Output: scattered electron + daughter nucleus (CC) or neutrino (ES)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 err="1"/>
                  <a:t>LAr</a:t>
                </a:r>
                <a:r>
                  <a:rPr lang="en-US" sz="2400" dirty="0"/>
                  <a:t> propagation – Geant4 (QPixG4)</a:t>
                </a:r>
              </a:p>
              <a:p>
                <a:pPr marL="914391" lvl="1" indent="-514350"/>
                <a:r>
                  <a:rPr lang="en-US" sz="2000" dirty="0"/>
                  <a:t>Propagates the scattered electron from Marley’s output through </a:t>
                </a:r>
                <a:r>
                  <a:rPr lang="en-US" sz="2000" dirty="0" err="1"/>
                  <a:t>LAr</a:t>
                </a:r>
                <a:r>
                  <a:rPr lang="en-US" sz="2000" dirty="0"/>
                  <a:t> producing “hits”</a:t>
                </a:r>
              </a:p>
              <a:p>
                <a:pPr marL="914391" lvl="1" indent="-514350"/>
                <a:r>
                  <a:rPr lang="en-US" sz="2000" dirty="0"/>
                  <a:t>Each hit represents an energy deposit at a certain position within the detector</a:t>
                </a:r>
              </a:p>
              <a:p>
                <a:pPr marL="914391" lvl="1" indent="-514350"/>
                <a:r>
                  <a:rPr lang="en-US" sz="2000" dirty="0"/>
                  <a:t>Only hits from ionization processes contribute to the total deposited energy to be detected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Detector response – </a:t>
                </a:r>
                <a:r>
                  <a:rPr lang="en-US" sz="2400" dirty="0" err="1"/>
                  <a:t>QPixRTD</a:t>
                </a:r>
                <a:endParaRPr lang="en-US" sz="2400" dirty="0"/>
              </a:p>
              <a:p>
                <a:pPr marL="914391" lvl="1" indent="-514350"/>
                <a:r>
                  <a:rPr lang="en-US" sz="2000" dirty="0"/>
                  <a:t>Takes Geant4 hits from ionization processes and projects the electrons onto the pixel plane</a:t>
                </a:r>
              </a:p>
              <a:p>
                <a:pPr marL="914391" lvl="1" indent="-514350"/>
                <a:r>
                  <a:rPr lang="en-US" sz="2000" dirty="0"/>
                  <a:t>Applies diffusion and recombination effects</a:t>
                </a:r>
              </a:p>
              <a:p>
                <a:pPr marL="914391" lvl="1" indent="-514350"/>
                <a:r>
                  <a:rPr lang="en-US" sz="2000" dirty="0"/>
                  <a:t>Each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en-GB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en-US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𝑓𝑐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/>
                  <a:t>deposited in a pixel is output as a reset with only time and coordinate stored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08DD2C-A818-F54D-BF1C-CBCF0F0C7B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42" t="-1972" b="-4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3023B-64AD-4E43-9068-5A067C463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EB2E7-1F3F-1644-8DD2-89BA1FEA02AD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3FE6E-6789-DA4C-A1CF-70C37AE29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41436-7100-3E47-9209-7FCC13CB5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21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40C18-EA69-B146-B2EE-EC256A901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– Event generation</a:t>
            </a:r>
          </a:p>
        </p:txBody>
      </p:sp>
      <p:pic>
        <p:nvPicPr>
          <p:cNvPr id="8" name="Content Placeholder 7" descr="A picture containing text, plot, diagram, screenshot&#10;&#10;Description automatically generated">
            <a:extLst>
              <a:ext uri="{FF2B5EF4-FFF2-40B4-BE49-F238E27FC236}">
                <a16:creationId xmlns:a16="http://schemas.microsoft.com/office/drawing/2014/main" id="{2B8283FF-3496-9D4C-B1F1-BF4E5710A3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0" t="8608" r="1815" b="4289"/>
          <a:stretch/>
        </p:blipFill>
        <p:spPr>
          <a:xfrm>
            <a:off x="335361" y="2833368"/>
            <a:ext cx="3158842" cy="223224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3BADB-AAE6-4D4B-9B37-73B24C9F6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A392-E39A-E848-9B0C-4D835471A712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CA926-AB0D-D04C-9760-309C6D947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D0B15-304E-A446-A0A8-4410DB8EC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E0BB374-1188-8144-99C5-5B84FB650EDC}"/>
              </a:ext>
            </a:extLst>
          </p:cNvPr>
          <p:cNvSpPr/>
          <p:nvPr/>
        </p:nvSpPr>
        <p:spPr>
          <a:xfrm>
            <a:off x="3921802" y="2653348"/>
            <a:ext cx="4179706" cy="25922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1A621F46-63D8-C64A-9E39-FEC2CA44A6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" b="2000"/>
          <a:stretch/>
        </p:blipFill>
        <p:spPr bwMode="auto">
          <a:xfrm>
            <a:off x="8697341" y="1470625"/>
            <a:ext cx="315884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0A9790EB-E1DD-5441-9FBD-5CBC6FF98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3" b="2583"/>
          <a:stretch/>
        </p:blipFill>
        <p:spPr bwMode="auto">
          <a:xfrm>
            <a:off x="8697341" y="4196112"/>
            <a:ext cx="315884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F1BA3B-3C82-914F-82DA-FF074AF051ED}"/>
              </a:ext>
            </a:extLst>
          </p:cNvPr>
          <p:cNvSpPr txBox="1"/>
          <p:nvPr/>
        </p:nvSpPr>
        <p:spPr>
          <a:xfrm>
            <a:off x="1596929" y="246868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Input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04A7F5-441B-6C44-A39B-CEC9ADB2B488}"/>
              </a:ext>
            </a:extLst>
          </p:cNvPr>
          <p:cNvSpPr txBox="1"/>
          <p:nvPr/>
        </p:nvSpPr>
        <p:spPr>
          <a:xfrm>
            <a:off x="9840416" y="1052736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Output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7F783E-B54D-F846-A226-B20AE8DB4774}"/>
              </a:ext>
            </a:extLst>
          </p:cNvPr>
          <p:cNvSpPr txBox="1"/>
          <p:nvPr/>
        </p:nvSpPr>
        <p:spPr>
          <a:xfrm>
            <a:off x="5484256" y="2169472"/>
            <a:ext cx="1064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Marley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09B5F5-88F1-DD4B-BDF8-08A8539C7C34}"/>
              </a:ext>
            </a:extLst>
          </p:cNvPr>
          <p:cNvSpPr txBox="1"/>
          <p:nvPr/>
        </p:nvSpPr>
        <p:spPr>
          <a:xfrm>
            <a:off x="5800689" y="347946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347C00-E0AF-C048-8A99-AFE291D1C443}"/>
              </a:ext>
            </a:extLst>
          </p:cNvPr>
          <p:cNvSpPr txBox="1"/>
          <p:nvPr/>
        </p:nvSpPr>
        <p:spPr>
          <a:xfrm>
            <a:off x="5811438" y="4243154"/>
            <a:ext cx="40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86E2B8-D9F8-7749-A3C2-2A170A97EB29}"/>
              </a:ext>
            </a:extLst>
          </p:cNvPr>
          <p:cNvCxnSpPr>
            <a:cxnSpLocks/>
            <a:stCxn id="39" idx="3"/>
            <a:endCxn id="37" idx="1"/>
          </p:cNvCxnSpPr>
          <p:nvPr/>
        </p:nvCxnSpPr>
        <p:spPr>
          <a:xfrm flipV="1">
            <a:off x="3656423" y="3430888"/>
            <a:ext cx="1143433" cy="424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522DECD-27CD-5946-B2CB-C855D5C901EF}"/>
              </a:ext>
            </a:extLst>
          </p:cNvPr>
          <p:cNvCxnSpPr>
            <a:cxnSpLocks/>
            <a:stCxn id="39" idx="3"/>
            <a:endCxn id="38" idx="1"/>
          </p:cNvCxnSpPr>
          <p:nvPr/>
        </p:nvCxnSpPr>
        <p:spPr>
          <a:xfrm>
            <a:off x="3656423" y="3855700"/>
            <a:ext cx="1383213" cy="7999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89D54A-BFCE-6D4F-AA92-CA2F73703CB7}"/>
                  </a:ext>
                </a:extLst>
              </p:cNvPr>
              <p:cNvSpPr txBox="1"/>
              <p:nvPr/>
            </p:nvSpPr>
            <p:spPr>
              <a:xfrm>
                <a:off x="4973812" y="4612486"/>
                <a:ext cx="208528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89D54A-BFCE-6D4F-AA92-CA2F73703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812" y="4612486"/>
                <a:ext cx="208528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C5FAA10-B965-9E49-ADD4-58C6F56ECE2A}"/>
                  </a:ext>
                </a:extLst>
              </p:cNvPr>
              <p:cNvSpPr txBox="1"/>
              <p:nvPr/>
            </p:nvSpPr>
            <p:spPr>
              <a:xfrm>
                <a:off x="4736048" y="3055155"/>
                <a:ext cx="2540850" cy="3992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39</m:t>
                          </m:r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𝐴𝑟</m:t>
                          </m:r>
                        </m:e>
                      </m:sPre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sup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C5FAA10-B965-9E49-ADD4-58C6F56ECE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6048" y="3055155"/>
                <a:ext cx="2540850" cy="3992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2E9B0BD-E3B7-8542-A806-544A94166738}"/>
              </a:ext>
            </a:extLst>
          </p:cNvPr>
          <p:cNvSpPr/>
          <p:nvPr/>
        </p:nvSpPr>
        <p:spPr>
          <a:xfrm>
            <a:off x="4799856" y="3012984"/>
            <a:ext cx="2385162" cy="83580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A16DB64-CAE2-A545-8CA2-FE51EA86B992}"/>
              </a:ext>
            </a:extLst>
          </p:cNvPr>
          <p:cNvSpPr/>
          <p:nvPr/>
        </p:nvSpPr>
        <p:spPr>
          <a:xfrm>
            <a:off x="5039636" y="4237740"/>
            <a:ext cx="1920460" cy="83580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5C9E1508-C704-0E4D-AEDD-79FA5754D387}"/>
              </a:ext>
            </a:extLst>
          </p:cNvPr>
          <p:cNvSpPr/>
          <p:nvPr/>
        </p:nvSpPr>
        <p:spPr>
          <a:xfrm>
            <a:off x="154219" y="2465763"/>
            <a:ext cx="3502204" cy="277987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D084935-3483-4440-8C5D-211B7BF85385}"/>
              </a:ext>
            </a:extLst>
          </p:cNvPr>
          <p:cNvSpPr/>
          <p:nvPr/>
        </p:nvSpPr>
        <p:spPr>
          <a:xfrm>
            <a:off x="8568231" y="1052736"/>
            <a:ext cx="3310077" cy="5463478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4B958E-6D35-ED4F-8239-2F25355FBA19}"/>
              </a:ext>
            </a:extLst>
          </p:cNvPr>
          <p:cNvCxnSpPr>
            <a:cxnSpLocks/>
            <a:stCxn id="38" idx="3"/>
            <a:endCxn id="11" idx="1"/>
          </p:cNvCxnSpPr>
          <p:nvPr/>
        </p:nvCxnSpPr>
        <p:spPr>
          <a:xfrm>
            <a:off x="6960096" y="4655644"/>
            <a:ext cx="1737245" cy="6565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11BABBE-2B67-A645-A3E8-16B9301B2E53}"/>
              </a:ext>
            </a:extLst>
          </p:cNvPr>
          <p:cNvCxnSpPr>
            <a:cxnSpLocks/>
            <a:stCxn id="37" idx="3"/>
            <a:endCxn id="10" idx="1"/>
          </p:cNvCxnSpPr>
          <p:nvPr/>
        </p:nvCxnSpPr>
        <p:spPr>
          <a:xfrm flipV="1">
            <a:off x="7185018" y="2586749"/>
            <a:ext cx="1512323" cy="8441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AC47EB0-3FAA-1044-867E-8CB722853B7B}"/>
              </a:ext>
            </a:extLst>
          </p:cNvPr>
          <p:cNvCxnSpPr/>
          <p:nvPr/>
        </p:nvCxnSpPr>
        <p:spPr>
          <a:xfrm>
            <a:off x="8697341" y="3933056"/>
            <a:ext cx="3015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738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E5C44-DF4D-3640-933A-B502CA7FC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– </a:t>
            </a:r>
            <a:r>
              <a:rPr lang="en-US" dirty="0" err="1"/>
              <a:t>LAr</a:t>
            </a:r>
            <a:r>
              <a:rPr lang="en-US" dirty="0"/>
              <a:t> propagation</a:t>
            </a:r>
          </a:p>
        </p:txBody>
      </p:sp>
      <p:pic>
        <p:nvPicPr>
          <p:cNvPr id="8" name="Content Placeholder 7" descr="A picture containing text, screenshot, plot, colorfulness&#10;&#10;Description automatically generated">
            <a:extLst>
              <a:ext uri="{FF2B5EF4-FFF2-40B4-BE49-F238E27FC236}">
                <a16:creationId xmlns:a16="http://schemas.microsoft.com/office/drawing/2014/main" id="{1B649EBA-9F2E-164D-9BCC-D3BEDE63FE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677" y="2618561"/>
            <a:ext cx="3207939" cy="285597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7BB42-5928-1F4B-A017-F11AD2186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93D91-8E5E-8343-A99E-70D4812A0DF5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1EE4B-B329-404D-9514-67B22AC9D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BEDD383-4B0D-FA4E-BF5F-BF601B000D28}"/>
                  </a:ext>
                </a:extLst>
              </p:cNvPr>
              <p:cNvSpPr/>
              <p:nvPr/>
            </p:nvSpPr>
            <p:spPr>
              <a:xfrm>
                <a:off x="4081255" y="1995532"/>
                <a:ext cx="4020253" cy="3695637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𝑑𝐸</m:t>
                    </m:r>
                  </m:oMath>
                </a14:m>
                <a:r>
                  <a:rPr lang="en-US" dirty="0"/>
                  <a:t> per hit</a:t>
                </a:r>
              </a:p>
            </p:txBody>
          </p:sp>
        </mc:Choice>
        <mc:Fallback xmlns="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BEDD383-4B0D-FA4E-BF5F-BF601B000D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1255" y="1995532"/>
                <a:ext cx="4020253" cy="3695637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D5EA3-85CA-F14B-A846-3DEC89A1A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D0C63E-51A5-6041-B7CB-51E611A5CEE3}"/>
              </a:ext>
            </a:extLst>
          </p:cNvPr>
          <p:cNvSpPr txBox="1"/>
          <p:nvPr/>
        </p:nvSpPr>
        <p:spPr>
          <a:xfrm>
            <a:off x="5540668" y="1507715"/>
            <a:ext cx="109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Geant4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4B5685-7601-B24B-9635-F050BD11F7F5}"/>
              </a:ext>
            </a:extLst>
          </p:cNvPr>
          <p:cNvCxnSpPr>
            <a:cxnSpLocks/>
            <a:stCxn id="20" idx="3"/>
            <a:endCxn id="127" idx="1"/>
          </p:cNvCxnSpPr>
          <p:nvPr/>
        </p:nvCxnSpPr>
        <p:spPr>
          <a:xfrm>
            <a:off x="3656423" y="3843352"/>
            <a:ext cx="1153301" cy="12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1B40781-799C-F447-97A9-AE83D801AA48}"/>
              </a:ext>
            </a:extLst>
          </p:cNvPr>
          <p:cNvSpPr txBox="1"/>
          <p:nvPr/>
        </p:nvSpPr>
        <p:spPr>
          <a:xfrm>
            <a:off x="1562919" y="216947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Input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F58A797-32DF-B740-A705-663B1BE4136C}"/>
              </a:ext>
            </a:extLst>
          </p:cNvPr>
          <p:cNvSpPr/>
          <p:nvPr/>
        </p:nvSpPr>
        <p:spPr>
          <a:xfrm>
            <a:off x="154219" y="2169472"/>
            <a:ext cx="3502204" cy="3347759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A5544B80-7F36-F946-B28D-FDE355565F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" b="-1729"/>
          <a:stretch/>
        </p:blipFill>
        <p:spPr bwMode="auto">
          <a:xfrm>
            <a:off x="384459" y="2829811"/>
            <a:ext cx="3158842" cy="239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18C38AC-6B95-0F4A-A6B4-E4252D5FD965}"/>
              </a:ext>
            </a:extLst>
          </p:cNvPr>
          <p:cNvSpPr txBox="1"/>
          <p:nvPr/>
        </p:nvSpPr>
        <p:spPr>
          <a:xfrm>
            <a:off x="9810483" y="2169471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Output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20B06B6-0E7A-3746-AF6C-1B7CB2267BC6}"/>
              </a:ext>
            </a:extLst>
          </p:cNvPr>
          <p:cNvSpPr/>
          <p:nvPr/>
        </p:nvSpPr>
        <p:spPr>
          <a:xfrm>
            <a:off x="8535579" y="2171553"/>
            <a:ext cx="3502204" cy="3347759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8D36AA4D-E5A5-4945-A127-4B76CF562ECA}"/>
              </a:ext>
            </a:extLst>
          </p:cNvPr>
          <p:cNvSpPr/>
          <p:nvPr/>
        </p:nvSpPr>
        <p:spPr>
          <a:xfrm>
            <a:off x="384459" y="3428999"/>
            <a:ext cx="166925" cy="1080121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Curved Connector 30">
            <a:extLst>
              <a:ext uri="{FF2B5EF4-FFF2-40B4-BE49-F238E27FC236}">
                <a16:creationId xmlns:a16="http://schemas.microsoft.com/office/drawing/2014/main" id="{3691737C-97F6-0F44-9FD2-7C99571F53E3}"/>
              </a:ext>
            </a:extLst>
          </p:cNvPr>
          <p:cNvCxnSpPr>
            <a:cxnSpLocks/>
            <a:stCxn id="19" idx="1"/>
            <a:endCxn id="27" idx="0"/>
          </p:cNvCxnSpPr>
          <p:nvPr/>
        </p:nvCxnSpPr>
        <p:spPr>
          <a:xfrm rot="10800000" flipV="1">
            <a:off x="467923" y="2354137"/>
            <a:ext cx="1094997" cy="1074861"/>
          </a:xfrm>
          <a:prstGeom prst="curvedConnector2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5464C63-73FA-E948-9D51-3AA717F96406}"/>
              </a:ext>
            </a:extLst>
          </p:cNvPr>
          <p:cNvCxnSpPr>
            <a:cxnSpLocks/>
            <a:stCxn id="131" idx="3"/>
          </p:cNvCxnSpPr>
          <p:nvPr/>
        </p:nvCxnSpPr>
        <p:spPr>
          <a:xfrm flipV="1">
            <a:off x="6960096" y="3834948"/>
            <a:ext cx="1578335" cy="505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C7D5642-5951-5A4B-BC4A-BA2E23004506}"/>
              </a:ext>
            </a:extLst>
          </p:cNvPr>
          <p:cNvGrpSpPr/>
          <p:nvPr/>
        </p:nvGrpSpPr>
        <p:grpSpPr>
          <a:xfrm>
            <a:off x="4064132" y="2471287"/>
            <a:ext cx="3950027" cy="2936935"/>
            <a:chOff x="7045880" y="2106443"/>
            <a:chExt cx="4342991" cy="371177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42057E7-F6B3-D44F-AF1C-ABF8B6D8597F}"/>
                </a:ext>
              </a:extLst>
            </p:cNvPr>
            <p:cNvGrpSpPr/>
            <p:nvPr/>
          </p:nvGrpSpPr>
          <p:grpSpPr>
            <a:xfrm>
              <a:off x="7045880" y="2106443"/>
              <a:ext cx="4342991" cy="3711772"/>
              <a:chOff x="741601" y="2067339"/>
              <a:chExt cx="4342991" cy="3711772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45552181-F98C-4146-9658-244ECEB2006C}"/>
                  </a:ext>
                </a:extLst>
              </p:cNvPr>
              <p:cNvGrpSpPr/>
              <p:nvPr/>
            </p:nvGrpSpPr>
            <p:grpSpPr>
              <a:xfrm>
                <a:off x="1033670" y="2067339"/>
                <a:ext cx="3995530" cy="3409548"/>
                <a:chOff x="1033670" y="2067338"/>
                <a:chExt cx="3995530" cy="3409547"/>
              </a:xfrm>
            </p:grpSpPr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DAF84A6C-F2A9-B741-989A-3CEBF9DA68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1639" y="2067338"/>
                  <a:ext cx="3706" cy="3409547"/>
                </a:xfrm>
                <a:prstGeom prst="straightConnector1">
                  <a:avLst/>
                </a:prstGeom>
                <a:ln w="19050">
                  <a:headEnd type="non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8EAA54B1-0FE7-F14A-9C05-6CFD9D1D34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3670" y="5440019"/>
                  <a:ext cx="3995530" cy="6624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E59EA061-3DDF-7243-9286-A9EEF9FAAB08}"/>
                      </a:ext>
                    </a:extLst>
                  </p:cNvPr>
                  <p:cNvSpPr txBox="1"/>
                  <p:nvPr/>
                </p:nvSpPr>
                <p:spPr>
                  <a:xfrm>
                    <a:off x="741601" y="2067339"/>
                    <a:ext cx="33457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9" name="TextBox 68">
                    <a:extLst>
                      <a:ext uri="{FF2B5EF4-FFF2-40B4-BE49-F238E27FC236}">
                        <a16:creationId xmlns:a16="http://schemas.microsoft.com/office/drawing/2014/main" id="{98206908-3CFD-A848-9FAB-233A9BC9C52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601" y="2067339"/>
                    <a:ext cx="334579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TextBox 79">
                    <a:extLst>
                      <a:ext uri="{FF2B5EF4-FFF2-40B4-BE49-F238E27FC236}">
                        <a16:creationId xmlns:a16="http://schemas.microsoft.com/office/drawing/2014/main" id="{344A26FA-FF5B-FF40-9633-FBBFD357C7E8}"/>
                      </a:ext>
                    </a:extLst>
                  </p:cNvPr>
                  <p:cNvSpPr txBox="1"/>
                  <p:nvPr/>
                </p:nvSpPr>
                <p:spPr>
                  <a:xfrm>
                    <a:off x="4713208" y="5409779"/>
                    <a:ext cx="37138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2E5E2A17-4D04-7047-9AD4-3EA356E9F1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13208" y="5409779"/>
                    <a:ext cx="371384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034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56F8ACE-D588-6E47-87C6-D2FC8EA411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62793" y="426352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2B034DB-E036-D74F-8B84-B1E31FBD1D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4007" y="408541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8DBE922-E767-E44E-A7D4-8A02D20E30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27905" y="390914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18F8FE2-ADB9-2A47-B78E-1AC01DD1B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36380" y="442693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E310A26-80E5-FD48-8B7F-52117D508E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67594" y="424883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EBE1B20-4781-634E-AFD9-278DAAB7A5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01492" y="407256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BC0D711-F9A3-664D-A8DE-57019B699A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5670" y="4660131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C042EC8-1682-AC4F-B5E2-C00979B957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884" y="448202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CDBC497-6A0B-FB4F-B37A-8900FC4ED9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0782" y="430575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6ACC8FD-9011-8940-A184-6D597B5FB9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80577" y="524402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E458968-8093-7C4B-A6DF-E2ACB8255D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1791" y="506592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96708B1-D5C1-D344-8258-9CF937B268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45689" y="488965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B3D1247-3F65-7242-9694-22FEC70469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7198" y="464911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889E614-E913-0641-BA5E-D023447FEE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75357" y="4669310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AC0403-12DC-3A48-A2C0-9D247AF87A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09255" y="4493040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C968B3B0-F73D-A549-A8E0-6C5542692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52615" y="500165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6AE9F1C-B35F-1343-ABDF-2E010F4ECB9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83829" y="4823548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3890905D-9A75-8A4C-9E0F-C94DD7E4EC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17727" y="4647278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F1936B1-D9E9-4046-80D7-54B67D8303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61087" y="512284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61542CD3-1383-F846-9539-2726B00D60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92301" y="494473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3096D28-4344-CE48-8B5C-23F3596E4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26199" y="476846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92F4D18-6E62-DB44-BDF1-613466FC78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00774" y="475744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14DE287-DF9C-0144-80C2-6FE07E61FE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55870" y="482354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64930499-1335-1442-B374-594E7F88D5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65038" y="495391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F7C5C79-F719-AD4E-8688-CB8E83005D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45548" y="5031033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C72B8958-E865-7246-8912-AB2CF83C4C11}"/>
              </a:ext>
            </a:extLst>
          </p:cNvPr>
          <p:cNvCxnSpPr>
            <a:cxnSpLocks noChangeAspect="1"/>
            <a:stCxn id="46" idx="5"/>
            <a:endCxn id="49" idx="1"/>
          </p:cNvCxnSpPr>
          <p:nvPr/>
        </p:nvCxnSpPr>
        <p:spPr>
          <a:xfrm>
            <a:off x="5013196" y="3946301"/>
            <a:ext cx="202527" cy="89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11F6E1D-4B00-A24F-A0A3-6F141DCF88B8}"/>
              </a:ext>
            </a:extLst>
          </p:cNvPr>
          <p:cNvCxnSpPr>
            <a:cxnSpLocks noChangeAspect="1"/>
            <a:stCxn id="49" idx="3"/>
            <a:endCxn id="45" idx="4"/>
          </p:cNvCxnSpPr>
          <p:nvPr/>
        </p:nvCxnSpPr>
        <p:spPr>
          <a:xfrm flipH="1">
            <a:off x="5050165" y="4075603"/>
            <a:ext cx="165558" cy="18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AFC2703-379F-1145-ADD0-B439486E9F0C}"/>
              </a:ext>
            </a:extLst>
          </p:cNvPr>
          <p:cNvCxnSpPr>
            <a:cxnSpLocks noChangeAspect="1"/>
            <a:stCxn id="45" idx="5"/>
            <a:endCxn id="48" idx="1"/>
          </p:cNvCxnSpPr>
          <p:nvPr/>
        </p:nvCxnSpPr>
        <p:spPr>
          <a:xfrm>
            <a:off x="5073317" y="4085775"/>
            <a:ext cx="202527" cy="89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C243B702-B10C-8B48-80EB-F40F4EB3C0D4}"/>
              </a:ext>
            </a:extLst>
          </p:cNvPr>
          <p:cNvCxnSpPr>
            <a:cxnSpLocks noChangeAspect="1"/>
            <a:stCxn id="48" idx="5"/>
            <a:endCxn id="44" idx="6"/>
          </p:cNvCxnSpPr>
          <p:nvPr/>
        </p:nvCxnSpPr>
        <p:spPr>
          <a:xfrm flipH="1" flipV="1">
            <a:off x="5054517" y="4206560"/>
            <a:ext cx="267632" cy="8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B8919E5-2E03-6542-BD89-55D19B853A36}"/>
              </a:ext>
            </a:extLst>
          </p:cNvPr>
          <p:cNvCxnSpPr>
            <a:cxnSpLocks noChangeAspect="1"/>
            <a:stCxn id="44" idx="6"/>
            <a:endCxn id="52" idx="3"/>
          </p:cNvCxnSpPr>
          <p:nvPr/>
        </p:nvCxnSpPr>
        <p:spPr>
          <a:xfrm>
            <a:off x="5054517" y="4206560"/>
            <a:ext cx="433416" cy="53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41A10381-29A1-8E4B-B9CD-2FB3CF3C1C5E}"/>
              </a:ext>
            </a:extLst>
          </p:cNvPr>
          <p:cNvCxnSpPr>
            <a:cxnSpLocks noChangeAspect="1"/>
            <a:stCxn id="52" idx="4"/>
            <a:endCxn id="47" idx="6"/>
          </p:cNvCxnSpPr>
          <p:nvPr/>
        </p:nvCxnSpPr>
        <p:spPr>
          <a:xfrm flipH="1">
            <a:off x="5303350" y="4268459"/>
            <a:ext cx="207736" cy="67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496E3CF-AEDC-A845-BBFD-D3AE1FB9804D}"/>
              </a:ext>
            </a:extLst>
          </p:cNvPr>
          <p:cNvCxnSpPr>
            <a:cxnSpLocks noChangeAspect="1"/>
            <a:stCxn id="47" idx="5"/>
            <a:endCxn id="51" idx="2"/>
          </p:cNvCxnSpPr>
          <p:nvPr/>
        </p:nvCxnSpPr>
        <p:spPr>
          <a:xfrm>
            <a:off x="5293760" y="4356004"/>
            <a:ext cx="244704" cy="23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B2C191B8-D707-C34B-B699-000FF7283589}"/>
              </a:ext>
            </a:extLst>
          </p:cNvPr>
          <p:cNvCxnSpPr>
            <a:cxnSpLocks noChangeAspect="1"/>
            <a:stCxn id="51" idx="6"/>
            <a:endCxn id="58" idx="2"/>
          </p:cNvCxnSpPr>
          <p:nvPr/>
        </p:nvCxnSpPr>
        <p:spPr>
          <a:xfrm>
            <a:off x="5603949" y="4379448"/>
            <a:ext cx="154955" cy="8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9D0278BA-DD99-624A-A265-E6E8458A5EC7}"/>
              </a:ext>
            </a:extLst>
          </p:cNvPr>
          <p:cNvCxnSpPr>
            <a:cxnSpLocks noChangeAspect="1"/>
            <a:stCxn id="58" idx="6"/>
            <a:endCxn id="61" idx="0"/>
          </p:cNvCxnSpPr>
          <p:nvPr/>
        </p:nvCxnSpPr>
        <p:spPr>
          <a:xfrm>
            <a:off x="5824389" y="4388164"/>
            <a:ext cx="247819" cy="93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5DE788BC-7486-3249-8F74-A89B12830090}"/>
              </a:ext>
            </a:extLst>
          </p:cNvPr>
          <p:cNvCxnSpPr>
            <a:cxnSpLocks noChangeAspect="1"/>
            <a:stCxn id="61" idx="2"/>
            <a:endCxn id="57" idx="2"/>
          </p:cNvCxnSpPr>
          <p:nvPr/>
        </p:nvCxnSpPr>
        <p:spPr>
          <a:xfrm flipH="1">
            <a:off x="5819025" y="4510205"/>
            <a:ext cx="220440" cy="17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BFC1F743-A196-034E-ACEC-9FB6BE4693BA}"/>
              </a:ext>
            </a:extLst>
          </p:cNvPr>
          <p:cNvCxnSpPr>
            <a:cxnSpLocks noChangeAspect="1"/>
            <a:stCxn id="57" idx="2"/>
            <a:endCxn id="50" idx="5"/>
          </p:cNvCxnSpPr>
          <p:nvPr/>
        </p:nvCxnSpPr>
        <p:spPr>
          <a:xfrm flipH="1">
            <a:off x="5565969" y="4527637"/>
            <a:ext cx="253056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C0F46B31-6491-FD4B-AEBD-D2B3C90D76B5}"/>
              </a:ext>
            </a:extLst>
          </p:cNvPr>
          <p:cNvCxnSpPr>
            <a:cxnSpLocks noChangeAspect="1"/>
            <a:stCxn id="50" idx="2"/>
            <a:endCxn id="56" idx="6"/>
          </p:cNvCxnSpPr>
          <p:nvPr/>
        </p:nvCxnSpPr>
        <p:spPr>
          <a:xfrm flipH="1" flipV="1">
            <a:off x="5294998" y="4511658"/>
            <a:ext cx="215076" cy="8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E4D14E57-C820-3743-A378-6DF8C477942B}"/>
              </a:ext>
            </a:extLst>
          </p:cNvPr>
          <p:cNvCxnSpPr>
            <a:cxnSpLocks noChangeAspect="1"/>
            <a:stCxn id="56" idx="5"/>
            <a:endCxn id="65" idx="1"/>
          </p:cNvCxnSpPr>
          <p:nvPr/>
        </p:nvCxnSpPr>
        <p:spPr>
          <a:xfrm>
            <a:off x="5285408" y="4531800"/>
            <a:ext cx="1384891" cy="45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91799E8F-FEB5-424E-A519-DA720B1C5828}"/>
              </a:ext>
            </a:extLst>
          </p:cNvPr>
          <p:cNvCxnSpPr>
            <a:cxnSpLocks noChangeAspect="1"/>
            <a:stCxn id="65" idx="3"/>
            <a:endCxn id="64" idx="5"/>
          </p:cNvCxnSpPr>
          <p:nvPr/>
        </p:nvCxnSpPr>
        <p:spPr>
          <a:xfrm flipH="1">
            <a:off x="6375921" y="4617518"/>
            <a:ext cx="294378" cy="8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1CB67C7D-582B-FC4D-A323-1B810962B755}"/>
              </a:ext>
            </a:extLst>
          </p:cNvPr>
          <p:cNvCxnSpPr>
            <a:cxnSpLocks noChangeAspect="1"/>
            <a:stCxn id="64" idx="2"/>
            <a:endCxn id="60" idx="6"/>
          </p:cNvCxnSpPr>
          <p:nvPr/>
        </p:nvCxnSpPr>
        <p:spPr>
          <a:xfrm flipH="1">
            <a:off x="6165071" y="4606094"/>
            <a:ext cx="154955" cy="43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31573BF-FFAA-6345-BCFC-3092C6929033}"/>
              </a:ext>
            </a:extLst>
          </p:cNvPr>
          <p:cNvCxnSpPr>
            <a:cxnSpLocks noChangeAspect="1"/>
            <a:stCxn id="60" idx="2"/>
            <a:endCxn id="66" idx="7"/>
          </p:cNvCxnSpPr>
          <p:nvPr/>
        </p:nvCxnSpPr>
        <p:spPr>
          <a:xfrm flipH="1" flipV="1">
            <a:off x="5584341" y="4629537"/>
            <a:ext cx="515245" cy="20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E901190-22F7-214C-BAA0-E79C5AA12EDD}"/>
              </a:ext>
            </a:extLst>
          </p:cNvPr>
          <p:cNvCxnSpPr>
            <a:cxnSpLocks noChangeAspect="1"/>
            <a:stCxn id="66" idx="5"/>
            <a:endCxn id="55" idx="2"/>
          </p:cNvCxnSpPr>
          <p:nvPr/>
        </p:nvCxnSpPr>
        <p:spPr>
          <a:xfrm>
            <a:off x="5584341" y="4669821"/>
            <a:ext cx="1026267" cy="32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8D09780-9CF0-FC44-AD6E-109652284DF1}"/>
              </a:ext>
            </a:extLst>
          </p:cNvPr>
          <p:cNvCxnSpPr>
            <a:cxnSpLocks noChangeAspect="1"/>
            <a:stCxn id="55" idx="3"/>
            <a:endCxn id="63" idx="7"/>
          </p:cNvCxnSpPr>
          <p:nvPr/>
        </p:nvCxnSpPr>
        <p:spPr>
          <a:xfrm flipH="1">
            <a:off x="6436042" y="4722125"/>
            <a:ext cx="184156" cy="3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B1D7FAD2-C4A9-B344-A097-CCF60990B44E}"/>
              </a:ext>
            </a:extLst>
          </p:cNvPr>
          <p:cNvCxnSpPr>
            <a:cxnSpLocks noChangeAspect="1"/>
            <a:stCxn id="63" idx="6"/>
            <a:endCxn id="67" idx="2"/>
          </p:cNvCxnSpPr>
          <p:nvPr/>
        </p:nvCxnSpPr>
        <p:spPr>
          <a:xfrm>
            <a:off x="6445632" y="4745567"/>
            <a:ext cx="273526" cy="7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12881722-0B5C-4044-B885-D6A691B95FE5}"/>
              </a:ext>
            </a:extLst>
          </p:cNvPr>
          <p:cNvCxnSpPr>
            <a:cxnSpLocks noChangeAspect="1"/>
            <a:stCxn id="67" idx="2"/>
            <a:endCxn id="59" idx="6"/>
          </p:cNvCxnSpPr>
          <p:nvPr/>
        </p:nvCxnSpPr>
        <p:spPr>
          <a:xfrm flipH="1">
            <a:off x="6136681" y="4752831"/>
            <a:ext cx="582477" cy="37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EB7F7334-81D1-F742-BFED-740B097C3E02}"/>
              </a:ext>
            </a:extLst>
          </p:cNvPr>
          <p:cNvCxnSpPr>
            <a:cxnSpLocks noChangeAspect="1"/>
            <a:stCxn id="59" idx="6"/>
            <a:endCxn id="68" idx="2"/>
          </p:cNvCxnSpPr>
          <p:nvPr/>
        </p:nvCxnSpPr>
        <p:spPr>
          <a:xfrm>
            <a:off x="6136681" y="4790605"/>
            <a:ext cx="291895" cy="23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5121B4AE-5B91-294E-B439-7DA2B93C9ACA}"/>
              </a:ext>
            </a:extLst>
          </p:cNvPr>
          <p:cNvCxnSpPr>
            <a:cxnSpLocks noChangeAspect="1"/>
            <a:stCxn id="68" idx="6"/>
            <a:endCxn id="54" idx="2"/>
          </p:cNvCxnSpPr>
          <p:nvPr/>
        </p:nvCxnSpPr>
        <p:spPr>
          <a:xfrm>
            <a:off x="6494061" y="4813850"/>
            <a:ext cx="176668" cy="27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D220CBF7-E134-1041-B7FE-755E183E6D38}"/>
              </a:ext>
            </a:extLst>
          </p:cNvPr>
          <p:cNvCxnSpPr>
            <a:cxnSpLocks noChangeAspect="1"/>
            <a:stCxn id="54" idx="3"/>
            <a:endCxn id="62" idx="6"/>
          </p:cNvCxnSpPr>
          <p:nvPr/>
        </p:nvCxnSpPr>
        <p:spPr>
          <a:xfrm flipH="1">
            <a:off x="6417242" y="4861598"/>
            <a:ext cx="263077" cy="2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A79C56F-523B-CA4D-8F40-25F863D2CBB9}"/>
              </a:ext>
            </a:extLst>
          </p:cNvPr>
          <p:cNvCxnSpPr>
            <a:cxnSpLocks noChangeAspect="1"/>
            <a:stCxn id="62" idx="5"/>
            <a:endCxn id="53" idx="1"/>
          </p:cNvCxnSpPr>
          <p:nvPr/>
        </p:nvCxnSpPr>
        <p:spPr>
          <a:xfrm>
            <a:off x="6407652" y="4906636"/>
            <a:ext cx="244277" cy="55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3618AF33-A9FF-2F4C-B0E9-E1A7A65544DB}"/>
                  </a:ext>
                </a:extLst>
              </p:cNvPr>
              <p:cNvSpPr txBox="1"/>
              <p:nvPr/>
            </p:nvSpPr>
            <p:spPr>
              <a:xfrm>
                <a:off x="4809724" y="3717032"/>
                <a:ext cx="3104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3618AF33-A9FF-2F4C-B0E9-E1A7A65544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724" y="3717032"/>
                <a:ext cx="310470" cy="276999"/>
              </a:xfrm>
              <a:prstGeom prst="rect">
                <a:avLst/>
              </a:prstGeom>
              <a:blipFill>
                <a:blip r:embed="rId7"/>
                <a:stretch>
                  <a:fillRect l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95078E35-0046-B94A-A215-82E084ACEED4}"/>
              </a:ext>
            </a:extLst>
          </p:cNvPr>
          <p:cNvSpPr/>
          <p:nvPr/>
        </p:nvSpPr>
        <p:spPr>
          <a:xfrm>
            <a:off x="4614350" y="3573017"/>
            <a:ext cx="2345746" cy="15355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DD903F8-BAFA-EA41-98B1-CAE5E1B16B4F}"/>
                  </a:ext>
                </a:extLst>
              </p:cNvPr>
              <p:cNvSpPr txBox="1"/>
              <p:nvPr/>
            </p:nvSpPr>
            <p:spPr>
              <a:xfrm>
                <a:off x="5536233" y="3011393"/>
                <a:ext cx="531428" cy="5216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DD903F8-BAFA-EA41-98B1-CAE5E1B16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233" y="3011393"/>
                <a:ext cx="531428" cy="521681"/>
              </a:xfrm>
              <a:prstGeom prst="rect">
                <a:avLst/>
              </a:prstGeom>
              <a:blipFill>
                <a:blip r:embed="rId8"/>
                <a:stretch>
                  <a:fillRect l="-120930" t="-147619" r="-34884" b="-20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4855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E5C44-DF4D-3640-933A-B502CA7FC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– Detector response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7BB42-5928-1F4B-A017-F11AD2186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F098-2D79-5942-A3BC-1A0D598DD1CA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1EE4B-B329-404D-9514-67B22AC9D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BEDD383-4B0D-FA4E-BF5F-BF601B000D28}"/>
              </a:ext>
            </a:extLst>
          </p:cNvPr>
          <p:cNvSpPr/>
          <p:nvPr/>
        </p:nvSpPr>
        <p:spPr>
          <a:xfrm>
            <a:off x="3287688" y="2013742"/>
            <a:ext cx="4020253" cy="369563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D5EA3-85CA-F14B-A846-3DEC89A1A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D0C63E-51A5-6041-B7CB-51E611A5CEE3}"/>
              </a:ext>
            </a:extLst>
          </p:cNvPr>
          <p:cNvSpPr txBox="1"/>
          <p:nvPr/>
        </p:nvSpPr>
        <p:spPr>
          <a:xfrm>
            <a:off x="4769352" y="1557406"/>
            <a:ext cx="1257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FFC000"/>
                </a:solidFill>
              </a:rPr>
              <a:t>QPixRTD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4B5685-7601-B24B-9635-F050BD11F7F5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2847041" y="3861561"/>
            <a:ext cx="440647" cy="54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1B40781-799C-F447-97A9-AE83D801AA48}"/>
              </a:ext>
            </a:extLst>
          </p:cNvPr>
          <p:cNvSpPr txBox="1"/>
          <p:nvPr/>
        </p:nvSpPr>
        <p:spPr>
          <a:xfrm>
            <a:off x="1159480" y="25008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Input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F58A797-32DF-B740-A705-663B1BE4136C}"/>
              </a:ext>
            </a:extLst>
          </p:cNvPr>
          <p:cNvSpPr/>
          <p:nvPr/>
        </p:nvSpPr>
        <p:spPr>
          <a:xfrm>
            <a:off x="166212" y="2538803"/>
            <a:ext cx="2680829" cy="2656472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8C38AC-6B95-0F4A-A6B4-E4252D5FD965}"/>
              </a:ext>
            </a:extLst>
          </p:cNvPr>
          <p:cNvSpPr txBox="1"/>
          <p:nvPr/>
        </p:nvSpPr>
        <p:spPr>
          <a:xfrm>
            <a:off x="9395732" y="2511017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Output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5464C63-73FA-E948-9D51-3AA717F96406}"/>
              </a:ext>
            </a:extLst>
          </p:cNvPr>
          <p:cNvCxnSpPr>
            <a:cxnSpLocks/>
            <a:stCxn id="302" idx="3"/>
            <a:endCxn id="26" idx="1"/>
          </p:cNvCxnSpPr>
          <p:nvPr/>
        </p:nvCxnSpPr>
        <p:spPr>
          <a:xfrm flipV="1">
            <a:off x="7102351" y="3861560"/>
            <a:ext cx="576947" cy="6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B9AB5FCB-3854-E94C-8868-0B013480F7DE}"/>
              </a:ext>
            </a:extLst>
          </p:cNvPr>
          <p:cNvGrpSpPr/>
          <p:nvPr/>
        </p:nvGrpSpPr>
        <p:grpSpPr>
          <a:xfrm>
            <a:off x="3252308" y="2549567"/>
            <a:ext cx="3950027" cy="3146695"/>
            <a:chOff x="7045880" y="2106443"/>
            <a:chExt cx="4342991" cy="3976872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32B0EF81-8432-4946-A1CE-BEC0F2DF5F97}"/>
                </a:ext>
              </a:extLst>
            </p:cNvPr>
            <p:cNvGrpSpPr/>
            <p:nvPr/>
          </p:nvGrpSpPr>
          <p:grpSpPr>
            <a:xfrm>
              <a:off x="7045880" y="2106443"/>
              <a:ext cx="4342991" cy="3711772"/>
              <a:chOff x="741601" y="2067339"/>
              <a:chExt cx="4342991" cy="3711772"/>
            </a:xfrm>
          </p:grpSpPr>
          <p:grpSp>
            <p:nvGrpSpPr>
              <p:cNvPr id="225" name="Group 224">
                <a:extLst>
                  <a:ext uri="{FF2B5EF4-FFF2-40B4-BE49-F238E27FC236}">
                    <a16:creationId xmlns:a16="http://schemas.microsoft.com/office/drawing/2014/main" id="{B5971234-2E1F-6E47-9118-0E940A74ADC5}"/>
                  </a:ext>
                </a:extLst>
              </p:cNvPr>
              <p:cNvGrpSpPr/>
              <p:nvPr/>
            </p:nvGrpSpPr>
            <p:grpSpPr>
              <a:xfrm>
                <a:off x="1033669" y="2067341"/>
                <a:ext cx="3995531" cy="3382166"/>
                <a:chOff x="1033669" y="2067341"/>
                <a:chExt cx="3995531" cy="3382166"/>
              </a:xfrm>
            </p:grpSpPr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E91A3940-FA38-414E-8B55-F4FCAA9C3437}"/>
                    </a:ext>
                  </a:extLst>
                </p:cNvPr>
                <p:cNvGrpSpPr/>
                <p:nvPr/>
              </p:nvGrpSpPr>
              <p:grpSpPr>
                <a:xfrm>
                  <a:off x="1033669" y="2067341"/>
                  <a:ext cx="3995531" cy="3379302"/>
                  <a:chOff x="1033669" y="2067341"/>
                  <a:chExt cx="3995531" cy="3379302"/>
                </a:xfrm>
              </p:grpSpPr>
              <p:cxnSp>
                <p:nvCxnSpPr>
                  <p:cNvPr id="242" name="Straight Arrow Connector 241">
                    <a:extLst>
                      <a:ext uri="{FF2B5EF4-FFF2-40B4-BE49-F238E27FC236}">
                        <a16:creationId xmlns:a16="http://schemas.microsoft.com/office/drawing/2014/main" id="{5491CB07-885A-6B48-9DB8-130982B2D137}"/>
                      </a:ext>
                    </a:extLst>
                  </p:cNvPr>
                  <p:cNvCxnSpPr>
                    <a:cxnSpLocks/>
                    <a:stCxn id="230" idx="1"/>
                  </p:cNvCxnSpPr>
                  <p:nvPr/>
                </p:nvCxnSpPr>
                <p:spPr>
                  <a:xfrm flipV="1">
                    <a:off x="1033669" y="2067341"/>
                    <a:ext cx="1" cy="3325112"/>
                  </a:xfrm>
                  <a:prstGeom prst="straightConnector1">
                    <a:avLst/>
                  </a:prstGeom>
                  <a:ln w="19050">
                    <a:headEnd type="none"/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Straight Arrow Connector 242">
                    <a:extLst>
                      <a:ext uri="{FF2B5EF4-FFF2-40B4-BE49-F238E27FC236}">
                        <a16:creationId xmlns:a16="http://schemas.microsoft.com/office/drawing/2014/main" id="{D13A8F97-586D-3C48-9163-D6ACF5B438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33670" y="5440019"/>
                    <a:ext cx="3995530" cy="6624"/>
                  </a:xfrm>
                  <a:prstGeom prst="straightConnector1">
                    <a:avLst/>
                  </a:prstGeom>
                  <a:ln w="190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9" name="Group 228">
                  <a:extLst>
                    <a:ext uri="{FF2B5EF4-FFF2-40B4-BE49-F238E27FC236}">
                      <a16:creationId xmlns:a16="http://schemas.microsoft.com/office/drawing/2014/main" id="{D0A1923A-DF83-374B-AA54-B8A1C5D7FE53}"/>
                    </a:ext>
                  </a:extLst>
                </p:cNvPr>
                <p:cNvGrpSpPr/>
                <p:nvPr/>
              </p:nvGrpSpPr>
              <p:grpSpPr>
                <a:xfrm>
                  <a:off x="1033669" y="5344885"/>
                  <a:ext cx="3626592" cy="104622"/>
                  <a:chOff x="1033669" y="5344885"/>
                  <a:chExt cx="3626592" cy="104622"/>
                </a:xfrm>
              </p:grpSpPr>
              <p:sp>
                <p:nvSpPr>
                  <p:cNvPr id="230" name="Rectangle 229">
                    <a:extLst>
                      <a:ext uri="{FF2B5EF4-FFF2-40B4-BE49-F238E27FC236}">
                        <a16:creationId xmlns:a16="http://schemas.microsoft.com/office/drawing/2014/main" id="{53CBB048-C8AA-9242-B0B6-29850857E703}"/>
                      </a:ext>
                    </a:extLst>
                  </p:cNvPr>
                  <p:cNvSpPr/>
                  <p:nvPr/>
                </p:nvSpPr>
                <p:spPr>
                  <a:xfrm>
                    <a:off x="1033669" y="5344886"/>
                    <a:ext cx="228600" cy="95133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" name="Rectangle 230">
                    <a:extLst>
                      <a:ext uri="{FF2B5EF4-FFF2-40B4-BE49-F238E27FC236}">
                        <a16:creationId xmlns:a16="http://schemas.microsoft.com/office/drawing/2014/main" id="{0CDE0998-26AD-AF40-A43B-94DD69F75188}"/>
                      </a:ext>
                    </a:extLst>
                  </p:cNvPr>
                  <p:cNvSpPr/>
                  <p:nvPr/>
                </p:nvSpPr>
                <p:spPr>
                  <a:xfrm>
                    <a:off x="1338942" y="5344886"/>
                    <a:ext cx="228600" cy="95133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2" name="Rectangle 231">
                    <a:extLst>
                      <a:ext uri="{FF2B5EF4-FFF2-40B4-BE49-F238E27FC236}">
                        <a16:creationId xmlns:a16="http://schemas.microsoft.com/office/drawing/2014/main" id="{D949DA41-D3B8-AF44-8BA0-51AB902226F1}"/>
                      </a:ext>
                    </a:extLst>
                  </p:cNvPr>
                  <p:cNvSpPr/>
                  <p:nvPr/>
                </p:nvSpPr>
                <p:spPr>
                  <a:xfrm>
                    <a:off x="1644215" y="5351510"/>
                    <a:ext cx="228600" cy="95133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3" name="Rectangle 232">
                    <a:extLst>
                      <a:ext uri="{FF2B5EF4-FFF2-40B4-BE49-F238E27FC236}">
                        <a16:creationId xmlns:a16="http://schemas.microsoft.com/office/drawing/2014/main" id="{67823C6D-DF2E-F441-BFA4-FEF41432A9CF}"/>
                      </a:ext>
                    </a:extLst>
                  </p:cNvPr>
                  <p:cNvSpPr/>
                  <p:nvPr/>
                </p:nvSpPr>
                <p:spPr>
                  <a:xfrm>
                    <a:off x="1953041" y="5351510"/>
                    <a:ext cx="228600" cy="95133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4" name="Rectangle 233">
                    <a:extLst>
                      <a:ext uri="{FF2B5EF4-FFF2-40B4-BE49-F238E27FC236}">
                        <a16:creationId xmlns:a16="http://schemas.microsoft.com/office/drawing/2014/main" id="{DEA02D07-E257-E147-816E-64EB06620D3A}"/>
                      </a:ext>
                    </a:extLst>
                  </p:cNvPr>
                  <p:cNvSpPr/>
                  <p:nvPr/>
                </p:nvSpPr>
                <p:spPr>
                  <a:xfrm>
                    <a:off x="2265647" y="5351510"/>
                    <a:ext cx="228600" cy="95133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5" name="Rectangle 234">
                    <a:extLst>
                      <a:ext uri="{FF2B5EF4-FFF2-40B4-BE49-F238E27FC236}">
                        <a16:creationId xmlns:a16="http://schemas.microsoft.com/office/drawing/2014/main" id="{6596E8E4-9F1A-B44C-88D9-D60F00ECEC12}"/>
                      </a:ext>
                    </a:extLst>
                  </p:cNvPr>
                  <p:cNvSpPr/>
                  <p:nvPr/>
                </p:nvSpPr>
                <p:spPr>
                  <a:xfrm>
                    <a:off x="2578253" y="5344885"/>
                    <a:ext cx="228600" cy="95133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6" name="Rectangle 235">
                    <a:extLst>
                      <a:ext uri="{FF2B5EF4-FFF2-40B4-BE49-F238E27FC236}">
                        <a16:creationId xmlns:a16="http://schemas.microsoft.com/office/drawing/2014/main" id="{346BE3B0-30BA-8449-887B-F17508FCEA44}"/>
                      </a:ext>
                    </a:extLst>
                  </p:cNvPr>
                  <p:cNvSpPr/>
                  <p:nvPr/>
                </p:nvSpPr>
                <p:spPr>
                  <a:xfrm>
                    <a:off x="2887077" y="5344886"/>
                    <a:ext cx="228600" cy="95133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7" name="Rectangle 236">
                    <a:extLst>
                      <a:ext uri="{FF2B5EF4-FFF2-40B4-BE49-F238E27FC236}">
                        <a16:creationId xmlns:a16="http://schemas.microsoft.com/office/drawing/2014/main" id="{0277593C-D175-3C48-9858-AE25B18F7F0E}"/>
                      </a:ext>
                    </a:extLst>
                  </p:cNvPr>
                  <p:cNvSpPr/>
                  <p:nvPr/>
                </p:nvSpPr>
                <p:spPr>
                  <a:xfrm>
                    <a:off x="3192350" y="5344886"/>
                    <a:ext cx="228600" cy="95133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8" name="Rectangle 237">
                    <a:extLst>
                      <a:ext uri="{FF2B5EF4-FFF2-40B4-BE49-F238E27FC236}">
                        <a16:creationId xmlns:a16="http://schemas.microsoft.com/office/drawing/2014/main" id="{3FD70995-6604-BD40-A1FA-94BC80875EFE}"/>
                      </a:ext>
                    </a:extLst>
                  </p:cNvPr>
                  <p:cNvSpPr/>
                  <p:nvPr/>
                </p:nvSpPr>
                <p:spPr>
                  <a:xfrm>
                    <a:off x="3497623" y="5351510"/>
                    <a:ext cx="228600" cy="95133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9" name="Rectangle 238">
                    <a:extLst>
                      <a:ext uri="{FF2B5EF4-FFF2-40B4-BE49-F238E27FC236}">
                        <a16:creationId xmlns:a16="http://schemas.microsoft.com/office/drawing/2014/main" id="{A30B436D-C905-E448-AEC1-EC2C1BC18DFF}"/>
                      </a:ext>
                    </a:extLst>
                  </p:cNvPr>
                  <p:cNvSpPr/>
                  <p:nvPr/>
                </p:nvSpPr>
                <p:spPr>
                  <a:xfrm>
                    <a:off x="3806449" y="5351510"/>
                    <a:ext cx="228600" cy="95133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0" name="Rectangle 239">
                    <a:extLst>
                      <a:ext uri="{FF2B5EF4-FFF2-40B4-BE49-F238E27FC236}">
                        <a16:creationId xmlns:a16="http://schemas.microsoft.com/office/drawing/2014/main" id="{BA468538-E5CE-854D-B1D4-8CF600631A55}"/>
                      </a:ext>
                    </a:extLst>
                  </p:cNvPr>
                  <p:cNvSpPr/>
                  <p:nvPr/>
                </p:nvSpPr>
                <p:spPr>
                  <a:xfrm>
                    <a:off x="4119055" y="5351510"/>
                    <a:ext cx="228600" cy="95133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1" name="Rectangle 240">
                    <a:extLst>
                      <a:ext uri="{FF2B5EF4-FFF2-40B4-BE49-F238E27FC236}">
                        <a16:creationId xmlns:a16="http://schemas.microsoft.com/office/drawing/2014/main" id="{13678964-B85D-C448-9472-5CF24909E4BF}"/>
                      </a:ext>
                    </a:extLst>
                  </p:cNvPr>
                  <p:cNvSpPr/>
                  <p:nvPr/>
                </p:nvSpPr>
                <p:spPr>
                  <a:xfrm>
                    <a:off x="4431661" y="5354374"/>
                    <a:ext cx="228600" cy="95133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6" name="TextBox 225">
                    <a:extLst>
                      <a:ext uri="{FF2B5EF4-FFF2-40B4-BE49-F238E27FC236}">
                        <a16:creationId xmlns:a16="http://schemas.microsoft.com/office/drawing/2014/main" id="{9969E721-194E-1646-9EB5-7F13F49942C5}"/>
                      </a:ext>
                    </a:extLst>
                  </p:cNvPr>
                  <p:cNvSpPr txBox="1"/>
                  <p:nvPr/>
                </p:nvSpPr>
                <p:spPr>
                  <a:xfrm>
                    <a:off x="741601" y="2067339"/>
                    <a:ext cx="33457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9" name="TextBox 68">
                    <a:extLst>
                      <a:ext uri="{FF2B5EF4-FFF2-40B4-BE49-F238E27FC236}">
                        <a16:creationId xmlns:a16="http://schemas.microsoft.com/office/drawing/2014/main" id="{98206908-3CFD-A848-9FAB-233A9BC9C52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601" y="2067339"/>
                    <a:ext cx="334579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7" name="TextBox 226">
                    <a:extLst>
                      <a:ext uri="{FF2B5EF4-FFF2-40B4-BE49-F238E27FC236}">
                        <a16:creationId xmlns:a16="http://schemas.microsoft.com/office/drawing/2014/main" id="{6245A8B9-6801-5041-BCF5-A5BC5C0AA9B4}"/>
                      </a:ext>
                    </a:extLst>
                  </p:cNvPr>
                  <p:cNvSpPr txBox="1"/>
                  <p:nvPr/>
                </p:nvSpPr>
                <p:spPr>
                  <a:xfrm>
                    <a:off x="4713208" y="5409779"/>
                    <a:ext cx="37138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2E5E2A17-4D04-7047-9AD4-3EA356E9F1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13208" y="5409779"/>
                    <a:ext cx="371384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034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26ABF84A-3C35-6F4B-A657-B197905495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62793" y="426352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920C12DE-2DA3-F046-9CCD-45DDB1FDF2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4007" y="408541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858C4C0A-3A50-7E45-95AC-B01F58D999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27905" y="390914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08604556-8FC1-EF45-B302-D107D055BB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36380" y="442693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5F899891-394E-7F4D-A8B6-7201437857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67594" y="424883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219AB920-FBF8-FF48-A871-2FBCAD6674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01492" y="407256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7D35864-D2F6-DF4B-81BF-12D11FAD0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5670" y="4660131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F1488B33-1FE6-644F-8CCD-8E2DF17BF0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884" y="448202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02D6A660-42A3-E648-B615-24570E8BB5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0782" y="430575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AA92CAC6-AF51-6747-87E7-B398D31100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80577" y="524402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E9B5019A-B283-C347-A37A-531C0F1013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1791" y="506592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9B655E88-269B-A742-B766-4CEC8EE237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45689" y="488965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B1D0BDD9-6577-2D4E-8CC9-ED3B57D27C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7198" y="464911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F1956863-DFCB-5B44-B38F-DE6D1FDFC8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75357" y="4669310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4FAEF9EB-9210-E24A-93FB-5B6B9BBF95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09255" y="4493040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AA8B960-7C16-8D4B-B2E1-5F68DAE216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52615" y="500165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06369025-3F2F-BD4D-AA3E-3E1D83DCC7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83829" y="4823548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10A03C83-1212-2044-8351-3B9B7E0BC7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17727" y="4647278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BF64C76E-BBDD-A546-BAE0-BFEE938088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61087" y="512284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F2A9E27-0C65-1044-AE65-764977BC4A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92301" y="494473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46D0FB2-99FF-1B43-B7A0-096B811A6D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26199" y="476846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FF222480-3C34-DA42-A78D-0C365283B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00774" y="475744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33C5718-EA8A-5E45-9B9A-80846F25E4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55870" y="482354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46DC50C3-FF1D-CA48-9132-A500823963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65038" y="495391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83BE6745-3521-024C-930D-2130C92D12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45548" y="5031033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46640991-BDB3-C146-B6E0-0BFEA8F9F177}"/>
                </a:ext>
              </a:extLst>
            </p:cNvPr>
            <p:cNvSpPr txBox="1"/>
            <p:nvPr/>
          </p:nvSpPr>
          <p:spPr>
            <a:xfrm>
              <a:off x="7975948" y="5510850"/>
              <a:ext cx="1825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3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D0CFFE0-38F9-6247-8185-6847AFD3216C}"/>
                </a:ext>
              </a:extLst>
            </p:cNvPr>
            <p:cNvSpPr txBox="1"/>
            <p:nvPr/>
          </p:nvSpPr>
          <p:spPr>
            <a:xfrm>
              <a:off x="8303372" y="5509362"/>
              <a:ext cx="1825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4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FA30D2F4-E32A-5543-A826-117B90F09541}"/>
                </a:ext>
              </a:extLst>
            </p:cNvPr>
            <p:cNvSpPr txBox="1"/>
            <p:nvPr/>
          </p:nvSpPr>
          <p:spPr>
            <a:xfrm>
              <a:off x="8592952" y="5516221"/>
              <a:ext cx="1825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4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FB979959-8773-2942-9F42-ABB69030791D}"/>
                </a:ext>
              </a:extLst>
            </p:cNvPr>
            <p:cNvSpPr txBox="1"/>
            <p:nvPr/>
          </p:nvSpPr>
          <p:spPr>
            <a:xfrm>
              <a:off x="8898134" y="5516221"/>
              <a:ext cx="1825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8F725930-60E3-0F4E-BF41-7456DE7AE0D6}"/>
                </a:ext>
              </a:extLst>
            </p:cNvPr>
            <p:cNvSpPr txBox="1"/>
            <p:nvPr/>
          </p:nvSpPr>
          <p:spPr>
            <a:xfrm>
              <a:off x="9225558" y="5509363"/>
              <a:ext cx="1825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3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CA4AD321-23BE-014A-88D8-FA2936380555}"/>
                </a:ext>
              </a:extLst>
            </p:cNvPr>
            <p:cNvSpPr txBox="1"/>
            <p:nvPr/>
          </p:nvSpPr>
          <p:spPr>
            <a:xfrm>
              <a:off x="9542681" y="5509363"/>
              <a:ext cx="1825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4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5386E53F-3BD6-9540-899E-038D1EF9D26D}"/>
                </a:ext>
              </a:extLst>
            </p:cNvPr>
            <p:cNvSpPr txBox="1"/>
            <p:nvPr/>
          </p:nvSpPr>
          <p:spPr>
            <a:xfrm>
              <a:off x="9826961" y="5510308"/>
              <a:ext cx="1825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5</a:t>
              </a:r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EF4A5F3C-BF92-C242-A895-27E4BAA97257}"/>
                </a:ext>
              </a:extLst>
            </p:cNvPr>
            <p:cNvSpPr/>
            <p:nvPr/>
          </p:nvSpPr>
          <p:spPr>
            <a:xfrm>
              <a:off x="7948494" y="5577430"/>
              <a:ext cx="2052544" cy="2328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A6F98CD8-3650-1D46-9FE7-09E4255F635A}"/>
                </a:ext>
              </a:extLst>
            </p:cNvPr>
            <p:cNvSpPr txBox="1"/>
            <p:nvPr/>
          </p:nvSpPr>
          <p:spPr>
            <a:xfrm>
              <a:off x="8658378" y="5775538"/>
              <a:ext cx="6598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Resets</a:t>
              </a:r>
            </a:p>
          </p:txBody>
        </p:sp>
      </p:grpSp>
      <p:sp>
        <p:nvSpPr>
          <p:cNvPr id="268" name="TextBox 267">
            <a:extLst>
              <a:ext uri="{FF2B5EF4-FFF2-40B4-BE49-F238E27FC236}">
                <a16:creationId xmlns:a16="http://schemas.microsoft.com/office/drawing/2014/main" id="{AB8B5E5F-9F89-DC4F-8E0A-CA3AEE4A8B1A}"/>
              </a:ext>
            </a:extLst>
          </p:cNvPr>
          <p:cNvSpPr txBox="1"/>
          <p:nvPr/>
        </p:nvSpPr>
        <p:spPr>
          <a:xfrm>
            <a:off x="4742412" y="2764406"/>
            <a:ext cx="122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QPix</a:t>
            </a:r>
            <a:r>
              <a:rPr lang="en-US" dirty="0"/>
              <a:t> resets</a:t>
            </a:r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A554E979-A28B-7C4F-A7E4-689E68BF505B}"/>
              </a:ext>
            </a:extLst>
          </p:cNvPr>
          <p:cNvGrpSpPr/>
          <p:nvPr/>
        </p:nvGrpSpPr>
        <p:grpSpPr>
          <a:xfrm>
            <a:off x="309606" y="2738403"/>
            <a:ext cx="2289027" cy="2223767"/>
            <a:chOff x="6879752" y="2106443"/>
            <a:chExt cx="4509119" cy="3711772"/>
          </a:xfrm>
        </p:grpSpPr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2A01C643-A8CB-C646-A474-2FD76EA75AAA}"/>
                </a:ext>
              </a:extLst>
            </p:cNvPr>
            <p:cNvGrpSpPr/>
            <p:nvPr/>
          </p:nvGrpSpPr>
          <p:grpSpPr>
            <a:xfrm>
              <a:off x="6879752" y="2106443"/>
              <a:ext cx="4509119" cy="3711772"/>
              <a:chOff x="575473" y="2067339"/>
              <a:chExt cx="4509119" cy="3711772"/>
            </a:xfrm>
          </p:grpSpPr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A71EF553-31E0-9541-ACEE-887A6DAF0FF8}"/>
                  </a:ext>
                </a:extLst>
              </p:cNvPr>
              <p:cNvGrpSpPr/>
              <p:nvPr/>
            </p:nvGrpSpPr>
            <p:grpSpPr>
              <a:xfrm>
                <a:off x="1033670" y="2067339"/>
                <a:ext cx="3995530" cy="3409548"/>
                <a:chOff x="1033670" y="2067338"/>
                <a:chExt cx="3995530" cy="3409547"/>
              </a:xfrm>
            </p:grpSpPr>
            <p:cxnSp>
              <p:nvCxnSpPr>
                <p:cNvPr id="299" name="Straight Arrow Connector 298">
                  <a:extLst>
                    <a:ext uri="{FF2B5EF4-FFF2-40B4-BE49-F238E27FC236}">
                      <a16:creationId xmlns:a16="http://schemas.microsoft.com/office/drawing/2014/main" id="{0D43FD0F-BC22-3A4C-9B54-395289BAE4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1639" y="2067338"/>
                  <a:ext cx="3706" cy="3409547"/>
                </a:xfrm>
                <a:prstGeom prst="straightConnector1">
                  <a:avLst/>
                </a:prstGeom>
                <a:ln w="19050">
                  <a:headEnd type="non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Straight Arrow Connector 299">
                  <a:extLst>
                    <a:ext uri="{FF2B5EF4-FFF2-40B4-BE49-F238E27FC236}">
                      <a16:creationId xmlns:a16="http://schemas.microsoft.com/office/drawing/2014/main" id="{CD6D67C2-8CFF-BD4A-B6EC-D17E06B853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3670" y="5440019"/>
                  <a:ext cx="3995530" cy="6624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7" name="TextBox 296">
                    <a:extLst>
                      <a:ext uri="{FF2B5EF4-FFF2-40B4-BE49-F238E27FC236}">
                        <a16:creationId xmlns:a16="http://schemas.microsoft.com/office/drawing/2014/main" id="{E3BCBB49-7E38-B542-B57C-9C178880FD0B}"/>
                      </a:ext>
                    </a:extLst>
                  </p:cNvPr>
                  <p:cNvSpPr txBox="1"/>
                  <p:nvPr/>
                </p:nvSpPr>
                <p:spPr>
                  <a:xfrm>
                    <a:off x="575473" y="2080836"/>
                    <a:ext cx="33457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97" name="TextBox 296">
                    <a:extLst>
                      <a:ext uri="{FF2B5EF4-FFF2-40B4-BE49-F238E27FC236}">
                        <a16:creationId xmlns:a16="http://schemas.microsoft.com/office/drawing/2014/main" id="{E3BCBB49-7E38-B542-B57C-9C178880FD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5473" y="2080836"/>
                    <a:ext cx="334579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50000" b="-5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8" name="TextBox 297">
                    <a:extLst>
                      <a:ext uri="{FF2B5EF4-FFF2-40B4-BE49-F238E27FC236}">
                        <a16:creationId xmlns:a16="http://schemas.microsoft.com/office/drawing/2014/main" id="{CEE4747D-83F5-F541-B044-32DC9C897FF0}"/>
                      </a:ext>
                    </a:extLst>
                  </p:cNvPr>
                  <p:cNvSpPr txBox="1"/>
                  <p:nvPr/>
                </p:nvSpPr>
                <p:spPr>
                  <a:xfrm>
                    <a:off x="4713208" y="5409779"/>
                    <a:ext cx="37138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2E5E2A17-4D04-7047-9AD4-3EA356E9F1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13208" y="5409779"/>
                    <a:ext cx="371384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034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16B37F59-7D66-F04C-AD09-9EFEF527F0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62793" y="426352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D7FDD9BF-48DD-4E41-B8AC-E6F9A3E20D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94007" y="408541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242FF62-E81B-E14D-B6FC-1C782C6E33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27905" y="390914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73CE9151-BB7D-3A4F-AFB7-D173A846DC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36380" y="442693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24A6EF67-1797-5D4C-B2B2-BCA537E09A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67594" y="424883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F957C449-179D-8149-98B9-E8F66C6DA5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01492" y="407256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54942106-2B65-F14C-A07C-D3FA175CF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5670" y="4660131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F491E686-293A-EF4F-9863-A0449AFD66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66884" y="448202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BA50DA1A-2944-2340-9AD2-8730F28E90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00782" y="4305754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96C39C66-65CF-2947-956A-606CD602AE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80577" y="524402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2AB78349-9D1C-304B-A52E-27C1B58750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1791" y="506592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F5C372F-ED97-AD4B-902B-C2B3E2B308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45689" y="488965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C7EBC104-D650-A146-8A67-32657B4E0F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7198" y="464911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F948B75F-5122-DA4A-9D30-E4B037C57E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75357" y="4669310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C5091D1C-919E-7E48-BD10-C736BC31CF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09255" y="4493040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0EF56DB3-C7B9-7845-8A19-9FA3A5C379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52615" y="500165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30C3845E-7D6F-B745-9B94-963298E4C4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83829" y="4823548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0A89B26B-17A6-6F44-93CB-6816F680FA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17727" y="4647278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74C7182F-ECAD-6044-8A0E-65E471CD0D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61087" y="5122842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9B41E3B2-47FA-9141-8BC2-EF2B11D2A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92301" y="494473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17F352D5-7B6F-4341-BF46-69DD927329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26199" y="476846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36F8B7D7-26EF-E441-A92C-418E660116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00774" y="4757447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A3538503-E643-334A-99A2-6B4C335A69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55870" y="4823549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9926B1B1-FC3B-6C47-A4A6-D8E5D3C587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65038" y="4953915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0A465269-C127-2B4E-8AD2-FB37AD5542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45548" y="5031033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Content Placeholder 15" descr="A picture containing screenshot, colorfulness, plot, line&#10;&#10;Description automatically generated">
            <a:extLst>
              <a:ext uri="{FF2B5EF4-FFF2-40B4-BE49-F238E27FC236}">
                <a16:creationId xmlns:a16="http://schemas.microsoft.com/office/drawing/2014/main" id="{83D99D71-D140-D746-8515-A805013C6E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770" y="2892048"/>
            <a:ext cx="4275672" cy="1948351"/>
          </a:xfrm>
        </p:spPr>
      </p:pic>
      <p:sp>
        <p:nvSpPr>
          <p:cNvPr id="301" name="TextBox 300">
            <a:extLst>
              <a:ext uri="{FF2B5EF4-FFF2-40B4-BE49-F238E27FC236}">
                <a16:creationId xmlns:a16="http://schemas.microsoft.com/office/drawing/2014/main" id="{1B1948A8-5C1C-9848-83DA-05BFFD5BA49F}"/>
              </a:ext>
            </a:extLst>
          </p:cNvPr>
          <p:cNvSpPr txBox="1"/>
          <p:nvPr/>
        </p:nvSpPr>
        <p:spPr>
          <a:xfrm>
            <a:off x="871681" y="2954063"/>
            <a:ext cx="1264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Geant4 hits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20B06B6-0E7A-3746-AF6C-1B7CB2267BC6}"/>
              </a:ext>
            </a:extLst>
          </p:cNvPr>
          <p:cNvSpPr/>
          <p:nvPr/>
        </p:nvSpPr>
        <p:spPr>
          <a:xfrm>
            <a:off x="7679298" y="2564882"/>
            <a:ext cx="4289195" cy="259335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Curved Connector 38">
            <a:extLst>
              <a:ext uri="{FF2B5EF4-FFF2-40B4-BE49-F238E27FC236}">
                <a16:creationId xmlns:a16="http://schemas.microsoft.com/office/drawing/2014/main" id="{5FB0DC6D-38FA-B840-A8E0-4AC44A98C8FC}"/>
              </a:ext>
            </a:extLst>
          </p:cNvPr>
          <p:cNvCxnSpPr>
            <a:cxnSpLocks/>
            <a:endCxn id="302" idx="2"/>
          </p:cNvCxnSpPr>
          <p:nvPr/>
        </p:nvCxnSpPr>
        <p:spPr>
          <a:xfrm rot="5400000" flipH="1" flipV="1">
            <a:off x="5691971" y="4384450"/>
            <a:ext cx="1259476" cy="747856"/>
          </a:xfrm>
          <a:prstGeom prst="curvedConnector3">
            <a:avLst>
              <a:gd name="adj1" fmla="val 9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2" name="TextBox 301">
                <a:extLst>
                  <a:ext uri="{FF2B5EF4-FFF2-40B4-BE49-F238E27FC236}">
                    <a16:creationId xmlns:a16="http://schemas.microsoft.com/office/drawing/2014/main" id="{D7E5C7ED-DCDF-5D45-8FF7-B017426B19D1}"/>
                  </a:ext>
                </a:extLst>
              </p:cNvPr>
              <p:cNvSpPr txBox="1"/>
              <p:nvPr/>
            </p:nvSpPr>
            <p:spPr>
              <a:xfrm>
                <a:off x="6288923" y="3606959"/>
                <a:ext cx="813428" cy="5216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𝑟𝑒𝑠𝑒𝑡𝑠</m:t>
                          </m:r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02" name="TextBox 301">
                <a:extLst>
                  <a:ext uri="{FF2B5EF4-FFF2-40B4-BE49-F238E27FC236}">
                    <a16:creationId xmlns:a16="http://schemas.microsoft.com/office/drawing/2014/main" id="{D7E5C7ED-DCDF-5D45-8FF7-B017426B1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923" y="3606959"/>
                <a:ext cx="813428" cy="521681"/>
              </a:xfrm>
              <a:prstGeom prst="rect">
                <a:avLst/>
              </a:prstGeom>
              <a:blipFill>
                <a:blip r:embed="rId8"/>
                <a:stretch>
                  <a:fillRect l="-81538" t="-151220" r="-3077" b="-214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8239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Full simulation</a:t>
            </a:r>
            <a:br>
              <a:rPr lang="en-US" dirty="0"/>
            </a:br>
            <a:r>
              <a:rPr lang="en-US" sz="2000" baseline="30000" dirty="0">
                <a:solidFill>
                  <a:schemeClr val="accent2"/>
                </a:solidFill>
              </a:rPr>
              <a:t>8</a:t>
            </a:r>
            <a:r>
              <a:rPr lang="en-US" sz="2000" dirty="0">
                <a:solidFill>
                  <a:schemeClr val="accent2"/>
                </a:solidFill>
              </a:rPr>
              <a:t>B Reconstructed energy vs Neutrino energy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5D92-FB0F-1548-BF7E-F483392F3FEF}" type="datetime1">
              <a:rPr lang="en-GB" smtClean="0"/>
              <a:t>28/06/2023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7BD564-A826-924C-A2B5-D8B3F92EBE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159" y="2224487"/>
            <a:ext cx="6038540" cy="25921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E48BB6-ADDA-B54B-B948-03DF4C5E15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8012" y="2219782"/>
            <a:ext cx="6038536" cy="259215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F165E5-6DF2-7240-AEA5-21B988DA2D25}"/>
              </a:ext>
            </a:extLst>
          </p:cNvPr>
          <p:cNvCxnSpPr>
            <a:cxnSpLocks/>
          </p:cNvCxnSpPr>
          <p:nvPr/>
        </p:nvCxnSpPr>
        <p:spPr>
          <a:xfrm>
            <a:off x="6096000" y="1475656"/>
            <a:ext cx="0" cy="40415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7B2CAA6-52EC-8D4C-BCD5-2D5CCE6AD300}"/>
              </a:ext>
            </a:extLst>
          </p:cNvPr>
          <p:cNvSpPr txBox="1"/>
          <p:nvPr/>
        </p:nvSpPr>
        <p:spPr>
          <a:xfrm>
            <a:off x="2695998" y="1850450"/>
            <a:ext cx="40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2AD823-31CC-0546-9C75-E738B43A53D0}"/>
              </a:ext>
            </a:extLst>
          </p:cNvPr>
          <p:cNvSpPr txBox="1"/>
          <p:nvPr/>
        </p:nvSpPr>
        <p:spPr>
          <a:xfrm>
            <a:off x="8796076" y="185045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2709478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2B376-7A81-6043-9E78-27E0DA533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Goal: Detection efficiency and purity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2BE46-DFF8-8144-8341-F663C02DD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8EC1-43BC-2247-8ACF-5A20E5532488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56A7B-2682-8143-96BA-0ABA594C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20F1-2E83-0C4B-B446-64202420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2" name="Picture 11" descr="Text, letter&#10;&#10;Description automatically generated">
            <a:extLst>
              <a:ext uri="{FF2B5EF4-FFF2-40B4-BE49-F238E27FC236}">
                <a16:creationId xmlns:a16="http://schemas.microsoft.com/office/drawing/2014/main" id="{4A5516CD-6B73-5049-887A-78110BBD5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0" y="2046591"/>
            <a:ext cx="5058051" cy="3047876"/>
          </a:xfrm>
          <a:prstGeom prst="rect">
            <a:avLst/>
          </a:prstGeom>
        </p:spPr>
      </p:pic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DB9568D1-425F-E845-AEF3-03A9648A8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" t="3321" r="505"/>
          <a:stretch/>
        </p:blipFill>
        <p:spPr>
          <a:xfrm>
            <a:off x="5064499" y="1817404"/>
            <a:ext cx="6939786" cy="3741435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C858385-BCCB-1A4E-BBAA-431790323B34}"/>
              </a:ext>
            </a:extLst>
          </p:cNvPr>
          <p:cNvSpPr txBox="1"/>
          <p:nvPr/>
        </p:nvSpPr>
        <p:spPr>
          <a:xfrm>
            <a:off x="5654072" y="1448072"/>
            <a:ext cx="5760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Supernova event detection efficiency and purity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85DF8E-CFCD-CF46-B191-F990218B2E04}"/>
              </a:ext>
            </a:extLst>
          </p:cNvPr>
          <p:cNvSpPr txBox="1"/>
          <p:nvPr/>
        </p:nvSpPr>
        <p:spPr>
          <a:xfrm>
            <a:off x="335362" y="5670434"/>
            <a:ext cx="11507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Efficiency and purity depend directly on the number of resets and thus on the reset threshold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1fc may not be optimal for solar neutrinos – depends on signal spectrum and background rates</a:t>
            </a:r>
          </a:p>
        </p:txBody>
      </p:sp>
    </p:spTree>
    <p:extLst>
      <p:ext uri="{BB962C8B-B14F-4D97-AF65-F5344CB8AC3E}">
        <p14:creationId xmlns:p14="http://schemas.microsoft.com/office/powerpoint/2010/main" val="48326628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32813</TotalTime>
  <Words>1066</Words>
  <Application>Microsoft Macintosh PowerPoint</Application>
  <PresentationFormat>Widescreen</PresentationFormat>
  <Paragraphs>245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Cambria Math</vt:lpstr>
      <vt:lpstr>UoM</vt:lpstr>
      <vt:lpstr>Solar neutrino detection with Q-Pix</vt:lpstr>
      <vt:lpstr>The simulation</vt:lpstr>
      <vt:lpstr>The simulation</vt:lpstr>
      <vt:lpstr>The simulation</vt:lpstr>
      <vt:lpstr>1 – Event generation</vt:lpstr>
      <vt:lpstr>2 – LAr propagation</vt:lpstr>
      <vt:lpstr>3 – Detector response</vt:lpstr>
      <vt:lpstr>Full simulation 8B Reconstructed energy vs Neutrino energy</vt:lpstr>
      <vt:lpstr>Goal: Detection efficiency and purity</vt:lpstr>
      <vt:lpstr>Detection efficiency</vt:lpstr>
      <vt:lpstr>Detection purity*</vt:lpstr>
      <vt:lpstr>Efficiency vs Resets 8B &amp; HEP solar neutrinos</vt:lpstr>
      <vt:lpstr>Conclusions</vt:lpstr>
      <vt:lpstr>Thank you</vt:lpstr>
      <vt:lpstr>Backup slides</vt:lpstr>
      <vt:lpstr>ES vs CC scattering</vt:lpstr>
      <vt:lpstr>ES vs CC scattering</vt:lpstr>
      <vt:lpstr>Efficiency vs Resets 8B &amp; HEP solar neutrinos</vt:lpstr>
      <vt:lpstr>Efficiency vs Resets 8B &amp; HEP solar neutrinos</vt:lpstr>
      <vt:lpstr>Marley + Geant4 simulation 8B Deposited energy vs Neutrino energy</vt:lpstr>
      <vt:lpstr>Glossary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Guilherme Ruiz Ferreira</cp:lastModifiedBy>
  <cp:revision>294</cp:revision>
  <dcterms:created xsi:type="dcterms:W3CDTF">2013-11-21T09:06:30Z</dcterms:created>
  <dcterms:modified xsi:type="dcterms:W3CDTF">2023-06-28T06:15:37Z</dcterms:modified>
  <cp:category/>
</cp:coreProperties>
</file>