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714" r:id="rId1"/>
  </p:sldMasterIdLst>
  <p:notesMasterIdLst>
    <p:notesMasterId r:id="rId23"/>
  </p:notesMasterIdLst>
  <p:sldIdLst>
    <p:sldId id="266" r:id="rId2"/>
    <p:sldId id="743" r:id="rId3"/>
    <p:sldId id="717" r:id="rId4"/>
    <p:sldId id="718" r:id="rId5"/>
    <p:sldId id="291" r:id="rId6"/>
    <p:sldId id="737" r:id="rId7"/>
    <p:sldId id="735" r:id="rId8"/>
    <p:sldId id="738" r:id="rId9"/>
    <p:sldId id="736" r:id="rId10"/>
    <p:sldId id="739" r:id="rId11"/>
    <p:sldId id="740" r:id="rId12"/>
    <p:sldId id="742" r:id="rId13"/>
    <p:sldId id="716" r:id="rId14"/>
    <p:sldId id="744" r:id="rId15"/>
    <p:sldId id="282" r:id="rId16"/>
    <p:sldId id="280" r:id="rId17"/>
    <p:sldId id="262" r:id="rId18"/>
    <p:sldId id="734" r:id="rId19"/>
    <p:sldId id="278" r:id="rId20"/>
    <p:sldId id="279" r:id="rId21"/>
    <p:sldId id="733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BDBF"/>
    <a:srgbClr val="4F7E31"/>
    <a:srgbClr val="71AD47"/>
    <a:srgbClr val="4472C4"/>
    <a:srgbClr val="2F52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80FA4CD-B288-A945-8FE8-215FC1EE1E99}" v="293" dt="2024-06-05T12:47:52.85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–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–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–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386"/>
    <p:restoredTop sz="94582"/>
  </p:normalViewPr>
  <p:slideViewPr>
    <p:cSldViewPr snapToGrid="0" snapToObjects="1">
      <p:cViewPr varScale="1">
        <p:scale>
          <a:sx n="120" d="100"/>
          <a:sy n="120" d="100"/>
        </p:scale>
        <p:origin x="816" y="176"/>
      </p:cViewPr>
      <p:guideLst/>
    </p:cSldViewPr>
  </p:slideViewPr>
  <p:outlineViewPr>
    <p:cViewPr>
      <p:scale>
        <a:sx n="33" d="100"/>
        <a:sy n="33" d="100"/>
      </p:scale>
      <p:origin x="0" y="-22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ilherme Ruiz Ferreira" userId="6085ef24-5f45-458e-9504-bbbbae0289c0" providerId="ADAL" clId="{B8A53834-310E-8645-B842-469D56F883F8}"/>
    <pc:docChg chg="undo redo custSel addSld delSld modSld sldOrd">
      <pc:chgData name="Guilherme Ruiz Ferreira" userId="6085ef24-5f45-458e-9504-bbbbae0289c0" providerId="ADAL" clId="{B8A53834-310E-8645-B842-469D56F883F8}" dt="2024-03-27T16:07:12.123" v="6810" actId="20577"/>
      <pc:docMkLst>
        <pc:docMk/>
      </pc:docMkLst>
      <pc:sldChg chg="addSp modSp add mod ord">
        <pc:chgData name="Guilherme Ruiz Ferreira" userId="6085ef24-5f45-458e-9504-bbbbae0289c0" providerId="ADAL" clId="{B8A53834-310E-8645-B842-469D56F883F8}" dt="2024-03-25T14:54:45.952" v="6797" actId="20578"/>
        <pc:sldMkLst>
          <pc:docMk/>
          <pc:sldMk cId="2701303755" sldId="262"/>
        </pc:sldMkLst>
        <pc:spChg chg="add mod">
          <ac:chgData name="Guilherme Ruiz Ferreira" userId="6085ef24-5f45-458e-9504-bbbbae0289c0" providerId="ADAL" clId="{B8A53834-310E-8645-B842-469D56F883F8}" dt="2024-03-22T11:39:50.082" v="2599"/>
          <ac:spMkLst>
            <pc:docMk/>
            <pc:sldMk cId="2701303755" sldId="262"/>
            <ac:spMk id="4" creationId="{5E078547-8A14-CB52-6712-CCB3B251BBBC}"/>
          </ac:spMkLst>
        </pc:spChg>
        <pc:spChg chg="add mod">
          <ac:chgData name="Guilherme Ruiz Ferreira" userId="6085ef24-5f45-458e-9504-bbbbae0289c0" providerId="ADAL" clId="{B8A53834-310E-8645-B842-469D56F883F8}" dt="2024-03-22T11:39:50.082" v="2599"/>
          <ac:spMkLst>
            <pc:docMk/>
            <pc:sldMk cId="2701303755" sldId="262"/>
            <ac:spMk id="5" creationId="{C0FEFBC4-FAFB-9DAC-2D3B-CCBA24F9DD24}"/>
          </ac:spMkLst>
        </pc:spChg>
        <pc:picChg chg="add mod">
          <ac:chgData name="Guilherme Ruiz Ferreira" userId="6085ef24-5f45-458e-9504-bbbbae0289c0" providerId="ADAL" clId="{B8A53834-310E-8645-B842-469D56F883F8}" dt="2024-03-22T11:41:12.650" v="2604" actId="1035"/>
          <ac:picMkLst>
            <pc:docMk/>
            <pc:sldMk cId="2701303755" sldId="262"/>
            <ac:picMk id="6" creationId="{9604AE16-2974-3592-035A-2867A8B9739A}"/>
          </ac:picMkLst>
        </pc:picChg>
        <pc:picChg chg="add mod">
          <ac:chgData name="Guilherme Ruiz Ferreira" userId="6085ef24-5f45-458e-9504-bbbbae0289c0" providerId="ADAL" clId="{B8A53834-310E-8645-B842-469D56F883F8}" dt="2024-03-22T11:41:12.650" v="2604" actId="1035"/>
          <ac:picMkLst>
            <pc:docMk/>
            <pc:sldMk cId="2701303755" sldId="262"/>
            <ac:picMk id="7" creationId="{C8CDF449-3B8E-4EF3-05A6-86ACBE722A50}"/>
          </ac:picMkLst>
        </pc:picChg>
      </pc:sldChg>
      <pc:sldChg chg="delSp modSp mod">
        <pc:chgData name="Guilherme Ruiz Ferreira" userId="6085ef24-5f45-458e-9504-bbbbae0289c0" providerId="ADAL" clId="{B8A53834-310E-8645-B842-469D56F883F8}" dt="2024-03-27T14:58:23.397" v="6803" actId="20577"/>
        <pc:sldMkLst>
          <pc:docMk/>
          <pc:sldMk cId="2858708544" sldId="266"/>
        </pc:sldMkLst>
        <pc:spChg chg="mod">
          <ac:chgData name="Guilherme Ruiz Ferreira" userId="6085ef24-5f45-458e-9504-bbbbae0289c0" providerId="ADAL" clId="{B8A53834-310E-8645-B842-469D56F883F8}" dt="2024-03-13T14:55:08.663" v="33" actId="20577"/>
          <ac:spMkLst>
            <pc:docMk/>
            <pc:sldMk cId="2858708544" sldId="266"/>
            <ac:spMk id="2" creationId="{DDEA8DAD-B2B9-2B40-B94E-551BFE4917D7}"/>
          </ac:spMkLst>
        </pc:spChg>
        <pc:spChg chg="mod">
          <ac:chgData name="Guilherme Ruiz Ferreira" userId="6085ef24-5f45-458e-9504-bbbbae0289c0" providerId="ADAL" clId="{B8A53834-310E-8645-B842-469D56F883F8}" dt="2024-03-27T14:58:23.397" v="6803" actId="20577"/>
          <ac:spMkLst>
            <pc:docMk/>
            <pc:sldMk cId="2858708544" sldId="266"/>
            <ac:spMk id="3" creationId="{FF30BE08-E8F3-B744-B291-D613C50B6480}"/>
          </ac:spMkLst>
        </pc:spChg>
        <pc:picChg chg="del">
          <ac:chgData name="Guilherme Ruiz Ferreira" userId="6085ef24-5f45-458e-9504-bbbbae0289c0" providerId="ADAL" clId="{B8A53834-310E-8645-B842-469D56F883F8}" dt="2024-03-13T15:32:04.857" v="61" actId="478"/>
          <ac:picMkLst>
            <pc:docMk/>
            <pc:sldMk cId="2858708544" sldId="266"/>
            <ac:picMk id="1026" creationId="{07BCB8F4-6106-F6CA-4C5F-70C466007FE2}"/>
          </ac:picMkLst>
        </pc:picChg>
      </pc:sldChg>
      <pc:sldChg chg="addSp delSp modSp add mod">
        <pc:chgData name="Guilherme Ruiz Ferreira" userId="6085ef24-5f45-458e-9504-bbbbae0289c0" providerId="ADAL" clId="{B8A53834-310E-8645-B842-469D56F883F8}" dt="2024-03-25T14:55:10.017" v="6801" actId="20577"/>
        <pc:sldMkLst>
          <pc:docMk/>
          <pc:sldMk cId="3596938145" sldId="278"/>
        </pc:sldMkLst>
        <pc:spChg chg="add del mod">
          <ac:chgData name="Guilherme Ruiz Ferreira" userId="6085ef24-5f45-458e-9504-bbbbae0289c0" providerId="ADAL" clId="{B8A53834-310E-8645-B842-469D56F883F8}" dt="2024-03-22T11:43:29.272" v="2673" actId="478"/>
          <ac:spMkLst>
            <pc:docMk/>
            <pc:sldMk cId="3596938145" sldId="278"/>
            <ac:spMk id="2" creationId="{583CCE6B-42E6-374A-947D-2D28578E7817}"/>
          </ac:spMkLst>
        </pc:spChg>
        <pc:spChg chg="add mod">
          <ac:chgData name="Guilherme Ruiz Ferreira" userId="6085ef24-5f45-458e-9504-bbbbae0289c0" providerId="ADAL" clId="{B8A53834-310E-8645-B842-469D56F883F8}" dt="2024-03-22T11:39:50.082" v="2599"/>
          <ac:spMkLst>
            <pc:docMk/>
            <pc:sldMk cId="3596938145" sldId="278"/>
            <ac:spMk id="4" creationId="{701F458A-5039-0F46-4426-6311962055AC}"/>
          </ac:spMkLst>
        </pc:spChg>
        <pc:spChg chg="add mod">
          <ac:chgData name="Guilherme Ruiz Ferreira" userId="6085ef24-5f45-458e-9504-bbbbae0289c0" providerId="ADAL" clId="{B8A53834-310E-8645-B842-469D56F883F8}" dt="2024-03-22T11:39:50.082" v="2599"/>
          <ac:spMkLst>
            <pc:docMk/>
            <pc:sldMk cId="3596938145" sldId="278"/>
            <ac:spMk id="7" creationId="{132D0BA9-1F34-B3E4-7E07-8250CD3B46A8}"/>
          </ac:spMkLst>
        </pc:spChg>
        <pc:spChg chg="add del mod">
          <ac:chgData name="Guilherme Ruiz Ferreira" userId="6085ef24-5f45-458e-9504-bbbbae0289c0" providerId="ADAL" clId="{B8A53834-310E-8645-B842-469D56F883F8}" dt="2024-03-25T14:55:07.004" v="6798" actId="478"/>
          <ac:spMkLst>
            <pc:docMk/>
            <pc:sldMk cId="3596938145" sldId="278"/>
            <ac:spMk id="15" creationId="{8603C1FA-36A3-C393-E633-1E875655E22A}"/>
          </ac:spMkLst>
        </pc:spChg>
        <pc:spChg chg="add del mod">
          <ac:chgData name="Guilherme Ruiz Ferreira" userId="6085ef24-5f45-458e-9504-bbbbae0289c0" providerId="ADAL" clId="{B8A53834-310E-8645-B842-469D56F883F8}" dt="2024-03-22T11:43:27.451" v="2672" actId="478"/>
          <ac:spMkLst>
            <pc:docMk/>
            <pc:sldMk cId="3596938145" sldId="278"/>
            <ac:spMk id="17" creationId="{04EEB501-E99A-E0C5-81B7-C9BE457FCEB0}"/>
          </ac:spMkLst>
        </pc:spChg>
        <pc:spChg chg="add del mod">
          <ac:chgData name="Guilherme Ruiz Ferreira" userId="6085ef24-5f45-458e-9504-bbbbae0289c0" providerId="ADAL" clId="{B8A53834-310E-8645-B842-469D56F883F8}" dt="2024-03-22T11:43:38.512" v="2674" actId="21"/>
          <ac:spMkLst>
            <pc:docMk/>
            <pc:sldMk cId="3596938145" sldId="278"/>
            <ac:spMk id="19" creationId="{182ADDEB-1A22-B5A3-005E-8D2E23B7E53F}"/>
          </ac:spMkLst>
        </pc:spChg>
        <pc:spChg chg="add mod">
          <ac:chgData name="Guilherme Ruiz Ferreira" userId="6085ef24-5f45-458e-9504-bbbbae0289c0" providerId="ADAL" clId="{B8A53834-310E-8645-B842-469D56F883F8}" dt="2024-03-25T14:55:10.017" v="6801" actId="20577"/>
          <ac:spMkLst>
            <pc:docMk/>
            <pc:sldMk cId="3596938145" sldId="278"/>
            <ac:spMk id="20" creationId="{E340F1A8-C236-BD3E-613C-38E41A7F7090}"/>
          </ac:spMkLst>
        </pc:spChg>
        <pc:picChg chg="add mod">
          <ac:chgData name="Guilherme Ruiz Ferreira" userId="6085ef24-5f45-458e-9504-bbbbae0289c0" providerId="ADAL" clId="{B8A53834-310E-8645-B842-469D56F883F8}" dt="2024-03-22T11:41:14.459" v="2605"/>
          <ac:picMkLst>
            <pc:docMk/>
            <pc:sldMk cId="3596938145" sldId="278"/>
            <ac:picMk id="12" creationId="{95127445-F311-9016-8BFA-BA6B138C0236}"/>
          </ac:picMkLst>
        </pc:picChg>
        <pc:picChg chg="add mod">
          <ac:chgData name="Guilherme Ruiz Ferreira" userId="6085ef24-5f45-458e-9504-bbbbae0289c0" providerId="ADAL" clId="{B8A53834-310E-8645-B842-469D56F883F8}" dt="2024-03-22T11:41:14.459" v="2605"/>
          <ac:picMkLst>
            <pc:docMk/>
            <pc:sldMk cId="3596938145" sldId="278"/>
            <ac:picMk id="14" creationId="{B199751D-1899-7EC0-9C17-BC826918049C}"/>
          </ac:picMkLst>
        </pc:picChg>
      </pc:sldChg>
      <pc:sldChg chg="addSp delSp modSp add mod">
        <pc:chgData name="Guilherme Ruiz Ferreira" userId="6085ef24-5f45-458e-9504-bbbbae0289c0" providerId="ADAL" clId="{B8A53834-310E-8645-B842-469D56F883F8}" dt="2024-03-22T11:44:00.776" v="2681" actId="20577"/>
        <pc:sldMkLst>
          <pc:docMk/>
          <pc:sldMk cId="2408478764" sldId="279"/>
        </pc:sldMkLst>
        <pc:spChg chg="del">
          <ac:chgData name="Guilherme Ruiz Ferreira" userId="6085ef24-5f45-458e-9504-bbbbae0289c0" providerId="ADAL" clId="{B8A53834-310E-8645-B842-469D56F883F8}" dt="2024-03-22T11:43:56.052" v="2678" actId="478"/>
          <ac:spMkLst>
            <pc:docMk/>
            <pc:sldMk cId="2408478764" sldId="279"/>
            <ac:spMk id="2" creationId="{583CCE6B-42E6-374A-947D-2D28578E7817}"/>
          </ac:spMkLst>
        </pc:spChg>
        <pc:spChg chg="add mod">
          <ac:chgData name="Guilherme Ruiz Ferreira" userId="6085ef24-5f45-458e-9504-bbbbae0289c0" providerId="ADAL" clId="{B8A53834-310E-8645-B842-469D56F883F8}" dt="2024-03-22T11:39:50.082" v="2599"/>
          <ac:spMkLst>
            <pc:docMk/>
            <pc:sldMk cId="2408478764" sldId="279"/>
            <ac:spMk id="4" creationId="{308CC7CB-E387-C039-CC4F-D132BB38A8B8}"/>
          </ac:spMkLst>
        </pc:spChg>
        <pc:spChg chg="add mod">
          <ac:chgData name="Guilherme Ruiz Ferreira" userId="6085ef24-5f45-458e-9504-bbbbae0289c0" providerId="ADAL" clId="{B8A53834-310E-8645-B842-469D56F883F8}" dt="2024-03-22T11:39:50.082" v="2599"/>
          <ac:spMkLst>
            <pc:docMk/>
            <pc:sldMk cId="2408478764" sldId="279"/>
            <ac:spMk id="7" creationId="{068641AD-B18A-8042-8673-F29798F0AB37}"/>
          </ac:spMkLst>
        </pc:spChg>
        <pc:spChg chg="add mod">
          <ac:chgData name="Guilherme Ruiz Ferreira" userId="6085ef24-5f45-458e-9504-bbbbae0289c0" providerId="ADAL" clId="{B8A53834-310E-8645-B842-469D56F883F8}" dt="2024-03-22T11:43:50.048" v="2675"/>
          <ac:spMkLst>
            <pc:docMk/>
            <pc:sldMk cId="2408478764" sldId="279"/>
            <ac:spMk id="15" creationId="{3E7E860A-2C27-8EA6-7B17-9424F66FAEB0}"/>
          </ac:spMkLst>
        </pc:spChg>
        <pc:spChg chg="add del mod">
          <ac:chgData name="Guilherme Ruiz Ferreira" userId="6085ef24-5f45-458e-9504-bbbbae0289c0" providerId="ADAL" clId="{B8A53834-310E-8645-B842-469D56F883F8}" dt="2024-03-22T11:43:57.797" v="2679"/>
          <ac:spMkLst>
            <pc:docMk/>
            <pc:sldMk cId="2408478764" sldId="279"/>
            <ac:spMk id="18" creationId="{B1B49B39-8A07-2C65-7250-B4428FDC05DF}"/>
          </ac:spMkLst>
        </pc:spChg>
        <pc:spChg chg="add mod">
          <ac:chgData name="Guilherme Ruiz Ferreira" userId="6085ef24-5f45-458e-9504-bbbbae0289c0" providerId="ADAL" clId="{B8A53834-310E-8645-B842-469D56F883F8}" dt="2024-03-22T11:44:00.776" v="2681" actId="20577"/>
          <ac:spMkLst>
            <pc:docMk/>
            <pc:sldMk cId="2408478764" sldId="279"/>
            <ac:spMk id="19" creationId="{628590DD-D093-225D-F941-BDDBB0EF50CC}"/>
          </ac:spMkLst>
        </pc:spChg>
        <pc:picChg chg="add mod">
          <ac:chgData name="Guilherme Ruiz Ferreira" userId="6085ef24-5f45-458e-9504-bbbbae0289c0" providerId="ADAL" clId="{B8A53834-310E-8645-B842-469D56F883F8}" dt="2024-03-22T11:41:16.634" v="2606"/>
          <ac:picMkLst>
            <pc:docMk/>
            <pc:sldMk cId="2408478764" sldId="279"/>
            <ac:picMk id="12" creationId="{33ED9C23-7FFD-AB74-380E-9C04CFF7C982}"/>
          </ac:picMkLst>
        </pc:picChg>
        <pc:picChg chg="add mod">
          <ac:chgData name="Guilherme Ruiz Ferreira" userId="6085ef24-5f45-458e-9504-bbbbae0289c0" providerId="ADAL" clId="{B8A53834-310E-8645-B842-469D56F883F8}" dt="2024-03-22T11:43:53" v="2677" actId="1076"/>
          <ac:picMkLst>
            <pc:docMk/>
            <pc:sldMk cId="2408478764" sldId="279"/>
            <ac:picMk id="14" creationId="{18458CB9-FE9E-57EB-E145-6383F400F648}"/>
          </ac:picMkLst>
        </pc:picChg>
      </pc:sldChg>
      <pc:sldChg chg="addSp modSp add">
        <pc:chgData name="Guilherme Ruiz Ferreira" userId="6085ef24-5f45-458e-9504-bbbbae0289c0" providerId="ADAL" clId="{B8A53834-310E-8645-B842-469D56F883F8}" dt="2024-03-22T11:39:50.082" v="2599"/>
        <pc:sldMkLst>
          <pc:docMk/>
          <pc:sldMk cId="3699075889" sldId="280"/>
        </pc:sldMkLst>
        <pc:spChg chg="add mod">
          <ac:chgData name="Guilherme Ruiz Ferreira" userId="6085ef24-5f45-458e-9504-bbbbae0289c0" providerId="ADAL" clId="{B8A53834-310E-8645-B842-469D56F883F8}" dt="2024-03-22T11:39:50.082" v="2599"/>
          <ac:spMkLst>
            <pc:docMk/>
            <pc:sldMk cId="3699075889" sldId="280"/>
            <ac:spMk id="3" creationId="{1BAC566C-5B5A-98E6-D52A-1313E79D7DD9}"/>
          </ac:spMkLst>
        </pc:spChg>
        <pc:spChg chg="add mod">
          <ac:chgData name="Guilherme Ruiz Ferreira" userId="6085ef24-5f45-458e-9504-bbbbae0289c0" providerId="ADAL" clId="{B8A53834-310E-8645-B842-469D56F883F8}" dt="2024-03-22T11:39:50.082" v="2599"/>
          <ac:spMkLst>
            <pc:docMk/>
            <pc:sldMk cId="3699075889" sldId="280"/>
            <ac:spMk id="4" creationId="{9BE4071F-3369-94FD-2A60-318A0F46C7F5}"/>
          </ac:spMkLst>
        </pc:spChg>
      </pc:sldChg>
      <pc:sldChg chg="addSp delSp modSp">
        <pc:chgData name="Guilherme Ruiz Ferreira" userId="6085ef24-5f45-458e-9504-bbbbae0289c0" providerId="ADAL" clId="{B8A53834-310E-8645-B842-469D56F883F8}" dt="2024-03-22T11:41:07.613" v="2601" actId="478"/>
        <pc:sldMkLst>
          <pc:docMk/>
          <pc:sldMk cId="389824215" sldId="282"/>
        </pc:sldMkLst>
        <pc:spChg chg="add mod">
          <ac:chgData name="Guilherme Ruiz Ferreira" userId="6085ef24-5f45-458e-9504-bbbbae0289c0" providerId="ADAL" clId="{B8A53834-310E-8645-B842-469D56F883F8}" dt="2024-03-22T11:39:50.082" v="2599"/>
          <ac:spMkLst>
            <pc:docMk/>
            <pc:sldMk cId="389824215" sldId="282"/>
            <ac:spMk id="4" creationId="{80C4F823-ED7E-48CD-10D1-092897018521}"/>
          </ac:spMkLst>
        </pc:spChg>
        <pc:picChg chg="del">
          <ac:chgData name="Guilherme Ruiz Ferreira" userId="6085ef24-5f45-458e-9504-bbbbae0289c0" providerId="ADAL" clId="{B8A53834-310E-8645-B842-469D56F883F8}" dt="2024-03-22T11:41:07.613" v="2601" actId="478"/>
          <ac:picMkLst>
            <pc:docMk/>
            <pc:sldMk cId="389824215" sldId="282"/>
            <ac:picMk id="6" creationId="{DD7DCFA8-33E3-6610-21ED-6C8C5DB92832}"/>
          </ac:picMkLst>
        </pc:picChg>
      </pc:sldChg>
      <pc:sldChg chg="addSp delSp modSp add mod ord setBg">
        <pc:chgData name="Guilherme Ruiz Ferreira" userId="6085ef24-5f45-458e-9504-bbbbae0289c0" providerId="ADAL" clId="{B8A53834-310E-8645-B842-469D56F883F8}" dt="2024-03-25T14:53:06.978" v="6794" actId="207"/>
        <pc:sldMkLst>
          <pc:docMk/>
          <pc:sldMk cId="574911188" sldId="291"/>
        </pc:sldMkLst>
        <pc:spChg chg="del">
          <ac:chgData name="Guilherme Ruiz Ferreira" userId="6085ef24-5f45-458e-9504-bbbbae0289c0" providerId="ADAL" clId="{B8A53834-310E-8645-B842-469D56F883F8}" dt="2024-03-22T11:37:49.403" v="2555" actId="478"/>
          <ac:spMkLst>
            <pc:docMk/>
            <pc:sldMk cId="574911188" sldId="291"/>
            <ac:spMk id="2" creationId="{9F55D3EC-DC73-9C49-A965-A7D3A7CE359B}"/>
          </ac:spMkLst>
        </pc:spChg>
        <pc:spChg chg="add mod">
          <ac:chgData name="Guilherme Ruiz Ferreira" userId="6085ef24-5f45-458e-9504-bbbbae0289c0" providerId="ADAL" clId="{B8A53834-310E-8645-B842-469D56F883F8}" dt="2024-03-22T11:34:17.861" v="2534" actId="1076"/>
          <ac:spMkLst>
            <pc:docMk/>
            <pc:sldMk cId="574911188" sldId="291"/>
            <ac:spMk id="4" creationId="{D811B508-4156-75F2-FE27-30227AC63814}"/>
          </ac:spMkLst>
        </pc:spChg>
        <pc:spChg chg="add mod">
          <ac:chgData name="Guilherme Ruiz Ferreira" userId="6085ef24-5f45-458e-9504-bbbbae0289c0" providerId="ADAL" clId="{B8A53834-310E-8645-B842-469D56F883F8}" dt="2024-03-22T11:34:17.861" v="2534" actId="1076"/>
          <ac:spMkLst>
            <pc:docMk/>
            <pc:sldMk cId="574911188" sldId="291"/>
            <ac:spMk id="5" creationId="{24061678-3EC4-FC0F-6DAD-6D73353E7737}"/>
          </ac:spMkLst>
        </pc:spChg>
        <pc:spChg chg="add mod">
          <ac:chgData name="Guilherme Ruiz Ferreira" userId="6085ef24-5f45-458e-9504-bbbbae0289c0" providerId="ADAL" clId="{B8A53834-310E-8645-B842-469D56F883F8}" dt="2024-03-22T11:34:17.861" v="2534" actId="1076"/>
          <ac:spMkLst>
            <pc:docMk/>
            <pc:sldMk cId="574911188" sldId="291"/>
            <ac:spMk id="6" creationId="{99536022-514A-F5AA-5BD6-FE1CDC4EB7D9}"/>
          </ac:spMkLst>
        </pc:spChg>
        <pc:spChg chg="add mod">
          <ac:chgData name="Guilherme Ruiz Ferreira" userId="6085ef24-5f45-458e-9504-bbbbae0289c0" providerId="ADAL" clId="{B8A53834-310E-8645-B842-469D56F883F8}" dt="2024-03-22T11:34:17.861" v="2534" actId="1076"/>
          <ac:spMkLst>
            <pc:docMk/>
            <pc:sldMk cId="574911188" sldId="291"/>
            <ac:spMk id="7" creationId="{61EB8C85-B4CB-C54D-8BB9-E0E748358F04}"/>
          </ac:spMkLst>
        </pc:spChg>
        <pc:spChg chg="add mod">
          <ac:chgData name="Guilherme Ruiz Ferreira" userId="6085ef24-5f45-458e-9504-bbbbae0289c0" providerId="ADAL" clId="{B8A53834-310E-8645-B842-469D56F883F8}" dt="2024-03-22T11:34:26.303" v="2536" actId="1076"/>
          <ac:spMkLst>
            <pc:docMk/>
            <pc:sldMk cId="574911188" sldId="291"/>
            <ac:spMk id="8" creationId="{84194622-FB49-939E-00B0-29005611C061}"/>
          </ac:spMkLst>
        </pc:spChg>
        <pc:spChg chg="add mod">
          <ac:chgData name="Guilherme Ruiz Ferreira" userId="6085ef24-5f45-458e-9504-bbbbae0289c0" providerId="ADAL" clId="{B8A53834-310E-8645-B842-469D56F883F8}" dt="2024-03-22T11:34:17.861" v="2534" actId="1076"/>
          <ac:spMkLst>
            <pc:docMk/>
            <pc:sldMk cId="574911188" sldId="291"/>
            <ac:spMk id="9" creationId="{B9D65D0F-168A-1F88-AD3F-7B3D0DF69485}"/>
          </ac:spMkLst>
        </pc:spChg>
        <pc:spChg chg="add del mod">
          <ac:chgData name="Guilherme Ruiz Ferreira" userId="6085ef24-5f45-458e-9504-bbbbae0289c0" providerId="ADAL" clId="{B8A53834-310E-8645-B842-469D56F883F8}" dt="2024-03-22T11:38:15.568" v="2561"/>
          <ac:spMkLst>
            <pc:docMk/>
            <pc:sldMk cId="574911188" sldId="291"/>
            <ac:spMk id="15" creationId="{562D8E7B-FF28-1FEC-33F9-A035B2D60E46}"/>
          </ac:spMkLst>
        </pc:spChg>
        <pc:spChg chg="add del mod">
          <ac:chgData name="Guilherme Ruiz Ferreira" userId="6085ef24-5f45-458e-9504-bbbbae0289c0" providerId="ADAL" clId="{B8A53834-310E-8645-B842-469D56F883F8}" dt="2024-03-22T11:38:13.842" v="2560" actId="478"/>
          <ac:spMkLst>
            <pc:docMk/>
            <pc:sldMk cId="574911188" sldId="291"/>
            <ac:spMk id="16" creationId="{A9E4300D-3F74-F9E5-499A-ABE80E871087}"/>
          </ac:spMkLst>
        </pc:spChg>
        <pc:spChg chg="add mod">
          <ac:chgData name="Guilherme Ruiz Ferreira" userId="6085ef24-5f45-458e-9504-bbbbae0289c0" providerId="ADAL" clId="{B8A53834-310E-8645-B842-469D56F883F8}" dt="2024-03-25T13:59:45.352" v="4637" actId="20577"/>
          <ac:spMkLst>
            <pc:docMk/>
            <pc:sldMk cId="574911188" sldId="291"/>
            <ac:spMk id="17" creationId="{46401957-92C8-4B9E-9C5B-E8C010A89023}"/>
          </ac:spMkLst>
        </pc:spChg>
        <pc:spChg chg="add mod">
          <ac:chgData name="Guilherme Ruiz Ferreira" userId="6085ef24-5f45-458e-9504-bbbbae0289c0" providerId="ADAL" clId="{B8A53834-310E-8645-B842-469D56F883F8}" dt="2024-03-22T11:39:50.082" v="2599"/>
          <ac:spMkLst>
            <pc:docMk/>
            <pc:sldMk cId="574911188" sldId="291"/>
            <ac:spMk id="20" creationId="{DE981C1A-3D2D-86A7-6D69-1AB321D8B9FB}"/>
          </ac:spMkLst>
        </pc:spChg>
        <pc:spChg chg="add mod">
          <ac:chgData name="Guilherme Ruiz Ferreira" userId="6085ef24-5f45-458e-9504-bbbbae0289c0" providerId="ADAL" clId="{B8A53834-310E-8645-B842-469D56F883F8}" dt="2024-03-22T11:39:50.082" v="2599"/>
          <ac:spMkLst>
            <pc:docMk/>
            <pc:sldMk cId="574911188" sldId="291"/>
            <ac:spMk id="21" creationId="{069113FD-2282-0997-8F7B-92E272AF8783}"/>
          </ac:spMkLst>
        </pc:spChg>
        <pc:spChg chg="add mod">
          <ac:chgData name="Guilherme Ruiz Ferreira" userId="6085ef24-5f45-458e-9504-bbbbae0289c0" providerId="ADAL" clId="{B8A53834-310E-8645-B842-469D56F883F8}" dt="2024-03-25T14:53:06.978" v="6794" actId="207"/>
          <ac:spMkLst>
            <pc:docMk/>
            <pc:sldMk cId="574911188" sldId="291"/>
            <ac:spMk id="24" creationId="{0919AE82-563F-3296-1AE2-55EFA1460471}"/>
          </ac:spMkLst>
        </pc:spChg>
        <pc:spChg chg="add mod">
          <ac:chgData name="Guilherme Ruiz Ferreira" userId="6085ef24-5f45-458e-9504-bbbbae0289c0" providerId="ADAL" clId="{B8A53834-310E-8645-B842-469D56F883F8}" dt="2024-03-25T11:59:13.391" v="3215" actId="20577"/>
          <ac:spMkLst>
            <pc:docMk/>
            <pc:sldMk cId="574911188" sldId="291"/>
            <ac:spMk id="25" creationId="{FE5F6043-3046-2399-A5C7-6E25804BCA1D}"/>
          </ac:spMkLst>
        </pc:spChg>
        <pc:spChg chg="add mod">
          <ac:chgData name="Guilherme Ruiz Ferreira" userId="6085ef24-5f45-458e-9504-bbbbae0289c0" providerId="ADAL" clId="{B8A53834-310E-8645-B842-469D56F883F8}" dt="2024-03-25T11:59:29.416" v="3222" actId="20577"/>
          <ac:spMkLst>
            <pc:docMk/>
            <pc:sldMk cId="574911188" sldId="291"/>
            <ac:spMk id="26" creationId="{9B2812F8-277E-FE38-0EE9-E69094F5A1EB}"/>
          </ac:spMkLst>
        </pc:spChg>
        <pc:picChg chg="mod">
          <ac:chgData name="Guilherme Ruiz Ferreira" userId="6085ef24-5f45-458e-9504-bbbbae0289c0" providerId="ADAL" clId="{B8A53834-310E-8645-B842-469D56F883F8}" dt="2024-03-22T11:34:17.861" v="2534" actId="1076"/>
          <ac:picMkLst>
            <pc:docMk/>
            <pc:sldMk cId="574911188" sldId="291"/>
            <ac:picMk id="3" creationId="{6E30C2F0-FC4A-CE4E-8523-3C7B796CED34}"/>
          </ac:picMkLst>
        </pc:picChg>
        <pc:picChg chg="add mod modCrop">
          <ac:chgData name="Guilherme Ruiz Ferreira" userId="6085ef24-5f45-458e-9504-bbbbae0289c0" providerId="ADAL" clId="{B8A53834-310E-8645-B842-469D56F883F8}" dt="2024-03-25T11:56:50.926" v="3095" actId="14100"/>
          <ac:picMkLst>
            <pc:docMk/>
            <pc:sldMk cId="574911188" sldId="291"/>
            <ac:picMk id="10" creationId="{EFC159B7-0C36-6D30-66F5-B849948373E0}"/>
          </ac:picMkLst>
        </pc:picChg>
        <pc:picChg chg="add mod">
          <ac:chgData name="Guilherme Ruiz Ferreira" userId="6085ef24-5f45-458e-9504-bbbbae0289c0" providerId="ADAL" clId="{B8A53834-310E-8645-B842-469D56F883F8}" dt="2024-03-22T11:38:23.877" v="2562"/>
          <ac:picMkLst>
            <pc:docMk/>
            <pc:sldMk cId="574911188" sldId="291"/>
            <ac:picMk id="18" creationId="{D4B6D9D0-0B0F-C3FA-0DA3-B3A09455CFA8}"/>
          </ac:picMkLst>
        </pc:picChg>
        <pc:picChg chg="add mod">
          <ac:chgData name="Guilherme Ruiz Ferreira" userId="6085ef24-5f45-458e-9504-bbbbae0289c0" providerId="ADAL" clId="{B8A53834-310E-8645-B842-469D56F883F8}" dt="2024-03-22T11:38:23.877" v="2562"/>
          <ac:picMkLst>
            <pc:docMk/>
            <pc:sldMk cId="574911188" sldId="291"/>
            <ac:picMk id="19" creationId="{67EA9C7B-AD58-4756-5337-14E55A50FC85}"/>
          </ac:picMkLst>
        </pc:picChg>
        <pc:picChg chg="add mod">
          <ac:chgData name="Guilherme Ruiz Ferreira" userId="6085ef24-5f45-458e-9504-bbbbae0289c0" providerId="ADAL" clId="{B8A53834-310E-8645-B842-469D56F883F8}" dt="2024-03-22T11:40:56.911" v="2600"/>
          <ac:picMkLst>
            <pc:docMk/>
            <pc:sldMk cId="574911188" sldId="291"/>
            <ac:picMk id="22" creationId="{063D088E-3E60-2A0B-6E31-EDE9823472FD}"/>
          </ac:picMkLst>
        </pc:picChg>
        <pc:picChg chg="add mod">
          <ac:chgData name="Guilherme Ruiz Ferreira" userId="6085ef24-5f45-458e-9504-bbbbae0289c0" providerId="ADAL" clId="{B8A53834-310E-8645-B842-469D56F883F8}" dt="2024-03-25T11:56:54.778" v="3096" actId="14100"/>
          <ac:picMkLst>
            <pc:docMk/>
            <pc:sldMk cId="574911188" sldId="291"/>
            <ac:picMk id="23" creationId="{B8F1F73E-99F8-C2D1-FD3B-E0C9EF960ABB}"/>
          </ac:picMkLst>
        </pc:picChg>
        <pc:cxnChg chg="add mod">
          <ac:chgData name="Guilherme Ruiz Ferreira" userId="6085ef24-5f45-458e-9504-bbbbae0289c0" providerId="ADAL" clId="{B8A53834-310E-8645-B842-469D56F883F8}" dt="2024-03-25T11:57:11.027" v="3100" actId="1076"/>
          <ac:cxnSpMkLst>
            <pc:docMk/>
            <pc:sldMk cId="574911188" sldId="291"/>
            <ac:cxnSpMk id="12" creationId="{B6D3663A-47B1-3A4B-BFFE-B34E845D24A8}"/>
          </ac:cxnSpMkLst>
        </pc:cxnChg>
        <pc:cxnChg chg="add mod">
          <ac:chgData name="Guilherme Ruiz Ferreira" userId="6085ef24-5f45-458e-9504-bbbbae0289c0" providerId="ADAL" clId="{B8A53834-310E-8645-B842-469D56F883F8}" dt="2024-03-25T11:57:07.280" v="3099" actId="1076"/>
          <ac:cxnSpMkLst>
            <pc:docMk/>
            <pc:sldMk cId="574911188" sldId="291"/>
            <ac:cxnSpMk id="13" creationId="{ED428B4B-7408-18B7-8D72-836894189D8D}"/>
          </ac:cxnSpMkLst>
        </pc:cxnChg>
      </pc:sldChg>
      <pc:sldChg chg="del">
        <pc:chgData name="Guilherme Ruiz Ferreira" userId="6085ef24-5f45-458e-9504-bbbbae0289c0" providerId="ADAL" clId="{B8A53834-310E-8645-B842-469D56F883F8}" dt="2024-03-12T17:01:33.102" v="2" actId="2696"/>
        <pc:sldMkLst>
          <pc:docMk/>
          <pc:sldMk cId="3692017237" sldId="301"/>
        </pc:sldMkLst>
      </pc:sldChg>
      <pc:sldChg chg="del">
        <pc:chgData name="Guilherme Ruiz Ferreira" userId="6085ef24-5f45-458e-9504-bbbbae0289c0" providerId="ADAL" clId="{B8A53834-310E-8645-B842-469D56F883F8}" dt="2024-03-12T17:01:33.111" v="3" actId="2696"/>
        <pc:sldMkLst>
          <pc:docMk/>
          <pc:sldMk cId="2293506181" sldId="303"/>
        </pc:sldMkLst>
      </pc:sldChg>
      <pc:sldChg chg="del">
        <pc:chgData name="Guilherme Ruiz Ferreira" userId="6085ef24-5f45-458e-9504-bbbbae0289c0" providerId="ADAL" clId="{B8A53834-310E-8645-B842-469D56F883F8}" dt="2024-03-12T17:01:33.204" v="5" actId="2696"/>
        <pc:sldMkLst>
          <pc:docMk/>
          <pc:sldMk cId="652263594" sldId="304"/>
        </pc:sldMkLst>
      </pc:sldChg>
      <pc:sldChg chg="del">
        <pc:chgData name="Guilherme Ruiz Ferreira" userId="6085ef24-5f45-458e-9504-bbbbae0289c0" providerId="ADAL" clId="{B8A53834-310E-8645-B842-469D56F883F8}" dt="2024-03-13T15:28:48.982" v="53" actId="2696"/>
        <pc:sldMkLst>
          <pc:docMk/>
          <pc:sldMk cId="1262304059" sldId="305"/>
        </pc:sldMkLst>
      </pc:sldChg>
      <pc:sldChg chg="del">
        <pc:chgData name="Guilherme Ruiz Ferreira" userId="6085ef24-5f45-458e-9504-bbbbae0289c0" providerId="ADAL" clId="{B8A53834-310E-8645-B842-469D56F883F8}" dt="2024-03-12T17:01:33.227" v="8" actId="2696"/>
        <pc:sldMkLst>
          <pc:docMk/>
          <pc:sldMk cId="1743732629" sldId="705"/>
        </pc:sldMkLst>
      </pc:sldChg>
      <pc:sldChg chg="del">
        <pc:chgData name="Guilherme Ruiz Ferreira" userId="6085ef24-5f45-458e-9504-bbbbae0289c0" providerId="ADAL" clId="{B8A53834-310E-8645-B842-469D56F883F8}" dt="2024-03-12T17:01:33.228" v="9" actId="2696"/>
        <pc:sldMkLst>
          <pc:docMk/>
          <pc:sldMk cId="4240804260" sldId="706"/>
        </pc:sldMkLst>
      </pc:sldChg>
      <pc:sldChg chg="del">
        <pc:chgData name="Guilherme Ruiz Ferreira" userId="6085ef24-5f45-458e-9504-bbbbae0289c0" providerId="ADAL" clId="{B8A53834-310E-8645-B842-469D56F883F8}" dt="2024-03-12T17:01:33.219" v="7" actId="2696"/>
        <pc:sldMkLst>
          <pc:docMk/>
          <pc:sldMk cId="2421828783" sldId="707"/>
        </pc:sldMkLst>
      </pc:sldChg>
      <pc:sldChg chg="del">
        <pc:chgData name="Guilherme Ruiz Ferreira" userId="6085ef24-5f45-458e-9504-bbbbae0289c0" providerId="ADAL" clId="{B8A53834-310E-8645-B842-469D56F883F8}" dt="2024-03-12T17:01:33.232" v="10" actId="2696"/>
        <pc:sldMkLst>
          <pc:docMk/>
          <pc:sldMk cId="896291768" sldId="710"/>
        </pc:sldMkLst>
      </pc:sldChg>
      <pc:sldChg chg="del">
        <pc:chgData name="Guilherme Ruiz Ferreira" userId="6085ef24-5f45-458e-9504-bbbbae0289c0" providerId="ADAL" clId="{B8A53834-310E-8645-B842-469D56F883F8}" dt="2024-03-12T17:01:33.215" v="6" actId="2696"/>
        <pc:sldMkLst>
          <pc:docMk/>
          <pc:sldMk cId="670476974" sldId="711"/>
        </pc:sldMkLst>
      </pc:sldChg>
      <pc:sldChg chg="del">
        <pc:chgData name="Guilherme Ruiz Ferreira" userId="6085ef24-5f45-458e-9504-bbbbae0289c0" providerId="ADAL" clId="{B8A53834-310E-8645-B842-469D56F883F8}" dt="2024-03-12T17:01:33.086" v="1" actId="2696"/>
        <pc:sldMkLst>
          <pc:docMk/>
          <pc:sldMk cId="119831778" sldId="712"/>
        </pc:sldMkLst>
      </pc:sldChg>
      <pc:sldChg chg="addSp delSp modSp mod ord">
        <pc:chgData name="Guilherme Ruiz Ferreira" userId="6085ef24-5f45-458e-9504-bbbbae0289c0" providerId="ADAL" clId="{B8A53834-310E-8645-B842-469D56F883F8}" dt="2024-03-27T16:07:12.123" v="6810" actId="20577"/>
        <pc:sldMkLst>
          <pc:docMk/>
          <pc:sldMk cId="2266640421" sldId="713"/>
        </pc:sldMkLst>
        <pc:spChg chg="mod">
          <ac:chgData name="Guilherme Ruiz Ferreira" userId="6085ef24-5f45-458e-9504-bbbbae0289c0" providerId="ADAL" clId="{B8A53834-310E-8645-B842-469D56F883F8}" dt="2024-03-25T14:11:21.400" v="4961" actId="20577"/>
          <ac:spMkLst>
            <pc:docMk/>
            <pc:sldMk cId="2266640421" sldId="713"/>
            <ac:spMk id="2" creationId="{EDB3F63D-A15C-DC2C-448A-FD5CA689CA0E}"/>
          </ac:spMkLst>
        </pc:spChg>
        <pc:spChg chg="del">
          <ac:chgData name="Guilherme Ruiz Ferreira" userId="6085ef24-5f45-458e-9504-bbbbae0289c0" providerId="ADAL" clId="{B8A53834-310E-8645-B842-469D56F883F8}" dt="2024-03-21T17:35:34.921" v="2242" actId="478"/>
          <ac:spMkLst>
            <pc:docMk/>
            <pc:sldMk cId="2266640421" sldId="713"/>
            <ac:spMk id="3" creationId="{383F9663-09C4-98C0-7339-3765FDEE9C7F}"/>
          </ac:spMkLst>
        </pc:spChg>
        <pc:spChg chg="add del mod">
          <ac:chgData name="Guilherme Ruiz Ferreira" userId="6085ef24-5f45-458e-9504-bbbbae0289c0" providerId="ADAL" clId="{B8A53834-310E-8645-B842-469D56F883F8}" dt="2024-03-21T17:35:40.516" v="2244" actId="478"/>
          <ac:spMkLst>
            <pc:docMk/>
            <pc:sldMk cId="2266640421" sldId="713"/>
            <ac:spMk id="6" creationId="{66BA5170-E912-11AD-FD83-EAB9312EC8E8}"/>
          </ac:spMkLst>
        </pc:spChg>
        <pc:spChg chg="add del mod">
          <ac:chgData name="Guilherme Ruiz Ferreira" userId="6085ef24-5f45-458e-9504-bbbbae0289c0" providerId="ADAL" clId="{B8A53834-310E-8645-B842-469D56F883F8}" dt="2024-03-21T17:46:59.749" v="2344"/>
          <ac:spMkLst>
            <pc:docMk/>
            <pc:sldMk cId="2266640421" sldId="713"/>
            <ac:spMk id="8" creationId="{F8742243-D9A7-8DD9-1991-CD4AF49AE180}"/>
          </ac:spMkLst>
        </pc:spChg>
        <pc:spChg chg="add mod">
          <ac:chgData name="Guilherme Ruiz Ferreira" userId="6085ef24-5f45-458e-9504-bbbbae0289c0" providerId="ADAL" clId="{B8A53834-310E-8645-B842-469D56F883F8}" dt="2024-03-25T14:42:04.228" v="6650" actId="1076"/>
          <ac:spMkLst>
            <pc:docMk/>
            <pc:sldMk cId="2266640421" sldId="713"/>
            <ac:spMk id="13" creationId="{051D5759-A604-C9B0-A6D0-0B0F8AEC2EDF}"/>
          </ac:spMkLst>
        </pc:spChg>
        <pc:spChg chg="del mod">
          <ac:chgData name="Guilherme Ruiz Ferreira" userId="6085ef24-5f45-458e-9504-bbbbae0289c0" providerId="ADAL" clId="{B8A53834-310E-8645-B842-469D56F883F8}" dt="2024-03-21T17:46:32.428" v="2341" actId="478"/>
          <ac:spMkLst>
            <pc:docMk/>
            <pc:sldMk cId="2266640421" sldId="713"/>
            <ac:spMk id="16" creationId="{D6A96CB3-A6B3-6BAD-A426-3E0882940F41}"/>
          </ac:spMkLst>
        </pc:spChg>
        <pc:spChg chg="add mod">
          <ac:chgData name="Guilherme Ruiz Ferreira" userId="6085ef24-5f45-458e-9504-bbbbae0289c0" providerId="ADAL" clId="{B8A53834-310E-8645-B842-469D56F883F8}" dt="2024-03-25T14:43:39.342" v="6696" actId="1076"/>
          <ac:spMkLst>
            <pc:docMk/>
            <pc:sldMk cId="2266640421" sldId="713"/>
            <ac:spMk id="17" creationId="{9CB62A2A-E1E8-146A-8C1D-8FF187548722}"/>
          </ac:spMkLst>
        </pc:spChg>
        <pc:spChg chg="add mod">
          <ac:chgData name="Guilherme Ruiz Ferreira" userId="6085ef24-5f45-458e-9504-bbbbae0289c0" providerId="ADAL" clId="{B8A53834-310E-8645-B842-469D56F883F8}" dt="2024-03-25T14:48:19.109" v="6747" actId="2711"/>
          <ac:spMkLst>
            <pc:docMk/>
            <pc:sldMk cId="2266640421" sldId="713"/>
            <ac:spMk id="18" creationId="{A2CE38ED-C4A2-5CDE-CEDF-643035923671}"/>
          </ac:spMkLst>
        </pc:spChg>
        <pc:spChg chg="del">
          <ac:chgData name="Guilherme Ruiz Ferreira" userId="6085ef24-5f45-458e-9504-bbbbae0289c0" providerId="ADAL" clId="{B8A53834-310E-8645-B842-469D56F883F8}" dt="2024-03-21T17:35:44.220" v="2246" actId="478"/>
          <ac:spMkLst>
            <pc:docMk/>
            <pc:sldMk cId="2266640421" sldId="713"/>
            <ac:spMk id="20" creationId="{85F30E20-16D6-E49C-53DB-931FB1F5ABD0}"/>
          </ac:spMkLst>
        </pc:spChg>
        <pc:spChg chg="del">
          <ac:chgData name="Guilherme Ruiz Ferreira" userId="6085ef24-5f45-458e-9504-bbbbae0289c0" providerId="ADAL" clId="{B8A53834-310E-8645-B842-469D56F883F8}" dt="2024-03-21T17:35:44.220" v="2246" actId="478"/>
          <ac:spMkLst>
            <pc:docMk/>
            <pc:sldMk cId="2266640421" sldId="713"/>
            <ac:spMk id="21" creationId="{E47706F2-E509-1C1F-7757-9D741FE78BA9}"/>
          </ac:spMkLst>
        </pc:spChg>
        <pc:spChg chg="del">
          <ac:chgData name="Guilherme Ruiz Ferreira" userId="6085ef24-5f45-458e-9504-bbbbae0289c0" providerId="ADAL" clId="{B8A53834-310E-8645-B842-469D56F883F8}" dt="2024-03-21T17:35:54.493" v="2249" actId="478"/>
          <ac:spMkLst>
            <pc:docMk/>
            <pc:sldMk cId="2266640421" sldId="713"/>
            <ac:spMk id="22" creationId="{01AE523F-6A2F-2C7E-E04E-9AB886B9162A}"/>
          </ac:spMkLst>
        </pc:spChg>
        <pc:spChg chg="del">
          <ac:chgData name="Guilherme Ruiz Ferreira" userId="6085ef24-5f45-458e-9504-bbbbae0289c0" providerId="ADAL" clId="{B8A53834-310E-8645-B842-469D56F883F8}" dt="2024-03-21T17:35:56.962" v="2250" actId="478"/>
          <ac:spMkLst>
            <pc:docMk/>
            <pc:sldMk cId="2266640421" sldId="713"/>
            <ac:spMk id="23" creationId="{7A2DC553-8FEA-3E9F-C5BC-F18FB5969FCF}"/>
          </ac:spMkLst>
        </pc:spChg>
        <pc:spChg chg="add del mod">
          <ac:chgData name="Guilherme Ruiz Ferreira" userId="6085ef24-5f45-458e-9504-bbbbae0289c0" providerId="ADAL" clId="{B8A53834-310E-8645-B842-469D56F883F8}" dt="2024-03-25T14:41:39.579" v="6644"/>
          <ac:spMkLst>
            <pc:docMk/>
            <pc:sldMk cId="2266640421" sldId="713"/>
            <ac:spMk id="27" creationId="{9DE124F3-42A0-D800-C157-E57D45D7C81A}"/>
          </ac:spMkLst>
        </pc:spChg>
        <pc:spChg chg="add mod">
          <ac:chgData name="Guilherme Ruiz Ferreira" userId="6085ef24-5f45-458e-9504-bbbbae0289c0" providerId="ADAL" clId="{B8A53834-310E-8645-B842-469D56F883F8}" dt="2024-03-25T14:48:14.948" v="6746" actId="2711"/>
          <ac:spMkLst>
            <pc:docMk/>
            <pc:sldMk cId="2266640421" sldId="713"/>
            <ac:spMk id="29" creationId="{018C3087-AB81-C0A6-D00C-74B5131BA795}"/>
          </ac:spMkLst>
        </pc:spChg>
        <pc:spChg chg="add mod">
          <ac:chgData name="Guilherme Ruiz Ferreira" userId="6085ef24-5f45-458e-9504-bbbbae0289c0" providerId="ADAL" clId="{B8A53834-310E-8645-B842-469D56F883F8}" dt="2024-03-25T14:43:04.131" v="6683" actId="20577"/>
          <ac:spMkLst>
            <pc:docMk/>
            <pc:sldMk cId="2266640421" sldId="713"/>
            <ac:spMk id="30" creationId="{79CD55F3-39B2-42B6-A2A3-4C55CEA29497}"/>
          </ac:spMkLst>
        </pc:spChg>
        <pc:graphicFrameChg chg="add del mod modGraphic">
          <ac:chgData name="Guilherme Ruiz Ferreira" userId="6085ef24-5f45-458e-9504-bbbbae0289c0" providerId="ADAL" clId="{B8A53834-310E-8645-B842-469D56F883F8}" dt="2024-03-21T17:53:13.784" v="2351" actId="478"/>
          <ac:graphicFrameMkLst>
            <pc:docMk/>
            <pc:sldMk cId="2266640421" sldId="713"/>
            <ac:graphicFrameMk id="9" creationId="{C52F9E84-35CC-50FA-C996-531D7143FAE4}"/>
          </ac:graphicFrameMkLst>
        </pc:graphicFrameChg>
        <pc:graphicFrameChg chg="add mod modGraphic">
          <ac:chgData name="Guilherme Ruiz Ferreira" userId="6085ef24-5f45-458e-9504-bbbbae0289c0" providerId="ADAL" clId="{B8A53834-310E-8645-B842-469D56F883F8}" dt="2024-03-25T14:47:11.915" v="6737" actId="14100"/>
          <ac:graphicFrameMkLst>
            <pc:docMk/>
            <pc:sldMk cId="2266640421" sldId="713"/>
            <ac:graphicFrameMk id="12" creationId="{C34F852A-B545-C3D9-C84F-B8C4E5D3FCF2}"/>
          </ac:graphicFrameMkLst>
        </pc:graphicFrameChg>
        <pc:graphicFrameChg chg="add del mod">
          <ac:chgData name="Guilherme Ruiz Ferreira" userId="6085ef24-5f45-458e-9504-bbbbae0289c0" providerId="ADAL" clId="{B8A53834-310E-8645-B842-469D56F883F8}" dt="2024-03-21T17:57:31.066" v="2366" actId="478"/>
          <ac:graphicFrameMkLst>
            <pc:docMk/>
            <pc:sldMk cId="2266640421" sldId="713"/>
            <ac:graphicFrameMk id="15" creationId="{E1F29C1D-CDE8-3614-9148-8CE9CCC48126}"/>
          </ac:graphicFrameMkLst>
        </pc:graphicFrameChg>
        <pc:graphicFrameChg chg="add mod">
          <ac:chgData name="Guilherme Ruiz Ferreira" userId="6085ef24-5f45-458e-9504-bbbbae0289c0" providerId="ADAL" clId="{B8A53834-310E-8645-B842-469D56F883F8}" dt="2024-03-21T17:57:25.046" v="2365"/>
          <ac:graphicFrameMkLst>
            <pc:docMk/>
            <pc:sldMk cId="2266640421" sldId="713"/>
            <ac:graphicFrameMk id="19" creationId="{7487C0C9-5D14-0FB9-DD66-CE66045035C3}"/>
          </ac:graphicFrameMkLst>
        </pc:graphicFrameChg>
        <pc:graphicFrameChg chg="add mod">
          <ac:chgData name="Guilherme Ruiz Ferreira" userId="6085ef24-5f45-458e-9504-bbbbae0289c0" providerId="ADAL" clId="{B8A53834-310E-8645-B842-469D56F883F8}" dt="2024-03-27T16:07:12.123" v="6810" actId="20577"/>
          <ac:graphicFrameMkLst>
            <pc:docMk/>
            <pc:sldMk cId="2266640421" sldId="713"/>
            <ac:graphicFrameMk id="26" creationId="{0CB2307B-6129-1336-F8FA-70AFD960B7DC}"/>
          </ac:graphicFrameMkLst>
        </pc:graphicFrameChg>
        <pc:picChg chg="del">
          <ac:chgData name="Guilherme Ruiz Ferreira" userId="6085ef24-5f45-458e-9504-bbbbae0289c0" providerId="ADAL" clId="{B8A53834-310E-8645-B842-469D56F883F8}" dt="2024-03-13T15:32:01.800" v="60" actId="478"/>
          <ac:picMkLst>
            <pc:docMk/>
            <pc:sldMk cId="2266640421" sldId="713"/>
            <ac:picMk id="9" creationId="{0A8F156A-9DE2-117C-1549-59F205375F84}"/>
          </ac:picMkLst>
        </pc:picChg>
        <pc:picChg chg="del">
          <ac:chgData name="Guilherme Ruiz Ferreira" userId="6085ef24-5f45-458e-9504-bbbbae0289c0" providerId="ADAL" clId="{B8A53834-310E-8645-B842-469D56F883F8}" dt="2024-03-21T17:35:54.493" v="2249" actId="478"/>
          <ac:picMkLst>
            <pc:docMk/>
            <pc:sldMk cId="2266640421" sldId="713"/>
            <ac:picMk id="24" creationId="{34611745-C027-580B-1158-1BF92E52FAC5}"/>
          </ac:picMkLst>
        </pc:picChg>
        <pc:picChg chg="del">
          <ac:chgData name="Guilherme Ruiz Ferreira" userId="6085ef24-5f45-458e-9504-bbbbae0289c0" providerId="ADAL" clId="{B8A53834-310E-8645-B842-469D56F883F8}" dt="2024-03-21T17:35:41.576" v="2245" actId="478"/>
          <ac:picMkLst>
            <pc:docMk/>
            <pc:sldMk cId="2266640421" sldId="713"/>
            <ac:picMk id="25" creationId="{6F3C68D8-9F23-DD4D-BCCA-EB9C20533C35}"/>
          </ac:picMkLst>
        </pc:picChg>
        <pc:cxnChg chg="del mod">
          <ac:chgData name="Guilherme Ruiz Ferreira" userId="6085ef24-5f45-458e-9504-bbbbae0289c0" providerId="ADAL" clId="{B8A53834-310E-8645-B842-469D56F883F8}" dt="2024-03-21T17:35:46.420" v="2247" actId="478"/>
          <ac:cxnSpMkLst>
            <pc:docMk/>
            <pc:sldMk cId="2266640421" sldId="713"/>
            <ac:cxnSpMk id="14" creationId="{4DBDC227-B865-AE1F-2DED-E373856DF7A1}"/>
          </ac:cxnSpMkLst>
        </pc:cxnChg>
      </pc:sldChg>
      <pc:sldChg chg="del">
        <pc:chgData name="Guilherme Ruiz Ferreira" userId="6085ef24-5f45-458e-9504-bbbbae0289c0" providerId="ADAL" clId="{B8A53834-310E-8645-B842-469D56F883F8}" dt="2024-03-12T17:01:33.148" v="4" actId="2696"/>
        <pc:sldMkLst>
          <pc:docMk/>
          <pc:sldMk cId="672123306" sldId="714"/>
        </pc:sldMkLst>
      </pc:sldChg>
      <pc:sldChg chg="del">
        <pc:chgData name="Guilherme Ruiz Ferreira" userId="6085ef24-5f45-458e-9504-bbbbae0289c0" providerId="ADAL" clId="{B8A53834-310E-8645-B842-469D56F883F8}" dt="2024-03-12T17:01:33.084" v="0" actId="2696"/>
        <pc:sldMkLst>
          <pc:docMk/>
          <pc:sldMk cId="372722599" sldId="715"/>
        </pc:sldMkLst>
      </pc:sldChg>
      <pc:sldChg chg="delSp modSp mod modNotesTx">
        <pc:chgData name="Guilherme Ruiz Ferreira" userId="6085ef24-5f45-458e-9504-bbbbae0289c0" providerId="ADAL" clId="{B8A53834-310E-8645-B842-469D56F883F8}" dt="2024-03-25T14:54:14.079" v="6796" actId="207"/>
        <pc:sldMkLst>
          <pc:docMk/>
          <pc:sldMk cId="1120011880" sldId="716"/>
        </pc:sldMkLst>
        <pc:spChg chg="mod">
          <ac:chgData name="Guilherme Ruiz Ferreira" userId="6085ef24-5f45-458e-9504-bbbbae0289c0" providerId="ADAL" clId="{B8A53834-310E-8645-B842-469D56F883F8}" dt="2024-03-25T14:54:14.079" v="6796" actId="207"/>
          <ac:spMkLst>
            <pc:docMk/>
            <pc:sldMk cId="1120011880" sldId="716"/>
            <ac:spMk id="3" creationId="{0EB968D5-0715-7D55-0581-679BE977D650}"/>
          </ac:spMkLst>
        </pc:spChg>
        <pc:spChg chg="del">
          <ac:chgData name="Guilherme Ruiz Ferreira" userId="6085ef24-5f45-458e-9504-bbbbae0289c0" providerId="ADAL" clId="{B8A53834-310E-8645-B842-469D56F883F8}" dt="2024-03-14T15:21:08.437" v="217" actId="478"/>
          <ac:spMkLst>
            <pc:docMk/>
            <pc:sldMk cId="1120011880" sldId="716"/>
            <ac:spMk id="11" creationId="{341CCC8B-84AE-D89F-BD68-A174C8926077}"/>
          </ac:spMkLst>
        </pc:spChg>
        <pc:picChg chg="del">
          <ac:chgData name="Guilherme Ruiz Ferreira" userId="6085ef24-5f45-458e-9504-bbbbae0289c0" providerId="ADAL" clId="{B8A53834-310E-8645-B842-469D56F883F8}" dt="2024-03-14T15:21:06.464" v="216" actId="478"/>
          <ac:picMkLst>
            <pc:docMk/>
            <pc:sldMk cId="1120011880" sldId="716"/>
            <ac:picMk id="6" creationId="{3A25B1A5-55C3-B49E-B40B-6273B269BFED}"/>
          </ac:picMkLst>
        </pc:picChg>
        <pc:picChg chg="del">
          <ac:chgData name="Guilherme Ruiz Ferreira" userId="6085ef24-5f45-458e-9504-bbbbae0289c0" providerId="ADAL" clId="{B8A53834-310E-8645-B842-469D56F883F8}" dt="2024-03-14T15:21:04.979" v="215" actId="478"/>
          <ac:picMkLst>
            <pc:docMk/>
            <pc:sldMk cId="1120011880" sldId="716"/>
            <ac:picMk id="9" creationId="{C5796B91-EC93-5DAA-631C-EBCF2E477F10}"/>
          </ac:picMkLst>
        </pc:picChg>
      </pc:sldChg>
      <pc:sldChg chg="delSp modSp mod">
        <pc:chgData name="Guilherme Ruiz Ferreira" userId="6085ef24-5f45-458e-9504-bbbbae0289c0" providerId="ADAL" clId="{B8A53834-310E-8645-B842-469D56F883F8}" dt="2024-03-25T14:46:12.276" v="6729" actId="208"/>
        <pc:sldMkLst>
          <pc:docMk/>
          <pc:sldMk cId="2886571552" sldId="717"/>
        </pc:sldMkLst>
        <pc:spChg chg="mod">
          <ac:chgData name="Guilherme Ruiz Ferreira" userId="6085ef24-5f45-458e-9504-bbbbae0289c0" providerId="ADAL" clId="{B8A53834-310E-8645-B842-469D56F883F8}" dt="2024-03-15T15:25:40.017" v="1096" actId="27636"/>
          <ac:spMkLst>
            <pc:docMk/>
            <pc:sldMk cId="2886571552" sldId="717"/>
            <ac:spMk id="2" creationId="{A0A7A372-9722-2885-8629-371A6B06024F}"/>
          </ac:spMkLst>
        </pc:spChg>
        <pc:spChg chg="del">
          <ac:chgData name="Guilherme Ruiz Ferreira" userId="6085ef24-5f45-458e-9504-bbbbae0289c0" providerId="ADAL" clId="{B8A53834-310E-8645-B842-469D56F883F8}" dt="2024-03-15T15:25:42.293" v="1097" actId="478"/>
          <ac:spMkLst>
            <pc:docMk/>
            <pc:sldMk cId="2886571552" sldId="717"/>
            <ac:spMk id="24" creationId="{BD5D721A-F54C-636D-8401-72F35C3FD1F4}"/>
          </ac:spMkLst>
        </pc:spChg>
        <pc:spChg chg="mod">
          <ac:chgData name="Guilherme Ruiz Ferreira" userId="6085ef24-5f45-458e-9504-bbbbae0289c0" providerId="ADAL" clId="{B8A53834-310E-8645-B842-469D56F883F8}" dt="2024-03-15T15:26:07.364" v="1100" actId="1076"/>
          <ac:spMkLst>
            <pc:docMk/>
            <pc:sldMk cId="2886571552" sldId="717"/>
            <ac:spMk id="27" creationId="{19587115-FB20-F6D6-2E25-39209F5C39C7}"/>
          </ac:spMkLst>
        </pc:spChg>
        <pc:spChg chg="mod">
          <ac:chgData name="Guilherme Ruiz Ferreira" userId="6085ef24-5f45-458e-9504-bbbbae0289c0" providerId="ADAL" clId="{B8A53834-310E-8645-B842-469D56F883F8}" dt="2024-03-15T15:26:07.364" v="1100" actId="1076"/>
          <ac:spMkLst>
            <pc:docMk/>
            <pc:sldMk cId="2886571552" sldId="717"/>
            <ac:spMk id="28" creationId="{0AEA2546-D6F2-93CA-F959-DE6B2C16F8E9}"/>
          </ac:spMkLst>
        </pc:spChg>
        <pc:picChg chg="del">
          <ac:chgData name="Guilherme Ruiz Ferreira" userId="6085ef24-5f45-458e-9504-bbbbae0289c0" providerId="ADAL" clId="{B8A53834-310E-8645-B842-469D56F883F8}" dt="2024-03-22T11:44:27.311" v="2682" actId="478"/>
          <ac:picMkLst>
            <pc:docMk/>
            <pc:sldMk cId="2886571552" sldId="717"/>
            <ac:picMk id="9" creationId="{5B7545A2-83A4-78FE-56BE-C2E3F716064E}"/>
          </ac:picMkLst>
        </pc:picChg>
        <pc:picChg chg="mod">
          <ac:chgData name="Guilherme Ruiz Ferreira" userId="6085ef24-5f45-458e-9504-bbbbae0289c0" providerId="ADAL" clId="{B8A53834-310E-8645-B842-469D56F883F8}" dt="2024-03-15T15:26:07.364" v="1100" actId="1076"/>
          <ac:picMkLst>
            <pc:docMk/>
            <pc:sldMk cId="2886571552" sldId="717"/>
            <ac:picMk id="19" creationId="{AAFD2150-441A-F32A-FA1D-7EBEFABC3072}"/>
          </ac:picMkLst>
        </pc:picChg>
        <pc:picChg chg="mod">
          <ac:chgData name="Guilherme Ruiz Ferreira" userId="6085ef24-5f45-458e-9504-bbbbae0289c0" providerId="ADAL" clId="{B8A53834-310E-8645-B842-469D56F883F8}" dt="2024-03-15T15:26:07.364" v="1100" actId="1076"/>
          <ac:picMkLst>
            <pc:docMk/>
            <pc:sldMk cId="2886571552" sldId="717"/>
            <ac:picMk id="23" creationId="{56F7C2EE-65B7-C452-5A2B-BD2010BBFCB8}"/>
          </ac:picMkLst>
        </pc:picChg>
        <pc:cxnChg chg="mod">
          <ac:chgData name="Guilherme Ruiz Ferreira" userId="6085ef24-5f45-458e-9504-bbbbae0289c0" providerId="ADAL" clId="{B8A53834-310E-8645-B842-469D56F883F8}" dt="2024-03-25T14:46:12.276" v="6729" actId="208"/>
          <ac:cxnSpMkLst>
            <pc:docMk/>
            <pc:sldMk cId="2886571552" sldId="717"/>
            <ac:cxnSpMk id="26" creationId="{27F52CDB-CB09-E051-39B2-8AB2B6128841}"/>
          </ac:cxnSpMkLst>
        </pc:cxnChg>
      </pc:sldChg>
      <pc:sldChg chg="addSp delSp modSp mod">
        <pc:chgData name="Guilherme Ruiz Ferreira" userId="6085ef24-5f45-458e-9504-bbbbae0289c0" providerId="ADAL" clId="{B8A53834-310E-8645-B842-469D56F883F8}" dt="2024-03-25T13:57:23.405" v="4557" actId="20577"/>
        <pc:sldMkLst>
          <pc:docMk/>
          <pc:sldMk cId="2289452132" sldId="718"/>
        </pc:sldMkLst>
        <pc:spChg chg="mod">
          <ac:chgData name="Guilherme Ruiz Ferreira" userId="6085ef24-5f45-458e-9504-bbbbae0289c0" providerId="ADAL" clId="{B8A53834-310E-8645-B842-469D56F883F8}" dt="2024-03-25T13:57:23.405" v="4557" actId="20577"/>
          <ac:spMkLst>
            <pc:docMk/>
            <pc:sldMk cId="2289452132" sldId="718"/>
            <ac:spMk id="2" creationId="{91AEC36C-0A1A-F599-DEE8-A31B11536D2A}"/>
          </ac:spMkLst>
        </pc:spChg>
        <pc:spChg chg="add mod">
          <ac:chgData name="Guilherme Ruiz Ferreira" userId="6085ef24-5f45-458e-9504-bbbbae0289c0" providerId="ADAL" clId="{B8A53834-310E-8645-B842-469D56F883F8}" dt="2024-03-15T15:00:46.510" v="457" actId="1076"/>
          <ac:spMkLst>
            <pc:docMk/>
            <pc:sldMk cId="2289452132" sldId="718"/>
            <ac:spMk id="6" creationId="{3EE6B7AB-468A-6587-7F6A-51665B84991F}"/>
          </ac:spMkLst>
        </pc:spChg>
        <pc:spChg chg="mod">
          <ac:chgData name="Guilherme Ruiz Ferreira" userId="6085ef24-5f45-458e-9504-bbbbae0289c0" providerId="ADAL" clId="{B8A53834-310E-8645-B842-469D56F883F8}" dt="2024-03-15T15:18:53.106" v="1021" actId="1076"/>
          <ac:spMkLst>
            <pc:docMk/>
            <pc:sldMk cId="2289452132" sldId="718"/>
            <ac:spMk id="12" creationId="{D7F2544C-85AC-B902-1EA8-3B19C24BA0A2}"/>
          </ac:spMkLst>
        </pc:spChg>
        <pc:spChg chg="mod">
          <ac:chgData name="Guilherme Ruiz Ferreira" userId="6085ef24-5f45-458e-9504-bbbbae0289c0" providerId="ADAL" clId="{B8A53834-310E-8645-B842-469D56F883F8}" dt="2024-03-25T13:55:57.015" v="4541" actId="1076"/>
          <ac:spMkLst>
            <pc:docMk/>
            <pc:sldMk cId="2289452132" sldId="718"/>
            <ac:spMk id="18" creationId="{5DF7896C-9D49-8907-5216-D7B13D2F12E3}"/>
          </ac:spMkLst>
        </pc:spChg>
        <pc:spChg chg="mod">
          <ac:chgData name="Guilherme Ruiz Ferreira" userId="6085ef24-5f45-458e-9504-bbbbae0289c0" providerId="ADAL" clId="{B8A53834-310E-8645-B842-469D56F883F8}" dt="2024-03-15T15:06:59.307" v="761" actId="1076"/>
          <ac:spMkLst>
            <pc:docMk/>
            <pc:sldMk cId="2289452132" sldId="718"/>
            <ac:spMk id="20" creationId="{939DE9C1-324F-77FB-49A2-C05AC26FAAEB}"/>
          </ac:spMkLst>
        </pc:spChg>
        <pc:picChg chg="mod">
          <ac:chgData name="Guilherme Ruiz Ferreira" userId="6085ef24-5f45-458e-9504-bbbbae0289c0" providerId="ADAL" clId="{B8A53834-310E-8645-B842-469D56F883F8}" dt="2024-03-15T14:56:43.732" v="260" actId="14100"/>
          <ac:picMkLst>
            <pc:docMk/>
            <pc:sldMk cId="2289452132" sldId="718"/>
            <ac:picMk id="3" creationId="{51AA231C-E97E-8823-A560-9E63496B163E}"/>
          </ac:picMkLst>
        </pc:picChg>
        <pc:picChg chg="mod">
          <ac:chgData name="Guilherme Ruiz Ferreira" userId="6085ef24-5f45-458e-9504-bbbbae0289c0" providerId="ADAL" clId="{B8A53834-310E-8645-B842-469D56F883F8}" dt="2024-03-15T14:56:43.336" v="258" actId="14100"/>
          <ac:picMkLst>
            <pc:docMk/>
            <pc:sldMk cId="2289452132" sldId="718"/>
            <ac:picMk id="5" creationId="{DA0A8286-9749-995C-630B-56ABD65BDA5C}"/>
          </ac:picMkLst>
        </pc:picChg>
        <pc:picChg chg="mod">
          <ac:chgData name="Guilherme Ruiz Ferreira" userId="6085ef24-5f45-458e-9504-bbbbae0289c0" providerId="ADAL" clId="{B8A53834-310E-8645-B842-469D56F883F8}" dt="2024-03-13T15:28:03.846" v="51" actId="14826"/>
          <ac:picMkLst>
            <pc:docMk/>
            <pc:sldMk cId="2289452132" sldId="718"/>
            <ac:picMk id="8" creationId="{9A04E69A-2AB1-1EAB-542B-23AC2EB55A43}"/>
          </ac:picMkLst>
        </pc:picChg>
        <pc:picChg chg="del">
          <ac:chgData name="Guilherme Ruiz Ferreira" userId="6085ef24-5f45-458e-9504-bbbbae0289c0" providerId="ADAL" clId="{B8A53834-310E-8645-B842-469D56F883F8}" dt="2024-03-13T15:31:52.346" v="58" actId="478"/>
          <ac:picMkLst>
            <pc:docMk/>
            <pc:sldMk cId="2289452132" sldId="718"/>
            <ac:picMk id="9" creationId="{566CF38B-9337-AD07-0178-DDB93E87156C}"/>
          </ac:picMkLst>
        </pc:picChg>
        <pc:cxnChg chg="mod">
          <ac:chgData name="Guilherme Ruiz Ferreira" userId="6085ef24-5f45-458e-9504-bbbbae0289c0" providerId="ADAL" clId="{B8A53834-310E-8645-B842-469D56F883F8}" dt="2024-03-15T14:56:43.549" v="259" actId="1076"/>
          <ac:cxnSpMkLst>
            <pc:docMk/>
            <pc:sldMk cId="2289452132" sldId="718"/>
            <ac:cxnSpMk id="15" creationId="{73CCFF69-44E7-63FD-79B9-79A2DBC80752}"/>
          </ac:cxnSpMkLst>
        </pc:cxnChg>
        <pc:cxnChg chg="mod">
          <ac:chgData name="Guilherme Ruiz Ferreira" userId="6085ef24-5f45-458e-9504-bbbbae0289c0" providerId="ADAL" clId="{B8A53834-310E-8645-B842-469D56F883F8}" dt="2024-03-15T15:06:56.067" v="760" actId="1076"/>
          <ac:cxnSpMkLst>
            <pc:docMk/>
            <pc:sldMk cId="2289452132" sldId="718"/>
            <ac:cxnSpMk id="22" creationId="{CC5BD0F1-A839-EAA3-1506-3BAE588645B8}"/>
          </ac:cxnSpMkLst>
        </pc:cxnChg>
      </pc:sldChg>
      <pc:sldChg chg="addSp delSp modSp mod ord">
        <pc:chgData name="Guilherme Ruiz Ferreira" userId="6085ef24-5f45-458e-9504-bbbbae0289c0" providerId="ADAL" clId="{B8A53834-310E-8645-B842-469D56F883F8}" dt="2024-03-25T13:20:44.782" v="3396" actId="1036"/>
        <pc:sldMkLst>
          <pc:docMk/>
          <pc:sldMk cId="1062360277" sldId="719"/>
        </pc:sldMkLst>
        <pc:spChg chg="mod">
          <ac:chgData name="Guilherme Ruiz Ferreira" userId="6085ef24-5f45-458e-9504-bbbbae0289c0" providerId="ADAL" clId="{B8A53834-310E-8645-B842-469D56F883F8}" dt="2024-03-25T12:06:27.514" v="3358" actId="20577"/>
          <ac:spMkLst>
            <pc:docMk/>
            <pc:sldMk cId="1062360277" sldId="719"/>
            <ac:spMk id="2" creationId="{79259A73-A8F2-5B8E-834C-02344248ACFF}"/>
          </ac:spMkLst>
        </pc:spChg>
        <pc:spChg chg="mod">
          <ac:chgData name="Guilherme Ruiz Ferreira" userId="6085ef24-5f45-458e-9504-bbbbae0289c0" providerId="ADAL" clId="{B8A53834-310E-8645-B842-469D56F883F8}" dt="2024-03-13T15:31:39.007" v="56" actId="20577"/>
          <ac:spMkLst>
            <pc:docMk/>
            <pc:sldMk cId="1062360277" sldId="719"/>
            <ac:spMk id="6" creationId="{4AAE0D1B-A08D-13D7-1048-27AD6435BA1B}"/>
          </ac:spMkLst>
        </pc:spChg>
        <pc:spChg chg="add del mod">
          <ac:chgData name="Guilherme Ruiz Ferreira" userId="6085ef24-5f45-458e-9504-bbbbae0289c0" providerId="ADAL" clId="{B8A53834-310E-8645-B842-469D56F883F8}" dt="2024-03-25T13:20:44.782" v="3396" actId="1036"/>
          <ac:spMkLst>
            <pc:docMk/>
            <pc:sldMk cId="1062360277" sldId="719"/>
            <ac:spMk id="20" creationId="{B47488A2-02BC-5978-F36B-DFE1916A1183}"/>
          </ac:spMkLst>
        </pc:spChg>
        <pc:picChg chg="mod">
          <ac:chgData name="Guilherme Ruiz Ferreira" userId="6085ef24-5f45-458e-9504-bbbbae0289c0" providerId="ADAL" clId="{B8A53834-310E-8645-B842-469D56F883F8}" dt="2024-03-13T15:30:33.301" v="54" actId="14826"/>
          <ac:picMkLst>
            <pc:docMk/>
            <pc:sldMk cId="1062360277" sldId="719"/>
            <ac:picMk id="3" creationId="{B74BAC64-E2AE-4D4E-2B30-79E4953F1198}"/>
          </ac:picMkLst>
        </pc:picChg>
        <pc:picChg chg="mod">
          <ac:chgData name="Guilherme Ruiz Ferreira" userId="6085ef24-5f45-458e-9504-bbbbae0289c0" providerId="ADAL" clId="{B8A53834-310E-8645-B842-469D56F883F8}" dt="2024-03-13T15:32:31.227" v="62" actId="14826"/>
          <ac:picMkLst>
            <pc:docMk/>
            <pc:sldMk cId="1062360277" sldId="719"/>
            <ac:picMk id="5" creationId="{ABED17DD-080E-4988-6BDD-B7BD98CD001B}"/>
          </ac:picMkLst>
        </pc:picChg>
        <pc:picChg chg="mod">
          <ac:chgData name="Guilherme Ruiz Ferreira" userId="6085ef24-5f45-458e-9504-bbbbae0289c0" providerId="ADAL" clId="{B8A53834-310E-8645-B842-469D56F883F8}" dt="2024-03-13T15:32:53.130" v="63" actId="14826"/>
          <ac:picMkLst>
            <pc:docMk/>
            <pc:sldMk cId="1062360277" sldId="719"/>
            <ac:picMk id="8" creationId="{FC4DB489-22CC-F9A1-FA18-90B28BB39C8D}"/>
          </ac:picMkLst>
        </pc:picChg>
        <pc:picChg chg="del">
          <ac:chgData name="Guilherme Ruiz Ferreira" userId="6085ef24-5f45-458e-9504-bbbbae0289c0" providerId="ADAL" clId="{B8A53834-310E-8645-B842-469D56F883F8}" dt="2024-03-13T15:31:49.667" v="57" actId="478"/>
          <ac:picMkLst>
            <pc:docMk/>
            <pc:sldMk cId="1062360277" sldId="719"/>
            <ac:picMk id="9" creationId="{284E0F3A-8C34-ADD2-1CC0-976FB648CD41}"/>
          </ac:picMkLst>
        </pc:picChg>
        <pc:picChg chg="add del mod">
          <ac:chgData name="Guilherme Ruiz Ferreira" userId="6085ef24-5f45-458e-9504-bbbbae0289c0" providerId="ADAL" clId="{B8A53834-310E-8645-B842-469D56F883F8}" dt="2024-03-13T17:15:40.268" v="144" actId="21"/>
          <ac:picMkLst>
            <pc:docMk/>
            <pc:sldMk cId="1062360277" sldId="719"/>
            <ac:picMk id="14" creationId="{B4963B06-9C8B-7095-A857-81F202D6190C}"/>
          </ac:picMkLst>
        </pc:picChg>
        <pc:cxnChg chg="add del mod">
          <ac:chgData name="Guilherme Ruiz Ferreira" userId="6085ef24-5f45-458e-9504-bbbbae0289c0" providerId="ADAL" clId="{B8A53834-310E-8645-B842-469D56F883F8}" dt="2024-03-25T13:20:41.818" v="3391" actId="478"/>
          <ac:cxnSpMkLst>
            <pc:docMk/>
            <pc:sldMk cId="1062360277" sldId="719"/>
            <ac:cxnSpMk id="22" creationId="{CDCC1922-32CD-70E6-37F3-50890D5062B6}"/>
          </ac:cxnSpMkLst>
        </pc:cxnChg>
      </pc:sldChg>
      <pc:sldChg chg="addSp delSp modSp del mod">
        <pc:chgData name="Guilherme Ruiz Ferreira" userId="6085ef24-5f45-458e-9504-bbbbae0289c0" providerId="ADAL" clId="{B8A53834-310E-8645-B842-469D56F883F8}" dt="2024-03-25T13:51:32.658" v="4491" actId="2696"/>
        <pc:sldMkLst>
          <pc:docMk/>
          <pc:sldMk cId="1043434258" sldId="720"/>
        </pc:sldMkLst>
        <pc:spChg chg="add mod">
          <ac:chgData name="Guilherme Ruiz Ferreira" userId="6085ef24-5f45-458e-9504-bbbbae0289c0" providerId="ADAL" clId="{B8A53834-310E-8645-B842-469D56F883F8}" dt="2024-03-25T13:47:42.188" v="4442" actId="1076"/>
          <ac:spMkLst>
            <pc:docMk/>
            <pc:sldMk cId="1043434258" sldId="720"/>
            <ac:spMk id="2" creationId="{CB7A071E-B5EE-4333-FECC-707ABDB27D3C}"/>
          </ac:spMkLst>
        </pc:spChg>
        <pc:spChg chg="add mod">
          <ac:chgData name="Guilherme Ruiz Ferreira" userId="6085ef24-5f45-458e-9504-bbbbae0289c0" providerId="ADAL" clId="{B8A53834-310E-8645-B842-469D56F883F8}" dt="2024-03-25T13:45:32.369" v="4419" actId="1076"/>
          <ac:spMkLst>
            <pc:docMk/>
            <pc:sldMk cId="1043434258" sldId="720"/>
            <ac:spMk id="8" creationId="{2A365B18-A9E9-846E-E08E-EED2AA3AF3CE}"/>
          </ac:spMkLst>
        </pc:spChg>
        <pc:spChg chg="mod">
          <ac:chgData name="Guilherme Ruiz Ferreira" userId="6085ef24-5f45-458e-9504-bbbbae0289c0" providerId="ADAL" clId="{B8A53834-310E-8645-B842-469D56F883F8}" dt="2024-03-21T17:46:16.627" v="2338" actId="20577"/>
          <ac:spMkLst>
            <pc:docMk/>
            <pc:sldMk cId="1043434258" sldId="720"/>
            <ac:spMk id="9" creationId="{647879AF-3C9B-1983-D23B-A4BAA667AB1D}"/>
          </ac:spMkLst>
        </pc:spChg>
        <pc:spChg chg="del mod">
          <ac:chgData name="Guilherme Ruiz Ferreira" userId="6085ef24-5f45-458e-9504-bbbbae0289c0" providerId="ADAL" clId="{B8A53834-310E-8645-B842-469D56F883F8}" dt="2024-03-25T13:40:14.416" v="4253" actId="478"/>
          <ac:spMkLst>
            <pc:docMk/>
            <pc:sldMk cId="1043434258" sldId="720"/>
            <ac:spMk id="14" creationId="{193C74FC-F4F1-33D4-3409-E53402EFAE5F}"/>
          </ac:spMkLst>
        </pc:spChg>
        <pc:spChg chg="del">
          <ac:chgData name="Guilherme Ruiz Ferreira" userId="6085ef24-5f45-458e-9504-bbbbae0289c0" providerId="ADAL" clId="{B8A53834-310E-8645-B842-469D56F883F8}" dt="2024-03-25T13:40:21.424" v="4254" actId="478"/>
          <ac:spMkLst>
            <pc:docMk/>
            <pc:sldMk cId="1043434258" sldId="720"/>
            <ac:spMk id="15" creationId="{2E8A7527-7EDC-3696-91C6-C519FB8AE0D1}"/>
          </ac:spMkLst>
        </pc:spChg>
        <pc:spChg chg="mod">
          <ac:chgData name="Guilherme Ruiz Ferreira" userId="6085ef24-5f45-458e-9504-bbbbae0289c0" providerId="ADAL" clId="{B8A53834-310E-8645-B842-469D56F883F8}" dt="2024-03-25T13:40:29.720" v="4255" actId="1076"/>
          <ac:spMkLst>
            <pc:docMk/>
            <pc:sldMk cId="1043434258" sldId="720"/>
            <ac:spMk id="16" creationId="{2CE516B0-9A7C-B810-BFAF-37E3D89EF514}"/>
          </ac:spMkLst>
        </pc:spChg>
        <pc:picChg chg="add mod">
          <ac:chgData name="Guilherme Ruiz Ferreira" userId="6085ef24-5f45-458e-9504-bbbbae0289c0" providerId="ADAL" clId="{B8A53834-310E-8645-B842-469D56F883F8}" dt="2024-03-25T13:44:49.766" v="4408" actId="14861"/>
          <ac:picMkLst>
            <pc:docMk/>
            <pc:sldMk cId="1043434258" sldId="720"/>
            <ac:picMk id="3" creationId="{1EC8C8F8-3BEF-0979-B008-1B8E012E2718}"/>
          </ac:picMkLst>
        </pc:picChg>
        <pc:picChg chg="mod">
          <ac:chgData name="Guilherme Ruiz Ferreira" userId="6085ef24-5f45-458e-9504-bbbbae0289c0" providerId="ADAL" clId="{B8A53834-310E-8645-B842-469D56F883F8}" dt="2024-03-25T13:47:26.069" v="4440" actId="1076"/>
          <ac:picMkLst>
            <pc:docMk/>
            <pc:sldMk cId="1043434258" sldId="720"/>
            <ac:picMk id="6" creationId="{E716D4DB-7978-CCF2-A583-D8B3B78FBD07}"/>
          </ac:picMkLst>
        </pc:picChg>
        <pc:picChg chg="mod">
          <ac:chgData name="Guilherme Ruiz Ferreira" userId="6085ef24-5f45-458e-9504-bbbbae0289c0" providerId="ADAL" clId="{B8A53834-310E-8645-B842-469D56F883F8}" dt="2024-03-25T13:40:29.720" v="4255" actId="1076"/>
          <ac:picMkLst>
            <pc:docMk/>
            <pc:sldMk cId="1043434258" sldId="720"/>
            <ac:picMk id="7" creationId="{C157B6C5-CC84-6527-BBC6-2B6A5245F95C}"/>
          </ac:picMkLst>
        </pc:picChg>
      </pc:sldChg>
      <pc:sldChg chg="delSp del">
        <pc:chgData name="Guilherme Ruiz Ferreira" userId="6085ef24-5f45-458e-9504-bbbbae0289c0" providerId="ADAL" clId="{B8A53834-310E-8645-B842-469D56F883F8}" dt="2024-03-14T15:21:32.496" v="218" actId="2696"/>
        <pc:sldMkLst>
          <pc:docMk/>
          <pc:sldMk cId="2328648625" sldId="721"/>
        </pc:sldMkLst>
        <pc:picChg chg="del">
          <ac:chgData name="Guilherme Ruiz Ferreira" userId="6085ef24-5f45-458e-9504-bbbbae0289c0" providerId="ADAL" clId="{B8A53834-310E-8645-B842-469D56F883F8}" dt="2024-03-13T15:31:58.464" v="59" actId="478"/>
          <ac:picMkLst>
            <pc:docMk/>
            <pc:sldMk cId="2328648625" sldId="721"/>
            <ac:picMk id="9" creationId="{56AFA23D-50C8-376A-1C74-1DA51D59DEF2}"/>
          </ac:picMkLst>
        </pc:picChg>
      </pc:sldChg>
      <pc:sldChg chg="modSp add del mod">
        <pc:chgData name="Guilherme Ruiz Ferreira" userId="6085ef24-5f45-458e-9504-bbbbae0289c0" providerId="ADAL" clId="{B8A53834-310E-8645-B842-469D56F883F8}" dt="2024-03-15T15:18:22.710" v="1004" actId="2696"/>
        <pc:sldMkLst>
          <pc:docMk/>
          <pc:sldMk cId="482563658" sldId="722"/>
        </pc:sldMkLst>
        <pc:picChg chg="mod">
          <ac:chgData name="Guilherme Ruiz Ferreira" userId="6085ef24-5f45-458e-9504-bbbbae0289c0" providerId="ADAL" clId="{B8A53834-310E-8645-B842-469D56F883F8}" dt="2024-03-13T15:33:29.138" v="65" actId="14826"/>
          <ac:picMkLst>
            <pc:docMk/>
            <pc:sldMk cId="482563658" sldId="722"/>
            <ac:picMk id="6" creationId="{E716D4DB-7978-CCF2-A583-D8B3B78FBD07}"/>
          </ac:picMkLst>
        </pc:picChg>
      </pc:sldChg>
      <pc:sldChg chg="addSp delSp modSp add mod">
        <pc:chgData name="Guilherme Ruiz Ferreira" userId="6085ef24-5f45-458e-9504-bbbbae0289c0" providerId="ADAL" clId="{B8A53834-310E-8645-B842-469D56F883F8}" dt="2024-03-25T13:56:12.555" v="4544" actId="1076"/>
        <pc:sldMkLst>
          <pc:docMk/>
          <pc:sldMk cId="256799807" sldId="723"/>
        </pc:sldMkLst>
        <pc:spChg chg="mod">
          <ac:chgData name="Guilherme Ruiz Ferreira" userId="6085ef24-5f45-458e-9504-bbbbae0289c0" providerId="ADAL" clId="{B8A53834-310E-8645-B842-469D56F883F8}" dt="2024-03-21T17:46:02.369" v="2333" actId="20577"/>
          <ac:spMkLst>
            <pc:docMk/>
            <pc:sldMk cId="256799807" sldId="723"/>
            <ac:spMk id="2" creationId="{91AEC36C-0A1A-F599-DEE8-A31B11536D2A}"/>
          </ac:spMkLst>
        </pc:spChg>
        <pc:spChg chg="add mod">
          <ac:chgData name="Guilherme Ruiz Ferreira" userId="6085ef24-5f45-458e-9504-bbbbae0289c0" providerId="ADAL" clId="{B8A53834-310E-8645-B842-469D56F883F8}" dt="2024-03-15T15:01:03.122" v="460"/>
          <ac:spMkLst>
            <pc:docMk/>
            <pc:sldMk cId="256799807" sldId="723"/>
            <ac:spMk id="6" creationId="{506DCE81-3823-512A-96F3-A529999017FB}"/>
          </ac:spMkLst>
        </pc:spChg>
        <pc:spChg chg="add mod">
          <ac:chgData name="Guilherme Ruiz Ferreira" userId="6085ef24-5f45-458e-9504-bbbbae0289c0" providerId="ADAL" clId="{B8A53834-310E-8645-B842-469D56F883F8}" dt="2024-03-25T13:56:12.555" v="4544" actId="1076"/>
          <ac:spMkLst>
            <pc:docMk/>
            <pc:sldMk cId="256799807" sldId="723"/>
            <ac:spMk id="9" creationId="{F97AD6D8-7D67-BACE-241D-DA1242966814}"/>
          </ac:spMkLst>
        </pc:spChg>
        <pc:spChg chg="add mod">
          <ac:chgData name="Guilherme Ruiz Ferreira" userId="6085ef24-5f45-458e-9504-bbbbae0289c0" providerId="ADAL" clId="{B8A53834-310E-8645-B842-469D56F883F8}" dt="2024-03-15T15:08:54.993" v="855" actId="14100"/>
          <ac:spMkLst>
            <pc:docMk/>
            <pc:sldMk cId="256799807" sldId="723"/>
            <ac:spMk id="14" creationId="{BDA1F034-87B2-364B-4162-296AC502CE68}"/>
          </ac:spMkLst>
        </pc:spChg>
        <pc:spChg chg="del">
          <ac:chgData name="Guilherme Ruiz Ferreira" userId="6085ef24-5f45-458e-9504-bbbbae0289c0" providerId="ADAL" clId="{B8A53834-310E-8645-B842-469D56F883F8}" dt="2024-03-25T13:55:07.969" v="4535" actId="478"/>
          <ac:spMkLst>
            <pc:docMk/>
            <pc:sldMk cId="256799807" sldId="723"/>
            <ac:spMk id="18" creationId="{5DF7896C-9D49-8907-5216-D7B13D2F12E3}"/>
          </ac:spMkLst>
        </pc:spChg>
        <pc:spChg chg="del">
          <ac:chgData name="Guilherme Ruiz Ferreira" userId="6085ef24-5f45-458e-9504-bbbbae0289c0" providerId="ADAL" clId="{B8A53834-310E-8645-B842-469D56F883F8}" dt="2024-03-15T15:06:14.888" v="720" actId="478"/>
          <ac:spMkLst>
            <pc:docMk/>
            <pc:sldMk cId="256799807" sldId="723"/>
            <ac:spMk id="20" creationId="{939DE9C1-324F-77FB-49A2-C05AC26FAAEB}"/>
          </ac:spMkLst>
        </pc:spChg>
        <pc:picChg chg="mod">
          <ac:chgData name="Guilherme Ruiz Ferreira" userId="6085ef24-5f45-458e-9504-bbbbae0289c0" providerId="ADAL" clId="{B8A53834-310E-8645-B842-469D56F883F8}" dt="2024-03-13T15:35:56.586" v="99" actId="14826"/>
          <ac:picMkLst>
            <pc:docMk/>
            <pc:sldMk cId="256799807" sldId="723"/>
            <ac:picMk id="3" creationId="{51AA231C-E97E-8823-A560-9E63496B163E}"/>
          </ac:picMkLst>
        </pc:picChg>
        <pc:picChg chg="mod">
          <ac:chgData name="Guilherme Ruiz Ferreira" userId="6085ef24-5f45-458e-9504-bbbbae0289c0" providerId="ADAL" clId="{B8A53834-310E-8645-B842-469D56F883F8}" dt="2024-03-13T15:36:28.138" v="100" actId="14826"/>
          <ac:picMkLst>
            <pc:docMk/>
            <pc:sldMk cId="256799807" sldId="723"/>
            <ac:picMk id="5" creationId="{DA0A8286-9749-995C-630B-56ABD65BDA5C}"/>
          </ac:picMkLst>
        </pc:picChg>
        <pc:picChg chg="mod">
          <ac:chgData name="Guilherme Ruiz Ferreira" userId="6085ef24-5f45-458e-9504-bbbbae0289c0" providerId="ADAL" clId="{B8A53834-310E-8645-B842-469D56F883F8}" dt="2024-03-13T15:36:50.103" v="101" actId="14826"/>
          <ac:picMkLst>
            <pc:docMk/>
            <pc:sldMk cId="256799807" sldId="723"/>
            <ac:picMk id="8" creationId="{9A04E69A-2AB1-1EAB-542B-23AC2EB55A43}"/>
          </ac:picMkLst>
        </pc:picChg>
        <pc:cxnChg chg="mod">
          <ac:chgData name="Guilherme Ruiz Ferreira" userId="6085ef24-5f45-458e-9504-bbbbae0289c0" providerId="ADAL" clId="{B8A53834-310E-8645-B842-469D56F883F8}" dt="2024-03-15T15:07:08.859" v="762" actId="1076"/>
          <ac:cxnSpMkLst>
            <pc:docMk/>
            <pc:sldMk cId="256799807" sldId="723"/>
            <ac:cxnSpMk id="22" creationId="{CC5BD0F1-A839-EAA3-1506-3BAE588645B8}"/>
          </ac:cxnSpMkLst>
        </pc:cxnChg>
      </pc:sldChg>
      <pc:sldChg chg="addSp delSp modSp add del mod ord">
        <pc:chgData name="Guilherme Ruiz Ferreira" userId="6085ef24-5f45-458e-9504-bbbbae0289c0" providerId="ADAL" clId="{B8A53834-310E-8645-B842-469D56F883F8}" dt="2024-03-25T13:47:50.762" v="4444" actId="2696"/>
        <pc:sldMkLst>
          <pc:docMk/>
          <pc:sldMk cId="3778906778" sldId="724"/>
        </pc:sldMkLst>
        <pc:spChg chg="add del mod">
          <ac:chgData name="Guilherme Ruiz Ferreira" userId="6085ef24-5f45-458e-9504-bbbbae0289c0" providerId="ADAL" clId="{B8A53834-310E-8645-B842-469D56F883F8}" dt="2024-03-15T15:19:30.656" v="1028" actId="478"/>
          <ac:spMkLst>
            <pc:docMk/>
            <pc:sldMk cId="3778906778" sldId="724"/>
            <ac:spMk id="2" creationId="{252FCB29-1BA1-B3EA-D22F-49982B133B0E}"/>
          </ac:spMkLst>
        </pc:spChg>
        <pc:spChg chg="add mod">
          <ac:chgData name="Guilherme Ruiz Ferreira" userId="6085ef24-5f45-458e-9504-bbbbae0289c0" providerId="ADAL" clId="{B8A53834-310E-8645-B842-469D56F883F8}" dt="2024-03-15T15:22:18.399" v="1053" actId="1582"/>
          <ac:spMkLst>
            <pc:docMk/>
            <pc:sldMk cId="3778906778" sldId="724"/>
            <ac:spMk id="3" creationId="{36F822D8-E4F7-A69C-ACAD-966A11C32AFD}"/>
          </ac:spMkLst>
        </pc:spChg>
        <pc:spChg chg="mod">
          <ac:chgData name="Guilherme Ruiz Ferreira" userId="6085ef24-5f45-458e-9504-bbbbae0289c0" providerId="ADAL" clId="{B8A53834-310E-8645-B842-469D56F883F8}" dt="2024-03-21T17:46:19.673" v="2339" actId="20577"/>
          <ac:spMkLst>
            <pc:docMk/>
            <pc:sldMk cId="3778906778" sldId="724"/>
            <ac:spMk id="9" creationId="{647879AF-3C9B-1983-D23B-A4BAA667AB1D}"/>
          </ac:spMkLst>
        </pc:spChg>
        <pc:picChg chg="mod">
          <ac:chgData name="Guilherme Ruiz Ferreira" userId="6085ef24-5f45-458e-9504-bbbbae0289c0" providerId="ADAL" clId="{B8A53834-310E-8645-B842-469D56F883F8}" dt="2024-03-15T15:18:34.544" v="1006" actId="1076"/>
          <ac:picMkLst>
            <pc:docMk/>
            <pc:sldMk cId="3778906778" sldId="724"/>
            <ac:picMk id="6" creationId="{E716D4DB-7978-CCF2-A583-D8B3B78FBD07}"/>
          </ac:picMkLst>
        </pc:picChg>
      </pc:sldChg>
      <pc:sldChg chg="addSp delSp modSp new add del mod setBg">
        <pc:chgData name="Guilherme Ruiz Ferreira" userId="6085ef24-5f45-458e-9504-bbbbae0289c0" providerId="ADAL" clId="{B8A53834-310E-8645-B842-469D56F883F8}" dt="2024-03-20T16:39:43.702" v="1765" actId="2696"/>
        <pc:sldMkLst>
          <pc:docMk/>
          <pc:sldMk cId="1806452320" sldId="725"/>
        </pc:sldMkLst>
        <pc:spChg chg="del mod">
          <ac:chgData name="Guilherme Ruiz Ferreira" userId="6085ef24-5f45-458e-9504-bbbbae0289c0" providerId="ADAL" clId="{B8A53834-310E-8645-B842-469D56F883F8}" dt="2024-03-15T15:27:42.783" v="1135"/>
          <ac:spMkLst>
            <pc:docMk/>
            <pc:sldMk cId="1806452320" sldId="725"/>
            <ac:spMk id="2" creationId="{13733AD9-7AD0-84EB-EC2E-5B92E7A07541}"/>
          </ac:spMkLst>
        </pc:spChg>
        <pc:spChg chg="del">
          <ac:chgData name="Guilherme Ruiz Ferreira" userId="6085ef24-5f45-458e-9504-bbbbae0289c0" providerId="ADAL" clId="{B8A53834-310E-8645-B842-469D56F883F8}" dt="2024-03-13T15:38:28.044" v="105"/>
          <ac:spMkLst>
            <pc:docMk/>
            <pc:sldMk cId="1806452320" sldId="725"/>
            <ac:spMk id="3" creationId="{0947C9F0-4965-EE44-A46A-DADE0D9055B1}"/>
          </ac:spMkLst>
        </pc:spChg>
        <pc:spChg chg="add mod ord">
          <ac:chgData name="Guilherme Ruiz Ferreira" userId="6085ef24-5f45-458e-9504-bbbbae0289c0" providerId="ADAL" clId="{B8A53834-310E-8645-B842-469D56F883F8}" dt="2024-03-20T16:29:20.610" v="1448" actId="26606"/>
          <ac:spMkLst>
            <pc:docMk/>
            <pc:sldMk cId="1806452320" sldId="725"/>
            <ac:spMk id="3" creationId="{5C4E9E25-3A69-96A9-0C3E-8A1466BB6845}"/>
          </ac:spMkLst>
        </pc:spChg>
        <pc:spChg chg="mod">
          <ac:chgData name="Guilherme Ruiz Ferreira" userId="6085ef24-5f45-458e-9504-bbbbae0289c0" providerId="ADAL" clId="{B8A53834-310E-8645-B842-469D56F883F8}" dt="2024-03-20T16:29:20.610" v="1448" actId="26606"/>
          <ac:spMkLst>
            <pc:docMk/>
            <pc:sldMk cId="1806452320" sldId="725"/>
            <ac:spMk id="4" creationId="{E92E3BDC-59F1-9933-6E98-D61F28E62FEC}"/>
          </ac:spMkLst>
        </pc:spChg>
        <pc:spChg chg="mod">
          <ac:chgData name="Guilherme Ruiz Ferreira" userId="6085ef24-5f45-458e-9504-bbbbae0289c0" providerId="ADAL" clId="{B8A53834-310E-8645-B842-469D56F883F8}" dt="2024-03-20T16:29:20.610" v="1448" actId="26606"/>
          <ac:spMkLst>
            <pc:docMk/>
            <pc:sldMk cId="1806452320" sldId="725"/>
            <ac:spMk id="5" creationId="{1DAF7095-73C8-F0C0-54F2-D86CB1D14339}"/>
          </ac:spMkLst>
        </pc:spChg>
        <pc:spChg chg="add del mod">
          <ac:chgData name="Guilherme Ruiz Ferreira" userId="6085ef24-5f45-458e-9504-bbbbae0289c0" providerId="ADAL" clId="{B8A53834-310E-8645-B842-469D56F883F8}" dt="2024-03-20T16:28:42.528" v="1442" actId="478"/>
          <ac:spMkLst>
            <pc:docMk/>
            <pc:sldMk cId="1806452320" sldId="725"/>
            <ac:spMk id="8" creationId="{BBF9838B-EC70-D183-A3F1-7FEFA8461FB8}"/>
          </ac:spMkLst>
        </pc:spChg>
        <pc:spChg chg="add del mod">
          <ac:chgData name="Guilherme Ruiz Ferreira" userId="6085ef24-5f45-458e-9504-bbbbae0289c0" providerId="ADAL" clId="{B8A53834-310E-8645-B842-469D56F883F8}" dt="2024-03-20T16:29:20.610" v="1448" actId="26606"/>
          <ac:spMkLst>
            <pc:docMk/>
            <pc:sldMk cId="1806452320" sldId="725"/>
            <ac:spMk id="9" creationId="{A8CCB7F2-DBE0-980B-2A4F-3205FEC7950E}"/>
          </ac:spMkLst>
        </pc:spChg>
        <pc:spChg chg="add del mod">
          <ac:chgData name="Guilherme Ruiz Ferreira" userId="6085ef24-5f45-458e-9504-bbbbae0289c0" providerId="ADAL" clId="{B8A53834-310E-8645-B842-469D56F883F8}" dt="2024-03-20T16:28:44.006" v="1443" actId="478"/>
          <ac:spMkLst>
            <pc:docMk/>
            <pc:sldMk cId="1806452320" sldId="725"/>
            <ac:spMk id="10" creationId="{F7B53331-71AF-F8F7-5CCA-9E9CCF3C927F}"/>
          </ac:spMkLst>
        </pc:spChg>
        <pc:spChg chg="add del">
          <ac:chgData name="Guilherme Ruiz Ferreira" userId="6085ef24-5f45-458e-9504-bbbbae0289c0" providerId="ADAL" clId="{B8A53834-310E-8645-B842-469D56F883F8}" dt="2024-03-13T16:56:06.444" v="131" actId="26606"/>
          <ac:spMkLst>
            <pc:docMk/>
            <pc:sldMk cId="1806452320" sldId="725"/>
            <ac:spMk id="11" creationId="{DDFF4F65-A88A-8A8B-6468-09458FC239DE}"/>
          </ac:spMkLst>
        </pc:spChg>
        <pc:spChg chg="add del">
          <ac:chgData name="Guilherme Ruiz Ferreira" userId="6085ef24-5f45-458e-9504-bbbbae0289c0" providerId="ADAL" clId="{B8A53834-310E-8645-B842-469D56F883F8}" dt="2024-03-13T16:56:13.283" v="135" actId="26606"/>
          <ac:spMkLst>
            <pc:docMk/>
            <pc:sldMk cId="1806452320" sldId="725"/>
            <ac:spMk id="12" creationId="{E18F6E8B-15ED-43C7-94BA-91549A651C73}"/>
          </ac:spMkLst>
        </pc:spChg>
        <pc:spChg chg="add del mod">
          <ac:chgData name="Guilherme Ruiz Ferreira" userId="6085ef24-5f45-458e-9504-bbbbae0289c0" providerId="ADAL" clId="{B8A53834-310E-8645-B842-469D56F883F8}" dt="2024-03-20T16:30:30.900" v="1455"/>
          <ac:spMkLst>
            <pc:docMk/>
            <pc:sldMk cId="1806452320" sldId="725"/>
            <ac:spMk id="13" creationId="{A71D34CE-7DA9-5FFB-039D-AAE1BDE558A5}"/>
          </ac:spMkLst>
        </pc:spChg>
        <pc:spChg chg="add del">
          <ac:chgData name="Guilherme Ruiz Ferreira" userId="6085ef24-5f45-458e-9504-bbbbae0289c0" providerId="ADAL" clId="{B8A53834-310E-8645-B842-469D56F883F8}" dt="2024-03-13T16:56:06.444" v="131" actId="26606"/>
          <ac:spMkLst>
            <pc:docMk/>
            <pc:sldMk cId="1806452320" sldId="725"/>
            <ac:spMk id="14" creationId="{AAAE94E3-A7DB-4868-B1E3-E49703488BBC}"/>
          </ac:spMkLst>
        </pc:spChg>
        <pc:spChg chg="add del">
          <ac:chgData name="Guilherme Ruiz Ferreira" userId="6085ef24-5f45-458e-9504-bbbbae0289c0" providerId="ADAL" clId="{B8A53834-310E-8645-B842-469D56F883F8}" dt="2024-03-13T16:56:13.283" v="135" actId="26606"/>
          <ac:spMkLst>
            <pc:docMk/>
            <pc:sldMk cId="1806452320" sldId="725"/>
            <ac:spMk id="19" creationId="{B81933D1-5615-42C7-9C0B-4EB7105CCE2D}"/>
          </ac:spMkLst>
        </pc:spChg>
        <pc:spChg chg="add del">
          <ac:chgData name="Guilherme Ruiz Ferreira" userId="6085ef24-5f45-458e-9504-bbbbae0289c0" providerId="ADAL" clId="{B8A53834-310E-8645-B842-469D56F883F8}" dt="2024-03-13T16:56:06.444" v="131" actId="26606"/>
          <ac:spMkLst>
            <pc:docMk/>
            <pc:sldMk cId="1806452320" sldId="725"/>
            <ac:spMk id="20" creationId="{3873B707-463F-40B0-8227-E8CC6C67EB25}"/>
          </ac:spMkLst>
        </pc:spChg>
        <pc:spChg chg="add del">
          <ac:chgData name="Guilherme Ruiz Ferreira" userId="6085ef24-5f45-458e-9504-bbbbae0289c0" providerId="ADAL" clId="{B8A53834-310E-8645-B842-469D56F883F8}" dt="2024-03-13T16:56:13.283" v="135" actId="26606"/>
          <ac:spMkLst>
            <pc:docMk/>
            <pc:sldMk cId="1806452320" sldId="725"/>
            <ac:spMk id="21" creationId="{B089A89A-1E9C-4761-9DFF-53C275FBF870}"/>
          </ac:spMkLst>
        </pc:spChg>
        <pc:spChg chg="add del">
          <ac:chgData name="Guilherme Ruiz Ferreira" userId="6085ef24-5f45-458e-9504-bbbbae0289c0" providerId="ADAL" clId="{B8A53834-310E-8645-B842-469D56F883F8}" dt="2024-03-13T16:56:06.444" v="131" actId="26606"/>
          <ac:spMkLst>
            <pc:docMk/>
            <pc:sldMk cId="1806452320" sldId="725"/>
            <ac:spMk id="22" creationId="{C13237C8-E62C-4F0D-A318-BD6FB6C2D138}"/>
          </ac:spMkLst>
        </pc:spChg>
        <pc:spChg chg="add del">
          <ac:chgData name="Guilherme Ruiz Ferreira" userId="6085ef24-5f45-458e-9504-bbbbae0289c0" providerId="ADAL" clId="{B8A53834-310E-8645-B842-469D56F883F8}" dt="2024-03-13T16:56:13.283" v="135" actId="26606"/>
          <ac:spMkLst>
            <pc:docMk/>
            <pc:sldMk cId="1806452320" sldId="725"/>
            <ac:spMk id="23" creationId="{19C9EAEA-39D0-4B0E-A0EB-51E7B26740B1}"/>
          </ac:spMkLst>
        </pc:spChg>
        <pc:spChg chg="add del">
          <ac:chgData name="Guilherme Ruiz Ferreira" userId="6085ef24-5f45-458e-9504-bbbbae0289c0" providerId="ADAL" clId="{B8A53834-310E-8645-B842-469D56F883F8}" dt="2024-03-13T16:56:06.444" v="131" actId="26606"/>
          <ac:spMkLst>
            <pc:docMk/>
            <pc:sldMk cId="1806452320" sldId="725"/>
            <ac:spMk id="24" creationId="{19C9EAEA-39D0-4B0E-A0EB-51E7B26740B1}"/>
          </ac:spMkLst>
        </pc:spChg>
        <pc:spChg chg="add del">
          <ac:chgData name="Guilherme Ruiz Ferreira" userId="6085ef24-5f45-458e-9504-bbbbae0289c0" providerId="ADAL" clId="{B8A53834-310E-8645-B842-469D56F883F8}" dt="2024-03-13T16:56:06.444" v="131" actId="26606"/>
          <ac:spMkLst>
            <pc:docMk/>
            <pc:sldMk cId="1806452320" sldId="725"/>
            <ac:spMk id="26" creationId="{8CB5D2D7-DF65-4E86-BFBA-FFB9B5ACEB64}"/>
          </ac:spMkLst>
        </pc:spChg>
        <pc:spChg chg="add del">
          <ac:chgData name="Guilherme Ruiz Ferreira" userId="6085ef24-5f45-458e-9504-bbbbae0289c0" providerId="ADAL" clId="{B8A53834-310E-8645-B842-469D56F883F8}" dt="2024-03-13T16:56:09" v="133" actId="26606"/>
          <ac:spMkLst>
            <pc:docMk/>
            <pc:sldMk cId="1806452320" sldId="725"/>
            <ac:spMk id="28" creationId="{99F1FFA9-D672-408C-9220-ADEEC6ABDD09}"/>
          </ac:spMkLst>
        </pc:spChg>
        <pc:spChg chg="add del">
          <ac:chgData name="Guilherme Ruiz Ferreira" userId="6085ef24-5f45-458e-9504-bbbbae0289c0" providerId="ADAL" clId="{B8A53834-310E-8645-B842-469D56F883F8}" dt="2024-03-13T16:56:09" v="133" actId="26606"/>
          <ac:spMkLst>
            <pc:docMk/>
            <pc:sldMk cId="1806452320" sldId="725"/>
            <ac:spMk id="29" creationId="{E9618767-6695-8804-E8B7-D2C902AFB60A}"/>
          </ac:spMkLst>
        </pc:spChg>
        <pc:spChg chg="add del">
          <ac:chgData name="Guilherme Ruiz Ferreira" userId="6085ef24-5f45-458e-9504-bbbbae0289c0" providerId="ADAL" clId="{B8A53834-310E-8645-B842-469D56F883F8}" dt="2024-03-13T16:56:15.310" v="137" actId="26606"/>
          <ac:spMkLst>
            <pc:docMk/>
            <pc:sldMk cId="1806452320" sldId="725"/>
            <ac:spMk id="34" creationId="{AAAE94E3-A7DB-4868-B1E3-E49703488BBC}"/>
          </ac:spMkLst>
        </pc:spChg>
        <pc:spChg chg="add del">
          <ac:chgData name="Guilherme Ruiz Ferreira" userId="6085ef24-5f45-458e-9504-bbbbae0289c0" providerId="ADAL" clId="{B8A53834-310E-8645-B842-469D56F883F8}" dt="2024-03-13T16:56:15.310" v="137" actId="26606"/>
          <ac:spMkLst>
            <pc:docMk/>
            <pc:sldMk cId="1806452320" sldId="725"/>
            <ac:spMk id="37" creationId="{3873B707-463F-40B0-8227-E8CC6C67EB25}"/>
          </ac:spMkLst>
        </pc:spChg>
        <pc:spChg chg="add del">
          <ac:chgData name="Guilherme Ruiz Ferreira" userId="6085ef24-5f45-458e-9504-bbbbae0289c0" providerId="ADAL" clId="{B8A53834-310E-8645-B842-469D56F883F8}" dt="2024-03-13T16:56:15.310" v="137" actId="26606"/>
          <ac:spMkLst>
            <pc:docMk/>
            <pc:sldMk cId="1806452320" sldId="725"/>
            <ac:spMk id="38" creationId="{DDFF4F65-A88A-8A8B-6468-09458FC239DE}"/>
          </ac:spMkLst>
        </pc:spChg>
        <pc:spChg chg="add del">
          <ac:chgData name="Guilherme Ruiz Ferreira" userId="6085ef24-5f45-458e-9504-bbbbae0289c0" providerId="ADAL" clId="{B8A53834-310E-8645-B842-469D56F883F8}" dt="2024-03-13T16:56:15.310" v="137" actId="26606"/>
          <ac:spMkLst>
            <pc:docMk/>
            <pc:sldMk cId="1806452320" sldId="725"/>
            <ac:spMk id="39" creationId="{C13237C8-E62C-4F0D-A318-BD6FB6C2D138}"/>
          </ac:spMkLst>
        </pc:spChg>
        <pc:spChg chg="add del">
          <ac:chgData name="Guilherme Ruiz Ferreira" userId="6085ef24-5f45-458e-9504-bbbbae0289c0" providerId="ADAL" clId="{B8A53834-310E-8645-B842-469D56F883F8}" dt="2024-03-13T16:56:15.310" v="137" actId="26606"/>
          <ac:spMkLst>
            <pc:docMk/>
            <pc:sldMk cId="1806452320" sldId="725"/>
            <ac:spMk id="40" creationId="{19C9EAEA-39D0-4B0E-A0EB-51E7B26740B1}"/>
          </ac:spMkLst>
        </pc:spChg>
        <pc:spChg chg="add del">
          <ac:chgData name="Guilherme Ruiz Ferreira" userId="6085ef24-5f45-458e-9504-bbbbae0289c0" providerId="ADAL" clId="{B8A53834-310E-8645-B842-469D56F883F8}" dt="2024-03-13T16:56:15.310" v="137" actId="26606"/>
          <ac:spMkLst>
            <pc:docMk/>
            <pc:sldMk cId="1806452320" sldId="725"/>
            <ac:spMk id="41" creationId="{8CB5D2D7-DF65-4E86-BFBA-FFB9B5ACEB64}"/>
          </ac:spMkLst>
        </pc:spChg>
        <pc:spChg chg="add del">
          <ac:chgData name="Guilherme Ruiz Ferreira" userId="6085ef24-5f45-458e-9504-bbbbae0289c0" providerId="ADAL" clId="{B8A53834-310E-8645-B842-469D56F883F8}" dt="2024-03-13T16:56:16.107" v="139" actId="26606"/>
          <ac:spMkLst>
            <pc:docMk/>
            <pc:sldMk cId="1806452320" sldId="725"/>
            <ac:spMk id="43" creationId="{521C4EA8-6B83-4338-913D-D75D3C4F34D6}"/>
          </ac:spMkLst>
        </pc:spChg>
        <pc:spChg chg="add del">
          <ac:chgData name="Guilherme Ruiz Ferreira" userId="6085ef24-5f45-458e-9504-bbbbae0289c0" providerId="ADAL" clId="{B8A53834-310E-8645-B842-469D56F883F8}" dt="2024-03-13T16:56:16.107" v="139" actId="26606"/>
          <ac:spMkLst>
            <pc:docMk/>
            <pc:sldMk cId="1806452320" sldId="725"/>
            <ac:spMk id="46" creationId="{04357C93-F0CB-4A1C-8F77-4E9063789819}"/>
          </ac:spMkLst>
        </pc:spChg>
        <pc:spChg chg="add del">
          <ac:chgData name="Guilherme Ruiz Ferreira" userId="6085ef24-5f45-458e-9504-bbbbae0289c0" providerId="ADAL" clId="{B8A53834-310E-8645-B842-469D56F883F8}" dt="2024-03-20T16:29:20.610" v="1448" actId="26606"/>
          <ac:spMkLst>
            <pc:docMk/>
            <pc:sldMk cId="1806452320" sldId="725"/>
            <ac:spMk id="48" creationId="{AAAE94E3-A7DB-4868-B1E3-E49703488BBC}"/>
          </ac:spMkLst>
        </pc:spChg>
        <pc:spChg chg="add del">
          <ac:chgData name="Guilherme Ruiz Ferreira" userId="6085ef24-5f45-458e-9504-bbbbae0289c0" providerId="ADAL" clId="{B8A53834-310E-8645-B842-469D56F883F8}" dt="2024-03-20T16:29:20.610" v="1448" actId="26606"/>
          <ac:spMkLst>
            <pc:docMk/>
            <pc:sldMk cId="1806452320" sldId="725"/>
            <ac:spMk id="50" creationId="{3873B707-463F-40B0-8227-E8CC6C67EB25}"/>
          </ac:spMkLst>
        </pc:spChg>
        <pc:spChg chg="add mod">
          <ac:chgData name="Guilherme Ruiz Ferreira" userId="6085ef24-5f45-458e-9504-bbbbae0289c0" providerId="ADAL" clId="{B8A53834-310E-8645-B842-469D56F883F8}" dt="2024-03-20T16:29:20.610" v="1448" actId="26606"/>
          <ac:spMkLst>
            <pc:docMk/>
            <pc:sldMk cId="1806452320" sldId="725"/>
            <ac:spMk id="51" creationId="{DDFF4F65-A88A-8A8B-6468-09458FC239DE}"/>
          </ac:spMkLst>
        </pc:spChg>
        <pc:spChg chg="add del">
          <ac:chgData name="Guilherme Ruiz Ferreira" userId="6085ef24-5f45-458e-9504-bbbbae0289c0" providerId="ADAL" clId="{B8A53834-310E-8645-B842-469D56F883F8}" dt="2024-03-20T16:29:20.610" v="1448" actId="26606"/>
          <ac:spMkLst>
            <pc:docMk/>
            <pc:sldMk cId="1806452320" sldId="725"/>
            <ac:spMk id="52" creationId="{C13237C8-E62C-4F0D-A318-BD6FB6C2D138}"/>
          </ac:spMkLst>
        </pc:spChg>
        <pc:spChg chg="add del">
          <ac:chgData name="Guilherme Ruiz Ferreira" userId="6085ef24-5f45-458e-9504-bbbbae0289c0" providerId="ADAL" clId="{B8A53834-310E-8645-B842-469D56F883F8}" dt="2024-03-20T16:29:20.610" v="1448" actId="26606"/>
          <ac:spMkLst>
            <pc:docMk/>
            <pc:sldMk cId="1806452320" sldId="725"/>
            <ac:spMk id="53" creationId="{19C9EAEA-39D0-4B0E-A0EB-51E7B26740B1}"/>
          </ac:spMkLst>
        </pc:spChg>
        <pc:spChg chg="add del">
          <ac:chgData name="Guilherme Ruiz Ferreira" userId="6085ef24-5f45-458e-9504-bbbbae0289c0" providerId="ADAL" clId="{B8A53834-310E-8645-B842-469D56F883F8}" dt="2024-03-20T16:29:20.610" v="1448" actId="26606"/>
          <ac:spMkLst>
            <pc:docMk/>
            <pc:sldMk cId="1806452320" sldId="725"/>
            <ac:spMk id="54" creationId="{8CB5D2D7-DF65-4E86-BFBA-FFB9B5ACEB64}"/>
          </ac:spMkLst>
        </pc:spChg>
        <pc:spChg chg="add del">
          <ac:chgData name="Guilherme Ruiz Ferreira" userId="6085ef24-5f45-458e-9504-bbbbae0289c0" providerId="ADAL" clId="{B8A53834-310E-8645-B842-469D56F883F8}" dt="2024-03-20T16:29:00.406" v="1446" actId="26606"/>
          <ac:spMkLst>
            <pc:docMk/>
            <pc:sldMk cId="1806452320" sldId="725"/>
            <ac:spMk id="56" creationId="{DBC6133C-0615-4CE4-9132-37E609A9BDFA}"/>
          </ac:spMkLst>
        </pc:spChg>
        <pc:spChg chg="add del">
          <ac:chgData name="Guilherme Ruiz Ferreira" userId="6085ef24-5f45-458e-9504-bbbbae0289c0" providerId="ADAL" clId="{B8A53834-310E-8645-B842-469D56F883F8}" dt="2024-03-20T16:29:00.406" v="1446" actId="26606"/>
          <ac:spMkLst>
            <pc:docMk/>
            <pc:sldMk cId="1806452320" sldId="725"/>
            <ac:spMk id="57" creationId="{169CC832-2974-4E8D-90ED-3E2941BA7336}"/>
          </ac:spMkLst>
        </pc:spChg>
        <pc:spChg chg="add del">
          <ac:chgData name="Guilherme Ruiz Ferreira" userId="6085ef24-5f45-458e-9504-bbbbae0289c0" providerId="ADAL" clId="{B8A53834-310E-8645-B842-469D56F883F8}" dt="2024-03-20T16:29:00.406" v="1446" actId="26606"/>
          <ac:spMkLst>
            <pc:docMk/>
            <pc:sldMk cId="1806452320" sldId="725"/>
            <ac:spMk id="58" creationId="{08980754-6F4B-43C9-B9BE-127B6BED6586}"/>
          </ac:spMkLst>
        </pc:spChg>
        <pc:spChg chg="add del">
          <ac:chgData name="Guilherme Ruiz Ferreira" userId="6085ef24-5f45-458e-9504-bbbbae0289c0" providerId="ADAL" clId="{B8A53834-310E-8645-B842-469D56F883F8}" dt="2024-03-15T15:30:11.106" v="1210" actId="26606"/>
          <ac:spMkLst>
            <pc:docMk/>
            <pc:sldMk cId="1806452320" sldId="725"/>
            <ac:spMk id="59" creationId="{AAAE94E3-A7DB-4868-B1E3-E49703488BBC}"/>
          </ac:spMkLst>
        </pc:spChg>
        <pc:spChg chg="add del">
          <ac:chgData name="Guilherme Ruiz Ferreira" userId="6085ef24-5f45-458e-9504-bbbbae0289c0" providerId="ADAL" clId="{B8A53834-310E-8645-B842-469D56F883F8}" dt="2024-03-20T16:29:00.406" v="1446" actId="26606"/>
          <ac:spMkLst>
            <pc:docMk/>
            <pc:sldMk cId="1806452320" sldId="725"/>
            <ac:spMk id="60" creationId="{2C1BBA94-3F40-40AA-8BB9-E69E25E537C1}"/>
          </ac:spMkLst>
        </pc:spChg>
        <pc:spChg chg="add del">
          <ac:chgData name="Guilherme Ruiz Ferreira" userId="6085ef24-5f45-458e-9504-bbbbae0289c0" providerId="ADAL" clId="{B8A53834-310E-8645-B842-469D56F883F8}" dt="2024-03-20T16:29:20.610" v="1448" actId="26606"/>
          <ac:spMkLst>
            <pc:docMk/>
            <pc:sldMk cId="1806452320" sldId="725"/>
            <ac:spMk id="62" creationId="{DBC6133C-0615-4CE4-9132-37E609A9BDFA}"/>
          </ac:spMkLst>
        </pc:spChg>
        <pc:spChg chg="add del">
          <ac:chgData name="Guilherme Ruiz Ferreira" userId="6085ef24-5f45-458e-9504-bbbbae0289c0" providerId="ADAL" clId="{B8A53834-310E-8645-B842-469D56F883F8}" dt="2024-03-20T16:29:00.406" v="1446" actId="26606"/>
          <ac:spMkLst>
            <pc:docMk/>
            <pc:sldMk cId="1806452320" sldId="725"/>
            <ac:spMk id="63" creationId="{55222F96-971A-4F90-B841-6BAB416C7AC1}"/>
          </ac:spMkLst>
        </pc:spChg>
        <pc:spChg chg="add del">
          <ac:chgData name="Guilherme Ruiz Ferreira" userId="6085ef24-5f45-458e-9504-bbbbae0289c0" providerId="ADAL" clId="{B8A53834-310E-8645-B842-469D56F883F8}" dt="2024-03-20T16:29:20.610" v="1448" actId="26606"/>
          <ac:spMkLst>
            <pc:docMk/>
            <pc:sldMk cId="1806452320" sldId="725"/>
            <ac:spMk id="64" creationId="{169CC832-2974-4E8D-90ED-3E2941BA7336}"/>
          </ac:spMkLst>
        </pc:spChg>
        <pc:spChg chg="add del">
          <ac:chgData name="Guilherme Ruiz Ferreira" userId="6085ef24-5f45-458e-9504-bbbbae0289c0" providerId="ADAL" clId="{B8A53834-310E-8645-B842-469D56F883F8}" dt="2024-03-15T15:30:11.106" v="1210" actId="26606"/>
          <ac:spMkLst>
            <pc:docMk/>
            <pc:sldMk cId="1806452320" sldId="725"/>
            <ac:spMk id="65" creationId="{3873B707-463F-40B0-8227-E8CC6C67EB25}"/>
          </ac:spMkLst>
        </pc:spChg>
        <pc:spChg chg="add del">
          <ac:chgData name="Guilherme Ruiz Ferreira" userId="6085ef24-5f45-458e-9504-bbbbae0289c0" providerId="ADAL" clId="{B8A53834-310E-8645-B842-469D56F883F8}" dt="2024-03-20T16:29:20.610" v="1448" actId="26606"/>
          <ac:spMkLst>
            <pc:docMk/>
            <pc:sldMk cId="1806452320" sldId="725"/>
            <ac:spMk id="66" creationId="{55222F96-971A-4F90-B841-6BAB416C7AC1}"/>
          </ac:spMkLst>
        </pc:spChg>
        <pc:spChg chg="add del">
          <ac:chgData name="Guilherme Ruiz Ferreira" userId="6085ef24-5f45-458e-9504-bbbbae0289c0" providerId="ADAL" clId="{B8A53834-310E-8645-B842-469D56F883F8}" dt="2024-03-15T15:30:11.106" v="1210" actId="26606"/>
          <ac:spMkLst>
            <pc:docMk/>
            <pc:sldMk cId="1806452320" sldId="725"/>
            <ac:spMk id="67" creationId="{C13237C8-E62C-4F0D-A318-BD6FB6C2D138}"/>
          </ac:spMkLst>
        </pc:spChg>
        <pc:spChg chg="add del">
          <ac:chgData name="Guilherme Ruiz Ferreira" userId="6085ef24-5f45-458e-9504-bbbbae0289c0" providerId="ADAL" clId="{B8A53834-310E-8645-B842-469D56F883F8}" dt="2024-03-20T16:29:20.610" v="1448" actId="26606"/>
          <ac:spMkLst>
            <pc:docMk/>
            <pc:sldMk cId="1806452320" sldId="725"/>
            <ac:spMk id="68" creationId="{08980754-6F4B-43C9-B9BE-127B6BED6586}"/>
          </ac:spMkLst>
        </pc:spChg>
        <pc:spChg chg="add del">
          <ac:chgData name="Guilherme Ruiz Ferreira" userId="6085ef24-5f45-458e-9504-bbbbae0289c0" providerId="ADAL" clId="{B8A53834-310E-8645-B842-469D56F883F8}" dt="2024-03-15T15:30:11.106" v="1210" actId="26606"/>
          <ac:spMkLst>
            <pc:docMk/>
            <pc:sldMk cId="1806452320" sldId="725"/>
            <ac:spMk id="69" creationId="{19C9EAEA-39D0-4B0E-A0EB-51E7B26740B1}"/>
          </ac:spMkLst>
        </pc:spChg>
        <pc:spChg chg="add del">
          <ac:chgData name="Guilherme Ruiz Ferreira" userId="6085ef24-5f45-458e-9504-bbbbae0289c0" providerId="ADAL" clId="{B8A53834-310E-8645-B842-469D56F883F8}" dt="2024-03-20T16:29:20.610" v="1448" actId="26606"/>
          <ac:spMkLst>
            <pc:docMk/>
            <pc:sldMk cId="1806452320" sldId="725"/>
            <ac:spMk id="70" creationId="{2C1BBA94-3F40-40AA-8BB9-E69E25E537C1}"/>
          </ac:spMkLst>
        </pc:spChg>
        <pc:spChg chg="add del">
          <ac:chgData name="Guilherme Ruiz Ferreira" userId="6085ef24-5f45-458e-9504-bbbbae0289c0" providerId="ADAL" clId="{B8A53834-310E-8645-B842-469D56F883F8}" dt="2024-03-15T15:30:11.106" v="1210" actId="26606"/>
          <ac:spMkLst>
            <pc:docMk/>
            <pc:sldMk cId="1806452320" sldId="725"/>
            <ac:spMk id="71" creationId="{8CB5D2D7-DF65-4E86-BFBA-FFB9B5ACEB64}"/>
          </ac:spMkLst>
        </pc:spChg>
        <pc:grpChg chg="add del">
          <ac:chgData name="Guilherme Ruiz Ferreira" userId="6085ef24-5f45-458e-9504-bbbbae0289c0" providerId="ADAL" clId="{B8A53834-310E-8645-B842-469D56F883F8}" dt="2024-03-13T16:56:06.444" v="131" actId="26606"/>
          <ac:grpSpMkLst>
            <pc:docMk/>
            <pc:sldMk cId="1806452320" sldId="725"/>
            <ac:grpSpMk id="16" creationId="{1DE889C7-FAD6-4397-98E2-05D503484459}"/>
          </ac:grpSpMkLst>
        </pc:grpChg>
        <pc:grpChg chg="add del">
          <ac:chgData name="Guilherme Ruiz Ferreira" userId="6085ef24-5f45-458e-9504-bbbbae0289c0" providerId="ADAL" clId="{B8A53834-310E-8645-B842-469D56F883F8}" dt="2024-03-13T16:56:13.283" v="135" actId="26606"/>
          <ac:grpSpMkLst>
            <pc:docMk/>
            <pc:sldMk cId="1806452320" sldId="725"/>
            <ac:grpSpMk id="31" creationId="{032D8612-31EB-44CF-A1D0-14FD4C705424}"/>
          </ac:grpSpMkLst>
        </pc:grpChg>
        <pc:grpChg chg="add del">
          <ac:chgData name="Guilherme Ruiz Ferreira" userId="6085ef24-5f45-458e-9504-bbbbae0289c0" providerId="ADAL" clId="{B8A53834-310E-8645-B842-469D56F883F8}" dt="2024-03-13T16:56:15.310" v="137" actId="26606"/>
          <ac:grpSpMkLst>
            <pc:docMk/>
            <pc:sldMk cId="1806452320" sldId="725"/>
            <ac:grpSpMk id="35" creationId="{1DE889C7-FAD6-4397-98E2-05D503484459}"/>
          </ac:grpSpMkLst>
        </pc:grpChg>
        <pc:grpChg chg="add del">
          <ac:chgData name="Guilherme Ruiz Ferreira" userId="6085ef24-5f45-458e-9504-bbbbae0289c0" providerId="ADAL" clId="{B8A53834-310E-8645-B842-469D56F883F8}" dt="2024-03-13T16:56:16.107" v="139" actId="26606"/>
          <ac:grpSpMkLst>
            <pc:docMk/>
            <pc:sldMk cId="1806452320" sldId="725"/>
            <ac:grpSpMk id="44" creationId="{3AF6A671-C637-4547-85F4-51B6D1881399}"/>
          </ac:grpSpMkLst>
        </pc:grpChg>
        <pc:grpChg chg="add del">
          <ac:chgData name="Guilherme Ruiz Ferreira" userId="6085ef24-5f45-458e-9504-bbbbae0289c0" providerId="ADAL" clId="{B8A53834-310E-8645-B842-469D56F883F8}" dt="2024-03-20T16:29:20.610" v="1448" actId="26606"/>
          <ac:grpSpMkLst>
            <pc:docMk/>
            <pc:sldMk cId="1806452320" sldId="725"/>
            <ac:grpSpMk id="49" creationId="{1DE889C7-FAD6-4397-98E2-05D503484459}"/>
          </ac:grpSpMkLst>
        </pc:grpChg>
        <pc:grpChg chg="add del">
          <ac:chgData name="Guilherme Ruiz Ferreira" userId="6085ef24-5f45-458e-9504-bbbbae0289c0" providerId="ADAL" clId="{B8A53834-310E-8645-B842-469D56F883F8}" dt="2024-03-15T15:30:11.106" v="1210" actId="26606"/>
          <ac:grpSpMkLst>
            <pc:docMk/>
            <pc:sldMk cId="1806452320" sldId="725"/>
            <ac:grpSpMk id="61" creationId="{1DE889C7-FAD6-4397-98E2-05D503484459}"/>
          </ac:grpSpMkLst>
        </pc:grpChg>
        <pc:picChg chg="add mod ord">
          <ac:chgData name="Guilherme Ruiz Ferreira" userId="6085ef24-5f45-458e-9504-bbbbae0289c0" providerId="ADAL" clId="{B8A53834-310E-8645-B842-469D56F883F8}" dt="2024-03-20T16:29:28.080" v="1450" actId="1076"/>
          <ac:picMkLst>
            <pc:docMk/>
            <pc:sldMk cId="1806452320" sldId="725"/>
            <ac:picMk id="6" creationId="{D832007D-3928-8753-DCC0-791EE23F0F95}"/>
          </ac:picMkLst>
        </pc:picChg>
        <pc:picChg chg="add del mod ord modCrop">
          <ac:chgData name="Guilherme Ruiz Ferreira" userId="6085ef24-5f45-458e-9504-bbbbae0289c0" providerId="ADAL" clId="{B8A53834-310E-8645-B842-469D56F883F8}" dt="2024-03-20T16:28:39.104" v="1441" actId="478"/>
          <ac:picMkLst>
            <pc:docMk/>
            <pc:sldMk cId="1806452320" sldId="725"/>
            <ac:picMk id="7" creationId="{074B494E-0913-F14A-742D-E799AD51FAC3}"/>
          </ac:picMkLst>
        </pc:picChg>
      </pc:sldChg>
      <pc:sldChg chg="addSp delSp modSp add del mod setBg">
        <pc:chgData name="Guilherme Ruiz Ferreira" userId="6085ef24-5f45-458e-9504-bbbbae0289c0" providerId="ADAL" clId="{B8A53834-310E-8645-B842-469D56F883F8}" dt="2024-03-15T15:35:32.928" v="1318" actId="2696"/>
        <pc:sldMkLst>
          <pc:docMk/>
          <pc:sldMk cId="1365677743" sldId="726"/>
        </pc:sldMkLst>
        <pc:spChg chg="add del mod">
          <ac:chgData name="Guilherme Ruiz Ferreira" userId="6085ef24-5f45-458e-9504-bbbbae0289c0" providerId="ADAL" clId="{B8A53834-310E-8645-B842-469D56F883F8}" dt="2024-03-15T15:28:25.687" v="1192"/>
          <ac:spMkLst>
            <pc:docMk/>
            <pc:sldMk cId="1365677743" sldId="726"/>
            <ac:spMk id="2" creationId="{13733AD9-7AD0-84EB-EC2E-5B92E7A07541}"/>
          </ac:spMkLst>
        </pc:spChg>
        <pc:spChg chg="mod ord">
          <ac:chgData name="Guilherme Ruiz Ferreira" userId="6085ef24-5f45-458e-9504-bbbbae0289c0" providerId="ADAL" clId="{B8A53834-310E-8645-B842-469D56F883F8}" dt="2024-03-13T16:55:45.901" v="129" actId="26606"/>
          <ac:spMkLst>
            <pc:docMk/>
            <pc:sldMk cId="1365677743" sldId="726"/>
            <ac:spMk id="4" creationId="{E92E3BDC-59F1-9933-6E98-D61F28E62FEC}"/>
          </ac:spMkLst>
        </pc:spChg>
        <pc:spChg chg="mod ord">
          <ac:chgData name="Guilherme Ruiz Ferreira" userId="6085ef24-5f45-458e-9504-bbbbae0289c0" providerId="ADAL" clId="{B8A53834-310E-8645-B842-469D56F883F8}" dt="2024-03-13T16:55:45.901" v="129" actId="26606"/>
          <ac:spMkLst>
            <pc:docMk/>
            <pc:sldMk cId="1365677743" sldId="726"/>
            <ac:spMk id="5" creationId="{1DAF7095-73C8-F0C0-54F2-D86CB1D14339}"/>
          </ac:spMkLst>
        </pc:spChg>
        <pc:spChg chg="add del mod">
          <ac:chgData name="Guilherme Ruiz Ferreira" userId="6085ef24-5f45-458e-9504-bbbbae0289c0" providerId="ADAL" clId="{B8A53834-310E-8645-B842-469D56F883F8}" dt="2024-03-13T16:55:38.770" v="126" actId="478"/>
          <ac:spMkLst>
            <pc:docMk/>
            <pc:sldMk cId="1365677743" sldId="726"/>
            <ac:spMk id="9" creationId="{E6380FF5-9A4A-9FF8-2B01-B0EC0811FD32}"/>
          </ac:spMkLst>
        </pc:spChg>
        <pc:spChg chg="add mod">
          <ac:chgData name="Guilherme Ruiz Ferreira" userId="6085ef24-5f45-458e-9504-bbbbae0289c0" providerId="ADAL" clId="{B8A53834-310E-8645-B842-469D56F883F8}" dt="2024-03-15T15:28:12.320" v="1190"/>
          <ac:spMkLst>
            <pc:docMk/>
            <pc:sldMk cId="1365677743" sldId="726"/>
            <ac:spMk id="10" creationId="{B790EEF4-B49E-8246-FEB9-2E24016D25B6}"/>
          </ac:spMkLst>
        </pc:spChg>
        <pc:spChg chg="add mod">
          <ac:chgData name="Guilherme Ruiz Ferreira" userId="6085ef24-5f45-458e-9504-bbbbae0289c0" providerId="ADAL" clId="{B8A53834-310E-8645-B842-469D56F883F8}" dt="2024-03-15T15:28:38.176" v="1196" actId="20577"/>
          <ac:spMkLst>
            <pc:docMk/>
            <pc:sldMk cId="1365677743" sldId="726"/>
            <ac:spMk id="11" creationId="{BB129C31-B32C-4170-4847-C756487881F8}"/>
          </ac:spMkLst>
        </pc:spChg>
        <pc:spChg chg="add del">
          <ac:chgData name="Guilherme Ruiz Ferreira" userId="6085ef24-5f45-458e-9504-bbbbae0289c0" providerId="ADAL" clId="{B8A53834-310E-8645-B842-469D56F883F8}" dt="2024-03-13T16:55:45.891" v="128" actId="26606"/>
          <ac:spMkLst>
            <pc:docMk/>
            <pc:sldMk cId="1365677743" sldId="726"/>
            <ac:spMk id="13" creationId="{A3329613-8831-4432-A62D-24A970EFC7DB}"/>
          </ac:spMkLst>
        </pc:spChg>
        <pc:spChg chg="add del">
          <ac:chgData name="Guilherme Ruiz Ferreira" userId="6085ef24-5f45-458e-9504-bbbbae0289c0" providerId="ADAL" clId="{B8A53834-310E-8645-B842-469D56F883F8}" dt="2024-03-13T16:55:35.874" v="125" actId="26606"/>
          <ac:spMkLst>
            <pc:docMk/>
            <pc:sldMk cId="1365677743" sldId="726"/>
            <ac:spMk id="14" creationId="{21AC6A30-4F22-4C0F-B278-19C5B8A80C55}"/>
          </ac:spMkLst>
        </pc:spChg>
        <pc:spChg chg="add del">
          <ac:chgData name="Guilherme Ruiz Ferreira" userId="6085ef24-5f45-458e-9504-bbbbae0289c0" providerId="ADAL" clId="{B8A53834-310E-8645-B842-469D56F883F8}" dt="2024-03-13T16:55:45.891" v="128" actId="26606"/>
          <ac:spMkLst>
            <pc:docMk/>
            <pc:sldMk cId="1365677743" sldId="726"/>
            <ac:spMk id="15" creationId="{2A4E0407-A637-4681-B905-C53E4216CE00}"/>
          </ac:spMkLst>
        </pc:spChg>
        <pc:spChg chg="add del">
          <ac:chgData name="Guilherme Ruiz Ferreira" userId="6085ef24-5f45-458e-9504-bbbbae0289c0" providerId="ADAL" clId="{B8A53834-310E-8645-B842-469D56F883F8}" dt="2024-03-13T16:55:35.874" v="125" actId="26606"/>
          <ac:spMkLst>
            <pc:docMk/>
            <pc:sldMk cId="1365677743" sldId="726"/>
            <ac:spMk id="16" creationId="{BB4335AD-65B1-44E4-90AF-264024FE4BD2}"/>
          </ac:spMkLst>
        </pc:spChg>
        <pc:spChg chg="add">
          <ac:chgData name="Guilherme Ruiz Ferreira" userId="6085ef24-5f45-458e-9504-bbbbae0289c0" providerId="ADAL" clId="{B8A53834-310E-8645-B842-469D56F883F8}" dt="2024-03-13T16:55:45.901" v="129" actId="26606"/>
          <ac:spMkLst>
            <pc:docMk/>
            <pc:sldMk cId="1365677743" sldId="726"/>
            <ac:spMk id="18" creationId="{521C4EA8-6B83-4338-913D-D75D3C4F34D6}"/>
          </ac:spMkLst>
        </pc:spChg>
        <pc:spChg chg="add">
          <ac:chgData name="Guilherme Ruiz Ferreira" userId="6085ef24-5f45-458e-9504-bbbbae0289c0" providerId="ADAL" clId="{B8A53834-310E-8645-B842-469D56F883F8}" dt="2024-03-13T16:55:45.901" v="129" actId="26606"/>
          <ac:spMkLst>
            <pc:docMk/>
            <pc:sldMk cId="1365677743" sldId="726"/>
            <ac:spMk id="19" creationId="{04357C93-F0CB-4A1C-8F77-4E9063789819}"/>
          </ac:spMkLst>
        </pc:spChg>
        <pc:grpChg chg="add">
          <ac:chgData name="Guilherme Ruiz Ferreira" userId="6085ef24-5f45-458e-9504-bbbbae0289c0" providerId="ADAL" clId="{B8A53834-310E-8645-B842-469D56F883F8}" dt="2024-03-13T16:55:45.901" v="129" actId="26606"/>
          <ac:grpSpMkLst>
            <pc:docMk/>
            <pc:sldMk cId="1365677743" sldId="726"/>
            <ac:grpSpMk id="20" creationId="{3AF6A671-C637-4547-85F4-51B6D1881399}"/>
          </ac:grpSpMkLst>
        </pc:grpChg>
        <pc:picChg chg="add del mod">
          <ac:chgData name="Guilherme Ruiz Ferreira" userId="6085ef24-5f45-458e-9504-bbbbae0289c0" providerId="ADAL" clId="{B8A53834-310E-8645-B842-469D56F883F8}" dt="2024-03-13T16:50:34.217" v="118" actId="478"/>
          <ac:picMkLst>
            <pc:docMk/>
            <pc:sldMk cId="1365677743" sldId="726"/>
            <ac:picMk id="3" creationId="{5329F7F9-697A-059F-E80F-B7E8B3EFB382}"/>
          </ac:picMkLst>
        </pc:picChg>
        <pc:picChg chg="add mod ord">
          <ac:chgData name="Guilherme Ruiz Ferreira" userId="6085ef24-5f45-458e-9504-bbbbae0289c0" providerId="ADAL" clId="{B8A53834-310E-8645-B842-469D56F883F8}" dt="2024-03-13T16:55:45.901" v="129" actId="26606"/>
          <ac:picMkLst>
            <pc:docMk/>
            <pc:sldMk cId="1365677743" sldId="726"/>
            <ac:picMk id="6" creationId="{18648902-C848-ED6C-EF04-916E22C6C0DD}"/>
          </ac:picMkLst>
        </pc:picChg>
        <pc:picChg chg="del">
          <ac:chgData name="Guilherme Ruiz Ferreira" userId="6085ef24-5f45-458e-9504-bbbbae0289c0" providerId="ADAL" clId="{B8A53834-310E-8645-B842-469D56F883F8}" dt="2024-03-13T15:44:23.584" v="116" actId="478"/>
          <ac:picMkLst>
            <pc:docMk/>
            <pc:sldMk cId="1365677743" sldId="726"/>
            <ac:picMk id="6" creationId="{D832007D-3928-8753-DCC0-791EE23F0F95}"/>
          </ac:picMkLst>
        </pc:picChg>
        <pc:picChg chg="del">
          <ac:chgData name="Guilherme Ruiz Ferreira" userId="6085ef24-5f45-458e-9504-bbbbae0289c0" providerId="ADAL" clId="{B8A53834-310E-8645-B842-469D56F883F8}" dt="2024-03-13T15:44:21.669" v="114" actId="478"/>
          <ac:picMkLst>
            <pc:docMk/>
            <pc:sldMk cId="1365677743" sldId="726"/>
            <ac:picMk id="7" creationId="{074B494E-0913-F14A-742D-E799AD51FAC3}"/>
          </ac:picMkLst>
        </pc:picChg>
        <pc:picChg chg="add mod">
          <ac:chgData name="Guilherme Ruiz Ferreira" userId="6085ef24-5f45-458e-9504-bbbbae0289c0" providerId="ADAL" clId="{B8A53834-310E-8645-B842-469D56F883F8}" dt="2024-03-13T16:51:47.661" v="121"/>
          <ac:picMkLst>
            <pc:docMk/>
            <pc:sldMk cId="1365677743" sldId="726"/>
            <ac:picMk id="7" creationId="{2B49EFBC-D846-7316-FADB-E0F2737B1BFC}"/>
          </ac:picMkLst>
        </pc:picChg>
        <pc:picChg chg="add mod ord">
          <ac:chgData name="Guilherme Ruiz Ferreira" userId="6085ef24-5f45-458e-9504-bbbbae0289c0" providerId="ADAL" clId="{B8A53834-310E-8645-B842-469D56F883F8}" dt="2024-03-13T16:55:45.901" v="129" actId="26606"/>
          <ac:picMkLst>
            <pc:docMk/>
            <pc:sldMk cId="1365677743" sldId="726"/>
            <ac:picMk id="8" creationId="{C85D8AFA-DC79-38D9-9DCF-2F5E56855823}"/>
          </ac:picMkLst>
        </pc:picChg>
      </pc:sldChg>
      <pc:sldChg chg="addSp delSp modSp new mod ord">
        <pc:chgData name="Guilherme Ruiz Ferreira" userId="6085ef24-5f45-458e-9504-bbbbae0289c0" providerId="ADAL" clId="{B8A53834-310E-8645-B842-469D56F883F8}" dt="2024-03-21T17:46:13.954" v="2337" actId="20577"/>
        <pc:sldMkLst>
          <pc:docMk/>
          <pc:sldMk cId="3130172644" sldId="727"/>
        </pc:sldMkLst>
        <pc:spChg chg="del">
          <ac:chgData name="Guilherme Ruiz Ferreira" userId="6085ef24-5f45-458e-9504-bbbbae0289c0" providerId="ADAL" clId="{B8A53834-310E-8645-B842-469D56F883F8}" dt="2024-03-15T15:09:12.410" v="856" actId="478"/>
          <ac:spMkLst>
            <pc:docMk/>
            <pc:sldMk cId="3130172644" sldId="727"/>
            <ac:spMk id="2" creationId="{48F37DDA-C50B-C914-1BC8-3F1323728A1E}"/>
          </ac:spMkLst>
        </pc:spChg>
        <pc:spChg chg="del">
          <ac:chgData name="Guilherme Ruiz Ferreira" userId="6085ef24-5f45-458e-9504-bbbbae0289c0" providerId="ADAL" clId="{B8A53834-310E-8645-B842-469D56F883F8}" dt="2024-03-13T17:15:48.407" v="146"/>
          <ac:spMkLst>
            <pc:docMk/>
            <pc:sldMk cId="3130172644" sldId="727"/>
            <ac:spMk id="3" creationId="{585DC2DF-61D2-2FBE-B2FB-69AF8C589B52}"/>
          </ac:spMkLst>
        </pc:spChg>
        <pc:spChg chg="add mod">
          <ac:chgData name="Guilherme Ruiz Ferreira" userId="6085ef24-5f45-458e-9504-bbbbae0289c0" providerId="ADAL" clId="{B8A53834-310E-8645-B842-469D56F883F8}" dt="2024-03-15T15:16:21.657" v="997"/>
          <ac:spMkLst>
            <pc:docMk/>
            <pc:sldMk cId="3130172644" sldId="727"/>
            <ac:spMk id="8" creationId="{0CA63CEB-2BD5-DA8F-2B72-EC228226D496}"/>
          </ac:spMkLst>
        </pc:spChg>
        <pc:spChg chg="add mod">
          <ac:chgData name="Guilherme Ruiz Ferreira" userId="6085ef24-5f45-458e-9504-bbbbae0289c0" providerId="ADAL" clId="{B8A53834-310E-8645-B842-469D56F883F8}" dt="2024-03-21T17:46:13.954" v="2337" actId="20577"/>
          <ac:spMkLst>
            <pc:docMk/>
            <pc:sldMk cId="3130172644" sldId="727"/>
            <ac:spMk id="9" creationId="{72106FFE-BFDA-880D-C8D6-6536AE5E4064}"/>
          </ac:spMkLst>
        </pc:spChg>
        <pc:spChg chg="add del mod">
          <ac:chgData name="Guilherme Ruiz Ferreira" userId="6085ef24-5f45-458e-9504-bbbbae0289c0" providerId="ADAL" clId="{B8A53834-310E-8645-B842-469D56F883F8}" dt="2024-03-15T15:15:11.595" v="974" actId="478"/>
          <ac:spMkLst>
            <pc:docMk/>
            <pc:sldMk cId="3130172644" sldId="727"/>
            <ac:spMk id="14" creationId="{3CECBC86-FB25-57A5-0BFA-EB53E2924EF9}"/>
          </ac:spMkLst>
        </pc:spChg>
        <pc:spChg chg="add mod">
          <ac:chgData name="Guilherme Ruiz Ferreira" userId="6085ef24-5f45-458e-9504-bbbbae0289c0" providerId="ADAL" clId="{B8A53834-310E-8645-B842-469D56F883F8}" dt="2024-03-15T15:16:15.714" v="996"/>
          <ac:spMkLst>
            <pc:docMk/>
            <pc:sldMk cId="3130172644" sldId="727"/>
            <ac:spMk id="15" creationId="{2FFC5D5F-252D-A0ED-33A3-76B08E764F54}"/>
          </ac:spMkLst>
        </pc:spChg>
        <pc:picChg chg="add mod modCrop">
          <ac:chgData name="Guilherme Ruiz Ferreira" userId="6085ef24-5f45-458e-9504-bbbbae0289c0" providerId="ADAL" clId="{B8A53834-310E-8645-B842-469D56F883F8}" dt="2024-03-15T15:15:59.649" v="994" actId="18131"/>
          <ac:picMkLst>
            <pc:docMk/>
            <pc:sldMk cId="3130172644" sldId="727"/>
            <ac:picMk id="6" creationId="{A9E9C2D6-0136-804B-D13B-9AF13E15EB48}"/>
          </ac:picMkLst>
        </pc:picChg>
        <pc:picChg chg="add mod modCrop">
          <ac:chgData name="Guilherme Ruiz Ferreira" userId="6085ef24-5f45-458e-9504-bbbbae0289c0" providerId="ADAL" clId="{B8A53834-310E-8645-B842-469D56F883F8}" dt="2024-03-15T15:16:05.577" v="995" actId="14861"/>
          <ac:picMkLst>
            <pc:docMk/>
            <pc:sldMk cId="3130172644" sldId="727"/>
            <ac:picMk id="10" creationId="{1AE28A0E-54F0-63E4-68E5-B5617B2943AE}"/>
          </ac:picMkLst>
        </pc:picChg>
        <pc:picChg chg="add mod">
          <ac:chgData name="Guilherme Ruiz Ferreira" userId="6085ef24-5f45-458e-9504-bbbbae0289c0" providerId="ADAL" clId="{B8A53834-310E-8645-B842-469D56F883F8}" dt="2024-03-15T15:17:12.112" v="998"/>
          <ac:picMkLst>
            <pc:docMk/>
            <pc:sldMk cId="3130172644" sldId="727"/>
            <ac:picMk id="16" creationId="{D519A797-E119-5739-3083-2CA0EDF478CC}"/>
          </ac:picMkLst>
        </pc:picChg>
        <pc:picChg chg="add mod">
          <ac:chgData name="Guilherme Ruiz Ferreira" userId="6085ef24-5f45-458e-9504-bbbbae0289c0" providerId="ADAL" clId="{B8A53834-310E-8645-B842-469D56F883F8}" dt="2024-03-15T15:17:12.112" v="998"/>
          <ac:picMkLst>
            <pc:docMk/>
            <pc:sldMk cId="3130172644" sldId="727"/>
            <ac:picMk id="17" creationId="{B7C7FCBB-8249-8D82-46C0-91868CEA95D7}"/>
          </ac:picMkLst>
        </pc:picChg>
        <pc:cxnChg chg="add mod">
          <ac:chgData name="Guilherme Ruiz Ferreira" userId="6085ef24-5f45-458e-9504-bbbbae0289c0" providerId="ADAL" clId="{B8A53834-310E-8645-B842-469D56F883F8}" dt="2024-03-15T15:14:57.949" v="972" actId="1037"/>
          <ac:cxnSpMkLst>
            <pc:docMk/>
            <pc:sldMk cId="3130172644" sldId="727"/>
            <ac:cxnSpMk id="12" creationId="{163A8F88-CC2E-4799-C041-F81815D827BB}"/>
          </ac:cxnSpMkLst>
        </pc:cxnChg>
        <pc:cxnChg chg="add mod">
          <ac:chgData name="Guilherme Ruiz Ferreira" userId="6085ef24-5f45-458e-9504-bbbbae0289c0" providerId="ADAL" clId="{B8A53834-310E-8645-B842-469D56F883F8}" dt="2024-03-15T15:17:39.297" v="1002" actId="1076"/>
          <ac:cxnSpMkLst>
            <pc:docMk/>
            <pc:sldMk cId="3130172644" sldId="727"/>
            <ac:cxnSpMk id="18" creationId="{B35E0753-34DF-3843-1C9F-83B937F3C790}"/>
          </ac:cxnSpMkLst>
        </pc:cxnChg>
      </pc:sldChg>
      <pc:sldChg chg="addSp delSp modSp add mod">
        <pc:chgData name="Guilherme Ruiz Ferreira" userId="6085ef24-5f45-458e-9504-bbbbae0289c0" providerId="ADAL" clId="{B8A53834-310E-8645-B842-469D56F883F8}" dt="2024-03-25T13:57:19.173" v="4555" actId="20577"/>
        <pc:sldMkLst>
          <pc:docMk/>
          <pc:sldMk cId="1661939877" sldId="728"/>
        </pc:sldMkLst>
        <pc:spChg chg="mod">
          <ac:chgData name="Guilherme Ruiz Ferreira" userId="6085ef24-5f45-458e-9504-bbbbae0289c0" providerId="ADAL" clId="{B8A53834-310E-8645-B842-469D56F883F8}" dt="2024-03-25T13:57:19.173" v="4555" actId="20577"/>
          <ac:spMkLst>
            <pc:docMk/>
            <pc:sldMk cId="1661939877" sldId="728"/>
            <ac:spMk id="2" creationId="{91AEC36C-0A1A-F599-DEE8-A31B11536D2A}"/>
          </ac:spMkLst>
        </pc:spChg>
        <pc:spChg chg="add del mod">
          <ac:chgData name="Guilherme Ruiz Ferreira" userId="6085ef24-5f45-458e-9504-bbbbae0289c0" providerId="ADAL" clId="{B8A53834-310E-8645-B842-469D56F883F8}" dt="2024-03-15T15:00:54.333" v="459" actId="478"/>
          <ac:spMkLst>
            <pc:docMk/>
            <pc:sldMk cId="1661939877" sldId="728"/>
            <ac:spMk id="6" creationId="{005B17E4-F7F7-AE2E-1647-0EB672B941B8}"/>
          </ac:spMkLst>
        </pc:spChg>
        <pc:spChg chg="add mod">
          <ac:chgData name="Guilherme Ruiz Ferreira" userId="6085ef24-5f45-458e-9504-bbbbae0289c0" providerId="ADAL" clId="{B8A53834-310E-8645-B842-469D56F883F8}" dt="2024-03-15T15:00:50.708" v="458"/>
          <ac:spMkLst>
            <pc:docMk/>
            <pc:sldMk cId="1661939877" sldId="728"/>
            <ac:spMk id="9" creationId="{1EEFADD6-EAA3-A264-6DCA-E7A35A046676}"/>
          </ac:spMkLst>
        </pc:spChg>
        <pc:spChg chg="mod">
          <ac:chgData name="Guilherme Ruiz Ferreira" userId="6085ef24-5f45-458e-9504-bbbbae0289c0" providerId="ADAL" clId="{B8A53834-310E-8645-B842-469D56F883F8}" dt="2024-03-15T15:19:56.093" v="1045" actId="1076"/>
          <ac:spMkLst>
            <pc:docMk/>
            <pc:sldMk cId="1661939877" sldId="728"/>
            <ac:spMk id="12" creationId="{D7F2544C-85AC-B902-1EA8-3B19C24BA0A2}"/>
          </ac:spMkLst>
        </pc:spChg>
        <pc:spChg chg="mod">
          <ac:chgData name="Guilherme Ruiz Ferreira" userId="6085ef24-5f45-458e-9504-bbbbae0289c0" providerId="ADAL" clId="{B8A53834-310E-8645-B842-469D56F883F8}" dt="2024-03-25T13:55:39.529" v="4540" actId="1076"/>
          <ac:spMkLst>
            <pc:docMk/>
            <pc:sldMk cId="1661939877" sldId="728"/>
            <ac:spMk id="18" creationId="{5DF7896C-9D49-8907-5216-D7B13D2F12E3}"/>
          </ac:spMkLst>
        </pc:spChg>
        <pc:spChg chg="mod">
          <ac:chgData name="Guilherme Ruiz Ferreira" userId="6085ef24-5f45-458e-9504-bbbbae0289c0" providerId="ADAL" clId="{B8A53834-310E-8645-B842-469D56F883F8}" dt="2024-03-15T15:06:48.343" v="759" actId="1076"/>
          <ac:spMkLst>
            <pc:docMk/>
            <pc:sldMk cId="1661939877" sldId="728"/>
            <ac:spMk id="20" creationId="{939DE9C1-324F-77FB-49A2-C05AC26FAAEB}"/>
          </ac:spMkLst>
        </pc:spChg>
        <pc:picChg chg="mod">
          <ac:chgData name="Guilherme Ruiz Ferreira" userId="6085ef24-5f45-458e-9504-bbbbae0289c0" providerId="ADAL" clId="{B8A53834-310E-8645-B842-469D56F883F8}" dt="2024-03-15T12:46:18.160" v="253" actId="14826"/>
          <ac:picMkLst>
            <pc:docMk/>
            <pc:sldMk cId="1661939877" sldId="728"/>
            <ac:picMk id="3" creationId="{51AA231C-E97E-8823-A560-9E63496B163E}"/>
          </ac:picMkLst>
        </pc:picChg>
        <pc:picChg chg="mod">
          <ac:chgData name="Guilherme Ruiz Ferreira" userId="6085ef24-5f45-458e-9504-bbbbae0289c0" providerId="ADAL" clId="{B8A53834-310E-8645-B842-469D56F883F8}" dt="2024-03-15T12:21:34.453" v="252" actId="14826"/>
          <ac:picMkLst>
            <pc:docMk/>
            <pc:sldMk cId="1661939877" sldId="728"/>
            <ac:picMk id="5" creationId="{DA0A8286-9749-995C-630B-56ABD65BDA5C}"/>
          </ac:picMkLst>
        </pc:picChg>
        <pc:picChg chg="mod">
          <ac:chgData name="Guilherme Ruiz Ferreira" userId="6085ef24-5f45-458e-9504-bbbbae0289c0" providerId="ADAL" clId="{B8A53834-310E-8645-B842-469D56F883F8}" dt="2024-03-15T12:46:34.294" v="254" actId="14826"/>
          <ac:picMkLst>
            <pc:docMk/>
            <pc:sldMk cId="1661939877" sldId="728"/>
            <ac:picMk id="8" creationId="{9A04E69A-2AB1-1EAB-542B-23AC2EB55A43}"/>
          </ac:picMkLst>
        </pc:picChg>
        <pc:cxnChg chg="mod">
          <ac:chgData name="Guilherme Ruiz Ferreira" userId="6085ef24-5f45-458e-9504-bbbbae0289c0" providerId="ADAL" clId="{B8A53834-310E-8645-B842-469D56F883F8}" dt="2024-03-15T15:06:40.394" v="756" actId="1076"/>
          <ac:cxnSpMkLst>
            <pc:docMk/>
            <pc:sldMk cId="1661939877" sldId="728"/>
            <ac:cxnSpMk id="22" creationId="{CC5BD0F1-A839-EAA3-1506-3BAE588645B8}"/>
          </ac:cxnSpMkLst>
        </pc:cxnChg>
      </pc:sldChg>
      <pc:sldChg chg="modSp add del mod">
        <pc:chgData name="Guilherme Ruiz Ferreira" userId="6085ef24-5f45-458e-9504-bbbbae0289c0" providerId="ADAL" clId="{B8A53834-310E-8645-B842-469D56F883F8}" dt="2024-03-14T15:20:12.022" v="214" actId="2696"/>
        <pc:sldMkLst>
          <pc:docMk/>
          <pc:sldMk cId="3875360570" sldId="728"/>
        </pc:sldMkLst>
        <pc:spChg chg="mod">
          <ac:chgData name="Guilherme Ruiz Ferreira" userId="6085ef24-5f45-458e-9504-bbbbae0289c0" providerId="ADAL" clId="{B8A53834-310E-8645-B842-469D56F883F8}" dt="2024-03-13T17:19:42.817" v="213" actId="20577"/>
          <ac:spMkLst>
            <pc:docMk/>
            <pc:sldMk cId="3875360570" sldId="728"/>
            <ac:spMk id="2" creationId="{91AEC36C-0A1A-F599-DEE8-A31B11536D2A}"/>
          </ac:spMkLst>
        </pc:spChg>
      </pc:sldChg>
      <pc:sldChg chg="addSp delSp modSp add mod ord modNotesTx">
        <pc:chgData name="Guilherme Ruiz Ferreira" userId="6085ef24-5f45-458e-9504-bbbbae0289c0" providerId="ADAL" clId="{B8A53834-310E-8645-B842-469D56F883F8}" dt="2024-03-25T13:58:24.193" v="4635" actId="20577"/>
        <pc:sldMkLst>
          <pc:docMk/>
          <pc:sldMk cId="295626165" sldId="729"/>
        </pc:sldMkLst>
        <pc:spChg chg="mod">
          <ac:chgData name="Guilherme Ruiz Ferreira" userId="6085ef24-5f45-458e-9504-bbbbae0289c0" providerId="ADAL" clId="{B8A53834-310E-8645-B842-469D56F883F8}" dt="2024-03-25T13:19:33.039" v="3385" actId="33524"/>
          <ac:spMkLst>
            <pc:docMk/>
            <pc:sldMk cId="295626165" sldId="729"/>
            <ac:spMk id="2" creationId="{91AEC36C-0A1A-F599-DEE8-A31B11536D2A}"/>
          </ac:spMkLst>
        </pc:spChg>
        <pc:spChg chg="del">
          <ac:chgData name="Guilherme Ruiz Ferreira" userId="6085ef24-5f45-458e-9504-bbbbae0289c0" providerId="ADAL" clId="{B8A53834-310E-8645-B842-469D56F883F8}" dt="2024-03-20T16:05:38.169" v="1338" actId="478"/>
          <ac:spMkLst>
            <pc:docMk/>
            <pc:sldMk cId="295626165" sldId="729"/>
            <ac:spMk id="6" creationId="{3EE6B7AB-468A-6587-7F6A-51665B84991F}"/>
          </ac:spMkLst>
        </pc:spChg>
        <pc:spChg chg="del">
          <ac:chgData name="Guilherme Ruiz Ferreira" userId="6085ef24-5f45-458e-9504-bbbbae0289c0" providerId="ADAL" clId="{B8A53834-310E-8645-B842-469D56F883F8}" dt="2024-03-20T16:04:56.941" v="1326" actId="478"/>
          <ac:spMkLst>
            <pc:docMk/>
            <pc:sldMk cId="295626165" sldId="729"/>
            <ac:spMk id="12" creationId="{D7F2544C-85AC-B902-1EA8-3B19C24BA0A2}"/>
          </ac:spMkLst>
        </pc:spChg>
        <pc:spChg chg="del">
          <ac:chgData name="Guilherme Ruiz Ferreira" userId="6085ef24-5f45-458e-9504-bbbbae0289c0" providerId="ADAL" clId="{B8A53834-310E-8645-B842-469D56F883F8}" dt="2024-03-20T16:05:14.670" v="1332" actId="478"/>
          <ac:spMkLst>
            <pc:docMk/>
            <pc:sldMk cId="295626165" sldId="729"/>
            <ac:spMk id="13" creationId="{75D28FC7-B27D-2EC9-7D95-FBD388110D84}"/>
          </ac:spMkLst>
        </pc:spChg>
        <pc:spChg chg="del">
          <ac:chgData name="Guilherme Ruiz Ferreira" userId="6085ef24-5f45-458e-9504-bbbbae0289c0" providerId="ADAL" clId="{B8A53834-310E-8645-B842-469D56F883F8}" dt="2024-03-20T16:05:08.426" v="1330" actId="478"/>
          <ac:spMkLst>
            <pc:docMk/>
            <pc:sldMk cId="295626165" sldId="729"/>
            <ac:spMk id="16" creationId="{9C6EEB54-2D2B-745C-6BD7-24779AC3B497}"/>
          </ac:spMkLst>
        </pc:spChg>
        <pc:spChg chg="del">
          <ac:chgData name="Guilherme Ruiz Ferreira" userId="6085ef24-5f45-458e-9504-bbbbae0289c0" providerId="ADAL" clId="{B8A53834-310E-8645-B842-469D56F883F8}" dt="2024-03-20T16:05:45.435" v="1341" actId="478"/>
          <ac:spMkLst>
            <pc:docMk/>
            <pc:sldMk cId="295626165" sldId="729"/>
            <ac:spMk id="17" creationId="{6795AE6C-6E23-FDE4-642E-0AEFE8AAC70C}"/>
          </ac:spMkLst>
        </pc:spChg>
        <pc:spChg chg="del">
          <ac:chgData name="Guilherme Ruiz Ferreira" userId="6085ef24-5f45-458e-9504-bbbbae0289c0" providerId="ADAL" clId="{B8A53834-310E-8645-B842-469D56F883F8}" dt="2024-03-20T16:05:04.132" v="1328" actId="478"/>
          <ac:spMkLst>
            <pc:docMk/>
            <pc:sldMk cId="295626165" sldId="729"/>
            <ac:spMk id="18" creationId="{5DF7896C-9D49-8907-5216-D7B13D2F12E3}"/>
          </ac:spMkLst>
        </pc:spChg>
        <pc:spChg chg="del">
          <ac:chgData name="Guilherme Ruiz Ferreira" userId="6085ef24-5f45-458e-9504-bbbbae0289c0" providerId="ADAL" clId="{B8A53834-310E-8645-B842-469D56F883F8}" dt="2024-03-20T16:05:39.910" v="1339" actId="478"/>
          <ac:spMkLst>
            <pc:docMk/>
            <pc:sldMk cId="295626165" sldId="729"/>
            <ac:spMk id="20" creationId="{939DE9C1-324F-77FB-49A2-C05AC26FAAEB}"/>
          </ac:spMkLst>
        </pc:spChg>
        <pc:spChg chg="add mod">
          <ac:chgData name="Guilherme Ruiz Ferreira" userId="6085ef24-5f45-458e-9504-bbbbae0289c0" providerId="ADAL" clId="{B8A53834-310E-8645-B842-469D56F883F8}" dt="2024-03-25T13:56:37.511" v="4551" actId="1076"/>
          <ac:spMkLst>
            <pc:docMk/>
            <pc:sldMk cId="295626165" sldId="729"/>
            <ac:spMk id="47" creationId="{59201359-4044-84E3-702B-008D8FF6910E}"/>
          </ac:spMkLst>
        </pc:spChg>
        <pc:picChg chg="del">
          <ac:chgData name="Guilherme Ruiz Ferreira" userId="6085ef24-5f45-458e-9504-bbbbae0289c0" providerId="ADAL" clId="{B8A53834-310E-8645-B842-469D56F883F8}" dt="2024-03-20T16:04:51.100" v="1323" actId="478"/>
          <ac:picMkLst>
            <pc:docMk/>
            <pc:sldMk cId="295626165" sldId="729"/>
            <ac:picMk id="3" creationId="{51AA231C-E97E-8823-A560-9E63496B163E}"/>
          </ac:picMkLst>
        </pc:picChg>
        <pc:picChg chg="mod">
          <ac:chgData name="Guilherme Ruiz Ferreira" userId="6085ef24-5f45-458e-9504-bbbbae0289c0" providerId="ADAL" clId="{B8A53834-310E-8645-B842-469D56F883F8}" dt="2024-03-20T16:05:35.409" v="1337" actId="14100"/>
          <ac:picMkLst>
            <pc:docMk/>
            <pc:sldMk cId="295626165" sldId="729"/>
            <ac:picMk id="5" creationId="{DA0A8286-9749-995C-630B-56ABD65BDA5C}"/>
          </ac:picMkLst>
        </pc:picChg>
        <pc:picChg chg="del">
          <ac:chgData name="Guilherme Ruiz Ferreira" userId="6085ef24-5f45-458e-9504-bbbbae0289c0" providerId="ADAL" clId="{B8A53834-310E-8645-B842-469D56F883F8}" dt="2024-03-20T16:05:05.430" v="1329" actId="478"/>
          <ac:picMkLst>
            <pc:docMk/>
            <pc:sldMk cId="295626165" sldId="729"/>
            <ac:picMk id="8" creationId="{9A04E69A-2AB1-1EAB-542B-23AC2EB55A43}"/>
          </ac:picMkLst>
        </pc:picChg>
        <pc:picChg chg="add mod">
          <ac:chgData name="Guilherme Ruiz Ferreira" userId="6085ef24-5f45-458e-9504-bbbbae0289c0" providerId="ADAL" clId="{B8A53834-310E-8645-B842-469D56F883F8}" dt="2024-03-20T16:54:36.628" v="1813" actId="14826"/>
          <ac:picMkLst>
            <pc:docMk/>
            <pc:sldMk cId="295626165" sldId="729"/>
            <ac:picMk id="9" creationId="{55E0977D-364F-B14D-1EC3-8E22C24D54C1}"/>
          </ac:picMkLst>
        </pc:picChg>
        <pc:picChg chg="add del mod">
          <ac:chgData name="Guilherme Ruiz Ferreira" userId="6085ef24-5f45-458e-9504-bbbbae0289c0" providerId="ADAL" clId="{B8A53834-310E-8645-B842-469D56F883F8}" dt="2024-03-20T16:10:35.785" v="1346" actId="478"/>
          <ac:picMkLst>
            <pc:docMk/>
            <pc:sldMk cId="295626165" sldId="729"/>
            <ac:picMk id="19" creationId="{32E53454-E6A6-7230-6378-3ADB7A71B34D}"/>
          </ac:picMkLst>
        </pc:picChg>
        <pc:cxnChg chg="mod">
          <ac:chgData name="Guilherme Ruiz Ferreira" userId="6085ef24-5f45-458e-9504-bbbbae0289c0" providerId="ADAL" clId="{B8A53834-310E-8645-B842-469D56F883F8}" dt="2024-03-20T16:05:22.205" v="1334" actId="1076"/>
          <ac:cxnSpMkLst>
            <pc:docMk/>
            <pc:sldMk cId="295626165" sldId="729"/>
            <ac:cxnSpMk id="15" creationId="{73CCFF69-44E7-63FD-79B9-79A2DBC80752}"/>
          </ac:cxnSpMkLst>
        </pc:cxnChg>
        <pc:cxnChg chg="del">
          <ac:chgData name="Guilherme Ruiz Ferreira" userId="6085ef24-5f45-458e-9504-bbbbae0289c0" providerId="ADAL" clId="{B8A53834-310E-8645-B842-469D56F883F8}" dt="2024-03-20T16:05:41.649" v="1340" actId="478"/>
          <ac:cxnSpMkLst>
            <pc:docMk/>
            <pc:sldMk cId="295626165" sldId="729"/>
            <ac:cxnSpMk id="22" creationId="{CC5BD0F1-A839-EAA3-1506-3BAE588645B8}"/>
          </ac:cxnSpMkLst>
        </pc:cxnChg>
        <pc:cxnChg chg="add mod">
          <ac:chgData name="Guilherme Ruiz Ferreira" userId="6085ef24-5f45-458e-9504-bbbbae0289c0" providerId="ADAL" clId="{B8A53834-310E-8645-B842-469D56F883F8}" dt="2024-03-20T16:27:13.696" v="1440" actId="1076"/>
          <ac:cxnSpMkLst>
            <pc:docMk/>
            <pc:sldMk cId="295626165" sldId="729"/>
            <ac:cxnSpMk id="23" creationId="{92689099-A8D5-9156-7598-2E8E88CF3946}"/>
          </ac:cxnSpMkLst>
        </pc:cxnChg>
        <pc:cxnChg chg="add mod">
          <ac:chgData name="Guilherme Ruiz Ferreira" userId="6085ef24-5f45-458e-9504-bbbbae0289c0" providerId="ADAL" clId="{B8A53834-310E-8645-B842-469D56F883F8}" dt="2024-03-20T16:27:10.543" v="1439" actId="1076"/>
          <ac:cxnSpMkLst>
            <pc:docMk/>
            <pc:sldMk cId="295626165" sldId="729"/>
            <ac:cxnSpMk id="24" creationId="{758DED6E-85C9-CFA2-1E41-0B8A7068A5B6}"/>
          </ac:cxnSpMkLst>
        </pc:cxnChg>
        <pc:cxnChg chg="add mod">
          <ac:chgData name="Guilherme Ruiz Ferreira" userId="6085ef24-5f45-458e-9504-bbbbae0289c0" providerId="ADAL" clId="{B8A53834-310E-8645-B842-469D56F883F8}" dt="2024-03-20T16:17:36.186" v="1435" actId="14100"/>
          <ac:cxnSpMkLst>
            <pc:docMk/>
            <pc:sldMk cId="295626165" sldId="729"/>
            <ac:cxnSpMk id="30" creationId="{594EA46E-5518-380A-58E4-D04AE2FD1708}"/>
          </ac:cxnSpMkLst>
        </pc:cxnChg>
        <pc:cxnChg chg="add mod">
          <ac:chgData name="Guilherme Ruiz Ferreira" userId="6085ef24-5f45-458e-9504-bbbbae0289c0" providerId="ADAL" clId="{B8A53834-310E-8645-B842-469D56F883F8}" dt="2024-03-20T16:51:42.213" v="1811" actId="1036"/>
          <ac:cxnSpMkLst>
            <pc:docMk/>
            <pc:sldMk cId="295626165" sldId="729"/>
            <ac:cxnSpMk id="33" creationId="{1E9E038F-EABB-4913-AF5A-C16DA9B6370B}"/>
          </ac:cxnSpMkLst>
        </pc:cxnChg>
      </pc:sldChg>
      <pc:sldChg chg="add del">
        <pc:chgData name="Guilherme Ruiz Ferreira" userId="6085ef24-5f45-458e-9504-bbbbae0289c0" providerId="ADAL" clId="{B8A53834-310E-8645-B842-469D56F883F8}" dt="2024-03-20T16:04:41.969" v="1320" actId="2696"/>
        <pc:sldMkLst>
          <pc:docMk/>
          <pc:sldMk cId="1164156635" sldId="729"/>
        </pc:sldMkLst>
      </pc:sldChg>
      <pc:sldChg chg="addSp delSp modSp add mod modShow">
        <pc:chgData name="Guilherme Ruiz Ferreira" userId="6085ef24-5f45-458e-9504-bbbbae0289c0" providerId="ADAL" clId="{B8A53834-310E-8645-B842-469D56F883F8}" dt="2024-03-25T13:57:03.076" v="4553" actId="20577"/>
        <pc:sldMkLst>
          <pc:docMk/>
          <pc:sldMk cId="2927375017" sldId="730"/>
        </pc:sldMkLst>
        <pc:spChg chg="mod">
          <ac:chgData name="Guilherme Ruiz Ferreira" userId="6085ef24-5f45-458e-9504-bbbbae0289c0" providerId="ADAL" clId="{B8A53834-310E-8645-B842-469D56F883F8}" dt="2024-03-25T13:57:03.076" v="4553" actId="20577"/>
          <ac:spMkLst>
            <pc:docMk/>
            <pc:sldMk cId="2927375017" sldId="730"/>
            <ac:spMk id="2" creationId="{91AEC36C-0A1A-F599-DEE8-A31B11536D2A}"/>
          </ac:spMkLst>
        </pc:spChg>
        <pc:spChg chg="add mod">
          <ac:chgData name="Guilherme Ruiz Ferreira" userId="6085ef24-5f45-458e-9504-bbbbae0289c0" providerId="ADAL" clId="{B8A53834-310E-8645-B842-469D56F883F8}" dt="2024-03-22T11:05:44.460" v="2476" actId="14100"/>
          <ac:spMkLst>
            <pc:docMk/>
            <pc:sldMk cId="2927375017" sldId="730"/>
            <ac:spMk id="8" creationId="{7F9129A4-3ABE-BB67-B12B-D9915D2D91BF}"/>
          </ac:spMkLst>
        </pc:spChg>
        <pc:picChg chg="add mod">
          <ac:chgData name="Guilherme Ruiz Ferreira" userId="6085ef24-5f45-458e-9504-bbbbae0289c0" providerId="ADAL" clId="{B8A53834-310E-8645-B842-469D56F883F8}" dt="2024-03-22T11:04:28.032" v="2447" actId="1076"/>
          <ac:picMkLst>
            <pc:docMk/>
            <pc:sldMk cId="2927375017" sldId="730"/>
            <ac:picMk id="3" creationId="{039D1364-53D2-BD52-3624-CC8F65CC4C82}"/>
          </ac:picMkLst>
        </pc:picChg>
        <pc:picChg chg="del">
          <ac:chgData name="Guilherme Ruiz Ferreira" userId="6085ef24-5f45-458e-9504-bbbbae0289c0" providerId="ADAL" clId="{B8A53834-310E-8645-B842-469D56F883F8}" dt="2024-03-20T16:10:40.957" v="1348" actId="478"/>
          <ac:picMkLst>
            <pc:docMk/>
            <pc:sldMk cId="2927375017" sldId="730"/>
            <ac:picMk id="5" creationId="{DA0A8286-9749-995C-630B-56ABD65BDA5C}"/>
          </ac:picMkLst>
        </pc:picChg>
        <pc:picChg chg="del">
          <ac:chgData name="Guilherme Ruiz Ferreira" userId="6085ef24-5f45-458e-9504-bbbbae0289c0" providerId="ADAL" clId="{B8A53834-310E-8645-B842-469D56F883F8}" dt="2024-03-20T16:10:39.582" v="1347" actId="478"/>
          <ac:picMkLst>
            <pc:docMk/>
            <pc:sldMk cId="2927375017" sldId="730"/>
            <ac:picMk id="9" creationId="{55E0977D-364F-B14D-1EC3-8E22C24D54C1}"/>
          </ac:picMkLst>
        </pc:picChg>
        <pc:picChg chg="mod">
          <ac:chgData name="Guilherme Ruiz Ferreira" userId="6085ef24-5f45-458e-9504-bbbbae0289c0" providerId="ADAL" clId="{B8A53834-310E-8645-B842-469D56F883F8}" dt="2024-03-22T11:01:19.111" v="2440" actId="1076"/>
          <ac:picMkLst>
            <pc:docMk/>
            <pc:sldMk cId="2927375017" sldId="730"/>
            <ac:picMk id="19" creationId="{32E53454-E6A6-7230-6378-3ADB7A71B34D}"/>
          </ac:picMkLst>
        </pc:picChg>
        <pc:cxnChg chg="add mod">
          <ac:chgData name="Guilherme Ruiz Ferreira" userId="6085ef24-5f45-458e-9504-bbbbae0289c0" providerId="ADAL" clId="{B8A53834-310E-8645-B842-469D56F883F8}" dt="2024-03-22T11:01:11.131" v="2438"/>
          <ac:cxnSpMkLst>
            <pc:docMk/>
            <pc:sldMk cId="2927375017" sldId="730"/>
            <ac:cxnSpMk id="6" creationId="{32027FC3-C89D-3378-4694-B72F2D7F910D}"/>
          </ac:cxnSpMkLst>
        </pc:cxnChg>
        <pc:cxnChg chg="add mod">
          <ac:chgData name="Guilherme Ruiz Ferreira" userId="6085ef24-5f45-458e-9504-bbbbae0289c0" providerId="ADAL" clId="{B8A53834-310E-8645-B842-469D56F883F8}" dt="2024-03-22T11:05:54.153" v="2477" actId="1582"/>
          <ac:cxnSpMkLst>
            <pc:docMk/>
            <pc:sldMk cId="2927375017" sldId="730"/>
            <ac:cxnSpMk id="12" creationId="{450BA022-18D9-5AE8-BB39-F9E55C841E21}"/>
          </ac:cxnSpMkLst>
        </pc:cxnChg>
        <pc:cxnChg chg="add mod">
          <ac:chgData name="Guilherme Ruiz Ferreira" userId="6085ef24-5f45-458e-9504-bbbbae0289c0" providerId="ADAL" clId="{B8A53834-310E-8645-B842-469D56F883F8}" dt="2024-03-22T11:05:54.153" v="2477" actId="1582"/>
          <ac:cxnSpMkLst>
            <pc:docMk/>
            <pc:sldMk cId="2927375017" sldId="730"/>
            <ac:cxnSpMk id="14" creationId="{63329539-077D-ED85-E501-99799E04E624}"/>
          </ac:cxnSpMkLst>
        </pc:cxnChg>
        <pc:cxnChg chg="del">
          <ac:chgData name="Guilherme Ruiz Ferreira" userId="6085ef24-5f45-458e-9504-bbbbae0289c0" providerId="ADAL" clId="{B8A53834-310E-8645-B842-469D56F883F8}" dt="2024-03-20T16:10:42.448" v="1349" actId="478"/>
          <ac:cxnSpMkLst>
            <pc:docMk/>
            <pc:sldMk cId="2927375017" sldId="730"/>
            <ac:cxnSpMk id="15" creationId="{73CCFF69-44E7-63FD-79B9-79A2DBC80752}"/>
          </ac:cxnSpMkLst>
        </pc:cxnChg>
      </pc:sldChg>
      <pc:sldChg chg="addSp delSp modSp add mod ord">
        <pc:chgData name="Guilherme Ruiz Ferreira" userId="6085ef24-5f45-458e-9504-bbbbae0289c0" providerId="ADAL" clId="{B8A53834-310E-8645-B842-469D56F883F8}" dt="2024-03-25T14:50:35.332" v="6787" actId="20577"/>
        <pc:sldMkLst>
          <pc:docMk/>
          <pc:sldMk cId="4005459675" sldId="731"/>
        </pc:sldMkLst>
        <pc:spChg chg="mod">
          <ac:chgData name="Guilherme Ruiz Ferreira" userId="6085ef24-5f45-458e-9504-bbbbae0289c0" providerId="ADAL" clId="{B8A53834-310E-8645-B842-469D56F883F8}" dt="2024-03-25T14:50:35.332" v="6787" actId="20577"/>
          <ac:spMkLst>
            <pc:docMk/>
            <pc:sldMk cId="4005459675" sldId="731"/>
            <ac:spMk id="2" creationId="{79259A73-A8F2-5B8E-834C-02344248ACFF}"/>
          </ac:spMkLst>
        </pc:spChg>
        <pc:spChg chg="del">
          <ac:chgData name="Guilherme Ruiz Ferreira" userId="6085ef24-5f45-458e-9504-bbbbae0289c0" providerId="ADAL" clId="{B8A53834-310E-8645-B842-469D56F883F8}" dt="2024-03-20T16:31:16.278" v="1464" actId="478"/>
          <ac:spMkLst>
            <pc:docMk/>
            <pc:sldMk cId="4005459675" sldId="731"/>
            <ac:spMk id="6" creationId="{4AAE0D1B-A08D-13D7-1048-27AD6435BA1B}"/>
          </ac:spMkLst>
        </pc:spChg>
        <pc:spChg chg="del">
          <ac:chgData name="Guilherme Ruiz Ferreira" userId="6085ef24-5f45-458e-9504-bbbbae0289c0" providerId="ADAL" clId="{B8A53834-310E-8645-B842-469D56F883F8}" dt="2024-03-20T16:31:09.081" v="1462" actId="478"/>
          <ac:spMkLst>
            <pc:docMk/>
            <pc:sldMk cId="4005459675" sldId="731"/>
            <ac:spMk id="12" creationId="{20974A7E-9D52-4A30-4B40-ADF43F06B711}"/>
          </ac:spMkLst>
        </pc:spChg>
        <pc:spChg chg="del">
          <ac:chgData name="Guilherme Ruiz Ferreira" userId="6085ef24-5f45-458e-9504-bbbbae0289c0" providerId="ADAL" clId="{B8A53834-310E-8645-B842-469D56F883F8}" dt="2024-03-20T16:31:12.590" v="1463" actId="478"/>
          <ac:spMkLst>
            <pc:docMk/>
            <pc:sldMk cId="4005459675" sldId="731"/>
            <ac:spMk id="13" creationId="{AC8EF69C-8565-1FDA-0B03-45A0B2BC1B72}"/>
          </ac:spMkLst>
        </pc:spChg>
        <pc:spChg chg="add mod">
          <ac:chgData name="Guilherme Ruiz Ferreira" userId="6085ef24-5f45-458e-9504-bbbbae0289c0" providerId="ADAL" clId="{B8A53834-310E-8645-B842-469D56F883F8}" dt="2024-03-20T16:39:46.919" v="1781" actId="1076"/>
          <ac:spMkLst>
            <pc:docMk/>
            <pc:sldMk cId="4005459675" sldId="731"/>
            <ac:spMk id="14" creationId="{B8652FCE-89F5-7934-DC14-263AD599D9CD}"/>
          </ac:spMkLst>
        </pc:spChg>
        <pc:spChg chg="del">
          <ac:chgData name="Guilherme Ruiz Ferreira" userId="6085ef24-5f45-458e-9504-bbbbae0289c0" providerId="ADAL" clId="{B8A53834-310E-8645-B842-469D56F883F8}" dt="2024-03-20T16:31:25.369" v="1467" actId="478"/>
          <ac:spMkLst>
            <pc:docMk/>
            <pc:sldMk cId="4005459675" sldId="731"/>
            <ac:spMk id="16" creationId="{1D9E81B2-1088-A2E2-260D-8E3BFFD40265}"/>
          </ac:spMkLst>
        </pc:spChg>
        <pc:spChg chg="del">
          <ac:chgData name="Guilherme Ruiz Ferreira" userId="6085ef24-5f45-458e-9504-bbbbae0289c0" providerId="ADAL" clId="{B8A53834-310E-8645-B842-469D56F883F8}" dt="2024-03-20T16:31:25.369" v="1467" actId="478"/>
          <ac:spMkLst>
            <pc:docMk/>
            <pc:sldMk cId="4005459675" sldId="731"/>
            <ac:spMk id="17" creationId="{D77EECA1-45BA-483A-9D5B-3F9A3752AF73}"/>
          </ac:spMkLst>
        </pc:spChg>
        <pc:spChg chg="add mod">
          <ac:chgData name="Guilherme Ruiz Ferreira" userId="6085ef24-5f45-458e-9504-bbbbae0289c0" providerId="ADAL" clId="{B8A53834-310E-8645-B842-469D56F883F8}" dt="2024-03-20T16:49:27.432" v="1783" actId="1076"/>
          <ac:spMkLst>
            <pc:docMk/>
            <pc:sldMk cId="4005459675" sldId="731"/>
            <ac:spMk id="19" creationId="{1060C0F7-98EF-3D8E-CEB8-623BCB7C4974}"/>
          </ac:spMkLst>
        </pc:spChg>
        <pc:spChg chg="del">
          <ac:chgData name="Guilherme Ruiz Ferreira" userId="6085ef24-5f45-458e-9504-bbbbae0289c0" providerId="ADAL" clId="{B8A53834-310E-8645-B842-469D56F883F8}" dt="2024-03-20T16:31:25.369" v="1467" actId="478"/>
          <ac:spMkLst>
            <pc:docMk/>
            <pc:sldMk cId="4005459675" sldId="731"/>
            <ac:spMk id="20" creationId="{B47488A2-02BC-5978-F36B-DFE1916A1183}"/>
          </ac:spMkLst>
        </pc:spChg>
        <pc:picChg chg="del">
          <ac:chgData name="Guilherme Ruiz Ferreira" userId="6085ef24-5f45-458e-9504-bbbbae0289c0" providerId="ADAL" clId="{B8A53834-310E-8645-B842-469D56F883F8}" dt="2024-03-20T16:31:06.506" v="1461" actId="478"/>
          <ac:picMkLst>
            <pc:docMk/>
            <pc:sldMk cId="4005459675" sldId="731"/>
            <ac:picMk id="3" creationId="{B74BAC64-E2AE-4D4E-2B30-79E4953F1198}"/>
          </ac:picMkLst>
        </pc:picChg>
        <pc:picChg chg="del">
          <ac:chgData name="Guilherme Ruiz Ferreira" userId="6085ef24-5f45-458e-9504-bbbbae0289c0" providerId="ADAL" clId="{B8A53834-310E-8645-B842-469D56F883F8}" dt="2024-03-20T16:31:27.523" v="1469" actId="478"/>
          <ac:picMkLst>
            <pc:docMk/>
            <pc:sldMk cId="4005459675" sldId="731"/>
            <ac:picMk id="5" creationId="{ABED17DD-080E-4988-6BDD-B7BD98CD001B}"/>
          </ac:picMkLst>
        </pc:picChg>
        <pc:picChg chg="del">
          <ac:chgData name="Guilherme Ruiz Ferreira" userId="6085ef24-5f45-458e-9504-bbbbae0289c0" providerId="ADAL" clId="{B8A53834-310E-8645-B842-469D56F883F8}" dt="2024-03-20T16:31:26.825" v="1468" actId="478"/>
          <ac:picMkLst>
            <pc:docMk/>
            <pc:sldMk cId="4005459675" sldId="731"/>
            <ac:picMk id="8" creationId="{FC4DB489-22CC-F9A1-FA18-90B28BB39C8D}"/>
          </ac:picMkLst>
        </pc:picChg>
        <pc:picChg chg="add mod">
          <ac:chgData name="Guilherme Ruiz Ferreira" userId="6085ef24-5f45-458e-9504-bbbbae0289c0" providerId="ADAL" clId="{B8A53834-310E-8645-B842-469D56F883F8}" dt="2024-03-20T16:31:30.126" v="1470" actId="1076"/>
          <ac:picMkLst>
            <pc:docMk/>
            <pc:sldMk cId="4005459675" sldId="731"/>
            <ac:picMk id="9" creationId="{CEA69155-2662-A18A-AB8F-0E349A0128E5}"/>
          </ac:picMkLst>
        </pc:picChg>
        <pc:picChg chg="add mod">
          <ac:chgData name="Guilherme Ruiz Ferreira" userId="6085ef24-5f45-458e-9504-bbbbae0289c0" providerId="ADAL" clId="{B8A53834-310E-8645-B842-469D56F883F8}" dt="2024-03-20T16:49:27.432" v="1783" actId="1076"/>
          <ac:picMkLst>
            <pc:docMk/>
            <pc:sldMk cId="4005459675" sldId="731"/>
            <ac:picMk id="18" creationId="{B5606D31-5F9C-1378-BD59-C2C314A4DDA5}"/>
          </ac:picMkLst>
        </pc:picChg>
        <pc:cxnChg chg="del">
          <ac:chgData name="Guilherme Ruiz Ferreira" userId="6085ef24-5f45-458e-9504-bbbbae0289c0" providerId="ADAL" clId="{B8A53834-310E-8645-B842-469D56F883F8}" dt="2024-03-20T16:31:25.369" v="1467" actId="478"/>
          <ac:cxnSpMkLst>
            <pc:docMk/>
            <pc:sldMk cId="4005459675" sldId="731"/>
            <ac:cxnSpMk id="22" creationId="{CDCC1922-32CD-70E6-37F3-50890D5062B6}"/>
          </ac:cxnSpMkLst>
        </pc:cxnChg>
      </pc:sldChg>
      <pc:sldChg chg="addSp delSp modSp add mod ord modNotesTx">
        <pc:chgData name="Guilherme Ruiz Ferreira" userId="6085ef24-5f45-458e-9504-bbbbae0289c0" providerId="ADAL" clId="{B8A53834-310E-8645-B842-469D56F883F8}" dt="2024-03-25T14:46:01.710" v="6728" actId="14100"/>
        <pc:sldMkLst>
          <pc:docMk/>
          <pc:sldMk cId="3001405316" sldId="732"/>
        </pc:sldMkLst>
        <pc:spChg chg="mod">
          <ac:chgData name="Guilherme Ruiz Ferreira" userId="6085ef24-5f45-458e-9504-bbbbae0289c0" providerId="ADAL" clId="{B8A53834-310E-8645-B842-469D56F883F8}" dt="2024-03-25T14:11:04.266" v="4944" actId="20577"/>
          <ac:spMkLst>
            <pc:docMk/>
            <pc:sldMk cId="3001405316" sldId="732"/>
            <ac:spMk id="2" creationId="{EDB3F63D-A15C-DC2C-448A-FD5CA689CA0E}"/>
          </ac:spMkLst>
        </pc:spChg>
        <pc:spChg chg="del mod">
          <ac:chgData name="Guilherme Ruiz Ferreira" userId="6085ef24-5f45-458e-9504-bbbbae0289c0" providerId="ADAL" clId="{B8A53834-310E-8645-B842-469D56F883F8}" dt="2024-03-25T11:49:36.179" v="2697" actId="478"/>
          <ac:spMkLst>
            <pc:docMk/>
            <pc:sldMk cId="3001405316" sldId="732"/>
            <ac:spMk id="3" creationId="{383F9663-09C4-98C0-7339-3765FDEE9C7F}"/>
          </ac:spMkLst>
        </pc:spChg>
        <pc:spChg chg="mod">
          <ac:chgData name="Guilherme Ruiz Ferreira" userId="6085ef24-5f45-458e-9504-bbbbae0289c0" providerId="ADAL" clId="{B8A53834-310E-8645-B842-469D56F883F8}" dt="2024-03-25T14:29:57.431" v="6112" actId="1076"/>
          <ac:spMkLst>
            <pc:docMk/>
            <pc:sldMk cId="3001405316" sldId="732"/>
            <ac:spMk id="4" creationId="{160A6876-3DF2-76D4-653C-4E08167A381E}"/>
          </ac:spMkLst>
        </pc:spChg>
        <pc:spChg chg="add del mod">
          <ac:chgData name="Guilherme Ruiz Ferreira" userId="6085ef24-5f45-458e-9504-bbbbae0289c0" providerId="ADAL" clId="{B8A53834-310E-8645-B842-469D56F883F8}" dt="2024-03-25T11:49:38.397" v="2698" actId="478"/>
          <ac:spMkLst>
            <pc:docMk/>
            <pc:sldMk cId="3001405316" sldId="732"/>
            <ac:spMk id="6" creationId="{F0E7DA28-30CA-7EB9-BA87-3C396D960355}"/>
          </ac:spMkLst>
        </pc:spChg>
        <pc:spChg chg="mod">
          <ac:chgData name="Guilherme Ruiz Ferreira" userId="6085ef24-5f45-458e-9504-bbbbae0289c0" providerId="ADAL" clId="{B8A53834-310E-8645-B842-469D56F883F8}" dt="2024-03-25T14:29:57.431" v="6112" actId="1076"/>
          <ac:spMkLst>
            <pc:docMk/>
            <pc:sldMk cId="3001405316" sldId="732"/>
            <ac:spMk id="7" creationId="{138EFDE1-3E21-BEA8-ACBC-A9DF47616B82}"/>
          </ac:spMkLst>
        </pc:spChg>
        <pc:spChg chg="add mod">
          <ac:chgData name="Guilherme Ruiz Ferreira" userId="6085ef24-5f45-458e-9504-bbbbae0289c0" providerId="ADAL" clId="{B8A53834-310E-8645-B842-469D56F883F8}" dt="2024-03-25T14:30:16.847" v="6115" actId="1076"/>
          <ac:spMkLst>
            <pc:docMk/>
            <pc:sldMk cId="3001405316" sldId="732"/>
            <ac:spMk id="8" creationId="{0FFB019E-F992-4D71-E6CE-4B825E6870EA}"/>
          </ac:spMkLst>
        </pc:spChg>
        <pc:spChg chg="mod">
          <ac:chgData name="Guilherme Ruiz Ferreira" userId="6085ef24-5f45-458e-9504-bbbbae0289c0" providerId="ADAL" clId="{B8A53834-310E-8645-B842-469D56F883F8}" dt="2024-03-25T14:30:16.847" v="6115" actId="1076"/>
          <ac:spMkLst>
            <pc:docMk/>
            <pc:sldMk cId="3001405316" sldId="732"/>
            <ac:spMk id="16" creationId="{D6A96CB3-A6B3-6BAD-A426-3E0882940F41}"/>
          </ac:spMkLst>
        </pc:spChg>
        <pc:spChg chg="del">
          <ac:chgData name="Guilherme Ruiz Ferreira" userId="6085ef24-5f45-458e-9504-bbbbae0289c0" providerId="ADAL" clId="{B8A53834-310E-8645-B842-469D56F883F8}" dt="2024-03-25T11:49:43.154" v="2700" actId="478"/>
          <ac:spMkLst>
            <pc:docMk/>
            <pc:sldMk cId="3001405316" sldId="732"/>
            <ac:spMk id="20" creationId="{85F30E20-16D6-E49C-53DB-931FB1F5ABD0}"/>
          </ac:spMkLst>
        </pc:spChg>
        <pc:spChg chg="del">
          <ac:chgData name="Guilherme Ruiz Ferreira" userId="6085ef24-5f45-458e-9504-bbbbae0289c0" providerId="ADAL" clId="{B8A53834-310E-8645-B842-469D56F883F8}" dt="2024-03-25T11:49:44.729" v="2701" actId="478"/>
          <ac:spMkLst>
            <pc:docMk/>
            <pc:sldMk cId="3001405316" sldId="732"/>
            <ac:spMk id="21" creationId="{E47706F2-E509-1C1F-7757-9D741FE78BA9}"/>
          </ac:spMkLst>
        </pc:spChg>
        <pc:spChg chg="mod">
          <ac:chgData name="Guilherme Ruiz Ferreira" userId="6085ef24-5f45-458e-9504-bbbbae0289c0" providerId="ADAL" clId="{B8A53834-310E-8645-B842-469D56F883F8}" dt="2024-03-25T14:30:16.847" v="6115" actId="1076"/>
          <ac:spMkLst>
            <pc:docMk/>
            <pc:sldMk cId="3001405316" sldId="732"/>
            <ac:spMk id="22" creationId="{01AE523F-6A2F-2C7E-E04E-9AB886B9162A}"/>
          </ac:spMkLst>
        </pc:spChg>
        <pc:spChg chg="mod">
          <ac:chgData name="Guilherme Ruiz Ferreira" userId="6085ef24-5f45-458e-9504-bbbbae0289c0" providerId="ADAL" clId="{B8A53834-310E-8645-B842-469D56F883F8}" dt="2024-03-25T14:30:16.847" v="6115" actId="1076"/>
          <ac:spMkLst>
            <pc:docMk/>
            <pc:sldMk cId="3001405316" sldId="732"/>
            <ac:spMk id="23" creationId="{7A2DC553-8FEA-3E9F-C5BC-F18FB5969FCF}"/>
          </ac:spMkLst>
        </pc:spChg>
        <pc:picChg chg="add del mod">
          <ac:chgData name="Guilherme Ruiz Ferreira" userId="6085ef24-5f45-458e-9504-bbbbae0289c0" providerId="ADAL" clId="{B8A53834-310E-8645-B842-469D56F883F8}" dt="2024-03-25T13:34:25.856" v="4068" actId="478"/>
          <ac:picMkLst>
            <pc:docMk/>
            <pc:sldMk cId="3001405316" sldId="732"/>
            <ac:picMk id="9" creationId="{8F0FC916-C199-0BFD-EA03-AA35857F10C1}"/>
          </ac:picMkLst>
        </pc:picChg>
        <pc:picChg chg="add mod">
          <ac:chgData name="Guilherme Ruiz Ferreira" userId="6085ef24-5f45-458e-9504-bbbbae0289c0" providerId="ADAL" clId="{B8A53834-310E-8645-B842-469D56F883F8}" dt="2024-03-25T14:30:16.847" v="6115" actId="1076"/>
          <ac:picMkLst>
            <pc:docMk/>
            <pc:sldMk cId="3001405316" sldId="732"/>
            <ac:picMk id="12" creationId="{8083F4CC-2860-F95B-8004-77D717606FC9}"/>
          </ac:picMkLst>
        </pc:picChg>
        <pc:picChg chg="del mod">
          <ac:chgData name="Guilherme Ruiz Ferreira" userId="6085ef24-5f45-458e-9504-bbbbae0289c0" providerId="ADAL" clId="{B8A53834-310E-8645-B842-469D56F883F8}" dt="2024-03-25T14:07:03.944" v="4882" actId="478"/>
          <ac:picMkLst>
            <pc:docMk/>
            <pc:sldMk cId="3001405316" sldId="732"/>
            <ac:picMk id="24" creationId="{34611745-C027-580B-1158-1BF92E52FAC5}"/>
          </ac:picMkLst>
        </pc:picChg>
        <pc:picChg chg="del">
          <ac:chgData name="Guilherme Ruiz Ferreira" userId="6085ef24-5f45-458e-9504-bbbbae0289c0" providerId="ADAL" clId="{B8A53834-310E-8645-B842-469D56F883F8}" dt="2024-03-25T11:49:39.702" v="2699" actId="478"/>
          <ac:picMkLst>
            <pc:docMk/>
            <pc:sldMk cId="3001405316" sldId="732"/>
            <ac:picMk id="25" creationId="{6F3C68D8-9F23-DD4D-BCCA-EB9C20533C35}"/>
          </ac:picMkLst>
        </pc:picChg>
        <pc:picChg chg="add mod">
          <ac:chgData name="Guilherme Ruiz Ferreira" userId="6085ef24-5f45-458e-9504-bbbbae0289c0" providerId="ADAL" clId="{B8A53834-310E-8645-B842-469D56F883F8}" dt="2024-03-25T14:30:16.847" v="6115" actId="1076"/>
          <ac:picMkLst>
            <pc:docMk/>
            <pc:sldMk cId="3001405316" sldId="732"/>
            <ac:picMk id="1026" creationId="{52C1AABA-FB2D-523C-7077-E042E1E55B74}"/>
          </ac:picMkLst>
        </pc:picChg>
        <pc:cxnChg chg="mod">
          <ac:chgData name="Guilherme Ruiz Ferreira" userId="6085ef24-5f45-458e-9504-bbbbae0289c0" providerId="ADAL" clId="{B8A53834-310E-8645-B842-469D56F883F8}" dt="2024-03-25T14:46:01.710" v="6728" actId="14100"/>
          <ac:cxnSpMkLst>
            <pc:docMk/>
            <pc:sldMk cId="3001405316" sldId="732"/>
            <ac:cxnSpMk id="14" creationId="{4DBDC227-B865-AE1F-2DED-E373856DF7A1}"/>
          </ac:cxnSpMkLst>
        </pc:cxnChg>
      </pc:sldChg>
      <pc:sldChg chg="addSp delSp modSp add mod">
        <pc:chgData name="Guilherme Ruiz Ferreira" userId="6085ef24-5f45-458e-9504-bbbbae0289c0" providerId="ADAL" clId="{B8A53834-310E-8645-B842-469D56F883F8}" dt="2024-03-22T11:41:19.274" v="2607"/>
        <pc:sldMkLst>
          <pc:docMk/>
          <pc:sldMk cId="1885579331" sldId="733"/>
        </pc:sldMkLst>
        <pc:spChg chg="mod">
          <ac:chgData name="Guilherme Ruiz Ferreira" userId="6085ef24-5f45-458e-9504-bbbbae0289c0" providerId="ADAL" clId="{B8A53834-310E-8645-B842-469D56F883F8}" dt="2024-03-21T18:00:04.066" v="2414" actId="20577"/>
          <ac:spMkLst>
            <pc:docMk/>
            <pc:sldMk cId="1885579331" sldId="733"/>
            <ac:spMk id="2" creationId="{583CCE6B-42E6-374A-947D-2D28578E7817}"/>
          </ac:spMkLst>
        </pc:spChg>
        <pc:spChg chg="del">
          <ac:chgData name="Guilherme Ruiz Ferreira" userId="6085ef24-5f45-458e-9504-bbbbae0289c0" providerId="ADAL" clId="{B8A53834-310E-8645-B842-469D56F883F8}" dt="2024-03-21T18:00:07.324" v="2415" actId="478"/>
          <ac:spMkLst>
            <pc:docMk/>
            <pc:sldMk cId="1885579331" sldId="733"/>
            <ac:spMk id="3" creationId="{DDB12799-018D-1643-8D0C-98D95E36C39E}"/>
          </ac:spMkLst>
        </pc:spChg>
        <pc:spChg chg="del">
          <ac:chgData name="Guilherme Ruiz Ferreira" userId="6085ef24-5f45-458e-9504-bbbbae0289c0" providerId="ADAL" clId="{B8A53834-310E-8645-B842-469D56F883F8}" dt="2024-03-21T18:00:09.384" v="2416" actId="478"/>
          <ac:spMkLst>
            <pc:docMk/>
            <pc:sldMk cId="1885579331" sldId="733"/>
            <ac:spMk id="8" creationId="{7DA89260-992A-174F-BE92-BE3AD83886EC}"/>
          </ac:spMkLst>
        </pc:spChg>
        <pc:spChg chg="del">
          <ac:chgData name="Guilherme Ruiz Ferreira" userId="6085ef24-5f45-458e-9504-bbbbae0289c0" providerId="ADAL" clId="{B8A53834-310E-8645-B842-469D56F883F8}" dt="2024-03-21T18:00:07.324" v="2415" actId="478"/>
          <ac:spMkLst>
            <pc:docMk/>
            <pc:sldMk cId="1885579331" sldId="733"/>
            <ac:spMk id="9" creationId="{BA1DE377-1DDA-BA4B-9F56-F9324463F6DB}"/>
          </ac:spMkLst>
        </pc:spChg>
        <pc:spChg chg="del">
          <ac:chgData name="Guilherme Ruiz Ferreira" userId="6085ef24-5f45-458e-9504-bbbbae0289c0" providerId="ADAL" clId="{B8A53834-310E-8645-B842-469D56F883F8}" dt="2024-03-21T18:00:07.324" v="2415" actId="478"/>
          <ac:spMkLst>
            <pc:docMk/>
            <pc:sldMk cId="1885579331" sldId="733"/>
            <ac:spMk id="10" creationId="{A80D3593-C8A9-2A49-A77E-1017D968E507}"/>
          </ac:spMkLst>
        </pc:spChg>
        <pc:spChg chg="del">
          <ac:chgData name="Guilherme Ruiz Ferreira" userId="6085ef24-5f45-458e-9504-bbbbae0289c0" providerId="ADAL" clId="{B8A53834-310E-8645-B842-469D56F883F8}" dt="2024-03-21T18:00:07.324" v="2415" actId="478"/>
          <ac:spMkLst>
            <pc:docMk/>
            <pc:sldMk cId="1885579331" sldId="733"/>
            <ac:spMk id="11" creationId="{94CC1D97-5F3D-D94A-863B-DFC41B92AD49}"/>
          </ac:spMkLst>
        </pc:spChg>
        <pc:spChg chg="add mod">
          <ac:chgData name="Guilherme Ruiz Ferreira" userId="6085ef24-5f45-458e-9504-bbbbae0289c0" providerId="ADAL" clId="{B8A53834-310E-8645-B842-469D56F883F8}" dt="2024-03-22T11:39:50.082" v="2599"/>
          <ac:spMkLst>
            <pc:docMk/>
            <pc:sldMk cId="1885579331" sldId="733"/>
            <ac:spMk id="14" creationId="{B9B80E10-B384-25B3-2A2A-CFEBF3F28AB6}"/>
          </ac:spMkLst>
        </pc:spChg>
        <pc:spChg chg="add mod">
          <ac:chgData name="Guilherme Ruiz Ferreira" userId="6085ef24-5f45-458e-9504-bbbbae0289c0" providerId="ADAL" clId="{B8A53834-310E-8645-B842-469D56F883F8}" dt="2024-03-22T11:39:50.082" v="2599"/>
          <ac:spMkLst>
            <pc:docMk/>
            <pc:sldMk cId="1885579331" sldId="733"/>
            <ac:spMk id="15" creationId="{8B73E69B-2E93-2781-ED4F-19D6938BA834}"/>
          </ac:spMkLst>
        </pc:spChg>
        <pc:spChg chg="del">
          <ac:chgData name="Guilherme Ruiz Ferreira" userId="6085ef24-5f45-458e-9504-bbbbae0289c0" providerId="ADAL" clId="{B8A53834-310E-8645-B842-469D56F883F8}" dt="2024-03-21T18:00:07.324" v="2415" actId="478"/>
          <ac:spMkLst>
            <pc:docMk/>
            <pc:sldMk cId="1885579331" sldId="733"/>
            <ac:spMk id="17" creationId="{6C86C7B4-8B50-594A-8A4E-2F1EF5296E61}"/>
          </ac:spMkLst>
        </pc:spChg>
        <pc:spChg chg="del">
          <ac:chgData name="Guilherme Ruiz Ferreira" userId="6085ef24-5f45-458e-9504-bbbbae0289c0" providerId="ADAL" clId="{B8A53834-310E-8645-B842-469D56F883F8}" dt="2024-03-21T18:00:07.324" v="2415" actId="478"/>
          <ac:spMkLst>
            <pc:docMk/>
            <pc:sldMk cId="1885579331" sldId="733"/>
            <ac:spMk id="25" creationId="{90D06A0B-5C83-F84F-A995-6CCC8371F4F7}"/>
          </ac:spMkLst>
        </pc:spChg>
        <pc:spChg chg="del">
          <ac:chgData name="Guilherme Ruiz Ferreira" userId="6085ef24-5f45-458e-9504-bbbbae0289c0" providerId="ADAL" clId="{B8A53834-310E-8645-B842-469D56F883F8}" dt="2024-03-21T18:00:07.324" v="2415" actId="478"/>
          <ac:spMkLst>
            <pc:docMk/>
            <pc:sldMk cId="1885579331" sldId="733"/>
            <ac:spMk id="28" creationId="{3A6D3D49-C7A4-064E-9465-182656B3DEC4}"/>
          </ac:spMkLst>
        </pc:spChg>
        <pc:spChg chg="del">
          <ac:chgData name="Guilherme Ruiz Ferreira" userId="6085ef24-5f45-458e-9504-bbbbae0289c0" providerId="ADAL" clId="{B8A53834-310E-8645-B842-469D56F883F8}" dt="2024-03-21T18:00:07.324" v="2415" actId="478"/>
          <ac:spMkLst>
            <pc:docMk/>
            <pc:sldMk cId="1885579331" sldId="733"/>
            <ac:spMk id="30" creationId="{75FABD40-AB02-9845-8799-C3C81CAA8075}"/>
          </ac:spMkLst>
        </pc:spChg>
        <pc:spChg chg="del">
          <ac:chgData name="Guilherme Ruiz Ferreira" userId="6085ef24-5f45-458e-9504-bbbbae0289c0" providerId="ADAL" clId="{B8A53834-310E-8645-B842-469D56F883F8}" dt="2024-03-21T18:00:07.324" v="2415" actId="478"/>
          <ac:spMkLst>
            <pc:docMk/>
            <pc:sldMk cId="1885579331" sldId="733"/>
            <ac:spMk id="32" creationId="{56EE8332-DE5D-C548-B6FC-2ABD56969FD5}"/>
          </ac:spMkLst>
        </pc:spChg>
        <pc:spChg chg="del">
          <ac:chgData name="Guilherme Ruiz Ferreira" userId="6085ef24-5f45-458e-9504-bbbbae0289c0" providerId="ADAL" clId="{B8A53834-310E-8645-B842-469D56F883F8}" dt="2024-03-21T18:00:07.324" v="2415" actId="478"/>
          <ac:spMkLst>
            <pc:docMk/>
            <pc:sldMk cId="1885579331" sldId="733"/>
            <ac:spMk id="36" creationId="{A7D44024-980C-B64B-A87E-D95276071470}"/>
          </ac:spMkLst>
        </pc:spChg>
        <pc:spChg chg="del">
          <ac:chgData name="Guilherme Ruiz Ferreira" userId="6085ef24-5f45-458e-9504-bbbbae0289c0" providerId="ADAL" clId="{B8A53834-310E-8645-B842-469D56F883F8}" dt="2024-03-21T18:00:07.324" v="2415" actId="478"/>
          <ac:spMkLst>
            <pc:docMk/>
            <pc:sldMk cId="1885579331" sldId="733"/>
            <ac:spMk id="42" creationId="{5D0C5C8D-58E5-C945-969E-32B3149497F1}"/>
          </ac:spMkLst>
        </pc:spChg>
        <pc:spChg chg="del">
          <ac:chgData name="Guilherme Ruiz Ferreira" userId="6085ef24-5f45-458e-9504-bbbbae0289c0" providerId="ADAL" clId="{B8A53834-310E-8645-B842-469D56F883F8}" dt="2024-03-21T18:00:07.324" v="2415" actId="478"/>
          <ac:spMkLst>
            <pc:docMk/>
            <pc:sldMk cId="1885579331" sldId="733"/>
            <ac:spMk id="45" creationId="{438032AE-5B03-464D-B07A-1E3181B5AA97}"/>
          </ac:spMkLst>
        </pc:spChg>
        <pc:spChg chg="del">
          <ac:chgData name="Guilherme Ruiz Ferreira" userId="6085ef24-5f45-458e-9504-bbbbae0289c0" providerId="ADAL" clId="{B8A53834-310E-8645-B842-469D56F883F8}" dt="2024-03-21T18:00:07.324" v="2415" actId="478"/>
          <ac:spMkLst>
            <pc:docMk/>
            <pc:sldMk cId="1885579331" sldId="733"/>
            <ac:spMk id="51" creationId="{1CCCEF93-46E1-8F48-9C15-2123261A482D}"/>
          </ac:spMkLst>
        </pc:spChg>
        <pc:spChg chg="del">
          <ac:chgData name="Guilherme Ruiz Ferreira" userId="6085ef24-5f45-458e-9504-bbbbae0289c0" providerId="ADAL" clId="{B8A53834-310E-8645-B842-469D56F883F8}" dt="2024-03-21T18:00:07.324" v="2415" actId="478"/>
          <ac:spMkLst>
            <pc:docMk/>
            <pc:sldMk cId="1885579331" sldId="733"/>
            <ac:spMk id="60" creationId="{544B2851-AB03-1944-8657-262F98ABB8FF}"/>
          </ac:spMkLst>
        </pc:spChg>
        <pc:spChg chg="del">
          <ac:chgData name="Guilherme Ruiz Ferreira" userId="6085ef24-5f45-458e-9504-bbbbae0289c0" providerId="ADAL" clId="{B8A53834-310E-8645-B842-469D56F883F8}" dt="2024-03-21T18:00:07.324" v="2415" actId="478"/>
          <ac:spMkLst>
            <pc:docMk/>
            <pc:sldMk cId="1885579331" sldId="733"/>
            <ac:spMk id="61" creationId="{5BEC0672-FFDD-2943-8DDD-972390E295FF}"/>
          </ac:spMkLst>
        </pc:spChg>
        <pc:spChg chg="del">
          <ac:chgData name="Guilherme Ruiz Ferreira" userId="6085ef24-5f45-458e-9504-bbbbae0289c0" providerId="ADAL" clId="{B8A53834-310E-8645-B842-469D56F883F8}" dt="2024-03-21T18:00:07.324" v="2415" actId="478"/>
          <ac:spMkLst>
            <pc:docMk/>
            <pc:sldMk cId="1885579331" sldId="733"/>
            <ac:spMk id="62" creationId="{CC0FAD59-121F-E746-9538-64E79B307048}"/>
          </ac:spMkLst>
        </pc:spChg>
        <pc:spChg chg="del">
          <ac:chgData name="Guilherme Ruiz Ferreira" userId="6085ef24-5f45-458e-9504-bbbbae0289c0" providerId="ADAL" clId="{B8A53834-310E-8645-B842-469D56F883F8}" dt="2024-03-21T18:00:07.324" v="2415" actId="478"/>
          <ac:spMkLst>
            <pc:docMk/>
            <pc:sldMk cId="1885579331" sldId="733"/>
            <ac:spMk id="63" creationId="{BBEE0079-D653-9648-9F5D-8F7EFE6DE833}"/>
          </ac:spMkLst>
        </pc:spChg>
        <pc:spChg chg="del">
          <ac:chgData name="Guilherme Ruiz Ferreira" userId="6085ef24-5f45-458e-9504-bbbbae0289c0" providerId="ADAL" clId="{B8A53834-310E-8645-B842-469D56F883F8}" dt="2024-03-21T18:00:07.324" v="2415" actId="478"/>
          <ac:spMkLst>
            <pc:docMk/>
            <pc:sldMk cId="1885579331" sldId="733"/>
            <ac:spMk id="64" creationId="{9A12477D-3D0B-7E4A-B756-C5E08FDA090A}"/>
          </ac:spMkLst>
        </pc:spChg>
        <pc:spChg chg="del">
          <ac:chgData name="Guilherme Ruiz Ferreira" userId="6085ef24-5f45-458e-9504-bbbbae0289c0" providerId="ADAL" clId="{B8A53834-310E-8645-B842-469D56F883F8}" dt="2024-03-21T18:00:07.324" v="2415" actId="478"/>
          <ac:spMkLst>
            <pc:docMk/>
            <pc:sldMk cId="1885579331" sldId="733"/>
            <ac:spMk id="65" creationId="{2A7FB478-9FA1-D344-AD6F-0AF424779B0F}"/>
          </ac:spMkLst>
        </pc:spChg>
        <pc:spChg chg="del">
          <ac:chgData name="Guilherme Ruiz Ferreira" userId="6085ef24-5f45-458e-9504-bbbbae0289c0" providerId="ADAL" clId="{B8A53834-310E-8645-B842-469D56F883F8}" dt="2024-03-21T18:00:07.324" v="2415" actId="478"/>
          <ac:spMkLst>
            <pc:docMk/>
            <pc:sldMk cId="1885579331" sldId="733"/>
            <ac:spMk id="66" creationId="{FF62975F-2F12-3845-A143-AD1927B85DEE}"/>
          </ac:spMkLst>
        </pc:spChg>
        <pc:picChg chg="add mod modCrop">
          <ac:chgData name="Guilherme Ruiz Ferreira" userId="6085ef24-5f45-458e-9504-bbbbae0289c0" providerId="ADAL" clId="{B8A53834-310E-8645-B842-469D56F883F8}" dt="2024-03-21T18:00:50.258" v="2429" actId="1076"/>
          <ac:picMkLst>
            <pc:docMk/>
            <pc:sldMk cId="1885579331" sldId="733"/>
            <ac:picMk id="7" creationId="{54EAB682-C518-C6D1-2648-F789CACB8065}"/>
          </ac:picMkLst>
        </pc:picChg>
        <pc:picChg chg="add mod">
          <ac:chgData name="Guilherme Ruiz Ferreira" userId="6085ef24-5f45-458e-9504-bbbbae0289c0" providerId="ADAL" clId="{B8A53834-310E-8645-B842-469D56F883F8}" dt="2024-03-21T18:00:53.976" v="2430" actId="1076"/>
          <ac:picMkLst>
            <pc:docMk/>
            <pc:sldMk cId="1885579331" sldId="733"/>
            <ac:picMk id="12" creationId="{E1AFE71A-EBA9-08C9-ED62-D8F72115F307}"/>
          </ac:picMkLst>
        </pc:picChg>
        <pc:picChg chg="add mod">
          <ac:chgData name="Guilherme Ruiz Ferreira" userId="6085ef24-5f45-458e-9504-bbbbae0289c0" providerId="ADAL" clId="{B8A53834-310E-8645-B842-469D56F883F8}" dt="2024-03-22T11:41:19.274" v="2607"/>
          <ac:picMkLst>
            <pc:docMk/>
            <pc:sldMk cId="1885579331" sldId="733"/>
            <ac:picMk id="16" creationId="{12F4F779-9BE7-A7AF-4720-609A092A0727}"/>
          </ac:picMkLst>
        </pc:picChg>
        <pc:picChg chg="add mod">
          <ac:chgData name="Guilherme Ruiz Ferreira" userId="6085ef24-5f45-458e-9504-bbbbae0289c0" providerId="ADAL" clId="{B8A53834-310E-8645-B842-469D56F883F8}" dt="2024-03-22T11:41:19.274" v="2607"/>
          <ac:picMkLst>
            <pc:docMk/>
            <pc:sldMk cId="1885579331" sldId="733"/>
            <ac:picMk id="18" creationId="{E7221FF9-D8A9-A99A-1E26-50CDEBB6A676}"/>
          </ac:picMkLst>
        </pc:picChg>
        <pc:cxnChg chg="del">
          <ac:chgData name="Guilherme Ruiz Ferreira" userId="6085ef24-5f45-458e-9504-bbbbae0289c0" providerId="ADAL" clId="{B8A53834-310E-8645-B842-469D56F883F8}" dt="2024-03-21T18:00:07.324" v="2415" actId="478"/>
          <ac:cxnSpMkLst>
            <pc:docMk/>
            <pc:sldMk cId="1885579331" sldId="733"/>
            <ac:cxnSpMk id="5" creationId="{9E5B0955-4D96-D64B-9B28-E96FD122600D}"/>
          </ac:cxnSpMkLst>
        </pc:cxnChg>
        <pc:cxnChg chg="del">
          <ac:chgData name="Guilherme Ruiz Ferreira" userId="6085ef24-5f45-458e-9504-bbbbae0289c0" providerId="ADAL" clId="{B8A53834-310E-8645-B842-469D56F883F8}" dt="2024-03-21T18:00:07.324" v="2415" actId="478"/>
          <ac:cxnSpMkLst>
            <pc:docMk/>
            <pc:sldMk cId="1885579331" sldId="733"/>
            <ac:cxnSpMk id="6" creationId="{C17E3404-8470-6F41-85F8-0E16E510F757}"/>
          </ac:cxnSpMkLst>
        </pc:cxnChg>
        <pc:cxnChg chg="del">
          <ac:chgData name="Guilherme Ruiz Ferreira" userId="6085ef24-5f45-458e-9504-bbbbae0289c0" providerId="ADAL" clId="{B8A53834-310E-8645-B842-469D56F883F8}" dt="2024-03-21T18:00:10.738" v="2417" actId="478"/>
          <ac:cxnSpMkLst>
            <pc:docMk/>
            <pc:sldMk cId="1885579331" sldId="733"/>
            <ac:cxnSpMk id="13" creationId="{807DCA7E-31B0-C749-8A38-374BC6390748}"/>
          </ac:cxnSpMkLst>
        </pc:cxnChg>
        <pc:cxnChg chg="del">
          <ac:chgData name="Guilherme Ruiz Ferreira" userId="6085ef24-5f45-458e-9504-bbbbae0289c0" providerId="ADAL" clId="{B8A53834-310E-8645-B842-469D56F883F8}" dt="2024-03-21T18:00:07.324" v="2415" actId="478"/>
          <ac:cxnSpMkLst>
            <pc:docMk/>
            <pc:sldMk cId="1885579331" sldId="733"/>
            <ac:cxnSpMk id="24" creationId="{A3EFBCB0-D680-AF46-850C-987A6F97BDA2}"/>
          </ac:cxnSpMkLst>
        </pc:cxnChg>
        <pc:cxnChg chg="del">
          <ac:chgData name="Guilherme Ruiz Ferreira" userId="6085ef24-5f45-458e-9504-bbbbae0289c0" providerId="ADAL" clId="{B8A53834-310E-8645-B842-469D56F883F8}" dt="2024-03-21T18:00:07.324" v="2415" actId="478"/>
          <ac:cxnSpMkLst>
            <pc:docMk/>
            <pc:sldMk cId="1885579331" sldId="733"/>
            <ac:cxnSpMk id="44" creationId="{B58CAC9E-F5BA-DB45-9599-C492EBF59976}"/>
          </ac:cxnSpMkLst>
        </pc:cxnChg>
        <pc:cxnChg chg="del">
          <ac:chgData name="Guilherme Ruiz Ferreira" userId="6085ef24-5f45-458e-9504-bbbbae0289c0" providerId="ADAL" clId="{B8A53834-310E-8645-B842-469D56F883F8}" dt="2024-03-21T18:00:07.324" v="2415" actId="478"/>
          <ac:cxnSpMkLst>
            <pc:docMk/>
            <pc:sldMk cId="1885579331" sldId="733"/>
            <ac:cxnSpMk id="54" creationId="{9A79F9A9-50EB-3949-864E-CB1943E6D025}"/>
          </ac:cxnSpMkLst>
        </pc:cxnChg>
        <pc:cxnChg chg="del">
          <ac:chgData name="Guilherme Ruiz Ferreira" userId="6085ef24-5f45-458e-9504-bbbbae0289c0" providerId="ADAL" clId="{B8A53834-310E-8645-B842-469D56F883F8}" dt="2024-03-21T18:00:07.324" v="2415" actId="478"/>
          <ac:cxnSpMkLst>
            <pc:docMk/>
            <pc:sldMk cId="1885579331" sldId="733"/>
            <ac:cxnSpMk id="55" creationId="{D75F9D21-1633-A94D-8791-1A387A5906B7}"/>
          </ac:cxnSpMkLst>
        </pc:cxnChg>
        <pc:cxnChg chg="del">
          <ac:chgData name="Guilherme Ruiz Ferreira" userId="6085ef24-5f45-458e-9504-bbbbae0289c0" providerId="ADAL" clId="{B8A53834-310E-8645-B842-469D56F883F8}" dt="2024-03-21T18:00:07.324" v="2415" actId="478"/>
          <ac:cxnSpMkLst>
            <pc:docMk/>
            <pc:sldMk cId="1885579331" sldId="733"/>
            <ac:cxnSpMk id="56" creationId="{645FB832-966F-3B4B-8207-A335B62CADCF}"/>
          </ac:cxnSpMkLst>
        </pc:cxnChg>
        <pc:cxnChg chg="del">
          <ac:chgData name="Guilherme Ruiz Ferreira" userId="6085ef24-5f45-458e-9504-bbbbae0289c0" providerId="ADAL" clId="{B8A53834-310E-8645-B842-469D56F883F8}" dt="2024-03-21T18:00:07.324" v="2415" actId="478"/>
          <ac:cxnSpMkLst>
            <pc:docMk/>
            <pc:sldMk cId="1885579331" sldId="733"/>
            <ac:cxnSpMk id="57" creationId="{16839AF5-C660-7A47-BCD9-E3999776FD25}"/>
          </ac:cxnSpMkLst>
        </pc:cxnChg>
        <pc:cxnChg chg="del">
          <ac:chgData name="Guilherme Ruiz Ferreira" userId="6085ef24-5f45-458e-9504-bbbbae0289c0" providerId="ADAL" clId="{B8A53834-310E-8645-B842-469D56F883F8}" dt="2024-03-21T18:00:07.324" v="2415" actId="478"/>
          <ac:cxnSpMkLst>
            <pc:docMk/>
            <pc:sldMk cId="1885579331" sldId="733"/>
            <ac:cxnSpMk id="58" creationId="{E3FAED75-19C6-3C43-A19E-F21E5777A1C0}"/>
          </ac:cxnSpMkLst>
        </pc:cxnChg>
      </pc:sldChg>
      <pc:sldChg chg="addSp delSp modSp add mod ord">
        <pc:chgData name="Guilherme Ruiz Ferreira" userId="6085ef24-5f45-458e-9504-bbbbae0289c0" providerId="ADAL" clId="{B8A53834-310E-8645-B842-469D56F883F8}" dt="2024-03-25T13:54:03.079" v="4512" actId="1076"/>
        <pc:sldMkLst>
          <pc:docMk/>
          <pc:sldMk cId="2853080322" sldId="734"/>
        </pc:sldMkLst>
        <pc:spChg chg="mod">
          <ac:chgData name="Guilherme Ruiz Ferreira" userId="6085ef24-5f45-458e-9504-bbbbae0289c0" providerId="ADAL" clId="{B8A53834-310E-8645-B842-469D56F883F8}" dt="2024-03-25T13:18:28.167" v="3380" actId="20577"/>
          <ac:spMkLst>
            <pc:docMk/>
            <pc:sldMk cId="2853080322" sldId="734"/>
            <ac:spMk id="2" creationId="{79259A73-A8F2-5B8E-834C-02344248ACFF}"/>
          </ac:spMkLst>
        </pc:spChg>
        <pc:spChg chg="mod">
          <ac:chgData name="Guilherme Ruiz Ferreira" userId="6085ef24-5f45-458e-9504-bbbbae0289c0" providerId="ADAL" clId="{B8A53834-310E-8645-B842-469D56F883F8}" dt="2024-03-25T13:19:42.677" v="3387" actId="20577"/>
          <ac:spMkLst>
            <pc:docMk/>
            <pc:sldMk cId="2853080322" sldId="734"/>
            <ac:spMk id="6" creationId="{4AAE0D1B-A08D-13D7-1048-27AD6435BA1B}"/>
          </ac:spMkLst>
        </pc:spChg>
        <pc:spChg chg="add mod">
          <ac:chgData name="Guilherme Ruiz Ferreira" userId="6085ef24-5f45-458e-9504-bbbbae0289c0" providerId="ADAL" clId="{B8A53834-310E-8645-B842-469D56F883F8}" dt="2024-03-25T13:54:03.079" v="4512" actId="1076"/>
          <ac:spMkLst>
            <pc:docMk/>
            <pc:sldMk cId="2853080322" sldId="734"/>
            <ac:spMk id="14" creationId="{5AC41188-F368-F15B-9D22-CC3404FE1344}"/>
          </ac:spMkLst>
        </pc:spChg>
        <pc:spChg chg="del">
          <ac:chgData name="Guilherme Ruiz Ferreira" userId="6085ef24-5f45-458e-9504-bbbbae0289c0" providerId="ADAL" clId="{B8A53834-310E-8645-B842-469D56F883F8}" dt="2024-03-25T13:19:12.382" v="3383" actId="478"/>
          <ac:spMkLst>
            <pc:docMk/>
            <pc:sldMk cId="2853080322" sldId="734"/>
            <ac:spMk id="20" creationId="{B47488A2-02BC-5978-F36B-DFE1916A1183}"/>
          </ac:spMkLst>
        </pc:spChg>
        <pc:picChg chg="mod">
          <ac:chgData name="Guilherme Ruiz Ferreira" userId="6085ef24-5f45-458e-9504-bbbbae0289c0" providerId="ADAL" clId="{B8A53834-310E-8645-B842-469D56F883F8}" dt="2024-03-25T13:18:32.253" v="3381" actId="14826"/>
          <ac:picMkLst>
            <pc:docMk/>
            <pc:sldMk cId="2853080322" sldId="734"/>
            <ac:picMk id="3" creationId="{B74BAC64-E2AE-4D4E-2B30-79E4953F1198}"/>
          </ac:picMkLst>
        </pc:picChg>
        <pc:picChg chg="mod">
          <ac:chgData name="Guilherme Ruiz Ferreira" userId="6085ef24-5f45-458e-9504-bbbbae0289c0" providerId="ADAL" clId="{B8A53834-310E-8645-B842-469D56F883F8}" dt="2024-03-25T13:19:09.275" v="3382" actId="14826"/>
          <ac:picMkLst>
            <pc:docMk/>
            <pc:sldMk cId="2853080322" sldId="734"/>
            <ac:picMk id="5" creationId="{ABED17DD-080E-4988-6BDD-B7BD98CD001B}"/>
          </ac:picMkLst>
        </pc:picChg>
        <pc:picChg chg="mod">
          <ac:chgData name="Guilherme Ruiz Ferreira" userId="6085ef24-5f45-458e-9504-bbbbae0289c0" providerId="ADAL" clId="{B8A53834-310E-8645-B842-469D56F883F8}" dt="2024-03-25T13:20:04.014" v="3388" actId="14826"/>
          <ac:picMkLst>
            <pc:docMk/>
            <pc:sldMk cId="2853080322" sldId="734"/>
            <ac:picMk id="8" creationId="{FC4DB489-22CC-F9A1-FA18-90B28BB39C8D}"/>
          </ac:picMkLst>
        </pc:picChg>
        <pc:cxnChg chg="del">
          <ac:chgData name="Guilherme Ruiz Ferreira" userId="6085ef24-5f45-458e-9504-bbbbae0289c0" providerId="ADAL" clId="{B8A53834-310E-8645-B842-469D56F883F8}" dt="2024-03-25T13:19:14.075" v="3384" actId="478"/>
          <ac:cxnSpMkLst>
            <pc:docMk/>
            <pc:sldMk cId="2853080322" sldId="734"/>
            <ac:cxnSpMk id="22" creationId="{CDCC1922-32CD-70E6-37F3-50890D5062B6}"/>
          </ac:cxnSpMkLst>
        </pc:cxnChg>
      </pc:sldChg>
      <pc:sldChg chg="addSp delSp modSp add mod">
        <pc:chgData name="Guilherme Ruiz Ferreira" userId="6085ef24-5f45-458e-9504-bbbbae0289c0" providerId="ADAL" clId="{B8A53834-310E-8645-B842-469D56F883F8}" dt="2024-03-25T13:52:19.472" v="4494" actId="1076"/>
        <pc:sldMkLst>
          <pc:docMk/>
          <pc:sldMk cId="681182916" sldId="735"/>
        </pc:sldMkLst>
        <pc:spChg chg="del">
          <ac:chgData name="Guilherme Ruiz Ferreira" userId="6085ef24-5f45-458e-9504-bbbbae0289c0" providerId="ADAL" clId="{B8A53834-310E-8645-B842-469D56F883F8}" dt="2024-03-25T13:46:44.651" v="4434" actId="478"/>
          <ac:spMkLst>
            <pc:docMk/>
            <pc:sldMk cId="681182916" sldId="735"/>
            <ac:spMk id="2" creationId="{CB7A071E-B5EE-4333-FECC-707ABDB27D3C}"/>
          </ac:spMkLst>
        </pc:spChg>
        <pc:spChg chg="del">
          <ac:chgData name="Guilherme Ruiz Ferreira" userId="6085ef24-5f45-458e-9504-bbbbae0289c0" providerId="ADAL" clId="{B8A53834-310E-8645-B842-469D56F883F8}" dt="2024-03-25T13:48:30.317" v="4448" actId="478"/>
          <ac:spMkLst>
            <pc:docMk/>
            <pc:sldMk cId="681182916" sldId="735"/>
            <ac:spMk id="8" creationId="{2A365B18-A9E9-846E-E08E-EED2AA3AF3CE}"/>
          </ac:spMkLst>
        </pc:spChg>
        <pc:spChg chg="add mod">
          <ac:chgData name="Guilherme Ruiz Ferreira" userId="6085ef24-5f45-458e-9504-bbbbae0289c0" providerId="ADAL" clId="{B8A53834-310E-8645-B842-469D56F883F8}" dt="2024-03-25T13:51:21.613" v="4489" actId="207"/>
          <ac:spMkLst>
            <pc:docMk/>
            <pc:sldMk cId="681182916" sldId="735"/>
            <ac:spMk id="14" creationId="{AB0F4BDC-0667-ED06-0ACF-3B5A663C54B8}"/>
          </ac:spMkLst>
        </pc:spChg>
        <pc:spChg chg="del">
          <ac:chgData name="Guilherme Ruiz Ferreira" userId="6085ef24-5f45-458e-9504-bbbbae0289c0" providerId="ADAL" clId="{B8A53834-310E-8645-B842-469D56F883F8}" dt="2024-03-25T13:48:28.029" v="4446" actId="478"/>
          <ac:spMkLst>
            <pc:docMk/>
            <pc:sldMk cId="681182916" sldId="735"/>
            <ac:spMk id="16" creationId="{2CE516B0-9A7C-B810-BFAF-37E3D89EF514}"/>
          </ac:spMkLst>
        </pc:spChg>
        <pc:spChg chg="add del mod">
          <ac:chgData name="Guilherme Ruiz Ferreira" userId="6085ef24-5f45-458e-9504-bbbbae0289c0" providerId="ADAL" clId="{B8A53834-310E-8645-B842-469D56F883F8}" dt="2024-03-25T13:46:43.092" v="4433" actId="478"/>
          <ac:spMkLst>
            <pc:docMk/>
            <pc:sldMk cId="681182916" sldId="735"/>
            <ac:spMk id="17" creationId="{6BC88622-33F9-CFBA-2590-97AC58AF2E6D}"/>
          </ac:spMkLst>
        </pc:spChg>
        <pc:spChg chg="add mod">
          <ac:chgData name="Guilherme Ruiz Ferreira" userId="6085ef24-5f45-458e-9504-bbbbae0289c0" providerId="ADAL" clId="{B8A53834-310E-8645-B842-469D56F883F8}" dt="2024-03-25T13:50:58.166" v="4485" actId="1076"/>
          <ac:spMkLst>
            <pc:docMk/>
            <pc:sldMk cId="681182916" sldId="735"/>
            <ac:spMk id="19" creationId="{C4B77627-916E-747A-3EBA-8B55DA1CEBED}"/>
          </ac:spMkLst>
        </pc:spChg>
        <pc:spChg chg="add mod">
          <ac:chgData name="Guilherme Ruiz Ferreira" userId="6085ef24-5f45-458e-9504-bbbbae0289c0" providerId="ADAL" clId="{B8A53834-310E-8645-B842-469D56F883F8}" dt="2024-03-25T13:51:11.142" v="4487" actId="2085"/>
          <ac:spMkLst>
            <pc:docMk/>
            <pc:sldMk cId="681182916" sldId="735"/>
            <ac:spMk id="21" creationId="{69F7EF57-0455-D163-09D7-E1EDB77C1EBF}"/>
          </ac:spMkLst>
        </pc:spChg>
        <pc:picChg chg="del">
          <ac:chgData name="Guilherme Ruiz Ferreira" userId="6085ef24-5f45-458e-9504-bbbbae0289c0" providerId="ADAL" clId="{B8A53834-310E-8645-B842-469D56F883F8}" dt="2024-03-25T13:48:29.042" v="4447" actId="478"/>
          <ac:picMkLst>
            <pc:docMk/>
            <pc:sldMk cId="681182916" sldId="735"/>
            <ac:picMk id="3" creationId="{1EC8C8F8-3BEF-0979-B008-1B8E012E2718}"/>
          </ac:picMkLst>
        </pc:picChg>
        <pc:picChg chg="del">
          <ac:chgData name="Guilherme Ruiz Ferreira" userId="6085ef24-5f45-458e-9504-bbbbae0289c0" providerId="ADAL" clId="{B8A53834-310E-8645-B842-469D56F883F8}" dt="2024-03-25T13:46:38.427" v="4431" actId="478"/>
          <ac:picMkLst>
            <pc:docMk/>
            <pc:sldMk cId="681182916" sldId="735"/>
            <ac:picMk id="6" creationId="{E716D4DB-7978-CCF2-A583-D8B3B78FBD07}"/>
          </ac:picMkLst>
        </pc:picChg>
        <pc:picChg chg="del">
          <ac:chgData name="Guilherme Ruiz Ferreira" userId="6085ef24-5f45-458e-9504-bbbbae0289c0" providerId="ADAL" clId="{B8A53834-310E-8645-B842-469D56F883F8}" dt="2024-03-25T13:48:26.499" v="4445" actId="478"/>
          <ac:picMkLst>
            <pc:docMk/>
            <pc:sldMk cId="681182916" sldId="735"/>
            <ac:picMk id="7" creationId="{C157B6C5-CC84-6527-BBC6-2B6A5245F95C}"/>
          </ac:picMkLst>
        </pc:picChg>
        <pc:picChg chg="del">
          <ac:chgData name="Guilherme Ruiz Ferreira" userId="6085ef24-5f45-458e-9504-bbbbae0289c0" providerId="ADAL" clId="{B8A53834-310E-8645-B842-469D56F883F8}" dt="2024-03-25T13:51:28.182" v="4490" actId="478"/>
          <ac:picMkLst>
            <pc:docMk/>
            <pc:sldMk cId="681182916" sldId="735"/>
            <ac:picMk id="10" creationId="{457DD0D3-DBB7-1DB4-7FD0-9995E1E753E6}"/>
          </ac:picMkLst>
        </pc:picChg>
        <pc:picChg chg="add mod">
          <ac:chgData name="Guilherme Ruiz Ferreira" userId="6085ef24-5f45-458e-9504-bbbbae0289c0" providerId="ADAL" clId="{B8A53834-310E-8645-B842-469D56F883F8}" dt="2024-03-25T13:52:12.312" v="4492" actId="14100"/>
          <ac:picMkLst>
            <pc:docMk/>
            <pc:sldMk cId="681182916" sldId="735"/>
            <ac:picMk id="13" creationId="{D972CB9C-4B61-4945-51FE-A65A3D05248C}"/>
          </ac:picMkLst>
        </pc:picChg>
        <pc:picChg chg="add mod">
          <ac:chgData name="Guilherme Ruiz Ferreira" userId="6085ef24-5f45-458e-9504-bbbbae0289c0" providerId="ADAL" clId="{B8A53834-310E-8645-B842-469D56F883F8}" dt="2024-03-25T13:52:19.472" v="4494" actId="1076"/>
          <ac:picMkLst>
            <pc:docMk/>
            <pc:sldMk cId="681182916" sldId="735"/>
            <ac:picMk id="20" creationId="{FCA9160A-225E-D815-B772-EFB156ECCF74}"/>
          </ac:picMkLst>
        </pc:picChg>
        <pc:cxnChg chg="add mod">
          <ac:chgData name="Guilherme Ruiz Ferreira" userId="6085ef24-5f45-458e-9504-bbbbae0289c0" providerId="ADAL" clId="{B8A53834-310E-8645-B842-469D56F883F8}" dt="2024-03-25T13:50:27.354" v="4480" actId="14100"/>
          <ac:cxnSpMkLst>
            <pc:docMk/>
            <pc:sldMk cId="681182916" sldId="735"/>
            <ac:cxnSpMk id="22" creationId="{CB885874-1080-E66F-9460-44EA16CDE1C5}"/>
          </ac:cxnSpMkLst>
        </pc:cxnChg>
      </pc:sldChg>
      <pc:sldChg chg="addSp delSp modSp new mod ord modNotesTx">
        <pc:chgData name="Guilherme Ruiz Ferreira" userId="6085ef24-5f45-458e-9504-bbbbae0289c0" providerId="ADAL" clId="{B8A53834-310E-8645-B842-469D56F883F8}" dt="2024-03-25T14:48:58.679" v="6760"/>
        <pc:sldMkLst>
          <pc:docMk/>
          <pc:sldMk cId="2886662651" sldId="736"/>
        </pc:sldMkLst>
        <pc:spChg chg="del">
          <ac:chgData name="Guilherme Ruiz Ferreira" userId="6085ef24-5f45-458e-9504-bbbbae0289c0" providerId="ADAL" clId="{B8A53834-310E-8645-B842-469D56F883F8}" dt="2024-03-25T14:10:46.346" v="4922" actId="478"/>
          <ac:spMkLst>
            <pc:docMk/>
            <pc:sldMk cId="2886662651" sldId="736"/>
            <ac:spMk id="2" creationId="{D084FAD0-5ECD-CD6E-684B-A5E4F401F2EA}"/>
          </ac:spMkLst>
        </pc:spChg>
        <pc:spChg chg="del">
          <ac:chgData name="Guilherme Ruiz Ferreira" userId="6085ef24-5f45-458e-9504-bbbbae0289c0" providerId="ADAL" clId="{B8A53834-310E-8645-B842-469D56F883F8}" dt="2024-03-25T14:10:38.513" v="4919" actId="478"/>
          <ac:spMkLst>
            <pc:docMk/>
            <pc:sldMk cId="2886662651" sldId="736"/>
            <ac:spMk id="3" creationId="{44C6967A-5884-22A0-3D76-8C86802F4798}"/>
          </ac:spMkLst>
        </pc:spChg>
        <pc:spChg chg="add del mod">
          <ac:chgData name="Guilherme Ruiz Ferreira" userId="6085ef24-5f45-458e-9504-bbbbae0289c0" providerId="ADAL" clId="{B8A53834-310E-8645-B842-469D56F883F8}" dt="2024-03-25T14:11:30.118" v="4968" actId="20577"/>
          <ac:spMkLst>
            <pc:docMk/>
            <pc:sldMk cId="2886662651" sldId="736"/>
            <ac:spMk id="6" creationId="{958C8D45-4768-7614-FF5B-0FB6453296F0}"/>
          </ac:spMkLst>
        </pc:spChg>
        <pc:spChg chg="add mod">
          <ac:chgData name="Guilherme Ruiz Ferreira" userId="6085ef24-5f45-458e-9504-bbbbae0289c0" providerId="ADAL" clId="{B8A53834-310E-8645-B842-469D56F883F8}" dt="2024-03-25T14:48:47.466" v="6759" actId="2711"/>
          <ac:spMkLst>
            <pc:docMk/>
            <pc:sldMk cId="2886662651" sldId="736"/>
            <ac:spMk id="10" creationId="{3E456932-0E4F-6D03-3323-E55B74067CA9}"/>
          </ac:spMkLst>
        </pc:spChg>
        <pc:spChg chg="add mod">
          <ac:chgData name="Guilherme Ruiz Ferreira" userId="6085ef24-5f45-458e-9504-bbbbae0289c0" providerId="ADAL" clId="{B8A53834-310E-8645-B842-469D56F883F8}" dt="2024-03-25T14:48:58.679" v="6760"/>
          <ac:spMkLst>
            <pc:docMk/>
            <pc:sldMk cId="2886662651" sldId="736"/>
            <ac:spMk id="11" creationId="{205092DC-4121-7FFB-2044-EB199C79C47E}"/>
          </ac:spMkLst>
        </pc:spChg>
        <pc:picChg chg="add mod">
          <ac:chgData name="Guilherme Ruiz Ferreira" userId="6085ef24-5f45-458e-9504-bbbbae0289c0" providerId="ADAL" clId="{B8A53834-310E-8645-B842-469D56F883F8}" dt="2024-03-25T14:10:36.029" v="4918"/>
          <ac:picMkLst>
            <pc:docMk/>
            <pc:sldMk cId="2886662651" sldId="736"/>
            <ac:picMk id="7" creationId="{D4CAEC00-D05A-1681-7A02-454CE13AD327}"/>
          </ac:picMkLst>
        </pc:picChg>
        <pc:picChg chg="add mod">
          <ac:chgData name="Guilherme Ruiz Ferreira" userId="6085ef24-5f45-458e-9504-bbbbae0289c0" providerId="ADAL" clId="{B8A53834-310E-8645-B842-469D56F883F8}" dt="2024-03-25T14:10:36.029" v="4918"/>
          <ac:picMkLst>
            <pc:docMk/>
            <pc:sldMk cId="2886662651" sldId="736"/>
            <ac:picMk id="8" creationId="{78896FB9-47DD-AF89-C627-E5B5917E14A4}"/>
          </ac:picMkLst>
        </pc:picChg>
        <pc:cxnChg chg="add mod">
          <ac:chgData name="Guilherme Ruiz Ferreira" userId="6085ef24-5f45-458e-9504-bbbbae0289c0" providerId="ADAL" clId="{B8A53834-310E-8645-B842-469D56F883F8}" dt="2024-03-25T14:45:49.294" v="6726" actId="14100"/>
          <ac:cxnSpMkLst>
            <pc:docMk/>
            <pc:sldMk cId="2886662651" sldId="736"/>
            <ac:cxnSpMk id="9" creationId="{15C60714-2913-B0FC-D9A1-8B359BA50BB6}"/>
          </ac:cxnSpMkLst>
        </pc:cxnChg>
      </pc:sldChg>
    </pc:docChg>
  </pc:docChgLst>
  <pc:docChgLst>
    <pc:chgData name="Guilherme Ruiz Ferreira" userId="6085ef24-5f45-458e-9504-bbbbae0289c0" providerId="ADAL" clId="{A76BE545-572B-4042-A165-DAE2F849F4D7}"/>
    <pc:docChg chg="undo redo custSel addSld delSld modSld sldOrd modMainMaster">
      <pc:chgData name="Guilherme Ruiz Ferreira" userId="6085ef24-5f45-458e-9504-bbbbae0289c0" providerId="ADAL" clId="{A76BE545-572B-4042-A165-DAE2F849F4D7}" dt="2024-01-25T12:20:35.469" v="4851" actId="729"/>
      <pc:docMkLst>
        <pc:docMk/>
      </pc:docMkLst>
      <pc:sldChg chg="addSp delSp modSp mod">
        <pc:chgData name="Guilherme Ruiz Ferreira" userId="6085ef24-5f45-458e-9504-bbbbae0289c0" providerId="ADAL" clId="{A76BE545-572B-4042-A165-DAE2F849F4D7}" dt="2024-01-18T15:57:23.513" v="3933" actId="20577"/>
        <pc:sldMkLst>
          <pc:docMk/>
          <pc:sldMk cId="2858708544" sldId="266"/>
        </pc:sldMkLst>
        <pc:spChg chg="mod">
          <ac:chgData name="Guilherme Ruiz Ferreira" userId="6085ef24-5f45-458e-9504-bbbbae0289c0" providerId="ADAL" clId="{A76BE545-572B-4042-A165-DAE2F849F4D7}" dt="2024-01-17T14:39:43.897" v="130" actId="242"/>
          <ac:spMkLst>
            <pc:docMk/>
            <pc:sldMk cId="2858708544" sldId="266"/>
            <ac:spMk id="2" creationId="{DDEA8DAD-B2B9-2B40-B94E-551BFE4917D7}"/>
          </ac:spMkLst>
        </pc:spChg>
        <pc:spChg chg="mod">
          <ac:chgData name="Guilherme Ruiz Ferreira" userId="6085ef24-5f45-458e-9504-bbbbae0289c0" providerId="ADAL" clId="{A76BE545-572B-4042-A165-DAE2F849F4D7}" dt="2024-01-18T15:57:23.513" v="3933" actId="20577"/>
          <ac:spMkLst>
            <pc:docMk/>
            <pc:sldMk cId="2858708544" sldId="266"/>
            <ac:spMk id="3" creationId="{FF30BE08-E8F3-B744-B291-D613C50B6480}"/>
          </ac:spMkLst>
        </pc:spChg>
        <pc:picChg chg="mod">
          <ac:chgData name="Guilherme Ruiz Ferreira" userId="6085ef24-5f45-458e-9504-bbbbae0289c0" providerId="ADAL" clId="{A76BE545-572B-4042-A165-DAE2F849F4D7}" dt="2024-01-17T14:52:54.176" v="240" actId="1076"/>
          <ac:picMkLst>
            <pc:docMk/>
            <pc:sldMk cId="2858708544" sldId="266"/>
            <ac:picMk id="4" creationId="{557E4734-FC7D-EC4A-AA04-A586B2D249A9}"/>
          </ac:picMkLst>
        </pc:picChg>
        <pc:picChg chg="add mod">
          <ac:chgData name="Guilherme Ruiz Ferreira" userId="6085ef24-5f45-458e-9504-bbbbae0289c0" providerId="ADAL" clId="{A76BE545-572B-4042-A165-DAE2F849F4D7}" dt="2024-01-17T14:50:08.126" v="206" actId="1076"/>
          <ac:picMkLst>
            <pc:docMk/>
            <pc:sldMk cId="2858708544" sldId="266"/>
            <ac:picMk id="5" creationId="{C25CF052-E1E6-5E82-C2CC-5DD01B92CDB3}"/>
          </ac:picMkLst>
        </pc:picChg>
        <pc:picChg chg="mod">
          <ac:chgData name="Guilherme Ruiz Ferreira" userId="6085ef24-5f45-458e-9504-bbbbae0289c0" providerId="ADAL" clId="{A76BE545-572B-4042-A165-DAE2F849F4D7}" dt="2024-01-17T14:50:45.728" v="215" actId="1076"/>
          <ac:picMkLst>
            <pc:docMk/>
            <pc:sldMk cId="2858708544" sldId="266"/>
            <ac:picMk id="6" creationId="{B29EAC38-B0B4-704A-9598-2C780BF072BB}"/>
          </ac:picMkLst>
        </pc:picChg>
        <pc:picChg chg="add mod">
          <ac:chgData name="Guilherme Ruiz Ferreira" userId="6085ef24-5f45-458e-9504-bbbbae0289c0" providerId="ADAL" clId="{A76BE545-572B-4042-A165-DAE2F849F4D7}" dt="2024-01-17T14:50:54.025" v="216" actId="1076"/>
          <ac:picMkLst>
            <pc:docMk/>
            <pc:sldMk cId="2858708544" sldId="266"/>
            <ac:picMk id="7" creationId="{3DC66835-B9AF-1A18-BD80-CD1B77A97630}"/>
          </ac:picMkLst>
        </pc:picChg>
        <pc:picChg chg="add mod">
          <ac:chgData name="Guilherme Ruiz Ferreira" userId="6085ef24-5f45-458e-9504-bbbbae0289c0" providerId="ADAL" clId="{A76BE545-572B-4042-A165-DAE2F849F4D7}" dt="2024-01-17T14:50:56.197" v="217" actId="1076"/>
          <ac:picMkLst>
            <pc:docMk/>
            <pc:sldMk cId="2858708544" sldId="266"/>
            <ac:picMk id="8" creationId="{8F848990-C3AA-C229-769A-A4B7A0F37481}"/>
          </ac:picMkLst>
        </pc:picChg>
        <pc:picChg chg="add del mod">
          <ac:chgData name="Guilherme Ruiz Ferreira" userId="6085ef24-5f45-458e-9504-bbbbae0289c0" providerId="ADAL" clId="{A76BE545-572B-4042-A165-DAE2F849F4D7}" dt="2024-01-18T13:21:41.053" v="1544" actId="21"/>
          <ac:picMkLst>
            <pc:docMk/>
            <pc:sldMk cId="2858708544" sldId="266"/>
            <ac:picMk id="9" creationId="{32023574-9DC0-E51F-5CEA-42E484DDE37D}"/>
          </ac:picMkLst>
        </pc:picChg>
        <pc:picChg chg="add del mod">
          <ac:chgData name="Guilherme Ruiz Ferreira" userId="6085ef24-5f45-458e-9504-bbbbae0289c0" providerId="ADAL" clId="{A76BE545-572B-4042-A165-DAE2F849F4D7}" dt="2024-01-17T14:52:40.140" v="238" actId="1076"/>
          <ac:picMkLst>
            <pc:docMk/>
            <pc:sldMk cId="2858708544" sldId="266"/>
            <ac:picMk id="1026" creationId="{07BCB8F4-6106-F6CA-4C5F-70C466007FE2}"/>
          </ac:picMkLst>
        </pc:picChg>
        <pc:picChg chg="add del mod">
          <ac:chgData name="Guilherme Ruiz Ferreira" userId="6085ef24-5f45-458e-9504-bbbbae0289c0" providerId="ADAL" clId="{A76BE545-572B-4042-A165-DAE2F849F4D7}" dt="2024-01-17T14:52:33.923" v="236" actId="14100"/>
          <ac:picMkLst>
            <pc:docMk/>
            <pc:sldMk cId="2858708544" sldId="266"/>
            <ac:picMk id="1028" creationId="{7EEBCE50-B0DA-35DB-7BDD-35143B44A32F}"/>
          </ac:picMkLst>
        </pc:picChg>
        <pc:picChg chg="add del mod">
          <ac:chgData name="Guilherme Ruiz Ferreira" userId="6085ef24-5f45-458e-9504-bbbbae0289c0" providerId="ADAL" clId="{A76BE545-572B-4042-A165-DAE2F849F4D7}" dt="2024-01-17T14:52:30.162" v="231" actId="14100"/>
          <ac:picMkLst>
            <pc:docMk/>
            <pc:sldMk cId="2858708544" sldId="266"/>
            <ac:picMk id="1030" creationId="{7C1C3EEA-E510-F201-038B-5D7E884014CF}"/>
          </ac:picMkLst>
        </pc:picChg>
      </pc:sldChg>
      <pc:sldChg chg="addSp delSp modSp mod">
        <pc:chgData name="Guilherme Ruiz Ferreira" userId="6085ef24-5f45-458e-9504-bbbbae0289c0" providerId="ADAL" clId="{A76BE545-572B-4042-A165-DAE2F849F4D7}" dt="2024-01-18T15:57:00.656" v="3927" actId="478"/>
        <pc:sldMkLst>
          <pc:docMk/>
          <pc:sldMk cId="389824215" sldId="282"/>
        </pc:sldMkLst>
        <pc:spChg chg="mod">
          <ac:chgData name="Guilherme Ruiz Ferreira" userId="6085ef24-5f45-458e-9504-bbbbae0289c0" providerId="ADAL" clId="{A76BE545-572B-4042-A165-DAE2F849F4D7}" dt="2024-01-17T15:40:26.780" v="704" actId="14100"/>
          <ac:spMkLst>
            <pc:docMk/>
            <pc:sldMk cId="389824215" sldId="282"/>
            <ac:spMk id="2" creationId="{1AE81755-301F-6545-866B-C3214FDB89BD}"/>
          </ac:spMkLst>
        </pc:spChg>
        <pc:spChg chg="add mod">
          <ac:chgData name="Guilherme Ruiz Ferreira" userId="6085ef24-5f45-458e-9504-bbbbae0289c0" providerId="ADAL" clId="{A76BE545-572B-4042-A165-DAE2F849F4D7}" dt="2024-01-17T15:23:58.208" v="468"/>
          <ac:spMkLst>
            <pc:docMk/>
            <pc:sldMk cId="389824215" sldId="282"/>
            <ac:spMk id="5" creationId="{C7D42652-20A5-65F4-E8A1-6AED9E8E1058}"/>
          </ac:spMkLst>
        </pc:spChg>
        <pc:spChg chg="add mod">
          <ac:chgData name="Guilherme Ruiz Ferreira" userId="6085ef24-5f45-458e-9504-bbbbae0289c0" providerId="ADAL" clId="{A76BE545-572B-4042-A165-DAE2F849F4D7}" dt="2024-01-17T15:23:58.208" v="468"/>
          <ac:spMkLst>
            <pc:docMk/>
            <pc:sldMk cId="389824215" sldId="282"/>
            <ac:spMk id="6" creationId="{786C86EE-2487-7E8F-443B-0E1EF90DB8DD}"/>
          </ac:spMkLst>
        </pc:spChg>
        <pc:spChg chg="add mod">
          <ac:chgData name="Guilherme Ruiz Ferreira" userId="6085ef24-5f45-458e-9504-bbbbae0289c0" providerId="ADAL" clId="{A76BE545-572B-4042-A165-DAE2F849F4D7}" dt="2024-01-17T15:23:58.208" v="468"/>
          <ac:spMkLst>
            <pc:docMk/>
            <pc:sldMk cId="389824215" sldId="282"/>
            <ac:spMk id="7" creationId="{E3A8B2C9-9EB8-DB71-5A30-D18D40142F9D}"/>
          </ac:spMkLst>
        </pc:spChg>
        <pc:spChg chg="add mod">
          <ac:chgData name="Guilherme Ruiz Ferreira" userId="6085ef24-5f45-458e-9504-bbbbae0289c0" providerId="ADAL" clId="{A76BE545-572B-4042-A165-DAE2F849F4D7}" dt="2024-01-17T15:24:23.325" v="469"/>
          <ac:spMkLst>
            <pc:docMk/>
            <pc:sldMk cId="389824215" sldId="282"/>
            <ac:spMk id="8" creationId="{496FF748-BEA5-B477-A39C-330B8D58E337}"/>
          </ac:spMkLst>
        </pc:spChg>
        <pc:spChg chg="add del mod">
          <ac:chgData name="Guilherme Ruiz Ferreira" userId="6085ef24-5f45-458e-9504-bbbbae0289c0" providerId="ADAL" clId="{A76BE545-572B-4042-A165-DAE2F849F4D7}" dt="2024-01-18T15:55:46.306" v="3910" actId="478"/>
          <ac:spMkLst>
            <pc:docMk/>
            <pc:sldMk cId="389824215" sldId="282"/>
            <ac:spMk id="9" creationId="{922F1D21-F322-5794-7A3D-98232EE15063}"/>
          </ac:spMkLst>
        </pc:spChg>
        <pc:picChg chg="add del mod">
          <ac:chgData name="Guilherme Ruiz Ferreira" userId="6085ef24-5f45-458e-9504-bbbbae0289c0" providerId="ADAL" clId="{A76BE545-572B-4042-A165-DAE2F849F4D7}" dt="2024-01-18T15:56:58.498" v="3926" actId="478"/>
          <ac:picMkLst>
            <pc:docMk/>
            <pc:sldMk cId="389824215" sldId="282"/>
            <ac:picMk id="4" creationId="{53F1EFEA-8F00-1CED-D0CF-405B7F306E01}"/>
          </ac:picMkLst>
        </pc:picChg>
        <pc:picChg chg="add mod">
          <ac:chgData name="Guilherme Ruiz Ferreira" userId="6085ef24-5f45-458e-9504-bbbbae0289c0" providerId="ADAL" clId="{A76BE545-572B-4042-A165-DAE2F849F4D7}" dt="2024-01-17T14:56:14.072" v="273"/>
          <ac:picMkLst>
            <pc:docMk/>
            <pc:sldMk cId="389824215" sldId="282"/>
            <ac:picMk id="4" creationId="{D80066BE-E140-D402-4B49-1DCA8F70B190}"/>
          </ac:picMkLst>
        </pc:picChg>
        <pc:picChg chg="add del mod">
          <ac:chgData name="Guilherme Ruiz Ferreira" userId="6085ef24-5f45-458e-9504-bbbbae0289c0" providerId="ADAL" clId="{A76BE545-572B-4042-A165-DAE2F849F4D7}" dt="2024-01-18T15:57:00.656" v="3927" actId="478"/>
          <ac:picMkLst>
            <pc:docMk/>
            <pc:sldMk cId="389824215" sldId="282"/>
            <ac:picMk id="5" creationId="{2C6C2B32-D27C-65ED-2DEA-4B69C308B60A}"/>
          </ac:picMkLst>
        </pc:picChg>
        <pc:picChg chg="add mod">
          <ac:chgData name="Guilherme Ruiz Ferreira" userId="6085ef24-5f45-458e-9504-bbbbae0289c0" providerId="ADAL" clId="{A76BE545-572B-4042-A165-DAE2F849F4D7}" dt="2024-01-18T15:56:26.265" v="3913"/>
          <ac:picMkLst>
            <pc:docMk/>
            <pc:sldMk cId="389824215" sldId="282"/>
            <ac:picMk id="6" creationId="{DD7DCFA8-33E3-6610-21ED-6C8C5DB92832}"/>
          </ac:picMkLst>
        </pc:picChg>
      </pc:sldChg>
      <pc:sldChg chg="addSp delSp modSp add mod">
        <pc:chgData name="Guilherme Ruiz Ferreira" userId="6085ef24-5f45-458e-9504-bbbbae0289c0" providerId="ADAL" clId="{A76BE545-572B-4042-A165-DAE2F849F4D7}" dt="2024-01-22T21:39:51.529" v="4135" actId="1076"/>
        <pc:sldMkLst>
          <pc:docMk/>
          <pc:sldMk cId="3692017237" sldId="301"/>
        </pc:sldMkLst>
        <pc:spChg chg="mod">
          <ac:chgData name="Guilherme Ruiz Ferreira" userId="6085ef24-5f45-458e-9504-bbbbae0289c0" providerId="ADAL" clId="{A76BE545-572B-4042-A165-DAE2F849F4D7}" dt="2024-01-17T15:07:55.621" v="359" actId="20577"/>
          <ac:spMkLst>
            <pc:docMk/>
            <pc:sldMk cId="3692017237" sldId="301"/>
            <ac:spMk id="2" creationId="{0040D6A8-4E9F-7F4C-A3D8-38DA07EC8560}"/>
          </ac:spMkLst>
        </pc:spChg>
        <pc:spChg chg="add mod">
          <ac:chgData name="Guilherme Ruiz Ferreira" userId="6085ef24-5f45-458e-9504-bbbbae0289c0" providerId="ADAL" clId="{A76BE545-572B-4042-A165-DAE2F849F4D7}" dt="2024-01-17T15:41:31.791" v="710" actId="1076"/>
          <ac:spMkLst>
            <pc:docMk/>
            <pc:sldMk cId="3692017237" sldId="301"/>
            <ac:spMk id="4" creationId="{3EE42D4D-10EF-7F63-9E49-8A9D2F6EDF7D}"/>
          </ac:spMkLst>
        </pc:spChg>
        <pc:spChg chg="add mod">
          <ac:chgData name="Guilherme Ruiz Ferreira" userId="6085ef24-5f45-458e-9504-bbbbae0289c0" providerId="ADAL" clId="{A76BE545-572B-4042-A165-DAE2F849F4D7}" dt="2024-01-17T15:16:14.434" v="421" actId="1076"/>
          <ac:spMkLst>
            <pc:docMk/>
            <pc:sldMk cId="3692017237" sldId="301"/>
            <ac:spMk id="5" creationId="{4FDB1894-915B-4052-511B-5B7307B8920A}"/>
          </ac:spMkLst>
        </pc:spChg>
        <pc:spChg chg="add mod">
          <ac:chgData name="Guilherme Ruiz Ferreira" userId="6085ef24-5f45-458e-9504-bbbbae0289c0" providerId="ADAL" clId="{A76BE545-572B-4042-A165-DAE2F849F4D7}" dt="2024-01-17T15:16:32.571" v="423" actId="1076"/>
          <ac:spMkLst>
            <pc:docMk/>
            <pc:sldMk cId="3692017237" sldId="301"/>
            <ac:spMk id="7" creationId="{BDA6B578-2056-280F-61DA-9BC86096FAEA}"/>
          </ac:spMkLst>
        </pc:spChg>
        <pc:spChg chg="add del mod">
          <ac:chgData name="Guilherme Ruiz Ferreira" userId="6085ef24-5f45-458e-9504-bbbbae0289c0" providerId="ADAL" clId="{A76BE545-572B-4042-A165-DAE2F849F4D7}" dt="2024-01-22T21:37:26.998" v="4105" actId="478"/>
          <ac:spMkLst>
            <pc:docMk/>
            <pc:sldMk cId="3692017237" sldId="301"/>
            <ac:spMk id="8" creationId="{3D11A465-E9FF-25EE-22CC-C6EAED7D09BE}"/>
          </ac:spMkLst>
        </pc:spChg>
        <pc:spChg chg="add del mod">
          <ac:chgData name="Guilherme Ruiz Ferreira" userId="6085ef24-5f45-458e-9504-bbbbae0289c0" providerId="ADAL" clId="{A76BE545-572B-4042-A165-DAE2F849F4D7}" dt="2024-01-17T15:17:53.282" v="433" actId="478"/>
          <ac:spMkLst>
            <pc:docMk/>
            <pc:sldMk cId="3692017237" sldId="301"/>
            <ac:spMk id="9" creationId="{50DB1EC1-537D-35FF-219C-25C438305E39}"/>
          </ac:spMkLst>
        </pc:spChg>
        <pc:spChg chg="add mod">
          <ac:chgData name="Guilherme Ruiz Ferreira" userId="6085ef24-5f45-458e-9504-bbbbae0289c0" providerId="ADAL" clId="{A76BE545-572B-4042-A165-DAE2F849F4D7}" dt="2024-01-17T15:23:58.208" v="468"/>
          <ac:spMkLst>
            <pc:docMk/>
            <pc:sldMk cId="3692017237" sldId="301"/>
            <ac:spMk id="14" creationId="{A6EDF18C-B0FA-29FC-46CA-9C1EF4F51063}"/>
          </ac:spMkLst>
        </pc:spChg>
        <pc:spChg chg="add mod">
          <ac:chgData name="Guilherme Ruiz Ferreira" userId="6085ef24-5f45-458e-9504-bbbbae0289c0" providerId="ADAL" clId="{A76BE545-572B-4042-A165-DAE2F849F4D7}" dt="2024-01-17T15:23:58.208" v="468"/>
          <ac:spMkLst>
            <pc:docMk/>
            <pc:sldMk cId="3692017237" sldId="301"/>
            <ac:spMk id="15" creationId="{38C88C3B-14DA-9300-F23B-7450AED83867}"/>
          </ac:spMkLst>
        </pc:spChg>
        <pc:spChg chg="mod">
          <ac:chgData name="Guilherme Ruiz Ferreira" userId="6085ef24-5f45-458e-9504-bbbbae0289c0" providerId="ADAL" clId="{A76BE545-572B-4042-A165-DAE2F849F4D7}" dt="2024-01-17T15:37:55.546" v="667" actId="20577"/>
          <ac:spMkLst>
            <pc:docMk/>
            <pc:sldMk cId="3692017237" sldId="301"/>
            <ac:spMk id="16" creationId="{9E504FA1-04B4-EC4F-B287-718757DA6AB9}"/>
          </ac:spMkLst>
        </pc:spChg>
        <pc:spChg chg="add mod">
          <ac:chgData name="Guilherme Ruiz Ferreira" userId="6085ef24-5f45-458e-9504-bbbbae0289c0" providerId="ADAL" clId="{A76BE545-572B-4042-A165-DAE2F849F4D7}" dt="2024-01-17T15:23:58.208" v="468"/>
          <ac:spMkLst>
            <pc:docMk/>
            <pc:sldMk cId="3692017237" sldId="301"/>
            <ac:spMk id="17" creationId="{AFB2D101-BFE2-674F-F5FE-7C914489B2F1}"/>
          </ac:spMkLst>
        </pc:spChg>
        <pc:spChg chg="add mod">
          <ac:chgData name="Guilherme Ruiz Ferreira" userId="6085ef24-5f45-458e-9504-bbbbae0289c0" providerId="ADAL" clId="{A76BE545-572B-4042-A165-DAE2F849F4D7}" dt="2024-01-17T15:24:23.325" v="469"/>
          <ac:spMkLst>
            <pc:docMk/>
            <pc:sldMk cId="3692017237" sldId="301"/>
            <ac:spMk id="18" creationId="{24C57228-0379-2CDD-82B1-43027DB3242D}"/>
          </ac:spMkLst>
        </pc:spChg>
        <pc:spChg chg="add mod">
          <ac:chgData name="Guilherme Ruiz Ferreira" userId="6085ef24-5f45-458e-9504-bbbbae0289c0" providerId="ADAL" clId="{A76BE545-572B-4042-A165-DAE2F849F4D7}" dt="2024-01-17T15:24:23.325" v="469"/>
          <ac:spMkLst>
            <pc:docMk/>
            <pc:sldMk cId="3692017237" sldId="301"/>
            <ac:spMk id="19" creationId="{7AADF3C3-0DBC-57DB-79BD-775A62E24FF1}"/>
          </ac:spMkLst>
        </pc:spChg>
        <pc:spChg chg="mod">
          <ac:chgData name="Guilherme Ruiz Ferreira" userId="6085ef24-5f45-458e-9504-bbbbae0289c0" providerId="ADAL" clId="{A76BE545-572B-4042-A165-DAE2F849F4D7}" dt="2024-01-22T21:38:50.335" v="4111" actId="20577"/>
          <ac:spMkLst>
            <pc:docMk/>
            <pc:sldMk cId="3692017237" sldId="301"/>
            <ac:spMk id="20" creationId="{BA9ABB41-4D11-5541-95ED-78CD0A87A644}"/>
          </ac:spMkLst>
        </pc:spChg>
        <pc:spChg chg="add mod">
          <ac:chgData name="Guilherme Ruiz Ferreira" userId="6085ef24-5f45-458e-9504-bbbbae0289c0" providerId="ADAL" clId="{A76BE545-572B-4042-A165-DAE2F849F4D7}" dt="2024-01-17T15:44:12.653" v="738" actId="20577"/>
          <ac:spMkLst>
            <pc:docMk/>
            <pc:sldMk cId="3692017237" sldId="301"/>
            <ac:spMk id="23" creationId="{5A8AC0A6-FC1F-6D00-36BE-5355E509B085}"/>
          </ac:spMkLst>
        </pc:spChg>
        <pc:graphicFrameChg chg="mod modGraphic">
          <ac:chgData name="Guilherme Ruiz Ferreira" userId="6085ef24-5f45-458e-9504-bbbbae0289c0" providerId="ADAL" clId="{A76BE545-572B-4042-A165-DAE2F849F4D7}" dt="2024-01-22T21:39:51.529" v="4135" actId="1076"/>
          <ac:graphicFrameMkLst>
            <pc:docMk/>
            <pc:sldMk cId="3692017237" sldId="301"/>
            <ac:graphicFrameMk id="6" creationId="{B928468D-E109-7E49-8F2A-A1AA52F63880}"/>
          </ac:graphicFrameMkLst>
        </pc:graphicFrameChg>
        <pc:picChg chg="add del mod">
          <ac:chgData name="Guilherme Ruiz Ferreira" userId="6085ef24-5f45-458e-9504-bbbbae0289c0" providerId="ADAL" clId="{A76BE545-572B-4042-A165-DAE2F849F4D7}" dt="2024-01-17T15:08:56.561" v="367" actId="21"/>
          <ac:picMkLst>
            <pc:docMk/>
            <pc:sldMk cId="3692017237" sldId="301"/>
            <ac:picMk id="3" creationId="{8B2D467C-A8A4-4C08-6B23-3AFCA726AB2F}"/>
          </ac:picMkLst>
        </pc:picChg>
        <pc:picChg chg="mod">
          <ac:chgData name="Guilherme Ruiz Ferreira" userId="6085ef24-5f45-458e-9504-bbbbae0289c0" providerId="ADAL" clId="{A76BE545-572B-4042-A165-DAE2F849F4D7}" dt="2024-01-17T15:49:48.969" v="803" actId="1582"/>
          <ac:picMkLst>
            <pc:docMk/>
            <pc:sldMk cId="3692017237" sldId="301"/>
            <ac:picMk id="10" creationId="{C1D5D22B-2370-B645-924B-9841FDD0563D}"/>
          </ac:picMkLst>
        </pc:picChg>
        <pc:picChg chg="mod modCrop">
          <ac:chgData name="Guilherme Ruiz Ferreira" userId="6085ef24-5f45-458e-9504-bbbbae0289c0" providerId="ADAL" clId="{A76BE545-572B-4042-A165-DAE2F849F4D7}" dt="2024-01-17T15:49:48.969" v="803" actId="1582"/>
          <ac:picMkLst>
            <pc:docMk/>
            <pc:sldMk cId="3692017237" sldId="301"/>
            <ac:picMk id="11" creationId="{021EA450-BE09-AA40-A5EA-8333513263D1}"/>
          </ac:picMkLst>
        </pc:picChg>
        <pc:picChg chg="mod modCrop">
          <ac:chgData name="Guilherme Ruiz Ferreira" userId="6085ef24-5f45-458e-9504-bbbbae0289c0" providerId="ADAL" clId="{A76BE545-572B-4042-A165-DAE2F849F4D7}" dt="2024-01-17T15:49:48.969" v="803" actId="1582"/>
          <ac:picMkLst>
            <pc:docMk/>
            <pc:sldMk cId="3692017237" sldId="301"/>
            <ac:picMk id="12" creationId="{03E2B0E2-1111-2346-BFEC-C0E8BA496856}"/>
          </ac:picMkLst>
        </pc:picChg>
        <pc:picChg chg="add mod">
          <ac:chgData name="Guilherme Ruiz Ferreira" userId="6085ef24-5f45-458e-9504-bbbbae0289c0" providerId="ADAL" clId="{A76BE545-572B-4042-A165-DAE2F849F4D7}" dt="2024-01-17T15:19:37.339" v="439"/>
          <ac:picMkLst>
            <pc:docMk/>
            <pc:sldMk cId="3692017237" sldId="301"/>
            <ac:picMk id="13" creationId="{0EF561A2-F6A7-F125-F77F-A1A1F682CF49}"/>
          </ac:picMkLst>
        </pc:picChg>
        <pc:picChg chg="add mod">
          <ac:chgData name="Guilherme Ruiz Ferreira" userId="6085ef24-5f45-458e-9504-bbbbae0289c0" providerId="ADAL" clId="{A76BE545-572B-4042-A165-DAE2F849F4D7}" dt="2024-01-17T15:24:49.748" v="483"/>
          <ac:picMkLst>
            <pc:docMk/>
            <pc:sldMk cId="3692017237" sldId="301"/>
            <ac:picMk id="21" creationId="{83BED02A-936E-DDBA-E578-D75DC904378E}"/>
          </ac:picMkLst>
        </pc:picChg>
        <pc:picChg chg="mod modCrop">
          <ac:chgData name="Guilherme Ruiz Ferreira" userId="6085ef24-5f45-458e-9504-bbbbae0289c0" providerId="ADAL" clId="{A76BE545-572B-4042-A165-DAE2F849F4D7}" dt="2024-01-17T15:49:48.969" v="803" actId="1582"/>
          <ac:picMkLst>
            <pc:docMk/>
            <pc:sldMk cId="3692017237" sldId="301"/>
            <ac:picMk id="22" creationId="{9DE2847E-AB71-3347-AB2D-A0F01B58DFB5}"/>
          </ac:picMkLst>
        </pc:picChg>
        <pc:picChg chg="add mod">
          <ac:chgData name="Guilherme Ruiz Ferreira" userId="6085ef24-5f45-458e-9504-bbbbae0289c0" providerId="ADAL" clId="{A76BE545-572B-4042-A165-DAE2F849F4D7}" dt="2024-01-18T13:03:53.660" v="1306"/>
          <ac:picMkLst>
            <pc:docMk/>
            <pc:sldMk cId="3692017237" sldId="301"/>
            <ac:picMk id="24" creationId="{45FF4C66-F610-27D0-CAB4-04311F111285}"/>
          </ac:picMkLst>
        </pc:picChg>
      </pc:sldChg>
      <pc:sldChg chg="add del ord">
        <pc:chgData name="Guilherme Ruiz Ferreira" userId="6085ef24-5f45-458e-9504-bbbbae0289c0" providerId="ADAL" clId="{A76BE545-572B-4042-A165-DAE2F849F4D7}" dt="2024-01-17T15:11:41.956" v="376" actId="2696"/>
        <pc:sldMkLst>
          <pc:docMk/>
          <pc:sldMk cId="3123321336" sldId="302"/>
        </pc:sldMkLst>
      </pc:sldChg>
      <pc:sldChg chg="addSp delSp modSp mod">
        <pc:chgData name="Guilherme Ruiz Ferreira" userId="6085ef24-5f45-458e-9504-bbbbae0289c0" providerId="ADAL" clId="{A76BE545-572B-4042-A165-DAE2F849F4D7}" dt="2024-01-22T21:33:33.686" v="4028" actId="20577"/>
        <pc:sldMkLst>
          <pc:docMk/>
          <pc:sldMk cId="2293506181" sldId="303"/>
        </pc:sldMkLst>
        <pc:spChg chg="add mod">
          <ac:chgData name="Guilherme Ruiz Ferreira" userId="6085ef24-5f45-458e-9504-bbbbae0289c0" providerId="ADAL" clId="{A76BE545-572B-4042-A165-DAE2F849F4D7}" dt="2024-01-17T15:23:58.208" v="468"/>
          <ac:spMkLst>
            <pc:docMk/>
            <pc:sldMk cId="2293506181" sldId="303"/>
            <ac:spMk id="8" creationId="{0966C9E8-701D-2A31-3438-2D984BA61714}"/>
          </ac:spMkLst>
        </pc:spChg>
        <pc:spChg chg="add mod">
          <ac:chgData name="Guilherme Ruiz Ferreira" userId="6085ef24-5f45-458e-9504-bbbbae0289c0" providerId="ADAL" clId="{A76BE545-572B-4042-A165-DAE2F849F4D7}" dt="2024-01-17T15:23:58.208" v="468"/>
          <ac:spMkLst>
            <pc:docMk/>
            <pc:sldMk cId="2293506181" sldId="303"/>
            <ac:spMk id="9" creationId="{177AA1A3-123A-37EA-152F-68D994C15CEA}"/>
          </ac:spMkLst>
        </pc:spChg>
        <pc:spChg chg="add mod">
          <ac:chgData name="Guilherme Ruiz Ferreira" userId="6085ef24-5f45-458e-9504-bbbbae0289c0" providerId="ADAL" clId="{A76BE545-572B-4042-A165-DAE2F849F4D7}" dt="2024-01-17T15:24:23.325" v="469"/>
          <ac:spMkLst>
            <pc:docMk/>
            <pc:sldMk cId="2293506181" sldId="303"/>
            <ac:spMk id="10" creationId="{09218A0D-CDC2-7585-4A87-5453A9563DBD}"/>
          </ac:spMkLst>
        </pc:spChg>
        <pc:graphicFrameChg chg="mod modGraphic">
          <ac:chgData name="Guilherme Ruiz Ferreira" userId="6085ef24-5f45-458e-9504-bbbbae0289c0" providerId="ADAL" clId="{A76BE545-572B-4042-A165-DAE2F849F4D7}" dt="2024-01-22T21:33:33.686" v="4028" actId="20577"/>
          <ac:graphicFrameMkLst>
            <pc:docMk/>
            <pc:sldMk cId="2293506181" sldId="303"/>
            <ac:graphicFrameMk id="5" creationId="{A5AC1081-E8C9-3345-9831-EF72AFAA2CFC}"/>
          </ac:graphicFrameMkLst>
        </pc:graphicFrameChg>
        <pc:picChg chg="add mod">
          <ac:chgData name="Guilherme Ruiz Ferreira" userId="6085ef24-5f45-458e-9504-bbbbae0289c0" providerId="ADAL" clId="{A76BE545-572B-4042-A165-DAE2F849F4D7}" dt="2024-01-17T14:56:04.272" v="270" actId="14100"/>
          <ac:picMkLst>
            <pc:docMk/>
            <pc:sldMk cId="2293506181" sldId="303"/>
            <ac:picMk id="3" creationId="{A90A1121-FAB0-0627-ECF4-ACF79DB6E75B}"/>
          </ac:picMkLst>
        </pc:picChg>
        <pc:picChg chg="mod">
          <ac:chgData name="Guilherme Ruiz Ferreira" userId="6085ef24-5f45-458e-9504-bbbbae0289c0" providerId="ADAL" clId="{A76BE545-572B-4042-A165-DAE2F849F4D7}" dt="2024-01-17T14:54:35.983" v="257" actId="1076"/>
          <ac:picMkLst>
            <pc:docMk/>
            <pc:sldMk cId="2293506181" sldId="303"/>
            <ac:picMk id="4" creationId="{5679A2BD-5937-7CB1-C122-264BFD814738}"/>
          </ac:picMkLst>
        </pc:picChg>
        <pc:picChg chg="mod">
          <ac:chgData name="Guilherme Ruiz Ferreira" userId="6085ef24-5f45-458e-9504-bbbbae0289c0" providerId="ADAL" clId="{A76BE545-572B-4042-A165-DAE2F849F4D7}" dt="2024-01-17T15:24:35.825" v="479" actId="1076"/>
          <ac:picMkLst>
            <pc:docMk/>
            <pc:sldMk cId="2293506181" sldId="303"/>
            <ac:picMk id="6" creationId="{92DF42A8-B0DC-DD47-B5FF-005E5AD3C480}"/>
          </ac:picMkLst>
        </pc:picChg>
        <pc:picChg chg="add del mod">
          <ac:chgData name="Guilherme Ruiz Ferreira" userId="6085ef24-5f45-458e-9504-bbbbae0289c0" providerId="ADAL" clId="{A76BE545-572B-4042-A165-DAE2F849F4D7}" dt="2024-01-18T13:22:09.825" v="1548" actId="478"/>
          <ac:picMkLst>
            <pc:docMk/>
            <pc:sldMk cId="2293506181" sldId="303"/>
            <ac:picMk id="11" creationId="{0612EDF9-8D81-24C2-541E-C6458DCA2939}"/>
          </ac:picMkLst>
        </pc:picChg>
        <pc:picChg chg="add mod">
          <ac:chgData name="Guilherme Ruiz Ferreira" userId="6085ef24-5f45-458e-9504-bbbbae0289c0" providerId="ADAL" clId="{A76BE545-572B-4042-A165-DAE2F849F4D7}" dt="2024-01-18T13:03:43.287" v="1301" actId="14100"/>
          <ac:picMkLst>
            <pc:docMk/>
            <pc:sldMk cId="2293506181" sldId="303"/>
            <ac:picMk id="12" creationId="{9635047A-DE01-C35E-1270-648DA6C204DC}"/>
          </ac:picMkLst>
        </pc:picChg>
        <pc:picChg chg="add mod">
          <ac:chgData name="Guilherme Ruiz Ferreira" userId="6085ef24-5f45-458e-9504-bbbbae0289c0" providerId="ADAL" clId="{A76BE545-572B-4042-A165-DAE2F849F4D7}" dt="2024-01-18T13:23:07.816" v="1556" actId="1076"/>
          <ac:picMkLst>
            <pc:docMk/>
            <pc:sldMk cId="2293506181" sldId="303"/>
            <ac:picMk id="13" creationId="{4728162A-7287-CCE0-1BBE-8F090ADFFD82}"/>
          </ac:picMkLst>
        </pc:picChg>
        <pc:picChg chg="add mod">
          <ac:chgData name="Guilherme Ruiz Ferreira" userId="6085ef24-5f45-458e-9504-bbbbae0289c0" providerId="ADAL" clId="{A76BE545-572B-4042-A165-DAE2F849F4D7}" dt="2024-01-17T14:55:52.294" v="268" actId="1076"/>
          <ac:picMkLst>
            <pc:docMk/>
            <pc:sldMk cId="2293506181" sldId="303"/>
            <ac:picMk id="2050" creationId="{85C04A75-336E-D1D5-30EB-51DB7D3828A1}"/>
          </ac:picMkLst>
        </pc:picChg>
      </pc:sldChg>
      <pc:sldChg chg="addSp delSp modSp mod ord">
        <pc:chgData name="Guilherme Ruiz Ferreira" userId="6085ef24-5f45-458e-9504-bbbbae0289c0" providerId="ADAL" clId="{A76BE545-572B-4042-A165-DAE2F849F4D7}" dt="2024-01-22T21:34:30.978" v="4055" actId="20577"/>
        <pc:sldMkLst>
          <pc:docMk/>
          <pc:sldMk cId="652263594" sldId="304"/>
        </pc:sldMkLst>
        <pc:spChg chg="add mod">
          <ac:chgData name="Guilherme Ruiz Ferreira" userId="6085ef24-5f45-458e-9504-bbbbae0289c0" providerId="ADAL" clId="{A76BE545-572B-4042-A165-DAE2F849F4D7}" dt="2024-01-17T15:23:58.208" v="468"/>
          <ac:spMkLst>
            <pc:docMk/>
            <pc:sldMk cId="652263594" sldId="304"/>
            <ac:spMk id="5" creationId="{FABF99AA-6941-B778-5471-1BEDD5D396D5}"/>
          </ac:spMkLst>
        </pc:spChg>
        <pc:spChg chg="add mod">
          <ac:chgData name="Guilherme Ruiz Ferreira" userId="6085ef24-5f45-458e-9504-bbbbae0289c0" providerId="ADAL" clId="{A76BE545-572B-4042-A165-DAE2F849F4D7}" dt="2024-01-17T15:23:58.208" v="468"/>
          <ac:spMkLst>
            <pc:docMk/>
            <pc:sldMk cId="652263594" sldId="304"/>
            <ac:spMk id="6" creationId="{7FA95FB1-86B8-AAE8-3F37-F2917EAAE0B4}"/>
          </ac:spMkLst>
        </pc:spChg>
        <pc:spChg chg="add mod">
          <ac:chgData name="Guilherme Ruiz Ferreira" userId="6085ef24-5f45-458e-9504-bbbbae0289c0" providerId="ADAL" clId="{A76BE545-572B-4042-A165-DAE2F849F4D7}" dt="2024-01-17T15:24:23.325" v="469"/>
          <ac:spMkLst>
            <pc:docMk/>
            <pc:sldMk cId="652263594" sldId="304"/>
            <ac:spMk id="7" creationId="{75242480-327A-32AD-CE94-1308E73026C1}"/>
          </ac:spMkLst>
        </pc:spChg>
        <pc:spChg chg="del mod">
          <ac:chgData name="Guilherme Ruiz Ferreira" userId="6085ef24-5f45-458e-9504-bbbbae0289c0" providerId="ADAL" clId="{A76BE545-572B-4042-A165-DAE2F849F4D7}" dt="2024-01-17T15:42:15.336" v="716" actId="478"/>
          <ac:spMkLst>
            <pc:docMk/>
            <pc:sldMk cId="652263594" sldId="304"/>
            <ac:spMk id="8" creationId="{5001846E-373D-6E5E-8281-F8561D472A9D}"/>
          </ac:spMkLst>
        </pc:spChg>
        <pc:spChg chg="add del mod">
          <ac:chgData name="Guilherme Ruiz Ferreira" userId="6085ef24-5f45-458e-9504-bbbbae0289c0" providerId="ADAL" clId="{A76BE545-572B-4042-A165-DAE2F849F4D7}" dt="2024-01-17T15:42:31.770" v="728" actId="20577"/>
          <ac:spMkLst>
            <pc:docMk/>
            <pc:sldMk cId="652263594" sldId="304"/>
            <ac:spMk id="12" creationId="{5F26F68D-FBF2-5EDD-0381-32A5FAD58E5F}"/>
          </ac:spMkLst>
        </pc:spChg>
        <pc:spChg chg="del">
          <ac:chgData name="Guilherme Ruiz Ferreira" userId="6085ef24-5f45-458e-9504-bbbbae0289c0" providerId="ADAL" clId="{A76BE545-572B-4042-A165-DAE2F849F4D7}" dt="2024-01-17T15:28:53.965" v="548" actId="478"/>
          <ac:spMkLst>
            <pc:docMk/>
            <pc:sldMk cId="652263594" sldId="304"/>
            <ac:spMk id="15" creationId="{5080F83F-7F14-AC5F-9EFA-EC2B1F1276F4}"/>
          </ac:spMkLst>
        </pc:spChg>
        <pc:spChg chg="del">
          <ac:chgData name="Guilherme Ruiz Ferreira" userId="6085ef24-5f45-458e-9504-bbbbae0289c0" providerId="ADAL" clId="{A76BE545-572B-4042-A165-DAE2F849F4D7}" dt="2024-01-17T14:57:23.320" v="285" actId="478"/>
          <ac:spMkLst>
            <pc:docMk/>
            <pc:sldMk cId="652263594" sldId="304"/>
            <ac:spMk id="16" creationId="{4AC58F8D-5F40-E42B-52B7-8426E3302335}"/>
          </ac:spMkLst>
        </pc:spChg>
        <pc:spChg chg="del mod">
          <ac:chgData name="Guilherme Ruiz Ferreira" userId="6085ef24-5f45-458e-9504-bbbbae0289c0" providerId="ADAL" clId="{A76BE545-572B-4042-A165-DAE2F849F4D7}" dt="2024-01-17T15:28:46.932" v="546" actId="478"/>
          <ac:spMkLst>
            <pc:docMk/>
            <pc:sldMk cId="652263594" sldId="304"/>
            <ac:spMk id="21" creationId="{B04332E6-C933-112B-1304-E490F31132C7}"/>
          </ac:spMkLst>
        </pc:spChg>
        <pc:spChg chg="del">
          <ac:chgData name="Guilherme Ruiz Ferreira" userId="6085ef24-5f45-458e-9504-bbbbae0289c0" providerId="ADAL" clId="{A76BE545-572B-4042-A165-DAE2F849F4D7}" dt="2024-01-17T15:28:51.496" v="547" actId="478"/>
          <ac:spMkLst>
            <pc:docMk/>
            <pc:sldMk cId="652263594" sldId="304"/>
            <ac:spMk id="22" creationId="{FCC5CB5A-BBED-1226-6D02-9742BD6BE0E1}"/>
          </ac:spMkLst>
        </pc:spChg>
        <pc:spChg chg="mod">
          <ac:chgData name="Guilherme Ruiz Ferreira" userId="6085ef24-5f45-458e-9504-bbbbae0289c0" providerId="ADAL" clId="{A76BE545-572B-4042-A165-DAE2F849F4D7}" dt="2024-01-17T15:30:48.967" v="567" actId="1076"/>
          <ac:spMkLst>
            <pc:docMk/>
            <pc:sldMk cId="652263594" sldId="304"/>
            <ac:spMk id="23" creationId="{B27AA890-CFB3-6D1B-A993-801B6B49C1DE}"/>
          </ac:spMkLst>
        </pc:spChg>
        <pc:spChg chg="del">
          <ac:chgData name="Guilherme Ruiz Ferreira" userId="6085ef24-5f45-458e-9504-bbbbae0289c0" providerId="ADAL" clId="{A76BE545-572B-4042-A165-DAE2F849F4D7}" dt="2024-01-17T14:57:27.012" v="286" actId="478"/>
          <ac:spMkLst>
            <pc:docMk/>
            <pc:sldMk cId="652263594" sldId="304"/>
            <ac:spMk id="24" creationId="{69919F0E-A39C-724A-27A7-11BA4F63F4B3}"/>
          </ac:spMkLst>
        </pc:spChg>
        <pc:spChg chg="del">
          <ac:chgData name="Guilherme Ruiz Ferreira" userId="6085ef24-5f45-458e-9504-bbbbae0289c0" providerId="ADAL" clId="{A76BE545-572B-4042-A165-DAE2F849F4D7}" dt="2024-01-17T14:57:21.437" v="284" actId="478"/>
          <ac:spMkLst>
            <pc:docMk/>
            <pc:sldMk cId="652263594" sldId="304"/>
            <ac:spMk id="25" creationId="{E6DD9E14-A9D0-F2FA-68FE-B8278AE1B6B4}"/>
          </ac:spMkLst>
        </pc:spChg>
        <pc:spChg chg="del">
          <ac:chgData name="Guilherme Ruiz Ferreira" userId="6085ef24-5f45-458e-9504-bbbbae0289c0" providerId="ADAL" clId="{A76BE545-572B-4042-A165-DAE2F849F4D7}" dt="2024-01-17T14:57:20.333" v="283" actId="478"/>
          <ac:spMkLst>
            <pc:docMk/>
            <pc:sldMk cId="652263594" sldId="304"/>
            <ac:spMk id="26" creationId="{484AB37E-4581-7A50-737F-28D9F4D9D60A}"/>
          </ac:spMkLst>
        </pc:spChg>
        <pc:graphicFrameChg chg="add mod">
          <ac:chgData name="Guilherme Ruiz Ferreira" userId="6085ef24-5f45-458e-9504-bbbbae0289c0" providerId="ADAL" clId="{A76BE545-572B-4042-A165-DAE2F849F4D7}" dt="2024-01-22T21:34:30.978" v="4055" actId="20577"/>
          <ac:graphicFrameMkLst>
            <pc:docMk/>
            <pc:sldMk cId="652263594" sldId="304"/>
            <ac:graphicFrameMk id="10" creationId="{B0809317-172C-EB10-4658-7C133F88CEB5}"/>
          </ac:graphicFrameMkLst>
        </pc:graphicFrameChg>
        <pc:picChg chg="add mod">
          <ac:chgData name="Guilherme Ruiz Ferreira" userId="6085ef24-5f45-458e-9504-bbbbae0289c0" providerId="ADAL" clId="{A76BE545-572B-4042-A165-DAE2F849F4D7}" dt="2024-01-17T14:56:08.945" v="271"/>
          <ac:picMkLst>
            <pc:docMk/>
            <pc:sldMk cId="652263594" sldId="304"/>
            <ac:picMk id="2" creationId="{32BFF95E-3870-4B06-7408-328926773434}"/>
          </ac:picMkLst>
        </pc:picChg>
        <pc:picChg chg="add mod">
          <ac:chgData name="Guilherme Ruiz Ferreira" userId="6085ef24-5f45-458e-9504-bbbbae0289c0" providerId="ADAL" clId="{A76BE545-572B-4042-A165-DAE2F849F4D7}" dt="2024-01-17T14:56:20.216" v="274"/>
          <ac:picMkLst>
            <pc:docMk/>
            <pc:sldMk cId="652263594" sldId="304"/>
            <ac:picMk id="3" creationId="{9B5E3A0D-D129-19D3-B0B8-600EF416390E}"/>
          </ac:picMkLst>
        </pc:picChg>
        <pc:picChg chg="add del mod">
          <ac:chgData name="Guilherme Ruiz Ferreira" userId="6085ef24-5f45-458e-9504-bbbbae0289c0" providerId="ADAL" clId="{A76BE545-572B-4042-A165-DAE2F849F4D7}" dt="2024-01-17T15:29:27.543" v="556" actId="478"/>
          <ac:picMkLst>
            <pc:docMk/>
            <pc:sldMk cId="652263594" sldId="304"/>
            <ac:picMk id="4" creationId="{970DF8CC-252B-14A5-CF21-CFCF8AA7223E}"/>
          </ac:picMkLst>
        </pc:picChg>
        <pc:picChg chg="add mod modCrop">
          <ac:chgData name="Guilherme Ruiz Ferreira" userId="6085ef24-5f45-458e-9504-bbbbae0289c0" providerId="ADAL" clId="{A76BE545-572B-4042-A165-DAE2F849F4D7}" dt="2024-01-17T15:30:39.617" v="566" actId="1076"/>
          <ac:picMkLst>
            <pc:docMk/>
            <pc:sldMk cId="652263594" sldId="304"/>
            <ac:picMk id="11" creationId="{6E02F0C8-5C5E-F1A6-C1E9-C3617858528B}"/>
          </ac:picMkLst>
        </pc:picChg>
        <pc:picChg chg="add del mod">
          <ac:chgData name="Guilherme Ruiz Ferreira" userId="6085ef24-5f45-458e-9504-bbbbae0289c0" providerId="ADAL" clId="{A76BE545-572B-4042-A165-DAE2F849F4D7}" dt="2024-01-17T15:46:54.592" v="771" actId="478"/>
          <ac:picMkLst>
            <pc:docMk/>
            <pc:sldMk cId="652263594" sldId="304"/>
            <ac:picMk id="13" creationId="{A9A2936E-C735-AE6D-9026-362A296E5C9B}"/>
          </ac:picMkLst>
        </pc:picChg>
        <pc:picChg chg="add del mod modCrop">
          <ac:chgData name="Guilherme Ruiz Ferreira" userId="6085ef24-5f45-458e-9504-bbbbae0289c0" providerId="ADAL" clId="{A76BE545-572B-4042-A165-DAE2F849F4D7}" dt="2024-01-17T15:54:07.332" v="814" actId="478"/>
          <ac:picMkLst>
            <pc:docMk/>
            <pc:sldMk cId="652263594" sldId="304"/>
            <ac:picMk id="17" creationId="{CE2E5EAE-9C5A-EE3F-1291-76D762C949FB}"/>
          </ac:picMkLst>
        </pc:picChg>
        <pc:picChg chg="del">
          <ac:chgData name="Guilherme Ruiz Ferreira" userId="6085ef24-5f45-458e-9504-bbbbae0289c0" providerId="ADAL" clId="{A76BE545-572B-4042-A165-DAE2F849F4D7}" dt="2024-01-17T14:57:19.306" v="282" actId="478"/>
          <ac:picMkLst>
            <pc:docMk/>
            <pc:sldMk cId="652263594" sldId="304"/>
            <ac:picMk id="18" creationId="{86B8861A-2227-6F14-396F-3CAA26EF9640}"/>
          </ac:picMkLst>
        </pc:picChg>
        <pc:picChg chg="del mod">
          <ac:chgData name="Guilherme Ruiz Ferreira" userId="6085ef24-5f45-458e-9504-bbbbae0289c0" providerId="ADAL" clId="{A76BE545-572B-4042-A165-DAE2F849F4D7}" dt="2024-01-17T15:54:06.297" v="813" actId="478"/>
          <ac:picMkLst>
            <pc:docMk/>
            <pc:sldMk cId="652263594" sldId="304"/>
            <ac:picMk id="19" creationId="{708727F8-8F1D-C3A9-030E-4256D3D3BA45}"/>
          </ac:picMkLst>
        </pc:picChg>
        <pc:picChg chg="add mod modCrop">
          <ac:chgData name="Guilherme Ruiz Ferreira" userId="6085ef24-5f45-458e-9504-bbbbae0289c0" providerId="ADAL" clId="{A76BE545-572B-4042-A165-DAE2F849F4D7}" dt="2024-01-17T15:55:07.836" v="819" actId="1076"/>
          <ac:picMkLst>
            <pc:docMk/>
            <pc:sldMk cId="652263594" sldId="304"/>
            <ac:picMk id="20" creationId="{9DB3F1C4-BC05-7E1A-9554-209D5C5B0FC8}"/>
          </ac:picMkLst>
        </pc:picChg>
        <pc:picChg chg="add mod modCrop">
          <ac:chgData name="Guilherme Ruiz Ferreira" userId="6085ef24-5f45-458e-9504-bbbbae0289c0" providerId="ADAL" clId="{A76BE545-572B-4042-A165-DAE2F849F4D7}" dt="2024-01-17T15:58:31.988" v="838" actId="14100"/>
          <ac:picMkLst>
            <pc:docMk/>
            <pc:sldMk cId="652263594" sldId="304"/>
            <ac:picMk id="27" creationId="{67C1A21D-EB68-3096-EC9F-33741C565560}"/>
          </ac:picMkLst>
        </pc:picChg>
        <pc:picChg chg="add del mod">
          <ac:chgData name="Guilherme Ruiz Ferreira" userId="6085ef24-5f45-458e-9504-bbbbae0289c0" providerId="ADAL" clId="{A76BE545-572B-4042-A165-DAE2F849F4D7}" dt="2024-01-17T16:01:17.140" v="872" actId="21"/>
          <ac:picMkLst>
            <pc:docMk/>
            <pc:sldMk cId="652263594" sldId="304"/>
            <ac:picMk id="28" creationId="{22FD5BA8-7C37-5C2E-D45A-37337EE38651}"/>
          </ac:picMkLst>
        </pc:picChg>
        <pc:picChg chg="add mod">
          <ac:chgData name="Guilherme Ruiz Ferreira" userId="6085ef24-5f45-458e-9504-bbbbae0289c0" providerId="ADAL" clId="{A76BE545-572B-4042-A165-DAE2F849F4D7}" dt="2024-01-18T13:03:50.140" v="1304" actId="1035"/>
          <ac:picMkLst>
            <pc:docMk/>
            <pc:sldMk cId="652263594" sldId="304"/>
            <ac:picMk id="29" creationId="{822D8881-77C5-3BE9-964C-A94677A9759E}"/>
          </ac:picMkLst>
        </pc:picChg>
      </pc:sldChg>
      <pc:sldChg chg="addSp modSp mod modAnim">
        <pc:chgData name="Guilherme Ruiz Ferreira" userId="6085ef24-5f45-458e-9504-bbbbae0289c0" providerId="ADAL" clId="{A76BE545-572B-4042-A165-DAE2F849F4D7}" dt="2024-01-25T11:58:58.087" v="4850"/>
        <pc:sldMkLst>
          <pc:docMk/>
          <pc:sldMk cId="1262304059" sldId="305"/>
        </pc:sldMkLst>
        <pc:spChg chg="add mod">
          <ac:chgData name="Guilherme Ruiz Ferreira" userId="6085ef24-5f45-458e-9504-bbbbae0289c0" providerId="ADAL" clId="{A76BE545-572B-4042-A165-DAE2F849F4D7}" dt="2024-01-17T15:23:58.208" v="468"/>
          <ac:spMkLst>
            <pc:docMk/>
            <pc:sldMk cId="1262304059" sldId="305"/>
            <ac:spMk id="5" creationId="{03459138-B607-99A3-E12F-467E66B31B94}"/>
          </ac:spMkLst>
        </pc:spChg>
        <pc:spChg chg="mod">
          <ac:chgData name="Guilherme Ruiz Ferreira" userId="6085ef24-5f45-458e-9504-bbbbae0289c0" providerId="ADAL" clId="{A76BE545-572B-4042-A165-DAE2F849F4D7}" dt="2024-01-18T13:19:39.086" v="1523" actId="20577"/>
          <ac:spMkLst>
            <pc:docMk/>
            <pc:sldMk cId="1262304059" sldId="305"/>
            <ac:spMk id="11" creationId="{C5CDEC24-93FE-4E6A-BDA9-766DAAB72A9B}"/>
          </ac:spMkLst>
        </pc:spChg>
        <pc:spChg chg="mod">
          <ac:chgData name="Guilherme Ruiz Ferreira" userId="6085ef24-5f45-458e-9504-bbbbae0289c0" providerId="ADAL" clId="{A76BE545-572B-4042-A165-DAE2F849F4D7}" dt="2024-01-24T21:27:57.958" v="4678" actId="20577"/>
          <ac:spMkLst>
            <pc:docMk/>
            <pc:sldMk cId="1262304059" sldId="305"/>
            <ac:spMk id="13" creationId="{DDF523B7-7BA7-832F-84BE-80FBC4554695}"/>
          </ac:spMkLst>
        </pc:spChg>
        <pc:spChg chg="add mod">
          <ac:chgData name="Guilherme Ruiz Ferreira" userId="6085ef24-5f45-458e-9504-bbbbae0289c0" providerId="ADAL" clId="{A76BE545-572B-4042-A165-DAE2F849F4D7}" dt="2024-01-17T15:23:58.208" v="468"/>
          <ac:spMkLst>
            <pc:docMk/>
            <pc:sldMk cId="1262304059" sldId="305"/>
            <ac:spMk id="14" creationId="{740F39EC-ECB5-B58A-9551-E3515419BC6B}"/>
          </ac:spMkLst>
        </pc:spChg>
        <pc:spChg chg="add mod">
          <ac:chgData name="Guilherme Ruiz Ferreira" userId="6085ef24-5f45-458e-9504-bbbbae0289c0" providerId="ADAL" clId="{A76BE545-572B-4042-A165-DAE2F849F4D7}" dt="2024-01-17T15:24:23.325" v="469"/>
          <ac:spMkLst>
            <pc:docMk/>
            <pc:sldMk cId="1262304059" sldId="305"/>
            <ac:spMk id="15" creationId="{E24114C4-C87B-4674-6AA5-C1C611CA9087}"/>
          </ac:spMkLst>
        </pc:spChg>
        <pc:picChg chg="add mod">
          <ac:chgData name="Guilherme Ruiz Ferreira" userId="6085ef24-5f45-458e-9504-bbbbae0289c0" providerId="ADAL" clId="{A76BE545-572B-4042-A165-DAE2F849F4D7}" dt="2024-01-17T14:56:10.816" v="272"/>
          <ac:picMkLst>
            <pc:docMk/>
            <pc:sldMk cId="1262304059" sldId="305"/>
            <ac:picMk id="2" creationId="{9F441894-394A-BABE-E0D0-CCDF97395E6B}"/>
          </ac:picMkLst>
        </pc:picChg>
        <pc:picChg chg="add mod">
          <ac:chgData name="Guilherme Ruiz Ferreira" userId="6085ef24-5f45-458e-9504-bbbbae0289c0" providerId="ADAL" clId="{A76BE545-572B-4042-A165-DAE2F849F4D7}" dt="2024-01-17T14:56:21.811" v="275"/>
          <ac:picMkLst>
            <pc:docMk/>
            <pc:sldMk cId="1262304059" sldId="305"/>
            <ac:picMk id="4" creationId="{539E53E0-A133-FE05-407F-D9D3E980CC08}"/>
          </ac:picMkLst>
        </pc:picChg>
        <pc:picChg chg="add mod modCrop">
          <ac:chgData name="Guilherme Ruiz Ferreira" userId="6085ef24-5f45-458e-9504-bbbbae0289c0" providerId="ADAL" clId="{A76BE545-572B-4042-A165-DAE2F849F4D7}" dt="2024-01-17T16:44:31.291" v="1294" actId="1440"/>
          <ac:picMkLst>
            <pc:docMk/>
            <pc:sldMk cId="1262304059" sldId="305"/>
            <ac:picMk id="16" creationId="{8C926C9C-6AC9-4A9A-4587-44F02226B520}"/>
          </ac:picMkLst>
        </pc:picChg>
        <pc:picChg chg="add mod modCrop">
          <ac:chgData name="Guilherme Ruiz Ferreira" userId="6085ef24-5f45-458e-9504-bbbbae0289c0" providerId="ADAL" clId="{A76BE545-572B-4042-A165-DAE2F849F4D7}" dt="2024-01-17T16:44:31.291" v="1294" actId="1440"/>
          <ac:picMkLst>
            <pc:docMk/>
            <pc:sldMk cId="1262304059" sldId="305"/>
            <ac:picMk id="17" creationId="{DB4F112D-7D50-50D6-8EDB-CEC39534A4E7}"/>
          </ac:picMkLst>
        </pc:picChg>
        <pc:picChg chg="add mod">
          <ac:chgData name="Guilherme Ruiz Ferreira" userId="6085ef24-5f45-458e-9504-bbbbae0289c0" providerId="ADAL" clId="{A76BE545-572B-4042-A165-DAE2F849F4D7}" dt="2024-01-18T13:04:18.334" v="1315"/>
          <ac:picMkLst>
            <pc:docMk/>
            <pc:sldMk cId="1262304059" sldId="305"/>
            <ac:picMk id="18" creationId="{CE338AFB-DF32-FA79-AB6C-C7BB81A28F04}"/>
          </ac:picMkLst>
        </pc:picChg>
      </pc:sldChg>
      <pc:sldChg chg="add del">
        <pc:chgData name="Guilherme Ruiz Ferreira" userId="6085ef24-5f45-458e-9504-bbbbae0289c0" providerId="ADAL" clId="{A76BE545-572B-4042-A165-DAE2F849F4D7}" dt="2024-01-17T15:03:46.724" v="321" actId="2696"/>
        <pc:sldMkLst>
          <pc:docMk/>
          <pc:sldMk cId="3907831960" sldId="306"/>
        </pc:sldMkLst>
      </pc:sldChg>
      <pc:sldChg chg="addSp delSp modSp add mod">
        <pc:chgData name="Guilherme Ruiz Ferreira" userId="6085ef24-5f45-458e-9504-bbbbae0289c0" providerId="ADAL" clId="{A76BE545-572B-4042-A165-DAE2F849F4D7}" dt="2024-01-22T21:36:19.465" v="4096" actId="14100"/>
        <pc:sldMkLst>
          <pc:docMk/>
          <pc:sldMk cId="1743732629" sldId="705"/>
        </pc:sldMkLst>
        <pc:spChg chg="mod">
          <ac:chgData name="Guilherme Ruiz Ferreira" userId="6085ef24-5f45-458e-9504-bbbbae0289c0" providerId="ADAL" clId="{A76BE545-572B-4042-A165-DAE2F849F4D7}" dt="2024-01-17T15:04:58.142" v="329" actId="207"/>
          <ac:spMkLst>
            <pc:docMk/>
            <pc:sldMk cId="1743732629" sldId="705"/>
            <ac:spMk id="2" creationId="{3D799E7D-09B6-7A4F-9702-59FAB798C0BF}"/>
          </ac:spMkLst>
        </pc:spChg>
        <pc:spChg chg="del mod">
          <ac:chgData name="Guilherme Ruiz Ferreira" userId="6085ef24-5f45-458e-9504-bbbbae0289c0" providerId="ADAL" clId="{A76BE545-572B-4042-A165-DAE2F849F4D7}" dt="2024-01-17T15:06:08.781" v="348" actId="478"/>
          <ac:spMkLst>
            <pc:docMk/>
            <pc:sldMk cId="1743732629" sldId="705"/>
            <ac:spMk id="4" creationId="{CAE6E45B-55FF-BC43-A922-F5A450DE03EB}"/>
          </ac:spMkLst>
        </pc:spChg>
        <pc:spChg chg="del mod">
          <ac:chgData name="Guilherme Ruiz Ferreira" userId="6085ef24-5f45-458e-9504-bbbbae0289c0" providerId="ADAL" clId="{A76BE545-572B-4042-A165-DAE2F849F4D7}" dt="2024-01-17T15:06:05.628" v="347" actId="478"/>
          <ac:spMkLst>
            <pc:docMk/>
            <pc:sldMk cId="1743732629" sldId="705"/>
            <ac:spMk id="5" creationId="{4D936EEC-F820-3342-ADEF-00B23CE94CDF}"/>
          </ac:spMkLst>
        </pc:spChg>
        <pc:spChg chg="mod">
          <ac:chgData name="Guilherme Ruiz Ferreira" userId="6085ef24-5f45-458e-9504-bbbbae0289c0" providerId="ADAL" clId="{A76BE545-572B-4042-A165-DAE2F849F4D7}" dt="2024-01-17T15:04:58.142" v="329" actId="207"/>
          <ac:spMkLst>
            <pc:docMk/>
            <pc:sldMk cId="1743732629" sldId="705"/>
            <ac:spMk id="6" creationId="{2F147C60-7611-B84B-AB88-0370E27546F0}"/>
          </ac:spMkLst>
        </pc:spChg>
        <pc:spChg chg="mod topLvl">
          <ac:chgData name="Guilherme Ruiz Ferreira" userId="6085ef24-5f45-458e-9504-bbbbae0289c0" providerId="ADAL" clId="{A76BE545-572B-4042-A165-DAE2F849F4D7}" dt="2024-01-17T16:02:48.263" v="901" actId="165"/>
          <ac:spMkLst>
            <pc:docMk/>
            <pc:sldMk cId="1743732629" sldId="705"/>
            <ac:spMk id="10" creationId="{E93F7411-86FD-8A43-8F18-43CAF7D58282}"/>
          </ac:spMkLst>
        </pc:spChg>
        <pc:spChg chg="mod topLvl">
          <ac:chgData name="Guilherme Ruiz Ferreira" userId="6085ef24-5f45-458e-9504-bbbbae0289c0" providerId="ADAL" clId="{A76BE545-572B-4042-A165-DAE2F849F4D7}" dt="2024-01-17T16:02:48.263" v="901" actId="165"/>
          <ac:spMkLst>
            <pc:docMk/>
            <pc:sldMk cId="1743732629" sldId="705"/>
            <ac:spMk id="12" creationId="{A4EEADA5-A067-344B-B5E8-ABE8C9D3C0DE}"/>
          </ac:spMkLst>
        </pc:spChg>
        <pc:spChg chg="mod topLvl">
          <ac:chgData name="Guilherme Ruiz Ferreira" userId="6085ef24-5f45-458e-9504-bbbbae0289c0" providerId="ADAL" clId="{A76BE545-572B-4042-A165-DAE2F849F4D7}" dt="2024-01-17T16:02:48.263" v="901" actId="165"/>
          <ac:spMkLst>
            <pc:docMk/>
            <pc:sldMk cId="1743732629" sldId="705"/>
            <ac:spMk id="14" creationId="{DBE40688-97B2-6F44-8060-8C1FBA2D56E4}"/>
          </ac:spMkLst>
        </pc:spChg>
        <pc:spChg chg="mod topLvl">
          <ac:chgData name="Guilherme Ruiz Ferreira" userId="6085ef24-5f45-458e-9504-bbbbae0289c0" providerId="ADAL" clId="{A76BE545-572B-4042-A165-DAE2F849F4D7}" dt="2024-01-17T16:02:48.263" v="901" actId="165"/>
          <ac:spMkLst>
            <pc:docMk/>
            <pc:sldMk cId="1743732629" sldId="705"/>
            <ac:spMk id="16" creationId="{72D44C56-F13A-7140-A33C-AEE42B58C899}"/>
          </ac:spMkLst>
        </pc:spChg>
        <pc:spChg chg="mod topLvl">
          <ac:chgData name="Guilherme Ruiz Ferreira" userId="6085ef24-5f45-458e-9504-bbbbae0289c0" providerId="ADAL" clId="{A76BE545-572B-4042-A165-DAE2F849F4D7}" dt="2024-01-17T16:02:48.263" v="901" actId="165"/>
          <ac:spMkLst>
            <pc:docMk/>
            <pc:sldMk cId="1743732629" sldId="705"/>
            <ac:spMk id="18" creationId="{D02764C8-3FDD-0B45-9414-665BCD0735B8}"/>
          </ac:spMkLst>
        </pc:spChg>
        <pc:spChg chg="mod topLvl">
          <ac:chgData name="Guilherme Ruiz Ferreira" userId="6085ef24-5f45-458e-9504-bbbbae0289c0" providerId="ADAL" clId="{A76BE545-572B-4042-A165-DAE2F849F4D7}" dt="2024-01-17T16:02:48.263" v="901" actId="165"/>
          <ac:spMkLst>
            <pc:docMk/>
            <pc:sldMk cId="1743732629" sldId="705"/>
            <ac:spMk id="20" creationId="{F1D81A83-18AD-A141-BBB3-8D77D3F9F76C}"/>
          </ac:spMkLst>
        </pc:spChg>
        <pc:spChg chg="mod topLvl">
          <ac:chgData name="Guilherme Ruiz Ferreira" userId="6085ef24-5f45-458e-9504-bbbbae0289c0" providerId="ADAL" clId="{A76BE545-572B-4042-A165-DAE2F849F4D7}" dt="2024-01-17T16:02:48.263" v="901" actId="165"/>
          <ac:spMkLst>
            <pc:docMk/>
            <pc:sldMk cId="1743732629" sldId="705"/>
            <ac:spMk id="22" creationId="{F465EB0C-6FFF-B84F-BE8D-C73FDCBA3038}"/>
          </ac:spMkLst>
        </pc:spChg>
        <pc:spChg chg="add mod">
          <ac:chgData name="Guilherme Ruiz Ferreira" userId="6085ef24-5f45-458e-9504-bbbbae0289c0" providerId="ADAL" clId="{A76BE545-572B-4042-A165-DAE2F849F4D7}" dt="2024-01-17T15:23:58.208" v="468"/>
          <ac:spMkLst>
            <pc:docMk/>
            <pc:sldMk cId="1743732629" sldId="705"/>
            <ac:spMk id="23" creationId="{A7B7BDDA-F3CF-433B-66E2-ABEFB466FB4F}"/>
          </ac:spMkLst>
        </pc:spChg>
        <pc:spChg chg="mod">
          <ac:chgData name="Guilherme Ruiz Ferreira" userId="6085ef24-5f45-458e-9504-bbbbae0289c0" providerId="ADAL" clId="{A76BE545-572B-4042-A165-DAE2F849F4D7}" dt="2024-01-17T15:04:58.142" v="329" actId="207"/>
          <ac:spMkLst>
            <pc:docMk/>
            <pc:sldMk cId="1743732629" sldId="705"/>
            <ac:spMk id="28" creationId="{063A07F4-2BE7-184F-9278-AD4F56852819}"/>
          </ac:spMkLst>
        </pc:spChg>
        <pc:spChg chg="mod">
          <ac:chgData name="Guilherme Ruiz Ferreira" userId="6085ef24-5f45-458e-9504-bbbbae0289c0" providerId="ADAL" clId="{A76BE545-572B-4042-A165-DAE2F849F4D7}" dt="2024-01-22T21:36:19.465" v="4096" actId="14100"/>
          <ac:spMkLst>
            <pc:docMk/>
            <pc:sldMk cId="1743732629" sldId="705"/>
            <ac:spMk id="30" creationId="{F7CC21C3-B7A4-5648-88AB-7438FA620437}"/>
          </ac:spMkLst>
        </pc:spChg>
        <pc:spChg chg="mod">
          <ac:chgData name="Guilherme Ruiz Ferreira" userId="6085ef24-5f45-458e-9504-bbbbae0289c0" providerId="ADAL" clId="{A76BE545-572B-4042-A165-DAE2F849F4D7}" dt="2024-01-22T21:35:19.454" v="4069" actId="20577"/>
          <ac:spMkLst>
            <pc:docMk/>
            <pc:sldMk cId="1743732629" sldId="705"/>
            <ac:spMk id="32" creationId="{F32930C5-6C88-0B4E-9EF4-EF2E3CA4E891}"/>
          </ac:spMkLst>
        </pc:spChg>
        <pc:spChg chg="mod">
          <ac:chgData name="Guilherme Ruiz Ferreira" userId="6085ef24-5f45-458e-9504-bbbbae0289c0" providerId="ADAL" clId="{A76BE545-572B-4042-A165-DAE2F849F4D7}" dt="2024-01-17T15:04:58.142" v="329" actId="207"/>
          <ac:spMkLst>
            <pc:docMk/>
            <pc:sldMk cId="1743732629" sldId="705"/>
            <ac:spMk id="34" creationId="{ABE3D3D0-F341-6D41-869D-645C599807A8}"/>
          </ac:spMkLst>
        </pc:spChg>
        <pc:spChg chg="add mod">
          <ac:chgData name="Guilherme Ruiz Ferreira" userId="6085ef24-5f45-458e-9504-bbbbae0289c0" providerId="ADAL" clId="{A76BE545-572B-4042-A165-DAE2F849F4D7}" dt="2024-01-17T15:23:58.208" v="468"/>
          <ac:spMkLst>
            <pc:docMk/>
            <pc:sldMk cId="1743732629" sldId="705"/>
            <ac:spMk id="35" creationId="{987DAFFA-DEC0-8444-6C80-2955092BB6B1}"/>
          </ac:spMkLst>
        </pc:spChg>
        <pc:spChg chg="add mod">
          <ac:chgData name="Guilherme Ruiz Ferreira" userId="6085ef24-5f45-458e-9504-bbbbae0289c0" providerId="ADAL" clId="{A76BE545-572B-4042-A165-DAE2F849F4D7}" dt="2024-01-17T15:24:23.325" v="469"/>
          <ac:spMkLst>
            <pc:docMk/>
            <pc:sldMk cId="1743732629" sldId="705"/>
            <ac:spMk id="36" creationId="{9FF929FF-F45D-E342-B669-7FA63730B7F3}"/>
          </ac:spMkLst>
        </pc:spChg>
        <pc:spChg chg="mod">
          <ac:chgData name="Guilherme Ruiz Ferreira" userId="6085ef24-5f45-458e-9504-bbbbae0289c0" providerId="ADAL" clId="{A76BE545-572B-4042-A165-DAE2F849F4D7}" dt="2024-01-17T15:34:28.508" v="601" actId="14100"/>
          <ac:spMkLst>
            <pc:docMk/>
            <pc:sldMk cId="1743732629" sldId="705"/>
            <ac:spMk id="38" creationId="{72ADF733-1557-FE48-BC5C-FC4FD6B23D82}"/>
          </ac:spMkLst>
        </pc:spChg>
        <pc:spChg chg="add mod">
          <ac:chgData name="Guilherme Ruiz Ferreira" userId="6085ef24-5f45-458e-9504-bbbbae0289c0" providerId="ADAL" clId="{A76BE545-572B-4042-A165-DAE2F849F4D7}" dt="2024-01-22T21:36:08.992" v="4082" actId="20577"/>
          <ac:spMkLst>
            <pc:docMk/>
            <pc:sldMk cId="1743732629" sldId="705"/>
            <ac:spMk id="42" creationId="{AB77C7A6-2DCC-840B-5457-7E1CFF5D4677}"/>
          </ac:spMkLst>
        </pc:spChg>
        <pc:grpChg chg="del">
          <ac:chgData name="Guilherme Ruiz Ferreira" userId="6085ef24-5f45-458e-9504-bbbbae0289c0" providerId="ADAL" clId="{A76BE545-572B-4042-A165-DAE2F849F4D7}" dt="2024-01-17T16:02:48.263" v="901" actId="165"/>
          <ac:grpSpMkLst>
            <pc:docMk/>
            <pc:sldMk cId="1743732629" sldId="705"/>
            <ac:grpSpMk id="7" creationId="{CC57D9A9-BC9A-8F46-92D1-92096713F67F}"/>
          </ac:grpSpMkLst>
        </pc:grpChg>
        <pc:picChg chg="add mod">
          <ac:chgData name="Guilherme Ruiz Ferreira" userId="6085ef24-5f45-458e-9504-bbbbae0289c0" providerId="ADAL" clId="{A76BE545-572B-4042-A165-DAE2F849F4D7}" dt="2024-01-17T15:19:34.961" v="438"/>
          <ac:picMkLst>
            <pc:docMk/>
            <pc:sldMk cId="1743732629" sldId="705"/>
            <ac:picMk id="3" creationId="{1902F2A4-10B5-E14F-EDAA-B4B1835C848B}"/>
          </ac:picMkLst>
        </pc:picChg>
        <pc:picChg chg="mod topLvl">
          <ac:chgData name="Guilherme Ruiz Ferreira" userId="6085ef24-5f45-458e-9504-bbbbae0289c0" providerId="ADAL" clId="{A76BE545-572B-4042-A165-DAE2F849F4D7}" dt="2024-01-17T16:02:48.263" v="901" actId="165"/>
          <ac:picMkLst>
            <pc:docMk/>
            <pc:sldMk cId="1743732629" sldId="705"/>
            <ac:picMk id="8" creationId="{9ECB3879-5097-F84C-933F-F59679814EF6}"/>
          </ac:picMkLst>
        </pc:picChg>
        <pc:picChg chg="mod">
          <ac:chgData name="Guilherme Ruiz Ferreira" userId="6085ef24-5f45-458e-9504-bbbbae0289c0" providerId="ADAL" clId="{A76BE545-572B-4042-A165-DAE2F849F4D7}" dt="2024-01-17T15:49:32.323" v="801" actId="1582"/>
          <ac:picMkLst>
            <pc:docMk/>
            <pc:sldMk cId="1743732629" sldId="705"/>
            <ac:picMk id="24" creationId="{F67E5261-FE22-1548-9992-6830C7B2D653}"/>
          </ac:picMkLst>
        </pc:picChg>
        <pc:picChg chg="add mod">
          <ac:chgData name="Guilherme Ruiz Ferreira" userId="6085ef24-5f45-458e-9504-bbbbae0289c0" providerId="ADAL" clId="{A76BE545-572B-4042-A165-DAE2F849F4D7}" dt="2024-01-17T15:24:47.184" v="482" actId="1035"/>
          <ac:picMkLst>
            <pc:docMk/>
            <pc:sldMk cId="1743732629" sldId="705"/>
            <ac:picMk id="37" creationId="{6567663E-D862-F806-E119-9BBDC6090241}"/>
          </ac:picMkLst>
        </pc:picChg>
        <pc:picChg chg="add del">
          <ac:chgData name="Guilherme Ruiz Ferreira" userId="6085ef24-5f45-458e-9504-bbbbae0289c0" providerId="ADAL" clId="{A76BE545-572B-4042-A165-DAE2F849F4D7}" dt="2024-01-17T16:00:18.642" v="865" actId="478"/>
          <ac:picMkLst>
            <pc:docMk/>
            <pc:sldMk cId="1743732629" sldId="705"/>
            <ac:picMk id="39" creationId="{89AE0228-4B3C-4816-6001-07C52A181AFC}"/>
          </ac:picMkLst>
        </pc:picChg>
        <pc:picChg chg="add del mod">
          <ac:chgData name="Guilherme Ruiz Ferreira" userId="6085ef24-5f45-458e-9504-bbbbae0289c0" providerId="ADAL" clId="{A76BE545-572B-4042-A165-DAE2F849F4D7}" dt="2024-01-17T16:01:33.240" v="875" actId="21"/>
          <ac:picMkLst>
            <pc:docMk/>
            <pc:sldMk cId="1743732629" sldId="705"/>
            <ac:picMk id="40" creationId="{2F46ED99-7DF0-7B62-01AD-95A15BF82180}"/>
          </ac:picMkLst>
        </pc:picChg>
        <pc:picChg chg="add mod">
          <ac:chgData name="Guilherme Ruiz Ferreira" userId="6085ef24-5f45-458e-9504-bbbbae0289c0" providerId="ADAL" clId="{A76BE545-572B-4042-A165-DAE2F849F4D7}" dt="2024-01-17T16:03:02.269" v="915" actId="171"/>
          <ac:picMkLst>
            <pc:docMk/>
            <pc:sldMk cId="1743732629" sldId="705"/>
            <ac:picMk id="41" creationId="{0F448F4A-2379-1679-35D1-353E6450CA24}"/>
          </ac:picMkLst>
        </pc:picChg>
        <pc:picChg chg="add mod">
          <ac:chgData name="Guilherme Ruiz Ferreira" userId="6085ef24-5f45-458e-9504-bbbbae0289c0" providerId="ADAL" clId="{A76BE545-572B-4042-A165-DAE2F849F4D7}" dt="2024-01-18T13:03:51.571" v="1305"/>
          <ac:picMkLst>
            <pc:docMk/>
            <pc:sldMk cId="1743732629" sldId="705"/>
            <ac:picMk id="51" creationId="{B86F97B0-758F-EC34-3CDA-48AB8B243605}"/>
          </ac:picMkLst>
        </pc:picChg>
        <pc:cxnChg chg="mod topLvl">
          <ac:chgData name="Guilherme Ruiz Ferreira" userId="6085ef24-5f45-458e-9504-bbbbae0289c0" providerId="ADAL" clId="{A76BE545-572B-4042-A165-DAE2F849F4D7}" dt="2024-01-17T16:02:48.263" v="901" actId="165"/>
          <ac:cxnSpMkLst>
            <pc:docMk/>
            <pc:sldMk cId="1743732629" sldId="705"/>
            <ac:cxnSpMk id="9" creationId="{A1C19553-A8C1-F642-874C-A4CF53FC2E94}"/>
          </ac:cxnSpMkLst>
        </pc:cxnChg>
        <pc:cxnChg chg="mod topLvl">
          <ac:chgData name="Guilherme Ruiz Ferreira" userId="6085ef24-5f45-458e-9504-bbbbae0289c0" providerId="ADAL" clId="{A76BE545-572B-4042-A165-DAE2F849F4D7}" dt="2024-01-17T16:02:48.263" v="901" actId="165"/>
          <ac:cxnSpMkLst>
            <pc:docMk/>
            <pc:sldMk cId="1743732629" sldId="705"/>
            <ac:cxnSpMk id="11" creationId="{5CF1472E-D62F-9641-981B-FF8C1FF5C5C2}"/>
          </ac:cxnSpMkLst>
        </pc:cxnChg>
        <pc:cxnChg chg="mod topLvl">
          <ac:chgData name="Guilherme Ruiz Ferreira" userId="6085ef24-5f45-458e-9504-bbbbae0289c0" providerId="ADAL" clId="{A76BE545-572B-4042-A165-DAE2F849F4D7}" dt="2024-01-17T16:02:48.263" v="901" actId="165"/>
          <ac:cxnSpMkLst>
            <pc:docMk/>
            <pc:sldMk cId="1743732629" sldId="705"/>
            <ac:cxnSpMk id="13" creationId="{C3254A9E-0898-1F45-BA44-18FC5FD58A66}"/>
          </ac:cxnSpMkLst>
        </pc:cxnChg>
        <pc:cxnChg chg="mod topLvl">
          <ac:chgData name="Guilherme Ruiz Ferreira" userId="6085ef24-5f45-458e-9504-bbbbae0289c0" providerId="ADAL" clId="{A76BE545-572B-4042-A165-DAE2F849F4D7}" dt="2024-01-17T16:02:48.263" v="901" actId="165"/>
          <ac:cxnSpMkLst>
            <pc:docMk/>
            <pc:sldMk cId="1743732629" sldId="705"/>
            <ac:cxnSpMk id="15" creationId="{84AF792D-4F3F-F643-8EA1-C899450E706F}"/>
          </ac:cxnSpMkLst>
        </pc:cxnChg>
        <pc:cxnChg chg="mod topLvl">
          <ac:chgData name="Guilherme Ruiz Ferreira" userId="6085ef24-5f45-458e-9504-bbbbae0289c0" providerId="ADAL" clId="{A76BE545-572B-4042-A165-DAE2F849F4D7}" dt="2024-01-17T16:02:48.263" v="901" actId="165"/>
          <ac:cxnSpMkLst>
            <pc:docMk/>
            <pc:sldMk cId="1743732629" sldId="705"/>
            <ac:cxnSpMk id="17" creationId="{8BE557A0-2353-AC43-BC3A-92DBA7075615}"/>
          </ac:cxnSpMkLst>
        </pc:cxnChg>
        <pc:cxnChg chg="mod topLvl">
          <ac:chgData name="Guilherme Ruiz Ferreira" userId="6085ef24-5f45-458e-9504-bbbbae0289c0" providerId="ADAL" clId="{A76BE545-572B-4042-A165-DAE2F849F4D7}" dt="2024-01-17T16:02:48.263" v="901" actId="165"/>
          <ac:cxnSpMkLst>
            <pc:docMk/>
            <pc:sldMk cId="1743732629" sldId="705"/>
            <ac:cxnSpMk id="19" creationId="{A13F31CF-AFBD-674B-8D85-14C140BA2FDE}"/>
          </ac:cxnSpMkLst>
        </pc:cxnChg>
        <pc:cxnChg chg="mod topLvl">
          <ac:chgData name="Guilherme Ruiz Ferreira" userId="6085ef24-5f45-458e-9504-bbbbae0289c0" providerId="ADAL" clId="{A76BE545-572B-4042-A165-DAE2F849F4D7}" dt="2024-01-17T16:02:48.263" v="901" actId="165"/>
          <ac:cxnSpMkLst>
            <pc:docMk/>
            <pc:sldMk cId="1743732629" sldId="705"/>
            <ac:cxnSpMk id="21" creationId="{B0D68553-B053-B041-BC67-6D9E0E13E78B}"/>
          </ac:cxnSpMkLst>
        </pc:cxnChg>
        <pc:cxnChg chg="mod">
          <ac:chgData name="Guilherme Ruiz Ferreira" userId="6085ef24-5f45-458e-9504-bbbbae0289c0" providerId="ADAL" clId="{A76BE545-572B-4042-A165-DAE2F849F4D7}" dt="2024-01-22T21:36:19.465" v="4096" actId="14100"/>
          <ac:cxnSpMkLst>
            <pc:docMk/>
            <pc:sldMk cId="1743732629" sldId="705"/>
            <ac:cxnSpMk id="29" creationId="{97D9A41C-5890-DC42-A434-3C4608D31D45}"/>
          </ac:cxnSpMkLst>
        </pc:cxnChg>
        <pc:cxnChg chg="mod">
          <ac:chgData name="Guilherme Ruiz Ferreira" userId="6085ef24-5f45-458e-9504-bbbbae0289c0" providerId="ADAL" clId="{A76BE545-572B-4042-A165-DAE2F849F4D7}" dt="2024-01-22T21:35:17.353" v="4063" actId="20577"/>
          <ac:cxnSpMkLst>
            <pc:docMk/>
            <pc:sldMk cId="1743732629" sldId="705"/>
            <ac:cxnSpMk id="31" creationId="{D9B31D61-798A-F944-A852-6BC0CEED3355}"/>
          </ac:cxnSpMkLst>
        </pc:cxnChg>
        <pc:cxnChg chg="add mod">
          <ac:chgData name="Guilherme Ruiz Ferreira" userId="6085ef24-5f45-458e-9504-bbbbae0289c0" providerId="ADAL" clId="{A76BE545-572B-4042-A165-DAE2F849F4D7}" dt="2024-01-17T16:03:38.336" v="938" actId="14100"/>
          <ac:cxnSpMkLst>
            <pc:docMk/>
            <pc:sldMk cId="1743732629" sldId="705"/>
            <ac:cxnSpMk id="43" creationId="{C77A9F54-EC92-8EC7-C12E-13B5450DC4E9}"/>
          </ac:cxnSpMkLst>
        </pc:cxnChg>
        <pc:cxnChg chg="add mod">
          <ac:chgData name="Guilherme Ruiz Ferreira" userId="6085ef24-5f45-458e-9504-bbbbae0289c0" providerId="ADAL" clId="{A76BE545-572B-4042-A165-DAE2F849F4D7}" dt="2024-01-17T16:04:34.873" v="945" actId="14100"/>
          <ac:cxnSpMkLst>
            <pc:docMk/>
            <pc:sldMk cId="1743732629" sldId="705"/>
            <ac:cxnSpMk id="47" creationId="{78A8235C-C21F-9646-09C8-C272F30EEE8C}"/>
          </ac:cxnSpMkLst>
        </pc:cxnChg>
      </pc:sldChg>
      <pc:sldChg chg="addSp delSp modSp add mod ord">
        <pc:chgData name="Guilherme Ruiz Ferreira" userId="6085ef24-5f45-458e-9504-bbbbae0289c0" providerId="ADAL" clId="{A76BE545-572B-4042-A165-DAE2F849F4D7}" dt="2024-01-18T13:03:57.491" v="1308"/>
        <pc:sldMkLst>
          <pc:docMk/>
          <pc:sldMk cId="4240804260" sldId="706"/>
        </pc:sldMkLst>
        <pc:spChg chg="mod">
          <ac:chgData name="Guilherme Ruiz Ferreira" userId="6085ef24-5f45-458e-9504-bbbbae0289c0" providerId="ADAL" clId="{A76BE545-572B-4042-A165-DAE2F849F4D7}" dt="2024-01-17T15:14:52.634" v="408" actId="20577"/>
          <ac:spMkLst>
            <pc:docMk/>
            <pc:sldMk cId="4240804260" sldId="706"/>
            <ac:spMk id="2" creationId="{2CEFCCB8-EDDE-5B42-857B-BB48E07D50B4}"/>
          </ac:spMkLst>
        </pc:spChg>
        <pc:spChg chg="del">
          <ac:chgData name="Guilherme Ruiz Ferreira" userId="6085ef24-5f45-458e-9504-bbbbae0289c0" providerId="ADAL" clId="{A76BE545-572B-4042-A165-DAE2F849F4D7}" dt="2024-01-17T15:23:08.232" v="463" actId="478"/>
          <ac:spMkLst>
            <pc:docMk/>
            <pc:sldMk cId="4240804260" sldId="706"/>
            <ac:spMk id="4" creationId="{090D2635-06E0-C64B-911F-209923791C96}"/>
          </ac:spMkLst>
        </pc:spChg>
        <pc:spChg chg="del">
          <ac:chgData name="Guilherme Ruiz Ferreira" userId="6085ef24-5f45-458e-9504-bbbbae0289c0" providerId="ADAL" clId="{A76BE545-572B-4042-A165-DAE2F849F4D7}" dt="2024-01-17T15:23:10.887" v="464" actId="478"/>
          <ac:spMkLst>
            <pc:docMk/>
            <pc:sldMk cId="4240804260" sldId="706"/>
            <ac:spMk id="5" creationId="{00A1B090-F4CF-DC49-9DAB-7D99EC1B2928}"/>
          </ac:spMkLst>
        </pc:spChg>
        <pc:spChg chg="add mod">
          <ac:chgData name="Guilherme Ruiz Ferreira" userId="6085ef24-5f45-458e-9504-bbbbae0289c0" providerId="ADAL" clId="{A76BE545-572B-4042-A165-DAE2F849F4D7}" dt="2024-01-17T15:23:58.208" v="468"/>
          <ac:spMkLst>
            <pc:docMk/>
            <pc:sldMk cId="4240804260" sldId="706"/>
            <ac:spMk id="8" creationId="{EBDD6E18-BF9F-BB44-BBD2-0FD0FA5C00B0}"/>
          </ac:spMkLst>
        </pc:spChg>
        <pc:spChg chg="add mod">
          <ac:chgData name="Guilherme Ruiz Ferreira" userId="6085ef24-5f45-458e-9504-bbbbae0289c0" providerId="ADAL" clId="{A76BE545-572B-4042-A165-DAE2F849F4D7}" dt="2024-01-17T15:23:58.208" v="468"/>
          <ac:spMkLst>
            <pc:docMk/>
            <pc:sldMk cId="4240804260" sldId="706"/>
            <ac:spMk id="10" creationId="{0317B52C-6487-F4C9-562C-5092BB44D85E}"/>
          </ac:spMkLst>
        </pc:spChg>
        <pc:spChg chg="add mod">
          <ac:chgData name="Guilherme Ruiz Ferreira" userId="6085ef24-5f45-458e-9504-bbbbae0289c0" providerId="ADAL" clId="{A76BE545-572B-4042-A165-DAE2F849F4D7}" dt="2024-01-17T15:24:23.325" v="469"/>
          <ac:spMkLst>
            <pc:docMk/>
            <pc:sldMk cId="4240804260" sldId="706"/>
            <ac:spMk id="12" creationId="{04173BCD-B91B-1634-7F82-FC3155E52467}"/>
          </ac:spMkLst>
        </pc:spChg>
        <pc:spChg chg="add del mod">
          <ac:chgData name="Guilherme Ruiz Ferreira" userId="6085ef24-5f45-458e-9504-bbbbae0289c0" providerId="ADAL" clId="{A76BE545-572B-4042-A165-DAE2F849F4D7}" dt="2024-01-17T15:44:42.838" v="760" actId="478"/>
          <ac:spMkLst>
            <pc:docMk/>
            <pc:sldMk cId="4240804260" sldId="706"/>
            <ac:spMk id="14" creationId="{420008BB-D386-E22D-8477-5EF854AC29BA}"/>
          </ac:spMkLst>
        </pc:spChg>
        <pc:picChg chg="add mod">
          <ac:chgData name="Guilherme Ruiz Ferreira" userId="6085ef24-5f45-458e-9504-bbbbae0289c0" providerId="ADAL" clId="{A76BE545-572B-4042-A165-DAE2F849F4D7}" dt="2024-01-17T15:23:06.419" v="462" actId="167"/>
          <ac:picMkLst>
            <pc:docMk/>
            <pc:sldMk cId="4240804260" sldId="706"/>
            <ac:picMk id="3" creationId="{6319ED8A-BD81-62F1-5708-10DA2836E7D5}"/>
          </ac:picMkLst>
        </pc:picChg>
        <pc:picChg chg="mod">
          <ac:chgData name="Guilherme Ruiz Ferreira" userId="6085ef24-5f45-458e-9504-bbbbae0289c0" providerId="ADAL" clId="{A76BE545-572B-4042-A165-DAE2F849F4D7}" dt="2024-01-17T15:50:30.517" v="805" actId="1582"/>
          <ac:picMkLst>
            <pc:docMk/>
            <pc:sldMk cId="4240804260" sldId="706"/>
            <ac:picMk id="9" creationId="{7D7B5CBB-AB5A-1C48-8C4E-779A894AFC6E}"/>
          </ac:picMkLst>
        </pc:picChg>
        <pc:picChg chg="mod">
          <ac:chgData name="Guilherme Ruiz Ferreira" userId="6085ef24-5f45-458e-9504-bbbbae0289c0" providerId="ADAL" clId="{A76BE545-572B-4042-A165-DAE2F849F4D7}" dt="2024-01-17T15:50:30.517" v="805" actId="1582"/>
          <ac:picMkLst>
            <pc:docMk/>
            <pc:sldMk cId="4240804260" sldId="706"/>
            <ac:picMk id="11" creationId="{80EE6772-3AD9-2449-9370-567DB70AFAC4}"/>
          </ac:picMkLst>
        </pc:picChg>
        <pc:picChg chg="add mod">
          <ac:chgData name="Guilherme Ruiz Ferreira" userId="6085ef24-5f45-458e-9504-bbbbae0289c0" providerId="ADAL" clId="{A76BE545-572B-4042-A165-DAE2F849F4D7}" dt="2024-01-17T15:24:53.791" v="485"/>
          <ac:picMkLst>
            <pc:docMk/>
            <pc:sldMk cId="4240804260" sldId="706"/>
            <ac:picMk id="13" creationId="{D75CA870-7BCE-DE2A-9DDC-1879002123D2}"/>
          </ac:picMkLst>
        </pc:picChg>
        <pc:picChg chg="add mod">
          <ac:chgData name="Guilherme Ruiz Ferreira" userId="6085ef24-5f45-458e-9504-bbbbae0289c0" providerId="ADAL" clId="{A76BE545-572B-4042-A165-DAE2F849F4D7}" dt="2024-01-18T13:03:57.491" v="1308"/>
          <ac:picMkLst>
            <pc:docMk/>
            <pc:sldMk cId="4240804260" sldId="706"/>
            <ac:picMk id="15" creationId="{9DA990DC-FFC0-3AE9-261E-0476F7FC91D4}"/>
          </ac:picMkLst>
        </pc:picChg>
      </pc:sldChg>
      <pc:sldChg chg="addSp delSp modSp add mod ord">
        <pc:chgData name="Guilherme Ruiz Ferreira" userId="6085ef24-5f45-458e-9504-bbbbae0289c0" providerId="ADAL" clId="{A76BE545-572B-4042-A165-DAE2F849F4D7}" dt="2024-01-18T13:04:10.119" v="1311"/>
        <pc:sldMkLst>
          <pc:docMk/>
          <pc:sldMk cId="2421828783" sldId="707"/>
        </pc:sldMkLst>
        <pc:spChg chg="del">
          <ac:chgData name="Guilherme Ruiz Ferreira" userId="6085ef24-5f45-458e-9504-bbbbae0289c0" providerId="ADAL" clId="{A76BE545-572B-4042-A165-DAE2F849F4D7}" dt="2024-01-17T15:18:58.568" v="434" actId="478"/>
          <ac:spMkLst>
            <pc:docMk/>
            <pc:sldMk cId="2421828783" sldId="707"/>
            <ac:spMk id="4" creationId="{CA305582-AB69-C641-9372-AAC93AC07C24}"/>
          </ac:spMkLst>
        </pc:spChg>
        <pc:spChg chg="del">
          <ac:chgData name="Guilherme Ruiz Ferreira" userId="6085ef24-5f45-458e-9504-bbbbae0289c0" providerId="ADAL" clId="{A76BE545-572B-4042-A165-DAE2F849F4D7}" dt="2024-01-17T15:19:01.056" v="435" actId="478"/>
          <ac:spMkLst>
            <pc:docMk/>
            <pc:sldMk cId="2421828783" sldId="707"/>
            <ac:spMk id="5" creationId="{64DE6521-CB3F-354F-A123-6AE225DAF79F}"/>
          </ac:spMkLst>
        </pc:spChg>
        <pc:spChg chg="add mod">
          <ac:chgData name="Guilherme Ruiz Ferreira" userId="6085ef24-5f45-458e-9504-bbbbae0289c0" providerId="ADAL" clId="{A76BE545-572B-4042-A165-DAE2F849F4D7}" dt="2024-01-17T15:23:58.208" v="468"/>
          <ac:spMkLst>
            <pc:docMk/>
            <pc:sldMk cId="2421828783" sldId="707"/>
            <ac:spMk id="8" creationId="{B1CBE1A0-7838-03A4-04B6-FBABF242F0C9}"/>
          </ac:spMkLst>
        </pc:spChg>
        <pc:spChg chg="add mod">
          <ac:chgData name="Guilherme Ruiz Ferreira" userId="6085ef24-5f45-458e-9504-bbbbae0289c0" providerId="ADAL" clId="{A76BE545-572B-4042-A165-DAE2F849F4D7}" dt="2024-01-17T15:23:58.208" v="468"/>
          <ac:spMkLst>
            <pc:docMk/>
            <pc:sldMk cId="2421828783" sldId="707"/>
            <ac:spMk id="9" creationId="{12DE5496-3027-20FF-FFEF-2976F5F5CD02}"/>
          </ac:spMkLst>
        </pc:spChg>
        <pc:spChg chg="add mod">
          <ac:chgData name="Guilherme Ruiz Ferreira" userId="6085ef24-5f45-458e-9504-bbbbae0289c0" providerId="ADAL" clId="{A76BE545-572B-4042-A165-DAE2F849F4D7}" dt="2024-01-17T15:24:23.325" v="469"/>
          <ac:spMkLst>
            <pc:docMk/>
            <pc:sldMk cId="2421828783" sldId="707"/>
            <ac:spMk id="10" creationId="{BA4D836A-D56C-F055-10DF-BADB5C583CBC}"/>
          </ac:spMkLst>
        </pc:spChg>
        <pc:picChg chg="add mod">
          <ac:chgData name="Guilherme Ruiz Ferreira" userId="6085ef24-5f45-458e-9504-bbbbae0289c0" providerId="ADAL" clId="{A76BE545-572B-4042-A165-DAE2F849F4D7}" dt="2024-01-17T15:19:44.132" v="443"/>
          <ac:picMkLst>
            <pc:docMk/>
            <pc:sldMk cId="2421828783" sldId="707"/>
            <ac:picMk id="3" creationId="{4A6C7C43-A6EC-4FDC-F48C-B2D41E27CC3C}"/>
          </ac:picMkLst>
        </pc:picChg>
        <pc:picChg chg="mod modCrop">
          <ac:chgData name="Guilherme Ruiz Ferreira" userId="6085ef24-5f45-458e-9504-bbbbae0289c0" providerId="ADAL" clId="{A76BE545-572B-4042-A165-DAE2F849F4D7}" dt="2024-01-17T15:51:08.608" v="810" actId="732"/>
          <ac:picMkLst>
            <pc:docMk/>
            <pc:sldMk cId="2421828783" sldId="707"/>
            <ac:picMk id="7" creationId="{F5A773A3-FEA5-4C42-8F41-3E75CE323EA3}"/>
          </ac:picMkLst>
        </pc:picChg>
        <pc:picChg chg="add mod">
          <ac:chgData name="Guilherme Ruiz Ferreira" userId="6085ef24-5f45-458e-9504-bbbbae0289c0" providerId="ADAL" clId="{A76BE545-572B-4042-A165-DAE2F849F4D7}" dt="2024-01-17T15:24:56.395" v="487"/>
          <ac:picMkLst>
            <pc:docMk/>
            <pc:sldMk cId="2421828783" sldId="707"/>
            <ac:picMk id="11" creationId="{5A9FD017-72CF-560E-F772-D7A67455EF55}"/>
          </ac:picMkLst>
        </pc:picChg>
        <pc:picChg chg="add mod">
          <ac:chgData name="Guilherme Ruiz Ferreira" userId="6085ef24-5f45-458e-9504-bbbbae0289c0" providerId="ADAL" clId="{A76BE545-572B-4042-A165-DAE2F849F4D7}" dt="2024-01-18T13:04:10.119" v="1311"/>
          <ac:picMkLst>
            <pc:docMk/>
            <pc:sldMk cId="2421828783" sldId="707"/>
            <ac:picMk id="12" creationId="{653F1385-2ED2-B63B-8421-E3DA75F744AB}"/>
          </ac:picMkLst>
        </pc:picChg>
      </pc:sldChg>
      <pc:sldChg chg="add del">
        <pc:chgData name="Guilherme Ruiz Ferreira" userId="6085ef24-5f45-458e-9504-bbbbae0289c0" providerId="ADAL" clId="{A76BE545-572B-4042-A165-DAE2F849F4D7}" dt="2024-01-17T15:08:25.227" v="361" actId="2696"/>
        <pc:sldMkLst>
          <pc:docMk/>
          <pc:sldMk cId="272154623" sldId="708"/>
        </pc:sldMkLst>
      </pc:sldChg>
      <pc:sldChg chg="addSp delSp modSp add mod ord">
        <pc:chgData name="Guilherme Ruiz Ferreira" userId="6085ef24-5f45-458e-9504-bbbbae0289c0" providerId="ADAL" clId="{A76BE545-572B-4042-A165-DAE2F849F4D7}" dt="2024-01-22T21:43:05.225" v="4166" actId="20577"/>
        <pc:sldMkLst>
          <pc:docMk/>
          <pc:sldMk cId="896291768" sldId="710"/>
        </pc:sldMkLst>
        <pc:spChg chg="mod">
          <ac:chgData name="Guilherme Ruiz Ferreira" userId="6085ef24-5f45-458e-9504-bbbbae0289c0" providerId="ADAL" clId="{A76BE545-572B-4042-A165-DAE2F849F4D7}" dt="2024-01-17T16:16:09.686" v="1052" actId="20577"/>
          <ac:spMkLst>
            <pc:docMk/>
            <pc:sldMk cId="896291768" sldId="710"/>
            <ac:spMk id="2" creationId="{4B94776C-62CD-B241-96D5-EAEDA4E778D2}"/>
          </ac:spMkLst>
        </pc:spChg>
        <pc:spChg chg="del">
          <ac:chgData name="Guilherme Ruiz Ferreira" userId="6085ef24-5f45-458e-9504-bbbbae0289c0" providerId="ADAL" clId="{A76BE545-572B-4042-A165-DAE2F849F4D7}" dt="2024-01-17T15:23:19.906" v="466" actId="478"/>
          <ac:spMkLst>
            <pc:docMk/>
            <pc:sldMk cId="896291768" sldId="710"/>
            <ac:spMk id="4" creationId="{91E52641-6447-5048-AD75-C5D5AD5DC410}"/>
          </ac:spMkLst>
        </pc:spChg>
        <pc:spChg chg="del">
          <ac:chgData name="Guilherme Ruiz Ferreira" userId="6085ef24-5f45-458e-9504-bbbbae0289c0" providerId="ADAL" clId="{A76BE545-572B-4042-A165-DAE2F849F4D7}" dt="2024-01-17T15:23:25.409" v="467" actId="478"/>
          <ac:spMkLst>
            <pc:docMk/>
            <pc:sldMk cId="896291768" sldId="710"/>
            <ac:spMk id="5" creationId="{B5904AF8-2ACD-3044-9B2E-C10F92274595}"/>
          </ac:spMkLst>
        </pc:spChg>
        <pc:spChg chg="add mod">
          <ac:chgData name="Guilherme Ruiz Ferreira" userId="6085ef24-5f45-458e-9504-bbbbae0289c0" providerId="ADAL" clId="{A76BE545-572B-4042-A165-DAE2F849F4D7}" dt="2024-01-17T15:23:58.208" v="468"/>
          <ac:spMkLst>
            <pc:docMk/>
            <pc:sldMk cId="896291768" sldId="710"/>
            <ac:spMk id="9" creationId="{951CA1EC-8133-D153-CD55-8C9CA81A41FF}"/>
          </ac:spMkLst>
        </pc:spChg>
        <pc:spChg chg="add mod">
          <ac:chgData name="Guilherme Ruiz Ferreira" userId="6085ef24-5f45-458e-9504-bbbbae0289c0" providerId="ADAL" clId="{A76BE545-572B-4042-A165-DAE2F849F4D7}" dt="2024-01-17T15:23:58.208" v="468"/>
          <ac:spMkLst>
            <pc:docMk/>
            <pc:sldMk cId="896291768" sldId="710"/>
            <ac:spMk id="14" creationId="{BFB41628-92CE-B288-844A-3D2A4480D8E6}"/>
          </ac:spMkLst>
        </pc:spChg>
        <pc:spChg chg="mod">
          <ac:chgData name="Guilherme Ruiz Ferreira" userId="6085ef24-5f45-458e-9504-bbbbae0289c0" providerId="ADAL" clId="{A76BE545-572B-4042-A165-DAE2F849F4D7}" dt="2024-01-22T21:43:05.225" v="4166" actId="20577"/>
          <ac:spMkLst>
            <pc:docMk/>
            <pc:sldMk cId="896291768" sldId="710"/>
            <ac:spMk id="18" creationId="{B327A4F0-48AC-214C-BA07-5BFCD9EC5A42}"/>
          </ac:spMkLst>
        </pc:spChg>
        <pc:spChg chg="add mod">
          <ac:chgData name="Guilherme Ruiz Ferreira" userId="6085ef24-5f45-458e-9504-bbbbae0289c0" providerId="ADAL" clId="{A76BE545-572B-4042-A165-DAE2F849F4D7}" dt="2024-01-17T15:24:23.325" v="469"/>
          <ac:spMkLst>
            <pc:docMk/>
            <pc:sldMk cId="896291768" sldId="710"/>
            <ac:spMk id="19" creationId="{B7B001C5-CA53-0816-788E-A75E982914C8}"/>
          </ac:spMkLst>
        </pc:spChg>
        <pc:spChg chg="mod">
          <ac:chgData name="Guilherme Ruiz Ferreira" userId="6085ef24-5f45-458e-9504-bbbbae0289c0" providerId="ADAL" clId="{A76BE545-572B-4042-A165-DAE2F849F4D7}" dt="2024-01-17T15:22:29.860" v="461" actId="207"/>
          <ac:spMkLst>
            <pc:docMk/>
            <pc:sldMk cId="896291768" sldId="710"/>
            <ac:spMk id="86" creationId="{864FA933-A16F-C849-8F9E-DB0436F5C248}"/>
          </ac:spMkLst>
        </pc:spChg>
        <pc:spChg chg="mod">
          <ac:chgData name="Guilherme Ruiz Ferreira" userId="6085ef24-5f45-458e-9504-bbbbae0289c0" providerId="ADAL" clId="{A76BE545-572B-4042-A165-DAE2F849F4D7}" dt="2024-01-17T15:13:37.919" v="386" actId="207"/>
          <ac:spMkLst>
            <pc:docMk/>
            <pc:sldMk cId="896291768" sldId="710"/>
            <ac:spMk id="87" creationId="{89AB74FF-BD8E-7A43-81D7-8269A5EEDB35}"/>
          </ac:spMkLst>
        </pc:spChg>
        <pc:graphicFrameChg chg="mod">
          <ac:chgData name="Guilherme Ruiz Ferreira" userId="6085ef24-5f45-458e-9504-bbbbae0289c0" providerId="ADAL" clId="{A76BE545-572B-4042-A165-DAE2F849F4D7}" dt="2024-01-17T15:22:16.559" v="460" actId="12100"/>
          <ac:graphicFrameMkLst>
            <pc:docMk/>
            <pc:sldMk cId="896291768" sldId="710"/>
            <ac:graphicFrameMk id="90" creationId="{022955C1-DC2D-314C-85C8-A91B0E2DB021}"/>
          </ac:graphicFrameMkLst>
        </pc:graphicFrameChg>
        <pc:picChg chg="add mod">
          <ac:chgData name="Guilherme Ruiz Ferreira" userId="6085ef24-5f45-458e-9504-bbbbae0289c0" providerId="ADAL" clId="{A76BE545-572B-4042-A165-DAE2F849F4D7}" dt="2024-01-17T15:23:17.482" v="465" actId="167"/>
          <ac:picMkLst>
            <pc:docMk/>
            <pc:sldMk cId="896291768" sldId="710"/>
            <ac:picMk id="3" creationId="{E0616233-6343-446E-0B55-4AED5BA44554}"/>
          </ac:picMkLst>
        </pc:picChg>
        <pc:picChg chg="mod">
          <ac:chgData name="Guilherme Ruiz Ferreira" userId="6085ef24-5f45-458e-9504-bbbbae0289c0" providerId="ADAL" clId="{A76BE545-572B-4042-A165-DAE2F849F4D7}" dt="2024-01-17T15:50:45.321" v="807" actId="1582"/>
          <ac:picMkLst>
            <pc:docMk/>
            <pc:sldMk cId="896291768" sldId="710"/>
            <ac:picMk id="10" creationId="{D730467B-3541-A840-A57E-1B8B3831AD1B}"/>
          </ac:picMkLst>
        </pc:picChg>
        <pc:picChg chg="mod">
          <ac:chgData name="Guilherme Ruiz Ferreira" userId="6085ef24-5f45-458e-9504-bbbbae0289c0" providerId="ADAL" clId="{A76BE545-572B-4042-A165-DAE2F849F4D7}" dt="2024-01-17T15:50:45.321" v="807" actId="1582"/>
          <ac:picMkLst>
            <pc:docMk/>
            <pc:sldMk cId="896291768" sldId="710"/>
            <ac:picMk id="11" creationId="{A7FD364A-3DBF-584E-903F-63B3713EAFE8}"/>
          </ac:picMkLst>
        </pc:picChg>
        <pc:picChg chg="mod">
          <ac:chgData name="Guilherme Ruiz Ferreira" userId="6085ef24-5f45-458e-9504-bbbbae0289c0" providerId="ADAL" clId="{A76BE545-572B-4042-A165-DAE2F849F4D7}" dt="2024-01-17T15:50:45.321" v="807" actId="1582"/>
          <ac:picMkLst>
            <pc:docMk/>
            <pc:sldMk cId="896291768" sldId="710"/>
            <ac:picMk id="12" creationId="{D32141B5-A5FF-7E46-A800-F2AE290C9354}"/>
          </ac:picMkLst>
        </pc:picChg>
        <pc:picChg chg="add mod">
          <ac:chgData name="Guilherme Ruiz Ferreira" userId="6085ef24-5f45-458e-9504-bbbbae0289c0" providerId="ADAL" clId="{A76BE545-572B-4042-A165-DAE2F849F4D7}" dt="2024-01-17T15:24:55.164" v="486"/>
          <ac:picMkLst>
            <pc:docMk/>
            <pc:sldMk cId="896291768" sldId="710"/>
            <ac:picMk id="20" creationId="{3AD84120-EC0B-8C78-D535-35E6DFE590FD}"/>
          </ac:picMkLst>
        </pc:picChg>
        <pc:picChg chg="add mod">
          <ac:chgData name="Guilherme Ruiz Ferreira" userId="6085ef24-5f45-458e-9504-bbbbae0289c0" providerId="ADAL" clId="{A76BE545-572B-4042-A165-DAE2F849F4D7}" dt="2024-01-18T13:04:07.997" v="1310"/>
          <ac:picMkLst>
            <pc:docMk/>
            <pc:sldMk cId="896291768" sldId="710"/>
            <ac:picMk id="22" creationId="{D7E6BA55-3FC4-FF1A-B35D-0E274DC21972}"/>
          </ac:picMkLst>
        </pc:picChg>
      </pc:sldChg>
      <pc:sldChg chg="addSp delSp modSp add mod ord modAnim">
        <pc:chgData name="Guilherme Ruiz Ferreira" userId="6085ef24-5f45-458e-9504-bbbbae0289c0" providerId="ADAL" clId="{A76BE545-572B-4042-A165-DAE2F849F4D7}" dt="2024-01-23T14:14:43.894" v="4276" actId="20577"/>
        <pc:sldMkLst>
          <pc:docMk/>
          <pc:sldMk cId="670476974" sldId="711"/>
        </pc:sldMkLst>
        <pc:spChg chg="mod">
          <ac:chgData name="Guilherme Ruiz Ferreira" userId="6085ef24-5f45-458e-9504-bbbbae0289c0" providerId="ADAL" clId="{A76BE545-572B-4042-A165-DAE2F849F4D7}" dt="2024-01-18T13:25:27.345" v="1586" actId="20577"/>
          <ac:spMkLst>
            <pc:docMk/>
            <pc:sldMk cId="670476974" sldId="711"/>
            <ac:spMk id="2" creationId="{2D3E96D4-DC32-0842-8023-BAD34A99565B}"/>
          </ac:spMkLst>
        </pc:spChg>
        <pc:spChg chg="del">
          <ac:chgData name="Guilherme Ruiz Ferreira" userId="6085ef24-5f45-458e-9504-bbbbae0289c0" providerId="ADAL" clId="{A76BE545-572B-4042-A165-DAE2F849F4D7}" dt="2024-01-17T15:10:44.852" v="375" actId="478"/>
          <ac:spMkLst>
            <pc:docMk/>
            <pc:sldMk cId="670476974" sldId="711"/>
            <ac:spMk id="4" creationId="{F932D777-B8C7-594C-825A-773CAFBB89D0}"/>
          </ac:spMkLst>
        </pc:spChg>
        <pc:spChg chg="del">
          <ac:chgData name="Guilherme Ruiz Ferreira" userId="6085ef24-5f45-458e-9504-bbbbae0289c0" providerId="ADAL" clId="{A76BE545-572B-4042-A165-DAE2F849F4D7}" dt="2024-01-17T15:10:41.464" v="374" actId="478"/>
          <ac:spMkLst>
            <pc:docMk/>
            <pc:sldMk cId="670476974" sldId="711"/>
            <ac:spMk id="5" creationId="{4481832F-FF95-4242-9CA2-17324541A2E5}"/>
          </ac:spMkLst>
        </pc:spChg>
        <pc:spChg chg="add mod">
          <ac:chgData name="Guilherme Ruiz Ferreira" userId="6085ef24-5f45-458e-9504-bbbbae0289c0" providerId="ADAL" clId="{A76BE545-572B-4042-A165-DAE2F849F4D7}" dt="2024-01-17T15:23:58.208" v="468"/>
          <ac:spMkLst>
            <pc:docMk/>
            <pc:sldMk cId="670476974" sldId="711"/>
            <ac:spMk id="7" creationId="{01482C14-75E9-6BCC-18DF-13B4C472FD6C}"/>
          </ac:spMkLst>
        </pc:spChg>
        <pc:spChg chg="add mod">
          <ac:chgData name="Guilherme Ruiz Ferreira" userId="6085ef24-5f45-458e-9504-bbbbae0289c0" providerId="ADAL" clId="{A76BE545-572B-4042-A165-DAE2F849F4D7}" dt="2024-01-17T15:23:58.208" v="468"/>
          <ac:spMkLst>
            <pc:docMk/>
            <pc:sldMk cId="670476974" sldId="711"/>
            <ac:spMk id="8" creationId="{D81785F6-7D9D-37F3-A9AE-DED68D3778C2}"/>
          </ac:spMkLst>
        </pc:spChg>
        <pc:spChg chg="add mod">
          <ac:chgData name="Guilherme Ruiz Ferreira" userId="6085ef24-5f45-458e-9504-bbbbae0289c0" providerId="ADAL" clId="{A76BE545-572B-4042-A165-DAE2F849F4D7}" dt="2024-01-17T15:24:23.325" v="469"/>
          <ac:spMkLst>
            <pc:docMk/>
            <pc:sldMk cId="670476974" sldId="711"/>
            <ac:spMk id="9" creationId="{F402F749-37E2-0A27-CD15-D30EB5BFB0EE}"/>
          </ac:spMkLst>
        </pc:spChg>
        <pc:spChg chg="mod">
          <ac:chgData name="Guilherme Ruiz Ferreira" userId="6085ef24-5f45-458e-9504-bbbbae0289c0" providerId="ADAL" clId="{A76BE545-572B-4042-A165-DAE2F849F4D7}" dt="2024-01-23T14:14:43.894" v="4276" actId="20577"/>
          <ac:spMkLst>
            <pc:docMk/>
            <pc:sldMk cId="670476974" sldId="711"/>
            <ac:spMk id="13" creationId="{F456242F-EA75-DF4C-8762-3E3C59206FAB}"/>
          </ac:spMkLst>
        </pc:spChg>
        <pc:spChg chg="mod">
          <ac:chgData name="Guilherme Ruiz Ferreira" userId="6085ef24-5f45-458e-9504-bbbbae0289c0" providerId="ADAL" clId="{A76BE545-572B-4042-A165-DAE2F849F4D7}" dt="2024-01-22T21:46:14.021" v="4205" actId="20577"/>
          <ac:spMkLst>
            <pc:docMk/>
            <pc:sldMk cId="670476974" sldId="711"/>
            <ac:spMk id="15" creationId="{B79197B7-CCB3-4B41-BCFA-10E1841F0B41}"/>
          </ac:spMkLst>
        </pc:spChg>
        <pc:graphicFrameChg chg="mod modGraphic">
          <ac:chgData name="Guilherme Ruiz Ferreira" userId="6085ef24-5f45-458e-9504-bbbbae0289c0" providerId="ADAL" clId="{A76BE545-572B-4042-A165-DAE2F849F4D7}" dt="2024-01-22T21:39:36.816" v="4133" actId="1076"/>
          <ac:graphicFrameMkLst>
            <pc:docMk/>
            <pc:sldMk cId="670476974" sldId="711"/>
            <ac:graphicFrameMk id="12" creationId="{020170DB-5491-6141-98B0-AEFD3AB56035}"/>
          </ac:graphicFrameMkLst>
        </pc:graphicFrameChg>
        <pc:picChg chg="add mod">
          <ac:chgData name="Guilherme Ruiz Ferreira" userId="6085ef24-5f45-458e-9504-bbbbae0289c0" providerId="ADAL" clId="{A76BE545-572B-4042-A165-DAE2F849F4D7}" dt="2024-01-17T15:19:39.155" v="440"/>
          <ac:picMkLst>
            <pc:docMk/>
            <pc:sldMk cId="670476974" sldId="711"/>
            <ac:picMk id="3" creationId="{5AE2C17B-F5EE-A1A3-4185-280C54FE988C}"/>
          </ac:picMkLst>
        </pc:picChg>
        <pc:picChg chg="add mod">
          <ac:chgData name="Guilherme Ruiz Ferreira" userId="6085ef24-5f45-458e-9504-bbbbae0289c0" providerId="ADAL" clId="{A76BE545-572B-4042-A165-DAE2F849F4D7}" dt="2024-01-17T15:24:52.612" v="484"/>
          <ac:picMkLst>
            <pc:docMk/>
            <pc:sldMk cId="670476974" sldId="711"/>
            <ac:picMk id="10" creationId="{DF5F87B5-B803-FDB7-D0FA-54144B081399}"/>
          </ac:picMkLst>
        </pc:picChg>
        <pc:picChg chg="add del mod">
          <ac:chgData name="Guilherme Ruiz Ferreira" userId="6085ef24-5f45-458e-9504-bbbbae0289c0" providerId="ADAL" clId="{A76BE545-572B-4042-A165-DAE2F849F4D7}" dt="2024-01-17T16:01:46.195" v="878" actId="478"/>
          <ac:picMkLst>
            <pc:docMk/>
            <pc:sldMk cId="670476974" sldId="711"/>
            <ac:picMk id="11" creationId="{E8EE1AEA-0B82-6007-CB69-D6D99554BE98}"/>
          </ac:picMkLst>
        </pc:picChg>
        <pc:picChg chg="add mod">
          <ac:chgData name="Guilherme Ruiz Ferreira" userId="6085ef24-5f45-458e-9504-bbbbae0289c0" providerId="ADAL" clId="{A76BE545-572B-4042-A165-DAE2F849F4D7}" dt="2024-01-18T13:03:55.440" v="1307"/>
          <ac:picMkLst>
            <pc:docMk/>
            <pc:sldMk cId="670476974" sldId="711"/>
            <ac:picMk id="14" creationId="{34AFC7C1-80A2-E36D-782B-323C3C04983C}"/>
          </ac:picMkLst>
        </pc:picChg>
      </pc:sldChg>
      <pc:sldChg chg="addSp delSp modSp add mod ord modAnim">
        <pc:chgData name="Guilherme Ruiz Ferreira" userId="6085ef24-5f45-458e-9504-bbbbae0289c0" providerId="ADAL" clId="{A76BE545-572B-4042-A165-DAE2F849F4D7}" dt="2024-01-22T21:43:52.916" v="4170" actId="20577"/>
        <pc:sldMkLst>
          <pc:docMk/>
          <pc:sldMk cId="119831778" sldId="712"/>
        </pc:sldMkLst>
        <pc:spChg chg="del">
          <ac:chgData name="Guilherme Ruiz Ferreira" userId="6085ef24-5f45-458e-9504-bbbbae0289c0" providerId="ADAL" clId="{A76BE545-572B-4042-A165-DAE2F849F4D7}" dt="2024-01-17T15:19:06.649" v="436" actId="478"/>
          <ac:spMkLst>
            <pc:docMk/>
            <pc:sldMk cId="119831778" sldId="712"/>
            <ac:spMk id="4" creationId="{91E52641-6447-5048-AD75-C5D5AD5DC410}"/>
          </ac:spMkLst>
        </pc:spChg>
        <pc:spChg chg="del">
          <ac:chgData name="Guilherme Ruiz Ferreira" userId="6085ef24-5f45-458e-9504-bbbbae0289c0" providerId="ADAL" clId="{A76BE545-572B-4042-A165-DAE2F849F4D7}" dt="2024-01-17T15:19:09.220" v="437" actId="478"/>
          <ac:spMkLst>
            <pc:docMk/>
            <pc:sldMk cId="119831778" sldId="712"/>
            <ac:spMk id="5" creationId="{B5904AF8-2ACD-3044-9B2E-C10F92274595}"/>
          </ac:spMkLst>
        </pc:spChg>
        <pc:spChg chg="add mod">
          <ac:chgData name="Guilherme Ruiz Ferreira" userId="6085ef24-5f45-458e-9504-bbbbae0289c0" providerId="ADAL" clId="{A76BE545-572B-4042-A165-DAE2F849F4D7}" dt="2024-01-17T15:23:58.208" v="468"/>
          <ac:spMkLst>
            <pc:docMk/>
            <pc:sldMk cId="119831778" sldId="712"/>
            <ac:spMk id="12" creationId="{DFBC63E5-9EF9-421D-D9E0-7E5289B8DDB0}"/>
          </ac:spMkLst>
        </pc:spChg>
        <pc:spChg chg="add mod">
          <ac:chgData name="Guilherme Ruiz Ferreira" userId="6085ef24-5f45-458e-9504-bbbbae0289c0" providerId="ADAL" clId="{A76BE545-572B-4042-A165-DAE2F849F4D7}" dt="2024-01-17T15:23:58.208" v="468"/>
          <ac:spMkLst>
            <pc:docMk/>
            <pc:sldMk cId="119831778" sldId="712"/>
            <ac:spMk id="14" creationId="{5AEAA9BD-40C4-FAEA-153D-04B92688EAE3}"/>
          </ac:spMkLst>
        </pc:spChg>
        <pc:spChg chg="mod">
          <ac:chgData name="Guilherme Ruiz Ferreira" userId="6085ef24-5f45-458e-9504-bbbbae0289c0" providerId="ADAL" clId="{A76BE545-572B-4042-A165-DAE2F849F4D7}" dt="2024-01-22T21:43:52.916" v="4170" actId="20577"/>
          <ac:spMkLst>
            <pc:docMk/>
            <pc:sldMk cId="119831778" sldId="712"/>
            <ac:spMk id="15" creationId="{FBAD9F0E-1475-F742-92D2-E76A8A1F174B}"/>
          </ac:spMkLst>
        </pc:spChg>
        <pc:spChg chg="add mod">
          <ac:chgData name="Guilherme Ruiz Ferreira" userId="6085ef24-5f45-458e-9504-bbbbae0289c0" providerId="ADAL" clId="{A76BE545-572B-4042-A165-DAE2F849F4D7}" dt="2024-01-17T15:24:23.325" v="469"/>
          <ac:spMkLst>
            <pc:docMk/>
            <pc:sldMk cId="119831778" sldId="712"/>
            <ac:spMk id="16" creationId="{994A5EE8-7500-87AE-C704-0792D59158EB}"/>
          </ac:spMkLst>
        </pc:spChg>
        <pc:picChg chg="mod">
          <ac:chgData name="Guilherme Ruiz Ferreira" userId="6085ef24-5f45-458e-9504-bbbbae0289c0" providerId="ADAL" clId="{A76BE545-572B-4042-A165-DAE2F849F4D7}" dt="2024-01-18T13:08:46.063" v="1343" actId="1582"/>
          <ac:picMkLst>
            <pc:docMk/>
            <pc:sldMk cId="119831778" sldId="712"/>
            <ac:picMk id="3" creationId="{1C5EF7A7-3731-4F44-AF37-628A08DE378D}"/>
          </ac:picMkLst>
        </pc:picChg>
        <pc:picChg chg="add mod">
          <ac:chgData name="Guilherme Ruiz Ferreira" userId="6085ef24-5f45-458e-9504-bbbbae0289c0" providerId="ADAL" clId="{A76BE545-572B-4042-A165-DAE2F849F4D7}" dt="2024-01-17T15:19:45.904" v="444"/>
          <ac:picMkLst>
            <pc:docMk/>
            <pc:sldMk cId="119831778" sldId="712"/>
            <ac:picMk id="10" creationId="{F77A2A4D-5D9C-925E-95B7-0C7096B10EAE}"/>
          </ac:picMkLst>
        </pc:picChg>
        <pc:picChg chg="mod">
          <ac:chgData name="Guilherme Ruiz Ferreira" userId="6085ef24-5f45-458e-9504-bbbbae0289c0" providerId="ADAL" clId="{A76BE545-572B-4042-A165-DAE2F849F4D7}" dt="2024-01-18T13:08:46.063" v="1343" actId="1582"/>
          <ac:picMkLst>
            <pc:docMk/>
            <pc:sldMk cId="119831778" sldId="712"/>
            <ac:picMk id="11" creationId="{A7FD364A-3DBF-584E-903F-63B3713EAFE8}"/>
          </ac:picMkLst>
        </pc:picChg>
        <pc:picChg chg="add mod">
          <ac:chgData name="Guilherme Ruiz Ferreira" userId="6085ef24-5f45-458e-9504-bbbbae0289c0" providerId="ADAL" clId="{A76BE545-572B-4042-A165-DAE2F849F4D7}" dt="2024-01-17T15:24:57.762" v="488"/>
          <ac:picMkLst>
            <pc:docMk/>
            <pc:sldMk cId="119831778" sldId="712"/>
            <ac:picMk id="18" creationId="{F8272E10-685E-776C-F646-F5DA3EDE29CB}"/>
          </ac:picMkLst>
        </pc:picChg>
        <pc:picChg chg="add mod">
          <ac:chgData name="Guilherme Ruiz Ferreira" userId="6085ef24-5f45-458e-9504-bbbbae0289c0" providerId="ADAL" clId="{A76BE545-572B-4042-A165-DAE2F849F4D7}" dt="2024-01-18T13:04:12.022" v="1312"/>
          <ac:picMkLst>
            <pc:docMk/>
            <pc:sldMk cId="119831778" sldId="712"/>
            <ac:picMk id="19" creationId="{2B7CC201-C4DF-C10C-461F-782820114514}"/>
          </ac:picMkLst>
        </pc:picChg>
        <pc:picChg chg="mod">
          <ac:chgData name="Guilherme Ruiz Ferreira" userId="6085ef24-5f45-458e-9504-bbbbae0289c0" providerId="ADAL" clId="{A76BE545-572B-4042-A165-DAE2F849F4D7}" dt="2024-01-18T13:08:46.063" v="1343" actId="1582"/>
          <ac:picMkLst>
            <pc:docMk/>
            <pc:sldMk cId="119831778" sldId="712"/>
            <ac:picMk id="24" creationId="{10EB0FCC-CC2D-634C-B8D9-3877E711ECDC}"/>
          </ac:picMkLst>
        </pc:picChg>
        <pc:picChg chg="mod">
          <ac:chgData name="Guilherme Ruiz Ferreira" userId="6085ef24-5f45-458e-9504-bbbbae0289c0" providerId="ADAL" clId="{A76BE545-572B-4042-A165-DAE2F849F4D7}" dt="2024-01-18T13:08:46.063" v="1343" actId="1582"/>
          <ac:picMkLst>
            <pc:docMk/>
            <pc:sldMk cId="119831778" sldId="712"/>
            <ac:picMk id="50" creationId="{9A692812-285B-7140-87D6-33773FC9CD88}"/>
          </ac:picMkLst>
        </pc:picChg>
      </pc:sldChg>
      <pc:sldChg chg="addSp delSp modSp new mod modShow">
        <pc:chgData name="Guilherme Ruiz Ferreira" userId="6085ef24-5f45-458e-9504-bbbbae0289c0" providerId="ADAL" clId="{A76BE545-572B-4042-A165-DAE2F849F4D7}" dt="2024-01-25T12:20:35.469" v="4851" actId="729"/>
        <pc:sldMkLst>
          <pc:docMk/>
          <pc:sldMk cId="2266640421" sldId="713"/>
        </pc:sldMkLst>
        <pc:spChg chg="mod">
          <ac:chgData name="Guilherme Ruiz Ferreira" userId="6085ef24-5f45-458e-9504-bbbbae0289c0" providerId="ADAL" clId="{A76BE545-572B-4042-A165-DAE2F849F4D7}" dt="2024-01-18T14:12:45.737" v="2652" actId="255"/>
          <ac:spMkLst>
            <pc:docMk/>
            <pc:sldMk cId="2266640421" sldId="713"/>
            <ac:spMk id="2" creationId="{EDB3F63D-A15C-DC2C-448A-FD5CA689CA0E}"/>
          </ac:spMkLst>
        </pc:spChg>
        <pc:spChg chg="mod">
          <ac:chgData name="Guilherme Ruiz Ferreira" userId="6085ef24-5f45-458e-9504-bbbbae0289c0" providerId="ADAL" clId="{A76BE545-572B-4042-A165-DAE2F849F4D7}" dt="2024-01-21T18:31:39.071" v="3980" actId="166"/>
          <ac:spMkLst>
            <pc:docMk/>
            <pc:sldMk cId="2266640421" sldId="713"/>
            <ac:spMk id="3" creationId="{383F9663-09C4-98C0-7339-3765FDEE9C7F}"/>
          </ac:spMkLst>
        </pc:spChg>
        <pc:spChg chg="add mod">
          <ac:chgData name="Guilherme Ruiz Ferreira" userId="6085ef24-5f45-458e-9504-bbbbae0289c0" providerId="ADAL" clId="{A76BE545-572B-4042-A165-DAE2F849F4D7}" dt="2024-01-17T15:23:58.208" v="468"/>
          <ac:spMkLst>
            <pc:docMk/>
            <pc:sldMk cId="2266640421" sldId="713"/>
            <ac:spMk id="5" creationId="{F713BA21-47B4-2FA7-D17F-DD922B6CC6B6}"/>
          </ac:spMkLst>
        </pc:spChg>
        <pc:spChg chg="add mod">
          <ac:chgData name="Guilherme Ruiz Ferreira" userId="6085ef24-5f45-458e-9504-bbbbae0289c0" providerId="ADAL" clId="{A76BE545-572B-4042-A165-DAE2F849F4D7}" dt="2024-01-17T15:23:58.208" v="468"/>
          <ac:spMkLst>
            <pc:docMk/>
            <pc:sldMk cId="2266640421" sldId="713"/>
            <ac:spMk id="6" creationId="{87940149-6CC1-D19D-D4E0-1FC0799BDDE1}"/>
          </ac:spMkLst>
        </pc:spChg>
        <pc:spChg chg="add mod">
          <ac:chgData name="Guilherme Ruiz Ferreira" userId="6085ef24-5f45-458e-9504-bbbbae0289c0" providerId="ADAL" clId="{A76BE545-572B-4042-A165-DAE2F849F4D7}" dt="2024-01-17T15:24:23.325" v="469"/>
          <ac:spMkLst>
            <pc:docMk/>
            <pc:sldMk cId="2266640421" sldId="713"/>
            <ac:spMk id="7" creationId="{138EFDE1-3E21-BEA8-ACBC-A9DF47616B82}"/>
          </ac:spMkLst>
        </pc:spChg>
        <pc:spChg chg="add del mod">
          <ac:chgData name="Guilherme Ruiz Ferreira" userId="6085ef24-5f45-458e-9504-bbbbae0289c0" providerId="ADAL" clId="{A76BE545-572B-4042-A165-DAE2F849F4D7}" dt="2024-01-18T13:50:21.959" v="2163" actId="478"/>
          <ac:spMkLst>
            <pc:docMk/>
            <pc:sldMk cId="2266640421" sldId="713"/>
            <ac:spMk id="12" creationId="{3FFF5565-F5DC-70D9-7176-01780F4050AD}"/>
          </ac:spMkLst>
        </pc:spChg>
        <pc:spChg chg="add mod">
          <ac:chgData name="Guilherme Ruiz Ferreira" userId="6085ef24-5f45-458e-9504-bbbbae0289c0" providerId="ADAL" clId="{A76BE545-572B-4042-A165-DAE2F849F4D7}" dt="2024-01-18T15:46:36.223" v="3806" actId="20577"/>
          <ac:spMkLst>
            <pc:docMk/>
            <pc:sldMk cId="2266640421" sldId="713"/>
            <ac:spMk id="16" creationId="{D6A96CB3-A6B3-6BAD-A426-3E0882940F41}"/>
          </ac:spMkLst>
        </pc:spChg>
        <pc:spChg chg="add mod">
          <ac:chgData name="Guilherme Ruiz Ferreira" userId="6085ef24-5f45-458e-9504-bbbbae0289c0" providerId="ADAL" clId="{A76BE545-572B-4042-A165-DAE2F849F4D7}" dt="2024-01-18T13:58:29.159" v="2403" actId="20577"/>
          <ac:spMkLst>
            <pc:docMk/>
            <pc:sldMk cId="2266640421" sldId="713"/>
            <ac:spMk id="19" creationId="{11337D4C-6D28-A2EC-A108-78F3BD67A6F6}"/>
          </ac:spMkLst>
        </pc:spChg>
        <pc:spChg chg="add mod">
          <ac:chgData name="Guilherme Ruiz Ferreira" userId="6085ef24-5f45-458e-9504-bbbbae0289c0" providerId="ADAL" clId="{A76BE545-572B-4042-A165-DAE2F849F4D7}" dt="2024-01-18T15:06:25.725" v="3686" actId="1076"/>
          <ac:spMkLst>
            <pc:docMk/>
            <pc:sldMk cId="2266640421" sldId="713"/>
            <ac:spMk id="20" creationId="{85F30E20-16D6-E49C-53DB-931FB1F5ABD0}"/>
          </ac:spMkLst>
        </pc:spChg>
        <pc:spChg chg="add mod">
          <ac:chgData name="Guilherme Ruiz Ferreira" userId="6085ef24-5f45-458e-9504-bbbbae0289c0" providerId="ADAL" clId="{A76BE545-572B-4042-A165-DAE2F849F4D7}" dt="2024-01-18T15:06:30.339" v="3687" actId="1076"/>
          <ac:spMkLst>
            <pc:docMk/>
            <pc:sldMk cId="2266640421" sldId="713"/>
            <ac:spMk id="21" creationId="{E47706F2-E509-1C1F-7757-9D741FE78BA9}"/>
          </ac:spMkLst>
        </pc:spChg>
        <pc:spChg chg="add mod">
          <ac:chgData name="Guilherme Ruiz Ferreira" userId="6085ef24-5f45-458e-9504-bbbbae0289c0" providerId="ADAL" clId="{A76BE545-572B-4042-A165-DAE2F849F4D7}" dt="2024-01-18T15:47:22.929" v="3814" actId="1036"/>
          <ac:spMkLst>
            <pc:docMk/>
            <pc:sldMk cId="2266640421" sldId="713"/>
            <ac:spMk id="22" creationId="{01AE523F-6A2F-2C7E-E04E-9AB886B9162A}"/>
          </ac:spMkLst>
        </pc:spChg>
        <pc:spChg chg="add mod">
          <ac:chgData name="Guilherme Ruiz Ferreira" userId="6085ef24-5f45-458e-9504-bbbbae0289c0" providerId="ADAL" clId="{A76BE545-572B-4042-A165-DAE2F849F4D7}" dt="2024-01-18T15:47:33.421" v="3815" actId="1076"/>
          <ac:spMkLst>
            <pc:docMk/>
            <pc:sldMk cId="2266640421" sldId="713"/>
            <ac:spMk id="23" creationId="{7A2DC553-8FEA-3E9F-C5BC-F18FB5969FCF}"/>
          </ac:spMkLst>
        </pc:spChg>
        <pc:picChg chg="add del mod">
          <ac:chgData name="Guilherme Ruiz Ferreira" userId="6085ef24-5f45-458e-9504-bbbbae0289c0" providerId="ADAL" clId="{A76BE545-572B-4042-A165-DAE2F849F4D7}" dt="2024-01-18T13:20:18.222" v="1528" actId="478"/>
          <ac:picMkLst>
            <pc:docMk/>
            <pc:sldMk cId="2266640421" sldId="713"/>
            <ac:picMk id="8" creationId="{93434C42-A771-407B-BDAA-ED6097B88345}"/>
          </ac:picMkLst>
        </pc:picChg>
        <pc:picChg chg="add mod">
          <ac:chgData name="Guilherme Ruiz Ferreira" userId="6085ef24-5f45-458e-9504-bbbbae0289c0" providerId="ADAL" clId="{A76BE545-572B-4042-A165-DAE2F849F4D7}" dt="2024-01-18T13:20:18.829" v="1529"/>
          <ac:picMkLst>
            <pc:docMk/>
            <pc:sldMk cId="2266640421" sldId="713"/>
            <ac:picMk id="9" creationId="{0A8F156A-9DE2-117C-1549-59F205375F84}"/>
          </ac:picMkLst>
        </pc:picChg>
        <pc:picChg chg="add mod">
          <ac:chgData name="Guilherme Ruiz Ferreira" userId="6085ef24-5f45-458e-9504-bbbbae0289c0" providerId="ADAL" clId="{A76BE545-572B-4042-A165-DAE2F849F4D7}" dt="2024-01-18T13:20:18.829" v="1529"/>
          <ac:picMkLst>
            <pc:docMk/>
            <pc:sldMk cId="2266640421" sldId="713"/>
            <ac:picMk id="10" creationId="{275EACA5-2CEB-D257-CCC6-EF5C66ACA6EC}"/>
          </ac:picMkLst>
        </pc:picChg>
        <pc:picChg chg="add mod">
          <ac:chgData name="Guilherme Ruiz Ferreira" userId="6085ef24-5f45-458e-9504-bbbbae0289c0" providerId="ADAL" clId="{A76BE545-572B-4042-A165-DAE2F849F4D7}" dt="2024-01-18T13:20:18.829" v="1529"/>
          <ac:picMkLst>
            <pc:docMk/>
            <pc:sldMk cId="2266640421" sldId="713"/>
            <ac:picMk id="11" creationId="{88DB8113-5E1B-11C1-0F58-00F7A10E9CA1}"/>
          </ac:picMkLst>
        </pc:picChg>
        <pc:picChg chg="add del mod modCrop">
          <ac:chgData name="Guilherme Ruiz Ferreira" userId="6085ef24-5f45-458e-9504-bbbbae0289c0" providerId="ADAL" clId="{A76BE545-572B-4042-A165-DAE2F849F4D7}" dt="2024-01-18T15:03:57.170" v="3649" actId="478"/>
          <ac:picMkLst>
            <pc:docMk/>
            <pc:sldMk cId="2266640421" sldId="713"/>
            <ac:picMk id="18" creationId="{5FA03F82-04D7-B0D0-C560-E79D954A2599}"/>
          </ac:picMkLst>
        </pc:picChg>
        <pc:picChg chg="add mod modCrop">
          <ac:chgData name="Guilherme Ruiz Ferreira" userId="6085ef24-5f45-458e-9504-bbbbae0289c0" providerId="ADAL" clId="{A76BE545-572B-4042-A165-DAE2F849F4D7}" dt="2024-01-18T15:47:05.903" v="3813" actId="1076"/>
          <ac:picMkLst>
            <pc:docMk/>
            <pc:sldMk cId="2266640421" sldId="713"/>
            <ac:picMk id="24" creationId="{34611745-C027-580B-1158-1BF92E52FAC5}"/>
          </ac:picMkLst>
        </pc:picChg>
        <pc:picChg chg="add mod modCrop">
          <ac:chgData name="Guilherme Ruiz Ferreira" userId="6085ef24-5f45-458e-9504-bbbbae0289c0" providerId="ADAL" clId="{A76BE545-572B-4042-A165-DAE2F849F4D7}" dt="2024-01-18T15:06:16.851" v="3685" actId="1582"/>
          <ac:picMkLst>
            <pc:docMk/>
            <pc:sldMk cId="2266640421" sldId="713"/>
            <ac:picMk id="25" creationId="{6F3C68D8-9F23-DD4D-BCCA-EB9C20533C35}"/>
          </ac:picMkLst>
        </pc:picChg>
        <pc:cxnChg chg="add mod">
          <ac:chgData name="Guilherme Ruiz Ferreira" userId="6085ef24-5f45-458e-9504-bbbbae0289c0" providerId="ADAL" clId="{A76BE545-572B-4042-A165-DAE2F849F4D7}" dt="2024-01-18T13:47:01.012" v="2006" actId="14100"/>
          <ac:cxnSpMkLst>
            <pc:docMk/>
            <pc:sldMk cId="2266640421" sldId="713"/>
            <ac:cxnSpMk id="14" creationId="{4DBDC227-B865-AE1F-2DED-E373856DF7A1}"/>
          </ac:cxnSpMkLst>
        </pc:cxnChg>
      </pc:sldChg>
      <pc:sldChg chg="add del">
        <pc:chgData name="Guilherme Ruiz Ferreira" userId="6085ef24-5f45-458e-9504-bbbbae0289c0" providerId="ADAL" clId="{A76BE545-572B-4042-A165-DAE2F849F4D7}" dt="2024-01-17T15:03:20.605" v="319" actId="2696"/>
        <pc:sldMkLst>
          <pc:docMk/>
          <pc:sldMk cId="3424395818" sldId="713"/>
        </pc:sldMkLst>
      </pc:sldChg>
      <pc:sldChg chg="addSp delSp modSp new mod">
        <pc:chgData name="Guilherme Ruiz Ferreira" userId="6085ef24-5f45-458e-9504-bbbbae0289c0" providerId="ADAL" clId="{A76BE545-572B-4042-A165-DAE2F849F4D7}" dt="2024-01-24T21:12:09.213" v="4485" actId="20577"/>
        <pc:sldMkLst>
          <pc:docMk/>
          <pc:sldMk cId="672123306" sldId="714"/>
        </pc:sldMkLst>
        <pc:spChg chg="mod">
          <ac:chgData name="Guilherme Ruiz Ferreira" userId="6085ef24-5f45-458e-9504-bbbbae0289c0" providerId="ADAL" clId="{A76BE545-572B-4042-A165-DAE2F849F4D7}" dt="2024-01-17T16:09:48.713" v="985" actId="20577"/>
          <ac:spMkLst>
            <pc:docMk/>
            <pc:sldMk cId="672123306" sldId="714"/>
            <ac:spMk id="2" creationId="{C62AB2E8-2712-E170-7011-1265259CA8F7}"/>
          </ac:spMkLst>
        </pc:spChg>
        <pc:spChg chg="add mod">
          <ac:chgData name="Guilherme Ruiz Ferreira" userId="6085ef24-5f45-458e-9504-bbbbae0289c0" providerId="ADAL" clId="{A76BE545-572B-4042-A165-DAE2F849F4D7}" dt="2024-01-18T15:58:41.761" v="3952" actId="1076"/>
          <ac:spMkLst>
            <pc:docMk/>
            <pc:sldMk cId="672123306" sldId="714"/>
            <ac:spMk id="3" creationId="{537B129C-1CC7-E6F0-F0A8-A578658C0965}"/>
          </ac:spMkLst>
        </pc:spChg>
        <pc:spChg chg="del">
          <ac:chgData name="Guilherme Ruiz Ferreira" userId="6085ef24-5f45-458e-9504-bbbbae0289c0" providerId="ADAL" clId="{A76BE545-572B-4042-A165-DAE2F849F4D7}" dt="2024-01-17T16:05:32.169" v="948" actId="478"/>
          <ac:spMkLst>
            <pc:docMk/>
            <pc:sldMk cId="672123306" sldId="714"/>
            <ac:spMk id="3" creationId="{907DF240-FEF0-5716-F2FF-322B87F9227D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7" creationId="{0EBC1EA0-FFA6-34BD-01C2-272B4A002105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8" creationId="{04EFD1FF-6A0C-B403-C151-B687265FF913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9" creationId="{FD14D31E-95A6-BE16-E9C4-F0A018D75198}"/>
          </ac:spMkLst>
        </pc:spChg>
        <pc:spChg chg="mod">
          <ac:chgData name="Guilherme Ruiz Ferreira" userId="6085ef24-5f45-458e-9504-bbbbae0289c0" providerId="ADAL" clId="{A76BE545-572B-4042-A165-DAE2F849F4D7}" dt="2024-01-22T21:43:46.110" v="4168" actId="20577"/>
          <ac:spMkLst>
            <pc:docMk/>
            <pc:sldMk cId="672123306" sldId="714"/>
            <ac:spMk id="10" creationId="{06D7BCB8-AFBA-87CB-4ED1-CA580EDCE684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11" creationId="{07ED2564-19B0-02E3-FAEA-872C3D00CD78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12" creationId="{B2C69F2E-81F4-B9B3-C8B4-B8CA6A002C22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13" creationId="{744E32AB-C4E7-5AAF-9028-3E67180B42B5}"/>
          </ac:spMkLst>
        </pc:spChg>
        <pc:spChg chg="mod">
          <ac:chgData name="Guilherme Ruiz Ferreira" userId="6085ef24-5f45-458e-9504-bbbbae0289c0" providerId="ADAL" clId="{A76BE545-572B-4042-A165-DAE2F849F4D7}" dt="2024-01-22T21:45:34.050" v="4178" actId="20577"/>
          <ac:spMkLst>
            <pc:docMk/>
            <pc:sldMk cId="672123306" sldId="714"/>
            <ac:spMk id="14" creationId="{44970F4F-4D8D-B58E-AAD9-8C4C326C92A6}"/>
          </ac:spMkLst>
        </pc:spChg>
        <pc:spChg chg="mod">
          <ac:chgData name="Guilherme Ruiz Ferreira" userId="6085ef24-5f45-458e-9504-bbbbae0289c0" providerId="ADAL" clId="{A76BE545-572B-4042-A165-DAE2F849F4D7}" dt="2024-01-22T21:42:45.337" v="4159" actId="20577"/>
          <ac:spMkLst>
            <pc:docMk/>
            <pc:sldMk cId="672123306" sldId="714"/>
            <ac:spMk id="15" creationId="{256996F6-7E8E-4D45-A7CB-5183BCD105B4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16" creationId="{40B40DA0-E736-61E0-C4A5-A51BBC366D49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18" creationId="{DB59248C-123C-0EE3-B767-77CC5285DA19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19" creationId="{9F3870FF-32F2-8D30-B57E-37F69F8F3453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20" creationId="{24845BA5-A097-65AE-C941-597E6E8DC1E1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22" creationId="{478BA912-4609-DC66-9570-E918F3532EEC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24" creationId="{9289BBBD-56EC-927D-164C-BB520DA3D520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26" creationId="{F80D3E24-97A3-EB60-B577-27279736AF6D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27" creationId="{3B21C3FD-D2FF-A3DF-38D5-7F376B48C47E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28" creationId="{8CE1A8D8-1ABB-1C93-7969-3091BC660348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30" creationId="{5BDF93AE-068F-D9E5-BF2A-95A09B1C5EF9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31" creationId="{198745E6-666D-6380-BE69-69C1DDC69713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32" creationId="{C5F2AF73-3600-4885-21BF-2D6CF5149416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33" creationId="{EBE43709-C7C7-C4D1-E6BD-B98E9FE4487B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37" creationId="{BC62DAEB-B411-B30C-7D0B-8AAC584442B0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38" creationId="{D6941E38-DB2F-EDE2-6705-AA579B92F77E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39" creationId="{AD4F16FA-2180-B2CC-362B-0F72294FF0AE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40" creationId="{C4D30772-E093-EAB8-113F-F2170B47F515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41" creationId="{66EA2C51-88FC-9163-6E1B-7E43A4CD1A22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42" creationId="{01CCC259-F6DC-F04F-D8A6-5B3D1DC09EAC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43" creationId="{812FF76A-8CF6-30D8-BF48-89F03300047F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46" creationId="{FA1187DA-A5DE-FC8B-680C-8FA006B41B1E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47" creationId="{5E902DD4-0B23-3B26-E457-3AA75A263FB7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48" creationId="{417BCED8-02B5-AAAD-C2D4-F2E9F1BE9875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49" creationId="{A85BD4C2-E178-7C58-3A1D-51B48413A0D6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50" creationId="{D49356BE-37B1-BE0B-EE0F-1C38137CE463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51" creationId="{655D6EBC-41D6-D14D-3B6C-E58B4233776A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52" creationId="{C35E0182-FF12-5C13-C2CB-FAC7CCE3D32E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53" creationId="{E16E9D99-1BCC-78B2-35C8-7CBECA60093D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54" creationId="{E81663C2-CC22-6E83-6A46-36AF01A4B2D2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55" creationId="{5DC88ED8-4115-5891-5A47-3186D273A04C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56" creationId="{36BE3708-4ABD-1F51-40B5-1D5AD89E7014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57" creationId="{7B8B7F2D-ABC5-202D-C7BC-761342C8D459}"/>
          </ac:spMkLst>
        </pc:spChg>
        <pc:spChg chg="mod">
          <ac:chgData name="Guilherme Ruiz Ferreira" userId="6085ef24-5f45-458e-9504-bbbbae0289c0" providerId="ADAL" clId="{A76BE545-572B-4042-A165-DAE2F849F4D7}" dt="2024-01-17T16:10:22.546" v="989" actId="208"/>
          <ac:spMkLst>
            <pc:docMk/>
            <pc:sldMk cId="672123306" sldId="714"/>
            <ac:spMk id="58" creationId="{A061C01F-349C-D2E2-5B71-D9140F23B868}"/>
          </ac:spMkLst>
        </pc:spChg>
        <pc:spChg chg="add del mod">
          <ac:chgData name="Guilherme Ruiz Ferreira" userId="6085ef24-5f45-458e-9504-bbbbae0289c0" providerId="ADAL" clId="{A76BE545-572B-4042-A165-DAE2F849F4D7}" dt="2024-01-17T16:14:41.275" v="1040" actId="12084"/>
          <ac:spMkLst>
            <pc:docMk/>
            <pc:sldMk cId="672123306" sldId="714"/>
            <ac:spMk id="59" creationId="{D108D3FC-AFF8-B9F5-E997-748FAAB65794}"/>
          </ac:spMkLst>
        </pc:spChg>
        <pc:spChg chg="add mod">
          <ac:chgData name="Guilherme Ruiz Ferreira" userId="6085ef24-5f45-458e-9504-bbbbae0289c0" providerId="ADAL" clId="{A76BE545-572B-4042-A165-DAE2F849F4D7}" dt="2024-01-17T16:10:53.034" v="995" actId="207"/>
          <ac:spMkLst>
            <pc:docMk/>
            <pc:sldMk cId="672123306" sldId="714"/>
            <ac:spMk id="63" creationId="{DA575CE1-B986-BBD8-ABBC-88073E11CFEA}"/>
          </ac:spMkLst>
        </pc:spChg>
        <pc:spChg chg="add del mod">
          <ac:chgData name="Guilherme Ruiz Ferreira" userId="6085ef24-5f45-458e-9504-bbbbae0289c0" providerId="ADAL" clId="{A76BE545-572B-4042-A165-DAE2F849F4D7}" dt="2024-01-17T16:14:13.506" v="1033" actId="22"/>
          <ac:spMkLst>
            <pc:docMk/>
            <pc:sldMk cId="672123306" sldId="714"/>
            <ac:spMk id="65" creationId="{B9DE1FF2-3A74-1267-95DB-6B352CEE18E0}"/>
          </ac:spMkLst>
        </pc:spChg>
        <pc:grpChg chg="add mod">
          <ac:chgData name="Guilherme Ruiz Ferreira" userId="6085ef24-5f45-458e-9504-bbbbae0289c0" providerId="ADAL" clId="{A76BE545-572B-4042-A165-DAE2F849F4D7}" dt="2024-01-17T16:10:04.104" v="987" actId="207"/>
          <ac:grpSpMkLst>
            <pc:docMk/>
            <pc:sldMk cId="672123306" sldId="714"/>
            <ac:grpSpMk id="6" creationId="{AB37A769-A66B-C2FA-250F-7F6F2416D032}"/>
          </ac:grpSpMkLst>
        </pc:grpChg>
        <pc:graphicFrameChg chg="add mod">
          <ac:chgData name="Guilherme Ruiz Ferreira" userId="6085ef24-5f45-458e-9504-bbbbae0289c0" providerId="ADAL" clId="{A76BE545-572B-4042-A165-DAE2F849F4D7}" dt="2024-01-17T16:06:28.267" v="953" actId="12084"/>
          <ac:graphicFrameMkLst>
            <pc:docMk/>
            <pc:sldMk cId="672123306" sldId="714"/>
            <ac:graphicFrameMk id="60" creationId="{04024CFD-3994-4CFD-9597-FE2F2AD721D4}"/>
          </ac:graphicFrameMkLst>
        </pc:graphicFrameChg>
        <pc:graphicFrameChg chg="add mod">
          <ac:chgData name="Guilherme Ruiz Ferreira" userId="6085ef24-5f45-458e-9504-bbbbae0289c0" providerId="ADAL" clId="{A76BE545-572B-4042-A165-DAE2F849F4D7}" dt="2024-01-17T16:07:30.622" v="960" actId="12084"/>
          <ac:graphicFrameMkLst>
            <pc:docMk/>
            <pc:sldMk cId="672123306" sldId="714"/>
            <ac:graphicFrameMk id="61" creationId="{05AF9662-9224-9A7D-34ED-AF5898A5EA27}"/>
          </ac:graphicFrameMkLst>
        </pc:graphicFrameChg>
        <pc:graphicFrameChg chg="add mod">
          <ac:chgData name="Guilherme Ruiz Ferreira" userId="6085ef24-5f45-458e-9504-bbbbae0289c0" providerId="ADAL" clId="{A76BE545-572B-4042-A165-DAE2F849F4D7}" dt="2024-01-17T16:09:30.696" v="976" actId="12084"/>
          <ac:graphicFrameMkLst>
            <pc:docMk/>
            <pc:sldMk cId="672123306" sldId="714"/>
            <ac:graphicFrameMk id="62" creationId="{12C1740A-D724-90A0-34C3-30728BF076D6}"/>
          </ac:graphicFrameMkLst>
        </pc:graphicFrameChg>
        <pc:graphicFrameChg chg="add mod">
          <ac:chgData name="Guilherme Ruiz Ferreira" userId="6085ef24-5f45-458e-9504-bbbbae0289c0" providerId="ADAL" clId="{A76BE545-572B-4042-A165-DAE2F849F4D7}" dt="2024-01-17T16:14:10.708" v="1027" actId="1076"/>
          <ac:graphicFrameMkLst>
            <pc:docMk/>
            <pc:sldMk cId="672123306" sldId="714"/>
            <ac:graphicFrameMk id="66" creationId="{680645D7-27F2-A91E-C889-EC644FB889B6}"/>
          </ac:graphicFrameMkLst>
        </pc:graphicFrameChg>
        <pc:graphicFrameChg chg="add del modGraphic">
          <ac:chgData name="Guilherme Ruiz Ferreira" userId="6085ef24-5f45-458e-9504-bbbbae0289c0" providerId="ADAL" clId="{A76BE545-572B-4042-A165-DAE2F849F4D7}" dt="2024-01-17T16:12:40.802" v="1009" actId="1032"/>
          <ac:graphicFrameMkLst>
            <pc:docMk/>
            <pc:sldMk cId="672123306" sldId="714"/>
            <ac:graphicFrameMk id="67" creationId="{F1990BC9-5574-8252-0E1D-EB1066B36F49}"/>
          </ac:graphicFrameMkLst>
        </pc:graphicFrameChg>
        <pc:graphicFrameChg chg="add mod">
          <ac:chgData name="Guilherme Ruiz Ferreira" userId="6085ef24-5f45-458e-9504-bbbbae0289c0" providerId="ADAL" clId="{A76BE545-572B-4042-A165-DAE2F849F4D7}" dt="2024-01-17T16:14:10.308" v="1026" actId="12084"/>
          <ac:graphicFrameMkLst>
            <pc:docMk/>
            <pc:sldMk cId="672123306" sldId="714"/>
            <ac:graphicFrameMk id="68" creationId="{2EFB226F-85AB-A609-A888-280FCF993A22}"/>
          </ac:graphicFrameMkLst>
        </pc:graphicFrameChg>
        <pc:graphicFrameChg chg="add mod">
          <ac:chgData name="Guilherme Ruiz Ferreira" userId="6085ef24-5f45-458e-9504-bbbbae0289c0" providerId="ADAL" clId="{A76BE545-572B-4042-A165-DAE2F849F4D7}" dt="2024-01-24T21:12:09.213" v="4485" actId="20577"/>
          <ac:graphicFrameMkLst>
            <pc:docMk/>
            <pc:sldMk cId="672123306" sldId="714"/>
            <ac:graphicFrameMk id="69" creationId="{0D7E3075-0D72-33BA-0969-23D539F08792}"/>
          </ac:graphicFrameMkLst>
        </pc:graphicFrameChg>
        <pc:picChg chg="add mod">
          <ac:chgData name="Guilherme Ruiz Ferreira" userId="6085ef24-5f45-458e-9504-bbbbae0289c0" providerId="ADAL" clId="{A76BE545-572B-4042-A165-DAE2F849F4D7}" dt="2024-01-17T16:19:33.806" v="1084"/>
          <ac:picMkLst>
            <pc:docMk/>
            <pc:sldMk cId="672123306" sldId="714"/>
            <ac:picMk id="70" creationId="{65F35055-20D8-27CF-9657-6087BB14D165}"/>
          </ac:picMkLst>
        </pc:picChg>
        <pc:picChg chg="add mod">
          <ac:chgData name="Guilherme Ruiz Ferreira" userId="6085ef24-5f45-458e-9504-bbbbae0289c0" providerId="ADAL" clId="{A76BE545-572B-4042-A165-DAE2F849F4D7}" dt="2024-01-17T16:19:39.176" v="1085"/>
          <ac:picMkLst>
            <pc:docMk/>
            <pc:sldMk cId="672123306" sldId="714"/>
            <ac:picMk id="71" creationId="{B4CC6F30-F84C-AD7A-9E2F-4F2C0EC38037}"/>
          </ac:picMkLst>
        </pc:picChg>
        <pc:picChg chg="add mod">
          <ac:chgData name="Guilherme Ruiz Ferreira" userId="6085ef24-5f45-458e-9504-bbbbae0289c0" providerId="ADAL" clId="{A76BE545-572B-4042-A165-DAE2F849F4D7}" dt="2024-01-18T13:04:05.636" v="1309"/>
          <ac:picMkLst>
            <pc:docMk/>
            <pc:sldMk cId="672123306" sldId="714"/>
            <ac:picMk id="72" creationId="{B6250E02-0433-A39E-5223-7551B44FDBC1}"/>
          </ac:picMkLst>
        </pc:picChg>
        <pc:cxnChg chg="mod">
          <ac:chgData name="Guilherme Ruiz Ferreira" userId="6085ef24-5f45-458e-9504-bbbbae0289c0" providerId="ADAL" clId="{A76BE545-572B-4042-A165-DAE2F849F4D7}" dt="2024-01-17T16:10:22.546" v="989" actId="208"/>
          <ac:cxnSpMkLst>
            <pc:docMk/>
            <pc:sldMk cId="672123306" sldId="714"/>
            <ac:cxnSpMk id="17" creationId="{2CBCC083-79F1-B110-0BE6-9AFFD7938ABC}"/>
          </ac:cxnSpMkLst>
        </pc:cxnChg>
        <pc:cxnChg chg="mod">
          <ac:chgData name="Guilherme Ruiz Ferreira" userId="6085ef24-5f45-458e-9504-bbbbae0289c0" providerId="ADAL" clId="{A76BE545-572B-4042-A165-DAE2F849F4D7}" dt="2024-01-17T16:10:22.546" v="989" actId="208"/>
          <ac:cxnSpMkLst>
            <pc:docMk/>
            <pc:sldMk cId="672123306" sldId="714"/>
            <ac:cxnSpMk id="21" creationId="{3EC2D758-2825-09EE-49CC-2BBB5AAC2FA5}"/>
          </ac:cxnSpMkLst>
        </pc:cxnChg>
        <pc:cxnChg chg="mod">
          <ac:chgData name="Guilherme Ruiz Ferreira" userId="6085ef24-5f45-458e-9504-bbbbae0289c0" providerId="ADAL" clId="{A76BE545-572B-4042-A165-DAE2F849F4D7}" dt="2024-01-17T16:10:22.546" v="989" actId="208"/>
          <ac:cxnSpMkLst>
            <pc:docMk/>
            <pc:sldMk cId="672123306" sldId="714"/>
            <ac:cxnSpMk id="23" creationId="{2A789B70-A265-DC0F-6967-8AB329D0120B}"/>
          </ac:cxnSpMkLst>
        </pc:cxnChg>
        <pc:cxnChg chg="mod">
          <ac:chgData name="Guilherme Ruiz Ferreira" userId="6085ef24-5f45-458e-9504-bbbbae0289c0" providerId="ADAL" clId="{A76BE545-572B-4042-A165-DAE2F849F4D7}" dt="2024-01-17T16:10:22.546" v="989" actId="208"/>
          <ac:cxnSpMkLst>
            <pc:docMk/>
            <pc:sldMk cId="672123306" sldId="714"/>
            <ac:cxnSpMk id="25" creationId="{C677E76E-DC1E-2D4B-04D4-9D4767E65D12}"/>
          </ac:cxnSpMkLst>
        </pc:cxnChg>
        <pc:cxnChg chg="mod">
          <ac:chgData name="Guilherme Ruiz Ferreira" userId="6085ef24-5f45-458e-9504-bbbbae0289c0" providerId="ADAL" clId="{A76BE545-572B-4042-A165-DAE2F849F4D7}" dt="2024-01-17T16:10:22.546" v="989" actId="208"/>
          <ac:cxnSpMkLst>
            <pc:docMk/>
            <pc:sldMk cId="672123306" sldId="714"/>
            <ac:cxnSpMk id="29" creationId="{119F8281-0A49-E8C0-5847-E657B366494C}"/>
          </ac:cxnSpMkLst>
        </pc:cxnChg>
        <pc:cxnChg chg="mod">
          <ac:chgData name="Guilherme Ruiz Ferreira" userId="6085ef24-5f45-458e-9504-bbbbae0289c0" providerId="ADAL" clId="{A76BE545-572B-4042-A165-DAE2F849F4D7}" dt="2024-01-17T16:10:22.546" v="989" actId="208"/>
          <ac:cxnSpMkLst>
            <pc:docMk/>
            <pc:sldMk cId="672123306" sldId="714"/>
            <ac:cxnSpMk id="34" creationId="{B48F4182-DBCD-5522-E740-953A9319D70E}"/>
          </ac:cxnSpMkLst>
        </pc:cxnChg>
        <pc:cxnChg chg="mod">
          <ac:chgData name="Guilherme Ruiz Ferreira" userId="6085ef24-5f45-458e-9504-bbbbae0289c0" providerId="ADAL" clId="{A76BE545-572B-4042-A165-DAE2F849F4D7}" dt="2024-01-17T16:10:22.546" v="989" actId="208"/>
          <ac:cxnSpMkLst>
            <pc:docMk/>
            <pc:sldMk cId="672123306" sldId="714"/>
            <ac:cxnSpMk id="35" creationId="{C93245DC-F109-1955-A146-3DF32DC51647}"/>
          </ac:cxnSpMkLst>
        </pc:cxnChg>
        <pc:cxnChg chg="mod">
          <ac:chgData name="Guilherme Ruiz Ferreira" userId="6085ef24-5f45-458e-9504-bbbbae0289c0" providerId="ADAL" clId="{A76BE545-572B-4042-A165-DAE2F849F4D7}" dt="2024-01-17T16:10:22.546" v="989" actId="208"/>
          <ac:cxnSpMkLst>
            <pc:docMk/>
            <pc:sldMk cId="672123306" sldId="714"/>
            <ac:cxnSpMk id="36" creationId="{4A2CA46C-8105-2ACD-D43D-077AD4B29F2C}"/>
          </ac:cxnSpMkLst>
        </pc:cxnChg>
        <pc:cxnChg chg="mod">
          <ac:chgData name="Guilherme Ruiz Ferreira" userId="6085ef24-5f45-458e-9504-bbbbae0289c0" providerId="ADAL" clId="{A76BE545-572B-4042-A165-DAE2F849F4D7}" dt="2024-01-17T16:10:22.546" v="989" actId="208"/>
          <ac:cxnSpMkLst>
            <pc:docMk/>
            <pc:sldMk cId="672123306" sldId="714"/>
            <ac:cxnSpMk id="44" creationId="{B07663F6-EC7B-0CED-B2E8-40644F209036}"/>
          </ac:cxnSpMkLst>
        </pc:cxnChg>
        <pc:cxnChg chg="mod">
          <ac:chgData name="Guilherme Ruiz Ferreira" userId="6085ef24-5f45-458e-9504-bbbbae0289c0" providerId="ADAL" clId="{A76BE545-572B-4042-A165-DAE2F849F4D7}" dt="2024-01-17T16:10:22.546" v="989" actId="208"/>
          <ac:cxnSpMkLst>
            <pc:docMk/>
            <pc:sldMk cId="672123306" sldId="714"/>
            <ac:cxnSpMk id="45" creationId="{D1673566-AA66-AB22-1B71-5D722E961A8A}"/>
          </ac:cxnSpMkLst>
        </pc:cxnChg>
      </pc:sldChg>
      <pc:sldChg chg="addSp delSp modSp new mod">
        <pc:chgData name="Guilherme Ruiz Ferreira" userId="6085ef24-5f45-458e-9504-bbbbae0289c0" providerId="ADAL" clId="{A76BE545-572B-4042-A165-DAE2F849F4D7}" dt="2024-01-24T21:26:38.962" v="4675" actId="207"/>
        <pc:sldMkLst>
          <pc:docMk/>
          <pc:sldMk cId="372722599" sldId="715"/>
        </pc:sldMkLst>
        <pc:spChg chg="mod">
          <ac:chgData name="Guilherme Ruiz Ferreira" userId="6085ef24-5f45-458e-9504-bbbbae0289c0" providerId="ADAL" clId="{A76BE545-572B-4042-A165-DAE2F849F4D7}" dt="2024-01-17T16:19:14.436" v="1080" actId="20577"/>
          <ac:spMkLst>
            <pc:docMk/>
            <pc:sldMk cId="372722599" sldId="715"/>
            <ac:spMk id="2" creationId="{F22F332C-0759-BFB9-F1C6-BFCE8ED3F09A}"/>
          </ac:spMkLst>
        </pc:spChg>
        <pc:spChg chg="del">
          <ac:chgData name="Guilherme Ruiz Ferreira" userId="6085ef24-5f45-458e-9504-bbbbae0289c0" providerId="ADAL" clId="{A76BE545-572B-4042-A165-DAE2F849F4D7}" dt="2024-01-17T16:19:16.204" v="1081"/>
          <ac:spMkLst>
            <pc:docMk/>
            <pc:sldMk cId="372722599" sldId="715"/>
            <ac:spMk id="3" creationId="{0388C30B-79C6-6228-6D0C-E5D028E6ADF6}"/>
          </ac:spMkLst>
        </pc:spChg>
        <pc:spChg chg="add mod">
          <ac:chgData name="Guilherme Ruiz Ferreira" userId="6085ef24-5f45-458e-9504-bbbbae0289c0" providerId="ADAL" clId="{A76BE545-572B-4042-A165-DAE2F849F4D7}" dt="2024-01-18T13:14:05.895" v="1401" actId="20577"/>
          <ac:spMkLst>
            <pc:docMk/>
            <pc:sldMk cId="372722599" sldId="715"/>
            <ac:spMk id="8" creationId="{89E9170D-A36E-084B-7F40-C08630E6E3B8}"/>
          </ac:spMkLst>
        </pc:spChg>
        <pc:spChg chg="mod">
          <ac:chgData name="Guilherme Ruiz Ferreira" userId="6085ef24-5f45-458e-9504-bbbbae0289c0" providerId="ADAL" clId="{A76BE545-572B-4042-A165-DAE2F849F4D7}" dt="2024-01-24T21:26:38.962" v="4675" actId="207"/>
          <ac:spMkLst>
            <pc:docMk/>
            <pc:sldMk cId="372722599" sldId="715"/>
            <ac:spMk id="11" creationId="{5C08721F-D562-302E-9754-F64426FDDAF1}"/>
          </ac:spMkLst>
        </pc:spChg>
        <pc:spChg chg="add mod">
          <ac:chgData name="Guilherme Ruiz Ferreira" userId="6085ef24-5f45-458e-9504-bbbbae0289c0" providerId="ADAL" clId="{A76BE545-572B-4042-A165-DAE2F849F4D7}" dt="2024-01-18T13:07:20.376" v="1333" actId="1076"/>
          <ac:spMkLst>
            <pc:docMk/>
            <pc:sldMk cId="372722599" sldId="715"/>
            <ac:spMk id="12" creationId="{D89A4684-B21B-38F2-7F4C-BF8967C637A7}"/>
          </ac:spMkLst>
        </pc:spChg>
        <pc:spChg chg="add mod">
          <ac:chgData name="Guilherme Ruiz Ferreira" userId="6085ef24-5f45-458e-9504-bbbbae0289c0" providerId="ADAL" clId="{A76BE545-572B-4042-A165-DAE2F849F4D7}" dt="2024-01-18T13:11:34.617" v="1382" actId="171"/>
          <ac:spMkLst>
            <pc:docMk/>
            <pc:sldMk cId="372722599" sldId="715"/>
            <ac:spMk id="16" creationId="{6530FEA2-258C-D2C9-8E19-ABEDC3BE3B36}"/>
          </ac:spMkLst>
        </pc:spChg>
        <pc:spChg chg="add mod">
          <ac:chgData name="Guilherme Ruiz Ferreira" userId="6085ef24-5f45-458e-9504-bbbbae0289c0" providerId="ADAL" clId="{A76BE545-572B-4042-A165-DAE2F849F4D7}" dt="2024-01-18T13:12:54.387" v="1389" actId="14100"/>
          <ac:spMkLst>
            <pc:docMk/>
            <pc:sldMk cId="372722599" sldId="715"/>
            <ac:spMk id="18" creationId="{115C1F44-3C54-27ED-5C0E-7B4172A011B3}"/>
          </ac:spMkLst>
        </pc:spChg>
        <pc:spChg chg="add mod">
          <ac:chgData name="Guilherme Ruiz Ferreira" userId="6085ef24-5f45-458e-9504-bbbbae0289c0" providerId="ADAL" clId="{A76BE545-572B-4042-A165-DAE2F849F4D7}" dt="2024-01-18T14:59:11.847" v="3613" actId="207"/>
          <ac:spMkLst>
            <pc:docMk/>
            <pc:sldMk cId="372722599" sldId="715"/>
            <ac:spMk id="20" creationId="{D4F37D2C-BE74-B4B2-7781-796124A00C7F}"/>
          </ac:spMkLst>
        </pc:spChg>
        <pc:spChg chg="add mod">
          <ac:chgData name="Guilherme Ruiz Ferreira" userId="6085ef24-5f45-458e-9504-bbbbae0289c0" providerId="ADAL" clId="{A76BE545-572B-4042-A165-DAE2F849F4D7}" dt="2024-01-18T14:59:14.914" v="3614" actId="207"/>
          <ac:spMkLst>
            <pc:docMk/>
            <pc:sldMk cId="372722599" sldId="715"/>
            <ac:spMk id="21" creationId="{EB279D58-19F0-0B64-A03A-22FBAA4AB2BE}"/>
          </ac:spMkLst>
        </pc:spChg>
        <pc:spChg chg="add mod">
          <ac:chgData name="Guilherme Ruiz Ferreira" userId="6085ef24-5f45-458e-9504-bbbbae0289c0" providerId="ADAL" clId="{A76BE545-572B-4042-A165-DAE2F849F4D7}" dt="2024-01-18T14:59:18.222" v="3615" actId="207"/>
          <ac:spMkLst>
            <pc:docMk/>
            <pc:sldMk cId="372722599" sldId="715"/>
            <ac:spMk id="22" creationId="{E22F2BA7-8598-474D-362B-085E8AB5EC27}"/>
          </ac:spMkLst>
        </pc:spChg>
        <pc:grpChg chg="add mod">
          <ac:chgData name="Guilherme Ruiz Ferreira" userId="6085ef24-5f45-458e-9504-bbbbae0289c0" providerId="ADAL" clId="{A76BE545-572B-4042-A165-DAE2F849F4D7}" dt="2024-01-18T13:12:06.801" v="1384" actId="1076"/>
          <ac:grpSpMkLst>
            <pc:docMk/>
            <pc:sldMk cId="372722599" sldId="715"/>
            <ac:grpSpMk id="9" creationId="{E5C78162-3AFB-142F-DE4D-978AB84379BE}"/>
          </ac:grpSpMkLst>
        </pc:grpChg>
        <pc:picChg chg="add mod modCrop">
          <ac:chgData name="Guilherme Ruiz Ferreira" userId="6085ef24-5f45-458e-9504-bbbbae0289c0" providerId="ADAL" clId="{A76BE545-572B-4042-A165-DAE2F849F4D7}" dt="2024-01-18T13:09:29.239" v="1349" actId="1582"/>
          <ac:picMkLst>
            <pc:docMk/>
            <pc:sldMk cId="372722599" sldId="715"/>
            <ac:picMk id="6" creationId="{2FADF233-5F2F-420B-FDB0-525303BAAF95}"/>
          </ac:picMkLst>
        </pc:picChg>
        <pc:picChg chg="add mod">
          <ac:chgData name="Guilherme Ruiz Ferreira" userId="6085ef24-5f45-458e-9504-bbbbae0289c0" providerId="ADAL" clId="{A76BE545-572B-4042-A165-DAE2F849F4D7}" dt="2024-01-18T13:10:38.750" v="1365" actId="1076"/>
          <ac:picMkLst>
            <pc:docMk/>
            <pc:sldMk cId="372722599" sldId="715"/>
            <ac:picMk id="7" creationId="{9CCCB899-DFD5-CBE7-84BC-1C0D9C2A3179}"/>
          </ac:picMkLst>
        </pc:picChg>
        <pc:picChg chg="mod">
          <ac:chgData name="Guilherme Ruiz Ferreira" userId="6085ef24-5f45-458e-9504-bbbbae0289c0" providerId="ADAL" clId="{A76BE545-572B-4042-A165-DAE2F849F4D7}" dt="2024-01-18T13:09:29.239" v="1349" actId="1582"/>
          <ac:picMkLst>
            <pc:docMk/>
            <pc:sldMk cId="372722599" sldId="715"/>
            <ac:picMk id="10" creationId="{7F1E7667-F6E0-D2CC-42F1-A89A7A08D2B7}"/>
          </ac:picMkLst>
        </pc:picChg>
        <pc:picChg chg="add mod">
          <ac:chgData name="Guilherme Ruiz Ferreira" userId="6085ef24-5f45-458e-9504-bbbbae0289c0" providerId="ADAL" clId="{A76BE545-572B-4042-A165-DAE2F849F4D7}" dt="2024-01-17T16:21:47.910" v="1104"/>
          <ac:picMkLst>
            <pc:docMk/>
            <pc:sldMk cId="372722599" sldId="715"/>
            <ac:picMk id="13" creationId="{4B06E03D-7EAF-C814-409C-EB74D87CA013}"/>
          </ac:picMkLst>
        </pc:picChg>
        <pc:picChg chg="add mod">
          <ac:chgData name="Guilherme Ruiz Ferreira" userId="6085ef24-5f45-458e-9504-bbbbae0289c0" providerId="ADAL" clId="{A76BE545-572B-4042-A165-DAE2F849F4D7}" dt="2024-01-17T16:21:54.720" v="1105"/>
          <ac:picMkLst>
            <pc:docMk/>
            <pc:sldMk cId="372722599" sldId="715"/>
            <ac:picMk id="14" creationId="{F311F46C-AF41-43B4-A297-0D7CB352AD88}"/>
          </ac:picMkLst>
        </pc:picChg>
        <pc:picChg chg="add mod">
          <ac:chgData name="Guilherme Ruiz Ferreira" userId="6085ef24-5f45-458e-9504-bbbbae0289c0" providerId="ADAL" clId="{A76BE545-572B-4042-A165-DAE2F849F4D7}" dt="2024-01-18T13:13:14.582" v="1393" actId="1076"/>
          <ac:picMkLst>
            <pc:docMk/>
            <pc:sldMk cId="372722599" sldId="715"/>
            <ac:picMk id="17" creationId="{A64F4806-EABF-8502-697D-A657D8740C9B}"/>
          </ac:picMkLst>
        </pc:picChg>
        <pc:picChg chg="add mod">
          <ac:chgData name="Guilherme Ruiz Ferreira" userId="6085ef24-5f45-458e-9504-bbbbae0289c0" providerId="ADAL" clId="{A76BE545-572B-4042-A165-DAE2F849F4D7}" dt="2024-01-18T13:04:13.812" v="1313"/>
          <ac:picMkLst>
            <pc:docMk/>
            <pc:sldMk cId="372722599" sldId="715"/>
            <ac:picMk id="19" creationId="{51E22677-17DF-81E1-5B4B-B1EB43AFAE89}"/>
          </ac:picMkLst>
        </pc:picChg>
      </pc:sldChg>
      <pc:sldChg chg="addSp modSp new mod">
        <pc:chgData name="Guilherme Ruiz Ferreira" userId="6085ef24-5f45-458e-9504-bbbbae0289c0" providerId="ADAL" clId="{A76BE545-572B-4042-A165-DAE2F849F4D7}" dt="2024-01-25T10:54:41.335" v="4848" actId="115"/>
        <pc:sldMkLst>
          <pc:docMk/>
          <pc:sldMk cId="1120011880" sldId="716"/>
        </pc:sldMkLst>
        <pc:spChg chg="mod">
          <ac:chgData name="Guilherme Ruiz Ferreira" userId="6085ef24-5f45-458e-9504-bbbbae0289c0" providerId="ADAL" clId="{A76BE545-572B-4042-A165-DAE2F849F4D7}" dt="2024-01-18T14:46:15.290" v="3429" actId="20577"/>
          <ac:spMkLst>
            <pc:docMk/>
            <pc:sldMk cId="1120011880" sldId="716"/>
            <ac:spMk id="2" creationId="{95876059-FA42-DA04-7717-50AECD299A1B}"/>
          </ac:spMkLst>
        </pc:spChg>
        <pc:spChg chg="mod">
          <ac:chgData name="Guilherme Ruiz Ferreira" userId="6085ef24-5f45-458e-9504-bbbbae0289c0" providerId="ADAL" clId="{A76BE545-572B-4042-A165-DAE2F849F4D7}" dt="2024-01-25T10:54:41.335" v="4848" actId="115"/>
          <ac:spMkLst>
            <pc:docMk/>
            <pc:sldMk cId="1120011880" sldId="716"/>
            <ac:spMk id="3" creationId="{0EB968D5-0715-7D55-0581-679BE977D650}"/>
          </ac:spMkLst>
        </pc:spChg>
        <pc:spChg chg="add mod">
          <ac:chgData name="Guilherme Ruiz Ferreira" userId="6085ef24-5f45-458e-9504-bbbbae0289c0" providerId="ADAL" clId="{A76BE545-572B-4042-A165-DAE2F849F4D7}" dt="2024-01-24T21:32:12.061" v="4756" actId="1076"/>
          <ac:spMkLst>
            <pc:docMk/>
            <pc:sldMk cId="1120011880" sldId="716"/>
            <ac:spMk id="11" creationId="{341CCC8B-84AE-D89F-BD68-A174C8926077}"/>
          </ac:spMkLst>
        </pc:spChg>
        <pc:picChg chg="add mod">
          <ac:chgData name="Guilherme Ruiz Ferreira" userId="6085ef24-5f45-458e-9504-bbbbae0289c0" providerId="ADAL" clId="{A76BE545-572B-4042-A165-DAE2F849F4D7}" dt="2024-01-18T13:20:11.478" v="1527" actId="1036"/>
          <ac:picMkLst>
            <pc:docMk/>
            <pc:sldMk cId="1120011880" sldId="716"/>
            <ac:picMk id="6" creationId="{3A25B1A5-55C3-B49E-B40B-6273B269BFED}"/>
          </ac:picMkLst>
        </pc:picChg>
        <pc:picChg chg="add mod">
          <ac:chgData name="Guilherme Ruiz Ferreira" userId="6085ef24-5f45-458e-9504-bbbbae0289c0" providerId="ADAL" clId="{A76BE545-572B-4042-A165-DAE2F849F4D7}" dt="2024-01-18T13:20:11.478" v="1527" actId="1036"/>
          <ac:picMkLst>
            <pc:docMk/>
            <pc:sldMk cId="1120011880" sldId="716"/>
            <ac:picMk id="7" creationId="{F6FBCEA7-2A2B-43A7-349B-18FD8A08EA68}"/>
          </ac:picMkLst>
        </pc:picChg>
        <pc:picChg chg="add mod">
          <ac:chgData name="Guilherme Ruiz Ferreira" userId="6085ef24-5f45-458e-9504-bbbbae0289c0" providerId="ADAL" clId="{A76BE545-572B-4042-A165-DAE2F849F4D7}" dt="2024-01-18T13:20:11.478" v="1527" actId="1036"/>
          <ac:picMkLst>
            <pc:docMk/>
            <pc:sldMk cId="1120011880" sldId="716"/>
            <ac:picMk id="8" creationId="{0E73B5BF-7209-0AD1-BD39-4E6B9205D2B8}"/>
          </ac:picMkLst>
        </pc:picChg>
        <pc:picChg chg="add mod">
          <ac:chgData name="Guilherme Ruiz Ferreira" userId="6085ef24-5f45-458e-9504-bbbbae0289c0" providerId="ADAL" clId="{A76BE545-572B-4042-A165-DAE2F849F4D7}" dt="2024-01-24T21:41:46.103" v="4845" actId="1076"/>
          <ac:picMkLst>
            <pc:docMk/>
            <pc:sldMk cId="1120011880" sldId="716"/>
            <ac:picMk id="9" creationId="{C5796B91-EC93-5DAA-631C-EBCF2E477F10}"/>
          </ac:picMkLst>
        </pc:picChg>
      </pc:sldChg>
      <pc:sldChg chg="addSp delSp modSp add mod">
        <pc:chgData name="Guilherme Ruiz Ferreira" userId="6085ef24-5f45-458e-9504-bbbbae0289c0" providerId="ADAL" clId="{A76BE545-572B-4042-A165-DAE2F849F4D7}" dt="2024-01-18T15:54:41.061" v="3906" actId="20577"/>
        <pc:sldMkLst>
          <pc:docMk/>
          <pc:sldMk cId="2886571552" sldId="717"/>
        </pc:sldMkLst>
        <pc:spChg chg="mod">
          <ac:chgData name="Guilherme Ruiz Ferreira" userId="6085ef24-5f45-458e-9504-bbbbae0289c0" providerId="ADAL" clId="{A76BE545-572B-4042-A165-DAE2F849F4D7}" dt="2024-01-18T14:12:55.324" v="2654" actId="20577"/>
          <ac:spMkLst>
            <pc:docMk/>
            <pc:sldMk cId="2886571552" sldId="717"/>
            <ac:spMk id="2" creationId="{A0A7A372-9722-2885-8629-371A6B06024F}"/>
          </ac:spMkLst>
        </pc:spChg>
        <pc:spChg chg="del">
          <ac:chgData name="Guilherme Ruiz Ferreira" userId="6085ef24-5f45-458e-9504-bbbbae0289c0" providerId="ADAL" clId="{A76BE545-572B-4042-A165-DAE2F849F4D7}" dt="2024-01-18T13:59:57.807" v="2426" actId="478"/>
          <ac:spMkLst>
            <pc:docMk/>
            <pc:sldMk cId="2886571552" sldId="717"/>
            <ac:spMk id="3" creationId="{0405841E-4316-0960-630B-A42D6DD70B6B}"/>
          </ac:spMkLst>
        </pc:spChg>
        <pc:spChg chg="add del mod">
          <ac:chgData name="Guilherme Ruiz Ferreira" userId="6085ef24-5f45-458e-9504-bbbbae0289c0" providerId="ADAL" clId="{A76BE545-572B-4042-A165-DAE2F849F4D7}" dt="2024-01-18T14:00:03.191" v="2429" actId="478"/>
          <ac:spMkLst>
            <pc:docMk/>
            <pc:sldMk cId="2886571552" sldId="717"/>
            <ac:spMk id="6" creationId="{5E130065-3B14-9EC2-4789-C0F6B63A0CEA}"/>
          </ac:spMkLst>
        </pc:spChg>
        <pc:spChg chg="add del mod">
          <ac:chgData name="Guilherme Ruiz Ferreira" userId="6085ef24-5f45-458e-9504-bbbbae0289c0" providerId="ADAL" clId="{A76BE545-572B-4042-A165-DAE2F849F4D7}" dt="2024-01-18T14:00:52.482" v="2440" actId="478"/>
          <ac:spMkLst>
            <pc:docMk/>
            <pc:sldMk cId="2886571552" sldId="717"/>
            <ac:spMk id="15" creationId="{EB323831-ED26-78CF-E244-E677806C2A75}"/>
          </ac:spMkLst>
        </pc:spChg>
        <pc:spChg chg="del mod">
          <ac:chgData name="Guilherme Ruiz Ferreira" userId="6085ef24-5f45-458e-9504-bbbbae0289c0" providerId="ADAL" clId="{A76BE545-572B-4042-A165-DAE2F849F4D7}" dt="2024-01-18T14:03:00.512" v="2453" actId="478"/>
          <ac:spMkLst>
            <pc:docMk/>
            <pc:sldMk cId="2886571552" sldId="717"/>
            <ac:spMk id="16" creationId="{B29EF191-F672-A113-EC36-D9B94C89C634}"/>
          </ac:spMkLst>
        </pc:spChg>
        <pc:spChg chg="del">
          <ac:chgData name="Guilherme Ruiz Ferreira" userId="6085ef24-5f45-458e-9504-bbbbae0289c0" providerId="ADAL" clId="{A76BE545-572B-4042-A165-DAE2F849F4D7}" dt="2024-01-18T14:00:07.328" v="2431" actId="478"/>
          <ac:spMkLst>
            <pc:docMk/>
            <pc:sldMk cId="2886571552" sldId="717"/>
            <ac:spMk id="20" creationId="{6BA03AD1-C443-450E-3EEC-6ED1EA03BF30}"/>
          </ac:spMkLst>
        </pc:spChg>
        <pc:spChg chg="del">
          <ac:chgData name="Guilherme Ruiz Ferreira" userId="6085ef24-5f45-458e-9504-bbbbae0289c0" providerId="ADAL" clId="{A76BE545-572B-4042-A165-DAE2F849F4D7}" dt="2024-01-18T14:00:09.706" v="2432" actId="478"/>
          <ac:spMkLst>
            <pc:docMk/>
            <pc:sldMk cId="2886571552" sldId="717"/>
            <ac:spMk id="21" creationId="{3565EA2A-D157-1108-23EF-4817EAAFE81A}"/>
          </ac:spMkLst>
        </pc:spChg>
        <pc:spChg chg="add mod">
          <ac:chgData name="Guilherme Ruiz Ferreira" userId="6085ef24-5f45-458e-9504-bbbbae0289c0" providerId="ADAL" clId="{A76BE545-572B-4042-A165-DAE2F849F4D7}" dt="2024-01-18T14:14:32.887" v="2709" actId="207"/>
          <ac:spMkLst>
            <pc:docMk/>
            <pc:sldMk cId="2886571552" sldId="717"/>
            <ac:spMk id="24" creationId="{BD5D721A-F54C-636D-8401-72F35C3FD1F4}"/>
          </ac:spMkLst>
        </pc:spChg>
        <pc:spChg chg="add mod">
          <ac:chgData name="Guilherme Ruiz Ferreira" userId="6085ef24-5f45-458e-9504-bbbbae0289c0" providerId="ADAL" clId="{A76BE545-572B-4042-A165-DAE2F849F4D7}" dt="2024-01-18T14:19:01.029" v="2928" actId="207"/>
          <ac:spMkLst>
            <pc:docMk/>
            <pc:sldMk cId="2886571552" sldId="717"/>
            <ac:spMk id="27" creationId="{19587115-FB20-F6D6-2E25-39209F5C39C7}"/>
          </ac:spMkLst>
        </pc:spChg>
        <pc:spChg chg="add mod">
          <ac:chgData name="Guilherme Ruiz Ferreira" userId="6085ef24-5f45-458e-9504-bbbbae0289c0" providerId="ADAL" clId="{A76BE545-572B-4042-A165-DAE2F849F4D7}" dt="2024-01-18T15:54:41.061" v="3906" actId="20577"/>
          <ac:spMkLst>
            <pc:docMk/>
            <pc:sldMk cId="2886571552" sldId="717"/>
            <ac:spMk id="28" creationId="{0AEA2546-D6F2-93CA-F959-DE6B2C16F8E9}"/>
          </ac:spMkLst>
        </pc:spChg>
        <pc:picChg chg="add mod">
          <ac:chgData name="Guilherme Ruiz Ferreira" userId="6085ef24-5f45-458e-9504-bbbbae0289c0" providerId="ADAL" clId="{A76BE545-572B-4042-A165-DAE2F849F4D7}" dt="2024-01-18T13:59:59.827" v="2428"/>
          <ac:picMkLst>
            <pc:docMk/>
            <pc:sldMk cId="2886571552" sldId="717"/>
            <ac:picMk id="8" creationId="{0E407298-5142-FDCA-B938-49952E90E112}"/>
          </ac:picMkLst>
        </pc:picChg>
        <pc:picChg chg="add del mod modCrop">
          <ac:chgData name="Guilherme Ruiz Ferreira" userId="6085ef24-5f45-458e-9504-bbbbae0289c0" providerId="ADAL" clId="{A76BE545-572B-4042-A165-DAE2F849F4D7}" dt="2024-01-18T14:00:48.292" v="2439" actId="478"/>
          <ac:picMkLst>
            <pc:docMk/>
            <pc:sldMk cId="2886571552" sldId="717"/>
            <ac:picMk id="12" creationId="{88033E0A-3037-0585-FDDD-79D1CF20919A}"/>
          </ac:picMkLst>
        </pc:picChg>
        <pc:picChg chg="del">
          <ac:chgData name="Guilherme Ruiz Ferreira" userId="6085ef24-5f45-458e-9504-bbbbae0289c0" providerId="ADAL" clId="{A76BE545-572B-4042-A165-DAE2F849F4D7}" dt="2024-01-18T14:00:04.164" v="2430" actId="478"/>
          <ac:picMkLst>
            <pc:docMk/>
            <pc:sldMk cId="2886571552" sldId="717"/>
            <ac:picMk id="18" creationId="{9C2061B2-1679-7B98-9240-1C74997FE338}"/>
          </ac:picMkLst>
        </pc:picChg>
        <pc:picChg chg="add mod modCrop">
          <ac:chgData name="Guilherme Ruiz Ferreira" userId="6085ef24-5f45-458e-9504-bbbbae0289c0" providerId="ADAL" clId="{A76BE545-572B-4042-A165-DAE2F849F4D7}" dt="2024-01-18T14:16:38.309" v="2782" actId="1076"/>
          <ac:picMkLst>
            <pc:docMk/>
            <pc:sldMk cId="2886571552" sldId="717"/>
            <ac:picMk id="19" creationId="{AAFD2150-441A-F32A-FA1D-7EBEFABC3072}"/>
          </ac:picMkLst>
        </pc:picChg>
        <pc:picChg chg="add mod">
          <ac:chgData name="Guilherme Ruiz Ferreira" userId="6085ef24-5f45-458e-9504-bbbbae0289c0" providerId="ADAL" clId="{A76BE545-572B-4042-A165-DAE2F849F4D7}" dt="2024-01-18T14:14:57.313" v="2712" actId="1076"/>
          <ac:picMkLst>
            <pc:docMk/>
            <pc:sldMk cId="2886571552" sldId="717"/>
            <ac:picMk id="23" creationId="{56F7C2EE-65B7-C452-5A2B-BD2010BBFCB8}"/>
          </ac:picMkLst>
        </pc:picChg>
        <pc:cxnChg chg="del mod">
          <ac:chgData name="Guilherme Ruiz Ferreira" userId="6085ef24-5f45-458e-9504-bbbbae0289c0" providerId="ADAL" clId="{A76BE545-572B-4042-A165-DAE2F849F4D7}" dt="2024-01-18T14:03:02.630" v="2454" actId="478"/>
          <ac:cxnSpMkLst>
            <pc:docMk/>
            <pc:sldMk cId="2886571552" sldId="717"/>
            <ac:cxnSpMk id="14" creationId="{2B2E37BE-3664-DD30-EC45-812AE1947F3C}"/>
          </ac:cxnSpMkLst>
        </pc:cxnChg>
        <pc:cxnChg chg="add mod">
          <ac:chgData name="Guilherme Ruiz Ferreira" userId="6085ef24-5f45-458e-9504-bbbbae0289c0" providerId="ADAL" clId="{A76BE545-572B-4042-A165-DAE2F849F4D7}" dt="2024-01-18T14:16:45.331" v="2783" actId="14100"/>
          <ac:cxnSpMkLst>
            <pc:docMk/>
            <pc:sldMk cId="2886571552" sldId="717"/>
            <ac:cxnSpMk id="26" creationId="{27F52CDB-CB09-E051-39B2-8AB2B6128841}"/>
          </ac:cxnSpMkLst>
        </pc:cxnChg>
      </pc:sldChg>
      <pc:sldChg chg="addSp delSp modSp add mod">
        <pc:chgData name="Guilherme Ruiz Ferreira" userId="6085ef24-5f45-458e-9504-bbbbae0289c0" providerId="ADAL" clId="{A76BE545-572B-4042-A165-DAE2F849F4D7}" dt="2024-01-18T14:41:55.335" v="3312" actId="1037"/>
        <pc:sldMkLst>
          <pc:docMk/>
          <pc:sldMk cId="2289452132" sldId="718"/>
        </pc:sldMkLst>
        <pc:spChg chg="mod">
          <ac:chgData name="Guilherme Ruiz Ferreira" userId="6085ef24-5f45-458e-9504-bbbbae0289c0" providerId="ADAL" clId="{A76BE545-572B-4042-A165-DAE2F849F4D7}" dt="2024-01-18T14:20:59.114" v="2958" actId="20577"/>
          <ac:spMkLst>
            <pc:docMk/>
            <pc:sldMk cId="2289452132" sldId="718"/>
            <ac:spMk id="2" creationId="{91AEC36C-0A1A-F599-DEE8-A31B11536D2A}"/>
          </ac:spMkLst>
        </pc:spChg>
        <pc:spChg chg="add mod">
          <ac:chgData name="Guilherme Ruiz Ferreira" userId="6085ef24-5f45-458e-9504-bbbbae0289c0" providerId="ADAL" clId="{A76BE545-572B-4042-A165-DAE2F849F4D7}" dt="2024-01-18T14:33:45.354" v="3015" actId="1076"/>
          <ac:spMkLst>
            <pc:docMk/>
            <pc:sldMk cId="2289452132" sldId="718"/>
            <ac:spMk id="12" creationId="{D7F2544C-85AC-B902-1EA8-3B19C24BA0A2}"/>
          </ac:spMkLst>
        </pc:spChg>
        <pc:spChg chg="add mod">
          <ac:chgData name="Guilherme Ruiz Ferreira" userId="6085ef24-5f45-458e-9504-bbbbae0289c0" providerId="ADAL" clId="{A76BE545-572B-4042-A165-DAE2F849F4D7}" dt="2024-01-18T14:34:00.320" v="3030" actId="1076"/>
          <ac:spMkLst>
            <pc:docMk/>
            <pc:sldMk cId="2289452132" sldId="718"/>
            <ac:spMk id="13" creationId="{75D28FC7-B27D-2EC9-7D95-FBD388110D84}"/>
          </ac:spMkLst>
        </pc:spChg>
        <pc:spChg chg="add mod">
          <ac:chgData name="Guilherme Ruiz Ferreira" userId="6085ef24-5f45-458e-9504-bbbbae0289c0" providerId="ADAL" clId="{A76BE545-572B-4042-A165-DAE2F849F4D7}" dt="2024-01-18T14:40:49.028" v="3283" actId="1076"/>
          <ac:spMkLst>
            <pc:docMk/>
            <pc:sldMk cId="2289452132" sldId="718"/>
            <ac:spMk id="16" creationId="{9C6EEB54-2D2B-745C-6BD7-24779AC3B497}"/>
          </ac:spMkLst>
        </pc:spChg>
        <pc:spChg chg="add mod">
          <ac:chgData name="Guilherme Ruiz Ferreira" userId="6085ef24-5f45-458e-9504-bbbbae0289c0" providerId="ADAL" clId="{A76BE545-572B-4042-A165-DAE2F849F4D7}" dt="2024-01-18T14:37:07.359" v="3149" actId="1076"/>
          <ac:spMkLst>
            <pc:docMk/>
            <pc:sldMk cId="2289452132" sldId="718"/>
            <ac:spMk id="17" creationId="{6795AE6C-6E23-FDE4-642E-0AEFE8AAC70C}"/>
          </ac:spMkLst>
        </pc:spChg>
        <pc:spChg chg="add mod">
          <ac:chgData name="Guilherme Ruiz Ferreira" userId="6085ef24-5f45-458e-9504-bbbbae0289c0" providerId="ADAL" clId="{A76BE545-572B-4042-A165-DAE2F849F4D7}" dt="2024-01-18T14:38:13.529" v="3263" actId="20577"/>
          <ac:spMkLst>
            <pc:docMk/>
            <pc:sldMk cId="2289452132" sldId="718"/>
            <ac:spMk id="18" creationId="{5DF7896C-9D49-8907-5216-D7B13D2F12E3}"/>
          </ac:spMkLst>
        </pc:spChg>
        <pc:spChg chg="add mod">
          <ac:chgData name="Guilherme Ruiz Ferreira" userId="6085ef24-5f45-458e-9504-bbbbae0289c0" providerId="ADAL" clId="{A76BE545-572B-4042-A165-DAE2F849F4D7}" dt="2024-01-18T14:41:48.596" v="3300" actId="207"/>
          <ac:spMkLst>
            <pc:docMk/>
            <pc:sldMk cId="2289452132" sldId="718"/>
            <ac:spMk id="20" creationId="{939DE9C1-324F-77FB-49A2-C05AC26FAAEB}"/>
          </ac:spMkLst>
        </pc:spChg>
        <pc:spChg chg="del">
          <ac:chgData name="Guilherme Ruiz Ferreira" userId="6085ef24-5f45-458e-9504-bbbbae0289c0" providerId="ADAL" clId="{A76BE545-572B-4042-A165-DAE2F849F4D7}" dt="2024-01-18T14:21:01.115" v="2959" actId="478"/>
          <ac:spMkLst>
            <pc:docMk/>
            <pc:sldMk cId="2289452132" sldId="718"/>
            <ac:spMk id="24" creationId="{A385F30D-A9B9-8B92-C386-073A9D939D1F}"/>
          </ac:spMkLst>
        </pc:spChg>
        <pc:spChg chg="del">
          <ac:chgData name="Guilherme Ruiz Ferreira" userId="6085ef24-5f45-458e-9504-bbbbae0289c0" providerId="ADAL" clId="{A76BE545-572B-4042-A165-DAE2F849F4D7}" dt="2024-01-18T14:21:09.454" v="2964" actId="478"/>
          <ac:spMkLst>
            <pc:docMk/>
            <pc:sldMk cId="2289452132" sldId="718"/>
            <ac:spMk id="27" creationId="{6FD773F0-B70A-1121-8807-00191A7692B8}"/>
          </ac:spMkLst>
        </pc:spChg>
        <pc:spChg chg="del">
          <ac:chgData name="Guilherme Ruiz Ferreira" userId="6085ef24-5f45-458e-9504-bbbbae0289c0" providerId="ADAL" clId="{A76BE545-572B-4042-A165-DAE2F849F4D7}" dt="2024-01-18T14:21:07.443" v="2963" actId="478"/>
          <ac:spMkLst>
            <pc:docMk/>
            <pc:sldMk cId="2289452132" sldId="718"/>
            <ac:spMk id="28" creationId="{6D05F1A2-B108-C248-9138-7160C15C6FEA}"/>
          </ac:spMkLst>
        </pc:spChg>
        <pc:picChg chg="add mod">
          <ac:chgData name="Guilherme Ruiz Ferreira" userId="6085ef24-5f45-458e-9504-bbbbae0289c0" providerId="ADAL" clId="{A76BE545-572B-4042-A165-DAE2F849F4D7}" dt="2024-01-18T14:32:48.698" v="2987" actId="1076"/>
          <ac:picMkLst>
            <pc:docMk/>
            <pc:sldMk cId="2289452132" sldId="718"/>
            <ac:picMk id="3" creationId="{51AA231C-E97E-8823-A560-9E63496B163E}"/>
          </ac:picMkLst>
        </pc:picChg>
        <pc:picChg chg="add mod">
          <ac:chgData name="Guilherme Ruiz Ferreira" userId="6085ef24-5f45-458e-9504-bbbbae0289c0" providerId="ADAL" clId="{A76BE545-572B-4042-A165-DAE2F849F4D7}" dt="2024-01-18T14:37:03.234" v="3148" actId="1038"/>
          <ac:picMkLst>
            <pc:docMk/>
            <pc:sldMk cId="2289452132" sldId="718"/>
            <ac:picMk id="5" creationId="{DA0A8286-9749-995C-630B-56ABD65BDA5C}"/>
          </ac:picMkLst>
        </pc:picChg>
        <pc:picChg chg="add del mod">
          <ac:chgData name="Guilherme Ruiz Ferreira" userId="6085ef24-5f45-458e-9504-bbbbae0289c0" providerId="ADAL" clId="{A76BE545-572B-4042-A165-DAE2F849F4D7}" dt="2024-01-18T14:31:40.302" v="2979" actId="478"/>
          <ac:picMkLst>
            <pc:docMk/>
            <pc:sldMk cId="2289452132" sldId="718"/>
            <ac:picMk id="6" creationId="{C23E92C5-3092-2869-DE96-26084E5E8B0B}"/>
          </ac:picMkLst>
        </pc:picChg>
        <pc:picChg chg="add mod">
          <ac:chgData name="Guilherme Ruiz Ferreira" userId="6085ef24-5f45-458e-9504-bbbbae0289c0" providerId="ADAL" clId="{A76BE545-572B-4042-A165-DAE2F849F4D7}" dt="2024-01-18T14:40:45.156" v="3282" actId="1076"/>
          <ac:picMkLst>
            <pc:docMk/>
            <pc:sldMk cId="2289452132" sldId="718"/>
            <ac:picMk id="8" creationId="{9A04E69A-2AB1-1EAB-542B-23AC2EB55A43}"/>
          </ac:picMkLst>
        </pc:picChg>
        <pc:picChg chg="del">
          <ac:chgData name="Guilherme Ruiz Ferreira" userId="6085ef24-5f45-458e-9504-bbbbae0289c0" providerId="ADAL" clId="{A76BE545-572B-4042-A165-DAE2F849F4D7}" dt="2024-01-18T14:21:05.786" v="2962" actId="478"/>
          <ac:picMkLst>
            <pc:docMk/>
            <pc:sldMk cId="2289452132" sldId="718"/>
            <ac:picMk id="19" creationId="{15D04725-C8DF-4DC7-BADC-AB05623561F7}"/>
          </ac:picMkLst>
        </pc:picChg>
        <pc:picChg chg="del">
          <ac:chgData name="Guilherme Ruiz Ferreira" userId="6085ef24-5f45-458e-9504-bbbbae0289c0" providerId="ADAL" clId="{A76BE545-572B-4042-A165-DAE2F849F4D7}" dt="2024-01-18T14:21:02.050" v="2960" actId="478"/>
          <ac:picMkLst>
            <pc:docMk/>
            <pc:sldMk cId="2289452132" sldId="718"/>
            <ac:picMk id="23" creationId="{1794D56A-D5B0-D94A-EBFD-F03A47B261D6}"/>
          </ac:picMkLst>
        </pc:picChg>
        <pc:cxnChg chg="add mod">
          <ac:chgData name="Guilherme Ruiz Ferreira" userId="6085ef24-5f45-458e-9504-bbbbae0289c0" providerId="ADAL" clId="{A76BE545-572B-4042-A165-DAE2F849F4D7}" dt="2024-01-18T14:34:25.439" v="3034" actId="13822"/>
          <ac:cxnSpMkLst>
            <pc:docMk/>
            <pc:sldMk cId="2289452132" sldId="718"/>
            <ac:cxnSpMk id="15" creationId="{73CCFF69-44E7-63FD-79B9-79A2DBC80752}"/>
          </ac:cxnSpMkLst>
        </pc:cxnChg>
        <pc:cxnChg chg="add mod">
          <ac:chgData name="Guilherme Ruiz Ferreira" userId="6085ef24-5f45-458e-9504-bbbbae0289c0" providerId="ADAL" clId="{A76BE545-572B-4042-A165-DAE2F849F4D7}" dt="2024-01-18T14:41:55.335" v="3312" actId="1037"/>
          <ac:cxnSpMkLst>
            <pc:docMk/>
            <pc:sldMk cId="2289452132" sldId="718"/>
            <ac:cxnSpMk id="22" creationId="{CC5BD0F1-A839-EAA3-1506-3BAE588645B8}"/>
          </ac:cxnSpMkLst>
        </pc:cxnChg>
        <pc:cxnChg chg="del">
          <ac:chgData name="Guilherme Ruiz Ferreira" userId="6085ef24-5f45-458e-9504-bbbbae0289c0" providerId="ADAL" clId="{A76BE545-572B-4042-A165-DAE2F849F4D7}" dt="2024-01-18T14:21:04.756" v="2961" actId="478"/>
          <ac:cxnSpMkLst>
            <pc:docMk/>
            <pc:sldMk cId="2289452132" sldId="718"/>
            <ac:cxnSpMk id="26" creationId="{DD470DD1-6C29-EEA7-5133-F61DB4553316}"/>
          </ac:cxnSpMkLst>
        </pc:cxnChg>
      </pc:sldChg>
      <pc:sldChg chg="addSp delSp modSp add mod">
        <pc:chgData name="Guilherme Ruiz Ferreira" userId="6085ef24-5f45-458e-9504-bbbbae0289c0" providerId="ADAL" clId="{A76BE545-572B-4042-A165-DAE2F849F4D7}" dt="2024-01-24T21:21:06.272" v="4667" actId="20577"/>
        <pc:sldMkLst>
          <pc:docMk/>
          <pc:sldMk cId="1062360277" sldId="719"/>
        </pc:sldMkLst>
        <pc:spChg chg="mod">
          <ac:chgData name="Guilherme Ruiz Ferreira" userId="6085ef24-5f45-458e-9504-bbbbae0289c0" providerId="ADAL" clId="{A76BE545-572B-4042-A165-DAE2F849F4D7}" dt="2024-01-18T14:45:22.915" v="3420" actId="20577"/>
          <ac:spMkLst>
            <pc:docMk/>
            <pc:sldMk cId="1062360277" sldId="719"/>
            <ac:spMk id="2" creationId="{79259A73-A8F2-5B8E-834C-02344248ACFF}"/>
          </ac:spMkLst>
        </pc:spChg>
        <pc:spChg chg="add mod">
          <ac:chgData name="Guilherme Ruiz Ferreira" userId="6085ef24-5f45-458e-9504-bbbbae0289c0" providerId="ADAL" clId="{A76BE545-572B-4042-A165-DAE2F849F4D7}" dt="2024-01-24T21:21:06.272" v="4667" actId="20577"/>
          <ac:spMkLst>
            <pc:docMk/>
            <pc:sldMk cId="1062360277" sldId="719"/>
            <ac:spMk id="6" creationId="{4AAE0D1B-A08D-13D7-1048-27AD6435BA1B}"/>
          </ac:spMkLst>
        </pc:spChg>
        <pc:spChg chg="del">
          <ac:chgData name="Guilherme Ruiz Ferreira" userId="6085ef24-5f45-458e-9504-bbbbae0289c0" providerId="ADAL" clId="{A76BE545-572B-4042-A165-DAE2F849F4D7}" dt="2024-01-18T14:43:34.359" v="3382" actId="478"/>
          <ac:spMkLst>
            <pc:docMk/>
            <pc:sldMk cId="1062360277" sldId="719"/>
            <ac:spMk id="18" creationId="{60622D1D-4F83-30F5-D133-93F1B2D0D0F7}"/>
          </ac:spMkLst>
        </pc:spChg>
        <pc:spChg chg="mod">
          <ac:chgData name="Guilherme Ruiz Ferreira" userId="6085ef24-5f45-458e-9504-bbbbae0289c0" providerId="ADAL" clId="{A76BE545-572B-4042-A165-DAE2F849F4D7}" dt="2024-01-18T14:44:36.167" v="3406" actId="1076"/>
          <ac:spMkLst>
            <pc:docMk/>
            <pc:sldMk cId="1062360277" sldId="719"/>
            <ac:spMk id="20" creationId="{B47488A2-02BC-5978-F36B-DFE1916A1183}"/>
          </ac:spMkLst>
        </pc:spChg>
        <pc:picChg chg="mod">
          <ac:chgData name="Guilherme Ruiz Ferreira" userId="6085ef24-5f45-458e-9504-bbbbae0289c0" providerId="ADAL" clId="{A76BE545-572B-4042-A165-DAE2F849F4D7}" dt="2024-01-18T14:43:23.844" v="3381" actId="14826"/>
          <ac:picMkLst>
            <pc:docMk/>
            <pc:sldMk cId="1062360277" sldId="719"/>
            <ac:picMk id="3" creationId="{B74BAC64-E2AE-4D4E-2B30-79E4953F1198}"/>
          </ac:picMkLst>
        </pc:picChg>
        <pc:picChg chg="mod">
          <ac:chgData name="Guilherme Ruiz Ferreira" userId="6085ef24-5f45-458e-9504-bbbbae0289c0" providerId="ADAL" clId="{A76BE545-572B-4042-A165-DAE2F849F4D7}" dt="2024-01-18T14:43:47.251" v="3383" actId="14826"/>
          <ac:picMkLst>
            <pc:docMk/>
            <pc:sldMk cId="1062360277" sldId="719"/>
            <ac:picMk id="5" creationId="{ABED17DD-080E-4988-6BDD-B7BD98CD001B}"/>
          </ac:picMkLst>
        </pc:picChg>
        <pc:picChg chg="mod">
          <ac:chgData name="Guilherme Ruiz Ferreira" userId="6085ef24-5f45-458e-9504-bbbbae0289c0" providerId="ADAL" clId="{A76BE545-572B-4042-A165-DAE2F849F4D7}" dt="2024-01-18T14:44:02.547" v="3384" actId="14826"/>
          <ac:picMkLst>
            <pc:docMk/>
            <pc:sldMk cId="1062360277" sldId="719"/>
            <ac:picMk id="8" creationId="{FC4DB489-22CC-F9A1-FA18-90B28BB39C8D}"/>
          </ac:picMkLst>
        </pc:picChg>
      </pc:sldChg>
      <pc:sldChg chg="addSp delSp modSp new mod">
        <pc:chgData name="Guilherme Ruiz Ferreira" userId="6085ef24-5f45-458e-9504-bbbbae0289c0" providerId="ADAL" clId="{A76BE545-572B-4042-A165-DAE2F849F4D7}" dt="2024-01-24T21:17:41.695" v="4626" actId="20577"/>
        <pc:sldMkLst>
          <pc:docMk/>
          <pc:sldMk cId="1043434258" sldId="720"/>
        </pc:sldMkLst>
        <pc:spChg chg="del mod">
          <ac:chgData name="Guilherme Ruiz Ferreira" userId="6085ef24-5f45-458e-9504-bbbbae0289c0" providerId="ADAL" clId="{A76BE545-572B-4042-A165-DAE2F849F4D7}" dt="2024-01-18T14:50:37.393" v="3494" actId="478"/>
          <ac:spMkLst>
            <pc:docMk/>
            <pc:sldMk cId="1043434258" sldId="720"/>
            <ac:spMk id="2" creationId="{B77B46BB-09CD-970F-6968-6A8AB9F9512E}"/>
          </ac:spMkLst>
        </pc:spChg>
        <pc:spChg chg="del">
          <ac:chgData name="Guilherme Ruiz Ferreira" userId="6085ef24-5f45-458e-9504-bbbbae0289c0" providerId="ADAL" clId="{A76BE545-572B-4042-A165-DAE2F849F4D7}" dt="2024-01-18T14:46:10.123" v="3422"/>
          <ac:spMkLst>
            <pc:docMk/>
            <pc:sldMk cId="1043434258" sldId="720"/>
            <ac:spMk id="3" creationId="{474557F2-9820-718D-53C0-4BEBDAC63EDF}"/>
          </ac:spMkLst>
        </pc:spChg>
        <pc:spChg chg="add mod">
          <ac:chgData name="Guilherme Ruiz Ferreira" userId="6085ef24-5f45-458e-9504-bbbbae0289c0" providerId="ADAL" clId="{A76BE545-572B-4042-A165-DAE2F849F4D7}" dt="2024-01-24T21:17:41.695" v="4626" actId="20577"/>
          <ac:spMkLst>
            <pc:docMk/>
            <pc:sldMk cId="1043434258" sldId="720"/>
            <ac:spMk id="9" creationId="{647879AF-3C9B-1983-D23B-A4BAA667AB1D}"/>
          </ac:spMkLst>
        </pc:spChg>
        <pc:spChg chg="add mod">
          <ac:chgData name="Guilherme Ruiz Ferreira" userId="6085ef24-5f45-458e-9504-bbbbae0289c0" providerId="ADAL" clId="{A76BE545-572B-4042-A165-DAE2F849F4D7}" dt="2024-01-18T14:53:44.680" v="3518" actId="11529"/>
          <ac:spMkLst>
            <pc:docMk/>
            <pc:sldMk cId="1043434258" sldId="720"/>
            <ac:spMk id="13" creationId="{F8300055-44D3-576D-85C4-8E7620622A36}"/>
          </ac:spMkLst>
        </pc:spChg>
        <pc:spChg chg="add mod">
          <ac:chgData name="Guilherme Ruiz Ferreira" userId="6085ef24-5f45-458e-9504-bbbbae0289c0" providerId="ADAL" clId="{A76BE545-572B-4042-A165-DAE2F849F4D7}" dt="2024-01-18T15:55:22.560" v="3909" actId="122"/>
          <ac:spMkLst>
            <pc:docMk/>
            <pc:sldMk cId="1043434258" sldId="720"/>
            <ac:spMk id="14" creationId="{193C74FC-F4F1-33D4-3409-E53402EFAE5F}"/>
          </ac:spMkLst>
        </pc:spChg>
        <pc:spChg chg="add mod">
          <ac:chgData name="Guilherme Ruiz Ferreira" userId="6085ef24-5f45-458e-9504-bbbbae0289c0" providerId="ADAL" clId="{A76BE545-572B-4042-A165-DAE2F849F4D7}" dt="2024-01-18T15:55:09.521" v="3907" actId="166"/>
          <ac:spMkLst>
            <pc:docMk/>
            <pc:sldMk cId="1043434258" sldId="720"/>
            <ac:spMk id="15" creationId="{2E8A7527-7EDC-3696-91C6-C519FB8AE0D1}"/>
          </ac:spMkLst>
        </pc:spChg>
        <pc:spChg chg="add mod">
          <ac:chgData name="Guilherme Ruiz Ferreira" userId="6085ef24-5f45-458e-9504-bbbbae0289c0" providerId="ADAL" clId="{A76BE545-572B-4042-A165-DAE2F849F4D7}" dt="2024-01-18T15:54:16.868" v="3881" actId="20577"/>
          <ac:spMkLst>
            <pc:docMk/>
            <pc:sldMk cId="1043434258" sldId="720"/>
            <ac:spMk id="16" creationId="{2CE516B0-9A7C-B810-BFAF-37E3D89EF514}"/>
          </ac:spMkLst>
        </pc:spChg>
        <pc:graphicFrameChg chg="add del mod modGraphic">
          <ac:chgData name="Guilherme Ruiz Ferreira" userId="6085ef24-5f45-458e-9504-bbbbae0289c0" providerId="ADAL" clId="{A76BE545-572B-4042-A165-DAE2F849F4D7}" dt="2024-01-18T14:54:09.798" v="3529" actId="11529"/>
          <ac:graphicFrameMkLst>
            <pc:docMk/>
            <pc:sldMk cId="1043434258" sldId="720"/>
            <ac:graphicFrameMk id="8" creationId="{591274F1-4742-0AB0-4442-C3637D37CF85}"/>
          </ac:graphicFrameMkLst>
        </pc:graphicFrameChg>
        <pc:picChg chg="add mod">
          <ac:chgData name="Guilherme Ruiz Ferreira" userId="6085ef24-5f45-458e-9504-bbbbae0289c0" providerId="ADAL" clId="{A76BE545-572B-4042-A165-DAE2F849F4D7}" dt="2024-01-18T14:57:59.256" v="3603" actId="1076"/>
          <ac:picMkLst>
            <pc:docMk/>
            <pc:sldMk cId="1043434258" sldId="720"/>
            <ac:picMk id="6" creationId="{E716D4DB-7978-CCF2-A583-D8B3B78FBD07}"/>
          </ac:picMkLst>
        </pc:picChg>
        <pc:picChg chg="add mod">
          <ac:chgData name="Guilherme Ruiz Ferreira" userId="6085ef24-5f45-458e-9504-bbbbae0289c0" providerId="ADAL" clId="{A76BE545-572B-4042-A165-DAE2F849F4D7}" dt="2024-01-18T15:53:13.191" v="3866" actId="1582"/>
          <ac:picMkLst>
            <pc:docMk/>
            <pc:sldMk cId="1043434258" sldId="720"/>
            <ac:picMk id="7" creationId="{C157B6C5-CC84-6527-BBC6-2B6A5245F95C}"/>
          </ac:picMkLst>
        </pc:picChg>
        <pc:picChg chg="add mod">
          <ac:chgData name="Guilherme Ruiz Ferreira" userId="6085ef24-5f45-458e-9504-bbbbae0289c0" providerId="ADAL" clId="{A76BE545-572B-4042-A165-DAE2F849F4D7}" dt="2024-01-18T14:50:48.458" v="3495"/>
          <ac:picMkLst>
            <pc:docMk/>
            <pc:sldMk cId="1043434258" sldId="720"/>
            <ac:picMk id="10" creationId="{457DD0D3-DBB7-1DB4-7FD0-9995E1E753E6}"/>
          </ac:picMkLst>
        </pc:picChg>
        <pc:picChg chg="add mod">
          <ac:chgData name="Guilherme Ruiz Ferreira" userId="6085ef24-5f45-458e-9504-bbbbae0289c0" providerId="ADAL" clId="{A76BE545-572B-4042-A165-DAE2F849F4D7}" dt="2024-01-18T14:50:48.458" v="3495"/>
          <ac:picMkLst>
            <pc:docMk/>
            <pc:sldMk cId="1043434258" sldId="720"/>
            <ac:picMk id="11" creationId="{C817A193-51DC-8EA7-5BBE-CA79E7B9EC13}"/>
          </ac:picMkLst>
        </pc:picChg>
        <pc:picChg chg="add mod">
          <ac:chgData name="Guilherme Ruiz Ferreira" userId="6085ef24-5f45-458e-9504-bbbbae0289c0" providerId="ADAL" clId="{A76BE545-572B-4042-A165-DAE2F849F4D7}" dt="2024-01-18T14:50:48.458" v="3495"/>
          <ac:picMkLst>
            <pc:docMk/>
            <pc:sldMk cId="1043434258" sldId="720"/>
            <ac:picMk id="12" creationId="{FEEE7673-8482-627F-DAE4-32FFB4BF7DD3}"/>
          </ac:picMkLst>
        </pc:picChg>
      </pc:sldChg>
      <pc:sldChg chg="modSp add mod">
        <pc:chgData name="Guilherme Ruiz Ferreira" userId="6085ef24-5f45-458e-9504-bbbbae0289c0" providerId="ADAL" clId="{A76BE545-572B-4042-A165-DAE2F849F4D7}" dt="2024-01-22T21:32:19.181" v="4025" actId="1076"/>
        <pc:sldMkLst>
          <pc:docMk/>
          <pc:sldMk cId="2328648625" sldId="721"/>
        </pc:sldMkLst>
        <pc:spChg chg="mod">
          <ac:chgData name="Guilherme Ruiz Ferreira" userId="6085ef24-5f45-458e-9504-bbbbae0289c0" providerId="ADAL" clId="{A76BE545-572B-4042-A165-DAE2F849F4D7}" dt="2024-01-22T21:31:58.400" v="4022" actId="6549"/>
          <ac:spMkLst>
            <pc:docMk/>
            <pc:sldMk cId="2328648625" sldId="721"/>
            <ac:spMk id="3" creationId="{DBF93FD5-8DCA-6B9B-48AC-4FCFAF6DDA8C}"/>
          </ac:spMkLst>
        </pc:spChg>
        <pc:spChg chg="mod">
          <ac:chgData name="Guilherme Ruiz Ferreira" userId="6085ef24-5f45-458e-9504-bbbbae0289c0" providerId="ADAL" clId="{A76BE545-572B-4042-A165-DAE2F849F4D7}" dt="2024-01-22T21:32:14.503" v="4024" actId="1076"/>
          <ac:spMkLst>
            <pc:docMk/>
            <pc:sldMk cId="2328648625" sldId="721"/>
            <ac:spMk id="20" creationId="{A1D4E144-5617-84AD-A710-9FC459FE5714}"/>
          </ac:spMkLst>
        </pc:spChg>
        <pc:spChg chg="mod">
          <ac:chgData name="Guilherme Ruiz Ferreira" userId="6085ef24-5f45-458e-9504-bbbbae0289c0" providerId="ADAL" clId="{A76BE545-572B-4042-A165-DAE2F849F4D7}" dt="2024-01-22T21:32:19.181" v="4025" actId="1076"/>
          <ac:spMkLst>
            <pc:docMk/>
            <pc:sldMk cId="2328648625" sldId="721"/>
            <ac:spMk id="21" creationId="{AC22884B-7DA2-C3B0-7E23-E8230714A3FF}"/>
          </ac:spMkLst>
        </pc:spChg>
        <pc:picChg chg="mod modCrop">
          <ac:chgData name="Guilherme Ruiz Ferreira" userId="6085ef24-5f45-458e-9504-bbbbae0289c0" providerId="ADAL" clId="{A76BE545-572B-4042-A165-DAE2F849F4D7}" dt="2024-01-22T21:32:04.782" v="4023" actId="1076"/>
          <ac:picMkLst>
            <pc:docMk/>
            <pc:sldMk cId="2328648625" sldId="721"/>
            <ac:picMk id="25" creationId="{44F34E83-E858-C298-5EA7-28E72ED98C7F}"/>
          </ac:picMkLst>
        </pc:picChg>
      </pc:sldChg>
      <pc:sldMasterChg chg="addSp modSp modSldLayout">
        <pc:chgData name="Guilherme Ruiz Ferreira" userId="6085ef24-5f45-458e-9504-bbbbae0289c0" providerId="ADAL" clId="{A76BE545-572B-4042-A165-DAE2F849F4D7}" dt="2024-01-18T13:20:37.688" v="1531"/>
        <pc:sldMasterMkLst>
          <pc:docMk/>
          <pc:sldMasterMk cId="3847485173" sldId="2147483714"/>
        </pc:sldMasterMkLst>
        <pc:picChg chg="add mod">
          <ac:chgData name="Guilherme Ruiz Ferreira" userId="6085ef24-5f45-458e-9504-bbbbae0289c0" providerId="ADAL" clId="{A76BE545-572B-4042-A165-DAE2F849F4D7}" dt="2024-01-18T13:20:31.361" v="1530"/>
          <ac:picMkLst>
            <pc:docMk/>
            <pc:sldMasterMk cId="3847485173" sldId="2147483714"/>
            <ac:picMk id="7" creationId="{DC18D611-9536-6F99-5397-7713B455BA27}"/>
          </ac:picMkLst>
        </pc:picChg>
        <pc:picChg chg="add mod">
          <ac:chgData name="Guilherme Ruiz Ferreira" userId="6085ef24-5f45-458e-9504-bbbbae0289c0" providerId="ADAL" clId="{A76BE545-572B-4042-A165-DAE2F849F4D7}" dt="2024-01-18T13:20:31.361" v="1530"/>
          <ac:picMkLst>
            <pc:docMk/>
            <pc:sldMasterMk cId="3847485173" sldId="2147483714"/>
            <ac:picMk id="8" creationId="{14DB63A7-F6C7-8C83-1CA3-A0CA5B5F62F4}"/>
          </ac:picMkLst>
        </pc:picChg>
        <pc:picChg chg="add mod">
          <ac:chgData name="Guilherme Ruiz Ferreira" userId="6085ef24-5f45-458e-9504-bbbbae0289c0" providerId="ADAL" clId="{A76BE545-572B-4042-A165-DAE2F849F4D7}" dt="2024-01-18T13:20:31.361" v="1530"/>
          <ac:picMkLst>
            <pc:docMk/>
            <pc:sldMasterMk cId="3847485173" sldId="2147483714"/>
            <ac:picMk id="9" creationId="{553EE686-519E-D4FA-8804-894CFC5309C7}"/>
          </ac:picMkLst>
        </pc:picChg>
        <pc:sldLayoutChg chg="addSp modSp">
          <pc:chgData name="Guilherme Ruiz Ferreira" userId="6085ef24-5f45-458e-9504-bbbbae0289c0" providerId="ADAL" clId="{A76BE545-572B-4042-A165-DAE2F849F4D7}" dt="2024-01-18T13:20:37.688" v="1531"/>
          <pc:sldLayoutMkLst>
            <pc:docMk/>
            <pc:sldMasterMk cId="3847485173" sldId="2147483714"/>
            <pc:sldLayoutMk cId="3665422805" sldId="2147483716"/>
          </pc:sldLayoutMkLst>
          <pc:picChg chg="add mod">
            <ac:chgData name="Guilherme Ruiz Ferreira" userId="6085ef24-5f45-458e-9504-bbbbae0289c0" providerId="ADAL" clId="{A76BE545-572B-4042-A165-DAE2F849F4D7}" dt="2024-01-18T13:20:37.688" v="1531"/>
            <ac:picMkLst>
              <pc:docMk/>
              <pc:sldMasterMk cId="3847485173" sldId="2147483714"/>
              <pc:sldLayoutMk cId="3665422805" sldId="2147483716"/>
              <ac:picMk id="7" creationId="{5B27125D-528D-CB96-DF9B-40BD397A0B06}"/>
            </ac:picMkLst>
          </pc:picChg>
          <pc:picChg chg="add mod">
            <ac:chgData name="Guilherme Ruiz Ferreira" userId="6085ef24-5f45-458e-9504-bbbbae0289c0" providerId="ADAL" clId="{A76BE545-572B-4042-A165-DAE2F849F4D7}" dt="2024-01-18T13:20:37.688" v="1531"/>
            <ac:picMkLst>
              <pc:docMk/>
              <pc:sldMasterMk cId="3847485173" sldId="2147483714"/>
              <pc:sldLayoutMk cId="3665422805" sldId="2147483716"/>
              <ac:picMk id="8" creationId="{C9A80DF9-6ADF-6F5B-DEA0-9211801E6212}"/>
            </ac:picMkLst>
          </pc:picChg>
          <pc:picChg chg="add mod">
            <ac:chgData name="Guilherme Ruiz Ferreira" userId="6085ef24-5f45-458e-9504-bbbbae0289c0" providerId="ADAL" clId="{A76BE545-572B-4042-A165-DAE2F849F4D7}" dt="2024-01-18T13:20:37.688" v="1531"/>
            <ac:picMkLst>
              <pc:docMk/>
              <pc:sldMasterMk cId="3847485173" sldId="2147483714"/>
              <pc:sldLayoutMk cId="3665422805" sldId="2147483716"/>
              <ac:picMk id="9" creationId="{C40C1D88-93D0-147B-2D1C-752CD2D651CF}"/>
            </ac:picMkLst>
          </pc:picChg>
        </pc:sldLayoutChg>
      </pc:sldMasterChg>
    </pc:docChg>
  </pc:docChgLst>
  <pc:docChgLst>
    <pc:chgData name="Guilherme Ruiz Ferreira" userId="6085ef24-5f45-458e-9504-bbbbae0289c0" providerId="ADAL" clId="{C80FA4CD-B288-A945-8FE8-215FC1EE1E99}"/>
    <pc:docChg chg="undo redo custSel addSld delSld modSld sldOrd">
      <pc:chgData name="Guilherme Ruiz Ferreira" userId="6085ef24-5f45-458e-9504-bbbbae0289c0" providerId="ADAL" clId="{C80FA4CD-B288-A945-8FE8-215FC1EE1E99}" dt="2024-06-05T14:49:27.160" v="3672" actId="400"/>
      <pc:docMkLst>
        <pc:docMk/>
      </pc:docMkLst>
      <pc:sldChg chg="modSp mod">
        <pc:chgData name="Guilherme Ruiz Ferreira" userId="6085ef24-5f45-458e-9504-bbbbae0289c0" providerId="ADAL" clId="{C80FA4CD-B288-A945-8FE8-215FC1EE1E99}" dt="2024-06-05T12:47:59.302" v="3667" actId="2"/>
        <pc:sldMkLst>
          <pc:docMk/>
          <pc:sldMk cId="2701303755" sldId="262"/>
        </pc:sldMkLst>
        <pc:spChg chg="mod">
          <ac:chgData name="Guilherme Ruiz Ferreira" userId="6085ef24-5f45-458e-9504-bbbbae0289c0" providerId="ADAL" clId="{C80FA4CD-B288-A945-8FE8-215FC1EE1E99}" dt="2024-06-05T12:47:59.302" v="3667" actId="2"/>
          <ac:spMkLst>
            <pc:docMk/>
            <pc:sldMk cId="2701303755" sldId="262"/>
            <ac:spMk id="3" creationId="{2A853A23-EF43-B943-B25B-A89F491042CB}"/>
          </ac:spMkLst>
        </pc:spChg>
      </pc:sldChg>
      <pc:sldChg chg="modSp mod">
        <pc:chgData name="Guilherme Ruiz Ferreira" userId="6085ef24-5f45-458e-9504-bbbbae0289c0" providerId="ADAL" clId="{C80FA4CD-B288-A945-8FE8-215FC1EE1E99}" dt="2024-06-03T15:46:09.746" v="33" actId="20577"/>
        <pc:sldMkLst>
          <pc:docMk/>
          <pc:sldMk cId="2858708544" sldId="266"/>
        </pc:sldMkLst>
        <pc:spChg chg="mod">
          <ac:chgData name="Guilherme Ruiz Ferreira" userId="6085ef24-5f45-458e-9504-bbbbae0289c0" providerId="ADAL" clId="{C80FA4CD-B288-A945-8FE8-215FC1EE1E99}" dt="2024-06-03T15:46:00.429" v="20" actId="20577"/>
          <ac:spMkLst>
            <pc:docMk/>
            <pc:sldMk cId="2858708544" sldId="266"/>
            <ac:spMk id="2" creationId="{DDEA8DAD-B2B9-2B40-B94E-551BFE4917D7}"/>
          </ac:spMkLst>
        </pc:spChg>
        <pc:spChg chg="mod">
          <ac:chgData name="Guilherme Ruiz Ferreira" userId="6085ef24-5f45-458e-9504-bbbbae0289c0" providerId="ADAL" clId="{C80FA4CD-B288-A945-8FE8-215FC1EE1E99}" dt="2024-06-03T15:46:09.746" v="33" actId="20577"/>
          <ac:spMkLst>
            <pc:docMk/>
            <pc:sldMk cId="2858708544" sldId="266"/>
            <ac:spMk id="3" creationId="{FF30BE08-E8F3-B744-B291-D613C50B6480}"/>
          </ac:spMkLst>
        </pc:spChg>
      </pc:sldChg>
      <pc:sldChg chg="modSp mod">
        <pc:chgData name="Guilherme Ruiz Ferreira" userId="6085ef24-5f45-458e-9504-bbbbae0289c0" providerId="ADAL" clId="{C80FA4CD-B288-A945-8FE8-215FC1EE1E99}" dt="2024-06-05T12:48:00.889" v="3669" actId="2"/>
        <pc:sldMkLst>
          <pc:docMk/>
          <pc:sldMk cId="3596938145" sldId="278"/>
        </pc:sldMkLst>
        <pc:spChg chg="mod">
          <ac:chgData name="Guilherme Ruiz Ferreira" userId="6085ef24-5f45-458e-9504-bbbbae0289c0" providerId="ADAL" clId="{C80FA4CD-B288-A945-8FE8-215FC1EE1E99}" dt="2024-06-05T12:48:00.316" v="3668" actId="2"/>
          <ac:spMkLst>
            <pc:docMk/>
            <pc:sldMk cId="3596938145" sldId="278"/>
            <ac:spMk id="8" creationId="{7DA89260-992A-174F-BE92-BE3AD83886EC}"/>
          </ac:spMkLst>
        </pc:spChg>
        <pc:spChg chg="mod">
          <ac:chgData name="Guilherme Ruiz Ferreira" userId="6085ef24-5f45-458e-9504-bbbbae0289c0" providerId="ADAL" clId="{C80FA4CD-B288-A945-8FE8-215FC1EE1E99}" dt="2024-06-05T12:48:00.889" v="3669" actId="2"/>
          <ac:spMkLst>
            <pc:docMk/>
            <pc:sldMk cId="3596938145" sldId="278"/>
            <ac:spMk id="9" creationId="{BA1DE377-1DDA-BA4B-9F56-F9324463F6DB}"/>
          </ac:spMkLst>
        </pc:spChg>
      </pc:sldChg>
      <pc:sldChg chg="modSp mod">
        <pc:chgData name="Guilherme Ruiz Ferreira" userId="6085ef24-5f45-458e-9504-bbbbae0289c0" providerId="ADAL" clId="{C80FA4CD-B288-A945-8FE8-215FC1EE1E99}" dt="2024-06-05T12:48:02.101" v="3671" actId="2"/>
        <pc:sldMkLst>
          <pc:docMk/>
          <pc:sldMk cId="2408478764" sldId="279"/>
        </pc:sldMkLst>
        <pc:spChg chg="mod">
          <ac:chgData name="Guilherme Ruiz Ferreira" userId="6085ef24-5f45-458e-9504-bbbbae0289c0" providerId="ADAL" clId="{C80FA4CD-B288-A945-8FE8-215FC1EE1E99}" dt="2024-06-05T12:48:01.596" v="3670" actId="2"/>
          <ac:spMkLst>
            <pc:docMk/>
            <pc:sldMk cId="2408478764" sldId="279"/>
            <ac:spMk id="8" creationId="{7DA89260-992A-174F-BE92-BE3AD83886EC}"/>
          </ac:spMkLst>
        </pc:spChg>
        <pc:spChg chg="mod">
          <ac:chgData name="Guilherme Ruiz Ferreira" userId="6085ef24-5f45-458e-9504-bbbbae0289c0" providerId="ADAL" clId="{C80FA4CD-B288-A945-8FE8-215FC1EE1E99}" dt="2024-06-05T12:48:02.101" v="3671" actId="2"/>
          <ac:spMkLst>
            <pc:docMk/>
            <pc:sldMk cId="2408478764" sldId="279"/>
            <ac:spMk id="9" creationId="{BA1DE377-1DDA-BA4B-9F56-F9324463F6DB}"/>
          </ac:spMkLst>
        </pc:spChg>
      </pc:sldChg>
      <pc:sldChg chg="addSp delSp modSp mod">
        <pc:chgData name="Guilherme Ruiz Ferreira" userId="6085ef24-5f45-458e-9504-bbbbae0289c0" providerId="ADAL" clId="{C80FA4CD-B288-A945-8FE8-215FC1EE1E99}" dt="2024-06-05T12:13:21.648" v="1835" actId="20577"/>
        <pc:sldMkLst>
          <pc:docMk/>
          <pc:sldMk cId="574911188" sldId="291"/>
        </pc:sldMkLst>
        <pc:spChg chg="mod">
          <ac:chgData name="Guilherme Ruiz Ferreira" userId="6085ef24-5f45-458e-9504-bbbbae0289c0" providerId="ADAL" clId="{C80FA4CD-B288-A945-8FE8-215FC1EE1E99}" dt="2024-06-03T16:02:51.831" v="467" actId="1076"/>
          <ac:spMkLst>
            <pc:docMk/>
            <pc:sldMk cId="574911188" sldId="291"/>
            <ac:spMk id="4" creationId="{D811B508-4156-75F2-FE27-30227AC63814}"/>
          </ac:spMkLst>
        </pc:spChg>
        <pc:spChg chg="mod">
          <ac:chgData name="Guilherme Ruiz Ferreira" userId="6085ef24-5f45-458e-9504-bbbbae0289c0" providerId="ADAL" clId="{C80FA4CD-B288-A945-8FE8-215FC1EE1E99}" dt="2024-06-03T16:03:36.271" v="502" actId="1035"/>
          <ac:spMkLst>
            <pc:docMk/>
            <pc:sldMk cId="574911188" sldId="291"/>
            <ac:spMk id="5" creationId="{24061678-3EC4-FC0F-6DAD-6D73353E7737}"/>
          </ac:spMkLst>
        </pc:spChg>
        <pc:spChg chg="mod">
          <ac:chgData name="Guilherme Ruiz Ferreira" userId="6085ef24-5f45-458e-9504-bbbbae0289c0" providerId="ADAL" clId="{C80FA4CD-B288-A945-8FE8-215FC1EE1E99}" dt="2024-06-03T16:03:00.209" v="469" actId="14100"/>
          <ac:spMkLst>
            <pc:docMk/>
            <pc:sldMk cId="574911188" sldId="291"/>
            <ac:spMk id="6" creationId="{99536022-514A-F5AA-5BD6-FE1CDC4EB7D9}"/>
          </ac:spMkLst>
        </pc:spChg>
        <pc:spChg chg="mod">
          <ac:chgData name="Guilherme Ruiz Ferreira" userId="6085ef24-5f45-458e-9504-bbbbae0289c0" providerId="ADAL" clId="{C80FA4CD-B288-A945-8FE8-215FC1EE1E99}" dt="2024-06-03T16:02:55.688" v="468" actId="1076"/>
          <ac:spMkLst>
            <pc:docMk/>
            <pc:sldMk cId="574911188" sldId="291"/>
            <ac:spMk id="7" creationId="{61EB8C85-B4CB-C54D-8BB9-E0E748358F04}"/>
          </ac:spMkLst>
        </pc:spChg>
        <pc:spChg chg="mod">
          <ac:chgData name="Guilherme Ruiz Ferreira" userId="6085ef24-5f45-458e-9504-bbbbae0289c0" providerId="ADAL" clId="{C80FA4CD-B288-A945-8FE8-215FC1EE1E99}" dt="2024-06-03T16:03:40.916" v="503" actId="1076"/>
          <ac:spMkLst>
            <pc:docMk/>
            <pc:sldMk cId="574911188" sldId="291"/>
            <ac:spMk id="8" creationId="{84194622-FB49-939E-00B0-29005611C061}"/>
          </ac:spMkLst>
        </pc:spChg>
        <pc:spChg chg="mod">
          <ac:chgData name="Guilherme Ruiz Ferreira" userId="6085ef24-5f45-458e-9504-bbbbae0289c0" providerId="ADAL" clId="{C80FA4CD-B288-A945-8FE8-215FC1EE1E99}" dt="2024-06-03T16:03:05.932" v="475" actId="1036"/>
          <ac:spMkLst>
            <pc:docMk/>
            <pc:sldMk cId="574911188" sldId="291"/>
            <ac:spMk id="9" creationId="{B9D65D0F-168A-1F88-AD3F-7B3D0DF69485}"/>
          </ac:spMkLst>
        </pc:spChg>
        <pc:spChg chg="mod">
          <ac:chgData name="Guilherme Ruiz Ferreira" userId="6085ef24-5f45-458e-9504-bbbbae0289c0" providerId="ADAL" clId="{C80FA4CD-B288-A945-8FE8-215FC1EE1E99}" dt="2024-06-03T15:58:04.318" v="379" actId="20577"/>
          <ac:spMkLst>
            <pc:docMk/>
            <pc:sldMk cId="574911188" sldId="291"/>
            <ac:spMk id="17" creationId="{46401957-92C8-4B9E-9C5B-E8C010A89023}"/>
          </ac:spMkLst>
        </pc:spChg>
        <pc:spChg chg="mod">
          <ac:chgData name="Guilherme Ruiz Ferreira" userId="6085ef24-5f45-458e-9504-bbbbae0289c0" providerId="ADAL" clId="{C80FA4CD-B288-A945-8FE8-215FC1EE1E99}" dt="2024-06-05T12:13:21.648" v="1835" actId="20577"/>
          <ac:spMkLst>
            <pc:docMk/>
            <pc:sldMk cId="574911188" sldId="291"/>
            <ac:spMk id="24" creationId="{0919AE82-563F-3296-1AE2-55EFA1460471}"/>
          </ac:spMkLst>
        </pc:spChg>
        <pc:spChg chg="del mod">
          <ac:chgData name="Guilherme Ruiz Ferreira" userId="6085ef24-5f45-458e-9504-bbbbae0289c0" providerId="ADAL" clId="{C80FA4CD-B288-A945-8FE8-215FC1EE1E99}" dt="2024-06-03T15:56:57.224" v="325" actId="21"/>
          <ac:spMkLst>
            <pc:docMk/>
            <pc:sldMk cId="574911188" sldId="291"/>
            <ac:spMk id="25" creationId="{FE5F6043-3046-2399-A5C7-6E25804BCA1D}"/>
          </ac:spMkLst>
        </pc:spChg>
        <pc:spChg chg="del">
          <ac:chgData name="Guilherme Ruiz Ferreira" userId="6085ef24-5f45-458e-9504-bbbbae0289c0" providerId="ADAL" clId="{C80FA4CD-B288-A945-8FE8-215FC1EE1E99}" dt="2024-06-03T15:56:57.224" v="325" actId="21"/>
          <ac:spMkLst>
            <pc:docMk/>
            <pc:sldMk cId="574911188" sldId="291"/>
            <ac:spMk id="26" creationId="{9B2812F8-277E-FE38-0EE9-E69094F5A1EB}"/>
          </ac:spMkLst>
        </pc:spChg>
        <pc:picChg chg="add mod">
          <ac:chgData name="Guilherme Ruiz Ferreira" userId="6085ef24-5f45-458e-9504-bbbbae0289c0" providerId="ADAL" clId="{C80FA4CD-B288-A945-8FE8-215FC1EE1E99}" dt="2024-06-05T12:07:38.577" v="1628" actId="1076"/>
          <ac:picMkLst>
            <pc:docMk/>
            <pc:sldMk cId="574911188" sldId="291"/>
            <ac:picMk id="2" creationId="{EFD12685-0145-45E0-552C-35E505DAEE64}"/>
          </ac:picMkLst>
        </pc:picChg>
        <pc:picChg chg="mod">
          <ac:chgData name="Guilherme Ruiz Ferreira" userId="6085ef24-5f45-458e-9504-bbbbae0289c0" providerId="ADAL" clId="{C80FA4CD-B288-A945-8FE8-215FC1EE1E99}" dt="2024-06-03T16:02:11.622" v="463" actId="14826"/>
          <ac:picMkLst>
            <pc:docMk/>
            <pc:sldMk cId="574911188" sldId="291"/>
            <ac:picMk id="3" creationId="{6E30C2F0-FC4A-CE4E-8523-3C7B796CED34}"/>
          </ac:picMkLst>
        </pc:picChg>
        <pc:picChg chg="del">
          <ac:chgData name="Guilherme Ruiz Ferreira" userId="6085ef24-5f45-458e-9504-bbbbae0289c0" providerId="ADAL" clId="{C80FA4CD-B288-A945-8FE8-215FC1EE1E99}" dt="2024-06-03T15:56:51.963" v="324" actId="478"/>
          <ac:picMkLst>
            <pc:docMk/>
            <pc:sldMk cId="574911188" sldId="291"/>
            <ac:picMk id="10" creationId="{EFC159B7-0C36-6D30-66F5-B849948373E0}"/>
          </ac:picMkLst>
        </pc:picChg>
        <pc:picChg chg="del">
          <ac:chgData name="Guilherme Ruiz Ferreira" userId="6085ef24-5f45-458e-9504-bbbbae0289c0" providerId="ADAL" clId="{C80FA4CD-B288-A945-8FE8-215FC1EE1E99}" dt="2024-06-03T15:56:39.439" v="322" actId="21"/>
          <ac:picMkLst>
            <pc:docMk/>
            <pc:sldMk cId="574911188" sldId="291"/>
            <ac:picMk id="23" creationId="{B8F1F73E-99F8-C2D1-FD3B-E0C9EF960ABB}"/>
          </ac:picMkLst>
        </pc:picChg>
        <pc:cxnChg chg="del">
          <ac:chgData name="Guilherme Ruiz Ferreira" userId="6085ef24-5f45-458e-9504-bbbbae0289c0" providerId="ADAL" clId="{C80FA4CD-B288-A945-8FE8-215FC1EE1E99}" dt="2024-06-03T15:56:57.224" v="325" actId="21"/>
          <ac:cxnSpMkLst>
            <pc:docMk/>
            <pc:sldMk cId="574911188" sldId="291"/>
            <ac:cxnSpMk id="12" creationId="{B6D3663A-47B1-3A4B-BFFE-B34E845D24A8}"/>
          </ac:cxnSpMkLst>
        </pc:cxnChg>
        <pc:cxnChg chg="del">
          <ac:chgData name="Guilherme Ruiz Ferreira" userId="6085ef24-5f45-458e-9504-bbbbae0289c0" providerId="ADAL" clId="{C80FA4CD-B288-A945-8FE8-215FC1EE1E99}" dt="2024-06-03T15:56:57.224" v="325" actId="21"/>
          <ac:cxnSpMkLst>
            <pc:docMk/>
            <pc:sldMk cId="574911188" sldId="291"/>
            <ac:cxnSpMk id="13" creationId="{ED428B4B-7408-18B7-8D72-836894189D8D}"/>
          </ac:cxnSpMkLst>
        </pc:cxnChg>
        <pc:cxnChg chg="add mod">
          <ac:chgData name="Guilherme Ruiz Ferreira" userId="6085ef24-5f45-458e-9504-bbbbae0289c0" providerId="ADAL" clId="{C80FA4CD-B288-A945-8FE8-215FC1EE1E99}" dt="2024-06-05T12:08:15.097" v="1637" actId="1076"/>
          <ac:cxnSpMkLst>
            <pc:docMk/>
            <pc:sldMk cId="574911188" sldId="291"/>
            <ac:cxnSpMk id="14" creationId="{710255D8-33ED-6B45-AE1B-3DEBF18AE68F}"/>
          </ac:cxnSpMkLst>
        </pc:cxnChg>
      </pc:sldChg>
      <pc:sldChg chg="del">
        <pc:chgData name="Guilherme Ruiz Ferreira" userId="6085ef24-5f45-458e-9504-bbbbae0289c0" providerId="ADAL" clId="{C80FA4CD-B288-A945-8FE8-215FC1EE1E99}" dt="2024-06-03T15:46:18.669" v="36" actId="2696"/>
        <pc:sldMkLst>
          <pc:docMk/>
          <pc:sldMk cId="2266640421" sldId="713"/>
        </pc:sldMkLst>
      </pc:sldChg>
      <pc:sldChg chg="modSp mod ord">
        <pc:chgData name="Guilherme Ruiz Ferreira" userId="6085ef24-5f45-458e-9504-bbbbae0289c0" providerId="ADAL" clId="{C80FA4CD-B288-A945-8FE8-215FC1EE1E99}" dt="2024-06-05T12:47:54.006" v="3663" actId="2"/>
        <pc:sldMkLst>
          <pc:docMk/>
          <pc:sldMk cId="1120011880" sldId="716"/>
        </pc:sldMkLst>
        <pc:spChg chg="mod">
          <ac:chgData name="Guilherme Ruiz Ferreira" userId="6085ef24-5f45-458e-9504-bbbbae0289c0" providerId="ADAL" clId="{C80FA4CD-B288-A945-8FE8-215FC1EE1E99}" dt="2024-06-05T12:47:54.006" v="3663" actId="2"/>
          <ac:spMkLst>
            <pc:docMk/>
            <pc:sldMk cId="1120011880" sldId="716"/>
            <ac:spMk id="3" creationId="{0EB968D5-0715-7D55-0581-679BE977D650}"/>
          </ac:spMkLst>
        </pc:spChg>
      </pc:sldChg>
      <pc:sldChg chg="delSp modSp mod">
        <pc:chgData name="Guilherme Ruiz Ferreira" userId="6085ef24-5f45-458e-9504-bbbbae0289c0" providerId="ADAL" clId="{C80FA4CD-B288-A945-8FE8-215FC1EE1E99}" dt="2024-06-05T12:06:35.584" v="1623" actId="20577"/>
        <pc:sldMkLst>
          <pc:docMk/>
          <pc:sldMk cId="2886571552" sldId="717"/>
        </pc:sldMkLst>
        <pc:spChg chg="mod">
          <ac:chgData name="Guilherme Ruiz Ferreira" userId="6085ef24-5f45-458e-9504-bbbbae0289c0" providerId="ADAL" clId="{C80FA4CD-B288-A945-8FE8-215FC1EE1E99}" dt="2024-06-05T12:06:35.584" v="1623" actId="20577"/>
          <ac:spMkLst>
            <pc:docMk/>
            <pc:sldMk cId="2886571552" sldId="717"/>
            <ac:spMk id="2" creationId="{A0A7A372-9722-2885-8629-371A6B06024F}"/>
          </ac:spMkLst>
        </pc:spChg>
        <pc:spChg chg="del">
          <ac:chgData name="Guilherme Ruiz Ferreira" userId="6085ef24-5f45-458e-9504-bbbbae0289c0" providerId="ADAL" clId="{C80FA4CD-B288-A945-8FE8-215FC1EE1E99}" dt="2024-06-03T16:00:59.936" v="438" actId="478"/>
          <ac:spMkLst>
            <pc:docMk/>
            <pc:sldMk cId="2886571552" sldId="717"/>
            <ac:spMk id="27" creationId="{19587115-FB20-F6D6-2E25-39209F5C39C7}"/>
          </ac:spMkLst>
        </pc:spChg>
        <pc:picChg chg="mod">
          <ac:chgData name="Guilherme Ruiz Ferreira" userId="6085ef24-5f45-458e-9504-bbbbae0289c0" providerId="ADAL" clId="{C80FA4CD-B288-A945-8FE8-215FC1EE1E99}" dt="2024-06-04T14:44:38.256" v="594" actId="14826"/>
          <ac:picMkLst>
            <pc:docMk/>
            <pc:sldMk cId="2886571552" sldId="717"/>
            <ac:picMk id="19" creationId="{AAFD2150-441A-F32A-FA1D-7EBEFABC3072}"/>
          </ac:picMkLst>
        </pc:picChg>
        <pc:picChg chg="mod">
          <ac:chgData name="Guilherme Ruiz Ferreira" userId="6085ef24-5f45-458e-9504-bbbbae0289c0" providerId="ADAL" clId="{C80FA4CD-B288-A945-8FE8-215FC1EE1E99}" dt="2024-06-04T14:44:15.601" v="591" actId="14826"/>
          <ac:picMkLst>
            <pc:docMk/>
            <pc:sldMk cId="2886571552" sldId="717"/>
            <ac:picMk id="23" creationId="{56F7C2EE-65B7-C452-5A2B-BD2010BBFCB8}"/>
          </ac:picMkLst>
        </pc:picChg>
      </pc:sldChg>
      <pc:sldChg chg="addSp delSp modSp mod">
        <pc:chgData name="Guilherme Ruiz Ferreira" userId="6085ef24-5f45-458e-9504-bbbbae0289c0" providerId="ADAL" clId="{C80FA4CD-B288-A945-8FE8-215FC1EE1E99}" dt="2024-06-05T12:46:06.603" v="3649" actId="20577"/>
        <pc:sldMkLst>
          <pc:docMk/>
          <pc:sldMk cId="2289452132" sldId="718"/>
        </pc:sldMkLst>
        <pc:spChg chg="mod">
          <ac:chgData name="Guilherme Ruiz Ferreira" userId="6085ef24-5f45-458e-9504-bbbbae0289c0" providerId="ADAL" clId="{C80FA4CD-B288-A945-8FE8-215FC1EE1E99}" dt="2024-06-05T12:46:06.603" v="3649" actId="20577"/>
          <ac:spMkLst>
            <pc:docMk/>
            <pc:sldMk cId="2289452132" sldId="718"/>
            <ac:spMk id="2" creationId="{91AEC36C-0A1A-F599-DEE8-A31B11536D2A}"/>
          </ac:spMkLst>
        </pc:spChg>
        <pc:spChg chg="del">
          <ac:chgData name="Guilherme Ruiz Ferreira" userId="6085ef24-5f45-458e-9504-bbbbae0289c0" providerId="ADAL" clId="{C80FA4CD-B288-A945-8FE8-215FC1EE1E99}" dt="2024-06-03T15:54:09.515" v="290" actId="478"/>
          <ac:spMkLst>
            <pc:docMk/>
            <pc:sldMk cId="2289452132" sldId="718"/>
            <ac:spMk id="6" creationId="{3EE6B7AB-468A-6587-7F6A-51665B84991F}"/>
          </ac:spMkLst>
        </pc:spChg>
        <pc:spChg chg="del mod">
          <ac:chgData name="Guilherme Ruiz Ferreira" userId="6085ef24-5f45-458e-9504-bbbbae0289c0" providerId="ADAL" clId="{C80FA4CD-B288-A945-8FE8-215FC1EE1E99}" dt="2024-06-03T15:54:34.608" v="297" actId="478"/>
          <ac:spMkLst>
            <pc:docMk/>
            <pc:sldMk cId="2289452132" sldId="718"/>
            <ac:spMk id="12" creationId="{D7F2544C-85AC-B902-1EA8-3B19C24BA0A2}"/>
          </ac:spMkLst>
        </pc:spChg>
        <pc:spChg chg="del">
          <ac:chgData name="Guilherme Ruiz Ferreira" userId="6085ef24-5f45-458e-9504-bbbbae0289c0" providerId="ADAL" clId="{C80FA4CD-B288-A945-8FE8-215FC1EE1E99}" dt="2024-06-03T15:54:37.875" v="298" actId="478"/>
          <ac:spMkLst>
            <pc:docMk/>
            <pc:sldMk cId="2289452132" sldId="718"/>
            <ac:spMk id="13" creationId="{75D28FC7-B27D-2EC9-7D95-FBD388110D84}"/>
          </ac:spMkLst>
        </pc:spChg>
        <pc:spChg chg="add mod">
          <ac:chgData name="Guilherme Ruiz Ferreira" userId="6085ef24-5f45-458e-9504-bbbbae0289c0" providerId="ADAL" clId="{C80FA4CD-B288-A945-8FE8-215FC1EE1E99}" dt="2024-06-03T15:54:30.889" v="296"/>
          <ac:spMkLst>
            <pc:docMk/>
            <pc:sldMk cId="2289452132" sldId="718"/>
            <ac:spMk id="14" creationId="{B82B2AF3-D3CF-22FE-9380-9025E70D02AE}"/>
          </ac:spMkLst>
        </pc:spChg>
        <pc:spChg chg="del">
          <ac:chgData name="Guilherme Ruiz Ferreira" userId="6085ef24-5f45-458e-9504-bbbbae0289c0" providerId="ADAL" clId="{C80FA4CD-B288-A945-8FE8-215FC1EE1E99}" dt="2024-06-03T15:54:12.901" v="292" actId="478"/>
          <ac:spMkLst>
            <pc:docMk/>
            <pc:sldMk cId="2289452132" sldId="718"/>
            <ac:spMk id="16" creationId="{9C6EEB54-2D2B-745C-6BD7-24779AC3B497}"/>
          </ac:spMkLst>
        </pc:spChg>
        <pc:spChg chg="del">
          <ac:chgData name="Guilherme Ruiz Ferreira" userId="6085ef24-5f45-458e-9504-bbbbae0289c0" providerId="ADAL" clId="{C80FA4CD-B288-A945-8FE8-215FC1EE1E99}" dt="2024-06-03T15:54:09.515" v="290" actId="478"/>
          <ac:spMkLst>
            <pc:docMk/>
            <pc:sldMk cId="2289452132" sldId="718"/>
            <ac:spMk id="17" creationId="{6795AE6C-6E23-FDE4-642E-0AEFE8AAC70C}"/>
          </ac:spMkLst>
        </pc:spChg>
        <pc:spChg chg="del mod">
          <ac:chgData name="Guilherme Ruiz Ferreira" userId="6085ef24-5f45-458e-9504-bbbbae0289c0" providerId="ADAL" clId="{C80FA4CD-B288-A945-8FE8-215FC1EE1E99}" dt="2024-06-03T15:54:17.443" v="295" actId="478"/>
          <ac:spMkLst>
            <pc:docMk/>
            <pc:sldMk cId="2289452132" sldId="718"/>
            <ac:spMk id="18" creationId="{5DF7896C-9D49-8907-5216-D7B13D2F12E3}"/>
          </ac:spMkLst>
        </pc:spChg>
        <pc:spChg chg="add mod">
          <ac:chgData name="Guilherme Ruiz Ferreira" userId="6085ef24-5f45-458e-9504-bbbbae0289c0" providerId="ADAL" clId="{C80FA4CD-B288-A945-8FE8-215FC1EE1E99}" dt="2024-06-03T15:54:30.889" v="296"/>
          <ac:spMkLst>
            <pc:docMk/>
            <pc:sldMk cId="2289452132" sldId="718"/>
            <ac:spMk id="19" creationId="{9959EB5F-E797-40E6-D97C-E1E0477F0589}"/>
          </ac:spMkLst>
        </pc:spChg>
        <pc:spChg chg="del">
          <ac:chgData name="Guilherme Ruiz Ferreira" userId="6085ef24-5f45-458e-9504-bbbbae0289c0" providerId="ADAL" clId="{C80FA4CD-B288-A945-8FE8-215FC1EE1E99}" dt="2024-06-03T15:54:09.515" v="290" actId="478"/>
          <ac:spMkLst>
            <pc:docMk/>
            <pc:sldMk cId="2289452132" sldId="718"/>
            <ac:spMk id="20" creationId="{939DE9C1-324F-77FB-49A2-C05AC26FAAEB}"/>
          </ac:spMkLst>
        </pc:spChg>
        <pc:spChg chg="add mod">
          <ac:chgData name="Guilherme Ruiz Ferreira" userId="6085ef24-5f45-458e-9504-bbbbae0289c0" providerId="ADAL" clId="{C80FA4CD-B288-A945-8FE8-215FC1EE1E99}" dt="2024-06-03T15:54:39.198" v="300"/>
          <ac:spMkLst>
            <pc:docMk/>
            <pc:sldMk cId="2289452132" sldId="718"/>
            <ac:spMk id="23" creationId="{B3C6A98C-0BAB-D4D0-8AAE-333801C236FD}"/>
          </ac:spMkLst>
        </pc:spChg>
        <pc:spChg chg="add mod">
          <ac:chgData name="Guilherme Ruiz Ferreira" userId="6085ef24-5f45-458e-9504-bbbbae0289c0" providerId="ADAL" clId="{C80FA4CD-B288-A945-8FE8-215FC1EE1E99}" dt="2024-06-03T15:54:39.198" v="300"/>
          <ac:spMkLst>
            <pc:docMk/>
            <pc:sldMk cId="2289452132" sldId="718"/>
            <ac:spMk id="24" creationId="{E27BAA97-AE1D-4954-06F2-36DC0D8B39DE}"/>
          </ac:spMkLst>
        </pc:spChg>
        <pc:spChg chg="add mod">
          <ac:chgData name="Guilherme Ruiz Ferreira" userId="6085ef24-5f45-458e-9504-bbbbae0289c0" providerId="ADAL" clId="{C80FA4CD-B288-A945-8FE8-215FC1EE1E99}" dt="2024-06-03T15:57:31.972" v="339" actId="1037"/>
          <ac:spMkLst>
            <pc:docMk/>
            <pc:sldMk cId="2289452132" sldId="718"/>
            <ac:spMk id="28" creationId="{F349F496-325D-0B08-B22A-F3FC33DF74FE}"/>
          </ac:spMkLst>
        </pc:spChg>
        <pc:spChg chg="add mod">
          <ac:chgData name="Guilherme Ruiz Ferreira" userId="6085ef24-5f45-458e-9504-bbbbae0289c0" providerId="ADAL" clId="{C80FA4CD-B288-A945-8FE8-215FC1EE1E99}" dt="2024-06-03T15:57:25.584" v="336" actId="1038"/>
          <ac:spMkLst>
            <pc:docMk/>
            <pc:sldMk cId="2289452132" sldId="718"/>
            <ac:spMk id="29" creationId="{E803E1CF-B513-2D43-459F-5217B511E190}"/>
          </ac:spMkLst>
        </pc:spChg>
        <pc:spChg chg="add mod">
          <ac:chgData name="Guilherme Ruiz Ferreira" userId="6085ef24-5f45-458e-9504-bbbbae0289c0" providerId="ADAL" clId="{C80FA4CD-B288-A945-8FE8-215FC1EE1E99}" dt="2024-06-03T16:00:38.100" v="437" actId="16959"/>
          <ac:spMkLst>
            <pc:docMk/>
            <pc:sldMk cId="2289452132" sldId="718"/>
            <ac:spMk id="30" creationId="{1B36A4FE-284B-5C70-A174-2452CAB1CEDD}"/>
          </ac:spMkLst>
        </pc:spChg>
        <pc:picChg chg="del mod">
          <ac:chgData name="Guilherme Ruiz Ferreira" userId="6085ef24-5f45-458e-9504-bbbbae0289c0" providerId="ADAL" clId="{C80FA4CD-B288-A945-8FE8-215FC1EE1E99}" dt="2024-06-03T15:54:38.845" v="299" actId="478"/>
          <ac:picMkLst>
            <pc:docMk/>
            <pc:sldMk cId="2289452132" sldId="718"/>
            <ac:picMk id="3" creationId="{51AA231C-E97E-8823-A560-9E63496B163E}"/>
          </ac:picMkLst>
        </pc:picChg>
        <pc:picChg chg="del">
          <ac:chgData name="Guilherme Ruiz Ferreira" userId="6085ef24-5f45-458e-9504-bbbbae0289c0" providerId="ADAL" clId="{C80FA4CD-B288-A945-8FE8-215FC1EE1E99}" dt="2024-06-03T15:54:01.623" v="289" actId="478"/>
          <ac:picMkLst>
            <pc:docMk/>
            <pc:sldMk cId="2289452132" sldId="718"/>
            <ac:picMk id="5" creationId="{DA0A8286-9749-995C-630B-56ABD65BDA5C}"/>
          </ac:picMkLst>
        </pc:picChg>
        <pc:picChg chg="del">
          <ac:chgData name="Guilherme Ruiz Ferreira" userId="6085ef24-5f45-458e-9504-bbbbae0289c0" providerId="ADAL" clId="{C80FA4CD-B288-A945-8FE8-215FC1EE1E99}" dt="2024-06-03T15:54:09.515" v="290" actId="478"/>
          <ac:picMkLst>
            <pc:docMk/>
            <pc:sldMk cId="2289452132" sldId="718"/>
            <ac:picMk id="8" creationId="{9A04E69A-2AB1-1EAB-542B-23AC2EB55A43}"/>
          </ac:picMkLst>
        </pc:picChg>
        <pc:picChg chg="add mod">
          <ac:chgData name="Guilherme Ruiz Ferreira" userId="6085ef24-5f45-458e-9504-bbbbae0289c0" providerId="ADAL" clId="{C80FA4CD-B288-A945-8FE8-215FC1EE1E99}" dt="2024-06-03T15:54:30.889" v="296"/>
          <ac:picMkLst>
            <pc:docMk/>
            <pc:sldMk cId="2289452132" sldId="718"/>
            <ac:picMk id="9" creationId="{354B205A-F0DB-475A-31F0-26867F9CF653}"/>
          </ac:picMkLst>
        </pc:picChg>
        <pc:picChg chg="add mod">
          <ac:chgData name="Guilherme Ruiz Ferreira" userId="6085ef24-5f45-458e-9504-bbbbae0289c0" providerId="ADAL" clId="{C80FA4CD-B288-A945-8FE8-215FC1EE1E99}" dt="2024-06-04T14:48:10.881" v="595" actId="14826"/>
          <ac:picMkLst>
            <pc:docMk/>
            <pc:sldMk cId="2289452132" sldId="718"/>
            <ac:picMk id="21" creationId="{D0D30068-BAE0-77F6-7683-25E67B932A56}"/>
          </ac:picMkLst>
        </pc:picChg>
        <pc:picChg chg="add del mod">
          <ac:chgData name="Guilherme Ruiz Ferreira" userId="6085ef24-5f45-458e-9504-bbbbae0289c0" providerId="ADAL" clId="{C80FA4CD-B288-A945-8FE8-215FC1EE1E99}" dt="2024-06-03T15:57:38.385" v="340" actId="21"/>
          <ac:picMkLst>
            <pc:docMk/>
            <pc:sldMk cId="2289452132" sldId="718"/>
            <ac:picMk id="25" creationId="{BA7BAF74-BC78-6A01-9A61-199564E2068C}"/>
          </ac:picMkLst>
        </pc:picChg>
        <pc:cxnChg chg="del">
          <ac:chgData name="Guilherme Ruiz Ferreira" userId="6085ef24-5f45-458e-9504-bbbbae0289c0" providerId="ADAL" clId="{C80FA4CD-B288-A945-8FE8-215FC1EE1E99}" dt="2024-06-03T15:54:14.429" v="293" actId="478"/>
          <ac:cxnSpMkLst>
            <pc:docMk/>
            <pc:sldMk cId="2289452132" sldId="718"/>
            <ac:cxnSpMk id="15" creationId="{73CCFF69-44E7-63FD-79B9-79A2DBC80752}"/>
          </ac:cxnSpMkLst>
        </pc:cxnChg>
        <pc:cxnChg chg="del">
          <ac:chgData name="Guilherme Ruiz Ferreira" userId="6085ef24-5f45-458e-9504-bbbbae0289c0" providerId="ADAL" clId="{C80FA4CD-B288-A945-8FE8-215FC1EE1E99}" dt="2024-06-03T15:54:11.549" v="291" actId="478"/>
          <ac:cxnSpMkLst>
            <pc:docMk/>
            <pc:sldMk cId="2289452132" sldId="718"/>
            <ac:cxnSpMk id="22" creationId="{CC5BD0F1-A839-EAA3-1506-3BAE588645B8}"/>
          </ac:cxnSpMkLst>
        </pc:cxnChg>
        <pc:cxnChg chg="add mod">
          <ac:chgData name="Guilherme Ruiz Ferreira" userId="6085ef24-5f45-458e-9504-bbbbae0289c0" providerId="ADAL" clId="{C80FA4CD-B288-A945-8FE8-215FC1EE1E99}" dt="2024-06-03T15:57:31.972" v="339" actId="1037"/>
          <ac:cxnSpMkLst>
            <pc:docMk/>
            <pc:sldMk cId="2289452132" sldId="718"/>
            <ac:cxnSpMk id="26" creationId="{3FE711F2-A2AF-B791-75AD-5433C961F5AE}"/>
          </ac:cxnSpMkLst>
        </pc:cxnChg>
        <pc:cxnChg chg="add mod">
          <ac:chgData name="Guilherme Ruiz Ferreira" userId="6085ef24-5f45-458e-9504-bbbbae0289c0" providerId="ADAL" clId="{C80FA4CD-B288-A945-8FE8-215FC1EE1E99}" dt="2024-06-03T15:57:25.584" v="336" actId="1038"/>
          <ac:cxnSpMkLst>
            <pc:docMk/>
            <pc:sldMk cId="2289452132" sldId="718"/>
            <ac:cxnSpMk id="27" creationId="{FFFE5B26-343B-78EC-BD39-443F1C8C4823}"/>
          </ac:cxnSpMkLst>
        </pc:cxnChg>
      </pc:sldChg>
      <pc:sldChg chg="delSp modSp del mod">
        <pc:chgData name="Guilherme Ruiz Ferreira" userId="6085ef24-5f45-458e-9504-bbbbae0289c0" providerId="ADAL" clId="{C80FA4CD-B288-A945-8FE8-215FC1EE1E99}" dt="2024-06-03T15:49:59.200" v="138" actId="2696"/>
        <pc:sldMkLst>
          <pc:docMk/>
          <pc:sldMk cId="1062360277" sldId="719"/>
        </pc:sldMkLst>
        <pc:spChg chg="del">
          <ac:chgData name="Guilherme Ruiz Ferreira" userId="6085ef24-5f45-458e-9504-bbbbae0289c0" providerId="ADAL" clId="{C80FA4CD-B288-A945-8FE8-215FC1EE1E99}" dt="2024-06-03T15:49:32.792" v="132" actId="478"/>
          <ac:spMkLst>
            <pc:docMk/>
            <pc:sldMk cId="1062360277" sldId="719"/>
            <ac:spMk id="16" creationId="{1D9E81B2-1088-A2E2-260D-8E3BFFD40265}"/>
          </ac:spMkLst>
        </pc:spChg>
        <pc:spChg chg="del mod">
          <ac:chgData name="Guilherme Ruiz Ferreira" userId="6085ef24-5f45-458e-9504-bbbbae0289c0" providerId="ADAL" clId="{C80FA4CD-B288-A945-8FE8-215FC1EE1E99}" dt="2024-06-03T15:49:36.465" v="136" actId="478"/>
          <ac:spMkLst>
            <pc:docMk/>
            <pc:sldMk cId="1062360277" sldId="719"/>
            <ac:spMk id="17" creationId="{D77EECA1-45BA-483A-9D5B-3F9A3752AF73}"/>
          </ac:spMkLst>
        </pc:spChg>
        <pc:spChg chg="del">
          <ac:chgData name="Guilherme Ruiz Ferreira" userId="6085ef24-5f45-458e-9504-bbbbae0289c0" providerId="ADAL" clId="{C80FA4CD-B288-A945-8FE8-215FC1EE1E99}" dt="2024-06-03T15:49:32.792" v="132" actId="478"/>
          <ac:spMkLst>
            <pc:docMk/>
            <pc:sldMk cId="1062360277" sldId="719"/>
            <ac:spMk id="20" creationId="{B47488A2-02BC-5978-F36B-DFE1916A1183}"/>
          </ac:spMkLst>
        </pc:spChg>
        <pc:picChg chg="mod">
          <ac:chgData name="Guilherme Ruiz Ferreira" userId="6085ef24-5f45-458e-9504-bbbbae0289c0" providerId="ADAL" clId="{C80FA4CD-B288-A945-8FE8-215FC1EE1E99}" dt="2024-06-03T15:49:52.588" v="137" actId="14826"/>
          <ac:picMkLst>
            <pc:docMk/>
            <pc:sldMk cId="1062360277" sldId="719"/>
            <ac:picMk id="3" creationId="{B74BAC64-E2AE-4D4E-2B30-79E4953F1198}"/>
          </ac:picMkLst>
        </pc:picChg>
        <pc:picChg chg="del">
          <ac:chgData name="Guilherme Ruiz Ferreira" userId="6085ef24-5f45-458e-9504-bbbbae0289c0" providerId="ADAL" clId="{C80FA4CD-B288-A945-8FE8-215FC1EE1E99}" dt="2024-06-03T15:49:34.450" v="134" actId="478"/>
          <ac:picMkLst>
            <pc:docMk/>
            <pc:sldMk cId="1062360277" sldId="719"/>
            <ac:picMk id="5" creationId="{ABED17DD-080E-4988-6BDD-B7BD98CD001B}"/>
          </ac:picMkLst>
        </pc:picChg>
        <pc:picChg chg="del">
          <ac:chgData name="Guilherme Ruiz Ferreira" userId="6085ef24-5f45-458e-9504-bbbbae0289c0" providerId="ADAL" clId="{C80FA4CD-B288-A945-8FE8-215FC1EE1E99}" dt="2024-06-03T15:49:33.837" v="133" actId="478"/>
          <ac:picMkLst>
            <pc:docMk/>
            <pc:sldMk cId="1062360277" sldId="719"/>
            <ac:picMk id="8" creationId="{FC4DB489-22CC-F9A1-FA18-90B28BB39C8D}"/>
          </ac:picMkLst>
        </pc:picChg>
        <pc:cxnChg chg="del">
          <ac:chgData name="Guilherme Ruiz Ferreira" userId="6085ef24-5f45-458e-9504-bbbbae0289c0" providerId="ADAL" clId="{C80FA4CD-B288-A945-8FE8-215FC1EE1E99}" dt="2024-06-03T15:49:32.792" v="132" actId="478"/>
          <ac:cxnSpMkLst>
            <pc:docMk/>
            <pc:sldMk cId="1062360277" sldId="719"/>
            <ac:cxnSpMk id="22" creationId="{CDCC1922-32CD-70E6-37F3-50890D5062B6}"/>
          </ac:cxnSpMkLst>
        </pc:cxnChg>
      </pc:sldChg>
      <pc:sldChg chg="del">
        <pc:chgData name="Guilherme Ruiz Ferreira" userId="6085ef24-5f45-458e-9504-bbbbae0289c0" providerId="ADAL" clId="{C80FA4CD-B288-A945-8FE8-215FC1EE1E99}" dt="2024-06-03T15:46:53.081" v="40" actId="2696"/>
        <pc:sldMkLst>
          <pc:docMk/>
          <pc:sldMk cId="256799807" sldId="723"/>
        </pc:sldMkLst>
      </pc:sldChg>
      <pc:sldChg chg="del">
        <pc:chgData name="Guilherme Ruiz Ferreira" userId="6085ef24-5f45-458e-9504-bbbbae0289c0" providerId="ADAL" clId="{C80FA4CD-B288-A945-8FE8-215FC1EE1E99}" dt="2024-06-03T15:50:01.213" v="139" actId="2696"/>
        <pc:sldMkLst>
          <pc:docMk/>
          <pc:sldMk cId="3130172644" sldId="727"/>
        </pc:sldMkLst>
      </pc:sldChg>
      <pc:sldChg chg="del">
        <pc:chgData name="Guilherme Ruiz Ferreira" userId="6085ef24-5f45-458e-9504-bbbbae0289c0" providerId="ADAL" clId="{C80FA4CD-B288-A945-8FE8-215FC1EE1E99}" dt="2024-06-03T15:46:51.803" v="39" actId="2696"/>
        <pc:sldMkLst>
          <pc:docMk/>
          <pc:sldMk cId="1661939877" sldId="728"/>
        </pc:sldMkLst>
      </pc:sldChg>
      <pc:sldChg chg="del">
        <pc:chgData name="Guilherme Ruiz Ferreira" userId="6085ef24-5f45-458e-9504-bbbbae0289c0" providerId="ADAL" clId="{C80FA4CD-B288-A945-8FE8-215FC1EE1E99}" dt="2024-06-03T15:46:55.031" v="41" actId="2696"/>
        <pc:sldMkLst>
          <pc:docMk/>
          <pc:sldMk cId="295626165" sldId="729"/>
        </pc:sldMkLst>
      </pc:sldChg>
      <pc:sldChg chg="del">
        <pc:chgData name="Guilherme Ruiz Ferreira" userId="6085ef24-5f45-458e-9504-bbbbae0289c0" providerId="ADAL" clId="{C80FA4CD-B288-A945-8FE8-215FC1EE1E99}" dt="2024-06-03T15:46:56.003" v="42" actId="2696"/>
        <pc:sldMkLst>
          <pc:docMk/>
          <pc:sldMk cId="2927375017" sldId="730"/>
        </pc:sldMkLst>
      </pc:sldChg>
      <pc:sldChg chg="del">
        <pc:chgData name="Guilherme Ruiz Ferreira" userId="6085ef24-5f45-458e-9504-bbbbae0289c0" providerId="ADAL" clId="{C80FA4CD-B288-A945-8FE8-215FC1EE1E99}" dt="2024-06-03T15:46:42.040" v="38" actId="2696"/>
        <pc:sldMkLst>
          <pc:docMk/>
          <pc:sldMk cId="4005459675" sldId="731"/>
        </pc:sldMkLst>
      </pc:sldChg>
      <pc:sldChg chg="del">
        <pc:chgData name="Guilherme Ruiz Ferreira" userId="6085ef24-5f45-458e-9504-bbbbae0289c0" providerId="ADAL" clId="{C80FA4CD-B288-A945-8FE8-215FC1EE1E99}" dt="2024-06-03T15:46:17.544" v="35" actId="2696"/>
        <pc:sldMkLst>
          <pc:docMk/>
          <pc:sldMk cId="3001405316" sldId="732"/>
        </pc:sldMkLst>
      </pc:sldChg>
      <pc:sldChg chg="del">
        <pc:chgData name="Guilherme Ruiz Ferreira" userId="6085ef24-5f45-458e-9504-bbbbae0289c0" providerId="ADAL" clId="{C80FA4CD-B288-A945-8FE8-215FC1EE1E99}" dt="2024-06-03T15:46:41.364" v="37" actId="2696"/>
        <pc:sldMkLst>
          <pc:docMk/>
          <pc:sldMk cId="681182916" sldId="735"/>
        </pc:sldMkLst>
      </pc:sldChg>
      <pc:sldChg chg="addSp delSp modSp add mod ord">
        <pc:chgData name="Guilherme Ruiz Ferreira" userId="6085ef24-5f45-458e-9504-bbbbae0289c0" providerId="ADAL" clId="{C80FA4CD-B288-A945-8FE8-215FC1EE1E99}" dt="2024-06-05T12:11:22.912" v="1736" actId="1076"/>
        <pc:sldMkLst>
          <pc:docMk/>
          <pc:sldMk cId="3566024369" sldId="735"/>
        </pc:sldMkLst>
        <pc:spChg chg="mod">
          <ac:chgData name="Guilherme Ruiz Ferreira" userId="6085ef24-5f45-458e-9504-bbbbae0289c0" providerId="ADAL" clId="{C80FA4CD-B288-A945-8FE8-215FC1EE1E99}" dt="2024-06-03T15:48:29.280" v="94" actId="20577"/>
          <ac:spMkLst>
            <pc:docMk/>
            <pc:sldMk cId="3566024369" sldId="735"/>
            <ac:spMk id="2" creationId="{91AEC36C-0A1A-F599-DEE8-A31B11536D2A}"/>
          </ac:spMkLst>
        </pc:spChg>
        <pc:spChg chg="add mod">
          <ac:chgData name="Guilherme Ruiz Ferreira" userId="6085ef24-5f45-458e-9504-bbbbae0289c0" providerId="ADAL" clId="{C80FA4CD-B288-A945-8FE8-215FC1EE1E99}" dt="2024-06-05T12:11:22.912" v="1736" actId="1076"/>
          <ac:spMkLst>
            <pc:docMk/>
            <pc:sldMk cId="3566024369" sldId="735"/>
            <ac:spMk id="3" creationId="{C0B71B47-2DB4-EF73-09AB-D8EDD91CF0FE}"/>
          </ac:spMkLst>
        </pc:spChg>
        <pc:spChg chg="del">
          <ac:chgData name="Guilherme Ruiz Ferreira" userId="6085ef24-5f45-458e-9504-bbbbae0289c0" providerId="ADAL" clId="{C80FA4CD-B288-A945-8FE8-215FC1EE1E99}" dt="2024-06-03T15:52:47.422" v="272" actId="478"/>
          <ac:spMkLst>
            <pc:docMk/>
            <pc:sldMk cId="3566024369" sldId="735"/>
            <ac:spMk id="6" creationId="{3EE6B7AB-468A-6587-7F6A-51665B84991F}"/>
          </ac:spMkLst>
        </pc:spChg>
        <pc:spChg chg="del">
          <ac:chgData name="Guilherme Ruiz Ferreira" userId="6085ef24-5f45-458e-9504-bbbbae0289c0" providerId="ADAL" clId="{C80FA4CD-B288-A945-8FE8-215FC1EE1E99}" dt="2024-06-03T15:53:05.555" v="278" actId="478"/>
          <ac:spMkLst>
            <pc:docMk/>
            <pc:sldMk cId="3566024369" sldId="735"/>
            <ac:spMk id="12" creationId="{D7F2544C-85AC-B902-1EA8-3B19C24BA0A2}"/>
          </ac:spMkLst>
        </pc:spChg>
        <pc:spChg chg="del">
          <ac:chgData name="Guilherme Ruiz Ferreira" userId="6085ef24-5f45-458e-9504-bbbbae0289c0" providerId="ADAL" clId="{C80FA4CD-B288-A945-8FE8-215FC1EE1E99}" dt="2024-06-03T15:53:08.462" v="279" actId="478"/>
          <ac:spMkLst>
            <pc:docMk/>
            <pc:sldMk cId="3566024369" sldId="735"/>
            <ac:spMk id="13" creationId="{75D28FC7-B27D-2EC9-7D95-FBD388110D84}"/>
          </ac:spMkLst>
        </pc:spChg>
        <pc:spChg chg="add mod">
          <ac:chgData name="Guilherme Ruiz Ferreira" userId="6085ef24-5f45-458e-9504-bbbbae0289c0" providerId="ADAL" clId="{C80FA4CD-B288-A945-8FE8-215FC1EE1E99}" dt="2024-06-03T15:53:16.029" v="280"/>
          <ac:spMkLst>
            <pc:docMk/>
            <pc:sldMk cId="3566024369" sldId="735"/>
            <ac:spMk id="14" creationId="{DDC6C4BB-EEA9-B2D3-F952-46814992C65D}"/>
          </ac:spMkLst>
        </pc:spChg>
        <pc:spChg chg="del">
          <ac:chgData name="Guilherme Ruiz Ferreira" userId="6085ef24-5f45-458e-9504-bbbbae0289c0" providerId="ADAL" clId="{C80FA4CD-B288-A945-8FE8-215FC1EE1E99}" dt="2024-06-03T15:52:47.422" v="272" actId="478"/>
          <ac:spMkLst>
            <pc:docMk/>
            <pc:sldMk cId="3566024369" sldId="735"/>
            <ac:spMk id="16" creationId="{9C6EEB54-2D2B-745C-6BD7-24779AC3B497}"/>
          </ac:spMkLst>
        </pc:spChg>
        <pc:spChg chg="del">
          <ac:chgData name="Guilherme Ruiz Ferreira" userId="6085ef24-5f45-458e-9504-bbbbae0289c0" providerId="ADAL" clId="{C80FA4CD-B288-A945-8FE8-215FC1EE1E99}" dt="2024-06-03T15:52:48.277" v="273" actId="478"/>
          <ac:spMkLst>
            <pc:docMk/>
            <pc:sldMk cId="3566024369" sldId="735"/>
            <ac:spMk id="17" creationId="{6795AE6C-6E23-FDE4-642E-0AEFE8AAC70C}"/>
          </ac:spMkLst>
        </pc:spChg>
        <pc:spChg chg="del">
          <ac:chgData name="Guilherme Ruiz Ferreira" userId="6085ef24-5f45-458e-9504-bbbbae0289c0" providerId="ADAL" clId="{C80FA4CD-B288-A945-8FE8-215FC1EE1E99}" dt="2024-06-03T15:52:54.849" v="274" actId="478"/>
          <ac:spMkLst>
            <pc:docMk/>
            <pc:sldMk cId="3566024369" sldId="735"/>
            <ac:spMk id="18" creationId="{5DF7896C-9D49-8907-5216-D7B13D2F12E3}"/>
          </ac:spMkLst>
        </pc:spChg>
        <pc:spChg chg="add mod">
          <ac:chgData name="Guilherme Ruiz Ferreira" userId="6085ef24-5f45-458e-9504-bbbbae0289c0" providerId="ADAL" clId="{C80FA4CD-B288-A945-8FE8-215FC1EE1E99}" dt="2024-06-03T15:53:16.029" v="280"/>
          <ac:spMkLst>
            <pc:docMk/>
            <pc:sldMk cId="3566024369" sldId="735"/>
            <ac:spMk id="19" creationId="{D2AD8DA6-AEAB-0ECB-EC69-07FC46DF3098}"/>
          </ac:spMkLst>
        </pc:spChg>
        <pc:spChg chg="del">
          <ac:chgData name="Guilherme Ruiz Ferreira" userId="6085ef24-5f45-458e-9504-bbbbae0289c0" providerId="ADAL" clId="{C80FA4CD-B288-A945-8FE8-215FC1EE1E99}" dt="2024-06-03T15:52:47.422" v="272" actId="478"/>
          <ac:spMkLst>
            <pc:docMk/>
            <pc:sldMk cId="3566024369" sldId="735"/>
            <ac:spMk id="20" creationId="{939DE9C1-324F-77FB-49A2-C05AC26FAAEB}"/>
          </ac:spMkLst>
        </pc:spChg>
        <pc:spChg chg="add mod">
          <ac:chgData name="Guilherme Ruiz Ferreira" userId="6085ef24-5f45-458e-9504-bbbbae0289c0" providerId="ADAL" clId="{C80FA4CD-B288-A945-8FE8-215FC1EE1E99}" dt="2024-06-03T16:00:16.731" v="435" actId="20577"/>
          <ac:spMkLst>
            <pc:docMk/>
            <pc:sldMk cId="3566024369" sldId="735"/>
            <ac:spMk id="21" creationId="{A0B209F8-893D-4D97-9263-2657DEE12F85}"/>
          </ac:spMkLst>
        </pc:spChg>
        <pc:picChg chg="add del mod">
          <ac:chgData name="Guilherme Ruiz Ferreira" userId="6085ef24-5f45-458e-9504-bbbbae0289c0" providerId="ADAL" clId="{C80FA4CD-B288-A945-8FE8-215FC1EE1E99}" dt="2024-06-03T15:53:37.497" v="287" actId="478"/>
          <ac:picMkLst>
            <pc:docMk/>
            <pc:sldMk cId="3566024369" sldId="735"/>
            <ac:picMk id="3" creationId="{51AA231C-E97E-8823-A560-9E63496B163E}"/>
          </ac:picMkLst>
        </pc:picChg>
        <pc:picChg chg="del">
          <ac:chgData name="Guilherme Ruiz Ferreira" userId="6085ef24-5f45-458e-9504-bbbbae0289c0" providerId="ADAL" clId="{C80FA4CD-B288-A945-8FE8-215FC1EE1E99}" dt="2024-06-03T15:52:47.422" v="272" actId="478"/>
          <ac:picMkLst>
            <pc:docMk/>
            <pc:sldMk cId="3566024369" sldId="735"/>
            <ac:picMk id="5" creationId="{DA0A8286-9749-995C-630B-56ABD65BDA5C}"/>
          </ac:picMkLst>
        </pc:picChg>
        <pc:picChg chg="del">
          <ac:chgData name="Guilherme Ruiz Ferreira" userId="6085ef24-5f45-458e-9504-bbbbae0289c0" providerId="ADAL" clId="{C80FA4CD-B288-A945-8FE8-215FC1EE1E99}" dt="2024-06-03T15:52:43.404" v="271" actId="478"/>
          <ac:picMkLst>
            <pc:docMk/>
            <pc:sldMk cId="3566024369" sldId="735"/>
            <ac:picMk id="8" creationId="{9A04E69A-2AB1-1EAB-542B-23AC2EB55A43}"/>
          </ac:picMkLst>
        </pc:picChg>
        <pc:picChg chg="add mod">
          <ac:chgData name="Guilherme Ruiz Ferreira" userId="6085ef24-5f45-458e-9504-bbbbae0289c0" providerId="ADAL" clId="{C80FA4CD-B288-A945-8FE8-215FC1EE1E99}" dt="2024-06-03T15:53:50.478" v="288" actId="14826"/>
          <ac:picMkLst>
            <pc:docMk/>
            <pc:sldMk cId="3566024369" sldId="735"/>
            <ac:picMk id="9" creationId="{2513DBA3-C479-C03B-97D1-7DA7522558B4}"/>
          </ac:picMkLst>
        </pc:picChg>
        <pc:cxnChg chg="del">
          <ac:chgData name="Guilherme Ruiz Ferreira" userId="6085ef24-5f45-458e-9504-bbbbae0289c0" providerId="ADAL" clId="{C80FA4CD-B288-A945-8FE8-215FC1EE1E99}" dt="2024-06-03T15:52:56.716" v="275" actId="478"/>
          <ac:cxnSpMkLst>
            <pc:docMk/>
            <pc:sldMk cId="3566024369" sldId="735"/>
            <ac:cxnSpMk id="15" creationId="{73CCFF69-44E7-63FD-79B9-79A2DBC80752}"/>
          </ac:cxnSpMkLst>
        </pc:cxnChg>
        <pc:cxnChg chg="del">
          <ac:chgData name="Guilherme Ruiz Ferreira" userId="6085ef24-5f45-458e-9504-bbbbae0289c0" providerId="ADAL" clId="{C80FA4CD-B288-A945-8FE8-215FC1EE1E99}" dt="2024-06-03T15:52:47.422" v="272" actId="478"/>
          <ac:cxnSpMkLst>
            <pc:docMk/>
            <pc:sldMk cId="3566024369" sldId="735"/>
            <ac:cxnSpMk id="22" creationId="{CC5BD0F1-A839-EAA3-1506-3BAE588645B8}"/>
          </ac:cxnSpMkLst>
        </pc:cxnChg>
      </pc:sldChg>
      <pc:sldChg chg="addSp delSp modSp add mod">
        <pc:chgData name="Guilherme Ruiz Ferreira" userId="6085ef24-5f45-458e-9504-bbbbae0289c0" providerId="ADAL" clId="{C80FA4CD-B288-A945-8FE8-215FC1EE1E99}" dt="2024-06-05T12:34:41.006" v="3139" actId="20577"/>
        <pc:sldMkLst>
          <pc:docMk/>
          <pc:sldMk cId="2332526976" sldId="736"/>
        </pc:sldMkLst>
        <pc:spChg chg="mod">
          <ac:chgData name="Guilherme Ruiz Ferreira" userId="6085ef24-5f45-458e-9504-bbbbae0289c0" providerId="ADAL" clId="{C80FA4CD-B288-A945-8FE8-215FC1EE1E99}" dt="2024-06-03T15:48:43.428" v="129" actId="20577"/>
          <ac:spMkLst>
            <pc:docMk/>
            <pc:sldMk cId="2332526976" sldId="736"/>
            <ac:spMk id="2" creationId="{91AEC36C-0A1A-F599-DEE8-A31B11536D2A}"/>
          </ac:spMkLst>
        </pc:spChg>
        <pc:spChg chg="add mod">
          <ac:chgData name="Guilherme Ruiz Ferreira" userId="6085ef24-5f45-458e-9504-bbbbae0289c0" providerId="ADAL" clId="{C80FA4CD-B288-A945-8FE8-215FC1EE1E99}" dt="2024-06-05T12:34:41.006" v="3139" actId="20577"/>
          <ac:spMkLst>
            <pc:docMk/>
            <pc:sldMk cId="2332526976" sldId="736"/>
            <ac:spMk id="5" creationId="{B5E7ADB4-8FD6-4CE3-3D38-FF64F185E970}"/>
          </ac:spMkLst>
        </pc:spChg>
        <pc:spChg chg="del">
          <ac:chgData name="Guilherme Ruiz Ferreira" userId="6085ef24-5f45-458e-9504-bbbbae0289c0" providerId="ADAL" clId="{C80FA4CD-B288-A945-8FE8-215FC1EE1E99}" dt="2024-06-03T15:50:56.490" v="202" actId="478"/>
          <ac:spMkLst>
            <pc:docMk/>
            <pc:sldMk cId="2332526976" sldId="736"/>
            <ac:spMk id="6" creationId="{3EE6B7AB-468A-6587-7F6A-51665B84991F}"/>
          </ac:spMkLst>
        </pc:spChg>
        <pc:spChg chg="mod">
          <ac:chgData name="Guilherme Ruiz Ferreira" userId="6085ef24-5f45-458e-9504-bbbbae0289c0" providerId="ADAL" clId="{C80FA4CD-B288-A945-8FE8-215FC1EE1E99}" dt="2024-06-03T15:51:20.915" v="209" actId="1076"/>
          <ac:spMkLst>
            <pc:docMk/>
            <pc:sldMk cId="2332526976" sldId="736"/>
            <ac:spMk id="12" creationId="{D7F2544C-85AC-B902-1EA8-3B19C24BA0A2}"/>
          </ac:spMkLst>
        </pc:spChg>
        <pc:spChg chg="mod">
          <ac:chgData name="Guilherme Ruiz Ferreira" userId="6085ef24-5f45-458e-9504-bbbbae0289c0" providerId="ADAL" clId="{C80FA4CD-B288-A945-8FE8-215FC1EE1E99}" dt="2024-06-03T15:51:36.014" v="213" actId="1076"/>
          <ac:spMkLst>
            <pc:docMk/>
            <pc:sldMk cId="2332526976" sldId="736"/>
            <ac:spMk id="13" creationId="{75D28FC7-B27D-2EC9-7D95-FBD388110D84}"/>
          </ac:spMkLst>
        </pc:spChg>
        <pc:spChg chg="del">
          <ac:chgData name="Guilherme Ruiz Ferreira" userId="6085ef24-5f45-458e-9504-bbbbae0289c0" providerId="ADAL" clId="{C80FA4CD-B288-A945-8FE8-215FC1EE1E99}" dt="2024-06-03T15:50:56.490" v="202" actId="478"/>
          <ac:spMkLst>
            <pc:docMk/>
            <pc:sldMk cId="2332526976" sldId="736"/>
            <ac:spMk id="16" creationId="{9C6EEB54-2D2B-745C-6BD7-24779AC3B497}"/>
          </ac:spMkLst>
        </pc:spChg>
        <pc:spChg chg="del mod">
          <ac:chgData name="Guilherme Ruiz Ferreira" userId="6085ef24-5f45-458e-9504-bbbbae0289c0" providerId="ADAL" clId="{C80FA4CD-B288-A945-8FE8-215FC1EE1E99}" dt="2024-06-03T15:50:58.980" v="204" actId="478"/>
          <ac:spMkLst>
            <pc:docMk/>
            <pc:sldMk cId="2332526976" sldId="736"/>
            <ac:spMk id="17" creationId="{6795AE6C-6E23-FDE4-642E-0AEFE8AAC70C}"/>
          </ac:spMkLst>
        </pc:spChg>
        <pc:spChg chg="del">
          <ac:chgData name="Guilherme Ruiz Ferreira" userId="6085ef24-5f45-458e-9504-bbbbae0289c0" providerId="ADAL" clId="{C80FA4CD-B288-A945-8FE8-215FC1EE1E99}" dt="2024-06-03T15:51:03.581" v="205" actId="478"/>
          <ac:spMkLst>
            <pc:docMk/>
            <pc:sldMk cId="2332526976" sldId="736"/>
            <ac:spMk id="18" creationId="{5DF7896C-9D49-8907-5216-D7B13D2F12E3}"/>
          </ac:spMkLst>
        </pc:spChg>
        <pc:spChg chg="add mod">
          <ac:chgData name="Guilherme Ruiz Ferreira" userId="6085ef24-5f45-458e-9504-bbbbae0289c0" providerId="ADAL" clId="{C80FA4CD-B288-A945-8FE8-215FC1EE1E99}" dt="2024-06-03T23:25:19.359" v="584" actId="1037"/>
          <ac:spMkLst>
            <pc:docMk/>
            <pc:sldMk cId="2332526976" sldId="736"/>
            <ac:spMk id="19" creationId="{D5DEFEBF-3E97-530E-EA9C-9F30CF999FC4}"/>
          </ac:spMkLst>
        </pc:spChg>
        <pc:spChg chg="del">
          <ac:chgData name="Guilherme Ruiz Ferreira" userId="6085ef24-5f45-458e-9504-bbbbae0289c0" providerId="ADAL" clId="{C80FA4CD-B288-A945-8FE8-215FC1EE1E99}" dt="2024-06-03T15:50:56.490" v="202" actId="478"/>
          <ac:spMkLst>
            <pc:docMk/>
            <pc:sldMk cId="2332526976" sldId="736"/>
            <ac:spMk id="20" creationId="{939DE9C1-324F-77FB-49A2-C05AC26FAAEB}"/>
          </ac:spMkLst>
        </pc:spChg>
        <pc:spChg chg="add mod">
          <ac:chgData name="Guilherme Ruiz Ferreira" userId="6085ef24-5f45-458e-9504-bbbbae0289c0" providerId="ADAL" clId="{C80FA4CD-B288-A945-8FE8-215FC1EE1E99}" dt="2024-06-03T23:25:15.007" v="581" actId="1076"/>
          <ac:spMkLst>
            <pc:docMk/>
            <pc:sldMk cId="2332526976" sldId="736"/>
            <ac:spMk id="21" creationId="{4FB06E41-59BF-7D1D-3CF2-C9F68E948612}"/>
          </ac:spMkLst>
        </pc:spChg>
        <pc:spChg chg="add mod">
          <ac:chgData name="Guilherme Ruiz Ferreira" userId="6085ef24-5f45-458e-9504-bbbbae0289c0" providerId="ADAL" clId="{C80FA4CD-B288-A945-8FE8-215FC1EE1E99}" dt="2024-06-03T23:25:26.105" v="586" actId="20577"/>
          <ac:spMkLst>
            <pc:docMk/>
            <pc:sldMk cId="2332526976" sldId="736"/>
            <ac:spMk id="24" creationId="{F9C74837-88B9-B213-9E6E-5839571C1B45}"/>
          </ac:spMkLst>
        </pc:spChg>
        <pc:picChg chg="mod">
          <ac:chgData name="Guilherme Ruiz Ferreira" userId="6085ef24-5f45-458e-9504-bbbbae0289c0" providerId="ADAL" clId="{C80FA4CD-B288-A945-8FE8-215FC1EE1E99}" dt="2024-06-03T23:25:02.810" v="579" actId="14826"/>
          <ac:picMkLst>
            <pc:docMk/>
            <pc:sldMk cId="2332526976" sldId="736"/>
            <ac:picMk id="3" creationId="{51AA231C-E97E-8823-A560-9E63496B163E}"/>
          </ac:picMkLst>
        </pc:picChg>
        <pc:picChg chg="del">
          <ac:chgData name="Guilherme Ruiz Ferreira" userId="6085ef24-5f45-458e-9504-bbbbae0289c0" providerId="ADAL" clId="{C80FA4CD-B288-A945-8FE8-215FC1EE1E99}" dt="2024-06-03T15:50:51.254" v="201" actId="478"/>
          <ac:picMkLst>
            <pc:docMk/>
            <pc:sldMk cId="2332526976" sldId="736"/>
            <ac:picMk id="5" creationId="{DA0A8286-9749-995C-630B-56ABD65BDA5C}"/>
          </ac:picMkLst>
        </pc:picChg>
        <pc:picChg chg="del">
          <ac:chgData name="Guilherme Ruiz Ferreira" userId="6085ef24-5f45-458e-9504-bbbbae0289c0" providerId="ADAL" clId="{C80FA4CD-B288-A945-8FE8-215FC1EE1E99}" dt="2024-06-03T15:50:56.490" v="202" actId="478"/>
          <ac:picMkLst>
            <pc:docMk/>
            <pc:sldMk cId="2332526976" sldId="736"/>
            <ac:picMk id="8" creationId="{9A04E69A-2AB1-1EAB-542B-23AC2EB55A43}"/>
          </ac:picMkLst>
        </pc:picChg>
        <pc:cxnChg chg="add mod">
          <ac:chgData name="Guilherme Ruiz Ferreira" userId="6085ef24-5f45-458e-9504-bbbbae0289c0" providerId="ADAL" clId="{C80FA4CD-B288-A945-8FE8-215FC1EE1E99}" dt="2024-06-03T23:25:19.359" v="584" actId="1037"/>
          <ac:cxnSpMkLst>
            <pc:docMk/>
            <pc:sldMk cId="2332526976" sldId="736"/>
            <ac:cxnSpMk id="9" creationId="{33522897-5ADA-0C53-5256-09E8BBFA497E}"/>
          </ac:cxnSpMkLst>
        </pc:cxnChg>
        <pc:cxnChg chg="add mod">
          <ac:chgData name="Guilherme Ruiz Ferreira" userId="6085ef24-5f45-458e-9504-bbbbae0289c0" providerId="ADAL" clId="{C80FA4CD-B288-A945-8FE8-215FC1EE1E99}" dt="2024-06-03T23:25:15.007" v="581" actId="1076"/>
          <ac:cxnSpMkLst>
            <pc:docMk/>
            <pc:sldMk cId="2332526976" sldId="736"/>
            <ac:cxnSpMk id="14" creationId="{6EFFD193-2AAA-BEF6-A0C1-7B5747240C06}"/>
          </ac:cxnSpMkLst>
        </pc:cxnChg>
        <pc:cxnChg chg="del">
          <ac:chgData name="Guilherme Ruiz Ferreira" userId="6085ef24-5f45-458e-9504-bbbbae0289c0" providerId="ADAL" clId="{C80FA4CD-B288-A945-8FE8-215FC1EE1E99}" dt="2024-06-03T15:51:07.750" v="206" actId="478"/>
          <ac:cxnSpMkLst>
            <pc:docMk/>
            <pc:sldMk cId="2332526976" sldId="736"/>
            <ac:cxnSpMk id="15" creationId="{73CCFF69-44E7-63FD-79B9-79A2DBC80752}"/>
          </ac:cxnSpMkLst>
        </pc:cxnChg>
        <pc:cxnChg chg="del">
          <ac:chgData name="Guilherme Ruiz Ferreira" userId="6085ef24-5f45-458e-9504-bbbbae0289c0" providerId="ADAL" clId="{C80FA4CD-B288-A945-8FE8-215FC1EE1E99}" dt="2024-06-03T15:50:56.490" v="202" actId="478"/>
          <ac:cxnSpMkLst>
            <pc:docMk/>
            <pc:sldMk cId="2332526976" sldId="736"/>
            <ac:cxnSpMk id="22" creationId="{CC5BD0F1-A839-EAA3-1506-3BAE588645B8}"/>
          </ac:cxnSpMkLst>
        </pc:cxnChg>
      </pc:sldChg>
      <pc:sldChg chg="del">
        <pc:chgData name="Guilherme Ruiz Ferreira" userId="6085ef24-5f45-458e-9504-bbbbae0289c0" providerId="ADAL" clId="{C80FA4CD-B288-A945-8FE8-215FC1EE1E99}" dt="2024-06-03T15:46:16.080" v="34" actId="2696"/>
        <pc:sldMkLst>
          <pc:docMk/>
          <pc:sldMk cId="2886662651" sldId="736"/>
        </pc:sldMkLst>
      </pc:sldChg>
      <pc:sldChg chg="addSp delSp modSp add mod ord">
        <pc:chgData name="Guilherme Ruiz Ferreira" userId="6085ef24-5f45-458e-9504-bbbbae0289c0" providerId="ADAL" clId="{C80FA4CD-B288-A945-8FE8-215FC1EE1E99}" dt="2024-06-05T12:09:19.527" v="1665" actId="20577"/>
        <pc:sldMkLst>
          <pc:docMk/>
          <pc:sldMk cId="3164683262" sldId="737"/>
        </pc:sldMkLst>
        <pc:spChg chg="mod">
          <ac:chgData name="Guilherme Ruiz Ferreira" userId="6085ef24-5f45-458e-9504-bbbbae0289c0" providerId="ADAL" clId="{C80FA4CD-B288-A945-8FE8-215FC1EE1E99}" dt="2024-06-03T15:52:20.486" v="267" actId="20577"/>
          <ac:spMkLst>
            <pc:docMk/>
            <pc:sldMk cId="3164683262" sldId="737"/>
            <ac:spMk id="2" creationId="{A0A7A372-9722-2885-8629-371A6B06024F}"/>
          </ac:spMkLst>
        </pc:spChg>
        <pc:spChg chg="add mod">
          <ac:chgData name="Guilherme Ruiz Ferreira" userId="6085ef24-5f45-458e-9504-bbbbae0289c0" providerId="ADAL" clId="{C80FA4CD-B288-A945-8FE8-215FC1EE1E99}" dt="2024-06-05T12:09:19.527" v="1665" actId="20577"/>
          <ac:spMkLst>
            <pc:docMk/>
            <pc:sldMk cId="3164683262" sldId="737"/>
            <ac:spMk id="3" creationId="{07775950-A7EC-924B-BAA5-E0AB6DC1DE9B}"/>
          </ac:spMkLst>
        </pc:spChg>
        <pc:spChg chg="del">
          <ac:chgData name="Guilherme Ruiz Ferreira" userId="6085ef24-5f45-458e-9504-bbbbae0289c0" providerId="ADAL" clId="{C80FA4CD-B288-A945-8FE8-215FC1EE1E99}" dt="2024-06-03T15:52:25.478" v="268" actId="478"/>
          <ac:spMkLst>
            <pc:docMk/>
            <pc:sldMk cId="3164683262" sldId="737"/>
            <ac:spMk id="27" creationId="{19587115-FB20-F6D6-2E25-39209F5C39C7}"/>
          </ac:spMkLst>
        </pc:spChg>
        <pc:spChg chg="del">
          <ac:chgData name="Guilherme Ruiz Ferreira" userId="6085ef24-5f45-458e-9504-bbbbae0289c0" providerId="ADAL" clId="{C80FA4CD-B288-A945-8FE8-215FC1EE1E99}" dt="2024-06-04T16:12:13.733" v="780" actId="478"/>
          <ac:spMkLst>
            <pc:docMk/>
            <pc:sldMk cId="3164683262" sldId="737"/>
            <ac:spMk id="28" creationId="{0AEA2546-D6F2-93CA-F959-DE6B2C16F8E9}"/>
          </ac:spMkLst>
        </pc:spChg>
        <pc:picChg chg="mod">
          <ac:chgData name="Guilherme Ruiz Ferreira" userId="6085ef24-5f45-458e-9504-bbbbae0289c0" providerId="ADAL" clId="{C80FA4CD-B288-A945-8FE8-215FC1EE1E99}" dt="2024-06-03T22:48:58.085" v="577" actId="14826"/>
          <ac:picMkLst>
            <pc:docMk/>
            <pc:sldMk cId="3164683262" sldId="737"/>
            <ac:picMk id="19" creationId="{AAFD2150-441A-F32A-FA1D-7EBEFABC3072}"/>
          </ac:picMkLst>
        </pc:picChg>
        <pc:picChg chg="mod">
          <ac:chgData name="Guilherme Ruiz Ferreira" userId="6085ef24-5f45-458e-9504-bbbbae0289c0" providerId="ADAL" clId="{C80FA4CD-B288-A945-8FE8-215FC1EE1E99}" dt="2024-06-03T23:00:33.048" v="578" actId="14826"/>
          <ac:picMkLst>
            <pc:docMk/>
            <pc:sldMk cId="3164683262" sldId="737"/>
            <ac:picMk id="23" creationId="{56F7C2EE-65B7-C452-5A2B-BD2010BBFCB8}"/>
          </ac:picMkLst>
        </pc:picChg>
      </pc:sldChg>
      <pc:sldChg chg="delSp modSp add mod ord">
        <pc:chgData name="Guilherme Ruiz Ferreira" userId="6085ef24-5f45-458e-9504-bbbbae0289c0" providerId="ADAL" clId="{C80FA4CD-B288-A945-8FE8-215FC1EE1E99}" dt="2024-06-05T12:12:02.494" v="1774" actId="20577"/>
        <pc:sldMkLst>
          <pc:docMk/>
          <pc:sldMk cId="1676968424" sldId="738"/>
        </pc:sldMkLst>
        <pc:spChg chg="mod">
          <ac:chgData name="Guilherme Ruiz Ferreira" userId="6085ef24-5f45-458e-9504-bbbbae0289c0" providerId="ADAL" clId="{C80FA4CD-B288-A945-8FE8-215FC1EE1E99}" dt="2024-06-03T15:52:06.842" v="239" actId="20577"/>
          <ac:spMkLst>
            <pc:docMk/>
            <pc:sldMk cId="1676968424" sldId="738"/>
            <ac:spMk id="2" creationId="{A0A7A372-9722-2885-8629-371A6B06024F}"/>
          </ac:spMkLst>
        </pc:spChg>
        <pc:spChg chg="del mod">
          <ac:chgData name="Guilherme Ruiz Ferreira" userId="6085ef24-5f45-458e-9504-bbbbae0289c0" providerId="ADAL" clId="{C80FA4CD-B288-A945-8FE8-215FC1EE1E99}" dt="2024-06-03T15:52:34.236" v="270" actId="478"/>
          <ac:spMkLst>
            <pc:docMk/>
            <pc:sldMk cId="1676968424" sldId="738"/>
            <ac:spMk id="27" creationId="{19587115-FB20-F6D6-2E25-39209F5C39C7}"/>
          </ac:spMkLst>
        </pc:spChg>
        <pc:spChg chg="mod">
          <ac:chgData name="Guilherme Ruiz Ferreira" userId="6085ef24-5f45-458e-9504-bbbbae0289c0" providerId="ADAL" clId="{C80FA4CD-B288-A945-8FE8-215FC1EE1E99}" dt="2024-06-05T12:12:02.494" v="1774" actId="20577"/>
          <ac:spMkLst>
            <pc:docMk/>
            <pc:sldMk cId="1676968424" sldId="738"/>
            <ac:spMk id="28" creationId="{0AEA2546-D6F2-93CA-F959-DE6B2C16F8E9}"/>
          </ac:spMkLst>
        </pc:spChg>
        <pc:picChg chg="mod">
          <ac:chgData name="Guilherme Ruiz Ferreira" userId="6085ef24-5f45-458e-9504-bbbbae0289c0" providerId="ADAL" clId="{C80FA4CD-B288-A945-8FE8-215FC1EE1E99}" dt="2024-06-03T22:43:52.472" v="567" actId="14826"/>
          <ac:picMkLst>
            <pc:docMk/>
            <pc:sldMk cId="1676968424" sldId="738"/>
            <ac:picMk id="19" creationId="{AAFD2150-441A-F32A-FA1D-7EBEFABC3072}"/>
          </ac:picMkLst>
        </pc:picChg>
        <pc:picChg chg="mod">
          <ac:chgData name="Guilherme Ruiz Ferreira" userId="6085ef24-5f45-458e-9504-bbbbae0289c0" providerId="ADAL" clId="{C80FA4CD-B288-A945-8FE8-215FC1EE1E99}" dt="2024-06-04T14:44:08.925" v="590" actId="14826"/>
          <ac:picMkLst>
            <pc:docMk/>
            <pc:sldMk cId="1676968424" sldId="738"/>
            <ac:picMk id="23" creationId="{56F7C2EE-65B7-C452-5A2B-BD2010BBFCB8}"/>
          </ac:picMkLst>
        </pc:picChg>
      </pc:sldChg>
      <pc:sldChg chg="addSp delSp modSp add mod">
        <pc:chgData name="Guilherme Ruiz Ferreira" userId="6085ef24-5f45-458e-9504-bbbbae0289c0" providerId="ADAL" clId="{C80FA4CD-B288-A945-8FE8-215FC1EE1E99}" dt="2024-06-05T12:46:15.525" v="3655" actId="20577"/>
        <pc:sldMkLst>
          <pc:docMk/>
          <pc:sldMk cId="1925433193" sldId="739"/>
        </pc:sldMkLst>
        <pc:spChg chg="del">
          <ac:chgData name="Guilherme Ruiz Ferreira" userId="6085ef24-5f45-458e-9504-bbbbae0289c0" providerId="ADAL" clId="{C80FA4CD-B288-A945-8FE8-215FC1EE1E99}" dt="2024-06-04T16:04:59.385" v="653" actId="478"/>
          <ac:spMkLst>
            <pc:docMk/>
            <pc:sldMk cId="1925433193" sldId="739"/>
            <ac:spMk id="2" creationId="{95876059-FA42-DA04-7717-50AECD299A1B}"/>
          </ac:spMkLst>
        </pc:spChg>
        <pc:spChg chg="del">
          <ac:chgData name="Guilherme Ruiz Ferreira" userId="6085ef24-5f45-458e-9504-bbbbae0289c0" providerId="ADAL" clId="{C80FA4CD-B288-A945-8FE8-215FC1EE1E99}" dt="2024-06-04T15:56:30.415" v="597" actId="478"/>
          <ac:spMkLst>
            <pc:docMk/>
            <pc:sldMk cId="1925433193" sldId="739"/>
            <ac:spMk id="3" creationId="{0EB968D5-0715-7D55-0581-679BE977D650}"/>
          </ac:spMkLst>
        </pc:spChg>
        <pc:spChg chg="add mod">
          <ac:chgData name="Guilherme Ruiz Ferreira" userId="6085ef24-5f45-458e-9504-bbbbae0289c0" providerId="ADAL" clId="{C80FA4CD-B288-A945-8FE8-215FC1EE1E99}" dt="2024-06-05T12:14:36.810" v="1937" actId="14100"/>
          <ac:spMkLst>
            <pc:docMk/>
            <pc:sldMk cId="1925433193" sldId="739"/>
            <ac:spMk id="3" creationId="{6F2F4E03-E1D2-CCAC-4EC3-5204A0391F1F}"/>
          </ac:spMkLst>
        </pc:spChg>
        <pc:spChg chg="add del mod">
          <ac:chgData name="Guilherme Ruiz Ferreira" userId="6085ef24-5f45-458e-9504-bbbbae0289c0" providerId="ADAL" clId="{C80FA4CD-B288-A945-8FE8-215FC1EE1E99}" dt="2024-06-04T15:56:33.698" v="599" actId="478"/>
          <ac:spMkLst>
            <pc:docMk/>
            <pc:sldMk cId="1925433193" sldId="739"/>
            <ac:spMk id="9" creationId="{7E620790-05AD-36E3-1978-FAB0A0BEFA7C}"/>
          </ac:spMkLst>
        </pc:spChg>
        <pc:spChg chg="add mod">
          <ac:chgData name="Guilherme Ruiz Ferreira" userId="6085ef24-5f45-458e-9504-bbbbae0289c0" providerId="ADAL" clId="{C80FA4CD-B288-A945-8FE8-215FC1EE1E99}" dt="2024-06-05T12:46:15.525" v="3655" actId="20577"/>
          <ac:spMkLst>
            <pc:docMk/>
            <pc:sldMk cId="1925433193" sldId="739"/>
            <ac:spMk id="12" creationId="{2536FADE-5942-A579-F955-719A877C485D}"/>
          </ac:spMkLst>
        </pc:spChg>
        <pc:spChg chg="add mod">
          <ac:chgData name="Guilherme Ruiz Ferreira" userId="6085ef24-5f45-458e-9504-bbbbae0289c0" providerId="ADAL" clId="{C80FA4CD-B288-A945-8FE8-215FC1EE1E99}" dt="2024-06-05T12:17:29.299" v="2127" actId="14100"/>
          <ac:spMkLst>
            <pc:docMk/>
            <pc:sldMk cId="1925433193" sldId="739"/>
            <ac:spMk id="13" creationId="{7C80987C-A5F3-334D-1799-2551CC28AFFB}"/>
          </ac:spMkLst>
        </pc:spChg>
        <pc:spChg chg="add del mod">
          <ac:chgData name="Guilherme Ruiz Ferreira" userId="6085ef24-5f45-458e-9504-bbbbae0289c0" providerId="ADAL" clId="{C80FA4CD-B288-A945-8FE8-215FC1EE1E99}" dt="2024-06-04T16:05:00.905" v="655" actId="478"/>
          <ac:spMkLst>
            <pc:docMk/>
            <pc:sldMk cId="1925433193" sldId="739"/>
            <ac:spMk id="18" creationId="{0813A8E1-1FAC-8407-7C9F-31D53BA6A3C4}"/>
          </ac:spMkLst>
        </pc:spChg>
        <pc:spChg chg="add mod">
          <ac:chgData name="Guilherme Ruiz Ferreira" userId="6085ef24-5f45-458e-9504-bbbbae0289c0" providerId="ADAL" clId="{C80FA4CD-B288-A945-8FE8-215FC1EE1E99}" dt="2024-06-05T12:20:44.033" v="2194" actId="20577"/>
          <ac:spMkLst>
            <pc:docMk/>
            <pc:sldMk cId="1925433193" sldId="739"/>
            <ac:spMk id="19" creationId="{C8954B65-6726-AAC7-F211-5C96AE32CF5C}"/>
          </ac:spMkLst>
        </pc:spChg>
        <pc:picChg chg="add mod">
          <ac:chgData name="Guilherme Ruiz Ferreira" userId="6085ef24-5f45-458e-9504-bbbbae0289c0" providerId="ADAL" clId="{C80FA4CD-B288-A945-8FE8-215FC1EE1E99}" dt="2024-06-04T16:18:08.177" v="781" actId="14826"/>
          <ac:picMkLst>
            <pc:docMk/>
            <pc:sldMk cId="1925433193" sldId="739"/>
            <ac:picMk id="10" creationId="{38D9FBDB-F9E1-3924-852E-CB1C9B5F7110}"/>
          </ac:picMkLst>
        </pc:picChg>
        <pc:picChg chg="add mod">
          <ac:chgData name="Guilherme Ruiz Ferreira" userId="6085ef24-5f45-458e-9504-bbbbae0289c0" providerId="ADAL" clId="{C80FA4CD-B288-A945-8FE8-215FC1EE1E99}" dt="2024-06-04T16:09:21.889" v="713" actId="1036"/>
          <ac:picMkLst>
            <pc:docMk/>
            <pc:sldMk cId="1925433193" sldId="739"/>
            <ac:picMk id="11" creationId="{E80CF58E-D49E-772D-A447-857FE79E4D00}"/>
          </ac:picMkLst>
        </pc:picChg>
        <pc:picChg chg="add del mod">
          <ac:chgData name="Guilherme Ruiz Ferreira" userId="6085ef24-5f45-458e-9504-bbbbae0289c0" providerId="ADAL" clId="{C80FA4CD-B288-A945-8FE8-215FC1EE1E99}" dt="2024-06-04T16:01:18.786" v="621" actId="478"/>
          <ac:picMkLst>
            <pc:docMk/>
            <pc:sldMk cId="1925433193" sldId="739"/>
            <ac:picMk id="12" creationId="{791F6F64-CC42-A06A-6446-FE468BD42D7C}"/>
          </ac:picMkLst>
        </pc:picChg>
        <pc:picChg chg="add del mod">
          <ac:chgData name="Guilherme Ruiz Ferreira" userId="6085ef24-5f45-458e-9504-bbbbae0289c0" providerId="ADAL" clId="{C80FA4CD-B288-A945-8FE8-215FC1EE1E99}" dt="2024-06-04T16:01:17.571" v="620" actId="478"/>
          <ac:picMkLst>
            <pc:docMk/>
            <pc:sldMk cId="1925433193" sldId="739"/>
            <ac:picMk id="13" creationId="{A6F6AFC2-F303-D0B4-13C7-501B0931B92F}"/>
          </ac:picMkLst>
        </pc:picChg>
        <pc:cxnChg chg="add mod">
          <ac:chgData name="Guilherme Ruiz Ferreira" userId="6085ef24-5f45-458e-9504-bbbbae0289c0" providerId="ADAL" clId="{C80FA4CD-B288-A945-8FE8-215FC1EE1E99}" dt="2024-06-05T12:14:23.685" v="1911" actId="14100"/>
          <ac:cxnSpMkLst>
            <pc:docMk/>
            <pc:sldMk cId="1925433193" sldId="739"/>
            <ac:cxnSpMk id="2" creationId="{92039F1C-41BF-F5B8-5574-DFC21B8544EB}"/>
          </ac:cxnSpMkLst>
        </pc:cxnChg>
        <pc:cxnChg chg="add mod">
          <ac:chgData name="Guilherme Ruiz Ferreira" userId="6085ef24-5f45-458e-9504-bbbbae0289c0" providerId="ADAL" clId="{C80FA4CD-B288-A945-8FE8-215FC1EE1E99}" dt="2024-06-04T16:04:59.385" v="653" actId="478"/>
          <ac:cxnSpMkLst>
            <pc:docMk/>
            <pc:sldMk cId="1925433193" sldId="739"/>
            <ac:cxnSpMk id="14" creationId="{28ACEFB1-53CC-12D4-A384-914A814C120B}"/>
          </ac:cxnSpMkLst>
        </pc:cxnChg>
      </pc:sldChg>
      <pc:sldChg chg="addSp delSp modSp add mod">
        <pc:chgData name="Guilherme Ruiz Ferreira" userId="6085ef24-5f45-458e-9504-bbbbae0289c0" providerId="ADAL" clId="{C80FA4CD-B288-A945-8FE8-215FC1EE1E99}" dt="2024-06-05T12:46:42.421" v="3658" actId="790"/>
        <pc:sldMkLst>
          <pc:docMk/>
          <pc:sldMk cId="727348249" sldId="740"/>
        </pc:sldMkLst>
        <pc:spChg chg="add del mod">
          <ac:chgData name="Guilherme Ruiz Ferreira" userId="6085ef24-5f45-458e-9504-bbbbae0289c0" providerId="ADAL" clId="{C80FA4CD-B288-A945-8FE8-215FC1EE1E99}" dt="2024-06-05T12:18:26.202" v="2128" actId="478"/>
          <ac:spMkLst>
            <pc:docMk/>
            <pc:sldMk cId="727348249" sldId="740"/>
            <ac:spMk id="2" creationId="{27F3F914-255C-038B-F0A3-DD21B98098CF}"/>
          </ac:spMkLst>
        </pc:spChg>
        <pc:spChg chg="del mod">
          <ac:chgData name="Guilherme Ruiz Ferreira" userId="6085ef24-5f45-458e-9504-bbbbae0289c0" providerId="ADAL" clId="{C80FA4CD-B288-A945-8FE8-215FC1EE1E99}" dt="2024-06-04T16:05:20.267" v="670" actId="478"/>
          <ac:spMkLst>
            <pc:docMk/>
            <pc:sldMk cId="727348249" sldId="740"/>
            <ac:spMk id="2" creationId="{95876059-FA42-DA04-7717-50AECD299A1B}"/>
          </ac:spMkLst>
        </pc:spChg>
        <pc:spChg chg="add mod">
          <ac:chgData name="Guilherme Ruiz Ferreira" userId="6085ef24-5f45-458e-9504-bbbbae0289c0" providerId="ADAL" clId="{C80FA4CD-B288-A945-8FE8-215FC1EE1E99}" dt="2024-06-05T12:23:09.962" v="2276" actId="1076"/>
          <ac:spMkLst>
            <pc:docMk/>
            <pc:sldMk cId="727348249" sldId="740"/>
            <ac:spMk id="3" creationId="{A53973D1-19CF-51A7-0A72-3D2EEFD0377B}"/>
          </ac:spMkLst>
        </pc:spChg>
        <pc:spChg chg="add mod">
          <ac:chgData name="Guilherme Ruiz Ferreira" userId="6085ef24-5f45-458e-9504-bbbbae0289c0" providerId="ADAL" clId="{C80FA4CD-B288-A945-8FE8-215FC1EE1E99}" dt="2024-06-05T12:46:42.421" v="3658" actId="790"/>
          <ac:spMkLst>
            <pc:docMk/>
            <pc:sldMk cId="727348249" sldId="740"/>
            <ac:spMk id="6" creationId="{89DF6A04-588B-1290-3EC3-68BFB7082B36}"/>
          </ac:spMkLst>
        </pc:spChg>
        <pc:spChg chg="add del mod">
          <ac:chgData name="Guilherme Ruiz Ferreira" userId="6085ef24-5f45-458e-9504-bbbbae0289c0" providerId="ADAL" clId="{C80FA4CD-B288-A945-8FE8-215FC1EE1E99}" dt="2024-06-04T16:05:23.139" v="671" actId="478"/>
          <ac:spMkLst>
            <pc:docMk/>
            <pc:sldMk cId="727348249" sldId="740"/>
            <ac:spMk id="6" creationId="{BC88D007-F3DE-7F2E-C2A9-1AD94A052E01}"/>
          </ac:spMkLst>
        </pc:spChg>
        <pc:spChg chg="add mod">
          <ac:chgData name="Guilherme Ruiz Ferreira" userId="6085ef24-5f45-458e-9504-bbbbae0289c0" providerId="ADAL" clId="{C80FA4CD-B288-A945-8FE8-215FC1EE1E99}" dt="2024-06-05T12:20:06.894" v="2151" actId="20577"/>
          <ac:spMkLst>
            <pc:docMk/>
            <pc:sldMk cId="727348249" sldId="740"/>
            <ac:spMk id="9" creationId="{58368F29-2659-5A15-295F-B2B6C0D1BA93}"/>
          </ac:spMkLst>
        </pc:spChg>
        <pc:picChg chg="mod">
          <ac:chgData name="Guilherme Ruiz Ferreira" userId="6085ef24-5f45-458e-9504-bbbbae0289c0" providerId="ADAL" clId="{C80FA4CD-B288-A945-8FE8-215FC1EE1E99}" dt="2024-06-04T16:21:21.370" v="786" actId="14826"/>
          <ac:picMkLst>
            <pc:docMk/>
            <pc:sldMk cId="727348249" sldId="740"/>
            <ac:picMk id="10" creationId="{38D9FBDB-F9E1-3924-852E-CB1C9B5F7110}"/>
          </ac:picMkLst>
        </pc:picChg>
        <pc:picChg chg="mod">
          <ac:chgData name="Guilherme Ruiz Ferreira" userId="6085ef24-5f45-458e-9504-bbbbae0289c0" providerId="ADAL" clId="{C80FA4CD-B288-A945-8FE8-215FC1EE1E99}" dt="2024-06-04T16:09:31.470" v="729" actId="1036"/>
          <ac:picMkLst>
            <pc:docMk/>
            <pc:sldMk cId="727348249" sldId="740"/>
            <ac:picMk id="11" creationId="{E80CF58E-D49E-772D-A447-857FE79E4D00}"/>
          </ac:picMkLst>
        </pc:picChg>
        <pc:cxnChg chg="mod">
          <ac:chgData name="Guilherme Ruiz Ferreira" userId="6085ef24-5f45-458e-9504-bbbbae0289c0" providerId="ADAL" clId="{C80FA4CD-B288-A945-8FE8-215FC1EE1E99}" dt="2024-06-04T16:05:20.267" v="670" actId="478"/>
          <ac:cxnSpMkLst>
            <pc:docMk/>
            <pc:sldMk cId="727348249" sldId="740"/>
            <ac:cxnSpMk id="14" creationId="{28ACEFB1-53CC-12D4-A384-914A814C120B}"/>
          </ac:cxnSpMkLst>
        </pc:cxnChg>
      </pc:sldChg>
      <pc:sldChg chg="addSp delSp modSp add del mod">
        <pc:chgData name="Guilherme Ruiz Ferreira" userId="6085ef24-5f45-458e-9504-bbbbae0289c0" providerId="ADAL" clId="{C80FA4CD-B288-A945-8FE8-215FC1EE1E99}" dt="2024-06-04T16:02:46.511" v="639" actId="2696"/>
        <pc:sldMkLst>
          <pc:docMk/>
          <pc:sldMk cId="1397487761" sldId="740"/>
        </pc:sldMkLst>
        <pc:picChg chg="del">
          <ac:chgData name="Guilherme Ruiz Ferreira" userId="6085ef24-5f45-458e-9504-bbbbae0289c0" providerId="ADAL" clId="{C80FA4CD-B288-A945-8FE8-215FC1EE1E99}" dt="2024-06-04T16:01:14.400" v="619" actId="478"/>
          <ac:picMkLst>
            <pc:docMk/>
            <pc:sldMk cId="1397487761" sldId="740"/>
            <ac:picMk id="10" creationId="{38D9FBDB-F9E1-3924-852E-CB1C9B5F7110}"/>
          </ac:picMkLst>
        </pc:picChg>
        <pc:picChg chg="del">
          <ac:chgData name="Guilherme Ruiz Ferreira" userId="6085ef24-5f45-458e-9504-bbbbae0289c0" providerId="ADAL" clId="{C80FA4CD-B288-A945-8FE8-215FC1EE1E99}" dt="2024-06-04T16:01:14.400" v="619" actId="478"/>
          <ac:picMkLst>
            <pc:docMk/>
            <pc:sldMk cId="1397487761" sldId="740"/>
            <ac:picMk id="11" creationId="{E80CF58E-D49E-772D-A447-857FE79E4D00}"/>
          </ac:picMkLst>
        </pc:picChg>
        <pc:picChg chg="mod">
          <ac:chgData name="Guilherme Ruiz Ferreira" userId="6085ef24-5f45-458e-9504-bbbbae0289c0" providerId="ADAL" clId="{C80FA4CD-B288-A945-8FE8-215FC1EE1E99}" dt="2024-06-04T16:02:42.103" v="638" actId="14100"/>
          <ac:picMkLst>
            <pc:docMk/>
            <pc:sldMk cId="1397487761" sldId="740"/>
            <ac:picMk id="12" creationId="{791F6F64-CC42-A06A-6446-FE468BD42D7C}"/>
          </ac:picMkLst>
        </pc:picChg>
        <pc:picChg chg="mod">
          <ac:chgData name="Guilherme Ruiz Ferreira" userId="6085ef24-5f45-458e-9504-bbbbae0289c0" providerId="ADAL" clId="{C80FA4CD-B288-A945-8FE8-215FC1EE1E99}" dt="2024-06-04T16:02:31.121" v="636" actId="14100"/>
          <ac:picMkLst>
            <pc:docMk/>
            <pc:sldMk cId="1397487761" sldId="740"/>
            <ac:picMk id="13" creationId="{A6F6AFC2-F303-D0B4-13C7-501B0931B92F}"/>
          </ac:picMkLst>
        </pc:picChg>
        <pc:cxnChg chg="add mod">
          <ac:chgData name="Guilherme Ruiz Ferreira" userId="6085ef24-5f45-458e-9504-bbbbae0289c0" providerId="ADAL" clId="{C80FA4CD-B288-A945-8FE8-215FC1EE1E99}" dt="2024-06-04T16:02:02.872" v="630" actId="1076"/>
          <ac:cxnSpMkLst>
            <pc:docMk/>
            <pc:sldMk cId="1397487761" sldId="740"/>
            <ac:cxnSpMk id="3" creationId="{6317477E-5EB6-D97E-7601-F1BF60219E9D}"/>
          </ac:cxnSpMkLst>
        </pc:cxnChg>
      </pc:sldChg>
      <pc:sldChg chg="add del">
        <pc:chgData name="Guilherme Ruiz Ferreira" userId="6085ef24-5f45-458e-9504-bbbbae0289c0" providerId="ADAL" clId="{C80FA4CD-B288-A945-8FE8-215FC1EE1E99}" dt="2024-06-04T16:09:07.267" v="697" actId="2696"/>
        <pc:sldMkLst>
          <pc:docMk/>
          <pc:sldMk cId="3524520801" sldId="741"/>
        </pc:sldMkLst>
      </pc:sldChg>
      <pc:sldChg chg="addSp modSp add mod">
        <pc:chgData name="Guilherme Ruiz Ferreira" userId="6085ef24-5f45-458e-9504-bbbbae0289c0" providerId="ADAL" clId="{C80FA4CD-B288-A945-8FE8-215FC1EE1E99}" dt="2024-06-05T12:27:11.200" v="2508" actId="20577"/>
        <pc:sldMkLst>
          <pc:docMk/>
          <pc:sldMk cId="973809274" sldId="742"/>
        </pc:sldMkLst>
        <pc:spChg chg="add mod">
          <ac:chgData name="Guilherme Ruiz Ferreira" userId="6085ef24-5f45-458e-9504-bbbbae0289c0" providerId="ADAL" clId="{C80FA4CD-B288-A945-8FE8-215FC1EE1E99}" dt="2024-06-04T16:10:47.468" v="777" actId="20577"/>
          <ac:spMkLst>
            <pc:docMk/>
            <pc:sldMk cId="973809274" sldId="742"/>
            <ac:spMk id="2" creationId="{10AAF079-378C-3527-0749-2DA907F51ED4}"/>
          </ac:spMkLst>
        </pc:spChg>
        <pc:spChg chg="add mod">
          <ac:chgData name="Guilherme Ruiz Ferreira" userId="6085ef24-5f45-458e-9504-bbbbae0289c0" providerId="ADAL" clId="{C80FA4CD-B288-A945-8FE8-215FC1EE1E99}" dt="2024-06-04T16:10:54.145" v="779" actId="1076"/>
          <ac:spMkLst>
            <pc:docMk/>
            <pc:sldMk cId="973809274" sldId="742"/>
            <ac:spMk id="3" creationId="{D851E2AD-20C8-0EC9-8A05-0300F3A4F44A}"/>
          </ac:spMkLst>
        </pc:spChg>
        <pc:spChg chg="add mod">
          <ac:chgData name="Guilherme Ruiz Ferreira" userId="6085ef24-5f45-458e-9504-bbbbae0289c0" providerId="ADAL" clId="{C80FA4CD-B288-A945-8FE8-215FC1EE1E99}" dt="2024-06-05T12:27:11.200" v="2508" actId="20577"/>
          <ac:spMkLst>
            <pc:docMk/>
            <pc:sldMk cId="973809274" sldId="742"/>
            <ac:spMk id="6" creationId="{2EE123F0-AE86-E46E-13F0-4B7A30D5179B}"/>
          </ac:spMkLst>
        </pc:spChg>
        <pc:picChg chg="mod">
          <ac:chgData name="Guilherme Ruiz Ferreira" userId="6085ef24-5f45-458e-9504-bbbbae0289c0" providerId="ADAL" clId="{C80FA4CD-B288-A945-8FE8-215FC1EE1E99}" dt="2024-06-04T16:19:39.035" v="782" actId="14826"/>
          <ac:picMkLst>
            <pc:docMk/>
            <pc:sldMk cId="973809274" sldId="742"/>
            <ac:picMk id="10" creationId="{38D9FBDB-F9E1-3924-852E-CB1C9B5F7110}"/>
          </ac:picMkLst>
        </pc:picChg>
        <pc:picChg chg="mod">
          <ac:chgData name="Guilherme Ruiz Ferreira" userId="6085ef24-5f45-458e-9504-bbbbae0289c0" providerId="ADAL" clId="{C80FA4CD-B288-A945-8FE8-215FC1EE1E99}" dt="2024-06-04T16:20:06.103" v="783" actId="14826"/>
          <ac:picMkLst>
            <pc:docMk/>
            <pc:sldMk cId="973809274" sldId="742"/>
            <ac:picMk id="11" creationId="{E80CF58E-D49E-772D-A447-857FE79E4D00}"/>
          </ac:picMkLst>
        </pc:picChg>
        <pc:cxnChg chg="mod">
          <ac:chgData name="Guilherme Ruiz Ferreira" userId="6085ef24-5f45-458e-9504-bbbbae0289c0" providerId="ADAL" clId="{C80FA4CD-B288-A945-8FE8-215FC1EE1E99}" dt="2024-06-05T12:23:51.254" v="2326" actId="14100"/>
          <ac:cxnSpMkLst>
            <pc:docMk/>
            <pc:sldMk cId="973809274" sldId="742"/>
            <ac:cxnSpMk id="14" creationId="{28ACEFB1-53CC-12D4-A384-914A814C120B}"/>
          </ac:cxnSpMkLst>
        </pc:cxnChg>
      </pc:sldChg>
      <pc:sldChg chg="addSp delSp modSp new mod modClrScheme chgLayout">
        <pc:chgData name="Guilherme Ruiz Ferreira" userId="6085ef24-5f45-458e-9504-bbbbae0289c0" providerId="ADAL" clId="{C80FA4CD-B288-A945-8FE8-215FC1EE1E99}" dt="2024-06-05T12:45:57.066" v="3641" actId="2"/>
        <pc:sldMkLst>
          <pc:docMk/>
          <pc:sldMk cId="732955022" sldId="743"/>
        </pc:sldMkLst>
        <pc:spChg chg="del mod ord">
          <ac:chgData name="Guilherme Ruiz Ferreira" userId="6085ef24-5f45-458e-9504-bbbbae0289c0" providerId="ADAL" clId="{C80FA4CD-B288-A945-8FE8-215FC1EE1E99}" dt="2024-06-05T11:51:45.946" v="788" actId="700"/>
          <ac:spMkLst>
            <pc:docMk/>
            <pc:sldMk cId="732955022" sldId="743"/>
            <ac:spMk id="2" creationId="{DAB1C39C-DA79-00EA-586C-B561E7F963F3}"/>
          </ac:spMkLst>
        </pc:spChg>
        <pc:spChg chg="del mod ord">
          <ac:chgData name="Guilherme Ruiz Ferreira" userId="6085ef24-5f45-458e-9504-bbbbae0289c0" providerId="ADAL" clId="{C80FA4CD-B288-A945-8FE8-215FC1EE1E99}" dt="2024-06-05T11:51:45.946" v="788" actId="700"/>
          <ac:spMkLst>
            <pc:docMk/>
            <pc:sldMk cId="732955022" sldId="743"/>
            <ac:spMk id="3" creationId="{BC4827A6-913C-BB17-0D13-98CCAAEDDBF3}"/>
          </ac:spMkLst>
        </pc:spChg>
        <pc:spChg chg="add mod ord">
          <ac:chgData name="Guilherme Ruiz Ferreira" userId="6085ef24-5f45-458e-9504-bbbbae0289c0" providerId="ADAL" clId="{C80FA4CD-B288-A945-8FE8-215FC1EE1E99}" dt="2024-06-05T12:04:12.123" v="1566" actId="1076"/>
          <ac:spMkLst>
            <pc:docMk/>
            <pc:sldMk cId="732955022" sldId="743"/>
            <ac:spMk id="4" creationId="{9F819F30-F4B5-2F6E-3833-FD593C55F4BD}"/>
          </ac:spMkLst>
        </pc:spChg>
        <pc:spChg chg="add mod ord">
          <ac:chgData name="Guilherme Ruiz Ferreira" userId="6085ef24-5f45-458e-9504-bbbbae0289c0" providerId="ADAL" clId="{C80FA4CD-B288-A945-8FE8-215FC1EE1E99}" dt="2024-06-05T12:45:57.066" v="3641" actId="2"/>
          <ac:spMkLst>
            <pc:docMk/>
            <pc:sldMk cId="732955022" sldId="743"/>
            <ac:spMk id="5" creationId="{4DDC40EF-9941-9683-359B-D1E8AF3E5B7F}"/>
          </ac:spMkLst>
        </pc:spChg>
        <pc:spChg chg="add del mod">
          <ac:chgData name="Guilherme Ruiz Ferreira" userId="6085ef24-5f45-458e-9504-bbbbae0289c0" providerId="ADAL" clId="{C80FA4CD-B288-A945-8FE8-215FC1EE1E99}" dt="2024-06-05T12:06:00.897" v="1613" actId="478"/>
          <ac:spMkLst>
            <pc:docMk/>
            <pc:sldMk cId="732955022" sldId="743"/>
            <ac:spMk id="58" creationId="{1ED3DCEB-36C6-8771-7413-A8FCFFD3E865}"/>
          </ac:spMkLst>
        </pc:spChg>
        <pc:spChg chg="add del mod">
          <ac:chgData name="Guilherme Ruiz Ferreira" userId="6085ef24-5f45-458e-9504-bbbbae0289c0" providerId="ADAL" clId="{C80FA4CD-B288-A945-8FE8-215FC1EE1E99}" dt="2024-06-05T12:06:00.897" v="1613" actId="478"/>
          <ac:spMkLst>
            <pc:docMk/>
            <pc:sldMk cId="732955022" sldId="743"/>
            <ac:spMk id="59" creationId="{82D3FF22-5296-52ED-7473-21CF3B2D5808}"/>
          </ac:spMkLst>
        </pc:spChg>
        <pc:spChg chg="add del mod">
          <ac:chgData name="Guilherme Ruiz Ferreira" userId="6085ef24-5f45-458e-9504-bbbbae0289c0" providerId="ADAL" clId="{C80FA4CD-B288-A945-8FE8-215FC1EE1E99}" dt="2024-06-05T12:06:00.897" v="1613" actId="478"/>
          <ac:spMkLst>
            <pc:docMk/>
            <pc:sldMk cId="732955022" sldId="743"/>
            <ac:spMk id="60" creationId="{C52DFA78-34DE-EBA4-F85D-A510FFB47F09}"/>
          </ac:spMkLst>
        </pc:spChg>
        <pc:cxnChg chg="add del mod">
          <ac:chgData name="Guilherme Ruiz Ferreira" userId="6085ef24-5f45-458e-9504-bbbbae0289c0" providerId="ADAL" clId="{C80FA4CD-B288-A945-8FE8-215FC1EE1E99}" dt="2024-06-05T12:06:00.897" v="1613" actId="478"/>
          <ac:cxnSpMkLst>
            <pc:docMk/>
            <pc:sldMk cId="732955022" sldId="743"/>
            <ac:cxnSpMk id="3" creationId="{D5EC348A-F017-3B28-4FF0-75FDA742BFD1}"/>
          </ac:cxnSpMkLst>
        </pc:cxnChg>
        <pc:cxnChg chg="add del mod">
          <ac:chgData name="Guilherme Ruiz Ferreira" userId="6085ef24-5f45-458e-9504-bbbbae0289c0" providerId="ADAL" clId="{C80FA4CD-B288-A945-8FE8-215FC1EE1E99}" dt="2024-06-05T12:06:00.897" v="1613" actId="478"/>
          <ac:cxnSpMkLst>
            <pc:docMk/>
            <pc:sldMk cId="732955022" sldId="743"/>
            <ac:cxnSpMk id="6" creationId="{9FD9F8BF-F9B5-0DA6-57EF-A709F0AA3D96}"/>
          </ac:cxnSpMkLst>
        </pc:cxnChg>
        <pc:cxnChg chg="add del mod">
          <ac:chgData name="Guilherme Ruiz Ferreira" userId="6085ef24-5f45-458e-9504-bbbbae0289c0" providerId="ADAL" clId="{C80FA4CD-B288-A945-8FE8-215FC1EE1E99}" dt="2024-06-05T12:06:00.897" v="1613" actId="478"/>
          <ac:cxnSpMkLst>
            <pc:docMk/>
            <pc:sldMk cId="732955022" sldId="743"/>
            <ac:cxnSpMk id="8" creationId="{538FA652-CF88-B11B-28AC-08DAB194F9CC}"/>
          </ac:cxnSpMkLst>
        </pc:cxnChg>
        <pc:cxnChg chg="add del mod">
          <ac:chgData name="Guilherme Ruiz Ferreira" userId="6085ef24-5f45-458e-9504-bbbbae0289c0" providerId="ADAL" clId="{C80FA4CD-B288-A945-8FE8-215FC1EE1E99}" dt="2024-06-05T12:06:00.897" v="1613" actId="478"/>
          <ac:cxnSpMkLst>
            <pc:docMk/>
            <pc:sldMk cId="732955022" sldId="743"/>
            <ac:cxnSpMk id="10" creationId="{5FF79D1A-6A91-3C2E-7172-2F92DE9DF250}"/>
          </ac:cxnSpMkLst>
        </pc:cxnChg>
        <pc:cxnChg chg="add del mod">
          <ac:chgData name="Guilherme Ruiz Ferreira" userId="6085ef24-5f45-458e-9504-bbbbae0289c0" providerId="ADAL" clId="{C80FA4CD-B288-A945-8FE8-215FC1EE1E99}" dt="2024-06-05T12:06:00.897" v="1613" actId="478"/>
          <ac:cxnSpMkLst>
            <pc:docMk/>
            <pc:sldMk cId="732955022" sldId="743"/>
            <ac:cxnSpMk id="11" creationId="{C296FF85-967B-4402-D458-6FE3F19CA23D}"/>
          </ac:cxnSpMkLst>
        </pc:cxnChg>
        <pc:cxnChg chg="add del mod">
          <ac:chgData name="Guilherme Ruiz Ferreira" userId="6085ef24-5f45-458e-9504-bbbbae0289c0" providerId="ADAL" clId="{C80FA4CD-B288-A945-8FE8-215FC1EE1E99}" dt="2024-06-05T12:06:00.897" v="1613" actId="478"/>
          <ac:cxnSpMkLst>
            <pc:docMk/>
            <pc:sldMk cId="732955022" sldId="743"/>
            <ac:cxnSpMk id="12" creationId="{40B361AD-DA83-9AE0-F54E-D53DCED6FB7C}"/>
          </ac:cxnSpMkLst>
        </pc:cxnChg>
      </pc:sldChg>
      <pc:sldChg chg="addSp delSp modSp add mod">
        <pc:chgData name="Guilherme Ruiz Ferreira" userId="6085ef24-5f45-458e-9504-bbbbae0289c0" providerId="ADAL" clId="{C80FA4CD-B288-A945-8FE8-215FC1EE1E99}" dt="2024-06-05T14:49:27.160" v="3672" actId="400"/>
        <pc:sldMkLst>
          <pc:docMk/>
          <pc:sldMk cId="5083073" sldId="744"/>
        </pc:sldMkLst>
        <pc:spChg chg="mod">
          <ac:chgData name="Guilherme Ruiz Ferreira" userId="6085ef24-5f45-458e-9504-bbbbae0289c0" providerId="ADAL" clId="{C80FA4CD-B288-A945-8FE8-215FC1EE1E99}" dt="2024-06-05T12:36:02.092" v="3149" actId="20577"/>
          <ac:spMkLst>
            <pc:docMk/>
            <pc:sldMk cId="5083073" sldId="744"/>
            <ac:spMk id="2" creationId="{95876059-FA42-DA04-7717-50AECD299A1B}"/>
          </ac:spMkLst>
        </pc:spChg>
        <pc:spChg chg="mod">
          <ac:chgData name="Guilherme Ruiz Ferreira" userId="6085ef24-5f45-458e-9504-bbbbae0289c0" providerId="ADAL" clId="{C80FA4CD-B288-A945-8FE8-215FC1EE1E99}" dt="2024-06-05T14:49:27.160" v="3672" actId="400"/>
          <ac:spMkLst>
            <pc:docMk/>
            <pc:sldMk cId="5083073" sldId="744"/>
            <ac:spMk id="3" creationId="{0EB968D5-0715-7D55-0581-679BE977D650}"/>
          </ac:spMkLst>
        </pc:spChg>
        <pc:spChg chg="add mod">
          <ac:chgData name="Guilherme Ruiz Ferreira" userId="6085ef24-5f45-458e-9504-bbbbae0289c0" providerId="ADAL" clId="{C80FA4CD-B288-A945-8FE8-215FC1EE1E99}" dt="2024-06-05T12:44:43.681" v="3634" actId="1076"/>
          <ac:spMkLst>
            <pc:docMk/>
            <pc:sldMk cId="5083073" sldId="744"/>
            <ac:spMk id="12" creationId="{0EC5A28E-82F3-2CC2-3FC5-A66ED48B27AE}"/>
          </ac:spMkLst>
        </pc:spChg>
        <pc:picChg chg="add mod">
          <ac:chgData name="Guilherme Ruiz Ferreira" userId="6085ef24-5f45-458e-9504-bbbbae0289c0" providerId="ADAL" clId="{C80FA4CD-B288-A945-8FE8-215FC1EE1E99}" dt="2024-06-05T12:44:59.077" v="3638" actId="1076"/>
          <ac:picMkLst>
            <pc:docMk/>
            <pc:sldMk cId="5083073" sldId="744"/>
            <ac:picMk id="9" creationId="{ECA76524-4EE9-D131-5606-983E2D81560E}"/>
          </ac:picMkLst>
        </pc:picChg>
        <pc:cxnChg chg="add del">
          <ac:chgData name="Guilherme Ruiz Ferreira" userId="6085ef24-5f45-458e-9504-bbbbae0289c0" providerId="ADAL" clId="{C80FA4CD-B288-A945-8FE8-215FC1EE1E99}" dt="2024-06-05T12:42:00.367" v="3525" actId="478"/>
          <ac:cxnSpMkLst>
            <pc:docMk/>
            <pc:sldMk cId="5083073" sldId="744"/>
            <ac:cxnSpMk id="11" creationId="{2E79A910-89F5-1D82-55CE-217777285A38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541C6E-91A5-AF49-8E55-5A698116A5FA}" type="datetimeFigureOut">
              <a:rPr lang="en-US" smtClean="0"/>
              <a:t>6/5/24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96F5EE-3CE8-F44E-A320-E8F87FE69F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780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96F5EE-3CE8-F44E-A320-E8F87FE69F4B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21186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“similar to module 2 results” according to Richie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96F5EE-3CE8-F44E-A320-E8F87FE69F4B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1050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“similar to module 2 results” according to Richie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96F5EE-3CE8-F44E-A320-E8F87FE69F4B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35985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“similar to module 2 results” according to Richie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96F5EE-3CE8-F44E-A320-E8F87FE69F4B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5134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“similar to module 2 results” according to Richie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96F5EE-3CE8-F44E-A320-E8F87FE69F4B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38702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“similar to module 2 results” according to Richie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96F5EE-3CE8-F44E-A320-E8F87FE69F4B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29642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3A7097-1C0A-D741-98AB-E6C0F9198A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9CA9C1-00A2-824E-9F3C-329380B0B0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5C67FB-6460-ED40-8283-9A2203DC4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80D91-70A9-9E4A-BEC2-1DAC2AD09E93}" type="datetime1">
              <a:rPr lang="en-GB" smtClean="0"/>
              <a:t>05/06/2024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D9C2BA-0CA6-264C-B229-981B67B07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Guilherme Ruiz - University of Manchester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538B0B-F2CB-644D-A3ED-30DB74622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430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E2929B-D35F-C04E-BABC-B13768E610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3F9EB8-8D50-7949-9148-63922B54EC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3AD045-1D4B-4640-A981-48DE15C07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B46D1-7462-5549-AE87-C181CC239E38}" type="datetime1">
              <a:rPr lang="en-GB" smtClean="0"/>
              <a:t>05/06/2024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6F4BED-68D6-4A4E-8CE3-AD46332E8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Guilherme Ruiz - University of Manchester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75A4FC-E445-0946-A2B4-E61BFB8D5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7006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3343CE6-E6B8-6F47-8BDD-0C976CFC4A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715DAE-8DEF-534C-9D1F-1360FC2150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03B2FA-6686-364F-9F18-4C4DF96C7E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2F301-483F-6140-A17B-81E75A79D15A}" type="datetime1">
              <a:rPr lang="en-GB" smtClean="0"/>
              <a:t>05/06/2024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BB5D0D-A7BC-C940-B7E8-ACC2A6AB2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Guilherme Ruiz - University of Manchester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955843-1039-D244-8D67-21790C54E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3209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5079B4-86B1-0149-B6E2-07DC133B5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79709B-48F3-4B4F-B13B-87927B442E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EED65A-A21B-8C4B-AB61-A0BB042A89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8037F-3EBF-F044-B745-368ECB93D130}" type="datetime1">
              <a:rPr lang="en-GB" smtClean="0"/>
              <a:t>05/06/2024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01B24-653A-0E46-A5FA-15481FB29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Guilherme Ruiz - University of Manchester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0585DB-8AEC-394F-BEA5-A1121D27E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5422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C4AFF4-E98B-4D48-A0D1-C9D275E1EC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C0EBCF-1033-7347-B47E-7ABBFF277D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DA1910-69AF-224B-8A11-C62AB4810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86085-8297-0249-BE41-8EA5E0AF24AF}" type="datetime1">
              <a:rPr lang="en-GB" smtClean="0"/>
              <a:t>05/06/2024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7FC8F5-67BB-AB4E-AC05-F4EF1A40B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Guilherme Ruiz - University of Manchester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A964CE-E5DA-4840-97A9-6A378A6E9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2283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0D494F-11B3-8144-93AE-36DF548658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C88846-B44D-4E45-B19A-38C66AC590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26F517-5959-7848-959E-EC1326CBEE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48ECCE-F78D-EA4B-9AEE-6388E55FC0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5A9FE-1FF3-8D4D-9688-8A77E53C8DAC}" type="datetime1">
              <a:rPr lang="en-GB" smtClean="0"/>
              <a:t>05/06/2024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7B223D-7CE6-714C-A916-58257C461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Guilherme Ruiz - University of Manchester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D9F7A3-F976-BB48-9604-38EA0A8B1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967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104EA-2EB9-D74F-9BC3-2558363D8D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B07B74-E81F-4C41-88A3-2D7C836B7D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3BAFCE-7661-F845-8F0A-FBEDD7BA9E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E945DF-C8F7-9641-9771-A991A758BD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753F33A-DE47-B64A-8022-0892EE351FB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B817434-A8BF-CF42-BCC2-FB18F8FB8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27757-422F-8F48-8FEA-B1E67C022660}" type="datetime1">
              <a:rPr lang="en-GB" smtClean="0"/>
              <a:t>05/06/2024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BAF208-3978-074E-915B-772128319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Guilherme Ruiz - University of Manchester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A888954-152E-6A4A-A7B4-40DB33027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538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6C0B07-9310-4E44-8B8E-7165AB7C8F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C94A3F-782D-614F-B62D-4CC51E5F84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1F5F1-9F80-C448-931C-948A7E236A6C}" type="datetime1">
              <a:rPr lang="en-GB" smtClean="0"/>
              <a:t>05/06/2024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DDF115-B678-8C48-BB28-2B51DDB9F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Guilherme Ruiz - University of Manchester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84F62B-91A2-5042-B6AC-D584EC741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0274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8D31086-8B17-6240-9E8A-D0AE5515AF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CCE18-59B0-654F-8E73-FF253DAE6EE5}" type="datetime1">
              <a:rPr lang="en-GB" smtClean="0"/>
              <a:t>05/06/2024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607FF6F-FAE1-A24D-B661-9414711E1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Guilherme Ruiz - University of Manchester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8FBB79-6C45-EA4C-9731-1654C303E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0003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5B92A3-7A26-3240-8FD2-6BE1AC590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2899F6-D488-B14D-8F99-B73E66D89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3A4B59-A60E-CE4F-999C-213E83326B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6F2DB7-28D3-C245-8F4F-46AEB39097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E52E1-D86E-594D-BE32-FF8095DD4FBE}" type="datetime1">
              <a:rPr lang="en-GB" smtClean="0"/>
              <a:t>05/06/2024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CBC278-8656-8940-A8FC-20DB9B8F35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Guilherme Ruiz - University of Manchester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06AA15-78ED-F84E-A853-C0467BB5A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2303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5E57F-C0CD-714F-A436-9CF8513F14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C3D409C-BF94-0343-9D75-C754A229D8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766FD4-E472-3D4D-A59A-5D8BFC13BD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211A22-17A7-BF48-A837-1E8CE827D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2005E-BD32-AF45-86EA-29FB1710A87F}" type="datetime1">
              <a:rPr lang="en-GB" smtClean="0"/>
              <a:t>05/06/2024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D2F1F8-6801-7344-B13F-57C99E86CB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Guilherme Ruiz - University of Manchester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B67736-6319-7D43-95EB-7C9F3CDC8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7563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AF2135C-7AB3-4B4F-9007-5970734521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C86205-29DD-474D-888F-6B30451987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0FDC29-6872-8342-8C9C-B70B185602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B2C19C-AB61-1745-8BB8-4B0DAF0840B4}" type="datetime1">
              <a:rPr lang="en-GB" smtClean="0"/>
              <a:t>05/06/2024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D8FA78-F81F-FE41-9490-79371EB970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Guilherme Ruiz - University of Manchester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9FE100-58FC-6F4E-9EA5-E30CF355B7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686DF8-AB61-5243-B882-1A3E3A34B4B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748517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2.png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1.png"/><Relationship Id="rId3" Type="http://schemas.openxmlformats.org/officeDocument/2006/relationships/image" Target="../media/image2.png"/><Relationship Id="rId7" Type="http://schemas.openxmlformats.org/officeDocument/2006/relationships/image" Target="../media/image38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1.png"/><Relationship Id="rId9" Type="http://schemas.openxmlformats.org/officeDocument/2006/relationships/image" Target="../media/image54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0.png"/><Relationship Id="rId3" Type="http://schemas.openxmlformats.org/officeDocument/2006/relationships/image" Target="../media/image220.png"/><Relationship Id="rId7" Type="http://schemas.openxmlformats.org/officeDocument/2006/relationships/image" Target="../media/image260.png"/><Relationship Id="rId12" Type="http://schemas.openxmlformats.org/officeDocument/2006/relationships/image" Target="../media/image5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0.png"/><Relationship Id="rId11" Type="http://schemas.openxmlformats.org/officeDocument/2006/relationships/image" Target="../media/image1.png"/><Relationship Id="rId5" Type="http://schemas.openxmlformats.org/officeDocument/2006/relationships/image" Target="../media/image240.png"/><Relationship Id="rId10" Type="http://schemas.openxmlformats.org/officeDocument/2006/relationships/image" Target="../media/image2.png"/><Relationship Id="rId4" Type="http://schemas.openxmlformats.org/officeDocument/2006/relationships/image" Target="../media/image230.png"/><Relationship Id="rId9" Type="http://schemas.openxmlformats.org/officeDocument/2006/relationships/image" Target="../media/image28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0.png"/><Relationship Id="rId3" Type="http://schemas.openxmlformats.org/officeDocument/2006/relationships/image" Target="../media/image220.png"/><Relationship Id="rId7" Type="http://schemas.openxmlformats.org/officeDocument/2006/relationships/image" Target="../media/image32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0.png"/><Relationship Id="rId11" Type="http://schemas.openxmlformats.org/officeDocument/2006/relationships/image" Target="../media/image56.png"/><Relationship Id="rId5" Type="http://schemas.openxmlformats.org/officeDocument/2006/relationships/image" Target="../media/image300.png"/><Relationship Id="rId10" Type="http://schemas.openxmlformats.org/officeDocument/2006/relationships/image" Target="../media/image1.png"/><Relationship Id="rId4" Type="http://schemas.openxmlformats.org/officeDocument/2006/relationships/image" Target="../media/image230.png"/><Relationship Id="rId9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1.pn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0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22.png"/><Relationship Id="rId4" Type="http://schemas.openxmlformats.org/officeDocument/2006/relationships/image" Target="../media/image1.png"/><Relationship Id="rId9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9" name="Rectangle 128">
            <a:extLst>
              <a:ext uri="{FF2B5EF4-FFF2-40B4-BE49-F238E27FC236}">
                <a16:creationId xmlns:a16="http://schemas.microsoft.com/office/drawing/2014/main" id="{B9D7E975-9161-4F2D-AC53-69E1912F6B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 descr="A picture containing graphics, font, graphic design, design&#10;&#10;Description automatically generated">
            <a:extLst>
              <a:ext uri="{FF2B5EF4-FFF2-40B4-BE49-F238E27FC236}">
                <a16:creationId xmlns:a16="http://schemas.microsoft.com/office/drawing/2014/main" id="{557E4734-FC7D-EC4A-AA04-A586B2D249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267" y="437014"/>
            <a:ext cx="2730810" cy="2852021"/>
          </a:xfrm>
          <a:prstGeom prst="rect">
            <a:avLst/>
          </a:prstGeom>
        </p:spPr>
      </p:pic>
      <p:pic>
        <p:nvPicPr>
          <p:cNvPr id="6" name="Picture 5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B29EAC38-B0B4-704A-9598-2C780BF072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4758" y="4851960"/>
            <a:ext cx="2077869" cy="880128"/>
          </a:xfrm>
          <a:prstGeom prst="rect">
            <a:avLst/>
          </a:prstGeom>
        </p:spPr>
      </p:pic>
      <p:sp>
        <p:nvSpPr>
          <p:cNvPr id="130" name="Right Triangle 129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463E6235-1649-4B47-9862-4026FC473B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64989" y="623275"/>
            <a:ext cx="6581837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DEA8DAD-B2B9-2B40-B94E-551BFE4917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50209" y="1056640"/>
            <a:ext cx="5799947" cy="3494398"/>
          </a:xfrm>
        </p:spPr>
        <p:txBody>
          <a:bodyPr anchor="ctr">
            <a:normAutofit/>
          </a:bodyPr>
          <a:lstStyle/>
          <a:p>
            <a:pPr algn="l"/>
            <a:r>
              <a:rPr lang="en-US" sz="6200" dirty="0"/>
              <a:t>SoLAr V2 </a:t>
            </a:r>
            <a:br>
              <a:rPr lang="en-US" sz="6200" dirty="0"/>
            </a:br>
            <a:r>
              <a:rPr lang="en-US" sz="6200" dirty="0"/>
              <a:t>Monte Carlo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F30BE08-E8F3-B744-B291-D613C50B64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50210" y="4634204"/>
            <a:ext cx="4565660" cy="1261267"/>
          </a:xfrm>
        </p:spPr>
        <p:txBody>
          <a:bodyPr anchor="t">
            <a:normAutofit fontScale="70000" lnSpcReduction="20000"/>
          </a:bodyPr>
          <a:lstStyle/>
          <a:p>
            <a:pPr algn="l"/>
            <a:r>
              <a:rPr lang="en-US" dirty="0"/>
              <a:t>Guilherme Ruiz Ferreira</a:t>
            </a:r>
          </a:p>
          <a:p>
            <a:pPr algn="l"/>
            <a:r>
              <a:rPr lang="en-US" dirty="0"/>
              <a:t>University of Manchester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05 June 2024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25CF052-E1E6-5E82-C2CC-5DD01B92CD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34282" y="3711909"/>
            <a:ext cx="1468345" cy="83599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DC66835-B9AF-1A18-BD80-CD1B77A976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0261" y="4547907"/>
            <a:ext cx="1134305" cy="118418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F848990-C3AA-C229-769A-A4B7A0F3748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3546" y="3726048"/>
            <a:ext cx="1968126" cy="606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7085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ADDA43-8FC8-61FB-D9AB-7CC85FA29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Guilherme Ruiz - University of Manchester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D4C59C-0DD3-6B9B-1CD8-DF50F567B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9</a:t>
            </a:fld>
            <a:endParaRPr lang="en-US" dirty="0"/>
          </a:p>
        </p:txBody>
      </p:sp>
      <p:pic>
        <p:nvPicPr>
          <p:cNvPr id="7" name="Picture 6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F6FBCEA7-2A2B-43A7-349B-18FD8A08EA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6066" y="115872"/>
            <a:ext cx="1041646" cy="441213"/>
          </a:xfrm>
          <a:prstGeom prst="rect">
            <a:avLst/>
          </a:prstGeom>
        </p:spPr>
      </p:pic>
      <p:pic>
        <p:nvPicPr>
          <p:cNvPr id="8" name="Picture 7" descr="A picture containing graphics, font, graphic design, design&#10;&#10;Description automatically generated">
            <a:extLst>
              <a:ext uri="{FF2B5EF4-FFF2-40B4-BE49-F238E27FC236}">
                <a16:creationId xmlns:a16="http://schemas.microsoft.com/office/drawing/2014/main" id="{0E73B5BF-7209-0AD1-BD39-4E6B9205D2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9" y="64721"/>
            <a:ext cx="815439" cy="85163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8D9FBDB-F9E1-3924-852E-CB1C9B5F711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645111" y="1979217"/>
            <a:ext cx="5023741" cy="385266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80CF58E-D49E-772D-A447-857FE79E4D0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23148" y="1872200"/>
            <a:ext cx="5023741" cy="3959684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8ACEFB1-53CC-12D4-A384-914A814C120B}"/>
              </a:ext>
            </a:extLst>
          </p:cNvPr>
          <p:cNvCxnSpPr>
            <a:cxnSpLocks/>
            <a:endCxn id="4" idx="0"/>
          </p:cNvCxnSpPr>
          <p:nvPr/>
        </p:nvCxnSpPr>
        <p:spPr>
          <a:xfrm>
            <a:off x="6096000" y="1690688"/>
            <a:ext cx="0" cy="4665662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Title 1">
            <a:extLst>
              <a:ext uri="{FF2B5EF4-FFF2-40B4-BE49-F238E27FC236}">
                <a16:creationId xmlns:a16="http://schemas.microsoft.com/office/drawing/2014/main" id="{C8954B65-6726-AAC7-F211-5C96AE32CF5C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Data vs. Monte Carlo comparison</a:t>
            </a:r>
            <a:br>
              <a:rPr lang="en-US" dirty="0"/>
            </a:br>
            <a:r>
              <a:rPr lang="en-US" sz="2400" dirty="0"/>
              <a:t>    </a:t>
            </a:r>
            <a:r>
              <a:rPr lang="en-US" sz="2400" dirty="0">
                <a:solidFill>
                  <a:schemeClr val="accent2"/>
                </a:solidFill>
              </a:rPr>
              <a:t>All single-track events</a:t>
            </a:r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92039F1C-41BF-F5B8-5574-DFC21B8544EB}"/>
              </a:ext>
            </a:extLst>
          </p:cNvPr>
          <p:cNvCxnSpPr>
            <a:cxnSpLocks/>
          </p:cNvCxnSpPr>
          <p:nvPr/>
        </p:nvCxnSpPr>
        <p:spPr>
          <a:xfrm flipH="1">
            <a:off x="7569200" y="2652468"/>
            <a:ext cx="243988" cy="27699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6F2F4E03-E1D2-CCAC-4EC3-5204A0391F1F}"/>
              </a:ext>
            </a:extLst>
          </p:cNvPr>
          <p:cNvSpPr txBox="1"/>
          <p:nvPr/>
        </p:nvSpPr>
        <p:spPr>
          <a:xfrm>
            <a:off x="7813188" y="2367554"/>
            <a:ext cx="1440879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2"/>
                </a:solidFill>
              </a:rPr>
              <a:t>First peak only appears in real data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536FADE-5942-A579-F955-719A877C485D}"/>
              </a:ext>
            </a:extLst>
          </p:cNvPr>
          <p:cNvSpPr txBox="1"/>
          <p:nvPr/>
        </p:nvSpPr>
        <p:spPr>
          <a:xfrm>
            <a:off x="6999290" y="5809021"/>
            <a:ext cx="45375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2"/>
                </a:solidFill>
              </a:rPr>
              <a:t>First peak not likely to be from cosmic rays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2"/>
                </a:solidFill>
              </a:rPr>
              <a:t>Noisy pixels?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C80987C-A5F3-334D-1799-2551CC28AFFB}"/>
                  </a:ext>
                </a:extLst>
              </p:cNvPr>
              <p:cNvSpPr txBox="1"/>
              <p:nvPr/>
            </p:nvSpPr>
            <p:spPr>
              <a:xfrm>
                <a:off x="1278470" y="5815837"/>
                <a:ext cx="439538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accent2"/>
                    </a:solidFill>
                  </a:rPr>
                  <a:t>Full detector MC distribution is narrower as </a:t>
                </a:r>
                <a14:m>
                  <m:oMath xmlns:m="http://schemas.openxmlformats.org/officeDocument/2006/math">
                    <m:r>
                      <a:rPr lang="en-US" sz="140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𝑑𝑄</m:t>
                    </m:r>
                  </m:oMath>
                </a14:m>
                <a:r>
                  <a:rPr lang="en-US" sz="1400" dirty="0">
                    <a:solidFill>
                      <a:schemeClr val="accent2"/>
                    </a:solidFill>
                  </a:rPr>
                  <a:t> is better reconstructed without dead areas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C80987C-A5F3-334D-1799-2551CC28AF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8470" y="5815837"/>
                <a:ext cx="4395388" cy="523220"/>
              </a:xfrm>
              <a:prstGeom prst="rect">
                <a:avLst/>
              </a:prstGeom>
              <a:blipFill>
                <a:blip r:embed="rId7"/>
                <a:stretch>
                  <a:fillRect t="-2326" b="-116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254331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ADDA43-8FC8-61FB-D9AB-7CC85FA29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Guilherme Ruiz - University of Manchester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D4C59C-0DD3-6B9B-1CD8-DF50F567B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10</a:t>
            </a:fld>
            <a:endParaRPr lang="en-US" dirty="0"/>
          </a:p>
        </p:txBody>
      </p:sp>
      <p:pic>
        <p:nvPicPr>
          <p:cNvPr id="7" name="Picture 6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F6FBCEA7-2A2B-43A7-349B-18FD8A08EA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6066" y="115872"/>
            <a:ext cx="1041646" cy="441213"/>
          </a:xfrm>
          <a:prstGeom prst="rect">
            <a:avLst/>
          </a:prstGeom>
        </p:spPr>
      </p:pic>
      <p:pic>
        <p:nvPicPr>
          <p:cNvPr id="8" name="Picture 7" descr="A picture containing graphics, font, graphic design, design&#10;&#10;Description automatically generated">
            <a:extLst>
              <a:ext uri="{FF2B5EF4-FFF2-40B4-BE49-F238E27FC236}">
                <a16:creationId xmlns:a16="http://schemas.microsoft.com/office/drawing/2014/main" id="{0E73B5BF-7209-0AD1-BD39-4E6B9205D2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9" y="64721"/>
            <a:ext cx="815439" cy="85163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8D9FBDB-F9E1-3924-852E-CB1C9B5F711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645111" y="1979217"/>
            <a:ext cx="5023741" cy="385266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80CF58E-D49E-772D-A447-857FE79E4D00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6523148" y="1899321"/>
            <a:ext cx="5023741" cy="3905442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8ACEFB1-53CC-12D4-A384-914A814C120B}"/>
              </a:ext>
            </a:extLst>
          </p:cNvPr>
          <p:cNvCxnSpPr>
            <a:cxnSpLocks/>
            <a:endCxn id="4" idx="0"/>
          </p:cNvCxnSpPr>
          <p:nvPr/>
        </p:nvCxnSpPr>
        <p:spPr>
          <a:xfrm>
            <a:off x="6096000" y="1690688"/>
            <a:ext cx="0" cy="4665662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Title 1">
            <a:extLst>
              <a:ext uri="{FF2B5EF4-FFF2-40B4-BE49-F238E27FC236}">
                <a16:creationId xmlns:a16="http://schemas.microsoft.com/office/drawing/2014/main" id="{58368F29-2659-5A15-295F-B2B6C0D1BA93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Data vs. Monte Carlo comparison</a:t>
            </a:r>
            <a:br>
              <a:rPr lang="en-US" dirty="0"/>
            </a:br>
            <a:r>
              <a:rPr lang="en-US" sz="2400" dirty="0"/>
              <a:t>    </a:t>
            </a:r>
            <a:r>
              <a:rPr lang="en-US" sz="2400" dirty="0">
                <a:solidFill>
                  <a:schemeClr val="accent2"/>
                </a:solidFill>
              </a:rPr>
              <a:t>All single-track events with score &gt; 0.5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53973D1-19CF-51A7-0A72-3D2EEFD0377B}"/>
              </a:ext>
            </a:extLst>
          </p:cNvPr>
          <p:cNvSpPr txBox="1"/>
          <p:nvPr/>
        </p:nvSpPr>
        <p:spPr>
          <a:xfrm>
            <a:off x="1738202" y="5804763"/>
            <a:ext cx="33062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2"/>
                </a:solidFill>
              </a:rPr>
              <a:t>Data distribution is narrowed down as very short tracks are removed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DF6A04-588B-1290-3EC3-68BFB7082B36}"/>
              </a:ext>
            </a:extLst>
          </p:cNvPr>
          <p:cNvSpPr txBox="1"/>
          <p:nvPr/>
        </p:nvSpPr>
        <p:spPr>
          <a:xfrm>
            <a:off x="7719833" y="5804763"/>
            <a:ext cx="33062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2"/>
                </a:solidFill>
              </a:rPr>
              <a:t>Monte Carlo </a:t>
            </a:r>
            <a:r>
              <a:rPr lang="en-GB" sz="1400" dirty="0">
                <a:solidFill>
                  <a:schemeClr val="accent2"/>
                </a:solidFill>
              </a:rPr>
              <a:t>favours</a:t>
            </a:r>
            <a:r>
              <a:rPr lang="en-US" sz="1400" dirty="0">
                <a:solidFill>
                  <a:schemeClr val="accent2"/>
                </a:solidFill>
              </a:rPr>
              <a:t> longer tracks while data </a:t>
            </a:r>
            <a:r>
              <a:rPr lang="en-GB" sz="1400" dirty="0">
                <a:solidFill>
                  <a:schemeClr val="accent2"/>
                </a:solidFill>
              </a:rPr>
              <a:t>favours</a:t>
            </a:r>
            <a:r>
              <a:rPr lang="en-US" sz="1400" dirty="0">
                <a:solidFill>
                  <a:schemeClr val="accent2"/>
                </a:solidFill>
              </a:rPr>
              <a:t> short tracks</a:t>
            </a:r>
          </a:p>
        </p:txBody>
      </p:sp>
    </p:spTree>
    <p:extLst>
      <p:ext uri="{BB962C8B-B14F-4D97-AF65-F5344CB8AC3E}">
        <p14:creationId xmlns:p14="http://schemas.microsoft.com/office/powerpoint/2010/main" val="7273482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ADDA43-8FC8-61FB-D9AB-7CC85FA29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Guilherme Ruiz - University of Manchester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D4C59C-0DD3-6B9B-1CD8-DF50F567B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11</a:t>
            </a:fld>
            <a:endParaRPr lang="en-US" dirty="0"/>
          </a:p>
        </p:txBody>
      </p:sp>
      <p:pic>
        <p:nvPicPr>
          <p:cNvPr id="7" name="Picture 6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F6FBCEA7-2A2B-43A7-349B-18FD8A08EA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6066" y="115872"/>
            <a:ext cx="1041646" cy="441213"/>
          </a:xfrm>
          <a:prstGeom prst="rect">
            <a:avLst/>
          </a:prstGeom>
        </p:spPr>
      </p:pic>
      <p:pic>
        <p:nvPicPr>
          <p:cNvPr id="8" name="Picture 7" descr="A picture containing graphics, font, graphic design, design&#10;&#10;Description automatically generated">
            <a:extLst>
              <a:ext uri="{FF2B5EF4-FFF2-40B4-BE49-F238E27FC236}">
                <a16:creationId xmlns:a16="http://schemas.microsoft.com/office/drawing/2014/main" id="{0E73B5BF-7209-0AD1-BD39-4E6B9205D2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9" y="64721"/>
            <a:ext cx="815439" cy="85163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8D9FBDB-F9E1-3924-852E-CB1C9B5F711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645111" y="2159677"/>
            <a:ext cx="5023740" cy="385266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80CF58E-D49E-772D-A447-857FE79E4D00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6523150" y="2159677"/>
            <a:ext cx="5023741" cy="3852666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8ACEFB1-53CC-12D4-A384-914A814C120B}"/>
              </a:ext>
            </a:extLst>
          </p:cNvPr>
          <p:cNvCxnSpPr>
            <a:cxnSpLocks/>
            <a:endCxn id="6" idx="0"/>
          </p:cNvCxnSpPr>
          <p:nvPr/>
        </p:nvCxnSpPr>
        <p:spPr>
          <a:xfrm>
            <a:off x="6096000" y="1964267"/>
            <a:ext cx="0" cy="4084306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Title 1">
            <a:extLst>
              <a:ext uri="{FF2B5EF4-FFF2-40B4-BE49-F238E27FC236}">
                <a16:creationId xmlns:a16="http://schemas.microsoft.com/office/drawing/2014/main" id="{58368F29-2659-5A15-295F-B2B6C0D1BA93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Comparison</a:t>
            </a:r>
            <a:br>
              <a:rPr lang="en-US" dirty="0"/>
            </a:br>
            <a:r>
              <a:rPr lang="en-US" sz="2400" dirty="0"/>
              <a:t>    </a:t>
            </a:r>
            <a:r>
              <a:rPr lang="en-US" sz="2400" dirty="0">
                <a:solidFill>
                  <a:schemeClr val="accent2"/>
                </a:solidFill>
              </a:rPr>
              <a:t>All single-track events with score &gt; 0.5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0AAF079-378C-3527-0749-2DA907F51ED4}"/>
              </a:ext>
            </a:extLst>
          </p:cNvPr>
          <p:cNvSpPr txBox="1"/>
          <p:nvPr/>
        </p:nvSpPr>
        <p:spPr>
          <a:xfrm>
            <a:off x="2304613" y="1875409"/>
            <a:ext cx="226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Track Length &gt; 64 mm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851E2AD-20C8-0EC9-8A05-0300F3A4F44A}"/>
              </a:ext>
            </a:extLst>
          </p:cNvPr>
          <p:cNvSpPr txBox="1"/>
          <p:nvPr/>
        </p:nvSpPr>
        <p:spPr>
          <a:xfrm>
            <a:off x="8085217" y="1843088"/>
            <a:ext cx="2415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Track Length &gt; 160 mm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EE123F0-AE86-E46E-13F0-4B7A30D5179B}"/>
              </a:ext>
            </a:extLst>
          </p:cNvPr>
          <p:cNvSpPr txBox="1"/>
          <p:nvPr/>
        </p:nvSpPr>
        <p:spPr>
          <a:xfrm>
            <a:off x="1413935" y="6048573"/>
            <a:ext cx="93641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2"/>
                </a:solidFill>
              </a:rPr>
              <a:t>Run data distribution keeps getting narrower as cut in track length increases.  MC is affected only at a very large cut. </a:t>
            </a:r>
          </a:p>
        </p:txBody>
      </p:sp>
    </p:spTree>
    <p:extLst>
      <p:ext uri="{BB962C8B-B14F-4D97-AF65-F5344CB8AC3E}">
        <p14:creationId xmlns:p14="http://schemas.microsoft.com/office/powerpoint/2010/main" val="9738092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876059-FA42-DA04-7717-50AECD299A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EB968D5-0715-7D55-0581-679BE977D65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24933" y="1824985"/>
                <a:ext cx="11142133" cy="3982005"/>
              </a:xfrm>
            </p:spPr>
            <p:txBody>
              <a:bodyPr>
                <a:normAutofit fontScale="70000" lnSpcReduction="20000"/>
              </a:bodyPr>
              <a:lstStyle/>
              <a:p>
                <a:pPr>
                  <a:lnSpc>
                    <a:spcPct val="160000"/>
                  </a:lnSpc>
                </a:pPr>
                <a:r>
                  <a:rPr lang="en-US" sz="2800" dirty="0"/>
                  <a:t>Peaks in track length are due to dead areas in the anode plane</a:t>
                </a:r>
              </a:p>
              <a:p>
                <a:pPr lvl="1">
                  <a:lnSpc>
                    <a:spcPct val="160000"/>
                  </a:lnSpc>
                </a:pPr>
                <a:r>
                  <a:rPr lang="en-US" dirty="0"/>
                  <a:t>Simulating dead areas in Monte Carlo reconstruction reproduces peak positions</a:t>
                </a:r>
              </a:p>
              <a:p>
                <a:pPr>
                  <a:lnSpc>
                    <a:spcPct val="160000"/>
                  </a:lnSpc>
                </a:pPr>
                <a:r>
                  <a:rPr lang="en-US" dirty="0"/>
                  <a:t>Monte Carlo indicates that there is more happening in the run data than just cosmic rays</a:t>
                </a:r>
              </a:p>
              <a:p>
                <a:pPr lvl="1">
                  <a:lnSpc>
                    <a:spcPct val="160000"/>
                  </a:lnSpc>
                </a:pPr>
                <a:r>
                  <a:rPr lang="en-US" dirty="0"/>
                  <a:t>Very large number of short tracks (blips)</a:t>
                </a:r>
              </a:p>
              <a:p>
                <a:pPr lvl="1">
                  <a:lnSpc>
                    <a:spcPct val="160000"/>
                  </a:lnSpc>
                </a:pPr>
                <a:r>
                  <a:rPr lang="en-US" dirty="0"/>
                  <a:t>Noisy pixels? Other low energy events? </a:t>
                </a:r>
              </a:p>
              <a:p>
                <a:pPr>
                  <a:lnSpc>
                    <a:spcPct val="160000"/>
                  </a:lnSpc>
                </a:pPr>
                <a:r>
                  <a:rPr lang="en-US" dirty="0"/>
                  <a:t>Difference in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𝑑𝑄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𝑑𝑥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between Monte Carlo and run data higher than expected</a:t>
                </a:r>
              </a:p>
              <a:p>
                <a:pPr lvl="1">
                  <a:lnSpc>
                    <a:spcPct val="160000"/>
                  </a:lnSpc>
                </a:pPr>
                <a:r>
                  <a:rPr lang="en-US" dirty="0"/>
                  <a:t>Due to DAQ? i.e. LArPix pedestal subtraction in data</a:t>
                </a:r>
              </a:p>
              <a:p>
                <a:pPr lvl="1">
                  <a:lnSpc>
                    <a:spcPct val="160000"/>
                  </a:lnSpc>
                </a:pPr>
                <a:r>
                  <a:rPr lang="en-US" dirty="0"/>
                  <a:t>Due to physics? i.e. Larger proportion of short tracks in data</a:t>
                </a:r>
              </a:p>
              <a:p>
                <a:pPr lvl="1">
                  <a:lnSpc>
                    <a:spcPct val="160000"/>
                  </a:lnSpc>
                </a:pPr>
                <a:endParaRPr lang="en-US" dirty="0"/>
              </a:p>
              <a:p>
                <a:pPr>
                  <a:lnSpc>
                    <a:spcPct val="160000"/>
                  </a:lnSpc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EB968D5-0715-7D55-0581-679BE977D65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24933" y="1824985"/>
                <a:ext cx="11142133" cy="3982005"/>
              </a:xfrm>
              <a:blipFill>
                <a:blip r:embed="rId3"/>
                <a:stretch>
                  <a:fillRect l="-4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ADDA43-8FC8-61FB-D9AB-7CC85FA29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Guilherme Ruiz - University of Manchester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D4C59C-0DD3-6B9B-1CD8-DF50F567B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12</a:t>
            </a:fld>
            <a:endParaRPr lang="en-US" dirty="0"/>
          </a:p>
        </p:txBody>
      </p:sp>
      <p:pic>
        <p:nvPicPr>
          <p:cNvPr id="7" name="Picture 6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F6FBCEA7-2A2B-43A7-349B-18FD8A08EA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26066" y="115872"/>
            <a:ext cx="1041646" cy="441213"/>
          </a:xfrm>
          <a:prstGeom prst="rect">
            <a:avLst/>
          </a:prstGeom>
        </p:spPr>
      </p:pic>
      <p:pic>
        <p:nvPicPr>
          <p:cNvPr id="8" name="Picture 7" descr="A picture containing graphics, font, graphic design, design&#10;&#10;Description automatically generated">
            <a:extLst>
              <a:ext uri="{FF2B5EF4-FFF2-40B4-BE49-F238E27FC236}">
                <a16:creationId xmlns:a16="http://schemas.microsoft.com/office/drawing/2014/main" id="{0E73B5BF-7209-0AD1-BD39-4E6B9205D2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9" y="64721"/>
            <a:ext cx="815439" cy="851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0118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EB968D5-0715-7D55-0581-679BE977D65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24933" y="1824985"/>
                <a:ext cx="11142133" cy="3982005"/>
              </a:xfrm>
            </p:spPr>
            <p:txBody>
              <a:bodyPr>
                <a:normAutofit fontScale="92500" lnSpcReduction="20000"/>
              </a:bodyPr>
              <a:lstStyle/>
              <a:p>
                <a:pPr>
                  <a:lnSpc>
                    <a:spcPct val="160000"/>
                  </a:lnSpc>
                </a:pPr>
                <a:r>
                  <a:rPr lang="en-US" sz="2800" dirty="0"/>
                  <a:t>Addition of light to Monte Carlo simulation </a:t>
                </a:r>
                <a:r>
                  <a:rPr lang="en-US" dirty="0"/>
                  <a:t>–</a:t>
                </a:r>
                <a:r>
                  <a:rPr lang="en-US" sz="2800" dirty="0"/>
                  <a:t> Danielle</a:t>
                </a:r>
              </a:p>
              <a:p>
                <a:pPr>
                  <a:lnSpc>
                    <a:spcPct val="160000"/>
                  </a:lnSpc>
                </a:pPr>
                <a:r>
                  <a:rPr lang="en-US" dirty="0"/>
                  <a:t>More information on </a:t>
                </a:r>
                <a:r>
                  <a:rPr lang="en-GB" dirty="0"/>
                  <a:t>LArPix</a:t>
                </a:r>
                <a:r>
                  <a:rPr lang="en-US" dirty="0"/>
                  <a:t> operation to understand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</a:rPr>
                      <m:t>𝑑𝑄</m:t>
                    </m:r>
                    <m:r>
                      <a:rPr lang="en-GB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i="1" smtClean="0">
                        <a:latin typeface="Cambria Math" panose="02040503050406030204" pitchFamily="18" charset="0"/>
                      </a:rPr>
                      <m:t>𝑑𝑥</m:t>
                    </m:r>
                    <m:r>
                      <a:rPr lang="en-GB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– Bern</a:t>
                </a:r>
              </a:p>
              <a:p>
                <a:pPr>
                  <a:lnSpc>
                    <a:spcPct val="160000"/>
                  </a:lnSpc>
                </a:pPr>
                <a:r>
                  <a:rPr lang="en-US" sz="2800" dirty="0"/>
                  <a:t>Understanding the geometric dependency of light signal for the light vs. “charge distance to anode” analysis </a:t>
                </a:r>
                <a:r>
                  <a:rPr lang="en-US" dirty="0"/>
                  <a:t>– Danielle &amp; Guilherme</a:t>
                </a:r>
              </a:p>
              <a:p>
                <a:pPr>
                  <a:lnSpc>
                    <a:spcPct val="160000"/>
                  </a:lnSpc>
                </a:pPr>
                <a:r>
                  <a:rPr lang="en-US" strike="sngStrike" dirty="0"/>
                  <a:t>Conversion of Co60 run files – Danielle &amp; Guilherme</a:t>
                </a:r>
              </a:p>
              <a:p>
                <a:pPr>
                  <a:lnSpc>
                    <a:spcPct val="160000"/>
                  </a:lnSpc>
                </a:pPr>
                <a:r>
                  <a:rPr lang="en-US" dirty="0">
                    <a:solidFill>
                      <a:schemeClr val="accent2"/>
                    </a:solidFill>
                  </a:rPr>
                  <a:t>Writing the SoLAr V2 paper – Everybody </a:t>
                </a:r>
              </a:p>
              <a:p>
                <a:pPr>
                  <a:lnSpc>
                    <a:spcPct val="160000"/>
                  </a:lnSpc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EB968D5-0715-7D55-0581-679BE977D65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24933" y="1824985"/>
                <a:ext cx="11142133" cy="3982005"/>
              </a:xfrm>
              <a:blipFill>
                <a:blip r:embed="rId3"/>
                <a:stretch>
                  <a:fillRect l="-911" r="-1253" b="-9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ECA76524-4EE9-D131-5606-983E2D8156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88391" y="3965950"/>
            <a:ext cx="3558223" cy="19753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5876059-FA42-DA04-7717-50AECD299A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Wish list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ADDA43-8FC8-61FB-D9AB-7CC85FA29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Guilherme Ruiz - University of Manchester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D4C59C-0DD3-6B9B-1CD8-DF50F567B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13</a:t>
            </a:fld>
            <a:endParaRPr lang="en-US" dirty="0"/>
          </a:p>
        </p:txBody>
      </p:sp>
      <p:pic>
        <p:nvPicPr>
          <p:cNvPr id="7" name="Picture 6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F6FBCEA7-2A2B-43A7-349B-18FD8A08EA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26066" y="115872"/>
            <a:ext cx="1041646" cy="441213"/>
          </a:xfrm>
          <a:prstGeom prst="rect">
            <a:avLst/>
          </a:prstGeom>
        </p:spPr>
      </p:pic>
      <p:pic>
        <p:nvPicPr>
          <p:cNvPr id="8" name="Picture 7" descr="A picture containing graphics, font, graphic design, design&#10;&#10;Description automatically generated">
            <a:extLst>
              <a:ext uri="{FF2B5EF4-FFF2-40B4-BE49-F238E27FC236}">
                <a16:creationId xmlns:a16="http://schemas.microsoft.com/office/drawing/2014/main" id="{0E73B5BF-7209-0AD1-BD39-4E6B9205D2B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9" y="64721"/>
            <a:ext cx="815439" cy="851634"/>
          </a:xfrm>
          <a:prstGeom prst="rect">
            <a:avLst/>
          </a:prstGeom>
        </p:spPr>
      </p:pic>
      <p:sp>
        <p:nvSpPr>
          <p:cNvPr id="12" name="Right Arrow 11">
            <a:extLst>
              <a:ext uri="{FF2B5EF4-FFF2-40B4-BE49-F238E27FC236}">
                <a16:creationId xmlns:a16="http://schemas.microsoft.com/office/drawing/2014/main" id="{0EC5A28E-82F3-2CC2-3FC5-A66ED48B27AE}"/>
              </a:ext>
            </a:extLst>
          </p:cNvPr>
          <p:cNvSpPr/>
          <p:nvPr/>
        </p:nvSpPr>
        <p:spPr>
          <a:xfrm>
            <a:off x="6502400" y="5344580"/>
            <a:ext cx="1286934" cy="355600"/>
          </a:xfrm>
          <a:prstGeom prst="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830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7">
            <a:extLst>
              <a:ext uri="{FF2B5EF4-FFF2-40B4-BE49-F238E27FC236}">
                <a16:creationId xmlns:a16="http://schemas.microsoft.com/office/drawing/2014/main" id="{19D32F93-50AC-4C46-A5DB-291C60DDB7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ight Triangle 9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11">
            <a:extLst>
              <a:ext uri="{FF2B5EF4-FFF2-40B4-BE49-F238E27FC236}">
                <a16:creationId xmlns:a16="http://schemas.microsoft.com/office/drawing/2014/main" id="{EE04B5EB-F158-4507-90DD-BD23620C7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E81755-301F-6545-866B-C3214FDB89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200" y="1383528"/>
            <a:ext cx="5925989" cy="276496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9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Thank you!</a:t>
            </a:r>
          </a:p>
        </p:txBody>
      </p:sp>
      <p:pic>
        <p:nvPicPr>
          <p:cNvPr id="3" name="Picture 2" descr="A picture containing graphics, font, graphic design, design&#10;&#10;Description automatically generated">
            <a:extLst>
              <a:ext uri="{FF2B5EF4-FFF2-40B4-BE49-F238E27FC236}">
                <a16:creationId xmlns:a16="http://schemas.microsoft.com/office/drawing/2014/main" id="{8FB0C71F-144F-1246-AAAF-7516FE4B70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2040" y="2209474"/>
            <a:ext cx="2383615" cy="2489416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6FF748-BEA5-B477-A39C-330B8D58E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Guilherme Ruiz - University of Manchester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C4F823-ED7E-48CD-10D1-092897018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8242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93B400-EF43-F444-B23E-86775C901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Backup slides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AC566C-5B5A-98E6-D52A-1313E79D7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Guilherme Ruiz - University of Manchester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E4071F-3369-94FD-2A60-318A0F46C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90758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9585DB-3B15-9649-B447-46052CF70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FAQ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853A23-EF43-B943-B25B-A89F491042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/>
              <a:t>DBSCAN parameters:</a:t>
            </a:r>
          </a:p>
          <a:p>
            <a:pPr lvl="1"/>
            <a:r>
              <a:rPr lang="en-US" sz="2000" dirty="0"/>
              <a:t>xy_epsilon = 8 mm (2 pixels)</a:t>
            </a:r>
          </a:p>
          <a:p>
            <a:pPr lvl="1"/>
            <a:r>
              <a:rPr lang="en-US" sz="2000" dirty="0"/>
              <a:t>Z_epsilon = 8 mm</a:t>
            </a:r>
          </a:p>
          <a:p>
            <a:pPr lvl="1"/>
            <a:endParaRPr lang="en-US" sz="2000" dirty="0"/>
          </a:p>
          <a:p>
            <a:r>
              <a:rPr lang="en-US" sz="2400" dirty="0"/>
              <a:t>RANSAC parameters:</a:t>
            </a:r>
          </a:p>
          <a:p>
            <a:pPr lvl="1"/>
            <a:r>
              <a:rPr lang="en-US" sz="2000" dirty="0"/>
              <a:t>Residual_threshold = 6</a:t>
            </a:r>
          </a:p>
          <a:p>
            <a:pPr lvl="1"/>
            <a:r>
              <a:rPr lang="en-US" sz="2000" dirty="0"/>
              <a:t>Max_trials = 1000</a:t>
            </a:r>
          </a:p>
          <a:p>
            <a:pPr lvl="1"/>
            <a:endParaRPr lang="en-US" sz="2000" dirty="0"/>
          </a:p>
          <a:p>
            <a:r>
              <a:rPr lang="en-US" sz="2400" dirty="0"/>
              <a:t>RANSAC has random component and may not always return the same fit</a:t>
            </a:r>
          </a:p>
          <a:p>
            <a:endParaRPr lang="en-US" sz="2400" dirty="0"/>
          </a:p>
          <a:p>
            <a:r>
              <a:rPr lang="en-US" sz="2400" dirty="0"/>
              <a:t>Cylinder parameters are determined dynamically but bound by DBSCAN parameters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078547-8A14-CB52-6712-CCB3B251B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Guilherme Ruiz - University of Manchester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FEFBC4-FAFB-9DAC-2D3B-CCBA24F9D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16</a:t>
            </a:fld>
            <a:endParaRPr lang="en-US" dirty="0"/>
          </a:p>
        </p:txBody>
      </p:sp>
      <p:pic>
        <p:nvPicPr>
          <p:cNvPr id="6" name="Picture 5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9604AE16-2974-3592-035A-2867A8B973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6066" y="115872"/>
            <a:ext cx="1041646" cy="441213"/>
          </a:xfrm>
          <a:prstGeom prst="rect">
            <a:avLst/>
          </a:prstGeom>
        </p:spPr>
      </p:pic>
      <p:pic>
        <p:nvPicPr>
          <p:cNvPr id="7" name="Picture 6" descr="A picture containing graphics, font, graphic design, design&#10;&#10;Description automatically generated">
            <a:extLst>
              <a:ext uri="{FF2B5EF4-FFF2-40B4-BE49-F238E27FC236}">
                <a16:creationId xmlns:a16="http://schemas.microsoft.com/office/drawing/2014/main" id="{C8CDF449-3B8E-4EF3-05A6-86ACBE722A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9" y="64721"/>
            <a:ext cx="815439" cy="851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3037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2C9E0D-EADA-496F-A32C-4381F6A168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9259A73-A8F2-5B8E-834C-02344248ACFF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Analysis </a:t>
                </a:r>
                <a:br>
                  <a:rPr lang="en-US" dirty="0"/>
                </a:br>
                <a:r>
                  <a:rPr lang="en-US" sz="2400" dirty="0"/>
                  <a:t>    </a:t>
                </a:r>
                <a:r>
                  <a:rPr lang="en-US" sz="2400" dirty="0">
                    <a:solidFill>
                      <a:schemeClr val="accent2"/>
                    </a:solidFill>
                  </a:rPr>
                  <a:t>Single tracks shorter than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30</m:t>
                    </m:r>
                  </m:oMath>
                </a14:m>
                <a:r>
                  <a:rPr lang="en-US" sz="2400" dirty="0">
                    <a:solidFill>
                      <a:schemeClr val="accent2"/>
                    </a:solidFill>
                  </a:rPr>
                  <a:t>mm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9259A73-A8F2-5B8E-834C-02344248ACF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413" t="-28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3B8939-6CDA-9E41-CCBF-B20BBB87F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17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DC6A5FA-40D8-07A9-6035-57C6D9A89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Guilherme Ruiz - University of Manchester</a:t>
            </a:r>
          </a:p>
        </p:txBody>
      </p:sp>
      <p:pic>
        <p:nvPicPr>
          <p:cNvPr id="10" name="Picture 9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37AA8A99-9580-6242-BD38-18209DC5B9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6066" y="115872"/>
            <a:ext cx="1041646" cy="441213"/>
          </a:xfrm>
          <a:prstGeom prst="rect">
            <a:avLst/>
          </a:prstGeom>
        </p:spPr>
      </p:pic>
      <p:pic>
        <p:nvPicPr>
          <p:cNvPr id="11" name="Picture 10" descr="A picture containing graphics, font, graphic design, design&#10;&#10;Description automatically generated">
            <a:extLst>
              <a:ext uri="{FF2B5EF4-FFF2-40B4-BE49-F238E27FC236}">
                <a16:creationId xmlns:a16="http://schemas.microsoft.com/office/drawing/2014/main" id="{B69331E8-FE04-CC45-FCEB-833EF085E6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9" y="64721"/>
            <a:ext cx="815439" cy="85163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74BAC64-E2AE-4D4E-2B30-79E4953F119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252763" y="2111733"/>
            <a:ext cx="7215105" cy="306252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BED17DD-080E-4988-6BDD-B7BD98CD001B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8356379" y="944057"/>
            <a:ext cx="3331669" cy="258838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C4DB489-22CC-F9A1-FA18-90B28BB39C8D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8356562" y="3929046"/>
            <a:ext cx="3317896" cy="249263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0974A7E-9D52-4A30-4B40-ADF43F06B711}"/>
                  </a:ext>
                </a:extLst>
              </p:cNvPr>
              <p:cNvSpPr txBox="1"/>
              <p:nvPr/>
            </p:nvSpPr>
            <p:spPr>
              <a:xfrm>
                <a:off x="1620387" y="1972131"/>
                <a:ext cx="1384995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Track mean </a:t>
                </a:r>
                <a14:m>
                  <m:oMath xmlns:m="http://schemas.openxmlformats.org/officeDocument/2006/math">
                    <m:r>
                      <a:rPr lang="en-US" sz="1200" i="1" smtClean="0">
                        <a:latin typeface="Cambria Math" panose="02040503050406030204" pitchFamily="18" charset="0"/>
                      </a:rPr>
                      <m:t>𝑑𝑄</m:t>
                    </m:r>
                    <m:r>
                      <a:rPr lang="en-US" sz="120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200" i="1" smtClean="0">
                        <a:latin typeface="Cambria Math" panose="02040503050406030204" pitchFamily="18" charset="0"/>
                      </a:rPr>
                      <m:t>𝑑𝑥</m:t>
                    </m:r>
                  </m:oMath>
                </a14:m>
                <a:endParaRPr lang="en-US" sz="12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0974A7E-9D52-4A30-4B40-ADF43F06B7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0387" y="1972131"/>
                <a:ext cx="1384995" cy="276999"/>
              </a:xfrm>
              <a:prstGeom prst="rect">
                <a:avLst/>
              </a:prstGeom>
              <a:blipFill>
                <a:blip r:embed="rId8"/>
                <a:stretch>
                  <a:fillRect b="-86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AC8EF69C-8565-1FDA-0B03-45A0B2BC1B72}"/>
              </a:ext>
            </a:extLst>
          </p:cNvPr>
          <p:cNvSpPr txBox="1"/>
          <p:nvPr/>
        </p:nvSpPr>
        <p:spPr>
          <a:xfrm>
            <a:off x="5338439" y="1983700"/>
            <a:ext cx="93910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Track length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FFFF8D6-2E7A-457C-4EAD-8F5587B8E4DF}"/>
              </a:ext>
            </a:extLst>
          </p:cNvPr>
          <p:cNvCxnSpPr/>
          <p:nvPr/>
        </p:nvCxnSpPr>
        <p:spPr>
          <a:xfrm>
            <a:off x="7780867" y="455485"/>
            <a:ext cx="0" cy="5799265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1D9E81B2-1088-A2E2-260D-8E3BFFD40265}"/>
              </a:ext>
            </a:extLst>
          </p:cNvPr>
          <p:cNvSpPr txBox="1"/>
          <p:nvPr/>
        </p:nvSpPr>
        <p:spPr>
          <a:xfrm>
            <a:off x="9143384" y="3838444"/>
            <a:ext cx="184634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Event charge to light ratio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77EECA1-45BA-483A-9D5B-3F9A3752AF73}"/>
              </a:ext>
            </a:extLst>
          </p:cNvPr>
          <p:cNvSpPr txBox="1"/>
          <p:nvPr/>
        </p:nvSpPr>
        <p:spPr>
          <a:xfrm>
            <a:off x="9187728" y="646816"/>
            <a:ext cx="175765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2D event charge vs. light</a:t>
            </a:r>
          </a:p>
          <a:p>
            <a:pPr algn="ctr"/>
            <a:r>
              <a:rPr lang="en-US" sz="1200" dirty="0">
                <a:solidFill>
                  <a:schemeClr val="accent2"/>
                </a:solidFill>
              </a:rPr>
              <a:t>Both axis in log scale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AAE0D1B-A08D-13D7-1048-27AD6435BA1B}"/>
                  </a:ext>
                </a:extLst>
              </p:cNvPr>
              <p:cNvSpPr txBox="1"/>
              <p:nvPr/>
            </p:nvSpPr>
            <p:spPr>
              <a:xfrm>
                <a:off x="1158535" y="5313863"/>
                <a:ext cx="1785489" cy="35836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schemeClr val="accent2"/>
                    </a:solidFill>
                  </a:rPr>
                  <a:t>Mean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20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20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𝑑𝑄</m:t>
                        </m:r>
                      </m:num>
                      <m:den>
                        <m:r>
                          <a:rPr lang="en-US" sz="120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𝑑𝑥</m:t>
                        </m:r>
                      </m:den>
                    </m:f>
                    <m:r>
                      <a:rPr lang="en-US" sz="120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GB" sz="12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4.2 </m:t>
                    </m:r>
                    <m:r>
                      <a:rPr lang="en-GB" sz="12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𝑘𝑒</m:t>
                    </m:r>
                    <m:r>
                      <a:rPr lang="en-GB" sz="12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sz="12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  <m:sSup>
                      <m:sSupPr>
                        <m:ctrlPr>
                          <a:rPr lang="en-GB" sz="12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2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GB" sz="12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 sz="1200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AAE0D1B-A08D-13D7-1048-27AD6435BA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8535" y="5313863"/>
                <a:ext cx="1785489" cy="358368"/>
              </a:xfrm>
              <a:prstGeom prst="rect">
                <a:avLst/>
              </a:prstGeom>
              <a:blipFill>
                <a:blip r:embed="rId9"/>
                <a:stretch>
                  <a:fillRect b="-34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5AC41188-F368-F15B-9D22-CC3404FE1344}"/>
              </a:ext>
            </a:extLst>
          </p:cNvPr>
          <p:cNvSpPr txBox="1"/>
          <p:nvPr/>
        </p:nvSpPr>
        <p:spPr>
          <a:xfrm>
            <a:off x="990600" y="581183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accent2"/>
                </a:solidFill>
              </a:rPr>
              <a:t>Would be interesting to see the how the </a:t>
            </a:r>
            <a:r>
              <a:rPr lang="en-US" sz="1800" baseline="30000" dirty="0">
                <a:solidFill>
                  <a:schemeClr val="accent2"/>
                </a:solidFill>
              </a:rPr>
              <a:t>60</a:t>
            </a:r>
            <a:r>
              <a:rPr lang="en-US" sz="1800" dirty="0">
                <a:solidFill>
                  <a:schemeClr val="accent2"/>
                </a:solidFill>
              </a:rPr>
              <a:t>Co events behave</a:t>
            </a:r>
          </a:p>
        </p:txBody>
      </p:sp>
    </p:spTree>
    <p:extLst>
      <p:ext uri="{BB962C8B-B14F-4D97-AF65-F5344CB8AC3E}">
        <p14:creationId xmlns:p14="http://schemas.microsoft.com/office/powerpoint/2010/main" val="28530803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DB12799-018D-1643-8D0C-98D95E36C39E}"/>
              </a:ext>
            </a:extLst>
          </p:cNvPr>
          <p:cNvSpPr/>
          <p:nvPr/>
        </p:nvSpPr>
        <p:spPr>
          <a:xfrm>
            <a:off x="1904968" y="3075131"/>
            <a:ext cx="2880000" cy="2880000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A89260-992A-174F-BE92-BE3AD83886EC}"/>
              </a:ext>
            </a:extLst>
          </p:cNvPr>
          <p:cNvSpPr txBox="1"/>
          <p:nvPr/>
        </p:nvSpPr>
        <p:spPr>
          <a:xfrm>
            <a:off x="838200" y="2888139"/>
            <a:ext cx="1066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z_epsilon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A1DE377-1DDA-BA4B-9F56-F9324463F6DB}"/>
              </a:ext>
            </a:extLst>
          </p:cNvPr>
          <p:cNvSpPr txBox="1"/>
          <p:nvPr/>
        </p:nvSpPr>
        <p:spPr>
          <a:xfrm>
            <a:off x="3892525" y="5954340"/>
            <a:ext cx="1178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xy_epsilon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80D3593-C8A9-2A49-A77E-1017D968E507}"/>
                  </a:ext>
                </a:extLst>
              </p:cNvPr>
              <p:cNvSpPr txBox="1"/>
              <p:nvPr/>
            </p:nvSpPr>
            <p:spPr>
              <a:xfrm>
                <a:off x="1551216" y="2321865"/>
                <a:ext cx="3537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80D3593-C8A9-2A49-A77E-1017D968E5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1216" y="2321865"/>
                <a:ext cx="353751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4CC1D97-5F3D-D94A-863B-DFC41B92AD49}"/>
                  </a:ext>
                </a:extLst>
              </p:cNvPr>
              <p:cNvSpPr txBox="1"/>
              <p:nvPr/>
            </p:nvSpPr>
            <p:spPr>
              <a:xfrm>
                <a:off x="5106777" y="5941674"/>
                <a:ext cx="7454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en-GB" b="0" i="1" smtClean="0">
                        <a:latin typeface="Cambria Math" panose="02040503050406030204" pitchFamily="18" charset="0"/>
                      </a:rPr>
                      <m:t> (</m:t>
                    </m:r>
                    <m:acc>
                      <m:accPr>
                        <m:chr m:val="̂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acc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4CC1D97-5F3D-D94A-863B-DFC41B92AD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6777" y="5941674"/>
                <a:ext cx="745460" cy="369332"/>
              </a:xfrm>
              <a:prstGeom prst="rect">
                <a:avLst/>
              </a:prstGeom>
              <a:blipFill>
                <a:blip r:embed="rId4"/>
                <a:stretch>
                  <a:fillRect b="-17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07DCA7E-31B0-C749-8A38-374BC6390748}"/>
              </a:ext>
            </a:extLst>
          </p:cNvPr>
          <p:cNvCxnSpPr>
            <a:cxnSpLocks/>
          </p:cNvCxnSpPr>
          <p:nvPr/>
        </p:nvCxnSpPr>
        <p:spPr>
          <a:xfrm flipH="1">
            <a:off x="1728091" y="1690688"/>
            <a:ext cx="2737111" cy="463298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7D46482-C81B-6C44-A114-390665842563}"/>
                  </a:ext>
                </a:extLst>
              </p:cNvPr>
              <p:cNvSpPr txBox="1"/>
              <p:nvPr/>
            </p:nvSpPr>
            <p:spPr>
              <a:xfrm>
                <a:off x="3371813" y="4494548"/>
                <a:ext cx="26539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𝑑𝑙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7D46482-C81B-6C44-A114-3906658425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1813" y="4494548"/>
                <a:ext cx="265394" cy="276999"/>
              </a:xfrm>
              <a:prstGeom prst="rect">
                <a:avLst/>
              </a:prstGeom>
              <a:blipFill>
                <a:blip r:embed="rId5"/>
                <a:stretch>
                  <a:fillRect l="-18182" r="-18182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3EFBCB0-D680-AF46-850C-987A6F97BDA2}"/>
              </a:ext>
            </a:extLst>
          </p:cNvPr>
          <p:cNvCxnSpPr>
            <a:cxnSpLocks/>
          </p:cNvCxnSpPr>
          <p:nvPr/>
        </p:nvCxnSpPr>
        <p:spPr>
          <a:xfrm flipH="1">
            <a:off x="1934345" y="3072805"/>
            <a:ext cx="1712938" cy="2907426"/>
          </a:xfrm>
          <a:prstGeom prst="line">
            <a:avLst/>
          </a:prstGeom>
          <a:ln w="19050">
            <a:solidFill>
              <a:srgbClr val="71AD47"/>
            </a:solidFill>
            <a:headEnd type="triangle" w="lg" len="lg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75FABD40-AB02-9845-8799-C3C81CAA8075}"/>
                  </a:ext>
                </a:extLst>
              </p:cNvPr>
              <p:cNvSpPr txBox="1"/>
              <p:nvPr/>
            </p:nvSpPr>
            <p:spPr>
              <a:xfrm>
                <a:off x="7080194" y="3919679"/>
                <a:ext cx="4273606" cy="8309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𝑑𝑙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acc>
                        <m:accPr>
                          <m:chr m:val="̂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</m:acc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[ 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xy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_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epsilon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̂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acc>
                            <m:accPr>
                              <m:chr m:val="̂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acc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z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_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epsilon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acc>
                        <m:accPr>
                          <m:chr m:val="̂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acc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]</m:t>
                      </m:r>
                    </m:oMath>
                  </m:oMathPara>
                </a14:m>
                <a:endParaRPr lang="en-GB" i="1" dirty="0">
                  <a:latin typeface="Cambria Math" panose="02040503050406030204" pitchFamily="18" charset="0"/>
                </a:endParaRPr>
              </a:p>
              <a:p>
                <a:endParaRPr lang="en-GB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𝑑h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=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𝑑𝑙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(</m:t>
                      </m:r>
                      <m:acc>
                        <m:accPr>
                          <m:chr m:val="̂"/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</m:e>
                      </m:acc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∙ </m:t>
                      </m:r>
                      <m:acc>
                        <m:accPr>
                          <m:chr m:val="̂"/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75FABD40-AB02-9845-8799-C3C81CAA80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0194" y="3919679"/>
                <a:ext cx="4273606" cy="830997"/>
              </a:xfrm>
              <a:prstGeom prst="rect">
                <a:avLst/>
              </a:prstGeom>
              <a:blipFill>
                <a:blip r:embed="rId6"/>
                <a:stretch>
                  <a:fillRect t="-4545" r="-296" b="-1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7E51E091-EBC8-654E-8130-C95E27B61EDB}"/>
              </a:ext>
            </a:extLst>
          </p:cNvPr>
          <p:cNvCxnSpPr/>
          <p:nvPr/>
        </p:nvCxnSpPr>
        <p:spPr>
          <a:xfrm flipH="1">
            <a:off x="1904967" y="3072805"/>
            <a:ext cx="2880001" cy="2881535"/>
          </a:xfrm>
          <a:prstGeom prst="line">
            <a:avLst/>
          </a:prstGeom>
          <a:ln w="19050">
            <a:solidFill>
              <a:schemeClr val="tx1"/>
            </a:solidFill>
            <a:head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A0CF92F1-E1D1-394D-BCD1-3A40FFB0BAD6}"/>
                  </a:ext>
                </a:extLst>
              </p:cNvPr>
              <p:cNvSpPr txBox="1"/>
              <p:nvPr/>
            </p:nvSpPr>
            <p:spPr>
              <a:xfrm>
                <a:off x="2567818" y="4058179"/>
                <a:ext cx="31816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rgbClr val="71AD47"/>
                          </a:solidFill>
                          <a:latin typeface="Cambria Math" panose="02040503050406030204" pitchFamily="18" charset="0"/>
                        </a:rPr>
                        <m:t>𝑑h</m:t>
                      </m:r>
                    </m:oMath>
                  </m:oMathPara>
                </a14:m>
                <a:endParaRPr lang="en-US" dirty="0">
                  <a:solidFill>
                    <a:srgbClr val="71AD47"/>
                  </a:solidFill>
                </a:endParaRP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A0CF92F1-E1D1-394D-BCD1-3A40FFB0BA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7818" y="4058179"/>
                <a:ext cx="318164" cy="276999"/>
              </a:xfrm>
              <a:prstGeom prst="rect">
                <a:avLst/>
              </a:prstGeom>
              <a:blipFill>
                <a:blip r:embed="rId7"/>
                <a:stretch>
                  <a:fillRect l="-19231" r="-15385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9E5B0955-4D96-D64B-9B28-E96FD122600D}"/>
              </a:ext>
            </a:extLst>
          </p:cNvPr>
          <p:cNvCxnSpPr/>
          <p:nvPr/>
        </p:nvCxnSpPr>
        <p:spPr>
          <a:xfrm flipV="1">
            <a:off x="1904968" y="2306204"/>
            <a:ext cx="0" cy="3648927"/>
          </a:xfrm>
          <a:prstGeom prst="straightConnector1">
            <a:avLst/>
          </a:prstGeom>
          <a:ln w="38100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17E3404-8470-6F41-85F8-0E16E510F757}"/>
              </a:ext>
            </a:extLst>
          </p:cNvPr>
          <p:cNvCxnSpPr>
            <a:cxnSpLocks/>
          </p:cNvCxnSpPr>
          <p:nvPr/>
        </p:nvCxnSpPr>
        <p:spPr>
          <a:xfrm flipV="1">
            <a:off x="1904968" y="5957457"/>
            <a:ext cx="3564775" cy="1"/>
          </a:xfrm>
          <a:prstGeom prst="straightConnector1">
            <a:avLst/>
          </a:prstGeom>
          <a:ln w="38100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9F9C8A44-F982-9F4C-87E4-2DC42A6EF262}"/>
                  </a:ext>
                </a:extLst>
              </p:cNvPr>
              <p:cNvSpPr txBox="1"/>
              <p:nvPr/>
            </p:nvSpPr>
            <p:spPr>
              <a:xfrm>
                <a:off x="4565363" y="3234318"/>
                <a:ext cx="19178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9F9C8A44-F982-9F4C-87E4-2DC42A6EF2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5363" y="3234318"/>
                <a:ext cx="191784" cy="276999"/>
              </a:xfrm>
              <a:prstGeom prst="rect">
                <a:avLst/>
              </a:prstGeom>
              <a:blipFill>
                <a:blip r:embed="rId8"/>
                <a:stretch>
                  <a:fillRect l="-18750" t="-13043" r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88EFD018-0BB9-6740-8874-596B1380DA2C}"/>
                  </a:ext>
                </a:extLst>
              </p:cNvPr>
              <p:cNvSpPr txBox="1"/>
              <p:nvPr/>
            </p:nvSpPr>
            <p:spPr>
              <a:xfrm>
                <a:off x="3544874" y="3211057"/>
                <a:ext cx="18466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GB" b="0" i="1" smtClean="0">
                              <a:solidFill>
                                <a:srgbClr val="71AD47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smtClean="0">
                              <a:solidFill>
                                <a:srgbClr val="71AD47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</m:oMath>
                  </m:oMathPara>
                </a14:m>
                <a:endParaRPr lang="en-US" dirty="0">
                  <a:solidFill>
                    <a:srgbClr val="71AD47"/>
                  </a:solidFill>
                </a:endParaRP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88EFD018-0BB9-6740-8874-596B1380DA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4874" y="3211057"/>
                <a:ext cx="184666" cy="276999"/>
              </a:xfrm>
              <a:prstGeom prst="rect">
                <a:avLst/>
              </a:prstGeom>
              <a:blipFill>
                <a:blip r:embed="rId9"/>
                <a:stretch>
                  <a:fillRect l="-20000" t="-13043" r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1F458A-5039-0F46-4426-6311962055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Guilherme Ruiz - University of Manchester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2D0BA9-1F34-B3E4-7E07-8250CD3B4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18</a:t>
            </a:fld>
            <a:endParaRPr lang="en-US" dirty="0"/>
          </a:p>
        </p:txBody>
      </p:sp>
      <p:pic>
        <p:nvPicPr>
          <p:cNvPr id="12" name="Picture 11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95127445-F311-9016-8BFA-BA6B138C023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026066" y="115872"/>
            <a:ext cx="1041646" cy="441213"/>
          </a:xfrm>
          <a:prstGeom prst="rect">
            <a:avLst/>
          </a:prstGeom>
        </p:spPr>
      </p:pic>
      <p:pic>
        <p:nvPicPr>
          <p:cNvPr id="14" name="Picture 13" descr="A picture containing graphics, font, graphic design, design&#10;&#10;Description automatically generated">
            <a:extLst>
              <a:ext uri="{FF2B5EF4-FFF2-40B4-BE49-F238E27FC236}">
                <a16:creationId xmlns:a16="http://schemas.microsoft.com/office/drawing/2014/main" id="{B199751D-1899-7EC0-9C17-BC826918049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9" y="64721"/>
            <a:ext cx="815439" cy="85163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itle 1">
                <a:extLst>
                  <a:ext uri="{FF2B5EF4-FFF2-40B4-BE49-F238E27FC236}">
                    <a16:creationId xmlns:a16="http://schemas.microsoft.com/office/drawing/2014/main" id="{E340F1A8-C236-BD3E-613C-38E41A7F7090}"/>
                  </a:ext>
                </a:extLst>
              </p:cNvPr>
              <p:cNvSpPr txBox="1">
                <a:spLocks noGrp="1"/>
              </p:cNvSpPr>
              <p:nvPr>
                <p:ph type="title"/>
              </p:nvPr>
            </p:nvSpPr>
            <p:spPr>
              <a:xfrm>
                <a:off x="838200" y="365125"/>
                <a:ext cx="10515600" cy="1325563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dirty="0"/>
                  <a:t>Cylinder parameters </a:t>
                </a:r>
                <a:br>
                  <a:rPr lang="en-US" dirty="0"/>
                </a:br>
                <a:r>
                  <a:rPr lang="en-US" sz="2400" dirty="0"/>
                  <a:t>   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GB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sz="2400" dirty="0">
                    <a:solidFill>
                      <a:schemeClr val="accent2"/>
                    </a:solidFill>
                  </a:rPr>
                  <a:t> estimation</a:t>
                </a:r>
              </a:p>
            </p:txBody>
          </p:sp>
        </mc:Choice>
        <mc:Fallback xmlns="">
          <p:sp>
            <p:nvSpPr>
              <p:cNvPr id="20" name="Title 1">
                <a:extLst>
                  <a:ext uri="{FF2B5EF4-FFF2-40B4-BE49-F238E27FC236}">
                    <a16:creationId xmlns:a16="http://schemas.microsoft.com/office/drawing/2014/main" id="{E340F1A8-C236-BD3E-613C-38E41A7F7090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8200" y="365125"/>
                <a:ext cx="10515600" cy="1325563"/>
              </a:xfrm>
              <a:prstGeom prst="rect">
                <a:avLst/>
              </a:prstGeom>
              <a:blipFill>
                <a:blip r:embed="rId12"/>
                <a:stretch>
                  <a:fillRect l="-2413" t="-28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96938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F819F30-F4B5-2F6E-3833-FD593C55F4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Recent Corrections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DDC40EF-9941-9683-359B-D1E8AF3E5B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>
                <a:solidFill>
                  <a:schemeClr val="accent2"/>
                </a:solidFill>
              </a:rPr>
              <a:t>Problem:</a:t>
            </a:r>
            <a:r>
              <a:rPr lang="en-GB" dirty="0"/>
              <a:t> Data coordinate system is not right-handed and is defined as viewed from behind the anode plane. </a:t>
            </a:r>
          </a:p>
          <a:p>
            <a:pPr lvl="1"/>
            <a:r>
              <a:rPr lang="en-GB" dirty="0">
                <a:solidFill>
                  <a:schemeClr val="accent2"/>
                </a:solidFill>
              </a:rPr>
              <a:t>Solution:</a:t>
            </a:r>
            <a:r>
              <a:rPr lang="en-GB" dirty="0"/>
              <a:t> Analysis now has the option (enabled by default) to flip the x-axis, turning the coordinate system right-handed and displaying the events as viewed from inside the TPC.</a:t>
            </a:r>
          </a:p>
          <a:p>
            <a:pPr lvl="1"/>
            <a:endParaRPr lang="en-GB" dirty="0"/>
          </a:p>
          <a:p>
            <a:r>
              <a:rPr lang="en-GB" dirty="0">
                <a:solidFill>
                  <a:schemeClr val="accent2"/>
                </a:solidFill>
              </a:rPr>
              <a:t>Problem:</a:t>
            </a:r>
            <a:r>
              <a:rPr lang="en-GB" dirty="0"/>
              <a:t> Bug found in hit clustering logic which would error out if there are no dead areas – problem for Monte Carlo files.</a:t>
            </a:r>
          </a:p>
          <a:p>
            <a:pPr lvl="1"/>
            <a:r>
              <a:rPr lang="en-GB" dirty="0">
                <a:solidFill>
                  <a:schemeClr val="accent2"/>
                </a:solidFill>
              </a:rPr>
              <a:t>Solution:</a:t>
            </a:r>
            <a:r>
              <a:rPr lang="en-GB" dirty="0"/>
              <a:t> Modified the logic to properly handle the empty arrays of dead areas.</a:t>
            </a:r>
          </a:p>
          <a:p>
            <a:pPr lvl="1"/>
            <a:endParaRPr lang="en-GB" dirty="0"/>
          </a:p>
          <a:p>
            <a:pPr marL="0" indent="0" algn="ctr">
              <a:buNone/>
            </a:pPr>
            <a:r>
              <a:rPr lang="en-GB" sz="2200" dirty="0">
                <a:solidFill>
                  <a:schemeClr val="accent2"/>
                </a:solidFill>
              </a:rPr>
              <a:t>All SoLAr V2 Reco files on LXPLUS have been regenerated since corrections were applied.</a:t>
            </a:r>
          </a:p>
        </p:txBody>
      </p:sp>
    </p:spTree>
    <p:extLst>
      <p:ext uri="{BB962C8B-B14F-4D97-AF65-F5344CB8AC3E}">
        <p14:creationId xmlns:p14="http://schemas.microsoft.com/office/powerpoint/2010/main" val="7329550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DB12799-018D-1643-8D0C-98D95E36C39E}"/>
              </a:ext>
            </a:extLst>
          </p:cNvPr>
          <p:cNvSpPr/>
          <p:nvPr/>
        </p:nvSpPr>
        <p:spPr>
          <a:xfrm>
            <a:off x="1904968" y="3075131"/>
            <a:ext cx="2880000" cy="2880000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A89260-992A-174F-BE92-BE3AD83886EC}"/>
              </a:ext>
            </a:extLst>
          </p:cNvPr>
          <p:cNvSpPr txBox="1"/>
          <p:nvPr/>
        </p:nvSpPr>
        <p:spPr>
          <a:xfrm>
            <a:off x="838200" y="2888139"/>
            <a:ext cx="1066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z_epsilon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A1DE377-1DDA-BA4B-9F56-F9324463F6DB}"/>
              </a:ext>
            </a:extLst>
          </p:cNvPr>
          <p:cNvSpPr txBox="1"/>
          <p:nvPr/>
        </p:nvSpPr>
        <p:spPr>
          <a:xfrm>
            <a:off x="3892525" y="5954340"/>
            <a:ext cx="1178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xy_epsilon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80D3593-C8A9-2A49-A77E-1017D968E507}"/>
                  </a:ext>
                </a:extLst>
              </p:cNvPr>
              <p:cNvSpPr txBox="1"/>
              <p:nvPr/>
            </p:nvSpPr>
            <p:spPr>
              <a:xfrm>
                <a:off x="1551216" y="2321865"/>
                <a:ext cx="3537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80D3593-C8A9-2A49-A77E-1017D968E5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1216" y="2321865"/>
                <a:ext cx="353751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4CC1D97-5F3D-D94A-863B-DFC41B92AD49}"/>
                  </a:ext>
                </a:extLst>
              </p:cNvPr>
              <p:cNvSpPr txBox="1"/>
              <p:nvPr/>
            </p:nvSpPr>
            <p:spPr>
              <a:xfrm>
                <a:off x="5106777" y="5941674"/>
                <a:ext cx="7454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en-GB" b="0" i="1" smtClean="0">
                        <a:latin typeface="Cambria Math" panose="02040503050406030204" pitchFamily="18" charset="0"/>
                      </a:rPr>
                      <m:t> (</m:t>
                    </m:r>
                    <m:acc>
                      <m:accPr>
                        <m:chr m:val="̂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acc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4CC1D97-5F3D-D94A-863B-DFC41B92AD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6777" y="5941674"/>
                <a:ext cx="745460" cy="369332"/>
              </a:xfrm>
              <a:prstGeom prst="rect">
                <a:avLst/>
              </a:prstGeom>
              <a:blipFill>
                <a:blip r:embed="rId4"/>
                <a:stretch>
                  <a:fillRect b="-17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07DCA7E-31B0-C749-8A38-374BC6390748}"/>
              </a:ext>
            </a:extLst>
          </p:cNvPr>
          <p:cNvCxnSpPr>
            <a:cxnSpLocks/>
          </p:cNvCxnSpPr>
          <p:nvPr/>
        </p:nvCxnSpPr>
        <p:spPr>
          <a:xfrm flipH="1">
            <a:off x="1728092" y="1690688"/>
            <a:ext cx="2682543" cy="463298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75FABD40-AB02-9845-8799-C3C81CAA8075}"/>
                  </a:ext>
                </a:extLst>
              </p:cNvPr>
              <p:cNvSpPr txBox="1"/>
              <p:nvPr/>
            </p:nvSpPr>
            <p:spPr>
              <a:xfrm>
                <a:off x="7182754" y="3626480"/>
                <a:ext cx="2667718" cy="107760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𝑑𝑟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den>
                          </m:f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nary>
                            <m:naryPr>
                              <m:chr m:val="∑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n-GB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</m:e>
                      </m:ra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b="0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75FABD40-AB02-9845-8799-C3C81CAA80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82754" y="3626480"/>
                <a:ext cx="2667718" cy="1077603"/>
              </a:xfrm>
              <a:prstGeom prst="rect">
                <a:avLst/>
              </a:prstGeom>
              <a:blipFill>
                <a:blip r:embed="rId5"/>
                <a:stretch>
                  <a:fillRect l="-1422" t="-65116" r="-2844" b="-1139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9E5B0955-4D96-D64B-9B28-E96FD122600D}"/>
              </a:ext>
            </a:extLst>
          </p:cNvPr>
          <p:cNvCxnSpPr/>
          <p:nvPr/>
        </p:nvCxnSpPr>
        <p:spPr>
          <a:xfrm flipV="1">
            <a:off x="1904968" y="2306204"/>
            <a:ext cx="0" cy="3648927"/>
          </a:xfrm>
          <a:prstGeom prst="straightConnector1">
            <a:avLst/>
          </a:prstGeom>
          <a:ln w="38100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17E3404-8470-6F41-85F8-0E16E510F757}"/>
              </a:ext>
            </a:extLst>
          </p:cNvPr>
          <p:cNvCxnSpPr>
            <a:cxnSpLocks/>
          </p:cNvCxnSpPr>
          <p:nvPr/>
        </p:nvCxnSpPr>
        <p:spPr>
          <a:xfrm flipV="1">
            <a:off x="1904968" y="5957457"/>
            <a:ext cx="3564775" cy="1"/>
          </a:xfrm>
          <a:prstGeom prst="straightConnector1">
            <a:avLst/>
          </a:prstGeom>
          <a:ln w="38100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B58CAC9E-F5BA-DB45-9599-C492EBF59976}"/>
              </a:ext>
            </a:extLst>
          </p:cNvPr>
          <p:cNvCxnSpPr>
            <a:cxnSpLocks/>
          </p:cNvCxnSpPr>
          <p:nvPr/>
        </p:nvCxnSpPr>
        <p:spPr>
          <a:xfrm rot="7200000" flipH="1">
            <a:off x="3424743" y="3618576"/>
            <a:ext cx="0" cy="5040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9A79F9A9-50EB-3949-864E-CB1943E6D025}"/>
              </a:ext>
            </a:extLst>
          </p:cNvPr>
          <p:cNvCxnSpPr>
            <a:cxnSpLocks/>
          </p:cNvCxnSpPr>
          <p:nvPr/>
        </p:nvCxnSpPr>
        <p:spPr>
          <a:xfrm rot="7200000" flipH="1">
            <a:off x="2660245" y="3192289"/>
            <a:ext cx="0" cy="100799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D75F9D21-1633-A94D-8791-1A387A5906B7}"/>
              </a:ext>
            </a:extLst>
          </p:cNvPr>
          <p:cNvCxnSpPr>
            <a:cxnSpLocks/>
          </p:cNvCxnSpPr>
          <p:nvPr/>
        </p:nvCxnSpPr>
        <p:spPr>
          <a:xfrm rot="7200000" flipH="1">
            <a:off x="3384245" y="4004572"/>
            <a:ext cx="0" cy="11160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645FB832-966F-3B4B-8207-A335B62CADCF}"/>
              </a:ext>
            </a:extLst>
          </p:cNvPr>
          <p:cNvCxnSpPr>
            <a:cxnSpLocks/>
          </p:cNvCxnSpPr>
          <p:nvPr/>
        </p:nvCxnSpPr>
        <p:spPr>
          <a:xfrm rot="7200000" flipH="1">
            <a:off x="2957026" y="4577978"/>
            <a:ext cx="0" cy="7200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16839AF5-C660-7A47-BCD9-E3999776FD25}"/>
              </a:ext>
            </a:extLst>
          </p:cNvPr>
          <p:cNvCxnSpPr>
            <a:cxnSpLocks/>
          </p:cNvCxnSpPr>
          <p:nvPr/>
        </p:nvCxnSpPr>
        <p:spPr>
          <a:xfrm rot="7200000" flipH="1">
            <a:off x="2647709" y="4119889"/>
            <a:ext cx="0" cy="4320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E3FAED75-19C6-3C43-A19E-F21E5777A1C0}"/>
              </a:ext>
            </a:extLst>
          </p:cNvPr>
          <p:cNvCxnSpPr>
            <a:cxnSpLocks/>
          </p:cNvCxnSpPr>
          <p:nvPr/>
        </p:nvCxnSpPr>
        <p:spPr>
          <a:xfrm rot="7200000" flipH="1">
            <a:off x="2334754" y="4477084"/>
            <a:ext cx="0" cy="5400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3EFBCB0-D680-AF46-850C-987A6F97BDA2}"/>
              </a:ext>
            </a:extLst>
          </p:cNvPr>
          <p:cNvCxnSpPr>
            <a:cxnSpLocks/>
          </p:cNvCxnSpPr>
          <p:nvPr/>
        </p:nvCxnSpPr>
        <p:spPr>
          <a:xfrm rot="1800000" flipH="1">
            <a:off x="2660245" y="3286158"/>
            <a:ext cx="0" cy="2880000"/>
          </a:xfrm>
          <a:prstGeom prst="line">
            <a:avLst/>
          </a:prstGeom>
          <a:ln w="19050">
            <a:solidFill>
              <a:srgbClr val="71AD47"/>
            </a:solidFill>
            <a:headEnd type="none" w="lg" len="lg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6C86C7B4-8B50-594A-8A4E-2F1EF5296E61}"/>
              </a:ext>
            </a:extLst>
          </p:cNvPr>
          <p:cNvSpPr/>
          <p:nvPr/>
        </p:nvSpPr>
        <p:spPr>
          <a:xfrm>
            <a:off x="3844206" y="4814740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A6D3D49-C7A4-064E-9465-182656B3DEC4}"/>
              </a:ext>
            </a:extLst>
          </p:cNvPr>
          <p:cNvSpPr/>
          <p:nvPr/>
        </p:nvSpPr>
        <p:spPr>
          <a:xfrm>
            <a:off x="3259914" y="5085202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56EE8332-DE5D-C548-B6FC-2ABD56969FD5}"/>
              </a:ext>
            </a:extLst>
          </p:cNvPr>
          <p:cNvSpPr/>
          <p:nvPr/>
        </p:nvSpPr>
        <p:spPr>
          <a:xfrm rot="281885">
            <a:off x="3623943" y="3960249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A7D44024-980C-B64B-A87E-D95276071470}"/>
              </a:ext>
            </a:extLst>
          </p:cNvPr>
          <p:cNvSpPr/>
          <p:nvPr/>
        </p:nvSpPr>
        <p:spPr>
          <a:xfrm rot="3863462" flipH="1">
            <a:off x="2039616" y="4552639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5D0C5C8D-58E5-C945-969E-32B3149497F1}"/>
              </a:ext>
            </a:extLst>
          </p:cNvPr>
          <p:cNvSpPr/>
          <p:nvPr/>
        </p:nvSpPr>
        <p:spPr>
          <a:xfrm rot="4258107" flipH="1">
            <a:off x="2394498" y="4166417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438032AE-5B03-464D-B07A-1E3181B5AA97}"/>
              </a:ext>
            </a:extLst>
          </p:cNvPr>
          <p:cNvSpPr/>
          <p:nvPr/>
        </p:nvSpPr>
        <p:spPr>
          <a:xfrm rot="4055488" flipH="1">
            <a:off x="2160878" y="3379625"/>
            <a:ext cx="102577" cy="1015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1CCCEF93-46E1-8F48-9C15-2123261A482D}"/>
              </a:ext>
            </a:extLst>
          </p:cNvPr>
          <p:cNvSpPr/>
          <p:nvPr/>
        </p:nvSpPr>
        <p:spPr>
          <a:xfrm rot="3863462" flipH="1">
            <a:off x="3178001" y="3704880"/>
            <a:ext cx="108000" cy="108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0D06A0B-5C83-F84F-A995-6CCC8371F4F7}"/>
                  </a:ext>
                </a:extLst>
              </p:cNvPr>
              <p:cNvSpPr txBox="1"/>
              <p:nvPr/>
            </p:nvSpPr>
            <p:spPr>
              <a:xfrm>
                <a:off x="3736185" y="3765395"/>
                <a:ext cx="24872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0D06A0B-5C83-F84F-A995-6CCC8371F4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6185" y="3765395"/>
                <a:ext cx="248721" cy="276999"/>
              </a:xfrm>
              <a:prstGeom prst="rect">
                <a:avLst/>
              </a:prstGeom>
              <a:blipFill>
                <a:blip r:embed="rId6"/>
                <a:stretch>
                  <a:fillRect l="-15000" r="-5000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544B2851-AB03-1944-8657-262F98ABB8FF}"/>
                  </a:ext>
                </a:extLst>
              </p:cNvPr>
              <p:cNvSpPr txBox="1"/>
              <p:nvPr/>
            </p:nvSpPr>
            <p:spPr>
              <a:xfrm>
                <a:off x="3020075" y="3436556"/>
                <a:ext cx="24846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solidFill>
                                <a:srgbClr val="71AD4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rgbClr val="71AD47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71AD47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71AD47"/>
                  </a:solidFill>
                </a:endParaRP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544B2851-AB03-1944-8657-262F98ABB8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0075" y="3436556"/>
                <a:ext cx="248465" cy="276999"/>
              </a:xfrm>
              <a:prstGeom prst="rect">
                <a:avLst/>
              </a:prstGeom>
              <a:blipFill>
                <a:blip r:embed="rId7"/>
                <a:stretch>
                  <a:fillRect l="-19048" r="-4762" b="-260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Oval 60">
            <a:extLst>
              <a:ext uri="{FF2B5EF4-FFF2-40B4-BE49-F238E27FC236}">
                <a16:creationId xmlns:a16="http://schemas.microsoft.com/office/drawing/2014/main" id="{5BEC0672-FFDD-2943-8DDD-972390E295FF}"/>
              </a:ext>
            </a:extLst>
          </p:cNvPr>
          <p:cNvSpPr/>
          <p:nvPr/>
        </p:nvSpPr>
        <p:spPr>
          <a:xfrm rot="3863462" flipH="1">
            <a:off x="2852807" y="4227325"/>
            <a:ext cx="108000" cy="108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CC0FAD59-121F-E746-9538-64E79B307048}"/>
              </a:ext>
            </a:extLst>
          </p:cNvPr>
          <p:cNvSpPr/>
          <p:nvPr/>
        </p:nvSpPr>
        <p:spPr>
          <a:xfrm rot="3863462" flipH="1">
            <a:off x="2587036" y="4696086"/>
            <a:ext cx="108000" cy="108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BBEE0079-D653-9648-9F5D-8F7EFE6DE833}"/>
              </a:ext>
            </a:extLst>
          </p:cNvPr>
          <p:cNvSpPr/>
          <p:nvPr/>
        </p:nvSpPr>
        <p:spPr>
          <a:xfrm rot="3863462" flipH="1">
            <a:off x="2514581" y="4831940"/>
            <a:ext cx="108000" cy="108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9A12477D-3D0B-7E4A-B756-C5E08FDA090A}"/>
              </a:ext>
            </a:extLst>
          </p:cNvPr>
          <p:cNvSpPr/>
          <p:nvPr/>
        </p:nvSpPr>
        <p:spPr>
          <a:xfrm rot="3863462" flipH="1">
            <a:off x="2768509" y="4384369"/>
            <a:ext cx="108000" cy="108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2A7FB478-9FA1-D344-AD6F-0AF424779B0F}"/>
              </a:ext>
            </a:extLst>
          </p:cNvPr>
          <p:cNvSpPr/>
          <p:nvPr/>
        </p:nvSpPr>
        <p:spPr>
          <a:xfrm rot="3863462" flipH="1">
            <a:off x="3059997" y="3905083"/>
            <a:ext cx="108000" cy="108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FF62975F-2F12-3845-A143-AD1927B85DEE}"/>
                  </a:ext>
                </a:extLst>
              </p:cNvPr>
              <p:cNvSpPr txBox="1"/>
              <p:nvPr/>
            </p:nvSpPr>
            <p:spPr>
              <a:xfrm>
                <a:off x="7150405" y="4957976"/>
                <a:ext cx="2732415" cy="4898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Minimum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𝑑𝑟</m:t>
                    </m:r>
                  </m:oMath>
                </a14:m>
                <a:r>
                  <a:rPr lang="en-US" dirty="0"/>
                  <a:t> is bound to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𝑑𝑙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FF62975F-2F12-3845-A143-AD1927B85D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50405" y="4957976"/>
                <a:ext cx="2732415" cy="489814"/>
              </a:xfrm>
              <a:prstGeom prst="rect">
                <a:avLst/>
              </a:prstGeom>
              <a:blipFill>
                <a:blip r:embed="rId8"/>
                <a:stretch>
                  <a:fillRect l="-1852" b="-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8CC7CB-E387-C039-CC4F-D132BB38A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Guilherme Ruiz - University of Manchester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8641AD-B18A-8042-8673-F29798F0A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19</a:t>
            </a:fld>
            <a:endParaRPr lang="en-US" dirty="0"/>
          </a:p>
        </p:txBody>
      </p:sp>
      <p:pic>
        <p:nvPicPr>
          <p:cNvPr id="12" name="Picture 11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33ED9C23-7FFD-AB74-380E-9C04CFF7C98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026066" y="115872"/>
            <a:ext cx="1041646" cy="441213"/>
          </a:xfrm>
          <a:prstGeom prst="rect">
            <a:avLst/>
          </a:prstGeom>
        </p:spPr>
      </p:pic>
      <p:pic>
        <p:nvPicPr>
          <p:cNvPr id="14" name="Picture 13" descr="A picture containing graphics, font, graphic design, design&#10;&#10;Description automatically generated">
            <a:extLst>
              <a:ext uri="{FF2B5EF4-FFF2-40B4-BE49-F238E27FC236}">
                <a16:creationId xmlns:a16="http://schemas.microsoft.com/office/drawing/2014/main" id="{18458CB9-FE9E-57EB-E145-6383F400F64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9" y="64721"/>
            <a:ext cx="815439" cy="85163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itle 1">
                <a:extLst>
                  <a:ext uri="{FF2B5EF4-FFF2-40B4-BE49-F238E27FC236}">
                    <a16:creationId xmlns:a16="http://schemas.microsoft.com/office/drawing/2014/main" id="{628590DD-D093-225D-F941-BDDBB0EF50CC}"/>
                  </a:ext>
                </a:extLst>
              </p:cNvPr>
              <p:cNvSpPr txBox="1">
                <a:spLocks noGrp="1"/>
              </p:cNvSpPr>
              <p:nvPr>
                <p:ph type="title"/>
              </p:nvPr>
            </p:nvSpPr>
            <p:spPr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dirty="0"/>
                  <a:t>Cylinder parameters </a:t>
                </a:r>
                <a:br>
                  <a:rPr lang="en-US" dirty="0"/>
                </a:br>
                <a:r>
                  <a:rPr lang="en-US" sz="2400" dirty="0"/>
                  <a:t>   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GB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sz="2400" dirty="0">
                    <a:solidFill>
                      <a:schemeClr val="accent2"/>
                    </a:solidFill>
                  </a:rPr>
                  <a:t> estimation</a:t>
                </a:r>
              </a:p>
            </p:txBody>
          </p:sp>
        </mc:Choice>
        <mc:Fallback xmlns="">
          <p:sp>
            <p:nvSpPr>
              <p:cNvPr id="19" name="Title 1">
                <a:extLst>
                  <a:ext uri="{FF2B5EF4-FFF2-40B4-BE49-F238E27FC236}">
                    <a16:creationId xmlns:a16="http://schemas.microsoft.com/office/drawing/2014/main" id="{628590DD-D093-225D-F941-BDDBB0EF50CC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prstGeom prst="rect">
                <a:avLst/>
              </a:prstGeom>
              <a:blipFill>
                <a:blip r:embed="rId11"/>
                <a:stretch>
                  <a:fillRect l="-2413" t="-28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084787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3CCE6B-42E6-374A-947D-2D28578E78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Light to charge z-coordinate estimation</a:t>
            </a:r>
          </a:p>
        </p:txBody>
      </p:sp>
      <p:pic>
        <p:nvPicPr>
          <p:cNvPr id="7" name="Picture 6" descr="A diagram of a track and track&#10;&#10;Description automatically generated">
            <a:extLst>
              <a:ext uri="{FF2B5EF4-FFF2-40B4-BE49-F238E27FC236}">
                <a16:creationId xmlns:a16="http://schemas.microsoft.com/office/drawing/2014/main" id="{54EAB682-C518-C6D1-2648-F789CACB806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568" r="32432" b="17598"/>
          <a:stretch/>
        </p:blipFill>
        <p:spPr>
          <a:xfrm>
            <a:off x="838200" y="2136443"/>
            <a:ext cx="4352544" cy="3520643"/>
          </a:xfrm>
          <a:prstGeom prst="rect">
            <a:avLst/>
          </a:prstGeom>
        </p:spPr>
      </p:pic>
      <p:pic>
        <p:nvPicPr>
          <p:cNvPr id="12" name="Content Placeholder 6" descr="A graph with lines and circles&#10;&#10;Description automatically generated">
            <a:extLst>
              <a:ext uri="{FF2B5EF4-FFF2-40B4-BE49-F238E27FC236}">
                <a16:creationId xmlns:a16="http://schemas.microsoft.com/office/drawing/2014/main" id="{E1AFE71A-EBA9-08C9-ED62-D8F72115F30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827" t="39949"/>
          <a:stretch/>
        </p:blipFill>
        <p:spPr>
          <a:xfrm>
            <a:off x="6096000" y="2534607"/>
            <a:ext cx="5244950" cy="2724313"/>
          </a:xfrm>
          <a:prstGeom prst="rect">
            <a:avLst/>
          </a:prstGeom>
          <a:ln w="3175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B9B80E10-B384-25B3-2A2A-CFEBF3F28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Guilherme Ruiz - University of Manchester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8B73E69B-2E93-2781-ED4F-19D6938BA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20</a:t>
            </a:fld>
            <a:endParaRPr lang="en-US" dirty="0"/>
          </a:p>
        </p:txBody>
      </p:sp>
      <p:pic>
        <p:nvPicPr>
          <p:cNvPr id="16" name="Picture 15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12F4F779-9BE7-A7AF-4720-609A092A07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26066" y="115872"/>
            <a:ext cx="1041646" cy="441213"/>
          </a:xfrm>
          <a:prstGeom prst="rect">
            <a:avLst/>
          </a:prstGeom>
        </p:spPr>
      </p:pic>
      <p:pic>
        <p:nvPicPr>
          <p:cNvPr id="18" name="Picture 17" descr="A picture containing graphics, font, graphic design, design&#10;&#10;Description automatically generated">
            <a:extLst>
              <a:ext uri="{FF2B5EF4-FFF2-40B4-BE49-F238E27FC236}">
                <a16:creationId xmlns:a16="http://schemas.microsoft.com/office/drawing/2014/main" id="{E7221FF9-D8A9-A99A-1E26-50CDEBB6A6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9" y="64721"/>
            <a:ext cx="815439" cy="851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5793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9BBF82-969A-2F8D-6558-47A4A22CC0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A7A372-9722-2885-8629-371A6B060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Corrected Event Display</a:t>
            </a:r>
            <a:br>
              <a:rPr lang="en-US" dirty="0"/>
            </a:br>
            <a:r>
              <a:rPr lang="en-US" sz="2400" dirty="0"/>
              <a:t>    </a:t>
            </a:r>
            <a:r>
              <a:rPr lang="en-US" sz="2400" dirty="0">
                <a:solidFill>
                  <a:schemeClr val="accent2"/>
                </a:solidFill>
              </a:rPr>
              <a:t>Real cosmic track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EE3CD0-947C-5C02-EB85-B7C4DCAAC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AF0E34E-7712-3B8D-40A6-64F9DADA2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Guilherme Ruiz - University of Manchester</a:t>
            </a:r>
          </a:p>
        </p:txBody>
      </p:sp>
      <p:pic>
        <p:nvPicPr>
          <p:cNvPr id="10" name="Picture 9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38305687-154F-5236-BA99-50E08F2CD7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6066" y="115872"/>
            <a:ext cx="1041646" cy="441213"/>
          </a:xfrm>
          <a:prstGeom prst="rect">
            <a:avLst/>
          </a:prstGeom>
        </p:spPr>
      </p:pic>
      <p:pic>
        <p:nvPicPr>
          <p:cNvPr id="11" name="Picture 10" descr="A picture containing graphics, font, graphic design, design&#10;&#10;Description automatically generated">
            <a:extLst>
              <a:ext uri="{FF2B5EF4-FFF2-40B4-BE49-F238E27FC236}">
                <a16:creationId xmlns:a16="http://schemas.microsoft.com/office/drawing/2014/main" id="{B9E0DA9D-B847-A785-3A78-F04AB4F11C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9" y="64721"/>
            <a:ext cx="815439" cy="85163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AFD2150-441A-F32A-FA1D-7EBEFABC307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318" b="1318"/>
          <a:stretch/>
        </p:blipFill>
        <p:spPr>
          <a:xfrm>
            <a:off x="4402667" y="2089298"/>
            <a:ext cx="7665045" cy="354894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6F7C2EE-65B7-C452-5A2B-BD2010BBFCB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124288" y="2611954"/>
            <a:ext cx="3719595" cy="2798552"/>
          </a:xfrm>
          <a:prstGeom prst="rect">
            <a:avLst/>
          </a:prstGeom>
        </p:spPr>
      </p:pic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7F52CDB-CB09-E051-39B2-8AB2B6128841}"/>
              </a:ext>
            </a:extLst>
          </p:cNvPr>
          <p:cNvCxnSpPr>
            <a:cxnSpLocks/>
          </p:cNvCxnSpPr>
          <p:nvPr/>
        </p:nvCxnSpPr>
        <p:spPr>
          <a:xfrm>
            <a:off x="4038600" y="2089298"/>
            <a:ext cx="0" cy="3843867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0AEA2546-D6F2-93CA-F959-DE6B2C16F8E9}"/>
              </a:ext>
            </a:extLst>
          </p:cNvPr>
          <p:cNvSpPr txBox="1"/>
          <p:nvPr/>
        </p:nvSpPr>
        <p:spPr>
          <a:xfrm>
            <a:off x="4402666" y="5656166"/>
            <a:ext cx="76650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2"/>
                </a:solidFill>
              </a:rPr>
              <a:t>Crosses indicate quadrants with dead chips. 1 chip = 1 quadrant with 60 pixels </a:t>
            </a:r>
          </a:p>
        </p:txBody>
      </p:sp>
    </p:spTree>
    <p:extLst>
      <p:ext uri="{BB962C8B-B14F-4D97-AF65-F5344CB8AC3E}">
        <p14:creationId xmlns:p14="http://schemas.microsoft.com/office/powerpoint/2010/main" val="28865715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CE0162-333A-58FD-FF97-9F26F14C3B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1AEC36C-0A1A-F599-DEE8-A31B11536D2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Prototype run data </a:t>
                </a:r>
                <a:br>
                  <a:rPr lang="en-US" dirty="0"/>
                </a:br>
                <a:r>
                  <a:rPr lang="en-US" sz="2400" dirty="0"/>
                  <a:t>    </a:t>
                </a:r>
                <a:r>
                  <a:rPr lang="en-US" sz="2400" dirty="0">
                    <a:solidFill>
                      <a:schemeClr val="accent2"/>
                    </a:solidFill>
                  </a:rPr>
                  <a:t>All single-track events –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~80 </m:t>
                    </m:r>
                  </m:oMath>
                </a14:m>
                <a:r>
                  <a:rPr lang="en-US" sz="2400" dirty="0">
                    <a:solidFill>
                      <a:schemeClr val="accent2"/>
                    </a:solidFill>
                  </a:rPr>
                  <a:t>minutes of cosmic rays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1AEC36C-0A1A-F599-DEE8-A31B11536D2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413" t="-28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489B94-7BD1-1184-0A67-0DD5355C1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EAC2BD4-7F28-E645-510F-F7437261B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Guilherme Ruiz - University of Manchester</a:t>
            </a:r>
          </a:p>
        </p:txBody>
      </p:sp>
      <p:pic>
        <p:nvPicPr>
          <p:cNvPr id="10" name="Picture 9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F7EE2541-6568-F67A-EF9D-09DCE9B527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6066" y="115872"/>
            <a:ext cx="1041646" cy="441213"/>
          </a:xfrm>
          <a:prstGeom prst="rect">
            <a:avLst/>
          </a:prstGeom>
        </p:spPr>
      </p:pic>
      <p:pic>
        <p:nvPicPr>
          <p:cNvPr id="11" name="Picture 10" descr="A picture containing graphics, font, graphic design, design&#10;&#10;Description automatically generated">
            <a:extLst>
              <a:ext uri="{FF2B5EF4-FFF2-40B4-BE49-F238E27FC236}">
                <a16:creationId xmlns:a16="http://schemas.microsoft.com/office/drawing/2014/main" id="{5A0A8E4C-AE6C-93F2-39C1-655F04738B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9" y="64721"/>
            <a:ext cx="815439" cy="85163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0D30068-BAE0-77F6-7683-25E67B932A5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1778601" y="1942589"/>
            <a:ext cx="8634797" cy="367041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3C6A98C-0BAB-D4D0-8AAE-333801C236FD}"/>
                  </a:ext>
                </a:extLst>
              </p:cNvPr>
              <p:cNvSpPr txBox="1"/>
              <p:nvPr/>
            </p:nvSpPr>
            <p:spPr>
              <a:xfrm>
                <a:off x="3508454" y="1852592"/>
                <a:ext cx="1384995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Track mean </a:t>
                </a:r>
                <a14:m>
                  <m:oMath xmlns:m="http://schemas.openxmlformats.org/officeDocument/2006/math">
                    <m:r>
                      <a:rPr lang="en-US" sz="1200" i="1" smtClean="0">
                        <a:latin typeface="Cambria Math" panose="02040503050406030204" pitchFamily="18" charset="0"/>
                      </a:rPr>
                      <m:t>𝑑𝑄</m:t>
                    </m:r>
                    <m:r>
                      <a:rPr lang="en-US" sz="120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200" i="1" smtClean="0">
                        <a:latin typeface="Cambria Math" panose="02040503050406030204" pitchFamily="18" charset="0"/>
                      </a:rPr>
                      <m:t>𝑑𝑥</m:t>
                    </m:r>
                  </m:oMath>
                </a14:m>
                <a:endParaRPr lang="en-US" sz="1200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3C6A98C-0BAB-D4D0-8AAE-333801C236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8454" y="1852592"/>
                <a:ext cx="1384995" cy="276999"/>
              </a:xfrm>
              <a:prstGeom prst="rect">
                <a:avLst/>
              </a:prstGeom>
              <a:blipFill>
                <a:blip r:embed="rId6"/>
                <a:stretch>
                  <a:fillRect b="-130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E27BAA97-AE1D-4954-06F2-36DC0D8B39DE}"/>
              </a:ext>
            </a:extLst>
          </p:cNvPr>
          <p:cNvSpPr txBox="1"/>
          <p:nvPr/>
        </p:nvSpPr>
        <p:spPr>
          <a:xfrm>
            <a:off x="7844572" y="1852592"/>
            <a:ext cx="114702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Track length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3FE711F2-A2AF-B791-75AD-5433C961F5AE}"/>
              </a:ext>
            </a:extLst>
          </p:cNvPr>
          <p:cNvCxnSpPr/>
          <p:nvPr/>
        </p:nvCxnSpPr>
        <p:spPr>
          <a:xfrm>
            <a:off x="7451078" y="3988873"/>
            <a:ext cx="0" cy="58420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FFFE5B26-343B-78EC-BD39-443F1C8C4823}"/>
              </a:ext>
            </a:extLst>
          </p:cNvPr>
          <p:cNvCxnSpPr/>
          <p:nvPr/>
        </p:nvCxnSpPr>
        <p:spPr>
          <a:xfrm>
            <a:off x="8488085" y="4072406"/>
            <a:ext cx="0" cy="58420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F349F496-325D-0B08-B22A-F3FC33DF74FE}"/>
                  </a:ext>
                </a:extLst>
              </p:cNvPr>
              <p:cNvSpPr txBox="1"/>
              <p:nvPr/>
            </p:nvSpPr>
            <p:spPr>
              <a:xfrm>
                <a:off x="7218502" y="3754010"/>
                <a:ext cx="465151" cy="27699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~6</m:t>
                      </m:r>
                      <m:r>
                        <a:rPr lang="en-GB" sz="12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1200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F349F496-325D-0B08-B22A-F3FC33DF74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18502" y="3754010"/>
                <a:ext cx="465151" cy="27699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E803E1CF-B513-2D43-459F-5217B511E190}"/>
                  </a:ext>
                </a:extLst>
              </p:cNvPr>
              <p:cNvSpPr txBox="1"/>
              <p:nvPr/>
            </p:nvSpPr>
            <p:spPr>
              <a:xfrm>
                <a:off x="8208789" y="3837345"/>
                <a:ext cx="465151" cy="27699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~</m:t>
                      </m:r>
                      <m:r>
                        <a:rPr lang="en-GB" sz="12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160</m:t>
                      </m:r>
                    </m:oMath>
                  </m:oMathPara>
                </a14:m>
                <a:endParaRPr lang="en-US" sz="1200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E803E1CF-B513-2D43-459F-5217B511E1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08789" y="3837345"/>
                <a:ext cx="465151" cy="276999"/>
              </a:xfrm>
              <a:prstGeom prst="rect">
                <a:avLst/>
              </a:prstGeom>
              <a:blipFill>
                <a:blip r:embed="rId8"/>
                <a:stretch>
                  <a:fillRect r="-789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1B36A4FE-284B-5C70-A174-2452CAB1CEDD}"/>
                  </a:ext>
                </a:extLst>
              </p:cNvPr>
              <p:cNvSpPr txBox="1"/>
              <p:nvPr/>
            </p:nvSpPr>
            <p:spPr>
              <a:xfrm>
                <a:off x="3010865" y="5739031"/>
                <a:ext cx="2380171" cy="4912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>
                    <a:solidFill>
                      <a:schemeClr val="accent2"/>
                    </a:solidFill>
                  </a:rPr>
                  <a:t>Mean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𝑑𝑄</m:t>
                        </m:r>
                      </m:num>
                      <m:den>
                        <m:r>
                          <a:rPr lang="en-GB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𝑑𝑥</m:t>
                        </m:r>
                      </m:den>
                    </m:f>
                    <m:r>
                      <a:rPr lang="en-GB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GB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4.6 </m:t>
                    </m:r>
                    <m:r>
                      <a:rPr lang="en-GB" i="1" err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𝑘</m:t>
                    </m:r>
                    <m:sSup>
                      <m:sSupPr>
                        <m:ctrlPr>
                          <a:rPr lang="en-GB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 err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GB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1B36A4FE-284B-5C70-A174-2452CAB1CE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0865" y="5739031"/>
                <a:ext cx="2380171" cy="491288"/>
              </a:xfrm>
              <a:prstGeom prst="rect">
                <a:avLst/>
              </a:prstGeom>
              <a:blipFill>
                <a:blip r:embed="rId9"/>
                <a:stretch>
                  <a:fillRect b="-7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894521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E30C2F0-FC4A-CE4E-8523-3C7B796CED3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287427" y="1561998"/>
            <a:ext cx="4137446" cy="4766176"/>
          </a:xfrm>
          <a:prstGeom prst="rect">
            <a:avLst/>
          </a:prstGeom>
          <a:ln>
            <a:noFill/>
          </a:ln>
          <a:effectLst/>
        </p:spPr>
      </p:pic>
      <p:sp>
        <p:nvSpPr>
          <p:cNvPr id="4" name="Right Brace 3">
            <a:extLst>
              <a:ext uri="{FF2B5EF4-FFF2-40B4-BE49-F238E27FC236}">
                <a16:creationId xmlns:a16="http://schemas.microsoft.com/office/drawing/2014/main" id="{D811B508-4156-75F2-FE27-30227AC63814}"/>
              </a:ext>
            </a:extLst>
          </p:cNvPr>
          <p:cNvSpPr/>
          <p:nvPr/>
        </p:nvSpPr>
        <p:spPr>
          <a:xfrm rot="10800000">
            <a:off x="1114730" y="1692867"/>
            <a:ext cx="541867" cy="1600199"/>
          </a:xfrm>
          <a:prstGeom prst="rightBrac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id="{24061678-3EC4-FC0F-6DAD-6D73353E7737}"/>
              </a:ext>
            </a:extLst>
          </p:cNvPr>
          <p:cNvSpPr/>
          <p:nvPr/>
        </p:nvSpPr>
        <p:spPr>
          <a:xfrm rot="5400000">
            <a:off x="3853935" y="5052697"/>
            <a:ext cx="369330" cy="2413000"/>
          </a:xfrm>
          <a:prstGeom prst="rightBrac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ight Brace 5">
            <a:extLst>
              <a:ext uri="{FF2B5EF4-FFF2-40B4-BE49-F238E27FC236}">
                <a16:creationId xmlns:a16="http://schemas.microsoft.com/office/drawing/2014/main" id="{99536022-514A-F5AA-5BD6-FE1CDC4EB7D9}"/>
              </a:ext>
            </a:extLst>
          </p:cNvPr>
          <p:cNvSpPr/>
          <p:nvPr/>
        </p:nvSpPr>
        <p:spPr>
          <a:xfrm>
            <a:off x="5380070" y="1725666"/>
            <a:ext cx="541867" cy="4047066"/>
          </a:xfrm>
          <a:prstGeom prst="rightBrace">
            <a:avLst>
              <a:gd name="adj1" fmla="val 8333"/>
              <a:gd name="adj2" fmla="val 20084"/>
            </a:avLst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1EB8C85-B4CB-C54D-8BB9-E0E748358F04}"/>
              </a:ext>
            </a:extLst>
          </p:cNvPr>
          <p:cNvSpPr txBox="1"/>
          <p:nvPr/>
        </p:nvSpPr>
        <p:spPr>
          <a:xfrm>
            <a:off x="274434" y="2308300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2"/>
                </a:solidFill>
              </a:rPr>
              <a:t>64 mm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4194622-FB49-939E-00B0-29005611C061}"/>
              </a:ext>
            </a:extLst>
          </p:cNvPr>
          <p:cNvSpPr txBox="1"/>
          <p:nvPr/>
        </p:nvSpPr>
        <p:spPr>
          <a:xfrm>
            <a:off x="3618452" y="6435244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2"/>
                </a:solidFill>
              </a:rPr>
              <a:t>96 mm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9D65D0F-168A-1F88-AD3F-7B3D0DF69485}"/>
              </a:ext>
            </a:extLst>
          </p:cNvPr>
          <p:cNvSpPr txBox="1"/>
          <p:nvPr/>
        </p:nvSpPr>
        <p:spPr>
          <a:xfrm>
            <a:off x="5921937" y="2358721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2"/>
                </a:solidFill>
              </a:rPr>
              <a:t>160 mm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46401957-92C8-4B9E-9C5B-E8C010A890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Dead area map </a:t>
            </a:r>
            <a:br>
              <a:rPr lang="en-US" dirty="0"/>
            </a:br>
            <a:r>
              <a:rPr lang="en-US" sz="2400" dirty="0"/>
              <a:t>    </a:t>
            </a:r>
            <a:r>
              <a:rPr lang="en-US" sz="2400" dirty="0">
                <a:solidFill>
                  <a:schemeClr val="accent2"/>
                </a:solidFill>
              </a:rPr>
              <a:t>Real data aligned with y-axis</a:t>
            </a:r>
          </a:p>
        </p:txBody>
      </p:sp>
      <p:pic>
        <p:nvPicPr>
          <p:cNvPr id="18" name="Picture 17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D4B6D9D0-0B0F-C3FA-0DA3-B3A09455CF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6066" y="115872"/>
            <a:ext cx="1041646" cy="441213"/>
          </a:xfrm>
          <a:prstGeom prst="rect">
            <a:avLst/>
          </a:prstGeom>
        </p:spPr>
      </p:pic>
      <p:pic>
        <p:nvPicPr>
          <p:cNvPr id="19" name="Picture 18" descr="A picture containing graphics, font, graphic design, design&#10;&#10;Description automatically generated">
            <a:extLst>
              <a:ext uri="{FF2B5EF4-FFF2-40B4-BE49-F238E27FC236}">
                <a16:creationId xmlns:a16="http://schemas.microsoft.com/office/drawing/2014/main" id="{67EA9C7B-AD58-4756-5337-14E55A50FC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9" y="64721"/>
            <a:ext cx="815439" cy="851634"/>
          </a:xfrm>
          <a:prstGeom prst="rect">
            <a:avLst/>
          </a:prstGeom>
        </p:spPr>
      </p:pic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DE981C1A-3D2D-86A7-6D69-1AB321D8B9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Guilherme Ruiz - University of Manchester</a:t>
            </a: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069113FD-2282-0997-8F7B-92E272AF87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4</a:t>
            </a:fld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919AE82-563F-3296-1AE2-55EFA1460471}"/>
              </a:ext>
            </a:extLst>
          </p:cNvPr>
          <p:cNvSpPr txBox="1"/>
          <p:nvPr/>
        </p:nvSpPr>
        <p:spPr>
          <a:xfrm>
            <a:off x="5921937" y="4852548"/>
            <a:ext cx="6002257" cy="116955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The principal component of the tracks are mostly aligned with the y-axis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Peaks in track length are due to dead areas in the anode plane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Short tracks could be due to tracks that cross only a corner of the live area (?)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FD12685-0145-45E0-552C-35E505DAEE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26400" y="1658227"/>
            <a:ext cx="3448100" cy="2659962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10255D8-33ED-6B45-AE1B-3DEBF18AE68F}"/>
              </a:ext>
            </a:extLst>
          </p:cNvPr>
          <p:cNvCxnSpPr>
            <a:cxnSpLocks/>
          </p:cNvCxnSpPr>
          <p:nvPr/>
        </p:nvCxnSpPr>
        <p:spPr>
          <a:xfrm flipV="1">
            <a:off x="9982200" y="4444258"/>
            <a:ext cx="0" cy="408290"/>
          </a:xfrm>
          <a:prstGeom prst="straightConnector1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49111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9BBF82-969A-2F8D-6558-47A4A22CC0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A7A372-9722-2885-8629-371A6B060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Monte Carlo Event Display</a:t>
            </a:r>
            <a:br>
              <a:rPr lang="en-US" dirty="0"/>
            </a:br>
            <a:r>
              <a:rPr lang="en-US" sz="2400" dirty="0"/>
              <a:t>    </a:t>
            </a:r>
            <a:r>
              <a:rPr lang="en-US" sz="2400" dirty="0">
                <a:solidFill>
                  <a:schemeClr val="accent2"/>
                </a:solidFill>
              </a:rPr>
              <a:t>No dead areas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EE3CD0-947C-5C02-EB85-B7C4DCAAC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AF0E34E-7712-3B8D-40A6-64F9DADA2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Guilherme Ruiz - University of Manchester</a:t>
            </a:r>
          </a:p>
        </p:txBody>
      </p:sp>
      <p:pic>
        <p:nvPicPr>
          <p:cNvPr id="10" name="Picture 9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38305687-154F-5236-BA99-50E08F2CD7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6066" y="115872"/>
            <a:ext cx="1041646" cy="441213"/>
          </a:xfrm>
          <a:prstGeom prst="rect">
            <a:avLst/>
          </a:prstGeom>
        </p:spPr>
      </p:pic>
      <p:pic>
        <p:nvPicPr>
          <p:cNvPr id="11" name="Picture 10" descr="A picture containing graphics, font, graphic design, design&#10;&#10;Description automatically generated">
            <a:extLst>
              <a:ext uri="{FF2B5EF4-FFF2-40B4-BE49-F238E27FC236}">
                <a16:creationId xmlns:a16="http://schemas.microsoft.com/office/drawing/2014/main" id="{B9E0DA9D-B847-A785-3A78-F04AB4F11C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9" y="64721"/>
            <a:ext cx="815439" cy="85163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AFD2150-441A-F32A-FA1D-7EBEFABC307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778" b="778"/>
          <a:stretch/>
        </p:blipFill>
        <p:spPr>
          <a:xfrm>
            <a:off x="4402667" y="2089298"/>
            <a:ext cx="7665045" cy="354894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6F7C2EE-65B7-C452-5A2B-BD2010BBFCB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121740" y="2516140"/>
            <a:ext cx="3722144" cy="2809388"/>
          </a:xfrm>
          <a:prstGeom prst="rect">
            <a:avLst/>
          </a:prstGeom>
        </p:spPr>
      </p:pic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7F52CDB-CB09-E051-39B2-8AB2B6128841}"/>
              </a:ext>
            </a:extLst>
          </p:cNvPr>
          <p:cNvCxnSpPr>
            <a:cxnSpLocks/>
          </p:cNvCxnSpPr>
          <p:nvPr/>
        </p:nvCxnSpPr>
        <p:spPr>
          <a:xfrm>
            <a:off x="4038600" y="2089298"/>
            <a:ext cx="0" cy="3843867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07775950-A7EC-924B-BAA5-E0AB6DC1DE9B}"/>
              </a:ext>
            </a:extLst>
          </p:cNvPr>
          <p:cNvSpPr txBox="1"/>
          <p:nvPr/>
        </p:nvSpPr>
        <p:spPr>
          <a:xfrm>
            <a:off x="4402666" y="5656166"/>
            <a:ext cx="76650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2"/>
                </a:solidFill>
              </a:rPr>
              <a:t>Crosses left to indicate quadrants with dead chips in real data.</a:t>
            </a:r>
          </a:p>
        </p:txBody>
      </p:sp>
    </p:spTree>
    <p:extLst>
      <p:ext uri="{BB962C8B-B14F-4D97-AF65-F5344CB8AC3E}">
        <p14:creationId xmlns:p14="http://schemas.microsoft.com/office/powerpoint/2010/main" val="31646832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CE0162-333A-58FD-FF97-9F26F14C3B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EC36C-0A1A-F599-DEE8-A31B11536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Monte Carlo</a:t>
            </a:r>
            <a:br>
              <a:rPr lang="en-US" dirty="0"/>
            </a:br>
            <a:r>
              <a:rPr lang="en-US" sz="2400" dirty="0"/>
              <a:t>    </a:t>
            </a:r>
            <a:r>
              <a:rPr lang="en-US" sz="2400" dirty="0">
                <a:solidFill>
                  <a:schemeClr val="accent2"/>
                </a:solidFill>
              </a:rPr>
              <a:t>All single-track events – No dead areas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489B94-7BD1-1184-0A67-0DD5355C1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6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EAC2BD4-7F28-E645-510F-F7437261B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Guilherme Ruiz - University of Manchester</a:t>
            </a:r>
          </a:p>
        </p:txBody>
      </p:sp>
      <p:pic>
        <p:nvPicPr>
          <p:cNvPr id="10" name="Picture 9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F7EE2541-6568-F67A-EF9D-09DCE9B527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6066" y="115872"/>
            <a:ext cx="1041646" cy="441213"/>
          </a:xfrm>
          <a:prstGeom prst="rect">
            <a:avLst/>
          </a:prstGeom>
        </p:spPr>
      </p:pic>
      <p:pic>
        <p:nvPicPr>
          <p:cNvPr id="11" name="Picture 10" descr="A picture containing graphics, font, graphic design, design&#10;&#10;Description automatically generated">
            <a:extLst>
              <a:ext uri="{FF2B5EF4-FFF2-40B4-BE49-F238E27FC236}">
                <a16:creationId xmlns:a16="http://schemas.microsoft.com/office/drawing/2014/main" id="{5A0A8E4C-AE6C-93F2-39C1-655F04738B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9" y="64721"/>
            <a:ext cx="815439" cy="85163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513DBA3-C479-C03B-97D1-7DA7522558B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778601" y="1942589"/>
            <a:ext cx="8634798" cy="367041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C6C4BB-EEA9-B2D3-F952-46814992C65D}"/>
                  </a:ext>
                </a:extLst>
              </p:cNvPr>
              <p:cNvSpPr txBox="1"/>
              <p:nvPr/>
            </p:nvSpPr>
            <p:spPr>
              <a:xfrm>
                <a:off x="3508454" y="1852592"/>
                <a:ext cx="1384995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Track mean </a:t>
                </a:r>
                <a14:m>
                  <m:oMath xmlns:m="http://schemas.openxmlformats.org/officeDocument/2006/math">
                    <m:r>
                      <a:rPr lang="en-US" sz="1200" i="1" smtClean="0">
                        <a:latin typeface="Cambria Math" panose="02040503050406030204" pitchFamily="18" charset="0"/>
                      </a:rPr>
                      <m:t>𝑑𝑄</m:t>
                    </m:r>
                    <m:r>
                      <a:rPr lang="en-US" sz="120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200" i="1" smtClean="0">
                        <a:latin typeface="Cambria Math" panose="02040503050406030204" pitchFamily="18" charset="0"/>
                      </a:rPr>
                      <m:t>𝑑𝑥</m:t>
                    </m:r>
                  </m:oMath>
                </a14:m>
                <a:endParaRPr lang="en-US" sz="12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C6C4BB-EEA9-B2D3-F952-46814992C6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8454" y="1852592"/>
                <a:ext cx="1384995" cy="276999"/>
              </a:xfrm>
              <a:prstGeom prst="rect">
                <a:avLst/>
              </a:prstGeom>
              <a:blipFill>
                <a:blip r:embed="rId5"/>
                <a:stretch>
                  <a:fillRect b="-130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D2AD8DA6-AEAB-0ECB-EC69-07FC46DF3098}"/>
              </a:ext>
            </a:extLst>
          </p:cNvPr>
          <p:cNvSpPr txBox="1"/>
          <p:nvPr/>
        </p:nvSpPr>
        <p:spPr>
          <a:xfrm>
            <a:off x="7844572" y="1852592"/>
            <a:ext cx="114702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Track length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0B209F8-893D-4D97-9263-2657DEE12F85}"/>
                  </a:ext>
                </a:extLst>
              </p:cNvPr>
              <p:cNvSpPr txBox="1"/>
              <p:nvPr/>
            </p:nvSpPr>
            <p:spPr>
              <a:xfrm>
                <a:off x="3010865" y="5739031"/>
                <a:ext cx="2380171" cy="4912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>
                    <a:solidFill>
                      <a:schemeClr val="accent2"/>
                    </a:solidFill>
                  </a:rPr>
                  <a:t>Mean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𝑑𝑄</m:t>
                        </m:r>
                      </m:num>
                      <m:den>
                        <m:r>
                          <a:rPr lang="en-GB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𝑑𝑥</m:t>
                        </m:r>
                      </m:den>
                    </m:f>
                    <m:r>
                      <a:rPr lang="en-GB" i="1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GB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5</m:t>
                    </m:r>
                    <m:r>
                      <a:rPr lang="en-GB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8</m:t>
                    </m:r>
                    <m:r>
                      <a:rPr lang="en-GB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i="1" err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𝑘</m:t>
                    </m:r>
                    <m:sSup>
                      <m:sSupPr>
                        <m:ctrlPr>
                          <a:rPr lang="en-GB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 err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GB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0B209F8-893D-4D97-9263-2657DEE12F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0865" y="5739031"/>
                <a:ext cx="2380171" cy="491288"/>
              </a:xfrm>
              <a:prstGeom prst="rect">
                <a:avLst/>
              </a:prstGeom>
              <a:blipFill>
                <a:blip r:embed="rId6"/>
                <a:stretch>
                  <a:fillRect b="-7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C0B71B47-2DB4-EF73-09AB-D8EDD91CF0FE}"/>
              </a:ext>
            </a:extLst>
          </p:cNvPr>
          <p:cNvSpPr txBox="1"/>
          <p:nvPr/>
        </p:nvSpPr>
        <p:spPr>
          <a:xfrm>
            <a:off x="6341806" y="5819572"/>
            <a:ext cx="45375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2"/>
                </a:solidFill>
              </a:rPr>
              <a:t>Single peak in track length at maximum length along y-axis</a:t>
            </a:r>
          </a:p>
        </p:txBody>
      </p:sp>
    </p:spTree>
    <p:extLst>
      <p:ext uri="{BB962C8B-B14F-4D97-AF65-F5344CB8AC3E}">
        <p14:creationId xmlns:p14="http://schemas.microsoft.com/office/powerpoint/2010/main" val="35660243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9BBF82-969A-2F8D-6558-47A4A22CC0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A7A372-9722-2885-8629-371A6B060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Monte Carlo Event Display</a:t>
            </a:r>
            <a:br>
              <a:rPr lang="en-US" dirty="0"/>
            </a:br>
            <a:r>
              <a:rPr lang="en-US" sz="2400" dirty="0"/>
              <a:t>    </a:t>
            </a:r>
            <a:r>
              <a:rPr lang="en-US" sz="2400" dirty="0">
                <a:solidFill>
                  <a:schemeClr val="accent2"/>
                </a:solidFill>
              </a:rPr>
              <a:t>Simulated dead areas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EE3CD0-947C-5C02-EB85-B7C4DCAAC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7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AF0E34E-7712-3B8D-40A6-64F9DADA2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Guilherme Ruiz - University of Manchester</a:t>
            </a:r>
          </a:p>
        </p:txBody>
      </p:sp>
      <p:pic>
        <p:nvPicPr>
          <p:cNvPr id="10" name="Picture 9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38305687-154F-5236-BA99-50E08F2CD7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6066" y="115872"/>
            <a:ext cx="1041646" cy="441213"/>
          </a:xfrm>
          <a:prstGeom prst="rect">
            <a:avLst/>
          </a:prstGeom>
        </p:spPr>
      </p:pic>
      <p:pic>
        <p:nvPicPr>
          <p:cNvPr id="11" name="Picture 10" descr="A picture containing graphics, font, graphic design, design&#10;&#10;Description automatically generated">
            <a:extLst>
              <a:ext uri="{FF2B5EF4-FFF2-40B4-BE49-F238E27FC236}">
                <a16:creationId xmlns:a16="http://schemas.microsoft.com/office/drawing/2014/main" id="{B9E0DA9D-B847-A785-3A78-F04AB4F11C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9" y="64721"/>
            <a:ext cx="815439" cy="85163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AFD2150-441A-F32A-FA1D-7EBEFABC307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2" r="132"/>
          <a:stretch/>
        </p:blipFill>
        <p:spPr>
          <a:xfrm>
            <a:off x="4402667" y="2089298"/>
            <a:ext cx="7665045" cy="354894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6F7C2EE-65B7-C452-5A2B-BD2010BBFCB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124288" y="2520098"/>
            <a:ext cx="3719594" cy="2798552"/>
          </a:xfrm>
          <a:prstGeom prst="rect">
            <a:avLst/>
          </a:prstGeom>
        </p:spPr>
      </p:pic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7F52CDB-CB09-E051-39B2-8AB2B6128841}"/>
              </a:ext>
            </a:extLst>
          </p:cNvPr>
          <p:cNvCxnSpPr>
            <a:cxnSpLocks/>
          </p:cNvCxnSpPr>
          <p:nvPr/>
        </p:nvCxnSpPr>
        <p:spPr>
          <a:xfrm>
            <a:off x="4038600" y="2089298"/>
            <a:ext cx="0" cy="3843867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0AEA2546-D6F2-93CA-F959-DE6B2C16F8E9}"/>
              </a:ext>
            </a:extLst>
          </p:cNvPr>
          <p:cNvSpPr txBox="1"/>
          <p:nvPr/>
        </p:nvSpPr>
        <p:spPr>
          <a:xfrm>
            <a:off x="4402666" y="5656166"/>
            <a:ext cx="76650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2"/>
                </a:solidFill>
              </a:rPr>
              <a:t>Crosses indicate quadrants with hits removed to simulate dead chips.</a:t>
            </a:r>
          </a:p>
        </p:txBody>
      </p:sp>
    </p:spTree>
    <p:extLst>
      <p:ext uri="{BB962C8B-B14F-4D97-AF65-F5344CB8AC3E}">
        <p14:creationId xmlns:p14="http://schemas.microsoft.com/office/powerpoint/2010/main" val="16769684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CE0162-333A-58FD-FF97-9F26F14C3B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EC36C-0A1A-F599-DEE8-A31B11536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Monte Carlo</a:t>
            </a:r>
            <a:br>
              <a:rPr lang="en-US" dirty="0"/>
            </a:br>
            <a:r>
              <a:rPr lang="en-US" sz="2400" dirty="0"/>
              <a:t>    </a:t>
            </a:r>
            <a:r>
              <a:rPr lang="en-US" sz="2400" dirty="0">
                <a:solidFill>
                  <a:schemeClr val="accent2"/>
                </a:solidFill>
              </a:rPr>
              <a:t>All single-track events – Simulated dead areas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489B94-7BD1-1184-0A67-0DD5355C1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8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EAC2BD4-7F28-E645-510F-F7437261B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Guilherme Ruiz - University of Manchester</a:t>
            </a:r>
          </a:p>
        </p:txBody>
      </p:sp>
      <p:pic>
        <p:nvPicPr>
          <p:cNvPr id="10" name="Picture 9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F7EE2541-6568-F67A-EF9D-09DCE9B527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6066" y="115872"/>
            <a:ext cx="1041646" cy="441213"/>
          </a:xfrm>
          <a:prstGeom prst="rect">
            <a:avLst/>
          </a:prstGeom>
        </p:spPr>
      </p:pic>
      <p:pic>
        <p:nvPicPr>
          <p:cNvPr id="11" name="Picture 10" descr="A picture containing graphics, font, graphic design, design&#10;&#10;Description automatically generated">
            <a:extLst>
              <a:ext uri="{FF2B5EF4-FFF2-40B4-BE49-F238E27FC236}">
                <a16:creationId xmlns:a16="http://schemas.microsoft.com/office/drawing/2014/main" id="{5A0A8E4C-AE6C-93F2-39C1-655F04738B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9" y="64721"/>
            <a:ext cx="815439" cy="85163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1AA231C-E97E-8823-A560-9E63496B163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1778601" y="1939941"/>
            <a:ext cx="8634798" cy="367570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7F2544C-85AC-B902-1EA8-3B19C24BA0A2}"/>
                  </a:ext>
                </a:extLst>
              </p:cNvPr>
              <p:cNvSpPr txBox="1"/>
              <p:nvPr/>
            </p:nvSpPr>
            <p:spPr>
              <a:xfrm>
                <a:off x="3508454" y="1852592"/>
                <a:ext cx="1384995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Track mean </a:t>
                </a:r>
                <a14:m>
                  <m:oMath xmlns:m="http://schemas.openxmlformats.org/officeDocument/2006/math">
                    <m:r>
                      <a:rPr lang="en-US" sz="1200" i="1" smtClean="0">
                        <a:latin typeface="Cambria Math" panose="02040503050406030204" pitchFamily="18" charset="0"/>
                      </a:rPr>
                      <m:t>𝑑𝑄</m:t>
                    </m:r>
                    <m:r>
                      <a:rPr lang="en-US" sz="120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200" i="1" smtClean="0">
                        <a:latin typeface="Cambria Math" panose="02040503050406030204" pitchFamily="18" charset="0"/>
                      </a:rPr>
                      <m:t>𝑑𝑥</m:t>
                    </m:r>
                  </m:oMath>
                </a14:m>
                <a:endParaRPr lang="en-US" sz="12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7F2544C-85AC-B902-1EA8-3B19C24BA0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8454" y="1852592"/>
                <a:ext cx="1384995" cy="276999"/>
              </a:xfrm>
              <a:prstGeom prst="rect">
                <a:avLst/>
              </a:prstGeom>
              <a:blipFill>
                <a:blip r:embed="rId6"/>
                <a:stretch>
                  <a:fillRect b="-130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75D28FC7-B27D-2EC9-7D95-FBD388110D84}"/>
              </a:ext>
            </a:extLst>
          </p:cNvPr>
          <p:cNvSpPr txBox="1"/>
          <p:nvPr/>
        </p:nvSpPr>
        <p:spPr>
          <a:xfrm>
            <a:off x="7844572" y="1852592"/>
            <a:ext cx="114702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Track length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3522897-5ADA-0C53-5256-09E8BBFA497E}"/>
              </a:ext>
            </a:extLst>
          </p:cNvPr>
          <p:cNvCxnSpPr/>
          <p:nvPr/>
        </p:nvCxnSpPr>
        <p:spPr>
          <a:xfrm>
            <a:off x="7580098" y="2814107"/>
            <a:ext cx="0" cy="58420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EFFD193-2AAA-BEF6-A0C1-7B5747240C06}"/>
              </a:ext>
            </a:extLst>
          </p:cNvPr>
          <p:cNvCxnSpPr>
            <a:cxnSpLocks/>
          </p:cNvCxnSpPr>
          <p:nvPr/>
        </p:nvCxnSpPr>
        <p:spPr>
          <a:xfrm>
            <a:off x="8634841" y="2567744"/>
            <a:ext cx="185855" cy="29808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5DEFEBF-3E97-530E-EA9C-9F30CF999FC4}"/>
                  </a:ext>
                </a:extLst>
              </p:cNvPr>
              <p:cNvSpPr txBox="1"/>
              <p:nvPr/>
            </p:nvSpPr>
            <p:spPr>
              <a:xfrm>
                <a:off x="7347522" y="2579244"/>
                <a:ext cx="465151" cy="27699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~6</m:t>
                      </m:r>
                      <m:r>
                        <a:rPr lang="en-GB" sz="12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1200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5DEFEBF-3E97-530E-EA9C-9F30CF999F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47522" y="2579244"/>
                <a:ext cx="465151" cy="27699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FB06E41-59BF-7D1D-3CF2-C9F68E948612}"/>
                  </a:ext>
                </a:extLst>
              </p:cNvPr>
              <p:cNvSpPr txBox="1"/>
              <p:nvPr/>
            </p:nvSpPr>
            <p:spPr>
              <a:xfrm>
                <a:off x="8204117" y="2316086"/>
                <a:ext cx="465151" cy="27699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~</m:t>
                      </m:r>
                      <m:r>
                        <a:rPr lang="en-GB" sz="12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160</m:t>
                      </m:r>
                    </m:oMath>
                  </m:oMathPara>
                </a14:m>
                <a:endParaRPr lang="en-US" sz="1200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FB06E41-59BF-7D1D-3CF2-C9F68E9486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04117" y="2316086"/>
                <a:ext cx="465151" cy="276999"/>
              </a:xfrm>
              <a:prstGeom prst="rect">
                <a:avLst/>
              </a:prstGeom>
              <a:blipFill>
                <a:blip r:embed="rId8"/>
                <a:stretch>
                  <a:fillRect r="-810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F9C74837-88B9-B213-9E6E-5839571C1B45}"/>
                  </a:ext>
                </a:extLst>
              </p:cNvPr>
              <p:cNvSpPr txBox="1"/>
              <p:nvPr/>
            </p:nvSpPr>
            <p:spPr>
              <a:xfrm>
                <a:off x="3010865" y="5739031"/>
                <a:ext cx="2380171" cy="4912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>
                    <a:solidFill>
                      <a:schemeClr val="accent2"/>
                    </a:solidFill>
                  </a:rPr>
                  <a:t>Mean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𝑑𝑄</m:t>
                        </m:r>
                      </m:num>
                      <m:den>
                        <m:r>
                          <a:rPr lang="en-GB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𝑑𝑥</m:t>
                        </m:r>
                      </m:den>
                    </m:f>
                    <m:r>
                      <a:rPr lang="en-GB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GB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5</m:t>
                    </m:r>
                    <m:r>
                      <a:rPr lang="en-GB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3</m:t>
                    </m:r>
                    <m:r>
                      <a:rPr lang="en-GB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i="1" err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𝑘</m:t>
                    </m:r>
                    <m:sSup>
                      <m:sSupPr>
                        <m:ctrlPr>
                          <a:rPr lang="en-GB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 err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GB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F9C74837-88B9-B213-9E6E-5839571C1B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0865" y="5739031"/>
                <a:ext cx="2380171" cy="491288"/>
              </a:xfrm>
              <a:prstGeom prst="rect">
                <a:avLst/>
              </a:prstGeom>
              <a:blipFill>
                <a:blip r:embed="rId9"/>
                <a:stretch>
                  <a:fillRect b="-7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B5E7ADB4-8FD6-4CE3-3D38-FF64F185E970}"/>
              </a:ext>
            </a:extLst>
          </p:cNvPr>
          <p:cNvSpPr txBox="1"/>
          <p:nvPr/>
        </p:nvSpPr>
        <p:spPr>
          <a:xfrm>
            <a:off x="6341806" y="5819572"/>
            <a:ext cx="45375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2"/>
                </a:solidFill>
              </a:rPr>
              <a:t>Peak locations in track length similar to run data.</a:t>
            </a:r>
          </a:p>
        </p:txBody>
      </p:sp>
    </p:spTree>
    <p:extLst>
      <p:ext uri="{BB962C8B-B14F-4D97-AF65-F5344CB8AC3E}">
        <p14:creationId xmlns:p14="http://schemas.microsoft.com/office/powerpoint/2010/main" val="23325269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47437</TotalTime>
  <Words>1013</Words>
  <Application>Microsoft Macintosh PowerPoint</Application>
  <PresentationFormat>Widescreen</PresentationFormat>
  <Paragraphs>166</Paragraphs>
  <Slides>21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Cambria Math</vt:lpstr>
      <vt:lpstr>Office Theme</vt:lpstr>
      <vt:lpstr>SoLAr V2  Monte Carlo</vt:lpstr>
      <vt:lpstr>Recent Corrections</vt:lpstr>
      <vt:lpstr>Corrected Event Display     Real cosmic track</vt:lpstr>
      <vt:lpstr>Prototype run data      All single-track events – ~80 minutes of cosmic rays</vt:lpstr>
      <vt:lpstr>Dead area map      Real data aligned with y-axis</vt:lpstr>
      <vt:lpstr>Monte Carlo Event Display     No dead areas</vt:lpstr>
      <vt:lpstr>Monte Carlo     All single-track events – No dead areas</vt:lpstr>
      <vt:lpstr>Monte Carlo Event Display     Simulated dead areas</vt:lpstr>
      <vt:lpstr>Monte Carlo     All single-track events – Simulated dead areas</vt:lpstr>
      <vt:lpstr>PowerPoint Presentation</vt:lpstr>
      <vt:lpstr>PowerPoint Presentation</vt:lpstr>
      <vt:lpstr>PowerPoint Presentation</vt:lpstr>
      <vt:lpstr>Summary</vt:lpstr>
      <vt:lpstr>Wish list</vt:lpstr>
      <vt:lpstr>Thank you!</vt:lpstr>
      <vt:lpstr>Backup slides</vt:lpstr>
      <vt:lpstr>FAQ</vt:lpstr>
      <vt:lpstr>Analysis      Single tracks shorter than 30mm</vt:lpstr>
      <vt:lpstr>Cylinder parameters      dh estimation</vt:lpstr>
      <vt:lpstr>Cylinder parameters      dr estimation</vt:lpstr>
      <vt:lpstr>Light to charge z-coordinate estimation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Guilherme Ruiz Ferreira</dc:creator>
  <cp:lastModifiedBy>Guilherme Ruiz Ferreira</cp:lastModifiedBy>
  <cp:revision>3</cp:revision>
  <dcterms:created xsi:type="dcterms:W3CDTF">2023-09-06T12:48:45Z</dcterms:created>
  <dcterms:modified xsi:type="dcterms:W3CDTF">2024-06-05T14:49:32Z</dcterms:modified>
</cp:coreProperties>
</file>