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3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714" r:id="rId1"/>
  </p:sldMasterIdLst>
  <p:notesMasterIdLst>
    <p:notesMasterId r:id="rId25"/>
  </p:notesMasterIdLst>
  <p:sldIdLst>
    <p:sldId id="266" r:id="rId2"/>
    <p:sldId id="736" r:id="rId3"/>
    <p:sldId id="732" r:id="rId4"/>
    <p:sldId id="713" r:id="rId5"/>
    <p:sldId id="717" r:id="rId6"/>
    <p:sldId id="718" r:id="rId7"/>
    <p:sldId id="728" r:id="rId8"/>
    <p:sldId id="723" r:id="rId9"/>
    <p:sldId id="729" r:id="rId10"/>
    <p:sldId id="730" r:id="rId11"/>
    <p:sldId id="291" r:id="rId12"/>
    <p:sldId id="719" r:id="rId13"/>
    <p:sldId id="727" r:id="rId14"/>
    <p:sldId id="735" r:id="rId15"/>
    <p:sldId id="731" r:id="rId16"/>
    <p:sldId id="716" r:id="rId17"/>
    <p:sldId id="282" r:id="rId18"/>
    <p:sldId id="280" r:id="rId19"/>
    <p:sldId id="262" r:id="rId20"/>
    <p:sldId id="734" r:id="rId21"/>
    <p:sldId id="278" r:id="rId22"/>
    <p:sldId id="279" r:id="rId23"/>
    <p:sldId id="73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BDBF"/>
    <a:srgbClr val="4F7E31"/>
    <a:srgbClr val="71AD47"/>
    <a:srgbClr val="4472C4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A53834-310E-8645-B842-469D56F883F8}" v="390" dt="2024-03-27T16:07:12.1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4564"/>
  </p:normalViewPr>
  <p:slideViewPr>
    <p:cSldViewPr snapToGrid="0" snapToObjects="1">
      <p:cViewPr varScale="1">
        <p:scale>
          <a:sx n="106" d="100"/>
          <a:sy n="106" d="100"/>
        </p:scale>
        <p:origin x="488" y="184"/>
      </p:cViewPr>
      <p:guideLst/>
    </p:cSldViewPr>
  </p:slideViewPr>
  <p:outlineViewPr>
    <p:cViewPr>
      <p:scale>
        <a:sx n="33" d="100"/>
        <a:sy n="33" d="100"/>
      </p:scale>
      <p:origin x="0" y="-22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lherme Ruiz Ferreira" userId="6085ef24-5f45-458e-9504-bbbbae0289c0" providerId="ADAL" clId="{B8A53834-310E-8645-B842-469D56F883F8}"/>
    <pc:docChg chg="undo redo custSel addSld delSld modSld sldOrd">
      <pc:chgData name="Guilherme Ruiz Ferreira" userId="6085ef24-5f45-458e-9504-bbbbae0289c0" providerId="ADAL" clId="{B8A53834-310E-8645-B842-469D56F883F8}" dt="2024-03-27T16:07:12.123" v="6810" actId="20577"/>
      <pc:docMkLst>
        <pc:docMk/>
      </pc:docMkLst>
      <pc:sldChg chg="addSp modSp add mod ord">
        <pc:chgData name="Guilherme Ruiz Ferreira" userId="6085ef24-5f45-458e-9504-bbbbae0289c0" providerId="ADAL" clId="{B8A53834-310E-8645-B842-469D56F883F8}" dt="2024-03-25T14:54:45.952" v="6797" actId="20578"/>
        <pc:sldMkLst>
          <pc:docMk/>
          <pc:sldMk cId="2701303755" sldId="262"/>
        </pc:sldMkLst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2701303755" sldId="262"/>
            <ac:spMk id="4" creationId="{5E078547-8A14-CB52-6712-CCB3B251BBBC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2701303755" sldId="262"/>
            <ac:spMk id="5" creationId="{C0FEFBC4-FAFB-9DAC-2D3B-CCBA24F9DD24}"/>
          </ac:spMkLst>
        </pc:spChg>
        <pc:picChg chg="add mod">
          <ac:chgData name="Guilherme Ruiz Ferreira" userId="6085ef24-5f45-458e-9504-bbbbae0289c0" providerId="ADAL" clId="{B8A53834-310E-8645-B842-469D56F883F8}" dt="2024-03-22T11:41:12.650" v="2604" actId="1035"/>
          <ac:picMkLst>
            <pc:docMk/>
            <pc:sldMk cId="2701303755" sldId="262"/>
            <ac:picMk id="6" creationId="{9604AE16-2974-3592-035A-2867A8B9739A}"/>
          </ac:picMkLst>
        </pc:picChg>
        <pc:picChg chg="add mod">
          <ac:chgData name="Guilherme Ruiz Ferreira" userId="6085ef24-5f45-458e-9504-bbbbae0289c0" providerId="ADAL" clId="{B8A53834-310E-8645-B842-469D56F883F8}" dt="2024-03-22T11:41:12.650" v="2604" actId="1035"/>
          <ac:picMkLst>
            <pc:docMk/>
            <pc:sldMk cId="2701303755" sldId="262"/>
            <ac:picMk id="7" creationId="{C8CDF449-3B8E-4EF3-05A6-86ACBE722A50}"/>
          </ac:picMkLst>
        </pc:picChg>
      </pc:sldChg>
      <pc:sldChg chg="delSp modSp mod">
        <pc:chgData name="Guilherme Ruiz Ferreira" userId="6085ef24-5f45-458e-9504-bbbbae0289c0" providerId="ADAL" clId="{B8A53834-310E-8645-B842-469D56F883F8}" dt="2024-03-27T14:58:23.397" v="6803" actId="20577"/>
        <pc:sldMkLst>
          <pc:docMk/>
          <pc:sldMk cId="2858708544" sldId="266"/>
        </pc:sldMkLst>
        <pc:spChg chg="mod">
          <ac:chgData name="Guilherme Ruiz Ferreira" userId="6085ef24-5f45-458e-9504-bbbbae0289c0" providerId="ADAL" clId="{B8A53834-310E-8645-B842-469D56F883F8}" dt="2024-03-13T14:55:08.663" v="33" actId="20577"/>
          <ac:spMkLst>
            <pc:docMk/>
            <pc:sldMk cId="2858708544" sldId="266"/>
            <ac:spMk id="2" creationId="{DDEA8DAD-B2B9-2B40-B94E-551BFE4917D7}"/>
          </ac:spMkLst>
        </pc:spChg>
        <pc:spChg chg="mod">
          <ac:chgData name="Guilherme Ruiz Ferreira" userId="6085ef24-5f45-458e-9504-bbbbae0289c0" providerId="ADAL" clId="{B8A53834-310E-8645-B842-469D56F883F8}" dt="2024-03-27T14:58:23.397" v="6803" actId="20577"/>
          <ac:spMkLst>
            <pc:docMk/>
            <pc:sldMk cId="2858708544" sldId="266"/>
            <ac:spMk id="3" creationId="{FF30BE08-E8F3-B744-B291-D613C50B6480}"/>
          </ac:spMkLst>
        </pc:spChg>
        <pc:picChg chg="del">
          <ac:chgData name="Guilherme Ruiz Ferreira" userId="6085ef24-5f45-458e-9504-bbbbae0289c0" providerId="ADAL" clId="{B8A53834-310E-8645-B842-469D56F883F8}" dt="2024-03-13T15:32:04.857" v="61" actId="478"/>
          <ac:picMkLst>
            <pc:docMk/>
            <pc:sldMk cId="2858708544" sldId="266"/>
            <ac:picMk id="1026" creationId="{07BCB8F4-6106-F6CA-4C5F-70C466007FE2}"/>
          </ac:picMkLst>
        </pc:picChg>
      </pc:sldChg>
      <pc:sldChg chg="addSp delSp modSp add mod">
        <pc:chgData name="Guilherme Ruiz Ferreira" userId="6085ef24-5f45-458e-9504-bbbbae0289c0" providerId="ADAL" clId="{B8A53834-310E-8645-B842-469D56F883F8}" dt="2024-03-25T14:55:10.017" v="6801" actId="20577"/>
        <pc:sldMkLst>
          <pc:docMk/>
          <pc:sldMk cId="3596938145" sldId="278"/>
        </pc:sldMkLst>
        <pc:spChg chg="add del mod">
          <ac:chgData name="Guilherme Ruiz Ferreira" userId="6085ef24-5f45-458e-9504-bbbbae0289c0" providerId="ADAL" clId="{B8A53834-310E-8645-B842-469D56F883F8}" dt="2024-03-22T11:43:29.272" v="2673" actId="478"/>
          <ac:spMkLst>
            <pc:docMk/>
            <pc:sldMk cId="3596938145" sldId="278"/>
            <ac:spMk id="2" creationId="{583CCE6B-42E6-374A-947D-2D28578E7817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3596938145" sldId="278"/>
            <ac:spMk id="4" creationId="{701F458A-5039-0F46-4426-6311962055AC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3596938145" sldId="278"/>
            <ac:spMk id="7" creationId="{132D0BA9-1F34-B3E4-7E07-8250CD3B46A8}"/>
          </ac:spMkLst>
        </pc:spChg>
        <pc:spChg chg="add del mod">
          <ac:chgData name="Guilherme Ruiz Ferreira" userId="6085ef24-5f45-458e-9504-bbbbae0289c0" providerId="ADAL" clId="{B8A53834-310E-8645-B842-469D56F883F8}" dt="2024-03-25T14:55:07.004" v="6798" actId="478"/>
          <ac:spMkLst>
            <pc:docMk/>
            <pc:sldMk cId="3596938145" sldId="278"/>
            <ac:spMk id="15" creationId="{8603C1FA-36A3-C393-E633-1E875655E22A}"/>
          </ac:spMkLst>
        </pc:spChg>
        <pc:spChg chg="add del mod">
          <ac:chgData name="Guilherme Ruiz Ferreira" userId="6085ef24-5f45-458e-9504-bbbbae0289c0" providerId="ADAL" clId="{B8A53834-310E-8645-B842-469D56F883F8}" dt="2024-03-22T11:43:27.451" v="2672" actId="478"/>
          <ac:spMkLst>
            <pc:docMk/>
            <pc:sldMk cId="3596938145" sldId="278"/>
            <ac:spMk id="17" creationId="{04EEB501-E99A-E0C5-81B7-C9BE457FCEB0}"/>
          </ac:spMkLst>
        </pc:spChg>
        <pc:spChg chg="add del mod">
          <ac:chgData name="Guilherme Ruiz Ferreira" userId="6085ef24-5f45-458e-9504-bbbbae0289c0" providerId="ADAL" clId="{B8A53834-310E-8645-B842-469D56F883F8}" dt="2024-03-22T11:43:38.512" v="2674" actId="21"/>
          <ac:spMkLst>
            <pc:docMk/>
            <pc:sldMk cId="3596938145" sldId="278"/>
            <ac:spMk id="19" creationId="{182ADDEB-1A22-B5A3-005E-8D2E23B7E53F}"/>
          </ac:spMkLst>
        </pc:spChg>
        <pc:spChg chg="add mod">
          <ac:chgData name="Guilherme Ruiz Ferreira" userId="6085ef24-5f45-458e-9504-bbbbae0289c0" providerId="ADAL" clId="{B8A53834-310E-8645-B842-469D56F883F8}" dt="2024-03-25T14:55:10.017" v="6801" actId="20577"/>
          <ac:spMkLst>
            <pc:docMk/>
            <pc:sldMk cId="3596938145" sldId="278"/>
            <ac:spMk id="20" creationId="{E340F1A8-C236-BD3E-613C-38E41A7F7090}"/>
          </ac:spMkLst>
        </pc:spChg>
        <pc:picChg chg="add mod">
          <ac:chgData name="Guilherme Ruiz Ferreira" userId="6085ef24-5f45-458e-9504-bbbbae0289c0" providerId="ADAL" clId="{B8A53834-310E-8645-B842-469D56F883F8}" dt="2024-03-22T11:41:14.459" v="2605"/>
          <ac:picMkLst>
            <pc:docMk/>
            <pc:sldMk cId="3596938145" sldId="278"/>
            <ac:picMk id="12" creationId="{95127445-F311-9016-8BFA-BA6B138C0236}"/>
          </ac:picMkLst>
        </pc:picChg>
        <pc:picChg chg="add mod">
          <ac:chgData name="Guilherme Ruiz Ferreira" userId="6085ef24-5f45-458e-9504-bbbbae0289c0" providerId="ADAL" clId="{B8A53834-310E-8645-B842-469D56F883F8}" dt="2024-03-22T11:41:14.459" v="2605"/>
          <ac:picMkLst>
            <pc:docMk/>
            <pc:sldMk cId="3596938145" sldId="278"/>
            <ac:picMk id="14" creationId="{B199751D-1899-7EC0-9C17-BC826918049C}"/>
          </ac:picMkLst>
        </pc:picChg>
      </pc:sldChg>
      <pc:sldChg chg="addSp delSp modSp add mod">
        <pc:chgData name="Guilherme Ruiz Ferreira" userId="6085ef24-5f45-458e-9504-bbbbae0289c0" providerId="ADAL" clId="{B8A53834-310E-8645-B842-469D56F883F8}" dt="2024-03-22T11:44:00.776" v="2681" actId="20577"/>
        <pc:sldMkLst>
          <pc:docMk/>
          <pc:sldMk cId="2408478764" sldId="279"/>
        </pc:sldMkLst>
        <pc:spChg chg="del">
          <ac:chgData name="Guilherme Ruiz Ferreira" userId="6085ef24-5f45-458e-9504-bbbbae0289c0" providerId="ADAL" clId="{B8A53834-310E-8645-B842-469D56F883F8}" dt="2024-03-22T11:43:56.052" v="2678" actId="478"/>
          <ac:spMkLst>
            <pc:docMk/>
            <pc:sldMk cId="2408478764" sldId="279"/>
            <ac:spMk id="2" creationId="{583CCE6B-42E6-374A-947D-2D28578E7817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2408478764" sldId="279"/>
            <ac:spMk id="4" creationId="{308CC7CB-E387-C039-CC4F-D132BB38A8B8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2408478764" sldId="279"/>
            <ac:spMk id="7" creationId="{068641AD-B18A-8042-8673-F29798F0AB37}"/>
          </ac:spMkLst>
        </pc:spChg>
        <pc:spChg chg="add mod">
          <ac:chgData name="Guilherme Ruiz Ferreira" userId="6085ef24-5f45-458e-9504-bbbbae0289c0" providerId="ADAL" clId="{B8A53834-310E-8645-B842-469D56F883F8}" dt="2024-03-22T11:43:50.048" v="2675"/>
          <ac:spMkLst>
            <pc:docMk/>
            <pc:sldMk cId="2408478764" sldId="279"/>
            <ac:spMk id="15" creationId="{3E7E860A-2C27-8EA6-7B17-9424F66FAEB0}"/>
          </ac:spMkLst>
        </pc:spChg>
        <pc:spChg chg="add del mod">
          <ac:chgData name="Guilherme Ruiz Ferreira" userId="6085ef24-5f45-458e-9504-bbbbae0289c0" providerId="ADAL" clId="{B8A53834-310E-8645-B842-469D56F883F8}" dt="2024-03-22T11:43:57.797" v="2679"/>
          <ac:spMkLst>
            <pc:docMk/>
            <pc:sldMk cId="2408478764" sldId="279"/>
            <ac:spMk id="18" creationId="{B1B49B39-8A07-2C65-7250-B4428FDC05DF}"/>
          </ac:spMkLst>
        </pc:spChg>
        <pc:spChg chg="add mod">
          <ac:chgData name="Guilherme Ruiz Ferreira" userId="6085ef24-5f45-458e-9504-bbbbae0289c0" providerId="ADAL" clId="{B8A53834-310E-8645-B842-469D56F883F8}" dt="2024-03-22T11:44:00.776" v="2681" actId="20577"/>
          <ac:spMkLst>
            <pc:docMk/>
            <pc:sldMk cId="2408478764" sldId="279"/>
            <ac:spMk id="19" creationId="{628590DD-D093-225D-F941-BDDBB0EF50CC}"/>
          </ac:spMkLst>
        </pc:spChg>
        <pc:picChg chg="add mod">
          <ac:chgData name="Guilherme Ruiz Ferreira" userId="6085ef24-5f45-458e-9504-bbbbae0289c0" providerId="ADAL" clId="{B8A53834-310E-8645-B842-469D56F883F8}" dt="2024-03-22T11:41:16.634" v="2606"/>
          <ac:picMkLst>
            <pc:docMk/>
            <pc:sldMk cId="2408478764" sldId="279"/>
            <ac:picMk id="12" creationId="{33ED9C23-7FFD-AB74-380E-9C04CFF7C982}"/>
          </ac:picMkLst>
        </pc:picChg>
        <pc:picChg chg="add mod">
          <ac:chgData name="Guilherme Ruiz Ferreira" userId="6085ef24-5f45-458e-9504-bbbbae0289c0" providerId="ADAL" clId="{B8A53834-310E-8645-B842-469D56F883F8}" dt="2024-03-22T11:43:53" v="2677" actId="1076"/>
          <ac:picMkLst>
            <pc:docMk/>
            <pc:sldMk cId="2408478764" sldId="279"/>
            <ac:picMk id="14" creationId="{18458CB9-FE9E-57EB-E145-6383F400F648}"/>
          </ac:picMkLst>
        </pc:picChg>
      </pc:sldChg>
      <pc:sldChg chg="addSp modSp add">
        <pc:chgData name="Guilherme Ruiz Ferreira" userId="6085ef24-5f45-458e-9504-bbbbae0289c0" providerId="ADAL" clId="{B8A53834-310E-8645-B842-469D56F883F8}" dt="2024-03-22T11:39:50.082" v="2599"/>
        <pc:sldMkLst>
          <pc:docMk/>
          <pc:sldMk cId="3699075889" sldId="280"/>
        </pc:sldMkLst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3699075889" sldId="280"/>
            <ac:spMk id="3" creationId="{1BAC566C-5B5A-98E6-D52A-1313E79D7DD9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3699075889" sldId="280"/>
            <ac:spMk id="4" creationId="{9BE4071F-3369-94FD-2A60-318A0F46C7F5}"/>
          </ac:spMkLst>
        </pc:spChg>
      </pc:sldChg>
      <pc:sldChg chg="addSp delSp modSp">
        <pc:chgData name="Guilherme Ruiz Ferreira" userId="6085ef24-5f45-458e-9504-bbbbae0289c0" providerId="ADAL" clId="{B8A53834-310E-8645-B842-469D56F883F8}" dt="2024-03-22T11:41:07.613" v="2601" actId="478"/>
        <pc:sldMkLst>
          <pc:docMk/>
          <pc:sldMk cId="389824215" sldId="282"/>
        </pc:sldMkLst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389824215" sldId="282"/>
            <ac:spMk id="4" creationId="{80C4F823-ED7E-48CD-10D1-092897018521}"/>
          </ac:spMkLst>
        </pc:spChg>
        <pc:picChg chg="del">
          <ac:chgData name="Guilherme Ruiz Ferreira" userId="6085ef24-5f45-458e-9504-bbbbae0289c0" providerId="ADAL" clId="{B8A53834-310E-8645-B842-469D56F883F8}" dt="2024-03-22T11:41:07.613" v="2601" actId="478"/>
          <ac:picMkLst>
            <pc:docMk/>
            <pc:sldMk cId="389824215" sldId="282"/>
            <ac:picMk id="6" creationId="{DD7DCFA8-33E3-6610-21ED-6C8C5DB92832}"/>
          </ac:picMkLst>
        </pc:picChg>
      </pc:sldChg>
      <pc:sldChg chg="addSp delSp modSp add mod ord setBg">
        <pc:chgData name="Guilherme Ruiz Ferreira" userId="6085ef24-5f45-458e-9504-bbbbae0289c0" providerId="ADAL" clId="{B8A53834-310E-8645-B842-469D56F883F8}" dt="2024-03-25T14:53:06.978" v="6794" actId="207"/>
        <pc:sldMkLst>
          <pc:docMk/>
          <pc:sldMk cId="574911188" sldId="291"/>
        </pc:sldMkLst>
        <pc:spChg chg="del">
          <ac:chgData name="Guilherme Ruiz Ferreira" userId="6085ef24-5f45-458e-9504-bbbbae0289c0" providerId="ADAL" clId="{B8A53834-310E-8645-B842-469D56F883F8}" dt="2024-03-22T11:37:49.403" v="2555" actId="478"/>
          <ac:spMkLst>
            <pc:docMk/>
            <pc:sldMk cId="574911188" sldId="291"/>
            <ac:spMk id="2" creationId="{9F55D3EC-DC73-9C49-A965-A7D3A7CE359B}"/>
          </ac:spMkLst>
        </pc:spChg>
        <pc:spChg chg="add mod">
          <ac:chgData name="Guilherme Ruiz Ferreira" userId="6085ef24-5f45-458e-9504-bbbbae0289c0" providerId="ADAL" clId="{B8A53834-310E-8645-B842-469D56F883F8}" dt="2024-03-22T11:34:17.861" v="2534" actId="1076"/>
          <ac:spMkLst>
            <pc:docMk/>
            <pc:sldMk cId="574911188" sldId="291"/>
            <ac:spMk id="4" creationId="{D811B508-4156-75F2-FE27-30227AC63814}"/>
          </ac:spMkLst>
        </pc:spChg>
        <pc:spChg chg="add mod">
          <ac:chgData name="Guilherme Ruiz Ferreira" userId="6085ef24-5f45-458e-9504-bbbbae0289c0" providerId="ADAL" clId="{B8A53834-310E-8645-B842-469D56F883F8}" dt="2024-03-22T11:34:17.861" v="2534" actId="1076"/>
          <ac:spMkLst>
            <pc:docMk/>
            <pc:sldMk cId="574911188" sldId="291"/>
            <ac:spMk id="5" creationId="{24061678-3EC4-FC0F-6DAD-6D73353E7737}"/>
          </ac:spMkLst>
        </pc:spChg>
        <pc:spChg chg="add mod">
          <ac:chgData name="Guilherme Ruiz Ferreira" userId="6085ef24-5f45-458e-9504-bbbbae0289c0" providerId="ADAL" clId="{B8A53834-310E-8645-B842-469D56F883F8}" dt="2024-03-22T11:34:17.861" v="2534" actId="1076"/>
          <ac:spMkLst>
            <pc:docMk/>
            <pc:sldMk cId="574911188" sldId="291"/>
            <ac:spMk id="6" creationId="{99536022-514A-F5AA-5BD6-FE1CDC4EB7D9}"/>
          </ac:spMkLst>
        </pc:spChg>
        <pc:spChg chg="add mod">
          <ac:chgData name="Guilherme Ruiz Ferreira" userId="6085ef24-5f45-458e-9504-bbbbae0289c0" providerId="ADAL" clId="{B8A53834-310E-8645-B842-469D56F883F8}" dt="2024-03-22T11:34:17.861" v="2534" actId="1076"/>
          <ac:spMkLst>
            <pc:docMk/>
            <pc:sldMk cId="574911188" sldId="291"/>
            <ac:spMk id="7" creationId="{61EB8C85-B4CB-C54D-8BB9-E0E748358F04}"/>
          </ac:spMkLst>
        </pc:spChg>
        <pc:spChg chg="add mod">
          <ac:chgData name="Guilherme Ruiz Ferreira" userId="6085ef24-5f45-458e-9504-bbbbae0289c0" providerId="ADAL" clId="{B8A53834-310E-8645-B842-469D56F883F8}" dt="2024-03-22T11:34:26.303" v="2536" actId="1076"/>
          <ac:spMkLst>
            <pc:docMk/>
            <pc:sldMk cId="574911188" sldId="291"/>
            <ac:spMk id="8" creationId="{84194622-FB49-939E-00B0-29005611C061}"/>
          </ac:spMkLst>
        </pc:spChg>
        <pc:spChg chg="add mod">
          <ac:chgData name="Guilherme Ruiz Ferreira" userId="6085ef24-5f45-458e-9504-bbbbae0289c0" providerId="ADAL" clId="{B8A53834-310E-8645-B842-469D56F883F8}" dt="2024-03-22T11:34:17.861" v="2534" actId="1076"/>
          <ac:spMkLst>
            <pc:docMk/>
            <pc:sldMk cId="574911188" sldId="291"/>
            <ac:spMk id="9" creationId="{B9D65D0F-168A-1F88-AD3F-7B3D0DF69485}"/>
          </ac:spMkLst>
        </pc:spChg>
        <pc:spChg chg="add del mod">
          <ac:chgData name="Guilherme Ruiz Ferreira" userId="6085ef24-5f45-458e-9504-bbbbae0289c0" providerId="ADAL" clId="{B8A53834-310E-8645-B842-469D56F883F8}" dt="2024-03-22T11:38:15.568" v="2561"/>
          <ac:spMkLst>
            <pc:docMk/>
            <pc:sldMk cId="574911188" sldId="291"/>
            <ac:spMk id="15" creationId="{562D8E7B-FF28-1FEC-33F9-A035B2D60E46}"/>
          </ac:spMkLst>
        </pc:spChg>
        <pc:spChg chg="add del mod">
          <ac:chgData name="Guilherme Ruiz Ferreira" userId="6085ef24-5f45-458e-9504-bbbbae0289c0" providerId="ADAL" clId="{B8A53834-310E-8645-B842-469D56F883F8}" dt="2024-03-22T11:38:13.842" v="2560" actId="478"/>
          <ac:spMkLst>
            <pc:docMk/>
            <pc:sldMk cId="574911188" sldId="291"/>
            <ac:spMk id="16" creationId="{A9E4300D-3F74-F9E5-499A-ABE80E871087}"/>
          </ac:spMkLst>
        </pc:spChg>
        <pc:spChg chg="add mod">
          <ac:chgData name="Guilherme Ruiz Ferreira" userId="6085ef24-5f45-458e-9504-bbbbae0289c0" providerId="ADAL" clId="{B8A53834-310E-8645-B842-469D56F883F8}" dt="2024-03-25T13:59:45.352" v="4637" actId="20577"/>
          <ac:spMkLst>
            <pc:docMk/>
            <pc:sldMk cId="574911188" sldId="291"/>
            <ac:spMk id="17" creationId="{46401957-92C8-4B9E-9C5B-E8C010A89023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574911188" sldId="291"/>
            <ac:spMk id="20" creationId="{DE981C1A-3D2D-86A7-6D69-1AB321D8B9FB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574911188" sldId="291"/>
            <ac:spMk id="21" creationId="{069113FD-2282-0997-8F7B-92E272AF8783}"/>
          </ac:spMkLst>
        </pc:spChg>
        <pc:spChg chg="add mod">
          <ac:chgData name="Guilherme Ruiz Ferreira" userId="6085ef24-5f45-458e-9504-bbbbae0289c0" providerId="ADAL" clId="{B8A53834-310E-8645-B842-469D56F883F8}" dt="2024-03-25T14:53:06.978" v="6794" actId="207"/>
          <ac:spMkLst>
            <pc:docMk/>
            <pc:sldMk cId="574911188" sldId="291"/>
            <ac:spMk id="24" creationId="{0919AE82-563F-3296-1AE2-55EFA1460471}"/>
          </ac:spMkLst>
        </pc:spChg>
        <pc:spChg chg="add mod">
          <ac:chgData name="Guilherme Ruiz Ferreira" userId="6085ef24-5f45-458e-9504-bbbbae0289c0" providerId="ADAL" clId="{B8A53834-310E-8645-B842-469D56F883F8}" dt="2024-03-25T11:59:13.391" v="3215" actId="20577"/>
          <ac:spMkLst>
            <pc:docMk/>
            <pc:sldMk cId="574911188" sldId="291"/>
            <ac:spMk id="25" creationId="{FE5F6043-3046-2399-A5C7-6E25804BCA1D}"/>
          </ac:spMkLst>
        </pc:spChg>
        <pc:spChg chg="add mod">
          <ac:chgData name="Guilherme Ruiz Ferreira" userId="6085ef24-5f45-458e-9504-bbbbae0289c0" providerId="ADAL" clId="{B8A53834-310E-8645-B842-469D56F883F8}" dt="2024-03-25T11:59:29.416" v="3222" actId="20577"/>
          <ac:spMkLst>
            <pc:docMk/>
            <pc:sldMk cId="574911188" sldId="291"/>
            <ac:spMk id="26" creationId="{9B2812F8-277E-FE38-0EE9-E69094F5A1EB}"/>
          </ac:spMkLst>
        </pc:spChg>
        <pc:picChg chg="mod">
          <ac:chgData name="Guilherme Ruiz Ferreira" userId="6085ef24-5f45-458e-9504-bbbbae0289c0" providerId="ADAL" clId="{B8A53834-310E-8645-B842-469D56F883F8}" dt="2024-03-22T11:34:17.861" v="2534" actId="1076"/>
          <ac:picMkLst>
            <pc:docMk/>
            <pc:sldMk cId="574911188" sldId="291"/>
            <ac:picMk id="3" creationId="{6E30C2F0-FC4A-CE4E-8523-3C7B796CED34}"/>
          </ac:picMkLst>
        </pc:picChg>
        <pc:picChg chg="add mod modCrop">
          <ac:chgData name="Guilherme Ruiz Ferreira" userId="6085ef24-5f45-458e-9504-bbbbae0289c0" providerId="ADAL" clId="{B8A53834-310E-8645-B842-469D56F883F8}" dt="2024-03-25T11:56:50.926" v="3095" actId="14100"/>
          <ac:picMkLst>
            <pc:docMk/>
            <pc:sldMk cId="574911188" sldId="291"/>
            <ac:picMk id="10" creationId="{EFC159B7-0C36-6D30-66F5-B849948373E0}"/>
          </ac:picMkLst>
        </pc:picChg>
        <pc:picChg chg="add mod">
          <ac:chgData name="Guilherme Ruiz Ferreira" userId="6085ef24-5f45-458e-9504-bbbbae0289c0" providerId="ADAL" clId="{B8A53834-310E-8645-B842-469D56F883F8}" dt="2024-03-22T11:38:23.877" v="2562"/>
          <ac:picMkLst>
            <pc:docMk/>
            <pc:sldMk cId="574911188" sldId="291"/>
            <ac:picMk id="18" creationId="{D4B6D9D0-0B0F-C3FA-0DA3-B3A09455CFA8}"/>
          </ac:picMkLst>
        </pc:picChg>
        <pc:picChg chg="add mod">
          <ac:chgData name="Guilherme Ruiz Ferreira" userId="6085ef24-5f45-458e-9504-bbbbae0289c0" providerId="ADAL" clId="{B8A53834-310E-8645-B842-469D56F883F8}" dt="2024-03-22T11:38:23.877" v="2562"/>
          <ac:picMkLst>
            <pc:docMk/>
            <pc:sldMk cId="574911188" sldId="291"/>
            <ac:picMk id="19" creationId="{67EA9C7B-AD58-4756-5337-14E55A50FC85}"/>
          </ac:picMkLst>
        </pc:picChg>
        <pc:picChg chg="add mod">
          <ac:chgData name="Guilherme Ruiz Ferreira" userId="6085ef24-5f45-458e-9504-bbbbae0289c0" providerId="ADAL" clId="{B8A53834-310E-8645-B842-469D56F883F8}" dt="2024-03-22T11:40:56.911" v="2600"/>
          <ac:picMkLst>
            <pc:docMk/>
            <pc:sldMk cId="574911188" sldId="291"/>
            <ac:picMk id="22" creationId="{063D088E-3E60-2A0B-6E31-EDE9823472FD}"/>
          </ac:picMkLst>
        </pc:picChg>
        <pc:picChg chg="add mod">
          <ac:chgData name="Guilherme Ruiz Ferreira" userId="6085ef24-5f45-458e-9504-bbbbae0289c0" providerId="ADAL" clId="{B8A53834-310E-8645-B842-469D56F883F8}" dt="2024-03-25T11:56:54.778" v="3096" actId="14100"/>
          <ac:picMkLst>
            <pc:docMk/>
            <pc:sldMk cId="574911188" sldId="291"/>
            <ac:picMk id="23" creationId="{B8F1F73E-99F8-C2D1-FD3B-E0C9EF960ABB}"/>
          </ac:picMkLst>
        </pc:picChg>
        <pc:cxnChg chg="add mod">
          <ac:chgData name="Guilherme Ruiz Ferreira" userId="6085ef24-5f45-458e-9504-bbbbae0289c0" providerId="ADAL" clId="{B8A53834-310E-8645-B842-469D56F883F8}" dt="2024-03-25T11:57:11.027" v="3100" actId="1076"/>
          <ac:cxnSpMkLst>
            <pc:docMk/>
            <pc:sldMk cId="574911188" sldId="291"/>
            <ac:cxnSpMk id="12" creationId="{B6D3663A-47B1-3A4B-BFFE-B34E845D24A8}"/>
          </ac:cxnSpMkLst>
        </pc:cxnChg>
        <pc:cxnChg chg="add mod">
          <ac:chgData name="Guilherme Ruiz Ferreira" userId="6085ef24-5f45-458e-9504-bbbbae0289c0" providerId="ADAL" clId="{B8A53834-310E-8645-B842-469D56F883F8}" dt="2024-03-25T11:57:07.280" v="3099" actId="1076"/>
          <ac:cxnSpMkLst>
            <pc:docMk/>
            <pc:sldMk cId="574911188" sldId="291"/>
            <ac:cxnSpMk id="13" creationId="{ED428B4B-7408-18B7-8D72-836894189D8D}"/>
          </ac:cxnSpMkLst>
        </pc:cxnChg>
      </pc:sldChg>
      <pc:sldChg chg="del">
        <pc:chgData name="Guilherme Ruiz Ferreira" userId="6085ef24-5f45-458e-9504-bbbbae0289c0" providerId="ADAL" clId="{B8A53834-310E-8645-B842-469D56F883F8}" dt="2024-03-12T17:01:33.102" v="2" actId="2696"/>
        <pc:sldMkLst>
          <pc:docMk/>
          <pc:sldMk cId="3692017237" sldId="301"/>
        </pc:sldMkLst>
      </pc:sldChg>
      <pc:sldChg chg="del">
        <pc:chgData name="Guilherme Ruiz Ferreira" userId="6085ef24-5f45-458e-9504-bbbbae0289c0" providerId="ADAL" clId="{B8A53834-310E-8645-B842-469D56F883F8}" dt="2024-03-12T17:01:33.111" v="3" actId="2696"/>
        <pc:sldMkLst>
          <pc:docMk/>
          <pc:sldMk cId="2293506181" sldId="303"/>
        </pc:sldMkLst>
      </pc:sldChg>
      <pc:sldChg chg="del">
        <pc:chgData name="Guilherme Ruiz Ferreira" userId="6085ef24-5f45-458e-9504-bbbbae0289c0" providerId="ADAL" clId="{B8A53834-310E-8645-B842-469D56F883F8}" dt="2024-03-12T17:01:33.204" v="5" actId="2696"/>
        <pc:sldMkLst>
          <pc:docMk/>
          <pc:sldMk cId="652263594" sldId="304"/>
        </pc:sldMkLst>
      </pc:sldChg>
      <pc:sldChg chg="del">
        <pc:chgData name="Guilherme Ruiz Ferreira" userId="6085ef24-5f45-458e-9504-bbbbae0289c0" providerId="ADAL" clId="{B8A53834-310E-8645-B842-469D56F883F8}" dt="2024-03-13T15:28:48.982" v="53" actId="2696"/>
        <pc:sldMkLst>
          <pc:docMk/>
          <pc:sldMk cId="1262304059" sldId="305"/>
        </pc:sldMkLst>
      </pc:sldChg>
      <pc:sldChg chg="del">
        <pc:chgData name="Guilherme Ruiz Ferreira" userId="6085ef24-5f45-458e-9504-bbbbae0289c0" providerId="ADAL" clId="{B8A53834-310E-8645-B842-469D56F883F8}" dt="2024-03-12T17:01:33.227" v="8" actId="2696"/>
        <pc:sldMkLst>
          <pc:docMk/>
          <pc:sldMk cId="1743732629" sldId="705"/>
        </pc:sldMkLst>
      </pc:sldChg>
      <pc:sldChg chg="del">
        <pc:chgData name="Guilherme Ruiz Ferreira" userId="6085ef24-5f45-458e-9504-bbbbae0289c0" providerId="ADAL" clId="{B8A53834-310E-8645-B842-469D56F883F8}" dt="2024-03-12T17:01:33.228" v="9" actId="2696"/>
        <pc:sldMkLst>
          <pc:docMk/>
          <pc:sldMk cId="4240804260" sldId="706"/>
        </pc:sldMkLst>
      </pc:sldChg>
      <pc:sldChg chg="del">
        <pc:chgData name="Guilherme Ruiz Ferreira" userId="6085ef24-5f45-458e-9504-bbbbae0289c0" providerId="ADAL" clId="{B8A53834-310E-8645-B842-469D56F883F8}" dt="2024-03-12T17:01:33.219" v="7" actId="2696"/>
        <pc:sldMkLst>
          <pc:docMk/>
          <pc:sldMk cId="2421828783" sldId="707"/>
        </pc:sldMkLst>
      </pc:sldChg>
      <pc:sldChg chg="del">
        <pc:chgData name="Guilherme Ruiz Ferreira" userId="6085ef24-5f45-458e-9504-bbbbae0289c0" providerId="ADAL" clId="{B8A53834-310E-8645-B842-469D56F883F8}" dt="2024-03-12T17:01:33.232" v="10" actId="2696"/>
        <pc:sldMkLst>
          <pc:docMk/>
          <pc:sldMk cId="896291768" sldId="710"/>
        </pc:sldMkLst>
      </pc:sldChg>
      <pc:sldChg chg="del">
        <pc:chgData name="Guilherme Ruiz Ferreira" userId="6085ef24-5f45-458e-9504-bbbbae0289c0" providerId="ADAL" clId="{B8A53834-310E-8645-B842-469D56F883F8}" dt="2024-03-12T17:01:33.215" v="6" actId="2696"/>
        <pc:sldMkLst>
          <pc:docMk/>
          <pc:sldMk cId="670476974" sldId="711"/>
        </pc:sldMkLst>
      </pc:sldChg>
      <pc:sldChg chg="del">
        <pc:chgData name="Guilherme Ruiz Ferreira" userId="6085ef24-5f45-458e-9504-bbbbae0289c0" providerId="ADAL" clId="{B8A53834-310E-8645-B842-469D56F883F8}" dt="2024-03-12T17:01:33.086" v="1" actId="2696"/>
        <pc:sldMkLst>
          <pc:docMk/>
          <pc:sldMk cId="119831778" sldId="712"/>
        </pc:sldMkLst>
      </pc:sldChg>
      <pc:sldChg chg="addSp delSp modSp mod ord">
        <pc:chgData name="Guilherme Ruiz Ferreira" userId="6085ef24-5f45-458e-9504-bbbbae0289c0" providerId="ADAL" clId="{B8A53834-310E-8645-B842-469D56F883F8}" dt="2024-03-27T16:07:12.123" v="6810" actId="20577"/>
        <pc:sldMkLst>
          <pc:docMk/>
          <pc:sldMk cId="2266640421" sldId="713"/>
        </pc:sldMkLst>
        <pc:spChg chg="mod">
          <ac:chgData name="Guilherme Ruiz Ferreira" userId="6085ef24-5f45-458e-9504-bbbbae0289c0" providerId="ADAL" clId="{B8A53834-310E-8645-B842-469D56F883F8}" dt="2024-03-25T14:11:21.400" v="4961" actId="20577"/>
          <ac:spMkLst>
            <pc:docMk/>
            <pc:sldMk cId="2266640421" sldId="713"/>
            <ac:spMk id="2" creationId="{EDB3F63D-A15C-DC2C-448A-FD5CA689CA0E}"/>
          </ac:spMkLst>
        </pc:spChg>
        <pc:spChg chg="del">
          <ac:chgData name="Guilherme Ruiz Ferreira" userId="6085ef24-5f45-458e-9504-bbbbae0289c0" providerId="ADAL" clId="{B8A53834-310E-8645-B842-469D56F883F8}" dt="2024-03-21T17:35:34.921" v="2242" actId="478"/>
          <ac:spMkLst>
            <pc:docMk/>
            <pc:sldMk cId="2266640421" sldId="713"/>
            <ac:spMk id="3" creationId="{383F9663-09C4-98C0-7339-3765FDEE9C7F}"/>
          </ac:spMkLst>
        </pc:spChg>
        <pc:spChg chg="add del mod">
          <ac:chgData name="Guilherme Ruiz Ferreira" userId="6085ef24-5f45-458e-9504-bbbbae0289c0" providerId="ADAL" clId="{B8A53834-310E-8645-B842-469D56F883F8}" dt="2024-03-21T17:35:40.516" v="2244" actId="478"/>
          <ac:spMkLst>
            <pc:docMk/>
            <pc:sldMk cId="2266640421" sldId="713"/>
            <ac:spMk id="6" creationId="{66BA5170-E912-11AD-FD83-EAB9312EC8E8}"/>
          </ac:spMkLst>
        </pc:spChg>
        <pc:spChg chg="add del mod">
          <ac:chgData name="Guilherme Ruiz Ferreira" userId="6085ef24-5f45-458e-9504-bbbbae0289c0" providerId="ADAL" clId="{B8A53834-310E-8645-B842-469D56F883F8}" dt="2024-03-21T17:46:59.749" v="2344"/>
          <ac:spMkLst>
            <pc:docMk/>
            <pc:sldMk cId="2266640421" sldId="713"/>
            <ac:spMk id="8" creationId="{F8742243-D9A7-8DD9-1991-CD4AF49AE180}"/>
          </ac:spMkLst>
        </pc:spChg>
        <pc:spChg chg="add mod">
          <ac:chgData name="Guilherme Ruiz Ferreira" userId="6085ef24-5f45-458e-9504-bbbbae0289c0" providerId="ADAL" clId="{B8A53834-310E-8645-B842-469D56F883F8}" dt="2024-03-25T14:42:04.228" v="6650" actId="1076"/>
          <ac:spMkLst>
            <pc:docMk/>
            <pc:sldMk cId="2266640421" sldId="713"/>
            <ac:spMk id="13" creationId="{051D5759-A604-C9B0-A6D0-0B0F8AEC2EDF}"/>
          </ac:spMkLst>
        </pc:spChg>
        <pc:spChg chg="del mod">
          <ac:chgData name="Guilherme Ruiz Ferreira" userId="6085ef24-5f45-458e-9504-bbbbae0289c0" providerId="ADAL" clId="{B8A53834-310E-8645-B842-469D56F883F8}" dt="2024-03-21T17:46:32.428" v="2341" actId="478"/>
          <ac:spMkLst>
            <pc:docMk/>
            <pc:sldMk cId="2266640421" sldId="713"/>
            <ac:spMk id="16" creationId="{D6A96CB3-A6B3-6BAD-A426-3E0882940F41}"/>
          </ac:spMkLst>
        </pc:spChg>
        <pc:spChg chg="add mod">
          <ac:chgData name="Guilherme Ruiz Ferreira" userId="6085ef24-5f45-458e-9504-bbbbae0289c0" providerId="ADAL" clId="{B8A53834-310E-8645-B842-469D56F883F8}" dt="2024-03-25T14:43:39.342" v="6696" actId="1076"/>
          <ac:spMkLst>
            <pc:docMk/>
            <pc:sldMk cId="2266640421" sldId="713"/>
            <ac:spMk id="17" creationId="{9CB62A2A-E1E8-146A-8C1D-8FF187548722}"/>
          </ac:spMkLst>
        </pc:spChg>
        <pc:spChg chg="add mod">
          <ac:chgData name="Guilherme Ruiz Ferreira" userId="6085ef24-5f45-458e-9504-bbbbae0289c0" providerId="ADAL" clId="{B8A53834-310E-8645-B842-469D56F883F8}" dt="2024-03-25T14:48:19.109" v="6747" actId="2711"/>
          <ac:spMkLst>
            <pc:docMk/>
            <pc:sldMk cId="2266640421" sldId="713"/>
            <ac:spMk id="18" creationId="{A2CE38ED-C4A2-5CDE-CEDF-643035923671}"/>
          </ac:spMkLst>
        </pc:spChg>
        <pc:spChg chg="del">
          <ac:chgData name="Guilherme Ruiz Ferreira" userId="6085ef24-5f45-458e-9504-bbbbae0289c0" providerId="ADAL" clId="{B8A53834-310E-8645-B842-469D56F883F8}" dt="2024-03-21T17:35:44.220" v="2246" actId="478"/>
          <ac:spMkLst>
            <pc:docMk/>
            <pc:sldMk cId="2266640421" sldId="713"/>
            <ac:spMk id="20" creationId="{85F30E20-16D6-E49C-53DB-931FB1F5ABD0}"/>
          </ac:spMkLst>
        </pc:spChg>
        <pc:spChg chg="del">
          <ac:chgData name="Guilherme Ruiz Ferreira" userId="6085ef24-5f45-458e-9504-bbbbae0289c0" providerId="ADAL" clId="{B8A53834-310E-8645-B842-469D56F883F8}" dt="2024-03-21T17:35:44.220" v="2246" actId="478"/>
          <ac:spMkLst>
            <pc:docMk/>
            <pc:sldMk cId="2266640421" sldId="713"/>
            <ac:spMk id="21" creationId="{E47706F2-E509-1C1F-7757-9D741FE78BA9}"/>
          </ac:spMkLst>
        </pc:spChg>
        <pc:spChg chg="del">
          <ac:chgData name="Guilherme Ruiz Ferreira" userId="6085ef24-5f45-458e-9504-bbbbae0289c0" providerId="ADAL" clId="{B8A53834-310E-8645-B842-469D56F883F8}" dt="2024-03-21T17:35:54.493" v="2249" actId="478"/>
          <ac:spMkLst>
            <pc:docMk/>
            <pc:sldMk cId="2266640421" sldId="713"/>
            <ac:spMk id="22" creationId="{01AE523F-6A2F-2C7E-E04E-9AB886B9162A}"/>
          </ac:spMkLst>
        </pc:spChg>
        <pc:spChg chg="del">
          <ac:chgData name="Guilherme Ruiz Ferreira" userId="6085ef24-5f45-458e-9504-bbbbae0289c0" providerId="ADAL" clId="{B8A53834-310E-8645-B842-469D56F883F8}" dt="2024-03-21T17:35:56.962" v="2250" actId="478"/>
          <ac:spMkLst>
            <pc:docMk/>
            <pc:sldMk cId="2266640421" sldId="713"/>
            <ac:spMk id="23" creationId="{7A2DC553-8FEA-3E9F-C5BC-F18FB5969FCF}"/>
          </ac:spMkLst>
        </pc:spChg>
        <pc:spChg chg="add del mod">
          <ac:chgData name="Guilherme Ruiz Ferreira" userId="6085ef24-5f45-458e-9504-bbbbae0289c0" providerId="ADAL" clId="{B8A53834-310E-8645-B842-469D56F883F8}" dt="2024-03-25T14:41:39.579" v="6644"/>
          <ac:spMkLst>
            <pc:docMk/>
            <pc:sldMk cId="2266640421" sldId="713"/>
            <ac:spMk id="27" creationId="{9DE124F3-42A0-D800-C157-E57D45D7C81A}"/>
          </ac:spMkLst>
        </pc:spChg>
        <pc:spChg chg="add mod">
          <ac:chgData name="Guilherme Ruiz Ferreira" userId="6085ef24-5f45-458e-9504-bbbbae0289c0" providerId="ADAL" clId="{B8A53834-310E-8645-B842-469D56F883F8}" dt="2024-03-25T14:48:14.948" v="6746" actId="2711"/>
          <ac:spMkLst>
            <pc:docMk/>
            <pc:sldMk cId="2266640421" sldId="713"/>
            <ac:spMk id="29" creationId="{018C3087-AB81-C0A6-D00C-74B5131BA795}"/>
          </ac:spMkLst>
        </pc:spChg>
        <pc:spChg chg="add mod">
          <ac:chgData name="Guilherme Ruiz Ferreira" userId="6085ef24-5f45-458e-9504-bbbbae0289c0" providerId="ADAL" clId="{B8A53834-310E-8645-B842-469D56F883F8}" dt="2024-03-25T14:43:04.131" v="6683" actId="20577"/>
          <ac:spMkLst>
            <pc:docMk/>
            <pc:sldMk cId="2266640421" sldId="713"/>
            <ac:spMk id="30" creationId="{79CD55F3-39B2-42B6-A2A3-4C55CEA29497}"/>
          </ac:spMkLst>
        </pc:spChg>
        <pc:graphicFrameChg chg="add del mod modGraphic">
          <ac:chgData name="Guilherme Ruiz Ferreira" userId="6085ef24-5f45-458e-9504-bbbbae0289c0" providerId="ADAL" clId="{B8A53834-310E-8645-B842-469D56F883F8}" dt="2024-03-21T17:53:13.784" v="2351" actId="478"/>
          <ac:graphicFrameMkLst>
            <pc:docMk/>
            <pc:sldMk cId="2266640421" sldId="713"/>
            <ac:graphicFrameMk id="9" creationId="{C52F9E84-35CC-50FA-C996-531D7143FAE4}"/>
          </ac:graphicFrameMkLst>
        </pc:graphicFrameChg>
        <pc:graphicFrameChg chg="add mod modGraphic">
          <ac:chgData name="Guilherme Ruiz Ferreira" userId="6085ef24-5f45-458e-9504-bbbbae0289c0" providerId="ADAL" clId="{B8A53834-310E-8645-B842-469D56F883F8}" dt="2024-03-25T14:47:11.915" v="6737" actId="14100"/>
          <ac:graphicFrameMkLst>
            <pc:docMk/>
            <pc:sldMk cId="2266640421" sldId="713"/>
            <ac:graphicFrameMk id="12" creationId="{C34F852A-B545-C3D9-C84F-B8C4E5D3FCF2}"/>
          </ac:graphicFrameMkLst>
        </pc:graphicFrameChg>
        <pc:graphicFrameChg chg="add del mod">
          <ac:chgData name="Guilherme Ruiz Ferreira" userId="6085ef24-5f45-458e-9504-bbbbae0289c0" providerId="ADAL" clId="{B8A53834-310E-8645-B842-469D56F883F8}" dt="2024-03-21T17:57:31.066" v="2366" actId="478"/>
          <ac:graphicFrameMkLst>
            <pc:docMk/>
            <pc:sldMk cId="2266640421" sldId="713"/>
            <ac:graphicFrameMk id="15" creationId="{E1F29C1D-CDE8-3614-9148-8CE9CCC48126}"/>
          </ac:graphicFrameMkLst>
        </pc:graphicFrameChg>
        <pc:graphicFrameChg chg="add mod">
          <ac:chgData name="Guilherme Ruiz Ferreira" userId="6085ef24-5f45-458e-9504-bbbbae0289c0" providerId="ADAL" clId="{B8A53834-310E-8645-B842-469D56F883F8}" dt="2024-03-21T17:57:25.046" v="2365"/>
          <ac:graphicFrameMkLst>
            <pc:docMk/>
            <pc:sldMk cId="2266640421" sldId="713"/>
            <ac:graphicFrameMk id="19" creationId="{7487C0C9-5D14-0FB9-DD66-CE66045035C3}"/>
          </ac:graphicFrameMkLst>
        </pc:graphicFrameChg>
        <pc:graphicFrameChg chg="add mod">
          <ac:chgData name="Guilherme Ruiz Ferreira" userId="6085ef24-5f45-458e-9504-bbbbae0289c0" providerId="ADAL" clId="{B8A53834-310E-8645-B842-469D56F883F8}" dt="2024-03-27T16:07:12.123" v="6810" actId="20577"/>
          <ac:graphicFrameMkLst>
            <pc:docMk/>
            <pc:sldMk cId="2266640421" sldId="713"/>
            <ac:graphicFrameMk id="26" creationId="{0CB2307B-6129-1336-F8FA-70AFD960B7DC}"/>
          </ac:graphicFrameMkLst>
        </pc:graphicFrameChg>
        <pc:picChg chg="del">
          <ac:chgData name="Guilherme Ruiz Ferreira" userId="6085ef24-5f45-458e-9504-bbbbae0289c0" providerId="ADAL" clId="{B8A53834-310E-8645-B842-469D56F883F8}" dt="2024-03-13T15:32:01.800" v="60" actId="478"/>
          <ac:picMkLst>
            <pc:docMk/>
            <pc:sldMk cId="2266640421" sldId="713"/>
            <ac:picMk id="9" creationId="{0A8F156A-9DE2-117C-1549-59F205375F84}"/>
          </ac:picMkLst>
        </pc:picChg>
        <pc:picChg chg="del">
          <ac:chgData name="Guilherme Ruiz Ferreira" userId="6085ef24-5f45-458e-9504-bbbbae0289c0" providerId="ADAL" clId="{B8A53834-310E-8645-B842-469D56F883F8}" dt="2024-03-21T17:35:54.493" v="2249" actId="478"/>
          <ac:picMkLst>
            <pc:docMk/>
            <pc:sldMk cId="2266640421" sldId="713"/>
            <ac:picMk id="24" creationId="{34611745-C027-580B-1158-1BF92E52FAC5}"/>
          </ac:picMkLst>
        </pc:picChg>
        <pc:picChg chg="del">
          <ac:chgData name="Guilherme Ruiz Ferreira" userId="6085ef24-5f45-458e-9504-bbbbae0289c0" providerId="ADAL" clId="{B8A53834-310E-8645-B842-469D56F883F8}" dt="2024-03-21T17:35:41.576" v="2245" actId="478"/>
          <ac:picMkLst>
            <pc:docMk/>
            <pc:sldMk cId="2266640421" sldId="713"/>
            <ac:picMk id="25" creationId="{6F3C68D8-9F23-DD4D-BCCA-EB9C20533C35}"/>
          </ac:picMkLst>
        </pc:picChg>
        <pc:cxnChg chg="del mod">
          <ac:chgData name="Guilherme Ruiz Ferreira" userId="6085ef24-5f45-458e-9504-bbbbae0289c0" providerId="ADAL" clId="{B8A53834-310E-8645-B842-469D56F883F8}" dt="2024-03-21T17:35:46.420" v="2247" actId="478"/>
          <ac:cxnSpMkLst>
            <pc:docMk/>
            <pc:sldMk cId="2266640421" sldId="713"/>
            <ac:cxnSpMk id="14" creationId="{4DBDC227-B865-AE1F-2DED-E373856DF7A1}"/>
          </ac:cxnSpMkLst>
        </pc:cxnChg>
      </pc:sldChg>
      <pc:sldChg chg="del">
        <pc:chgData name="Guilherme Ruiz Ferreira" userId="6085ef24-5f45-458e-9504-bbbbae0289c0" providerId="ADAL" clId="{B8A53834-310E-8645-B842-469D56F883F8}" dt="2024-03-12T17:01:33.148" v="4" actId="2696"/>
        <pc:sldMkLst>
          <pc:docMk/>
          <pc:sldMk cId="672123306" sldId="714"/>
        </pc:sldMkLst>
      </pc:sldChg>
      <pc:sldChg chg="del">
        <pc:chgData name="Guilherme Ruiz Ferreira" userId="6085ef24-5f45-458e-9504-bbbbae0289c0" providerId="ADAL" clId="{B8A53834-310E-8645-B842-469D56F883F8}" dt="2024-03-12T17:01:33.084" v="0" actId="2696"/>
        <pc:sldMkLst>
          <pc:docMk/>
          <pc:sldMk cId="372722599" sldId="715"/>
        </pc:sldMkLst>
      </pc:sldChg>
      <pc:sldChg chg="delSp modSp mod modNotesTx">
        <pc:chgData name="Guilherme Ruiz Ferreira" userId="6085ef24-5f45-458e-9504-bbbbae0289c0" providerId="ADAL" clId="{B8A53834-310E-8645-B842-469D56F883F8}" dt="2024-03-25T14:54:14.079" v="6796" actId="207"/>
        <pc:sldMkLst>
          <pc:docMk/>
          <pc:sldMk cId="1120011880" sldId="716"/>
        </pc:sldMkLst>
        <pc:spChg chg="mod">
          <ac:chgData name="Guilherme Ruiz Ferreira" userId="6085ef24-5f45-458e-9504-bbbbae0289c0" providerId="ADAL" clId="{B8A53834-310E-8645-B842-469D56F883F8}" dt="2024-03-25T14:54:14.079" v="6796" actId="207"/>
          <ac:spMkLst>
            <pc:docMk/>
            <pc:sldMk cId="1120011880" sldId="716"/>
            <ac:spMk id="3" creationId="{0EB968D5-0715-7D55-0581-679BE977D650}"/>
          </ac:spMkLst>
        </pc:spChg>
        <pc:spChg chg="del">
          <ac:chgData name="Guilherme Ruiz Ferreira" userId="6085ef24-5f45-458e-9504-bbbbae0289c0" providerId="ADAL" clId="{B8A53834-310E-8645-B842-469D56F883F8}" dt="2024-03-14T15:21:08.437" v="217" actId="478"/>
          <ac:spMkLst>
            <pc:docMk/>
            <pc:sldMk cId="1120011880" sldId="716"/>
            <ac:spMk id="11" creationId="{341CCC8B-84AE-D89F-BD68-A174C8926077}"/>
          </ac:spMkLst>
        </pc:spChg>
        <pc:picChg chg="del">
          <ac:chgData name="Guilherme Ruiz Ferreira" userId="6085ef24-5f45-458e-9504-bbbbae0289c0" providerId="ADAL" clId="{B8A53834-310E-8645-B842-469D56F883F8}" dt="2024-03-14T15:21:06.464" v="216" actId="478"/>
          <ac:picMkLst>
            <pc:docMk/>
            <pc:sldMk cId="1120011880" sldId="716"/>
            <ac:picMk id="6" creationId="{3A25B1A5-55C3-B49E-B40B-6273B269BFED}"/>
          </ac:picMkLst>
        </pc:picChg>
        <pc:picChg chg="del">
          <ac:chgData name="Guilherme Ruiz Ferreira" userId="6085ef24-5f45-458e-9504-bbbbae0289c0" providerId="ADAL" clId="{B8A53834-310E-8645-B842-469D56F883F8}" dt="2024-03-14T15:21:04.979" v="215" actId="478"/>
          <ac:picMkLst>
            <pc:docMk/>
            <pc:sldMk cId="1120011880" sldId="716"/>
            <ac:picMk id="9" creationId="{C5796B91-EC93-5DAA-631C-EBCF2E477F10}"/>
          </ac:picMkLst>
        </pc:picChg>
      </pc:sldChg>
      <pc:sldChg chg="delSp modSp mod">
        <pc:chgData name="Guilherme Ruiz Ferreira" userId="6085ef24-5f45-458e-9504-bbbbae0289c0" providerId="ADAL" clId="{B8A53834-310E-8645-B842-469D56F883F8}" dt="2024-03-25T14:46:12.276" v="6729" actId="208"/>
        <pc:sldMkLst>
          <pc:docMk/>
          <pc:sldMk cId="2886571552" sldId="717"/>
        </pc:sldMkLst>
        <pc:spChg chg="mod">
          <ac:chgData name="Guilherme Ruiz Ferreira" userId="6085ef24-5f45-458e-9504-bbbbae0289c0" providerId="ADAL" clId="{B8A53834-310E-8645-B842-469D56F883F8}" dt="2024-03-15T15:25:40.017" v="1096" actId="27636"/>
          <ac:spMkLst>
            <pc:docMk/>
            <pc:sldMk cId="2886571552" sldId="717"/>
            <ac:spMk id="2" creationId="{A0A7A372-9722-2885-8629-371A6B06024F}"/>
          </ac:spMkLst>
        </pc:spChg>
        <pc:spChg chg="del">
          <ac:chgData name="Guilherme Ruiz Ferreira" userId="6085ef24-5f45-458e-9504-bbbbae0289c0" providerId="ADAL" clId="{B8A53834-310E-8645-B842-469D56F883F8}" dt="2024-03-15T15:25:42.293" v="1097" actId="478"/>
          <ac:spMkLst>
            <pc:docMk/>
            <pc:sldMk cId="2886571552" sldId="717"/>
            <ac:spMk id="24" creationId="{BD5D721A-F54C-636D-8401-72F35C3FD1F4}"/>
          </ac:spMkLst>
        </pc:spChg>
        <pc:spChg chg="mod">
          <ac:chgData name="Guilherme Ruiz Ferreira" userId="6085ef24-5f45-458e-9504-bbbbae0289c0" providerId="ADAL" clId="{B8A53834-310E-8645-B842-469D56F883F8}" dt="2024-03-15T15:26:07.364" v="1100" actId="1076"/>
          <ac:spMkLst>
            <pc:docMk/>
            <pc:sldMk cId="2886571552" sldId="717"/>
            <ac:spMk id="27" creationId="{19587115-FB20-F6D6-2E25-39209F5C39C7}"/>
          </ac:spMkLst>
        </pc:spChg>
        <pc:spChg chg="mod">
          <ac:chgData name="Guilherme Ruiz Ferreira" userId="6085ef24-5f45-458e-9504-bbbbae0289c0" providerId="ADAL" clId="{B8A53834-310E-8645-B842-469D56F883F8}" dt="2024-03-15T15:26:07.364" v="1100" actId="1076"/>
          <ac:spMkLst>
            <pc:docMk/>
            <pc:sldMk cId="2886571552" sldId="717"/>
            <ac:spMk id="28" creationId="{0AEA2546-D6F2-93CA-F959-DE6B2C16F8E9}"/>
          </ac:spMkLst>
        </pc:spChg>
        <pc:picChg chg="del">
          <ac:chgData name="Guilherme Ruiz Ferreira" userId="6085ef24-5f45-458e-9504-bbbbae0289c0" providerId="ADAL" clId="{B8A53834-310E-8645-B842-469D56F883F8}" dt="2024-03-22T11:44:27.311" v="2682" actId="478"/>
          <ac:picMkLst>
            <pc:docMk/>
            <pc:sldMk cId="2886571552" sldId="717"/>
            <ac:picMk id="9" creationId="{5B7545A2-83A4-78FE-56BE-C2E3F716064E}"/>
          </ac:picMkLst>
        </pc:picChg>
        <pc:picChg chg="mod">
          <ac:chgData name="Guilherme Ruiz Ferreira" userId="6085ef24-5f45-458e-9504-bbbbae0289c0" providerId="ADAL" clId="{B8A53834-310E-8645-B842-469D56F883F8}" dt="2024-03-15T15:26:07.364" v="1100" actId="1076"/>
          <ac:picMkLst>
            <pc:docMk/>
            <pc:sldMk cId="2886571552" sldId="717"/>
            <ac:picMk id="19" creationId="{AAFD2150-441A-F32A-FA1D-7EBEFABC3072}"/>
          </ac:picMkLst>
        </pc:picChg>
        <pc:picChg chg="mod">
          <ac:chgData name="Guilherme Ruiz Ferreira" userId="6085ef24-5f45-458e-9504-bbbbae0289c0" providerId="ADAL" clId="{B8A53834-310E-8645-B842-469D56F883F8}" dt="2024-03-15T15:26:07.364" v="1100" actId="1076"/>
          <ac:picMkLst>
            <pc:docMk/>
            <pc:sldMk cId="2886571552" sldId="717"/>
            <ac:picMk id="23" creationId="{56F7C2EE-65B7-C452-5A2B-BD2010BBFCB8}"/>
          </ac:picMkLst>
        </pc:picChg>
        <pc:cxnChg chg="mod">
          <ac:chgData name="Guilherme Ruiz Ferreira" userId="6085ef24-5f45-458e-9504-bbbbae0289c0" providerId="ADAL" clId="{B8A53834-310E-8645-B842-469D56F883F8}" dt="2024-03-25T14:46:12.276" v="6729" actId="208"/>
          <ac:cxnSpMkLst>
            <pc:docMk/>
            <pc:sldMk cId="2886571552" sldId="717"/>
            <ac:cxnSpMk id="26" creationId="{27F52CDB-CB09-E051-39B2-8AB2B6128841}"/>
          </ac:cxnSpMkLst>
        </pc:cxnChg>
      </pc:sldChg>
      <pc:sldChg chg="addSp delSp modSp mod">
        <pc:chgData name="Guilherme Ruiz Ferreira" userId="6085ef24-5f45-458e-9504-bbbbae0289c0" providerId="ADAL" clId="{B8A53834-310E-8645-B842-469D56F883F8}" dt="2024-03-25T13:57:23.405" v="4557" actId="20577"/>
        <pc:sldMkLst>
          <pc:docMk/>
          <pc:sldMk cId="2289452132" sldId="718"/>
        </pc:sldMkLst>
        <pc:spChg chg="mod">
          <ac:chgData name="Guilherme Ruiz Ferreira" userId="6085ef24-5f45-458e-9504-bbbbae0289c0" providerId="ADAL" clId="{B8A53834-310E-8645-B842-469D56F883F8}" dt="2024-03-25T13:57:23.405" v="4557" actId="20577"/>
          <ac:spMkLst>
            <pc:docMk/>
            <pc:sldMk cId="2289452132" sldId="718"/>
            <ac:spMk id="2" creationId="{91AEC36C-0A1A-F599-DEE8-A31B11536D2A}"/>
          </ac:spMkLst>
        </pc:spChg>
        <pc:spChg chg="add mod">
          <ac:chgData name="Guilherme Ruiz Ferreira" userId="6085ef24-5f45-458e-9504-bbbbae0289c0" providerId="ADAL" clId="{B8A53834-310E-8645-B842-469D56F883F8}" dt="2024-03-15T15:00:46.510" v="457" actId="1076"/>
          <ac:spMkLst>
            <pc:docMk/>
            <pc:sldMk cId="2289452132" sldId="718"/>
            <ac:spMk id="6" creationId="{3EE6B7AB-468A-6587-7F6A-51665B84991F}"/>
          </ac:spMkLst>
        </pc:spChg>
        <pc:spChg chg="mod">
          <ac:chgData name="Guilherme Ruiz Ferreira" userId="6085ef24-5f45-458e-9504-bbbbae0289c0" providerId="ADAL" clId="{B8A53834-310E-8645-B842-469D56F883F8}" dt="2024-03-15T15:18:53.106" v="1021" actId="1076"/>
          <ac:spMkLst>
            <pc:docMk/>
            <pc:sldMk cId="2289452132" sldId="718"/>
            <ac:spMk id="12" creationId="{D7F2544C-85AC-B902-1EA8-3B19C24BA0A2}"/>
          </ac:spMkLst>
        </pc:spChg>
        <pc:spChg chg="mod">
          <ac:chgData name="Guilherme Ruiz Ferreira" userId="6085ef24-5f45-458e-9504-bbbbae0289c0" providerId="ADAL" clId="{B8A53834-310E-8645-B842-469D56F883F8}" dt="2024-03-25T13:55:57.015" v="4541" actId="1076"/>
          <ac:spMkLst>
            <pc:docMk/>
            <pc:sldMk cId="2289452132" sldId="718"/>
            <ac:spMk id="18" creationId="{5DF7896C-9D49-8907-5216-D7B13D2F12E3}"/>
          </ac:spMkLst>
        </pc:spChg>
        <pc:spChg chg="mod">
          <ac:chgData name="Guilherme Ruiz Ferreira" userId="6085ef24-5f45-458e-9504-bbbbae0289c0" providerId="ADAL" clId="{B8A53834-310E-8645-B842-469D56F883F8}" dt="2024-03-15T15:06:59.307" v="761" actId="1076"/>
          <ac:spMkLst>
            <pc:docMk/>
            <pc:sldMk cId="2289452132" sldId="718"/>
            <ac:spMk id="20" creationId="{939DE9C1-324F-77FB-49A2-C05AC26FAAEB}"/>
          </ac:spMkLst>
        </pc:spChg>
        <pc:picChg chg="mod">
          <ac:chgData name="Guilherme Ruiz Ferreira" userId="6085ef24-5f45-458e-9504-bbbbae0289c0" providerId="ADAL" clId="{B8A53834-310E-8645-B842-469D56F883F8}" dt="2024-03-15T14:56:43.732" v="260" actId="14100"/>
          <ac:picMkLst>
            <pc:docMk/>
            <pc:sldMk cId="2289452132" sldId="718"/>
            <ac:picMk id="3" creationId="{51AA231C-E97E-8823-A560-9E63496B163E}"/>
          </ac:picMkLst>
        </pc:picChg>
        <pc:picChg chg="mod">
          <ac:chgData name="Guilherme Ruiz Ferreira" userId="6085ef24-5f45-458e-9504-bbbbae0289c0" providerId="ADAL" clId="{B8A53834-310E-8645-B842-469D56F883F8}" dt="2024-03-15T14:56:43.336" v="258" actId="14100"/>
          <ac:picMkLst>
            <pc:docMk/>
            <pc:sldMk cId="2289452132" sldId="718"/>
            <ac:picMk id="5" creationId="{DA0A8286-9749-995C-630B-56ABD65BDA5C}"/>
          </ac:picMkLst>
        </pc:picChg>
        <pc:picChg chg="mod">
          <ac:chgData name="Guilherme Ruiz Ferreira" userId="6085ef24-5f45-458e-9504-bbbbae0289c0" providerId="ADAL" clId="{B8A53834-310E-8645-B842-469D56F883F8}" dt="2024-03-13T15:28:03.846" v="51" actId="14826"/>
          <ac:picMkLst>
            <pc:docMk/>
            <pc:sldMk cId="2289452132" sldId="718"/>
            <ac:picMk id="8" creationId="{9A04E69A-2AB1-1EAB-542B-23AC2EB55A43}"/>
          </ac:picMkLst>
        </pc:picChg>
        <pc:picChg chg="del">
          <ac:chgData name="Guilherme Ruiz Ferreira" userId="6085ef24-5f45-458e-9504-bbbbae0289c0" providerId="ADAL" clId="{B8A53834-310E-8645-B842-469D56F883F8}" dt="2024-03-13T15:31:52.346" v="58" actId="478"/>
          <ac:picMkLst>
            <pc:docMk/>
            <pc:sldMk cId="2289452132" sldId="718"/>
            <ac:picMk id="9" creationId="{566CF38B-9337-AD07-0178-DDB93E87156C}"/>
          </ac:picMkLst>
        </pc:picChg>
        <pc:cxnChg chg="mod">
          <ac:chgData name="Guilherme Ruiz Ferreira" userId="6085ef24-5f45-458e-9504-bbbbae0289c0" providerId="ADAL" clId="{B8A53834-310E-8645-B842-469D56F883F8}" dt="2024-03-15T14:56:43.549" v="259" actId="1076"/>
          <ac:cxnSpMkLst>
            <pc:docMk/>
            <pc:sldMk cId="2289452132" sldId="718"/>
            <ac:cxnSpMk id="15" creationId="{73CCFF69-44E7-63FD-79B9-79A2DBC80752}"/>
          </ac:cxnSpMkLst>
        </pc:cxnChg>
        <pc:cxnChg chg="mod">
          <ac:chgData name="Guilherme Ruiz Ferreira" userId="6085ef24-5f45-458e-9504-bbbbae0289c0" providerId="ADAL" clId="{B8A53834-310E-8645-B842-469D56F883F8}" dt="2024-03-15T15:06:56.067" v="760" actId="1076"/>
          <ac:cxnSpMkLst>
            <pc:docMk/>
            <pc:sldMk cId="2289452132" sldId="718"/>
            <ac:cxnSpMk id="22" creationId="{CC5BD0F1-A839-EAA3-1506-3BAE588645B8}"/>
          </ac:cxnSpMkLst>
        </pc:cxnChg>
      </pc:sldChg>
      <pc:sldChg chg="addSp delSp modSp mod ord">
        <pc:chgData name="Guilherme Ruiz Ferreira" userId="6085ef24-5f45-458e-9504-bbbbae0289c0" providerId="ADAL" clId="{B8A53834-310E-8645-B842-469D56F883F8}" dt="2024-03-25T13:20:44.782" v="3396" actId="1036"/>
        <pc:sldMkLst>
          <pc:docMk/>
          <pc:sldMk cId="1062360277" sldId="719"/>
        </pc:sldMkLst>
        <pc:spChg chg="mod">
          <ac:chgData name="Guilherme Ruiz Ferreira" userId="6085ef24-5f45-458e-9504-bbbbae0289c0" providerId="ADAL" clId="{B8A53834-310E-8645-B842-469D56F883F8}" dt="2024-03-25T12:06:27.514" v="3358" actId="20577"/>
          <ac:spMkLst>
            <pc:docMk/>
            <pc:sldMk cId="1062360277" sldId="719"/>
            <ac:spMk id="2" creationId="{79259A73-A8F2-5B8E-834C-02344248ACFF}"/>
          </ac:spMkLst>
        </pc:spChg>
        <pc:spChg chg="mod">
          <ac:chgData name="Guilherme Ruiz Ferreira" userId="6085ef24-5f45-458e-9504-bbbbae0289c0" providerId="ADAL" clId="{B8A53834-310E-8645-B842-469D56F883F8}" dt="2024-03-13T15:31:39.007" v="56" actId="20577"/>
          <ac:spMkLst>
            <pc:docMk/>
            <pc:sldMk cId="1062360277" sldId="719"/>
            <ac:spMk id="6" creationId="{4AAE0D1B-A08D-13D7-1048-27AD6435BA1B}"/>
          </ac:spMkLst>
        </pc:spChg>
        <pc:spChg chg="add del mod">
          <ac:chgData name="Guilherme Ruiz Ferreira" userId="6085ef24-5f45-458e-9504-bbbbae0289c0" providerId="ADAL" clId="{B8A53834-310E-8645-B842-469D56F883F8}" dt="2024-03-25T13:20:44.782" v="3396" actId="1036"/>
          <ac:spMkLst>
            <pc:docMk/>
            <pc:sldMk cId="1062360277" sldId="719"/>
            <ac:spMk id="20" creationId="{B47488A2-02BC-5978-F36B-DFE1916A1183}"/>
          </ac:spMkLst>
        </pc:spChg>
        <pc:picChg chg="mod">
          <ac:chgData name="Guilherme Ruiz Ferreira" userId="6085ef24-5f45-458e-9504-bbbbae0289c0" providerId="ADAL" clId="{B8A53834-310E-8645-B842-469D56F883F8}" dt="2024-03-13T15:30:33.301" v="54" actId="14826"/>
          <ac:picMkLst>
            <pc:docMk/>
            <pc:sldMk cId="1062360277" sldId="719"/>
            <ac:picMk id="3" creationId="{B74BAC64-E2AE-4D4E-2B30-79E4953F1198}"/>
          </ac:picMkLst>
        </pc:picChg>
        <pc:picChg chg="mod">
          <ac:chgData name="Guilherme Ruiz Ferreira" userId="6085ef24-5f45-458e-9504-bbbbae0289c0" providerId="ADAL" clId="{B8A53834-310E-8645-B842-469D56F883F8}" dt="2024-03-13T15:32:31.227" v="62" actId="14826"/>
          <ac:picMkLst>
            <pc:docMk/>
            <pc:sldMk cId="1062360277" sldId="719"/>
            <ac:picMk id="5" creationId="{ABED17DD-080E-4988-6BDD-B7BD98CD001B}"/>
          </ac:picMkLst>
        </pc:picChg>
        <pc:picChg chg="mod">
          <ac:chgData name="Guilherme Ruiz Ferreira" userId="6085ef24-5f45-458e-9504-bbbbae0289c0" providerId="ADAL" clId="{B8A53834-310E-8645-B842-469D56F883F8}" dt="2024-03-13T15:32:53.130" v="63" actId="14826"/>
          <ac:picMkLst>
            <pc:docMk/>
            <pc:sldMk cId="1062360277" sldId="719"/>
            <ac:picMk id="8" creationId="{FC4DB489-22CC-F9A1-FA18-90B28BB39C8D}"/>
          </ac:picMkLst>
        </pc:picChg>
        <pc:picChg chg="del">
          <ac:chgData name="Guilherme Ruiz Ferreira" userId="6085ef24-5f45-458e-9504-bbbbae0289c0" providerId="ADAL" clId="{B8A53834-310E-8645-B842-469D56F883F8}" dt="2024-03-13T15:31:49.667" v="57" actId="478"/>
          <ac:picMkLst>
            <pc:docMk/>
            <pc:sldMk cId="1062360277" sldId="719"/>
            <ac:picMk id="9" creationId="{284E0F3A-8C34-ADD2-1CC0-976FB648CD41}"/>
          </ac:picMkLst>
        </pc:picChg>
        <pc:picChg chg="add del mod">
          <ac:chgData name="Guilherme Ruiz Ferreira" userId="6085ef24-5f45-458e-9504-bbbbae0289c0" providerId="ADAL" clId="{B8A53834-310E-8645-B842-469D56F883F8}" dt="2024-03-13T17:15:40.268" v="144" actId="21"/>
          <ac:picMkLst>
            <pc:docMk/>
            <pc:sldMk cId="1062360277" sldId="719"/>
            <ac:picMk id="14" creationId="{B4963B06-9C8B-7095-A857-81F202D6190C}"/>
          </ac:picMkLst>
        </pc:picChg>
        <pc:cxnChg chg="add del mod">
          <ac:chgData name="Guilherme Ruiz Ferreira" userId="6085ef24-5f45-458e-9504-bbbbae0289c0" providerId="ADAL" clId="{B8A53834-310E-8645-B842-469D56F883F8}" dt="2024-03-25T13:20:41.818" v="3391" actId="478"/>
          <ac:cxnSpMkLst>
            <pc:docMk/>
            <pc:sldMk cId="1062360277" sldId="719"/>
            <ac:cxnSpMk id="22" creationId="{CDCC1922-32CD-70E6-37F3-50890D5062B6}"/>
          </ac:cxnSpMkLst>
        </pc:cxnChg>
      </pc:sldChg>
      <pc:sldChg chg="addSp delSp modSp del mod">
        <pc:chgData name="Guilherme Ruiz Ferreira" userId="6085ef24-5f45-458e-9504-bbbbae0289c0" providerId="ADAL" clId="{B8A53834-310E-8645-B842-469D56F883F8}" dt="2024-03-25T13:51:32.658" v="4491" actId="2696"/>
        <pc:sldMkLst>
          <pc:docMk/>
          <pc:sldMk cId="1043434258" sldId="720"/>
        </pc:sldMkLst>
        <pc:spChg chg="add mod">
          <ac:chgData name="Guilherme Ruiz Ferreira" userId="6085ef24-5f45-458e-9504-bbbbae0289c0" providerId="ADAL" clId="{B8A53834-310E-8645-B842-469D56F883F8}" dt="2024-03-25T13:47:42.188" v="4442" actId="1076"/>
          <ac:spMkLst>
            <pc:docMk/>
            <pc:sldMk cId="1043434258" sldId="720"/>
            <ac:spMk id="2" creationId="{CB7A071E-B5EE-4333-FECC-707ABDB27D3C}"/>
          </ac:spMkLst>
        </pc:spChg>
        <pc:spChg chg="add mod">
          <ac:chgData name="Guilherme Ruiz Ferreira" userId="6085ef24-5f45-458e-9504-bbbbae0289c0" providerId="ADAL" clId="{B8A53834-310E-8645-B842-469D56F883F8}" dt="2024-03-25T13:45:32.369" v="4419" actId="1076"/>
          <ac:spMkLst>
            <pc:docMk/>
            <pc:sldMk cId="1043434258" sldId="720"/>
            <ac:spMk id="8" creationId="{2A365B18-A9E9-846E-E08E-EED2AA3AF3CE}"/>
          </ac:spMkLst>
        </pc:spChg>
        <pc:spChg chg="mod">
          <ac:chgData name="Guilherme Ruiz Ferreira" userId="6085ef24-5f45-458e-9504-bbbbae0289c0" providerId="ADAL" clId="{B8A53834-310E-8645-B842-469D56F883F8}" dt="2024-03-21T17:46:16.627" v="2338" actId="20577"/>
          <ac:spMkLst>
            <pc:docMk/>
            <pc:sldMk cId="1043434258" sldId="720"/>
            <ac:spMk id="9" creationId="{647879AF-3C9B-1983-D23B-A4BAA667AB1D}"/>
          </ac:spMkLst>
        </pc:spChg>
        <pc:spChg chg="del mod">
          <ac:chgData name="Guilherme Ruiz Ferreira" userId="6085ef24-5f45-458e-9504-bbbbae0289c0" providerId="ADAL" clId="{B8A53834-310E-8645-B842-469D56F883F8}" dt="2024-03-25T13:40:14.416" v="4253" actId="478"/>
          <ac:spMkLst>
            <pc:docMk/>
            <pc:sldMk cId="1043434258" sldId="720"/>
            <ac:spMk id="14" creationId="{193C74FC-F4F1-33D4-3409-E53402EFAE5F}"/>
          </ac:spMkLst>
        </pc:spChg>
        <pc:spChg chg="del">
          <ac:chgData name="Guilherme Ruiz Ferreira" userId="6085ef24-5f45-458e-9504-bbbbae0289c0" providerId="ADAL" clId="{B8A53834-310E-8645-B842-469D56F883F8}" dt="2024-03-25T13:40:21.424" v="4254" actId="478"/>
          <ac:spMkLst>
            <pc:docMk/>
            <pc:sldMk cId="1043434258" sldId="720"/>
            <ac:spMk id="15" creationId="{2E8A7527-7EDC-3696-91C6-C519FB8AE0D1}"/>
          </ac:spMkLst>
        </pc:spChg>
        <pc:spChg chg="mod">
          <ac:chgData name="Guilherme Ruiz Ferreira" userId="6085ef24-5f45-458e-9504-bbbbae0289c0" providerId="ADAL" clId="{B8A53834-310E-8645-B842-469D56F883F8}" dt="2024-03-25T13:40:29.720" v="4255" actId="1076"/>
          <ac:spMkLst>
            <pc:docMk/>
            <pc:sldMk cId="1043434258" sldId="720"/>
            <ac:spMk id="16" creationId="{2CE516B0-9A7C-B810-BFAF-37E3D89EF514}"/>
          </ac:spMkLst>
        </pc:spChg>
        <pc:picChg chg="add mod">
          <ac:chgData name="Guilherme Ruiz Ferreira" userId="6085ef24-5f45-458e-9504-bbbbae0289c0" providerId="ADAL" clId="{B8A53834-310E-8645-B842-469D56F883F8}" dt="2024-03-25T13:44:49.766" v="4408" actId="14861"/>
          <ac:picMkLst>
            <pc:docMk/>
            <pc:sldMk cId="1043434258" sldId="720"/>
            <ac:picMk id="3" creationId="{1EC8C8F8-3BEF-0979-B008-1B8E012E2718}"/>
          </ac:picMkLst>
        </pc:picChg>
        <pc:picChg chg="mod">
          <ac:chgData name="Guilherme Ruiz Ferreira" userId="6085ef24-5f45-458e-9504-bbbbae0289c0" providerId="ADAL" clId="{B8A53834-310E-8645-B842-469D56F883F8}" dt="2024-03-25T13:47:26.069" v="4440" actId="1076"/>
          <ac:picMkLst>
            <pc:docMk/>
            <pc:sldMk cId="1043434258" sldId="720"/>
            <ac:picMk id="6" creationId="{E716D4DB-7978-CCF2-A583-D8B3B78FBD07}"/>
          </ac:picMkLst>
        </pc:picChg>
        <pc:picChg chg="mod">
          <ac:chgData name="Guilherme Ruiz Ferreira" userId="6085ef24-5f45-458e-9504-bbbbae0289c0" providerId="ADAL" clId="{B8A53834-310E-8645-B842-469D56F883F8}" dt="2024-03-25T13:40:29.720" v="4255" actId="1076"/>
          <ac:picMkLst>
            <pc:docMk/>
            <pc:sldMk cId="1043434258" sldId="720"/>
            <ac:picMk id="7" creationId="{C157B6C5-CC84-6527-BBC6-2B6A5245F95C}"/>
          </ac:picMkLst>
        </pc:picChg>
      </pc:sldChg>
      <pc:sldChg chg="delSp del">
        <pc:chgData name="Guilherme Ruiz Ferreira" userId="6085ef24-5f45-458e-9504-bbbbae0289c0" providerId="ADAL" clId="{B8A53834-310E-8645-B842-469D56F883F8}" dt="2024-03-14T15:21:32.496" v="218" actId="2696"/>
        <pc:sldMkLst>
          <pc:docMk/>
          <pc:sldMk cId="2328648625" sldId="721"/>
        </pc:sldMkLst>
        <pc:picChg chg="del">
          <ac:chgData name="Guilherme Ruiz Ferreira" userId="6085ef24-5f45-458e-9504-bbbbae0289c0" providerId="ADAL" clId="{B8A53834-310E-8645-B842-469D56F883F8}" dt="2024-03-13T15:31:58.464" v="59" actId="478"/>
          <ac:picMkLst>
            <pc:docMk/>
            <pc:sldMk cId="2328648625" sldId="721"/>
            <ac:picMk id="9" creationId="{56AFA23D-50C8-376A-1C74-1DA51D59DEF2}"/>
          </ac:picMkLst>
        </pc:picChg>
      </pc:sldChg>
      <pc:sldChg chg="modSp add del mod">
        <pc:chgData name="Guilherme Ruiz Ferreira" userId="6085ef24-5f45-458e-9504-bbbbae0289c0" providerId="ADAL" clId="{B8A53834-310E-8645-B842-469D56F883F8}" dt="2024-03-15T15:18:22.710" v="1004" actId="2696"/>
        <pc:sldMkLst>
          <pc:docMk/>
          <pc:sldMk cId="482563658" sldId="722"/>
        </pc:sldMkLst>
        <pc:picChg chg="mod">
          <ac:chgData name="Guilherme Ruiz Ferreira" userId="6085ef24-5f45-458e-9504-bbbbae0289c0" providerId="ADAL" clId="{B8A53834-310E-8645-B842-469D56F883F8}" dt="2024-03-13T15:33:29.138" v="65" actId="14826"/>
          <ac:picMkLst>
            <pc:docMk/>
            <pc:sldMk cId="482563658" sldId="722"/>
            <ac:picMk id="6" creationId="{E716D4DB-7978-CCF2-A583-D8B3B78FBD07}"/>
          </ac:picMkLst>
        </pc:picChg>
      </pc:sldChg>
      <pc:sldChg chg="addSp delSp modSp add mod">
        <pc:chgData name="Guilherme Ruiz Ferreira" userId="6085ef24-5f45-458e-9504-bbbbae0289c0" providerId="ADAL" clId="{B8A53834-310E-8645-B842-469D56F883F8}" dt="2024-03-25T13:56:12.555" v="4544" actId="1076"/>
        <pc:sldMkLst>
          <pc:docMk/>
          <pc:sldMk cId="256799807" sldId="723"/>
        </pc:sldMkLst>
        <pc:spChg chg="mod">
          <ac:chgData name="Guilherme Ruiz Ferreira" userId="6085ef24-5f45-458e-9504-bbbbae0289c0" providerId="ADAL" clId="{B8A53834-310E-8645-B842-469D56F883F8}" dt="2024-03-21T17:46:02.369" v="2333" actId="20577"/>
          <ac:spMkLst>
            <pc:docMk/>
            <pc:sldMk cId="256799807" sldId="723"/>
            <ac:spMk id="2" creationId="{91AEC36C-0A1A-F599-DEE8-A31B11536D2A}"/>
          </ac:spMkLst>
        </pc:spChg>
        <pc:spChg chg="add mod">
          <ac:chgData name="Guilherme Ruiz Ferreira" userId="6085ef24-5f45-458e-9504-bbbbae0289c0" providerId="ADAL" clId="{B8A53834-310E-8645-B842-469D56F883F8}" dt="2024-03-15T15:01:03.122" v="460"/>
          <ac:spMkLst>
            <pc:docMk/>
            <pc:sldMk cId="256799807" sldId="723"/>
            <ac:spMk id="6" creationId="{506DCE81-3823-512A-96F3-A529999017FB}"/>
          </ac:spMkLst>
        </pc:spChg>
        <pc:spChg chg="add mod">
          <ac:chgData name="Guilherme Ruiz Ferreira" userId="6085ef24-5f45-458e-9504-bbbbae0289c0" providerId="ADAL" clId="{B8A53834-310E-8645-B842-469D56F883F8}" dt="2024-03-25T13:56:12.555" v="4544" actId="1076"/>
          <ac:spMkLst>
            <pc:docMk/>
            <pc:sldMk cId="256799807" sldId="723"/>
            <ac:spMk id="9" creationId="{F97AD6D8-7D67-BACE-241D-DA1242966814}"/>
          </ac:spMkLst>
        </pc:spChg>
        <pc:spChg chg="add mod">
          <ac:chgData name="Guilherme Ruiz Ferreira" userId="6085ef24-5f45-458e-9504-bbbbae0289c0" providerId="ADAL" clId="{B8A53834-310E-8645-B842-469D56F883F8}" dt="2024-03-15T15:08:54.993" v="855" actId="14100"/>
          <ac:spMkLst>
            <pc:docMk/>
            <pc:sldMk cId="256799807" sldId="723"/>
            <ac:spMk id="14" creationId="{BDA1F034-87B2-364B-4162-296AC502CE68}"/>
          </ac:spMkLst>
        </pc:spChg>
        <pc:spChg chg="del">
          <ac:chgData name="Guilherme Ruiz Ferreira" userId="6085ef24-5f45-458e-9504-bbbbae0289c0" providerId="ADAL" clId="{B8A53834-310E-8645-B842-469D56F883F8}" dt="2024-03-25T13:55:07.969" v="4535" actId="478"/>
          <ac:spMkLst>
            <pc:docMk/>
            <pc:sldMk cId="256799807" sldId="723"/>
            <ac:spMk id="18" creationId="{5DF7896C-9D49-8907-5216-D7B13D2F12E3}"/>
          </ac:spMkLst>
        </pc:spChg>
        <pc:spChg chg="del">
          <ac:chgData name="Guilherme Ruiz Ferreira" userId="6085ef24-5f45-458e-9504-bbbbae0289c0" providerId="ADAL" clId="{B8A53834-310E-8645-B842-469D56F883F8}" dt="2024-03-15T15:06:14.888" v="720" actId="478"/>
          <ac:spMkLst>
            <pc:docMk/>
            <pc:sldMk cId="256799807" sldId="723"/>
            <ac:spMk id="20" creationId="{939DE9C1-324F-77FB-49A2-C05AC26FAAEB}"/>
          </ac:spMkLst>
        </pc:spChg>
        <pc:picChg chg="mod">
          <ac:chgData name="Guilherme Ruiz Ferreira" userId="6085ef24-5f45-458e-9504-bbbbae0289c0" providerId="ADAL" clId="{B8A53834-310E-8645-B842-469D56F883F8}" dt="2024-03-13T15:35:56.586" v="99" actId="14826"/>
          <ac:picMkLst>
            <pc:docMk/>
            <pc:sldMk cId="256799807" sldId="723"/>
            <ac:picMk id="3" creationId="{51AA231C-E97E-8823-A560-9E63496B163E}"/>
          </ac:picMkLst>
        </pc:picChg>
        <pc:picChg chg="mod">
          <ac:chgData name="Guilherme Ruiz Ferreira" userId="6085ef24-5f45-458e-9504-bbbbae0289c0" providerId="ADAL" clId="{B8A53834-310E-8645-B842-469D56F883F8}" dt="2024-03-13T15:36:28.138" v="100" actId="14826"/>
          <ac:picMkLst>
            <pc:docMk/>
            <pc:sldMk cId="256799807" sldId="723"/>
            <ac:picMk id="5" creationId="{DA0A8286-9749-995C-630B-56ABD65BDA5C}"/>
          </ac:picMkLst>
        </pc:picChg>
        <pc:picChg chg="mod">
          <ac:chgData name="Guilherme Ruiz Ferreira" userId="6085ef24-5f45-458e-9504-bbbbae0289c0" providerId="ADAL" clId="{B8A53834-310E-8645-B842-469D56F883F8}" dt="2024-03-13T15:36:50.103" v="101" actId="14826"/>
          <ac:picMkLst>
            <pc:docMk/>
            <pc:sldMk cId="256799807" sldId="723"/>
            <ac:picMk id="8" creationId="{9A04E69A-2AB1-1EAB-542B-23AC2EB55A43}"/>
          </ac:picMkLst>
        </pc:picChg>
        <pc:cxnChg chg="mod">
          <ac:chgData name="Guilherme Ruiz Ferreira" userId="6085ef24-5f45-458e-9504-bbbbae0289c0" providerId="ADAL" clId="{B8A53834-310E-8645-B842-469D56F883F8}" dt="2024-03-15T15:07:08.859" v="762" actId="1076"/>
          <ac:cxnSpMkLst>
            <pc:docMk/>
            <pc:sldMk cId="256799807" sldId="723"/>
            <ac:cxnSpMk id="22" creationId="{CC5BD0F1-A839-EAA3-1506-3BAE588645B8}"/>
          </ac:cxnSpMkLst>
        </pc:cxnChg>
      </pc:sldChg>
      <pc:sldChg chg="addSp delSp modSp add del mod ord">
        <pc:chgData name="Guilherme Ruiz Ferreira" userId="6085ef24-5f45-458e-9504-bbbbae0289c0" providerId="ADAL" clId="{B8A53834-310E-8645-B842-469D56F883F8}" dt="2024-03-25T13:47:50.762" v="4444" actId="2696"/>
        <pc:sldMkLst>
          <pc:docMk/>
          <pc:sldMk cId="3778906778" sldId="724"/>
        </pc:sldMkLst>
        <pc:spChg chg="add del mod">
          <ac:chgData name="Guilherme Ruiz Ferreira" userId="6085ef24-5f45-458e-9504-bbbbae0289c0" providerId="ADAL" clId="{B8A53834-310E-8645-B842-469D56F883F8}" dt="2024-03-15T15:19:30.656" v="1028" actId="478"/>
          <ac:spMkLst>
            <pc:docMk/>
            <pc:sldMk cId="3778906778" sldId="724"/>
            <ac:spMk id="2" creationId="{252FCB29-1BA1-B3EA-D22F-49982B133B0E}"/>
          </ac:spMkLst>
        </pc:spChg>
        <pc:spChg chg="add mod">
          <ac:chgData name="Guilherme Ruiz Ferreira" userId="6085ef24-5f45-458e-9504-bbbbae0289c0" providerId="ADAL" clId="{B8A53834-310E-8645-B842-469D56F883F8}" dt="2024-03-15T15:22:18.399" v="1053" actId="1582"/>
          <ac:spMkLst>
            <pc:docMk/>
            <pc:sldMk cId="3778906778" sldId="724"/>
            <ac:spMk id="3" creationId="{36F822D8-E4F7-A69C-ACAD-966A11C32AFD}"/>
          </ac:spMkLst>
        </pc:spChg>
        <pc:spChg chg="mod">
          <ac:chgData name="Guilherme Ruiz Ferreira" userId="6085ef24-5f45-458e-9504-bbbbae0289c0" providerId="ADAL" clId="{B8A53834-310E-8645-B842-469D56F883F8}" dt="2024-03-21T17:46:19.673" v="2339" actId="20577"/>
          <ac:spMkLst>
            <pc:docMk/>
            <pc:sldMk cId="3778906778" sldId="724"/>
            <ac:spMk id="9" creationId="{647879AF-3C9B-1983-D23B-A4BAA667AB1D}"/>
          </ac:spMkLst>
        </pc:spChg>
        <pc:picChg chg="mod">
          <ac:chgData name="Guilherme Ruiz Ferreira" userId="6085ef24-5f45-458e-9504-bbbbae0289c0" providerId="ADAL" clId="{B8A53834-310E-8645-B842-469D56F883F8}" dt="2024-03-15T15:18:34.544" v="1006" actId="1076"/>
          <ac:picMkLst>
            <pc:docMk/>
            <pc:sldMk cId="3778906778" sldId="724"/>
            <ac:picMk id="6" creationId="{E716D4DB-7978-CCF2-A583-D8B3B78FBD07}"/>
          </ac:picMkLst>
        </pc:picChg>
      </pc:sldChg>
      <pc:sldChg chg="addSp delSp modSp new add del mod setBg">
        <pc:chgData name="Guilherme Ruiz Ferreira" userId="6085ef24-5f45-458e-9504-bbbbae0289c0" providerId="ADAL" clId="{B8A53834-310E-8645-B842-469D56F883F8}" dt="2024-03-20T16:39:43.702" v="1765" actId="2696"/>
        <pc:sldMkLst>
          <pc:docMk/>
          <pc:sldMk cId="1806452320" sldId="725"/>
        </pc:sldMkLst>
        <pc:spChg chg="del mod">
          <ac:chgData name="Guilherme Ruiz Ferreira" userId="6085ef24-5f45-458e-9504-bbbbae0289c0" providerId="ADAL" clId="{B8A53834-310E-8645-B842-469D56F883F8}" dt="2024-03-15T15:27:42.783" v="1135"/>
          <ac:spMkLst>
            <pc:docMk/>
            <pc:sldMk cId="1806452320" sldId="725"/>
            <ac:spMk id="2" creationId="{13733AD9-7AD0-84EB-EC2E-5B92E7A07541}"/>
          </ac:spMkLst>
        </pc:spChg>
        <pc:spChg chg="del">
          <ac:chgData name="Guilherme Ruiz Ferreira" userId="6085ef24-5f45-458e-9504-bbbbae0289c0" providerId="ADAL" clId="{B8A53834-310E-8645-B842-469D56F883F8}" dt="2024-03-13T15:38:28.044" v="105"/>
          <ac:spMkLst>
            <pc:docMk/>
            <pc:sldMk cId="1806452320" sldId="725"/>
            <ac:spMk id="3" creationId="{0947C9F0-4965-EE44-A46A-DADE0D9055B1}"/>
          </ac:spMkLst>
        </pc:spChg>
        <pc:spChg chg="add mod ord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3" creationId="{5C4E9E25-3A69-96A9-0C3E-8A1466BB6845}"/>
          </ac:spMkLst>
        </pc:spChg>
        <pc:spChg chg="mod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4" creationId="{E92E3BDC-59F1-9933-6E98-D61F28E62FEC}"/>
          </ac:spMkLst>
        </pc:spChg>
        <pc:spChg chg="mod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5" creationId="{1DAF7095-73C8-F0C0-54F2-D86CB1D14339}"/>
          </ac:spMkLst>
        </pc:spChg>
        <pc:spChg chg="add del mod">
          <ac:chgData name="Guilherme Ruiz Ferreira" userId="6085ef24-5f45-458e-9504-bbbbae0289c0" providerId="ADAL" clId="{B8A53834-310E-8645-B842-469D56F883F8}" dt="2024-03-20T16:28:42.528" v="1442" actId="478"/>
          <ac:spMkLst>
            <pc:docMk/>
            <pc:sldMk cId="1806452320" sldId="725"/>
            <ac:spMk id="8" creationId="{BBF9838B-EC70-D183-A3F1-7FEFA8461FB8}"/>
          </ac:spMkLst>
        </pc:spChg>
        <pc:spChg chg="add del mod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9" creationId="{A8CCB7F2-DBE0-980B-2A4F-3205FEC7950E}"/>
          </ac:spMkLst>
        </pc:spChg>
        <pc:spChg chg="add del mod">
          <ac:chgData name="Guilherme Ruiz Ferreira" userId="6085ef24-5f45-458e-9504-bbbbae0289c0" providerId="ADAL" clId="{B8A53834-310E-8645-B842-469D56F883F8}" dt="2024-03-20T16:28:44.006" v="1443" actId="478"/>
          <ac:spMkLst>
            <pc:docMk/>
            <pc:sldMk cId="1806452320" sldId="725"/>
            <ac:spMk id="10" creationId="{F7B53331-71AF-F8F7-5CCA-9E9CCF3C927F}"/>
          </ac:spMkLst>
        </pc:spChg>
        <pc:spChg chg="add del">
          <ac:chgData name="Guilherme Ruiz Ferreira" userId="6085ef24-5f45-458e-9504-bbbbae0289c0" providerId="ADAL" clId="{B8A53834-310E-8645-B842-469D56F883F8}" dt="2024-03-13T16:56:06.444" v="131" actId="26606"/>
          <ac:spMkLst>
            <pc:docMk/>
            <pc:sldMk cId="1806452320" sldId="725"/>
            <ac:spMk id="11" creationId="{DDFF4F65-A88A-8A8B-6468-09458FC239DE}"/>
          </ac:spMkLst>
        </pc:spChg>
        <pc:spChg chg="add del">
          <ac:chgData name="Guilherme Ruiz Ferreira" userId="6085ef24-5f45-458e-9504-bbbbae0289c0" providerId="ADAL" clId="{B8A53834-310E-8645-B842-469D56F883F8}" dt="2024-03-13T16:56:13.283" v="135" actId="26606"/>
          <ac:spMkLst>
            <pc:docMk/>
            <pc:sldMk cId="1806452320" sldId="725"/>
            <ac:spMk id="12" creationId="{E18F6E8B-15ED-43C7-94BA-91549A651C73}"/>
          </ac:spMkLst>
        </pc:spChg>
        <pc:spChg chg="add del mod">
          <ac:chgData name="Guilherme Ruiz Ferreira" userId="6085ef24-5f45-458e-9504-bbbbae0289c0" providerId="ADAL" clId="{B8A53834-310E-8645-B842-469D56F883F8}" dt="2024-03-20T16:30:30.900" v="1455"/>
          <ac:spMkLst>
            <pc:docMk/>
            <pc:sldMk cId="1806452320" sldId="725"/>
            <ac:spMk id="13" creationId="{A71D34CE-7DA9-5FFB-039D-AAE1BDE558A5}"/>
          </ac:spMkLst>
        </pc:spChg>
        <pc:spChg chg="add del">
          <ac:chgData name="Guilherme Ruiz Ferreira" userId="6085ef24-5f45-458e-9504-bbbbae0289c0" providerId="ADAL" clId="{B8A53834-310E-8645-B842-469D56F883F8}" dt="2024-03-13T16:56:06.444" v="131" actId="26606"/>
          <ac:spMkLst>
            <pc:docMk/>
            <pc:sldMk cId="1806452320" sldId="725"/>
            <ac:spMk id="14" creationId="{AAAE94E3-A7DB-4868-B1E3-E49703488BBC}"/>
          </ac:spMkLst>
        </pc:spChg>
        <pc:spChg chg="add del">
          <ac:chgData name="Guilherme Ruiz Ferreira" userId="6085ef24-5f45-458e-9504-bbbbae0289c0" providerId="ADAL" clId="{B8A53834-310E-8645-B842-469D56F883F8}" dt="2024-03-13T16:56:13.283" v="135" actId="26606"/>
          <ac:spMkLst>
            <pc:docMk/>
            <pc:sldMk cId="1806452320" sldId="725"/>
            <ac:spMk id="19" creationId="{B81933D1-5615-42C7-9C0B-4EB7105CCE2D}"/>
          </ac:spMkLst>
        </pc:spChg>
        <pc:spChg chg="add del">
          <ac:chgData name="Guilherme Ruiz Ferreira" userId="6085ef24-5f45-458e-9504-bbbbae0289c0" providerId="ADAL" clId="{B8A53834-310E-8645-B842-469D56F883F8}" dt="2024-03-13T16:56:06.444" v="131" actId="26606"/>
          <ac:spMkLst>
            <pc:docMk/>
            <pc:sldMk cId="1806452320" sldId="725"/>
            <ac:spMk id="20" creationId="{3873B707-463F-40B0-8227-E8CC6C67EB25}"/>
          </ac:spMkLst>
        </pc:spChg>
        <pc:spChg chg="add del">
          <ac:chgData name="Guilherme Ruiz Ferreira" userId="6085ef24-5f45-458e-9504-bbbbae0289c0" providerId="ADAL" clId="{B8A53834-310E-8645-B842-469D56F883F8}" dt="2024-03-13T16:56:13.283" v="135" actId="26606"/>
          <ac:spMkLst>
            <pc:docMk/>
            <pc:sldMk cId="1806452320" sldId="725"/>
            <ac:spMk id="21" creationId="{B089A89A-1E9C-4761-9DFF-53C275FBF870}"/>
          </ac:spMkLst>
        </pc:spChg>
        <pc:spChg chg="add del">
          <ac:chgData name="Guilherme Ruiz Ferreira" userId="6085ef24-5f45-458e-9504-bbbbae0289c0" providerId="ADAL" clId="{B8A53834-310E-8645-B842-469D56F883F8}" dt="2024-03-13T16:56:06.444" v="131" actId="26606"/>
          <ac:spMkLst>
            <pc:docMk/>
            <pc:sldMk cId="1806452320" sldId="725"/>
            <ac:spMk id="22" creationId="{C13237C8-E62C-4F0D-A318-BD6FB6C2D138}"/>
          </ac:spMkLst>
        </pc:spChg>
        <pc:spChg chg="add del">
          <ac:chgData name="Guilherme Ruiz Ferreira" userId="6085ef24-5f45-458e-9504-bbbbae0289c0" providerId="ADAL" clId="{B8A53834-310E-8645-B842-469D56F883F8}" dt="2024-03-13T16:56:13.283" v="135" actId="26606"/>
          <ac:spMkLst>
            <pc:docMk/>
            <pc:sldMk cId="1806452320" sldId="725"/>
            <ac:spMk id="23" creationId="{19C9EAEA-39D0-4B0E-A0EB-51E7B26740B1}"/>
          </ac:spMkLst>
        </pc:spChg>
        <pc:spChg chg="add del">
          <ac:chgData name="Guilherme Ruiz Ferreira" userId="6085ef24-5f45-458e-9504-bbbbae0289c0" providerId="ADAL" clId="{B8A53834-310E-8645-B842-469D56F883F8}" dt="2024-03-13T16:56:06.444" v="131" actId="26606"/>
          <ac:spMkLst>
            <pc:docMk/>
            <pc:sldMk cId="1806452320" sldId="725"/>
            <ac:spMk id="24" creationId="{19C9EAEA-39D0-4B0E-A0EB-51E7B26740B1}"/>
          </ac:spMkLst>
        </pc:spChg>
        <pc:spChg chg="add del">
          <ac:chgData name="Guilherme Ruiz Ferreira" userId="6085ef24-5f45-458e-9504-bbbbae0289c0" providerId="ADAL" clId="{B8A53834-310E-8645-B842-469D56F883F8}" dt="2024-03-13T16:56:06.444" v="131" actId="26606"/>
          <ac:spMkLst>
            <pc:docMk/>
            <pc:sldMk cId="1806452320" sldId="725"/>
            <ac:spMk id="26" creationId="{8CB5D2D7-DF65-4E86-BFBA-FFB9B5ACEB64}"/>
          </ac:spMkLst>
        </pc:spChg>
        <pc:spChg chg="add del">
          <ac:chgData name="Guilherme Ruiz Ferreira" userId="6085ef24-5f45-458e-9504-bbbbae0289c0" providerId="ADAL" clId="{B8A53834-310E-8645-B842-469D56F883F8}" dt="2024-03-13T16:56:09" v="133" actId="26606"/>
          <ac:spMkLst>
            <pc:docMk/>
            <pc:sldMk cId="1806452320" sldId="725"/>
            <ac:spMk id="28" creationId="{99F1FFA9-D672-408C-9220-ADEEC6ABDD09}"/>
          </ac:spMkLst>
        </pc:spChg>
        <pc:spChg chg="add del">
          <ac:chgData name="Guilherme Ruiz Ferreira" userId="6085ef24-5f45-458e-9504-bbbbae0289c0" providerId="ADAL" clId="{B8A53834-310E-8645-B842-469D56F883F8}" dt="2024-03-13T16:56:09" v="133" actId="26606"/>
          <ac:spMkLst>
            <pc:docMk/>
            <pc:sldMk cId="1806452320" sldId="725"/>
            <ac:spMk id="29" creationId="{E9618767-6695-8804-E8B7-D2C902AFB60A}"/>
          </ac:spMkLst>
        </pc:spChg>
        <pc:spChg chg="add del">
          <ac:chgData name="Guilherme Ruiz Ferreira" userId="6085ef24-5f45-458e-9504-bbbbae0289c0" providerId="ADAL" clId="{B8A53834-310E-8645-B842-469D56F883F8}" dt="2024-03-13T16:56:15.310" v="137" actId="26606"/>
          <ac:spMkLst>
            <pc:docMk/>
            <pc:sldMk cId="1806452320" sldId="725"/>
            <ac:spMk id="34" creationId="{AAAE94E3-A7DB-4868-B1E3-E49703488BBC}"/>
          </ac:spMkLst>
        </pc:spChg>
        <pc:spChg chg="add del">
          <ac:chgData name="Guilherme Ruiz Ferreira" userId="6085ef24-5f45-458e-9504-bbbbae0289c0" providerId="ADAL" clId="{B8A53834-310E-8645-B842-469D56F883F8}" dt="2024-03-13T16:56:15.310" v="137" actId="26606"/>
          <ac:spMkLst>
            <pc:docMk/>
            <pc:sldMk cId="1806452320" sldId="725"/>
            <ac:spMk id="37" creationId="{3873B707-463F-40B0-8227-E8CC6C67EB25}"/>
          </ac:spMkLst>
        </pc:spChg>
        <pc:spChg chg="add del">
          <ac:chgData name="Guilherme Ruiz Ferreira" userId="6085ef24-5f45-458e-9504-bbbbae0289c0" providerId="ADAL" clId="{B8A53834-310E-8645-B842-469D56F883F8}" dt="2024-03-13T16:56:15.310" v="137" actId="26606"/>
          <ac:spMkLst>
            <pc:docMk/>
            <pc:sldMk cId="1806452320" sldId="725"/>
            <ac:spMk id="38" creationId="{DDFF4F65-A88A-8A8B-6468-09458FC239DE}"/>
          </ac:spMkLst>
        </pc:spChg>
        <pc:spChg chg="add del">
          <ac:chgData name="Guilherme Ruiz Ferreira" userId="6085ef24-5f45-458e-9504-bbbbae0289c0" providerId="ADAL" clId="{B8A53834-310E-8645-B842-469D56F883F8}" dt="2024-03-13T16:56:15.310" v="137" actId="26606"/>
          <ac:spMkLst>
            <pc:docMk/>
            <pc:sldMk cId="1806452320" sldId="725"/>
            <ac:spMk id="39" creationId="{C13237C8-E62C-4F0D-A318-BD6FB6C2D138}"/>
          </ac:spMkLst>
        </pc:spChg>
        <pc:spChg chg="add del">
          <ac:chgData name="Guilherme Ruiz Ferreira" userId="6085ef24-5f45-458e-9504-bbbbae0289c0" providerId="ADAL" clId="{B8A53834-310E-8645-B842-469D56F883F8}" dt="2024-03-13T16:56:15.310" v="137" actId="26606"/>
          <ac:spMkLst>
            <pc:docMk/>
            <pc:sldMk cId="1806452320" sldId="725"/>
            <ac:spMk id="40" creationId="{19C9EAEA-39D0-4B0E-A0EB-51E7B26740B1}"/>
          </ac:spMkLst>
        </pc:spChg>
        <pc:spChg chg="add del">
          <ac:chgData name="Guilherme Ruiz Ferreira" userId="6085ef24-5f45-458e-9504-bbbbae0289c0" providerId="ADAL" clId="{B8A53834-310E-8645-B842-469D56F883F8}" dt="2024-03-13T16:56:15.310" v="137" actId="26606"/>
          <ac:spMkLst>
            <pc:docMk/>
            <pc:sldMk cId="1806452320" sldId="725"/>
            <ac:spMk id="41" creationId="{8CB5D2D7-DF65-4E86-BFBA-FFB9B5ACEB64}"/>
          </ac:spMkLst>
        </pc:spChg>
        <pc:spChg chg="add del">
          <ac:chgData name="Guilherme Ruiz Ferreira" userId="6085ef24-5f45-458e-9504-bbbbae0289c0" providerId="ADAL" clId="{B8A53834-310E-8645-B842-469D56F883F8}" dt="2024-03-13T16:56:16.107" v="139" actId="26606"/>
          <ac:spMkLst>
            <pc:docMk/>
            <pc:sldMk cId="1806452320" sldId="725"/>
            <ac:spMk id="43" creationId="{521C4EA8-6B83-4338-913D-D75D3C4F34D6}"/>
          </ac:spMkLst>
        </pc:spChg>
        <pc:spChg chg="add del">
          <ac:chgData name="Guilherme Ruiz Ferreira" userId="6085ef24-5f45-458e-9504-bbbbae0289c0" providerId="ADAL" clId="{B8A53834-310E-8645-B842-469D56F883F8}" dt="2024-03-13T16:56:16.107" v="139" actId="26606"/>
          <ac:spMkLst>
            <pc:docMk/>
            <pc:sldMk cId="1806452320" sldId="725"/>
            <ac:spMk id="46" creationId="{04357C93-F0CB-4A1C-8F77-4E9063789819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48" creationId="{AAAE94E3-A7DB-4868-B1E3-E49703488BBC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50" creationId="{3873B707-463F-40B0-8227-E8CC6C67EB25}"/>
          </ac:spMkLst>
        </pc:spChg>
        <pc:spChg chg="add mod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51" creationId="{DDFF4F65-A88A-8A8B-6468-09458FC239DE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52" creationId="{C13237C8-E62C-4F0D-A318-BD6FB6C2D138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53" creationId="{19C9EAEA-39D0-4B0E-A0EB-51E7B26740B1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54" creationId="{8CB5D2D7-DF65-4E86-BFBA-FFB9B5ACEB64}"/>
          </ac:spMkLst>
        </pc:spChg>
        <pc:spChg chg="add del">
          <ac:chgData name="Guilherme Ruiz Ferreira" userId="6085ef24-5f45-458e-9504-bbbbae0289c0" providerId="ADAL" clId="{B8A53834-310E-8645-B842-469D56F883F8}" dt="2024-03-20T16:29:00.406" v="1446" actId="26606"/>
          <ac:spMkLst>
            <pc:docMk/>
            <pc:sldMk cId="1806452320" sldId="725"/>
            <ac:spMk id="56" creationId="{DBC6133C-0615-4CE4-9132-37E609A9BDFA}"/>
          </ac:spMkLst>
        </pc:spChg>
        <pc:spChg chg="add del">
          <ac:chgData name="Guilherme Ruiz Ferreira" userId="6085ef24-5f45-458e-9504-bbbbae0289c0" providerId="ADAL" clId="{B8A53834-310E-8645-B842-469D56F883F8}" dt="2024-03-20T16:29:00.406" v="1446" actId="26606"/>
          <ac:spMkLst>
            <pc:docMk/>
            <pc:sldMk cId="1806452320" sldId="725"/>
            <ac:spMk id="57" creationId="{169CC832-2974-4E8D-90ED-3E2941BA7336}"/>
          </ac:spMkLst>
        </pc:spChg>
        <pc:spChg chg="add del">
          <ac:chgData name="Guilherme Ruiz Ferreira" userId="6085ef24-5f45-458e-9504-bbbbae0289c0" providerId="ADAL" clId="{B8A53834-310E-8645-B842-469D56F883F8}" dt="2024-03-20T16:29:00.406" v="1446" actId="26606"/>
          <ac:spMkLst>
            <pc:docMk/>
            <pc:sldMk cId="1806452320" sldId="725"/>
            <ac:spMk id="58" creationId="{08980754-6F4B-43C9-B9BE-127B6BED6586}"/>
          </ac:spMkLst>
        </pc:spChg>
        <pc:spChg chg="add del">
          <ac:chgData name="Guilherme Ruiz Ferreira" userId="6085ef24-5f45-458e-9504-bbbbae0289c0" providerId="ADAL" clId="{B8A53834-310E-8645-B842-469D56F883F8}" dt="2024-03-15T15:30:11.106" v="1210" actId="26606"/>
          <ac:spMkLst>
            <pc:docMk/>
            <pc:sldMk cId="1806452320" sldId="725"/>
            <ac:spMk id="59" creationId="{AAAE94E3-A7DB-4868-B1E3-E49703488BBC}"/>
          </ac:spMkLst>
        </pc:spChg>
        <pc:spChg chg="add del">
          <ac:chgData name="Guilherme Ruiz Ferreira" userId="6085ef24-5f45-458e-9504-bbbbae0289c0" providerId="ADAL" clId="{B8A53834-310E-8645-B842-469D56F883F8}" dt="2024-03-20T16:29:00.406" v="1446" actId="26606"/>
          <ac:spMkLst>
            <pc:docMk/>
            <pc:sldMk cId="1806452320" sldId="725"/>
            <ac:spMk id="60" creationId="{2C1BBA94-3F40-40AA-8BB9-E69E25E537C1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62" creationId="{DBC6133C-0615-4CE4-9132-37E609A9BDFA}"/>
          </ac:spMkLst>
        </pc:spChg>
        <pc:spChg chg="add del">
          <ac:chgData name="Guilherme Ruiz Ferreira" userId="6085ef24-5f45-458e-9504-bbbbae0289c0" providerId="ADAL" clId="{B8A53834-310E-8645-B842-469D56F883F8}" dt="2024-03-20T16:29:00.406" v="1446" actId="26606"/>
          <ac:spMkLst>
            <pc:docMk/>
            <pc:sldMk cId="1806452320" sldId="725"/>
            <ac:spMk id="63" creationId="{55222F96-971A-4F90-B841-6BAB416C7AC1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64" creationId="{169CC832-2974-4E8D-90ED-3E2941BA7336}"/>
          </ac:spMkLst>
        </pc:spChg>
        <pc:spChg chg="add del">
          <ac:chgData name="Guilherme Ruiz Ferreira" userId="6085ef24-5f45-458e-9504-bbbbae0289c0" providerId="ADAL" clId="{B8A53834-310E-8645-B842-469D56F883F8}" dt="2024-03-15T15:30:11.106" v="1210" actId="26606"/>
          <ac:spMkLst>
            <pc:docMk/>
            <pc:sldMk cId="1806452320" sldId="725"/>
            <ac:spMk id="65" creationId="{3873B707-463F-40B0-8227-E8CC6C67EB25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66" creationId="{55222F96-971A-4F90-B841-6BAB416C7AC1}"/>
          </ac:spMkLst>
        </pc:spChg>
        <pc:spChg chg="add del">
          <ac:chgData name="Guilherme Ruiz Ferreira" userId="6085ef24-5f45-458e-9504-bbbbae0289c0" providerId="ADAL" clId="{B8A53834-310E-8645-B842-469D56F883F8}" dt="2024-03-15T15:30:11.106" v="1210" actId="26606"/>
          <ac:spMkLst>
            <pc:docMk/>
            <pc:sldMk cId="1806452320" sldId="725"/>
            <ac:spMk id="67" creationId="{C13237C8-E62C-4F0D-A318-BD6FB6C2D138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68" creationId="{08980754-6F4B-43C9-B9BE-127B6BED6586}"/>
          </ac:spMkLst>
        </pc:spChg>
        <pc:spChg chg="add del">
          <ac:chgData name="Guilherme Ruiz Ferreira" userId="6085ef24-5f45-458e-9504-bbbbae0289c0" providerId="ADAL" clId="{B8A53834-310E-8645-B842-469D56F883F8}" dt="2024-03-15T15:30:11.106" v="1210" actId="26606"/>
          <ac:spMkLst>
            <pc:docMk/>
            <pc:sldMk cId="1806452320" sldId="725"/>
            <ac:spMk id="69" creationId="{19C9EAEA-39D0-4B0E-A0EB-51E7B26740B1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70" creationId="{2C1BBA94-3F40-40AA-8BB9-E69E25E537C1}"/>
          </ac:spMkLst>
        </pc:spChg>
        <pc:spChg chg="add del">
          <ac:chgData name="Guilherme Ruiz Ferreira" userId="6085ef24-5f45-458e-9504-bbbbae0289c0" providerId="ADAL" clId="{B8A53834-310E-8645-B842-469D56F883F8}" dt="2024-03-15T15:30:11.106" v="1210" actId="26606"/>
          <ac:spMkLst>
            <pc:docMk/>
            <pc:sldMk cId="1806452320" sldId="725"/>
            <ac:spMk id="71" creationId="{8CB5D2D7-DF65-4E86-BFBA-FFB9B5ACEB64}"/>
          </ac:spMkLst>
        </pc:spChg>
        <pc:grpChg chg="add del">
          <ac:chgData name="Guilherme Ruiz Ferreira" userId="6085ef24-5f45-458e-9504-bbbbae0289c0" providerId="ADAL" clId="{B8A53834-310E-8645-B842-469D56F883F8}" dt="2024-03-13T16:56:06.444" v="131" actId="26606"/>
          <ac:grpSpMkLst>
            <pc:docMk/>
            <pc:sldMk cId="1806452320" sldId="725"/>
            <ac:grpSpMk id="16" creationId="{1DE889C7-FAD6-4397-98E2-05D503484459}"/>
          </ac:grpSpMkLst>
        </pc:grpChg>
        <pc:grpChg chg="add del">
          <ac:chgData name="Guilherme Ruiz Ferreira" userId="6085ef24-5f45-458e-9504-bbbbae0289c0" providerId="ADAL" clId="{B8A53834-310E-8645-B842-469D56F883F8}" dt="2024-03-13T16:56:13.283" v="135" actId="26606"/>
          <ac:grpSpMkLst>
            <pc:docMk/>
            <pc:sldMk cId="1806452320" sldId="725"/>
            <ac:grpSpMk id="31" creationId="{032D8612-31EB-44CF-A1D0-14FD4C705424}"/>
          </ac:grpSpMkLst>
        </pc:grpChg>
        <pc:grpChg chg="add del">
          <ac:chgData name="Guilherme Ruiz Ferreira" userId="6085ef24-5f45-458e-9504-bbbbae0289c0" providerId="ADAL" clId="{B8A53834-310E-8645-B842-469D56F883F8}" dt="2024-03-13T16:56:15.310" v="137" actId="26606"/>
          <ac:grpSpMkLst>
            <pc:docMk/>
            <pc:sldMk cId="1806452320" sldId="725"/>
            <ac:grpSpMk id="35" creationId="{1DE889C7-FAD6-4397-98E2-05D503484459}"/>
          </ac:grpSpMkLst>
        </pc:grpChg>
        <pc:grpChg chg="add del">
          <ac:chgData name="Guilherme Ruiz Ferreira" userId="6085ef24-5f45-458e-9504-bbbbae0289c0" providerId="ADAL" clId="{B8A53834-310E-8645-B842-469D56F883F8}" dt="2024-03-13T16:56:16.107" v="139" actId="26606"/>
          <ac:grpSpMkLst>
            <pc:docMk/>
            <pc:sldMk cId="1806452320" sldId="725"/>
            <ac:grpSpMk id="44" creationId="{3AF6A671-C637-4547-85F4-51B6D1881399}"/>
          </ac:grpSpMkLst>
        </pc:grpChg>
        <pc:grpChg chg="add del">
          <ac:chgData name="Guilherme Ruiz Ferreira" userId="6085ef24-5f45-458e-9504-bbbbae0289c0" providerId="ADAL" clId="{B8A53834-310E-8645-B842-469D56F883F8}" dt="2024-03-20T16:29:20.610" v="1448" actId="26606"/>
          <ac:grpSpMkLst>
            <pc:docMk/>
            <pc:sldMk cId="1806452320" sldId="725"/>
            <ac:grpSpMk id="49" creationId="{1DE889C7-FAD6-4397-98E2-05D503484459}"/>
          </ac:grpSpMkLst>
        </pc:grpChg>
        <pc:grpChg chg="add del">
          <ac:chgData name="Guilherme Ruiz Ferreira" userId="6085ef24-5f45-458e-9504-bbbbae0289c0" providerId="ADAL" clId="{B8A53834-310E-8645-B842-469D56F883F8}" dt="2024-03-15T15:30:11.106" v="1210" actId="26606"/>
          <ac:grpSpMkLst>
            <pc:docMk/>
            <pc:sldMk cId="1806452320" sldId="725"/>
            <ac:grpSpMk id="61" creationId="{1DE889C7-FAD6-4397-98E2-05D503484459}"/>
          </ac:grpSpMkLst>
        </pc:grpChg>
        <pc:picChg chg="add mod ord">
          <ac:chgData name="Guilherme Ruiz Ferreira" userId="6085ef24-5f45-458e-9504-bbbbae0289c0" providerId="ADAL" clId="{B8A53834-310E-8645-B842-469D56F883F8}" dt="2024-03-20T16:29:28.080" v="1450" actId="1076"/>
          <ac:picMkLst>
            <pc:docMk/>
            <pc:sldMk cId="1806452320" sldId="725"/>
            <ac:picMk id="6" creationId="{D832007D-3928-8753-DCC0-791EE23F0F95}"/>
          </ac:picMkLst>
        </pc:picChg>
        <pc:picChg chg="add del mod ord modCrop">
          <ac:chgData name="Guilherme Ruiz Ferreira" userId="6085ef24-5f45-458e-9504-bbbbae0289c0" providerId="ADAL" clId="{B8A53834-310E-8645-B842-469D56F883F8}" dt="2024-03-20T16:28:39.104" v="1441" actId="478"/>
          <ac:picMkLst>
            <pc:docMk/>
            <pc:sldMk cId="1806452320" sldId="725"/>
            <ac:picMk id="7" creationId="{074B494E-0913-F14A-742D-E799AD51FAC3}"/>
          </ac:picMkLst>
        </pc:picChg>
      </pc:sldChg>
      <pc:sldChg chg="addSp delSp modSp add del mod setBg">
        <pc:chgData name="Guilherme Ruiz Ferreira" userId="6085ef24-5f45-458e-9504-bbbbae0289c0" providerId="ADAL" clId="{B8A53834-310E-8645-B842-469D56F883F8}" dt="2024-03-15T15:35:32.928" v="1318" actId="2696"/>
        <pc:sldMkLst>
          <pc:docMk/>
          <pc:sldMk cId="1365677743" sldId="726"/>
        </pc:sldMkLst>
        <pc:spChg chg="add del mod">
          <ac:chgData name="Guilherme Ruiz Ferreira" userId="6085ef24-5f45-458e-9504-bbbbae0289c0" providerId="ADAL" clId="{B8A53834-310E-8645-B842-469D56F883F8}" dt="2024-03-15T15:28:25.687" v="1192"/>
          <ac:spMkLst>
            <pc:docMk/>
            <pc:sldMk cId="1365677743" sldId="726"/>
            <ac:spMk id="2" creationId="{13733AD9-7AD0-84EB-EC2E-5B92E7A07541}"/>
          </ac:spMkLst>
        </pc:spChg>
        <pc:spChg chg="mod ord">
          <ac:chgData name="Guilherme Ruiz Ferreira" userId="6085ef24-5f45-458e-9504-bbbbae0289c0" providerId="ADAL" clId="{B8A53834-310E-8645-B842-469D56F883F8}" dt="2024-03-13T16:55:45.901" v="129" actId="26606"/>
          <ac:spMkLst>
            <pc:docMk/>
            <pc:sldMk cId="1365677743" sldId="726"/>
            <ac:spMk id="4" creationId="{E92E3BDC-59F1-9933-6E98-D61F28E62FEC}"/>
          </ac:spMkLst>
        </pc:spChg>
        <pc:spChg chg="mod ord">
          <ac:chgData name="Guilherme Ruiz Ferreira" userId="6085ef24-5f45-458e-9504-bbbbae0289c0" providerId="ADAL" clId="{B8A53834-310E-8645-B842-469D56F883F8}" dt="2024-03-13T16:55:45.901" v="129" actId="26606"/>
          <ac:spMkLst>
            <pc:docMk/>
            <pc:sldMk cId="1365677743" sldId="726"/>
            <ac:spMk id="5" creationId="{1DAF7095-73C8-F0C0-54F2-D86CB1D14339}"/>
          </ac:spMkLst>
        </pc:spChg>
        <pc:spChg chg="add del mod">
          <ac:chgData name="Guilherme Ruiz Ferreira" userId="6085ef24-5f45-458e-9504-bbbbae0289c0" providerId="ADAL" clId="{B8A53834-310E-8645-B842-469D56F883F8}" dt="2024-03-13T16:55:38.770" v="126" actId="478"/>
          <ac:spMkLst>
            <pc:docMk/>
            <pc:sldMk cId="1365677743" sldId="726"/>
            <ac:spMk id="9" creationId="{E6380FF5-9A4A-9FF8-2B01-B0EC0811FD32}"/>
          </ac:spMkLst>
        </pc:spChg>
        <pc:spChg chg="add mod">
          <ac:chgData name="Guilherme Ruiz Ferreira" userId="6085ef24-5f45-458e-9504-bbbbae0289c0" providerId="ADAL" clId="{B8A53834-310E-8645-B842-469D56F883F8}" dt="2024-03-15T15:28:12.320" v="1190"/>
          <ac:spMkLst>
            <pc:docMk/>
            <pc:sldMk cId="1365677743" sldId="726"/>
            <ac:spMk id="10" creationId="{B790EEF4-B49E-8246-FEB9-2E24016D25B6}"/>
          </ac:spMkLst>
        </pc:spChg>
        <pc:spChg chg="add mod">
          <ac:chgData name="Guilherme Ruiz Ferreira" userId="6085ef24-5f45-458e-9504-bbbbae0289c0" providerId="ADAL" clId="{B8A53834-310E-8645-B842-469D56F883F8}" dt="2024-03-15T15:28:38.176" v="1196" actId="20577"/>
          <ac:spMkLst>
            <pc:docMk/>
            <pc:sldMk cId="1365677743" sldId="726"/>
            <ac:spMk id="11" creationId="{BB129C31-B32C-4170-4847-C756487881F8}"/>
          </ac:spMkLst>
        </pc:spChg>
        <pc:spChg chg="add del">
          <ac:chgData name="Guilherme Ruiz Ferreira" userId="6085ef24-5f45-458e-9504-bbbbae0289c0" providerId="ADAL" clId="{B8A53834-310E-8645-B842-469D56F883F8}" dt="2024-03-13T16:55:45.891" v="128" actId="26606"/>
          <ac:spMkLst>
            <pc:docMk/>
            <pc:sldMk cId="1365677743" sldId="726"/>
            <ac:spMk id="13" creationId="{A3329613-8831-4432-A62D-24A970EFC7DB}"/>
          </ac:spMkLst>
        </pc:spChg>
        <pc:spChg chg="add del">
          <ac:chgData name="Guilherme Ruiz Ferreira" userId="6085ef24-5f45-458e-9504-bbbbae0289c0" providerId="ADAL" clId="{B8A53834-310E-8645-B842-469D56F883F8}" dt="2024-03-13T16:55:35.874" v="125" actId="26606"/>
          <ac:spMkLst>
            <pc:docMk/>
            <pc:sldMk cId="1365677743" sldId="726"/>
            <ac:spMk id="14" creationId="{21AC6A30-4F22-4C0F-B278-19C5B8A80C55}"/>
          </ac:spMkLst>
        </pc:spChg>
        <pc:spChg chg="add del">
          <ac:chgData name="Guilherme Ruiz Ferreira" userId="6085ef24-5f45-458e-9504-bbbbae0289c0" providerId="ADAL" clId="{B8A53834-310E-8645-B842-469D56F883F8}" dt="2024-03-13T16:55:45.891" v="128" actId="26606"/>
          <ac:spMkLst>
            <pc:docMk/>
            <pc:sldMk cId="1365677743" sldId="726"/>
            <ac:spMk id="15" creationId="{2A4E0407-A637-4681-B905-C53E4216CE00}"/>
          </ac:spMkLst>
        </pc:spChg>
        <pc:spChg chg="add del">
          <ac:chgData name="Guilherme Ruiz Ferreira" userId="6085ef24-5f45-458e-9504-bbbbae0289c0" providerId="ADAL" clId="{B8A53834-310E-8645-B842-469D56F883F8}" dt="2024-03-13T16:55:35.874" v="125" actId="26606"/>
          <ac:spMkLst>
            <pc:docMk/>
            <pc:sldMk cId="1365677743" sldId="726"/>
            <ac:spMk id="16" creationId="{BB4335AD-65B1-44E4-90AF-264024FE4BD2}"/>
          </ac:spMkLst>
        </pc:spChg>
        <pc:spChg chg="add">
          <ac:chgData name="Guilherme Ruiz Ferreira" userId="6085ef24-5f45-458e-9504-bbbbae0289c0" providerId="ADAL" clId="{B8A53834-310E-8645-B842-469D56F883F8}" dt="2024-03-13T16:55:45.901" v="129" actId="26606"/>
          <ac:spMkLst>
            <pc:docMk/>
            <pc:sldMk cId="1365677743" sldId="726"/>
            <ac:spMk id="18" creationId="{521C4EA8-6B83-4338-913D-D75D3C4F34D6}"/>
          </ac:spMkLst>
        </pc:spChg>
        <pc:spChg chg="add">
          <ac:chgData name="Guilherme Ruiz Ferreira" userId="6085ef24-5f45-458e-9504-bbbbae0289c0" providerId="ADAL" clId="{B8A53834-310E-8645-B842-469D56F883F8}" dt="2024-03-13T16:55:45.901" v="129" actId="26606"/>
          <ac:spMkLst>
            <pc:docMk/>
            <pc:sldMk cId="1365677743" sldId="726"/>
            <ac:spMk id="19" creationId="{04357C93-F0CB-4A1C-8F77-4E9063789819}"/>
          </ac:spMkLst>
        </pc:spChg>
        <pc:grpChg chg="add">
          <ac:chgData name="Guilherme Ruiz Ferreira" userId="6085ef24-5f45-458e-9504-bbbbae0289c0" providerId="ADAL" clId="{B8A53834-310E-8645-B842-469D56F883F8}" dt="2024-03-13T16:55:45.901" v="129" actId="26606"/>
          <ac:grpSpMkLst>
            <pc:docMk/>
            <pc:sldMk cId="1365677743" sldId="726"/>
            <ac:grpSpMk id="20" creationId="{3AF6A671-C637-4547-85F4-51B6D1881399}"/>
          </ac:grpSpMkLst>
        </pc:grpChg>
        <pc:picChg chg="add del mod">
          <ac:chgData name="Guilherme Ruiz Ferreira" userId="6085ef24-5f45-458e-9504-bbbbae0289c0" providerId="ADAL" clId="{B8A53834-310E-8645-B842-469D56F883F8}" dt="2024-03-13T16:50:34.217" v="118" actId="478"/>
          <ac:picMkLst>
            <pc:docMk/>
            <pc:sldMk cId="1365677743" sldId="726"/>
            <ac:picMk id="3" creationId="{5329F7F9-697A-059F-E80F-B7E8B3EFB382}"/>
          </ac:picMkLst>
        </pc:picChg>
        <pc:picChg chg="add mod ord">
          <ac:chgData name="Guilherme Ruiz Ferreira" userId="6085ef24-5f45-458e-9504-bbbbae0289c0" providerId="ADAL" clId="{B8A53834-310E-8645-B842-469D56F883F8}" dt="2024-03-13T16:55:45.901" v="129" actId="26606"/>
          <ac:picMkLst>
            <pc:docMk/>
            <pc:sldMk cId="1365677743" sldId="726"/>
            <ac:picMk id="6" creationId="{18648902-C848-ED6C-EF04-916E22C6C0DD}"/>
          </ac:picMkLst>
        </pc:picChg>
        <pc:picChg chg="del">
          <ac:chgData name="Guilherme Ruiz Ferreira" userId="6085ef24-5f45-458e-9504-bbbbae0289c0" providerId="ADAL" clId="{B8A53834-310E-8645-B842-469D56F883F8}" dt="2024-03-13T15:44:23.584" v="116" actId="478"/>
          <ac:picMkLst>
            <pc:docMk/>
            <pc:sldMk cId="1365677743" sldId="726"/>
            <ac:picMk id="6" creationId="{D832007D-3928-8753-DCC0-791EE23F0F95}"/>
          </ac:picMkLst>
        </pc:picChg>
        <pc:picChg chg="del">
          <ac:chgData name="Guilherme Ruiz Ferreira" userId="6085ef24-5f45-458e-9504-bbbbae0289c0" providerId="ADAL" clId="{B8A53834-310E-8645-B842-469D56F883F8}" dt="2024-03-13T15:44:21.669" v="114" actId="478"/>
          <ac:picMkLst>
            <pc:docMk/>
            <pc:sldMk cId="1365677743" sldId="726"/>
            <ac:picMk id="7" creationId="{074B494E-0913-F14A-742D-E799AD51FAC3}"/>
          </ac:picMkLst>
        </pc:picChg>
        <pc:picChg chg="add mod">
          <ac:chgData name="Guilherme Ruiz Ferreira" userId="6085ef24-5f45-458e-9504-bbbbae0289c0" providerId="ADAL" clId="{B8A53834-310E-8645-B842-469D56F883F8}" dt="2024-03-13T16:51:47.661" v="121"/>
          <ac:picMkLst>
            <pc:docMk/>
            <pc:sldMk cId="1365677743" sldId="726"/>
            <ac:picMk id="7" creationId="{2B49EFBC-D846-7316-FADB-E0F2737B1BFC}"/>
          </ac:picMkLst>
        </pc:picChg>
        <pc:picChg chg="add mod ord">
          <ac:chgData name="Guilherme Ruiz Ferreira" userId="6085ef24-5f45-458e-9504-bbbbae0289c0" providerId="ADAL" clId="{B8A53834-310E-8645-B842-469D56F883F8}" dt="2024-03-13T16:55:45.901" v="129" actId="26606"/>
          <ac:picMkLst>
            <pc:docMk/>
            <pc:sldMk cId="1365677743" sldId="726"/>
            <ac:picMk id="8" creationId="{C85D8AFA-DC79-38D9-9DCF-2F5E56855823}"/>
          </ac:picMkLst>
        </pc:picChg>
      </pc:sldChg>
      <pc:sldChg chg="addSp delSp modSp new mod ord">
        <pc:chgData name="Guilherme Ruiz Ferreira" userId="6085ef24-5f45-458e-9504-bbbbae0289c0" providerId="ADAL" clId="{B8A53834-310E-8645-B842-469D56F883F8}" dt="2024-03-21T17:46:13.954" v="2337" actId="20577"/>
        <pc:sldMkLst>
          <pc:docMk/>
          <pc:sldMk cId="3130172644" sldId="727"/>
        </pc:sldMkLst>
        <pc:spChg chg="del">
          <ac:chgData name="Guilherme Ruiz Ferreira" userId="6085ef24-5f45-458e-9504-bbbbae0289c0" providerId="ADAL" clId="{B8A53834-310E-8645-B842-469D56F883F8}" dt="2024-03-15T15:09:12.410" v="856" actId="478"/>
          <ac:spMkLst>
            <pc:docMk/>
            <pc:sldMk cId="3130172644" sldId="727"/>
            <ac:spMk id="2" creationId="{48F37DDA-C50B-C914-1BC8-3F1323728A1E}"/>
          </ac:spMkLst>
        </pc:spChg>
        <pc:spChg chg="del">
          <ac:chgData name="Guilherme Ruiz Ferreira" userId="6085ef24-5f45-458e-9504-bbbbae0289c0" providerId="ADAL" clId="{B8A53834-310E-8645-B842-469D56F883F8}" dt="2024-03-13T17:15:48.407" v="146"/>
          <ac:spMkLst>
            <pc:docMk/>
            <pc:sldMk cId="3130172644" sldId="727"/>
            <ac:spMk id="3" creationId="{585DC2DF-61D2-2FBE-B2FB-69AF8C589B52}"/>
          </ac:spMkLst>
        </pc:spChg>
        <pc:spChg chg="add mod">
          <ac:chgData name="Guilherme Ruiz Ferreira" userId="6085ef24-5f45-458e-9504-bbbbae0289c0" providerId="ADAL" clId="{B8A53834-310E-8645-B842-469D56F883F8}" dt="2024-03-15T15:16:21.657" v="997"/>
          <ac:spMkLst>
            <pc:docMk/>
            <pc:sldMk cId="3130172644" sldId="727"/>
            <ac:spMk id="8" creationId="{0CA63CEB-2BD5-DA8F-2B72-EC228226D496}"/>
          </ac:spMkLst>
        </pc:spChg>
        <pc:spChg chg="add mod">
          <ac:chgData name="Guilherme Ruiz Ferreira" userId="6085ef24-5f45-458e-9504-bbbbae0289c0" providerId="ADAL" clId="{B8A53834-310E-8645-B842-469D56F883F8}" dt="2024-03-21T17:46:13.954" v="2337" actId="20577"/>
          <ac:spMkLst>
            <pc:docMk/>
            <pc:sldMk cId="3130172644" sldId="727"/>
            <ac:spMk id="9" creationId="{72106FFE-BFDA-880D-C8D6-6536AE5E4064}"/>
          </ac:spMkLst>
        </pc:spChg>
        <pc:spChg chg="add del mod">
          <ac:chgData name="Guilherme Ruiz Ferreira" userId="6085ef24-5f45-458e-9504-bbbbae0289c0" providerId="ADAL" clId="{B8A53834-310E-8645-B842-469D56F883F8}" dt="2024-03-15T15:15:11.595" v="974" actId="478"/>
          <ac:spMkLst>
            <pc:docMk/>
            <pc:sldMk cId="3130172644" sldId="727"/>
            <ac:spMk id="14" creationId="{3CECBC86-FB25-57A5-0BFA-EB53E2924EF9}"/>
          </ac:spMkLst>
        </pc:spChg>
        <pc:spChg chg="add mod">
          <ac:chgData name="Guilherme Ruiz Ferreira" userId="6085ef24-5f45-458e-9504-bbbbae0289c0" providerId="ADAL" clId="{B8A53834-310E-8645-B842-469D56F883F8}" dt="2024-03-15T15:16:15.714" v="996"/>
          <ac:spMkLst>
            <pc:docMk/>
            <pc:sldMk cId="3130172644" sldId="727"/>
            <ac:spMk id="15" creationId="{2FFC5D5F-252D-A0ED-33A3-76B08E764F54}"/>
          </ac:spMkLst>
        </pc:spChg>
        <pc:picChg chg="add mod modCrop">
          <ac:chgData name="Guilherme Ruiz Ferreira" userId="6085ef24-5f45-458e-9504-bbbbae0289c0" providerId="ADAL" clId="{B8A53834-310E-8645-B842-469D56F883F8}" dt="2024-03-15T15:15:59.649" v="994" actId="18131"/>
          <ac:picMkLst>
            <pc:docMk/>
            <pc:sldMk cId="3130172644" sldId="727"/>
            <ac:picMk id="6" creationId="{A9E9C2D6-0136-804B-D13B-9AF13E15EB48}"/>
          </ac:picMkLst>
        </pc:picChg>
        <pc:picChg chg="add mod modCrop">
          <ac:chgData name="Guilherme Ruiz Ferreira" userId="6085ef24-5f45-458e-9504-bbbbae0289c0" providerId="ADAL" clId="{B8A53834-310E-8645-B842-469D56F883F8}" dt="2024-03-15T15:16:05.577" v="995" actId="14861"/>
          <ac:picMkLst>
            <pc:docMk/>
            <pc:sldMk cId="3130172644" sldId="727"/>
            <ac:picMk id="10" creationId="{1AE28A0E-54F0-63E4-68E5-B5617B2943AE}"/>
          </ac:picMkLst>
        </pc:picChg>
        <pc:picChg chg="add mod">
          <ac:chgData name="Guilherme Ruiz Ferreira" userId="6085ef24-5f45-458e-9504-bbbbae0289c0" providerId="ADAL" clId="{B8A53834-310E-8645-B842-469D56F883F8}" dt="2024-03-15T15:17:12.112" v="998"/>
          <ac:picMkLst>
            <pc:docMk/>
            <pc:sldMk cId="3130172644" sldId="727"/>
            <ac:picMk id="16" creationId="{D519A797-E119-5739-3083-2CA0EDF478CC}"/>
          </ac:picMkLst>
        </pc:picChg>
        <pc:picChg chg="add mod">
          <ac:chgData name="Guilherme Ruiz Ferreira" userId="6085ef24-5f45-458e-9504-bbbbae0289c0" providerId="ADAL" clId="{B8A53834-310E-8645-B842-469D56F883F8}" dt="2024-03-15T15:17:12.112" v="998"/>
          <ac:picMkLst>
            <pc:docMk/>
            <pc:sldMk cId="3130172644" sldId="727"/>
            <ac:picMk id="17" creationId="{B7C7FCBB-8249-8D82-46C0-91868CEA95D7}"/>
          </ac:picMkLst>
        </pc:picChg>
        <pc:cxnChg chg="add mod">
          <ac:chgData name="Guilherme Ruiz Ferreira" userId="6085ef24-5f45-458e-9504-bbbbae0289c0" providerId="ADAL" clId="{B8A53834-310E-8645-B842-469D56F883F8}" dt="2024-03-15T15:14:57.949" v="972" actId="1037"/>
          <ac:cxnSpMkLst>
            <pc:docMk/>
            <pc:sldMk cId="3130172644" sldId="727"/>
            <ac:cxnSpMk id="12" creationId="{163A8F88-CC2E-4799-C041-F81815D827BB}"/>
          </ac:cxnSpMkLst>
        </pc:cxnChg>
        <pc:cxnChg chg="add mod">
          <ac:chgData name="Guilherme Ruiz Ferreira" userId="6085ef24-5f45-458e-9504-bbbbae0289c0" providerId="ADAL" clId="{B8A53834-310E-8645-B842-469D56F883F8}" dt="2024-03-15T15:17:39.297" v="1002" actId="1076"/>
          <ac:cxnSpMkLst>
            <pc:docMk/>
            <pc:sldMk cId="3130172644" sldId="727"/>
            <ac:cxnSpMk id="18" creationId="{B35E0753-34DF-3843-1C9F-83B937F3C790}"/>
          </ac:cxnSpMkLst>
        </pc:cxnChg>
      </pc:sldChg>
      <pc:sldChg chg="addSp delSp modSp add mod">
        <pc:chgData name="Guilherme Ruiz Ferreira" userId="6085ef24-5f45-458e-9504-bbbbae0289c0" providerId="ADAL" clId="{B8A53834-310E-8645-B842-469D56F883F8}" dt="2024-03-25T13:57:19.173" v="4555" actId="20577"/>
        <pc:sldMkLst>
          <pc:docMk/>
          <pc:sldMk cId="1661939877" sldId="728"/>
        </pc:sldMkLst>
        <pc:spChg chg="mod">
          <ac:chgData name="Guilherme Ruiz Ferreira" userId="6085ef24-5f45-458e-9504-bbbbae0289c0" providerId="ADAL" clId="{B8A53834-310E-8645-B842-469D56F883F8}" dt="2024-03-25T13:57:19.173" v="4555" actId="20577"/>
          <ac:spMkLst>
            <pc:docMk/>
            <pc:sldMk cId="1661939877" sldId="728"/>
            <ac:spMk id="2" creationId="{91AEC36C-0A1A-F599-DEE8-A31B11536D2A}"/>
          </ac:spMkLst>
        </pc:spChg>
        <pc:spChg chg="add del mod">
          <ac:chgData name="Guilherme Ruiz Ferreira" userId="6085ef24-5f45-458e-9504-bbbbae0289c0" providerId="ADAL" clId="{B8A53834-310E-8645-B842-469D56F883F8}" dt="2024-03-15T15:00:54.333" v="459" actId="478"/>
          <ac:spMkLst>
            <pc:docMk/>
            <pc:sldMk cId="1661939877" sldId="728"/>
            <ac:spMk id="6" creationId="{005B17E4-F7F7-AE2E-1647-0EB672B941B8}"/>
          </ac:spMkLst>
        </pc:spChg>
        <pc:spChg chg="add mod">
          <ac:chgData name="Guilherme Ruiz Ferreira" userId="6085ef24-5f45-458e-9504-bbbbae0289c0" providerId="ADAL" clId="{B8A53834-310E-8645-B842-469D56F883F8}" dt="2024-03-15T15:00:50.708" v="458"/>
          <ac:spMkLst>
            <pc:docMk/>
            <pc:sldMk cId="1661939877" sldId="728"/>
            <ac:spMk id="9" creationId="{1EEFADD6-EAA3-A264-6DCA-E7A35A046676}"/>
          </ac:spMkLst>
        </pc:spChg>
        <pc:spChg chg="mod">
          <ac:chgData name="Guilherme Ruiz Ferreira" userId="6085ef24-5f45-458e-9504-bbbbae0289c0" providerId="ADAL" clId="{B8A53834-310E-8645-B842-469D56F883F8}" dt="2024-03-15T15:19:56.093" v="1045" actId="1076"/>
          <ac:spMkLst>
            <pc:docMk/>
            <pc:sldMk cId="1661939877" sldId="728"/>
            <ac:spMk id="12" creationId="{D7F2544C-85AC-B902-1EA8-3B19C24BA0A2}"/>
          </ac:spMkLst>
        </pc:spChg>
        <pc:spChg chg="mod">
          <ac:chgData name="Guilherme Ruiz Ferreira" userId="6085ef24-5f45-458e-9504-bbbbae0289c0" providerId="ADAL" clId="{B8A53834-310E-8645-B842-469D56F883F8}" dt="2024-03-25T13:55:39.529" v="4540" actId="1076"/>
          <ac:spMkLst>
            <pc:docMk/>
            <pc:sldMk cId="1661939877" sldId="728"/>
            <ac:spMk id="18" creationId="{5DF7896C-9D49-8907-5216-D7B13D2F12E3}"/>
          </ac:spMkLst>
        </pc:spChg>
        <pc:spChg chg="mod">
          <ac:chgData name="Guilherme Ruiz Ferreira" userId="6085ef24-5f45-458e-9504-bbbbae0289c0" providerId="ADAL" clId="{B8A53834-310E-8645-B842-469D56F883F8}" dt="2024-03-15T15:06:48.343" v="759" actId="1076"/>
          <ac:spMkLst>
            <pc:docMk/>
            <pc:sldMk cId="1661939877" sldId="728"/>
            <ac:spMk id="20" creationId="{939DE9C1-324F-77FB-49A2-C05AC26FAAEB}"/>
          </ac:spMkLst>
        </pc:spChg>
        <pc:picChg chg="mod">
          <ac:chgData name="Guilherme Ruiz Ferreira" userId="6085ef24-5f45-458e-9504-bbbbae0289c0" providerId="ADAL" clId="{B8A53834-310E-8645-B842-469D56F883F8}" dt="2024-03-15T12:46:18.160" v="253" actId="14826"/>
          <ac:picMkLst>
            <pc:docMk/>
            <pc:sldMk cId="1661939877" sldId="728"/>
            <ac:picMk id="3" creationId="{51AA231C-E97E-8823-A560-9E63496B163E}"/>
          </ac:picMkLst>
        </pc:picChg>
        <pc:picChg chg="mod">
          <ac:chgData name="Guilherme Ruiz Ferreira" userId="6085ef24-5f45-458e-9504-bbbbae0289c0" providerId="ADAL" clId="{B8A53834-310E-8645-B842-469D56F883F8}" dt="2024-03-15T12:21:34.453" v="252" actId="14826"/>
          <ac:picMkLst>
            <pc:docMk/>
            <pc:sldMk cId="1661939877" sldId="728"/>
            <ac:picMk id="5" creationId="{DA0A8286-9749-995C-630B-56ABD65BDA5C}"/>
          </ac:picMkLst>
        </pc:picChg>
        <pc:picChg chg="mod">
          <ac:chgData name="Guilherme Ruiz Ferreira" userId="6085ef24-5f45-458e-9504-bbbbae0289c0" providerId="ADAL" clId="{B8A53834-310E-8645-B842-469D56F883F8}" dt="2024-03-15T12:46:34.294" v="254" actId="14826"/>
          <ac:picMkLst>
            <pc:docMk/>
            <pc:sldMk cId="1661939877" sldId="728"/>
            <ac:picMk id="8" creationId="{9A04E69A-2AB1-1EAB-542B-23AC2EB55A43}"/>
          </ac:picMkLst>
        </pc:picChg>
        <pc:cxnChg chg="mod">
          <ac:chgData name="Guilherme Ruiz Ferreira" userId="6085ef24-5f45-458e-9504-bbbbae0289c0" providerId="ADAL" clId="{B8A53834-310E-8645-B842-469D56F883F8}" dt="2024-03-15T15:06:40.394" v="756" actId="1076"/>
          <ac:cxnSpMkLst>
            <pc:docMk/>
            <pc:sldMk cId="1661939877" sldId="728"/>
            <ac:cxnSpMk id="22" creationId="{CC5BD0F1-A839-EAA3-1506-3BAE588645B8}"/>
          </ac:cxnSpMkLst>
        </pc:cxnChg>
      </pc:sldChg>
      <pc:sldChg chg="modSp add del mod">
        <pc:chgData name="Guilherme Ruiz Ferreira" userId="6085ef24-5f45-458e-9504-bbbbae0289c0" providerId="ADAL" clId="{B8A53834-310E-8645-B842-469D56F883F8}" dt="2024-03-14T15:20:12.022" v="214" actId="2696"/>
        <pc:sldMkLst>
          <pc:docMk/>
          <pc:sldMk cId="3875360570" sldId="728"/>
        </pc:sldMkLst>
        <pc:spChg chg="mod">
          <ac:chgData name="Guilherme Ruiz Ferreira" userId="6085ef24-5f45-458e-9504-bbbbae0289c0" providerId="ADAL" clId="{B8A53834-310E-8645-B842-469D56F883F8}" dt="2024-03-13T17:19:42.817" v="213" actId="20577"/>
          <ac:spMkLst>
            <pc:docMk/>
            <pc:sldMk cId="3875360570" sldId="728"/>
            <ac:spMk id="2" creationId="{91AEC36C-0A1A-F599-DEE8-A31B11536D2A}"/>
          </ac:spMkLst>
        </pc:spChg>
      </pc:sldChg>
      <pc:sldChg chg="addSp delSp modSp add mod ord modNotesTx">
        <pc:chgData name="Guilherme Ruiz Ferreira" userId="6085ef24-5f45-458e-9504-bbbbae0289c0" providerId="ADAL" clId="{B8A53834-310E-8645-B842-469D56F883F8}" dt="2024-03-25T13:58:24.193" v="4635" actId="20577"/>
        <pc:sldMkLst>
          <pc:docMk/>
          <pc:sldMk cId="295626165" sldId="729"/>
        </pc:sldMkLst>
        <pc:spChg chg="mod">
          <ac:chgData name="Guilherme Ruiz Ferreira" userId="6085ef24-5f45-458e-9504-bbbbae0289c0" providerId="ADAL" clId="{B8A53834-310E-8645-B842-469D56F883F8}" dt="2024-03-25T13:19:33.039" v="3385" actId="33524"/>
          <ac:spMkLst>
            <pc:docMk/>
            <pc:sldMk cId="295626165" sldId="729"/>
            <ac:spMk id="2" creationId="{91AEC36C-0A1A-F599-DEE8-A31B11536D2A}"/>
          </ac:spMkLst>
        </pc:spChg>
        <pc:spChg chg="del">
          <ac:chgData name="Guilherme Ruiz Ferreira" userId="6085ef24-5f45-458e-9504-bbbbae0289c0" providerId="ADAL" clId="{B8A53834-310E-8645-B842-469D56F883F8}" dt="2024-03-20T16:05:38.169" v="1338" actId="478"/>
          <ac:spMkLst>
            <pc:docMk/>
            <pc:sldMk cId="295626165" sldId="729"/>
            <ac:spMk id="6" creationId="{3EE6B7AB-468A-6587-7F6A-51665B84991F}"/>
          </ac:spMkLst>
        </pc:spChg>
        <pc:spChg chg="del">
          <ac:chgData name="Guilherme Ruiz Ferreira" userId="6085ef24-5f45-458e-9504-bbbbae0289c0" providerId="ADAL" clId="{B8A53834-310E-8645-B842-469D56F883F8}" dt="2024-03-20T16:04:56.941" v="1326" actId="478"/>
          <ac:spMkLst>
            <pc:docMk/>
            <pc:sldMk cId="295626165" sldId="729"/>
            <ac:spMk id="12" creationId="{D7F2544C-85AC-B902-1EA8-3B19C24BA0A2}"/>
          </ac:spMkLst>
        </pc:spChg>
        <pc:spChg chg="del">
          <ac:chgData name="Guilherme Ruiz Ferreira" userId="6085ef24-5f45-458e-9504-bbbbae0289c0" providerId="ADAL" clId="{B8A53834-310E-8645-B842-469D56F883F8}" dt="2024-03-20T16:05:14.670" v="1332" actId="478"/>
          <ac:spMkLst>
            <pc:docMk/>
            <pc:sldMk cId="295626165" sldId="729"/>
            <ac:spMk id="13" creationId="{75D28FC7-B27D-2EC9-7D95-FBD388110D84}"/>
          </ac:spMkLst>
        </pc:spChg>
        <pc:spChg chg="del">
          <ac:chgData name="Guilherme Ruiz Ferreira" userId="6085ef24-5f45-458e-9504-bbbbae0289c0" providerId="ADAL" clId="{B8A53834-310E-8645-B842-469D56F883F8}" dt="2024-03-20T16:05:08.426" v="1330" actId="478"/>
          <ac:spMkLst>
            <pc:docMk/>
            <pc:sldMk cId="295626165" sldId="729"/>
            <ac:spMk id="16" creationId="{9C6EEB54-2D2B-745C-6BD7-24779AC3B497}"/>
          </ac:spMkLst>
        </pc:spChg>
        <pc:spChg chg="del">
          <ac:chgData name="Guilherme Ruiz Ferreira" userId="6085ef24-5f45-458e-9504-bbbbae0289c0" providerId="ADAL" clId="{B8A53834-310E-8645-B842-469D56F883F8}" dt="2024-03-20T16:05:45.435" v="1341" actId="478"/>
          <ac:spMkLst>
            <pc:docMk/>
            <pc:sldMk cId="295626165" sldId="729"/>
            <ac:spMk id="17" creationId="{6795AE6C-6E23-FDE4-642E-0AEFE8AAC70C}"/>
          </ac:spMkLst>
        </pc:spChg>
        <pc:spChg chg="del">
          <ac:chgData name="Guilherme Ruiz Ferreira" userId="6085ef24-5f45-458e-9504-bbbbae0289c0" providerId="ADAL" clId="{B8A53834-310E-8645-B842-469D56F883F8}" dt="2024-03-20T16:05:04.132" v="1328" actId="478"/>
          <ac:spMkLst>
            <pc:docMk/>
            <pc:sldMk cId="295626165" sldId="729"/>
            <ac:spMk id="18" creationId="{5DF7896C-9D49-8907-5216-D7B13D2F12E3}"/>
          </ac:spMkLst>
        </pc:spChg>
        <pc:spChg chg="del">
          <ac:chgData name="Guilherme Ruiz Ferreira" userId="6085ef24-5f45-458e-9504-bbbbae0289c0" providerId="ADAL" clId="{B8A53834-310E-8645-B842-469D56F883F8}" dt="2024-03-20T16:05:39.910" v="1339" actId="478"/>
          <ac:spMkLst>
            <pc:docMk/>
            <pc:sldMk cId="295626165" sldId="729"/>
            <ac:spMk id="20" creationId="{939DE9C1-324F-77FB-49A2-C05AC26FAAEB}"/>
          </ac:spMkLst>
        </pc:spChg>
        <pc:spChg chg="add mod">
          <ac:chgData name="Guilherme Ruiz Ferreira" userId="6085ef24-5f45-458e-9504-bbbbae0289c0" providerId="ADAL" clId="{B8A53834-310E-8645-B842-469D56F883F8}" dt="2024-03-25T13:56:37.511" v="4551" actId="1076"/>
          <ac:spMkLst>
            <pc:docMk/>
            <pc:sldMk cId="295626165" sldId="729"/>
            <ac:spMk id="47" creationId="{59201359-4044-84E3-702B-008D8FF6910E}"/>
          </ac:spMkLst>
        </pc:spChg>
        <pc:picChg chg="del">
          <ac:chgData name="Guilherme Ruiz Ferreira" userId="6085ef24-5f45-458e-9504-bbbbae0289c0" providerId="ADAL" clId="{B8A53834-310E-8645-B842-469D56F883F8}" dt="2024-03-20T16:04:51.100" v="1323" actId="478"/>
          <ac:picMkLst>
            <pc:docMk/>
            <pc:sldMk cId="295626165" sldId="729"/>
            <ac:picMk id="3" creationId="{51AA231C-E97E-8823-A560-9E63496B163E}"/>
          </ac:picMkLst>
        </pc:picChg>
        <pc:picChg chg="mod">
          <ac:chgData name="Guilherme Ruiz Ferreira" userId="6085ef24-5f45-458e-9504-bbbbae0289c0" providerId="ADAL" clId="{B8A53834-310E-8645-B842-469D56F883F8}" dt="2024-03-20T16:05:35.409" v="1337" actId="14100"/>
          <ac:picMkLst>
            <pc:docMk/>
            <pc:sldMk cId="295626165" sldId="729"/>
            <ac:picMk id="5" creationId="{DA0A8286-9749-995C-630B-56ABD65BDA5C}"/>
          </ac:picMkLst>
        </pc:picChg>
        <pc:picChg chg="del">
          <ac:chgData name="Guilherme Ruiz Ferreira" userId="6085ef24-5f45-458e-9504-bbbbae0289c0" providerId="ADAL" clId="{B8A53834-310E-8645-B842-469D56F883F8}" dt="2024-03-20T16:05:05.430" v="1329" actId="478"/>
          <ac:picMkLst>
            <pc:docMk/>
            <pc:sldMk cId="295626165" sldId="729"/>
            <ac:picMk id="8" creationId="{9A04E69A-2AB1-1EAB-542B-23AC2EB55A43}"/>
          </ac:picMkLst>
        </pc:picChg>
        <pc:picChg chg="add mod">
          <ac:chgData name="Guilherme Ruiz Ferreira" userId="6085ef24-5f45-458e-9504-bbbbae0289c0" providerId="ADAL" clId="{B8A53834-310E-8645-B842-469D56F883F8}" dt="2024-03-20T16:54:36.628" v="1813" actId="14826"/>
          <ac:picMkLst>
            <pc:docMk/>
            <pc:sldMk cId="295626165" sldId="729"/>
            <ac:picMk id="9" creationId="{55E0977D-364F-B14D-1EC3-8E22C24D54C1}"/>
          </ac:picMkLst>
        </pc:picChg>
        <pc:picChg chg="add del mod">
          <ac:chgData name="Guilherme Ruiz Ferreira" userId="6085ef24-5f45-458e-9504-bbbbae0289c0" providerId="ADAL" clId="{B8A53834-310E-8645-B842-469D56F883F8}" dt="2024-03-20T16:10:35.785" v="1346" actId="478"/>
          <ac:picMkLst>
            <pc:docMk/>
            <pc:sldMk cId="295626165" sldId="729"/>
            <ac:picMk id="19" creationId="{32E53454-E6A6-7230-6378-3ADB7A71B34D}"/>
          </ac:picMkLst>
        </pc:picChg>
        <pc:cxnChg chg="mod">
          <ac:chgData name="Guilherme Ruiz Ferreira" userId="6085ef24-5f45-458e-9504-bbbbae0289c0" providerId="ADAL" clId="{B8A53834-310E-8645-B842-469D56F883F8}" dt="2024-03-20T16:05:22.205" v="1334" actId="1076"/>
          <ac:cxnSpMkLst>
            <pc:docMk/>
            <pc:sldMk cId="295626165" sldId="729"/>
            <ac:cxnSpMk id="15" creationId="{73CCFF69-44E7-63FD-79B9-79A2DBC80752}"/>
          </ac:cxnSpMkLst>
        </pc:cxnChg>
        <pc:cxnChg chg="del">
          <ac:chgData name="Guilherme Ruiz Ferreira" userId="6085ef24-5f45-458e-9504-bbbbae0289c0" providerId="ADAL" clId="{B8A53834-310E-8645-B842-469D56F883F8}" dt="2024-03-20T16:05:41.649" v="1340" actId="478"/>
          <ac:cxnSpMkLst>
            <pc:docMk/>
            <pc:sldMk cId="295626165" sldId="729"/>
            <ac:cxnSpMk id="22" creationId="{CC5BD0F1-A839-EAA3-1506-3BAE588645B8}"/>
          </ac:cxnSpMkLst>
        </pc:cxnChg>
        <pc:cxnChg chg="add mod">
          <ac:chgData name="Guilherme Ruiz Ferreira" userId="6085ef24-5f45-458e-9504-bbbbae0289c0" providerId="ADAL" clId="{B8A53834-310E-8645-B842-469D56F883F8}" dt="2024-03-20T16:27:13.696" v="1440" actId="1076"/>
          <ac:cxnSpMkLst>
            <pc:docMk/>
            <pc:sldMk cId="295626165" sldId="729"/>
            <ac:cxnSpMk id="23" creationId="{92689099-A8D5-9156-7598-2E8E88CF3946}"/>
          </ac:cxnSpMkLst>
        </pc:cxnChg>
        <pc:cxnChg chg="add mod">
          <ac:chgData name="Guilherme Ruiz Ferreira" userId="6085ef24-5f45-458e-9504-bbbbae0289c0" providerId="ADAL" clId="{B8A53834-310E-8645-B842-469D56F883F8}" dt="2024-03-20T16:27:10.543" v="1439" actId="1076"/>
          <ac:cxnSpMkLst>
            <pc:docMk/>
            <pc:sldMk cId="295626165" sldId="729"/>
            <ac:cxnSpMk id="24" creationId="{758DED6E-85C9-CFA2-1E41-0B8A7068A5B6}"/>
          </ac:cxnSpMkLst>
        </pc:cxnChg>
        <pc:cxnChg chg="add mod">
          <ac:chgData name="Guilherme Ruiz Ferreira" userId="6085ef24-5f45-458e-9504-bbbbae0289c0" providerId="ADAL" clId="{B8A53834-310E-8645-B842-469D56F883F8}" dt="2024-03-20T16:17:36.186" v="1435" actId="14100"/>
          <ac:cxnSpMkLst>
            <pc:docMk/>
            <pc:sldMk cId="295626165" sldId="729"/>
            <ac:cxnSpMk id="30" creationId="{594EA46E-5518-380A-58E4-D04AE2FD1708}"/>
          </ac:cxnSpMkLst>
        </pc:cxnChg>
        <pc:cxnChg chg="add mod">
          <ac:chgData name="Guilherme Ruiz Ferreira" userId="6085ef24-5f45-458e-9504-bbbbae0289c0" providerId="ADAL" clId="{B8A53834-310E-8645-B842-469D56F883F8}" dt="2024-03-20T16:51:42.213" v="1811" actId="1036"/>
          <ac:cxnSpMkLst>
            <pc:docMk/>
            <pc:sldMk cId="295626165" sldId="729"/>
            <ac:cxnSpMk id="33" creationId="{1E9E038F-EABB-4913-AF5A-C16DA9B6370B}"/>
          </ac:cxnSpMkLst>
        </pc:cxnChg>
      </pc:sldChg>
      <pc:sldChg chg="add del">
        <pc:chgData name="Guilherme Ruiz Ferreira" userId="6085ef24-5f45-458e-9504-bbbbae0289c0" providerId="ADAL" clId="{B8A53834-310E-8645-B842-469D56F883F8}" dt="2024-03-20T16:04:41.969" v="1320" actId="2696"/>
        <pc:sldMkLst>
          <pc:docMk/>
          <pc:sldMk cId="1164156635" sldId="729"/>
        </pc:sldMkLst>
      </pc:sldChg>
      <pc:sldChg chg="addSp delSp modSp add mod modShow">
        <pc:chgData name="Guilherme Ruiz Ferreira" userId="6085ef24-5f45-458e-9504-bbbbae0289c0" providerId="ADAL" clId="{B8A53834-310E-8645-B842-469D56F883F8}" dt="2024-03-25T13:57:03.076" v="4553" actId="20577"/>
        <pc:sldMkLst>
          <pc:docMk/>
          <pc:sldMk cId="2927375017" sldId="730"/>
        </pc:sldMkLst>
        <pc:spChg chg="mod">
          <ac:chgData name="Guilherme Ruiz Ferreira" userId="6085ef24-5f45-458e-9504-bbbbae0289c0" providerId="ADAL" clId="{B8A53834-310E-8645-B842-469D56F883F8}" dt="2024-03-25T13:57:03.076" v="4553" actId="20577"/>
          <ac:spMkLst>
            <pc:docMk/>
            <pc:sldMk cId="2927375017" sldId="730"/>
            <ac:spMk id="2" creationId="{91AEC36C-0A1A-F599-DEE8-A31B11536D2A}"/>
          </ac:spMkLst>
        </pc:spChg>
        <pc:spChg chg="add mod">
          <ac:chgData name="Guilherme Ruiz Ferreira" userId="6085ef24-5f45-458e-9504-bbbbae0289c0" providerId="ADAL" clId="{B8A53834-310E-8645-B842-469D56F883F8}" dt="2024-03-22T11:05:44.460" v="2476" actId="14100"/>
          <ac:spMkLst>
            <pc:docMk/>
            <pc:sldMk cId="2927375017" sldId="730"/>
            <ac:spMk id="8" creationId="{7F9129A4-3ABE-BB67-B12B-D9915D2D91BF}"/>
          </ac:spMkLst>
        </pc:spChg>
        <pc:picChg chg="add mod">
          <ac:chgData name="Guilherme Ruiz Ferreira" userId="6085ef24-5f45-458e-9504-bbbbae0289c0" providerId="ADAL" clId="{B8A53834-310E-8645-B842-469D56F883F8}" dt="2024-03-22T11:04:28.032" v="2447" actId="1076"/>
          <ac:picMkLst>
            <pc:docMk/>
            <pc:sldMk cId="2927375017" sldId="730"/>
            <ac:picMk id="3" creationId="{039D1364-53D2-BD52-3624-CC8F65CC4C82}"/>
          </ac:picMkLst>
        </pc:picChg>
        <pc:picChg chg="del">
          <ac:chgData name="Guilherme Ruiz Ferreira" userId="6085ef24-5f45-458e-9504-bbbbae0289c0" providerId="ADAL" clId="{B8A53834-310E-8645-B842-469D56F883F8}" dt="2024-03-20T16:10:40.957" v="1348" actId="478"/>
          <ac:picMkLst>
            <pc:docMk/>
            <pc:sldMk cId="2927375017" sldId="730"/>
            <ac:picMk id="5" creationId="{DA0A8286-9749-995C-630B-56ABD65BDA5C}"/>
          </ac:picMkLst>
        </pc:picChg>
        <pc:picChg chg="del">
          <ac:chgData name="Guilherme Ruiz Ferreira" userId="6085ef24-5f45-458e-9504-bbbbae0289c0" providerId="ADAL" clId="{B8A53834-310E-8645-B842-469D56F883F8}" dt="2024-03-20T16:10:39.582" v="1347" actId="478"/>
          <ac:picMkLst>
            <pc:docMk/>
            <pc:sldMk cId="2927375017" sldId="730"/>
            <ac:picMk id="9" creationId="{55E0977D-364F-B14D-1EC3-8E22C24D54C1}"/>
          </ac:picMkLst>
        </pc:picChg>
        <pc:picChg chg="mod">
          <ac:chgData name="Guilherme Ruiz Ferreira" userId="6085ef24-5f45-458e-9504-bbbbae0289c0" providerId="ADAL" clId="{B8A53834-310E-8645-B842-469D56F883F8}" dt="2024-03-22T11:01:19.111" v="2440" actId="1076"/>
          <ac:picMkLst>
            <pc:docMk/>
            <pc:sldMk cId="2927375017" sldId="730"/>
            <ac:picMk id="19" creationId="{32E53454-E6A6-7230-6378-3ADB7A71B34D}"/>
          </ac:picMkLst>
        </pc:picChg>
        <pc:cxnChg chg="add mod">
          <ac:chgData name="Guilherme Ruiz Ferreira" userId="6085ef24-5f45-458e-9504-bbbbae0289c0" providerId="ADAL" clId="{B8A53834-310E-8645-B842-469D56F883F8}" dt="2024-03-22T11:01:11.131" v="2438"/>
          <ac:cxnSpMkLst>
            <pc:docMk/>
            <pc:sldMk cId="2927375017" sldId="730"/>
            <ac:cxnSpMk id="6" creationId="{32027FC3-C89D-3378-4694-B72F2D7F910D}"/>
          </ac:cxnSpMkLst>
        </pc:cxnChg>
        <pc:cxnChg chg="add mod">
          <ac:chgData name="Guilherme Ruiz Ferreira" userId="6085ef24-5f45-458e-9504-bbbbae0289c0" providerId="ADAL" clId="{B8A53834-310E-8645-B842-469D56F883F8}" dt="2024-03-22T11:05:54.153" v="2477" actId="1582"/>
          <ac:cxnSpMkLst>
            <pc:docMk/>
            <pc:sldMk cId="2927375017" sldId="730"/>
            <ac:cxnSpMk id="12" creationId="{450BA022-18D9-5AE8-BB39-F9E55C841E21}"/>
          </ac:cxnSpMkLst>
        </pc:cxnChg>
        <pc:cxnChg chg="add mod">
          <ac:chgData name="Guilherme Ruiz Ferreira" userId="6085ef24-5f45-458e-9504-bbbbae0289c0" providerId="ADAL" clId="{B8A53834-310E-8645-B842-469D56F883F8}" dt="2024-03-22T11:05:54.153" v="2477" actId="1582"/>
          <ac:cxnSpMkLst>
            <pc:docMk/>
            <pc:sldMk cId="2927375017" sldId="730"/>
            <ac:cxnSpMk id="14" creationId="{63329539-077D-ED85-E501-99799E04E624}"/>
          </ac:cxnSpMkLst>
        </pc:cxnChg>
        <pc:cxnChg chg="del">
          <ac:chgData name="Guilherme Ruiz Ferreira" userId="6085ef24-5f45-458e-9504-bbbbae0289c0" providerId="ADAL" clId="{B8A53834-310E-8645-B842-469D56F883F8}" dt="2024-03-20T16:10:42.448" v="1349" actId="478"/>
          <ac:cxnSpMkLst>
            <pc:docMk/>
            <pc:sldMk cId="2927375017" sldId="730"/>
            <ac:cxnSpMk id="15" creationId="{73CCFF69-44E7-63FD-79B9-79A2DBC80752}"/>
          </ac:cxnSpMkLst>
        </pc:cxnChg>
      </pc:sldChg>
      <pc:sldChg chg="addSp delSp modSp add mod ord">
        <pc:chgData name="Guilherme Ruiz Ferreira" userId="6085ef24-5f45-458e-9504-bbbbae0289c0" providerId="ADAL" clId="{B8A53834-310E-8645-B842-469D56F883F8}" dt="2024-03-25T14:50:35.332" v="6787" actId="20577"/>
        <pc:sldMkLst>
          <pc:docMk/>
          <pc:sldMk cId="4005459675" sldId="731"/>
        </pc:sldMkLst>
        <pc:spChg chg="mod">
          <ac:chgData name="Guilherme Ruiz Ferreira" userId="6085ef24-5f45-458e-9504-bbbbae0289c0" providerId="ADAL" clId="{B8A53834-310E-8645-B842-469D56F883F8}" dt="2024-03-25T14:50:35.332" v="6787" actId="20577"/>
          <ac:spMkLst>
            <pc:docMk/>
            <pc:sldMk cId="4005459675" sldId="731"/>
            <ac:spMk id="2" creationId="{79259A73-A8F2-5B8E-834C-02344248ACFF}"/>
          </ac:spMkLst>
        </pc:spChg>
        <pc:spChg chg="del">
          <ac:chgData name="Guilherme Ruiz Ferreira" userId="6085ef24-5f45-458e-9504-bbbbae0289c0" providerId="ADAL" clId="{B8A53834-310E-8645-B842-469D56F883F8}" dt="2024-03-20T16:31:16.278" v="1464" actId="478"/>
          <ac:spMkLst>
            <pc:docMk/>
            <pc:sldMk cId="4005459675" sldId="731"/>
            <ac:spMk id="6" creationId="{4AAE0D1B-A08D-13D7-1048-27AD6435BA1B}"/>
          </ac:spMkLst>
        </pc:spChg>
        <pc:spChg chg="del">
          <ac:chgData name="Guilherme Ruiz Ferreira" userId="6085ef24-5f45-458e-9504-bbbbae0289c0" providerId="ADAL" clId="{B8A53834-310E-8645-B842-469D56F883F8}" dt="2024-03-20T16:31:09.081" v="1462" actId="478"/>
          <ac:spMkLst>
            <pc:docMk/>
            <pc:sldMk cId="4005459675" sldId="731"/>
            <ac:spMk id="12" creationId="{20974A7E-9D52-4A30-4B40-ADF43F06B711}"/>
          </ac:spMkLst>
        </pc:spChg>
        <pc:spChg chg="del">
          <ac:chgData name="Guilherme Ruiz Ferreira" userId="6085ef24-5f45-458e-9504-bbbbae0289c0" providerId="ADAL" clId="{B8A53834-310E-8645-B842-469D56F883F8}" dt="2024-03-20T16:31:12.590" v="1463" actId="478"/>
          <ac:spMkLst>
            <pc:docMk/>
            <pc:sldMk cId="4005459675" sldId="731"/>
            <ac:spMk id="13" creationId="{AC8EF69C-8565-1FDA-0B03-45A0B2BC1B72}"/>
          </ac:spMkLst>
        </pc:spChg>
        <pc:spChg chg="add mod">
          <ac:chgData name="Guilherme Ruiz Ferreira" userId="6085ef24-5f45-458e-9504-bbbbae0289c0" providerId="ADAL" clId="{B8A53834-310E-8645-B842-469D56F883F8}" dt="2024-03-20T16:39:46.919" v="1781" actId="1076"/>
          <ac:spMkLst>
            <pc:docMk/>
            <pc:sldMk cId="4005459675" sldId="731"/>
            <ac:spMk id="14" creationId="{B8652FCE-89F5-7934-DC14-263AD599D9CD}"/>
          </ac:spMkLst>
        </pc:spChg>
        <pc:spChg chg="del">
          <ac:chgData name="Guilherme Ruiz Ferreira" userId="6085ef24-5f45-458e-9504-bbbbae0289c0" providerId="ADAL" clId="{B8A53834-310E-8645-B842-469D56F883F8}" dt="2024-03-20T16:31:25.369" v="1467" actId="478"/>
          <ac:spMkLst>
            <pc:docMk/>
            <pc:sldMk cId="4005459675" sldId="731"/>
            <ac:spMk id="16" creationId="{1D9E81B2-1088-A2E2-260D-8E3BFFD40265}"/>
          </ac:spMkLst>
        </pc:spChg>
        <pc:spChg chg="del">
          <ac:chgData name="Guilherme Ruiz Ferreira" userId="6085ef24-5f45-458e-9504-bbbbae0289c0" providerId="ADAL" clId="{B8A53834-310E-8645-B842-469D56F883F8}" dt="2024-03-20T16:31:25.369" v="1467" actId="478"/>
          <ac:spMkLst>
            <pc:docMk/>
            <pc:sldMk cId="4005459675" sldId="731"/>
            <ac:spMk id="17" creationId="{D77EECA1-45BA-483A-9D5B-3F9A3752AF73}"/>
          </ac:spMkLst>
        </pc:spChg>
        <pc:spChg chg="add mod">
          <ac:chgData name="Guilherme Ruiz Ferreira" userId="6085ef24-5f45-458e-9504-bbbbae0289c0" providerId="ADAL" clId="{B8A53834-310E-8645-B842-469D56F883F8}" dt="2024-03-20T16:49:27.432" v="1783" actId="1076"/>
          <ac:spMkLst>
            <pc:docMk/>
            <pc:sldMk cId="4005459675" sldId="731"/>
            <ac:spMk id="19" creationId="{1060C0F7-98EF-3D8E-CEB8-623BCB7C4974}"/>
          </ac:spMkLst>
        </pc:spChg>
        <pc:spChg chg="del">
          <ac:chgData name="Guilherme Ruiz Ferreira" userId="6085ef24-5f45-458e-9504-bbbbae0289c0" providerId="ADAL" clId="{B8A53834-310E-8645-B842-469D56F883F8}" dt="2024-03-20T16:31:25.369" v="1467" actId="478"/>
          <ac:spMkLst>
            <pc:docMk/>
            <pc:sldMk cId="4005459675" sldId="731"/>
            <ac:spMk id="20" creationId="{B47488A2-02BC-5978-F36B-DFE1916A1183}"/>
          </ac:spMkLst>
        </pc:spChg>
        <pc:picChg chg="del">
          <ac:chgData name="Guilherme Ruiz Ferreira" userId="6085ef24-5f45-458e-9504-bbbbae0289c0" providerId="ADAL" clId="{B8A53834-310E-8645-B842-469D56F883F8}" dt="2024-03-20T16:31:06.506" v="1461" actId="478"/>
          <ac:picMkLst>
            <pc:docMk/>
            <pc:sldMk cId="4005459675" sldId="731"/>
            <ac:picMk id="3" creationId="{B74BAC64-E2AE-4D4E-2B30-79E4953F1198}"/>
          </ac:picMkLst>
        </pc:picChg>
        <pc:picChg chg="del">
          <ac:chgData name="Guilherme Ruiz Ferreira" userId="6085ef24-5f45-458e-9504-bbbbae0289c0" providerId="ADAL" clId="{B8A53834-310E-8645-B842-469D56F883F8}" dt="2024-03-20T16:31:27.523" v="1469" actId="478"/>
          <ac:picMkLst>
            <pc:docMk/>
            <pc:sldMk cId="4005459675" sldId="731"/>
            <ac:picMk id="5" creationId="{ABED17DD-080E-4988-6BDD-B7BD98CD001B}"/>
          </ac:picMkLst>
        </pc:picChg>
        <pc:picChg chg="del">
          <ac:chgData name="Guilherme Ruiz Ferreira" userId="6085ef24-5f45-458e-9504-bbbbae0289c0" providerId="ADAL" clId="{B8A53834-310E-8645-B842-469D56F883F8}" dt="2024-03-20T16:31:26.825" v="1468" actId="478"/>
          <ac:picMkLst>
            <pc:docMk/>
            <pc:sldMk cId="4005459675" sldId="731"/>
            <ac:picMk id="8" creationId="{FC4DB489-22CC-F9A1-FA18-90B28BB39C8D}"/>
          </ac:picMkLst>
        </pc:picChg>
        <pc:picChg chg="add mod">
          <ac:chgData name="Guilherme Ruiz Ferreira" userId="6085ef24-5f45-458e-9504-bbbbae0289c0" providerId="ADAL" clId="{B8A53834-310E-8645-B842-469D56F883F8}" dt="2024-03-20T16:31:30.126" v="1470" actId="1076"/>
          <ac:picMkLst>
            <pc:docMk/>
            <pc:sldMk cId="4005459675" sldId="731"/>
            <ac:picMk id="9" creationId="{CEA69155-2662-A18A-AB8F-0E349A0128E5}"/>
          </ac:picMkLst>
        </pc:picChg>
        <pc:picChg chg="add mod">
          <ac:chgData name="Guilherme Ruiz Ferreira" userId="6085ef24-5f45-458e-9504-bbbbae0289c0" providerId="ADAL" clId="{B8A53834-310E-8645-B842-469D56F883F8}" dt="2024-03-20T16:49:27.432" v="1783" actId="1076"/>
          <ac:picMkLst>
            <pc:docMk/>
            <pc:sldMk cId="4005459675" sldId="731"/>
            <ac:picMk id="18" creationId="{B5606D31-5F9C-1378-BD59-C2C314A4DDA5}"/>
          </ac:picMkLst>
        </pc:picChg>
        <pc:cxnChg chg="del">
          <ac:chgData name="Guilherme Ruiz Ferreira" userId="6085ef24-5f45-458e-9504-bbbbae0289c0" providerId="ADAL" clId="{B8A53834-310E-8645-B842-469D56F883F8}" dt="2024-03-20T16:31:25.369" v="1467" actId="478"/>
          <ac:cxnSpMkLst>
            <pc:docMk/>
            <pc:sldMk cId="4005459675" sldId="731"/>
            <ac:cxnSpMk id="22" creationId="{CDCC1922-32CD-70E6-37F3-50890D5062B6}"/>
          </ac:cxnSpMkLst>
        </pc:cxnChg>
      </pc:sldChg>
      <pc:sldChg chg="addSp delSp modSp add mod ord modNotesTx">
        <pc:chgData name="Guilherme Ruiz Ferreira" userId="6085ef24-5f45-458e-9504-bbbbae0289c0" providerId="ADAL" clId="{B8A53834-310E-8645-B842-469D56F883F8}" dt="2024-03-25T14:46:01.710" v="6728" actId="14100"/>
        <pc:sldMkLst>
          <pc:docMk/>
          <pc:sldMk cId="3001405316" sldId="732"/>
        </pc:sldMkLst>
        <pc:spChg chg="mod">
          <ac:chgData name="Guilherme Ruiz Ferreira" userId="6085ef24-5f45-458e-9504-bbbbae0289c0" providerId="ADAL" clId="{B8A53834-310E-8645-B842-469D56F883F8}" dt="2024-03-25T14:11:04.266" v="4944" actId="20577"/>
          <ac:spMkLst>
            <pc:docMk/>
            <pc:sldMk cId="3001405316" sldId="732"/>
            <ac:spMk id="2" creationId="{EDB3F63D-A15C-DC2C-448A-FD5CA689CA0E}"/>
          </ac:spMkLst>
        </pc:spChg>
        <pc:spChg chg="del mod">
          <ac:chgData name="Guilherme Ruiz Ferreira" userId="6085ef24-5f45-458e-9504-bbbbae0289c0" providerId="ADAL" clId="{B8A53834-310E-8645-B842-469D56F883F8}" dt="2024-03-25T11:49:36.179" v="2697" actId="478"/>
          <ac:spMkLst>
            <pc:docMk/>
            <pc:sldMk cId="3001405316" sldId="732"/>
            <ac:spMk id="3" creationId="{383F9663-09C4-98C0-7339-3765FDEE9C7F}"/>
          </ac:spMkLst>
        </pc:spChg>
        <pc:spChg chg="mod">
          <ac:chgData name="Guilherme Ruiz Ferreira" userId="6085ef24-5f45-458e-9504-bbbbae0289c0" providerId="ADAL" clId="{B8A53834-310E-8645-B842-469D56F883F8}" dt="2024-03-25T14:29:57.431" v="6112" actId="1076"/>
          <ac:spMkLst>
            <pc:docMk/>
            <pc:sldMk cId="3001405316" sldId="732"/>
            <ac:spMk id="4" creationId="{160A6876-3DF2-76D4-653C-4E08167A381E}"/>
          </ac:spMkLst>
        </pc:spChg>
        <pc:spChg chg="add del mod">
          <ac:chgData name="Guilherme Ruiz Ferreira" userId="6085ef24-5f45-458e-9504-bbbbae0289c0" providerId="ADAL" clId="{B8A53834-310E-8645-B842-469D56F883F8}" dt="2024-03-25T11:49:38.397" v="2698" actId="478"/>
          <ac:spMkLst>
            <pc:docMk/>
            <pc:sldMk cId="3001405316" sldId="732"/>
            <ac:spMk id="6" creationId="{F0E7DA28-30CA-7EB9-BA87-3C396D960355}"/>
          </ac:spMkLst>
        </pc:spChg>
        <pc:spChg chg="mod">
          <ac:chgData name="Guilherme Ruiz Ferreira" userId="6085ef24-5f45-458e-9504-bbbbae0289c0" providerId="ADAL" clId="{B8A53834-310E-8645-B842-469D56F883F8}" dt="2024-03-25T14:29:57.431" v="6112" actId="1076"/>
          <ac:spMkLst>
            <pc:docMk/>
            <pc:sldMk cId="3001405316" sldId="732"/>
            <ac:spMk id="7" creationId="{138EFDE1-3E21-BEA8-ACBC-A9DF47616B82}"/>
          </ac:spMkLst>
        </pc:spChg>
        <pc:spChg chg="add mod">
          <ac:chgData name="Guilherme Ruiz Ferreira" userId="6085ef24-5f45-458e-9504-bbbbae0289c0" providerId="ADAL" clId="{B8A53834-310E-8645-B842-469D56F883F8}" dt="2024-03-25T14:30:16.847" v="6115" actId="1076"/>
          <ac:spMkLst>
            <pc:docMk/>
            <pc:sldMk cId="3001405316" sldId="732"/>
            <ac:spMk id="8" creationId="{0FFB019E-F992-4D71-E6CE-4B825E6870EA}"/>
          </ac:spMkLst>
        </pc:spChg>
        <pc:spChg chg="mod">
          <ac:chgData name="Guilherme Ruiz Ferreira" userId="6085ef24-5f45-458e-9504-bbbbae0289c0" providerId="ADAL" clId="{B8A53834-310E-8645-B842-469D56F883F8}" dt="2024-03-25T14:30:16.847" v="6115" actId="1076"/>
          <ac:spMkLst>
            <pc:docMk/>
            <pc:sldMk cId="3001405316" sldId="732"/>
            <ac:spMk id="16" creationId="{D6A96CB3-A6B3-6BAD-A426-3E0882940F41}"/>
          </ac:spMkLst>
        </pc:spChg>
        <pc:spChg chg="del">
          <ac:chgData name="Guilherme Ruiz Ferreira" userId="6085ef24-5f45-458e-9504-bbbbae0289c0" providerId="ADAL" clId="{B8A53834-310E-8645-B842-469D56F883F8}" dt="2024-03-25T11:49:43.154" v="2700" actId="478"/>
          <ac:spMkLst>
            <pc:docMk/>
            <pc:sldMk cId="3001405316" sldId="732"/>
            <ac:spMk id="20" creationId="{85F30E20-16D6-E49C-53DB-931FB1F5ABD0}"/>
          </ac:spMkLst>
        </pc:spChg>
        <pc:spChg chg="del">
          <ac:chgData name="Guilherme Ruiz Ferreira" userId="6085ef24-5f45-458e-9504-bbbbae0289c0" providerId="ADAL" clId="{B8A53834-310E-8645-B842-469D56F883F8}" dt="2024-03-25T11:49:44.729" v="2701" actId="478"/>
          <ac:spMkLst>
            <pc:docMk/>
            <pc:sldMk cId="3001405316" sldId="732"/>
            <ac:spMk id="21" creationId="{E47706F2-E509-1C1F-7757-9D741FE78BA9}"/>
          </ac:spMkLst>
        </pc:spChg>
        <pc:spChg chg="mod">
          <ac:chgData name="Guilherme Ruiz Ferreira" userId="6085ef24-5f45-458e-9504-bbbbae0289c0" providerId="ADAL" clId="{B8A53834-310E-8645-B842-469D56F883F8}" dt="2024-03-25T14:30:16.847" v="6115" actId="1076"/>
          <ac:spMkLst>
            <pc:docMk/>
            <pc:sldMk cId="3001405316" sldId="732"/>
            <ac:spMk id="22" creationId="{01AE523F-6A2F-2C7E-E04E-9AB886B9162A}"/>
          </ac:spMkLst>
        </pc:spChg>
        <pc:spChg chg="mod">
          <ac:chgData name="Guilherme Ruiz Ferreira" userId="6085ef24-5f45-458e-9504-bbbbae0289c0" providerId="ADAL" clId="{B8A53834-310E-8645-B842-469D56F883F8}" dt="2024-03-25T14:30:16.847" v="6115" actId="1076"/>
          <ac:spMkLst>
            <pc:docMk/>
            <pc:sldMk cId="3001405316" sldId="732"/>
            <ac:spMk id="23" creationId="{7A2DC553-8FEA-3E9F-C5BC-F18FB5969FCF}"/>
          </ac:spMkLst>
        </pc:spChg>
        <pc:picChg chg="add del mod">
          <ac:chgData name="Guilherme Ruiz Ferreira" userId="6085ef24-5f45-458e-9504-bbbbae0289c0" providerId="ADAL" clId="{B8A53834-310E-8645-B842-469D56F883F8}" dt="2024-03-25T13:34:25.856" v="4068" actId="478"/>
          <ac:picMkLst>
            <pc:docMk/>
            <pc:sldMk cId="3001405316" sldId="732"/>
            <ac:picMk id="9" creationId="{8F0FC916-C199-0BFD-EA03-AA35857F10C1}"/>
          </ac:picMkLst>
        </pc:picChg>
        <pc:picChg chg="add mod">
          <ac:chgData name="Guilherme Ruiz Ferreira" userId="6085ef24-5f45-458e-9504-bbbbae0289c0" providerId="ADAL" clId="{B8A53834-310E-8645-B842-469D56F883F8}" dt="2024-03-25T14:30:16.847" v="6115" actId="1076"/>
          <ac:picMkLst>
            <pc:docMk/>
            <pc:sldMk cId="3001405316" sldId="732"/>
            <ac:picMk id="12" creationId="{8083F4CC-2860-F95B-8004-77D717606FC9}"/>
          </ac:picMkLst>
        </pc:picChg>
        <pc:picChg chg="del mod">
          <ac:chgData name="Guilherme Ruiz Ferreira" userId="6085ef24-5f45-458e-9504-bbbbae0289c0" providerId="ADAL" clId="{B8A53834-310E-8645-B842-469D56F883F8}" dt="2024-03-25T14:07:03.944" v="4882" actId="478"/>
          <ac:picMkLst>
            <pc:docMk/>
            <pc:sldMk cId="3001405316" sldId="732"/>
            <ac:picMk id="24" creationId="{34611745-C027-580B-1158-1BF92E52FAC5}"/>
          </ac:picMkLst>
        </pc:picChg>
        <pc:picChg chg="del">
          <ac:chgData name="Guilherme Ruiz Ferreira" userId="6085ef24-5f45-458e-9504-bbbbae0289c0" providerId="ADAL" clId="{B8A53834-310E-8645-B842-469D56F883F8}" dt="2024-03-25T11:49:39.702" v="2699" actId="478"/>
          <ac:picMkLst>
            <pc:docMk/>
            <pc:sldMk cId="3001405316" sldId="732"/>
            <ac:picMk id="25" creationId="{6F3C68D8-9F23-DD4D-BCCA-EB9C20533C35}"/>
          </ac:picMkLst>
        </pc:picChg>
        <pc:picChg chg="add mod">
          <ac:chgData name="Guilherme Ruiz Ferreira" userId="6085ef24-5f45-458e-9504-bbbbae0289c0" providerId="ADAL" clId="{B8A53834-310E-8645-B842-469D56F883F8}" dt="2024-03-25T14:30:16.847" v="6115" actId="1076"/>
          <ac:picMkLst>
            <pc:docMk/>
            <pc:sldMk cId="3001405316" sldId="732"/>
            <ac:picMk id="1026" creationId="{52C1AABA-FB2D-523C-7077-E042E1E55B74}"/>
          </ac:picMkLst>
        </pc:picChg>
        <pc:cxnChg chg="mod">
          <ac:chgData name="Guilherme Ruiz Ferreira" userId="6085ef24-5f45-458e-9504-bbbbae0289c0" providerId="ADAL" clId="{B8A53834-310E-8645-B842-469D56F883F8}" dt="2024-03-25T14:46:01.710" v="6728" actId="14100"/>
          <ac:cxnSpMkLst>
            <pc:docMk/>
            <pc:sldMk cId="3001405316" sldId="732"/>
            <ac:cxnSpMk id="14" creationId="{4DBDC227-B865-AE1F-2DED-E373856DF7A1}"/>
          </ac:cxnSpMkLst>
        </pc:cxnChg>
      </pc:sldChg>
      <pc:sldChg chg="addSp delSp modSp add mod">
        <pc:chgData name="Guilherme Ruiz Ferreira" userId="6085ef24-5f45-458e-9504-bbbbae0289c0" providerId="ADAL" clId="{B8A53834-310E-8645-B842-469D56F883F8}" dt="2024-03-22T11:41:19.274" v="2607"/>
        <pc:sldMkLst>
          <pc:docMk/>
          <pc:sldMk cId="1885579331" sldId="733"/>
        </pc:sldMkLst>
        <pc:spChg chg="mod">
          <ac:chgData name="Guilherme Ruiz Ferreira" userId="6085ef24-5f45-458e-9504-bbbbae0289c0" providerId="ADAL" clId="{B8A53834-310E-8645-B842-469D56F883F8}" dt="2024-03-21T18:00:04.066" v="2414" actId="20577"/>
          <ac:spMkLst>
            <pc:docMk/>
            <pc:sldMk cId="1885579331" sldId="733"/>
            <ac:spMk id="2" creationId="{583CCE6B-42E6-374A-947D-2D28578E7817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3" creationId="{DDB12799-018D-1643-8D0C-98D95E36C39E}"/>
          </ac:spMkLst>
        </pc:spChg>
        <pc:spChg chg="del">
          <ac:chgData name="Guilherme Ruiz Ferreira" userId="6085ef24-5f45-458e-9504-bbbbae0289c0" providerId="ADAL" clId="{B8A53834-310E-8645-B842-469D56F883F8}" dt="2024-03-21T18:00:09.384" v="2416" actId="478"/>
          <ac:spMkLst>
            <pc:docMk/>
            <pc:sldMk cId="1885579331" sldId="733"/>
            <ac:spMk id="8" creationId="{7DA89260-992A-174F-BE92-BE3AD83886EC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9" creationId="{BA1DE377-1DDA-BA4B-9F56-F9324463F6DB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10" creationId="{A80D3593-C8A9-2A49-A77E-1017D968E507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11" creationId="{94CC1D97-5F3D-D94A-863B-DFC41B92AD49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1885579331" sldId="733"/>
            <ac:spMk id="14" creationId="{B9B80E10-B384-25B3-2A2A-CFEBF3F28AB6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1885579331" sldId="733"/>
            <ac:spMk id="15" creationId="{8B73E69B-2E93-2781-ED4F-19D6938BA834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17" creationId="{6C86C7B4-8B50-594A-8A4E-2F1EF5296E61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25" creationId="{90D06A0B-5C83-F84F-A995-6CCC8371F4F7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28" creationId="{3A6D3D49-C7A4-064E-9465-182656B3DEC4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30" creationId="{75FABD40-AB02-9845-8799-C3C81CAA8075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32" creationId="{56EE8332-DE5D-C548-B6FC-2ABD56969FD5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36" creationId="{A7D44024-980C-B64B-A87E-D95276071470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42" creationId="{5D0C5C8D-58E5-C945-969E-32B3149497F1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45" creationId="{438032AE-5B03-464D-B07A-1E3181B5AA97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51" creationId="{1CCCEF93-46E1-8F48-9C15-2123261A482D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60" creationId="{544B2851-AB03-1944-8657-262F98ABB8FF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61" creationId="{5BEC0672-FFDD-2943-8DDD-972390E295FF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62" creationId="{CC0FAD59-121F-E746-9538-64E79B307048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63" creationId="{BBEE0079-D653-9648-9F5D-8F7EFE6DE833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64" creationId="{9A12477D-3D0B-7E4A-B756-C5E08FDA090A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65" creationId="{2A7FB478-9FA1-D344-AD6F-0AF424779B0F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66" creationId="{FF62975F-2F12-3845-A143-AD1927B85DEE}"/>
          </ac:spMkLst>
        </pc:spChg>
        <pc:picChg chg="add mod modCrop">
          <ac:chgData name="Guilherme Ruiz Ferreira" userId="6085ef24-5f45-458e-9504-bbbbae0289c0" providerId="ADAL" clId="{B8A53834-310E-8645-B842-469D56F883F8}" dt="2024-03-21T18:00:50.258" v="2429" actId="1076"/>
          <ac:picMkLst>
            <pc:docMk/>
            <pc:sldMk cId="1885579331" sldId="733"/>
            <ac:picMk id="7" creationId="{54EAB682-C518-C6D1-2648-F789CACB8065}"/>
          </ac:picMkLst>
        </pc:picChg>
        <pc:picChg chg="add mod">
          <ac:chgData name="Guilherme Ruiz Ferreira" userId="6085ef24-5f45-458e-9504-bbbbae0289c0" providerId="ADAL" clId="{B8A53834-310E-8645-B842-469D56F883F8}" dt="2024-03-21T18:00:53.976" v="2430" actId="1076"/>
          <ac:picMkLst>
            <pc:docMk/>
            <pc:sldMk cId="1885579331" sldId="733"/>
            <ac:picMk id="12" creationId="{E1AFE71A-EBA9-08C9-ED62-D8F72115F307}"/>
          </ac:picMkLst>
        </pc:picChg>
        <pc:picChg chg="add mod">
          <ac:chgData name="Guilherme Ruiz Ferreira" userId="6085ef24-5f45-458e-9504-bbbbae0289c0" providerId="ADAL" clId="{B8A53834-310E-8645-B842-469D56F883F8}" dt="2024-03-22T11:41:19.274" v="2607"/>
          <ac:picMkLst>
            <pc:docMk/>
            <pc:sldMk cId="1885579331" sldId="733"/>
            <ac:picMk id="16" creationId="{12F4F779-9BE7-A7AF-4720-609A092A0727}"/>
          </ac:picMkLst>
        </pc:picChg>
        <pc:picChg chg="add mod">
          <ac:chgData name="Guilherme Ruiz Ferreira" userId="6085ef24-5f45-458e-9504-bbbbae0289c0" providerId="ADAL" clId="{B8A53834-310E-8645-B842-469D56F883F8}" dt="2024-03-22T11:41:19.274" v="2607"/>
          <ac:picMkLst>
            <pc:docMk/>
            <pc:sldMk cId="1885579331" sldId="733"/>
            <ac:picMk id="18" creationId="{E7221FF9-D8A9-A99A-1E26-50CDEBB6A676}"/>
          </ac:picMkLst>
        </pc:pic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5" creationId="{9E5B0955-4D96-D64B-9B28-E96FD122600D}"/>
          </ac:cxnSpMkLst>
        </pc:cxn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6" creationId="{C17E3404-8470-6F41-85F8-0E16E510F757}"/>
          </ac:cxnSpMkLst>
        </pc:cxnChg>
        <pc:cxnChg chg="del">
          <ac:chgData name="Guilherme Ruiz Ferreira" userId="6085ef24-5f45-458e-9504-bbbbae0289c0" providerId="ADAL" clId="{B8A53834-310E-8645-B842-469D56F883F8}" dt="2024-03-21T18:00:10.738" v="2417" actId="478"/>
          <ac:cxnSpMkLst>
            <pc:docMk/>
            <pc:sldMk cId="1885579331" sldId="733"/>
            <ac:cxnSpMk id="13" creationId="{807DCA7E-31B0-C749-8A38-374BC6390748}"/>
          </ac:cxnSpMkLst>
        </pc:cxn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24" creationId="{A3EFBCB0-D680-AF46-850C-987A6F97BDA2}"/>
          </ac:cxnSpMkLst>
        </pc:cxn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44" creationId="{B58CAC9E-F5BA-DB45-9599-C492EBF59976}"/>
          </ac:cxnSpMkLst>
        </pc:cxn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54" creationId="{9A79F9A9-50EB-3949-864E-CB1943E6D025}"/>
          </ac:cxnSpMkLst>
        </pc:cxn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55" creationId="{D75F9D21-1633-A94D-8791-1A387A5906B7}"/>
          </ac:cxnSpMkLst>
        </pc:cxn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56" creationId="{645FB832-966F-3B4B-8207-A335B62CADCF}"/>
          </ac:cxnSpMkLst>
        </pc:cxn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57" creationId="{16839AF5-C660-7A47-BCD9-E3999776FD25}"/>
          </ac:cxnSpMkLst>
        </pc:cxn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58" creationId="{E3FAED75-19C6-3C43-A19E-F21E5777A1C0}"/>
          </ac:cxnSpMkLst>
        </pc:cxnChg>
      </pc:sldChg>
      <pc:sldChg chg="addSp delSp modSp add mod ord">
        <pc:chgData name="Guilherme Ruiz Ferreira" userId="6085ef24-5f45-458e-9504-bbbbae0289c0" providerId="ADAL" clId="{B8A53834-310E-8645-B842-469D56F883F8}" dt="2024-03-25T13:54:03.079" v="4512" actId="1076"/>
        <pc:sldMkLst>
          <pc:docMk/>
          <pc:sldMk cId="2853080322" sldId="734"/>
        </pc:sldMkLst>
        <pc:spChg chg="mod">
          <ac:chgData name="Guilherme Ruiz Ferreira" userId="6085ef24-5f45-458e-9504-bbbbae0289c0" providerId="ADAL" clId="{B8A53834-310E-8645-B842-469D56F883F8}" dt="2024-03-25T13:18:28.167" v="3380" actId="20577"/>
          <ac:spMkLst>
            <pc:docMk/>
            <pc:sldMk cId="2853080322" sldId="734"/>
            <ac:spMk id="2" creationId="{79259A73-A8F2-5B8E-834C-02344248ACFF}"/>
          </ac:spMkLst>
        </pc:spChg>
        <pc:spChg chg="mod">
          <ac:chgData name="Guilherme Ruiz Ferreira" userId="6085ef24-5f45-458e-9504-bbbbae0289c0" providerId="ADAL" clId="{B8A53834-310E-8645-B842-469D56F883F8}" dt="2024-03-25T13:19:42.677" v="3387" actId="20577"/>
          <ac:spMkLst>
            <pc:docMk/>
            <pc:sldMk cId="2853080322" sldId="734"/>
            <ac:spMk id="6" creationId="{4AAE0D1B-A08D-13D7-1048-27AD6435BA1B}"/>
          </ac:spMkLst>
        </pc:spChg>
        <pc:spChg chg="add mod">
          <ac:chgData name="Guilherme Ruiz Ferreira" userId="6085ef24-5f45-458e-9504-bbbbae0289c0" providerId="ADAL" clId="{B8A53834-310E-8645-B842-469D56F883F8}" dt="2024-03-25T13:54:03.079" v="4512" actId="1076"/>
          <ac:spMkLst>
            <pc:docMk/>
            <pc:sldMk cId="2853080322" sldId="734"/>
            <ac:spMk id="14" creationId="{5AC41188-F368-F15B-9D22-CC3404FE1344}"/>
          </ac:spMkLst>
        </pc:spChg>
        <pc:spChg chg="del">
          <ac:chgData name="Guilherme Ruiz Ferreira" userId="6085ef24-5f45-458e-9504-bbbbae0289c0" providerId="ADAL" clId="{B8A53834-310E-8645-B842-469D56F883F8}" dt="2024-03-25T13:19:12.382" v="3383" actId="478"/>
          <ac:spMkLst>
            <pc:docMk/>
            <pc:sldMk cId="2853080322" sldId="734"/>
            <ac:spMk id="20" creationId="{B47488A2-02BC-5978-F36B-DFE1916A1183}"/>
          </ac:spMkLst>
        </pc:spChg>
        <pc:picChg chg="mod">
          <ac:chgData name="Guilherme Ruiz Ferreira" userId="6085ef24-5f45-458e-9504-bbbbae0289c0" providerId="ADAL" clId="{B8A53834-310E-8645-B842-469D56F883F8}" dt="2024-03-25T13:18:32.253" v="3381" actId="14826"/>
          <ac:picMkLst>
            <pc:docMk/>
            <pc:sldMk cId="2853080322" sldId="734"/>
            <ac:picMk id="3" creationId="{B74BAC64-E2AE-4D4E-2B30-79E4953F1198}"/>
          </ac:picMkLst>
        </pc:picChg>
        <pc:picChg chg="mod">
          <ac:chgData name="Guilherme Ruiz Ferreira" userId="6085ef24-5f45-458e-9504-bbbbae0289c0" providerId="ADAL" clId="{B8A53834-310E-8645-B842-469D56F883F8}" dt="2024-03-25T13:19:09.275" v="3382" actId="14826"/>
          <ac:picMkLst>
            <pc:docMk/>
            <pc:sldMk cId="2853080322" sldId="734"/>
            <ac:picMk id="5" creationId="{ABED17DD-080E-4988-6BDD-B7BD98CD001B}"/>
          </ac:picMkLst>
        </pc:picChg>
        <pc:picChg chg="mod">
          <ac:chgData name="Guilherme Ruiz Ferreira" userId="6085ef24-5f45-458e-9504-bbbbae0289c0" providerId="ADAL" clId="{B8A53834-310E-8645-B842-469D56F883F8}" dt="2024-03-25T13:20:04.014" v="3388" actId="14826"/>
          <ac:picMkLst>
            <pc:docMk/>
            <pc:sldMk cId="2853080322" sldId="734"/>
            <ac:picMk id="8" creationId="{FC4DB489-22CC-F9A1-FA18-90B28BB39C8D}"/>
          </ac:picMkLst>
        </pc:picChg>
        <pc:cxnChg chg="del">
          <ac:chgData name="Guilherme Ruiz Ferreira" userId="6085ef24-5f45-458e-9504-bbbbae0289c0" providerId="ADAL" clId="{B8A53834-310E-8645-B842-469D56F883F8}" dt="2024-03-25T13:19:14.075" v="3384" actId="478"/>
          <ac:cxnSpMkLst>
            <pc:docMk/>
            <pc:sldMk cId="2853080322" sldId="734"/>
            <ac:cxnSpMk id="22" creationId="{CDCC1922-32CD-70E6-37F3-50890D5062B6}"/>
          </ac:cxnSpMkLst>
        </pc:cxnChg>
      </pc:sldChg>
      <pc:sldChg chg="addSp delSp modSp add mod">
        <pc:chgData name="Guilherme Ruiz Ferreira" userId="6085ef24-5f45-458e-9504-bbbbae0289c0" providerId="ADAL" clId="{B8A53834-310E-8645-B842-469D56F883F8}" dt="2024-03-25T13:52:19.472" v="4494" actId="1076"/>
        <pc:sldMkLst>
          <pc:docMk/>
          <pc:sldMk cId="681182916" sldId="735"/>
        </pc:sldMkLst>
        <pc:spChg chg="del">
          <ac:chgData name="Guilherme Ruiz Ferreira" userId="6085ef24-5f45-458e-9504-bbbbae0289c0" providerId="ADAL" clId="{B8A53834-310E-8645-B842-469D56F883F8}" dt="2024-03-25T13:46:44.651" v="4434" actId="478"/>
          <ac:spMkLst>
            <pc:docMk/>
            <pc:sldMk cId="681182916" sldId="735"/>
            <ac:spMk id="2" creationId="{CB7A071E-B5EE-4333-FECC-707ABDB27D3C}"/>
          </ac:spMkLst>
        </pc:spChg>
        <pc:spChg chg="del">
          <ac:chgData name="Guilherme Ruiz Ferreira" userId="6085ef24-5f45-458e-9504-bbbbae0289c0" providerId="ADAL" clId="{B8A53834-310E-8645-B842-469D56F883F8}" dt="2024-03-25T13:48:30.317" v="4448" actId="478"/>
          <ac:spMkLst>
            <pc:docMk/>
            <pc:sldMk cId="681182916" sldId="735"/>
            <ac:spMk id="8" creationId="{2A365B18-A9E9-846E-E08E-EED2AA3AF3CE}"/>
          </ac:spMkLst>
        </pc:spChg>
        <pc:spChg chg="add mod">
          <ac:chgData name="Guilherme Ruiz Ferreira" userId="6085ef24-5f45-458e-9504-bbbbae0289c0" providerId="ADAL" clId="{B8A53834-310E-8645-B842-469D56F883F8}" dt="2024-03-25T13:51:21.613" v="4489" actId="207"/>
          <ac:spMkLst>
            <pc:docMk/>
            <pc:sldMk cId="681182916" sldId="735"/>
            <ac:spMk id="14" creationId="{AB0F4BDC-0667-ED06-0ACF-3B5A663C54B8}"/>
          </ac:spMkLst>
        </pc:spChg>
        <pc:spChg chg="del">
          <ac:chgData name="Guilherme Ruiz Ferreira" userId="6085ef24-5f45-458e-9504-bbbbae0289c0" providerId="ADAL" clId="{B8A53834-310E-8645-B842-469D56F883F8}" dt="2024-03-25T13:48:28.029" v="4446" actId="478"/>
          <ac:spMkLst>
            <pc:docMk/>
            <pc:sldMk cId="681182916" sldId="735"/>
            <ac:spMk id="16" creationId="{2CE516B0-9A7C-B810-BFAF-37E3D89EF514}"/>
          </ac:spMkLst>
        </pc:spChg>
        <pc:spChg chg="add del mod">
          <ac:chgData name="Guilherme Ruiz Ferreira" userId="6085ef24-5f45-458e-9504-bbbbae0289c0" providerId="ADAL" clId="{B8A53834-310E-8645-B842-469D56F883F8}" dt="2024-03-25T13:46:43.092" v="4433" actId="478"/>
          <ac:spMkLst>
            <pc:docMk/>
            <pc:sldMk cId="681182916" sldId="735"/>
            <ac:spMk id="17" creationId="{6BC88622-33F9-CFBA-2590-97AC58AF2E6D}"/>
          </ac:spMkLst>
        </pc:spChg>
        <pc:spChg chg="add mod">
          <ac:chgData name="Guilherme Ruiz Ferreira" userId="6085ef24-5f45-458e-9504-bbbbae0289c0" providerId="ADAL" clId="{B8A53834-310E-8645-B842-469D56F883F8}" dt="2024-03-25T13:50:58.166" v="4485" actId="1076"/>
          <ac:spMkLst>
            <pc:docMk/>
            <pc:sldMk cId="681182916" sldId="735"/>
            <ac:spMk id="19" creationId="{C4B77627-916E-747A-3EBA-8B55DA1CEBED}"/>
          </ac:spMkLst>
        </pc:spChg>
        <pc:spChg chg="add mod">
          <ac:chgData name="Guilherme Ruiz Ferreira" userId="6085ef24-5f45-458e-9504-bbbbae0289c0" providerId="ADAL" clId="{B8A53834-310E-8645-B842-469D56F883F8}" dt="2024-03-25T13:51:11.142" v="4487" actId="2085"/>
          <ac:spMkLst>
            <pc:docMk/>
            <pc:sldMk cId="681182916" sldId="735"/>
            <ac:spMk id="21" creationId="{69F7EF57-0455-D163-09D7-E1EDB77C1EBF}"/>
          </ac:spMkLst>
        </pc:spChg>
        <pc:picChg chg="del">
          <ac:chgData name="Guilherme Ruiz Ferreira" userId="6085ef24-5f45-458e-9504-bbbbae0289c0" providerId="ADAL" clId="{B8A53834-310E-8645-B842-469D56F883F8}" dt="2024-03-25T13:48:29.042" v="4447" actId="478"/>
          <ac:picMkLst>
            <pc:docMk/>
            <pc:sldMk cId="681182916" sldId="735"/>
            <ac:picMk id="3" creationId="{1EC8C8F8-3BEF-0979-B008-1B8E012E2718}"/>
          </ac:picMkLst>
        </pc:picChg>
        <pc:picChg chg="del">
          <ac:chgData name="Guilherme Ruiz Ferreira" userId="6085ef24-5f45-458e-9504-bbbbae0289c0" providerId="ADAL" clId="{B8A53834-310E-8645-B842-469D56F883F8}" dt="2024-03-25T13:46:38.427" v="4431" actId="478"/>
          <ac:picMkLst>
            <pc:docMk/>
            <pc:sldMk cId="681182916" sldId="735"/>
            <ac:picMk id="6" creationId="{E716D4DB-7978-CCF2-A583-D8B3B78FBD07}"/>
          </ac:picMkLst>
        </pc:picChg>
        <pc:picChg chg="del">
          <ac:chgData name="Guilherme Ruiz Ferreira" userId="6085ef24-5f45-458e-9504-bbbbae0289c0" providerId="ADAL" clId="{B8A53834-310E-8645-B842-469D56F883F8}" dt="2024-03-25T13:48:26.499" v="4445" actId="478"/>
          <ac:picMkLst>
            <pc:docMk/>
            <pc:sldMk cId="681182916" sldId="735"/>
            <ac:picMk id="7" creationId="{C157B6C5-CC84-6527-BBC6-2B6A5245F95C}"/>
          </ac:picMkLst>
        </pc:picChg>
        <pc:picChg chg="del">
          <ac:chgData name="Guilherme Ruiz Ferreira" userId="6085ef24-5f45-458e-9504-bbbbae0289c0" providerId="ADAL" clId="{B8A53834-310E-8645-B842-469D56F883F8}" dt="2024-03-25T13:51:28.182" v="4490" actId="478"/>
          <ac:picMkLst>
            <pc:docMk/>
            <pc:sldMk cId="681182916" sldId="735"/>
            <ac:picMk id="10" creationId="{457DD0D3-DBB7-1DB4-7FD0-9995E1E753E6}"/>
          </ac:picMkLst>
        </pc:picChg>
        <pc:picChg chg="add mod">
          <ac:chgData name="Guilherme Ruiz Ferreira" userId="6085ef24-5f45-458e-9504-bbbbae0289c0" providerId="ADAL" clId="{B8A53834-310E-8645-B842-469D56F883F8}" dt="2024-03-25T13:52:12.312" v="4492" actId="14100"/>
          <ac:picMkLst>
            <pc:docMk/>
            <pc:sldMk cId="681182916" sldId="735"/>
            <ac:picMk id="13" creationId="{D972CB9C-4B61-4945-51FE-A65A3D05248C}"/>
          </ac:picMkLst>
        </pc:picChg>
        <pc:picChg chg="add mod">
          <ac:chgData name="Guilherme Ruiz Ferreira" userId="6085ef24-5f45-458e-9504-bbbbae0289c0" providerId="ADAL" clId="{B8A53834-310E-8645-B842-469D56F883F8}" dt="2024-03-25T13:52:19.472" v="4494" actId="1076"/>
          <ac:picMkLst>
            <pc:docMk/>
            <pc:sldMk cId="681182916" sldId="735"/>
            <ac:picMk id="20" creationId="{FCA9160A-225E-D815-B772-EFB156ECCF74}"/>
          </ac:picMkLst>
        </pc:picChg>
        <pc:cxnChg chg="add mod">
          <ac:chgData name="Guilherme Ruiz Ferreira" userId="6085ef24-5f45-458e-9504-bbbbae0289c0" providerId="ADAL" clId="{B8A53834-310E-8645-B842-469D56F883F8}" dt="2024-03-25T13:50:27.354" v="4480" actId="14100"/>
          <ac:cxnSpMkLst>
            <pc:docMk/>
            <pc:sldMk cId="681182916" sldId="735"/>
            <ac:cxnSpMk id="22" creationId="{CB885874-1080-E66F-9460-44EA16CDE1C5}"/>
          </ac:cxnSpMkLst>
        </pc:cxnChg>
      </pc:sldChg>
      <pc:sldChg chg="addSp delSp modSp new mod ord modNotesTx">
        <pc:chgData name="Guilherme Ruiz Ferreira" userId="6085ef24-5f45-458e-9504-bbbbae0289c0" providerId="ADAL" clId="{B8A53834-310E-8645-B842-469D56F883F8}" dt="2024-03-25T14:48:58.679" v="6760"/>
        <pc:sldMkLst>
          <pc:docMk/>
          <pc:sldMk cId="2886662651" sldId="736"/>
        </pc:sldMkLst>
        <pc:spChg chg="del">
          <ac:chgData name="Guilherme Ruiz Ferreira" userId="6085ef24-5f45-458e-9504-bbbbae0289c0" providerId="ADAL" clId="{B8A53834-310E-8645-B842-469D56F883F8}" dt="2024-03-25T14:10:46.346" v="4922" actId="478"/>
          <ac:spMkLst>
            <pc:docMk/>
            <pc:sldMk cId="2886662651" sldId="736"/>
            <ac:spMk id="2" creationId="{D084FAD0-5ECD-CD6E-684B-A5E4F401F2EA}"/>
          </ac:spMkLst>
        </pc:spChg>
        <pc:spChg chg="del">
          <ac:chgData name="Guilherme Ruiz Ferreira" userId="6085ef24-5f45-458e-9504-bbbbae0289c0" providerId="ADAL" clId="{B8A53834-310E-8645-B842-469D56F883F8}" dt="2024-03-25T14:10:38.513" v="4919" actId="478"/>
          <ac:spMkLst>
            <pc:docMk/>
            <pc:sldMk cId="2886662651" sldId="736"/>
            <ac:spMk id="3" creationId="{44C6967A-5884-22A0-3D76-8C86802F4798}"/>
          </ac:spMkLst>
        </pc:spChg>
        <pc:spChg chg="add del mod">
          <ac:chgData name="Guilherme Ruiz Ferreira" userId="6085ef24-5f45-458e-9504-bbbbae0289c0" providerId="ADAL" clId="{B8A53834-310E-8645-B842-469D56F883F8}" dt="2024-03-25T14:11:30.118" v="4968" actId="20577"/>
          <ac:spMkLst>
            <pc:docMk/>
            <pc:sldMk cId="2886662651" sldId="736"/>
            <ac:spMk id="6" creationId="{958C8D45-4768-7614-FF5B-0FB6453296F0}"/>
          </ac:spMkLst>
        </pc:spChg>
        <pc:spChg chg="add mod">
          <ac:chgData name="Guilherme Ruiz Ferreira" userId="6085ef24-5f45-458e-9504-bbbbae0289c0" providerId="ADAL" clId="{B8A53834-310E-8645-B842-469D56F883F8}" dt="2024-03-25T14:48:47.466" v="6759" actId="2711"/>
          <ac:spMkLst>
            <pc:docMk/>
            <pc:sldMk cId="2886662651" sldId="736"/>
            <ac:spMk id="10" creationId="{3E456932-0E4F-6D03-3323-E55B74067CA9}"/>
          </ac:spMkLst>
        </pc:spChg>
        <pc:spChg chg="add mod">
          <ac:chgData name="Guilherme Ruiz Ferreira" userId="6085ef24-5f45-458e-9504-bbbbae0289c0" providerId="ADAL" clId="{B8A53834-310E-8645-B842-469D56F883F8}" dt="2024-03-25T14:48:58.679" v="6760"/>
          <ac:spMkLst>
            <pc:docMk/>
            <pc:sldMk cId="2886662651" sldId="736"/>
            <ac:spMk id="11" creationId="{205092DC-4121-7FFB-2044-EB199C79C47E}"/>
          </ac:spMkLst>
        </pc:spChg>
        <pc:picChg chg="add mod">
          <ac:chgData name="Guilherme Ruiz Ferreira" userId="6085ef24-5f45-458e-9504-bbbbae0289c0" providerId="ADAL" clId="{B8A53834-310E-8645-B842-469D56F883F8}" dt="2024-03-25T14:10:36.029" v="4918"/>
          <ac:picMkLst>
            <pc:docMk/>
            <pc:sldMk cId="2886662651" sldId="736"/>
            <ac:picMk id="7" creationId="{D4CAEC00-D05A-1681-7A02-454CE13AD327}"/>
          </ac:picMkLst>
        </pc:picChg>
        <pc:picChg chg="add mod">
          <ac:chgData name="Guilherme Ruiz Ferreira" userId="6085ef24-5f45-458e-9504-bbbbae0289c0" providerId="ADAL" clId="{B8A53834-310E-8645-B842-469D56F883F8}" dt="2024-03-25T14:10:36.029" v="4918"/>
          <ac:picMkLst>
            <pc:docMk/>
            <pc:sldMk cId="2886662651" sldId="736"/>
            <ac:picMk id="8" creationId="{78896FB9-47DD-AF89-C627-E5B5917E14A4}"/>
          </ac:picMkLst>
        </pc:picChg>
        <pc:cxnChg chg="add mod">
          <ac:chgData name="Guilherme Ruiz Ferreira" userId="6085ef24-5f45-458e-9504-bbbbae0289c0" providerId="ADAL" clId="{B8A53834-310E-8645-B842-469D56F883F8}" dt="2024-03-25T14:45:49.294" v="6726" actId="14100"/>
          <ac:cxnSpMkLst>
            <pc:docMk/>
            <pc:sldMk cId="2886662651" sldId="736"/>
            <ac:cxnSpMk id="9" creationId="{15C60714-2913-B0FC-D9A1-8B359BA50BB6}"/>
          </ac:cxnSpMkLst>
        </pc:cxnChg>
      </pc:sldChg>
    </pc:docChg>
  </pc:docChgLst>
  <pc:docChgLst>
    <pc:chgData name="Guilherme Ruiz Ferreira" userId="6085ef24-5f45-458e-9504-bbbbae0289c0" providerId="ADAL" clId="{A76BE545-572B-4042-A165-DAE2F849F4D7}"/>
    <pc:docChg chg="undo redo custSel addSld delSld modSld sldOrd modMainMaster">
      <pc:chgData name="Guilherme Ruiz Ferreira" userId="6085ef24-5f45-458e-9504-bbbbae0289c0" providerId="ADAL" clId="{A76BE545-572B-4042-A165-DAE2F849F4D7}" dt="2024-01-25T12:20:35.469" v="4851" actId="729"/>
      <pc:docMkLst>
        <pc:docMk/>
      </pc:docMkLst>
      <pc:sldChg chg="addSp delSp modSp mod">
        <pc:chgData name="Guilherme Ruiz Ferreira" userId="6085ef24-5f45-458e-9504-bbbbae0289c0" providerId="ADAL" clId="{A76BE545-572B-4042-A165-DAE2F849F4D7}" dt="2024-01-18T15:57:23.513" v="3933" actId="20577"/>
        <pc:sldMkLst>
          <pc:docMk/>
          <pc:sldMk cId="2858708544" sldId="266"/>
        </pc:sldMkLst>
        <pc:spChg chg="mod">
          <ac:chgData name="Guilherme Ruiz Ferreira" userId="6085ef24-5f45-458e-9504-bbbbae0289c0" providerId="ADAL" clId="{A76BE545-572B-4042-A165-DAE2F849F4D7}" dt="2024-01-17T14:39:43.897" v="130" actId="242"/>
          <ac:spMkLst>
            <pc:docMk/>
            <pc:sldMk cId="2858708544" sldId="266"/>
            <ac:spMk id="2" creationId="{DDEA8DAD-B2B9-2B40-B94E-551BFE4917D7}"/>
          </ac:spMkLst>
        </pc:spChg>
        <pc:spChg chg="mod">
          <ac:chgData name="Guilherme Ruiz Ferreira" userId="6085ef24-5f45-458e-9504-bbbbae0289c0" providerId="ADAL" clId="{A76BE545-572B-4042-A165-DAE2F849F4D7}" dt="2024-01-18T15:57:23.513" v="3933" actId="20577"/>
          <ac:spMkLst>
            <pc:docMk/>
            <pc:sldMk cId="2858708544" sldId="266"/>
            <ac:spMk id="3" creationId="{FF30BE08-E8F3-B744-B291-D613C50B6480}"/>
          </ac:spMkLst>
        </pc:spChg>
        <pc:picChg chg="mod">
          <ac:chgData name="Guilherme Ruiz Ferreira" userId="6085ef24-5f45-458e-9504-bbbbae0289c0" providerId="ADAL" clId="{A76BE545-572B-4042-A165-DAE2F849F4D7}" dt="2024-01-17T14:52:54.176" v="240" actId="1076"/>
          <ac:picMkLst>
            <pc:docMk/>
            <pc:sldMk cId="2858708544" sldId="266"/>
            <ac:picMk id="4" creationId="{557E4734-FC7D-EC4A-AA04-A586B2D249A9}"/>
          </ac:picMkLst>
        </pc:picChg>
        <pc:picChg chg="add mod">
          <ac:chgData name="Guilherme Ruiz Ferreira" userId="6085ef24-5f45-458e-9504-bbbbae0289c0" providerId="ADAL" clId="{A76BE545-572B-4042-A165-DAE2F849F4D7}" dt="2024-01-17T14:50:08.126" v="206" actId="1076"/>
          <ac:picMkLst>
            <pc:docMk/>
            <pc:sldMk cId="2858708544" sldId="266"/>
            <ac:picMk id="5" creationId="{C25CF052-E1E6-5E82-C2CC-5DD01B92CDB3}"/>
          </ac:picMkLst>
        </pc:picChg>
        <pc:picChg chg="mod">
          <ac:chgData name="Guilherme Ruiz Ferreira" userId="6085ef24-5f45-458e-9504-bbbbae0289c0" providerId="ADAL" clId="{A76BE545-572B-4042-A165-DAE2F849F4D7}" dt="2024-01-17T14:50:45.728" v="215" actId="1076"/>
          <ac:picMkLst>
            <pc:docMk/>
            <pc:sldMk cId="2858708544" sldId="266"/>
            <ac:picMk id="6" creationId="{B29EAC38-B0B4-704A-9598-2C780BF072BB}"/>
          </ac:picMkLst>
        </pc:picChg>
        <pc:picChg chg="add mod">
          <ac:chgData name="Guilherme Ruiz Ferreira" userId="6085ef24-5f45-458e-9504-bbbbae0289c0" providerId="ADAL" clId="{A76BE545-572B-4042-A165-DAE2F849F4D7}" dt="2024-01-17T14:50:54.025" v="216" actId="1076"/>
          <ac:picMkLst>
            <pc:docMk/>
            <pc:sldMk cId="2858708544" sldId="266"/>
            <ac:picMk id="7" creationId="{3DC66835-B9AF-1A18-BD80-CD1B77A97630}"/>
          </ac:picMkLst>
        </pc:picChg>
        <pc:picChg chg="add mod">
          <ac:chgData name="Guilherme Ruiz Ferreira" userId="6085ef24-5f45-458e-9504-bbbbae0289c0" providerId="ADAL" clId="{A76BE545-572B-4042-A165-DAE2F849F4D7}" dt="2024-01-17T14:50:56.197" v="217" actId="1076"/>
          <ac:picMkLst>
            <pc:docMk/>
            <pc:sldMk cId="2858708544" sldId="266"/>
            <ac:picMk id="8" creationId="{8F848990-C3AA-C229-769A-A4B7A0F37481}"/>
          </ac:picMkLst>
        </pc:picChg>
        <pc:picChg chg="add del mod">
          <ac:chgData name="Guilherme Ruiz Ferreira" userId="6085ef24-5f45-458e-9504-bbbbae0289c0" providerId="ADAL" clId="{A76BE545-572B-4042-A165-DAE2F849F4D7}" dt="2024-01-18T13:21:41.053" v="1544" actId="21"/>
          <ac:picMkLst>
            <pc:docMk/>
            <pc:sldMk cId="2858708544" sldId="266"/>
            <ac:picMk id="9" creationId="{32023574-9DC0-E51F-5CEA-42E484DDE37D}"/>
          </ac:picMkLst>
        </pc:picChg>
        <pc:picChg chg="add del mod">
          <ac:chgData name="Guilherme Ruiz Ferreira" userId="6085ef24-5f45-458e-9504-bbbbae0289c0" providerId="ADAL" clId="{A76BE545-572B-4042-A165-DAE2F849F4D7}" dt="2024-01-17T14:52:40.140" v="238" actId="1076"/>
          <ac:picMkLst>
            <pc:docMk/>
            <pc:sldMk cId="2858708544" sldId="266"/>
            <ac:picMk id="1026" creationId="{07BCB8F4-6106-F6CA-4C5F-70C466007FE2}"/>
          </ac:picMkLst>
        </pc:picChg>
        <pc:picChg chg="add del mod">
          <ac:chgData name="Guilherme Ruiz Ferreira" userId="6085ef24-5f45-458e-9504-bbbbae0289c0" providerId="ADAL" clId="{A76BE545-572B-4042-A165-DAE2F849F4D7}" dt="2024-01-17T14:52:33.923" v="236" actId="14100"/>
          <ac:picMkLst>
            <pc:docMk/>
            <pc:sldMk cId="2858708544" sldId="266"/>
            <ac:picMk id="1028" creationId="{7EEBCE50-B0DA-35DB-7BDD-35143B44A32F}"/>
          </ac:picMkLst>
        </pc:picChg>
        <pc:picChg chg="add del mod">
          <ac:chgData name="Guilherme Ruiz Ferreira" userId="6085ef24-5f45-458e-9504-bbbbae0289c0" providerId="ADAL" clId="{A76BE545-572B-4042-A165-DAE2F849F4D7}" dt="2024-01-17T14:52:30.162" v="231" actId="14100"/>
          <ac:picMkLst>
            <pc:docMk/>
            <pc:sldMk cId="2858708544" sldId="266"/>
            <ac:picMk id="1030" creationId="{7C1C3EEA-E510-F201-038B-5D7E884014CF}"/>
          </ac:picMkLst>
        </pc:picChg>
      </pc:sldChg>
      <pc:sldChg chg="addSp delSp modSp mod">
        <pc:chgData name="Guilherme Ruiz Ferreira" userId="6085ef24-5f45-458e-9504-bbbbae0289c0" providerId="ADAL" clId="{A76BE545-572B-4042-A165-DAE2F849F4D7}" dt="2024-01-18T15:57:00.656" v="3927" actId="478"/>
        <pc:sldMkLst>
          <pc:docMk/>
          <pc:sldMk cId="389824215" sldId="282"/>
        </pc:sldMkLst>
        <pc:spChg chg="mod">
          <ac:chgData name="Guilherme Ruiz Ferreira" userId="6085ef24-5f45-458e-9504-bbbbae0289c0" providerId="ADAL" clId="{A76BE545-572B-4042-A165-DAE2F849F4D7}" dt="2024-01-17T15:40:26.780" v="704" actId="14100"/>
          <ac:spMkLst>
            <pc:docMk/>
            <pc:sldMk cId="389824215" sldId="282"/>
            <ac:spMk id="2" creationId="{1AE81755-301F-6545-866B-C3214FDB89BD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389824215" sldId="282"/>
            <ac:spMk id="5" creationId="{C7D42652-20A5-65F4-E8A1-6AED9E8E1058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389824215" sldId="282"/>
            <ac:spMk id="6" creationId="{786C86EE-2487-7E8F-443B-0E1EF90DB8DD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389824215" sldId="282"/>
            <ac:spMk id="7" creationId="{E3A8B2C9-9EB8-DB71-5A30-D18D40142F9D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389824215" sldId="282"/>
            <ac:spMk id="8" creationId="{496FF748-BEA5-B477-A39C-330B8D58E337}"/>
          </ac:spMkLst>
        </pc:spChg>
        <pc:spChg chg="add del mod">
          <ac:chgData name="Guilherme Ruiz Ferreira" userId="6085ef24-5f45-458e-9504-bbbbae0289c0" providerId="ADAL" clId="{A76BE545-572B-4042-A165-DAE2F849F4D7}" dt="2024-01-18T15:55:46.306" v="3910" actId="478"/>
          <ac:spMkLst>
            <pc:docMk/>
            <pc:sldMk cId="389824215" sldId="282"/>
            <ac:spMk id="9" creationId="{922F1D21-F322-5794-7A3D-98232EE15063}"/>
          </ac:spMkLst>
        </pc:spChg>
        <pc:picChg chg="add del mod">
          <ac:chgData name="Guilherme Ruiz Ferreira" userId="6085ef24-5f45-458e-9504-bbbbae0289c0" providerId="ADAL" clId="{A76BE545-572B-4042-A165-DAE2F849F4D7}" dt="2024-01-18T15:56:58.498" v="3926" actId="478"/>
          <ac:picMkLst>
            <pc:docMk/>
            <pc:sldMk cId="389824215" sldId="282"/>
            <ac:picMk id="4" creationId="{53F1EFEA-8F00-1CED-D0CF-405B7F306E01}"/>
          </ac:picMkLst>
        </pc:picChg>
        <pc:picChg chg="add mod">
          <ac:chgData name="Guilherme Ruiz Ferreira" userId="6085ef24-5f45-458e-9504-bbbbae0289c0" providerId="ADAL" clId="{A76BE545-572B-4042-A165-DAE2F849F4D7}" dt="2024-01-17T14:56:14.072" v="273"/>
          <ac:picMkLst>
            <pc:docMk/>
            <pc:sldMk cId="389824215" sldId="282"/>
            <ac:picMk id="4" creationId="{D80066BE-E140-D402-4B49-1DCA8F70B190}"/>
          </ac:picMkLst>
        </pc:picChg>
        <pc:picChg chg="add del mod">
          <ac:chgData name="Guilherme Ruiz Ferreira" userId="6085ef24-5f45-458e-9504-bbbbae0289c0" providerId="ADAL" clId="{A76BE545-572B-4042-A165-DAE2F849F4D7}" dt="2024-01-18T15:57:00.656" v="3927" actId="478"/>
          <ac:picMkLst>
            <pc:docMk/>
            <pc:sldMk cId="389824215" sldId="282"/>
            <ac:picMk id="5" creationId="{2C6C2B32-D27C-65ED-2DEA-4B69C308B60A}"/>
          </ac:picMkLst>
        </pc:picChg>
        <pc:picChg chg="add mod">
          <ac:chgData name="Guilherme Ruiz Ferreira" userId="6085ef24-5f45-458e-9504-bbbbae0289c0" providerId="ADAL" clId="{A76BE545-572B-4042-A165-DAE2F849F4D7}" dt="2024-01-18T15:56:26.265" v="3913"/>
          <ac:picMkLst>
            <pc:docMk/>
            <pc:sldMk cId="389824215" sldId="282"/>
            <ac:picMk id="6" creationId="{DD7DCFA8-33E3-6610-21ED-6C8C5DB92832}"/>
          </ac:picMkLst>
        </pc:picChg>
      </pc:sldChg>
      <pc:sldChg chg="addSp delSp modSp add mod">
        <pc:chgData name="Guilherme Ruiz Ferreira" userId="6085ef24-5f45-458e-9504-bbbbae0289c0" providerId="ADAL" clId="{A76BE545-572B-4042-A165-DAE2F849F4D7}" dt="2024-01-22T21:39:51.529" v="4135" actId="1076"/>
        <pc:sldMkLst>
          <pc:docMk/>
          <pc:sldMk cId="3692017237" sldId="301"/>
        </pc:sldMkLst>
        <pc:spChg chg="mod">
          <ac:chgData name="Guilherme Ruiz Ferreira" userId="6085ef24-5f45-458e-9504-bbbbae0289c0" providerId="ADAL" clId="{A76BE545-572B-4042-A165-DAE2F849F4D7}" dt="2024-01-17T15:07:55.621" v="359" actId="20577"/>
          <ac:spMkLst>
            <pc:docMk/>
            <pc:sldMk cId="3692017237" sldId="301"/>
            <ac:spMk id="2" creationId="{0040D6A8-4E9F-7F4C-A3D8-38DA07EC8560}"/>
          </ac:spMkLst>
        </pc:spChg>
        <pc:spChg chg="add mod">
          <ac:chgData name="Guilherme Ruiz Ferreira" userId="6085ef24-5f45-458e-9504-bbbbae0289c0" providerId="ADAL" clId="{A76BE545-572B-4042-A165-DAE2F849F4D7}" dt="2024-01-17T15:41:31.791" v="710" actId="1076"/>
          <ac:spMkLst>
            <pc:docMk/>
            <pc:sldMk cId="3692017237" sldId="301"/>
            <ac:spMk id="4" creationId="{3EE42D4D-10EF-7F63-9E49-8A9D2F6EDF7D}"/>
          </ac:spMkLst>
        </pc:spChg>
        <pc:spChg chg="add mod">
          <ac:chgData name="Guilherme Ruiz Ferreira" userId="6085ef24-5f45-458e-9504-bbbbae0289c0" providerId="ADAL" clId="{A76BE545-572B-4042-A165-DAE2F849F4D7}" dt="2024-01-17T15:16:14.434" v="421" actId="1076"/>
          <ac:spMkLst>
            <pc:docMk/>
            <pc:sldMk cId="3692017237" sldId="301"/>
            <ac:spMk id="5" creationId="{4FDB1894-915B-4052-511B-5B7307B8920A}"/>
          </ac:spMkLst>
        </pc:spChg>
        <pc:spChg chg="add mod">
          <ac:chgData name="Guilherme Ruiz Ferreira" userId="6085ef24-5f45-458e-9504-bbbbae0289c0" providerId="ADAL" clId="{A76BE545-572B-4042-A165-DAE2F849F4D7}" dt="2024-01-17T15:16:32.571" v="423" actId="1076"/>
          <ac:spMkLst>
            <pc:docMk/>
            <pc:sldMk cId="3692017237" sldId="301"/>
            <ac:spMk id="7" creationId="{BDA6B578-2056-280F-61DA-9BC86096FAEA}"/>
          </ac:spMkLst>
        </pc:spChg>
        <pc:spChg chg="add del mod">
          <ac:chgData name="Guilherme Ruiz Ferreira" userId="6085ef24-5f45-458e-9504-bbbbae0289c0" providerId="ADAL" clId="{A76BE545-572B-4042-A165-DAE2F849F4D7}" dt="2024-01-22T21:37:26.998" v="4105" actId="478"/>
          <ac:spMkLst>
            <pc:docMk/>
            <pc:sldMk cId="3692017237" sldId="301"/>
            <ac:spMk id="8" creationId="{3D11A465-E9FF-25EE-22CC-C6EAED7D09BE}"/>
          </ac:spMkLst>
        </pc:spChg>
        <pc:spChg chg="add del mod">
          <ac:chgData name="Guilherme Ruiz Ferreira" userId="6085ef24-5f45-458e-9504-bbbbae0289c0" providerId="ADAL" clId="{A76BE545-572B-4042-A165-DAE2F849F4D7}" dt="2024-01-17T15:17:53.282" v="433" actId="478"/>
          <ac:spMkLst>
            <pc:docMk/>
            <pc:sldMk cId="3692017237" sldId="301"/>
            <ac:spMk id="9" creationId="{50DB1EC1-537D-35FF-219C-25C438305E39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3692017237" sldId="301"/>
            <ac:spMk id="14" creationId="{A6EDF18C-B0FA-29FC-46CA-9C1EF4F51063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3692017237" sldId="301"/>
            <ac:spMk id="15" creationId="{38C88C3B-14DA-9300-F23B-7450AED83867}"/>
          </ac:spMkLst>
        </pc:spChg>
        <pc:spChg chg="mod">
          <ac:chgData name="Guilherme Ruiz Ferreira" userId="6085ef24-5f45-458e-9504-bbbbae0289c0" providerId="ADAL" clId="{A76BE545-572B-4042-A165-DAE2F849F4D7}" dt="2024-01-17T15:37:55.546" v="667" actId="20577"/>
          <ac:spMkLst>
            <pc:docMk/>
            <pc:sldMk cId="3692017237" sldId="301"/>
            <ac:spMk id="16" creationId="{9E504FA1-04B4-EC4F-B287-718757DA6AB9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3692017237" sldId="301"/>
            <ac:spMk id="17" creationId="{AFB2D101-BFE2-674F-F5FE-7C914489B2F1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3692017237" sldId="301"/>
            <ac:spMk id="18" creationId="{24C57228-0379-2CDD-82B1-43027DB3242D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3692017237" sldId="301"/>
            <ac:spMk id="19" creationId="{7AADF3C3-0DBC-57DB-79BD-775A62E24FF1}"/>
          </ac:spMkLst>
        </pc:spChg>
        <pc:spChg chg="mod">
          <ac:chgData name="Guilherme Ruiz Ferreira" userId="6085ef24-5f45-458e-9504-bbbbae0289c0" providerId="ADAL" clId="{A76BE545-572B-4042-A165-DAE2F849F4D7}" dt="2024-01-22T21:38:50.335" v="4111" actId="20577"/>
          <ac:spMkLst>
            <pc:docMk/>
            <pc:sldMk cId="3692017237" sldId="301"/>
            <ac:spMk id="20" creationId="{BA9ABB41-4D11-5541-95ED-78CD0A87A644}"/>
          </ac:spMkLst>
        </pc:spChg>
        <pc:spChg chg="add mod">
          <ac:chgData name="Guilherme Ruiz Ferreira" userId="6085ef24-5f45-458e-9504-bbbbae0289c0" providerId="ADAL" clId="{A76BE545-572B-4042-A165-DAE2F849F4D7}" dt="2024-01-17T15:44:12.653" v="738" actId="20577"/>
          <ac:spMkLst>
            <pc:docMk/>
            <pc:sldMk cId="3692017237" sldId="301"/>
            <ac:spMk id="23" creationId="{5A8AC0A6-FC1F-6D00-36BE-5355E509B085}"/>
          </ac:spMkLst>
        </pc:spChg>
        <pc:graphicFrameChg chg="mod modGraphic">
          <ac:chgData name="Guilherme Ruiz Ferreira" userId="6085ef24-5f45-458e-9504-bbbbae0289c0" providerId="ADAL" clId="{A76BE545-572B-4042-A165-DAE2F849F4D7}" dt="2024-01-22T21:39:51.529" v="4135" actId="1076"/>
          <ac:graphicFrameMkLst>
            <pc:docMk/>
            <pc:sldMk cId="3692017237" sldId="301"/>
            <ac:graphicFrameMk id="6" creationId="{B928468D-E109-7E49-8F2A-A1AA52F63880}"/>
          </ac:graphicFrameMkLst>
        </pc:graphicFrameChg>
        <pc:picChg chg="add del mod">
          <ac:chgData name="Guilherme Ruiz Ferreira" userId="6085ef24-5f45-458e-9504-bbbbae0289c0" providerId="ADAL" clId="{A76BE545-572B-4042-A165-DAE2F849F4D7}" dt="2024-01-17T15:08:56.561" v="367" actId="21"/>
          <ac:picMkLst>
            <pc:docMk/>
            <pc:sldMk cId="3692017237" sldId="301"/>
            <ac:picMk id="3" creationId="{8B2D467C-A8A4-4C08-6B23-3AFCA726AB2F}"/>
          </ac:picMkLst>
        </pc:picChg>
        <pc:picChg chg="mod">
          <ac:chgData name="Guilherme Ruiz Ferreira" userId="6085ef24-5f45-458e-9504-bbbbae0289c0" providerId="ADAL" clId="{A76BE545-572B-4042-A165-DAE2F849F4D7}" dt="2024-01-17T15:49:48.969" v="803" actId="1582"/>
          <ac:picMkLst>
            <pc:docMk/>
            <pc:sldMk cId="3692017237" sldId="301"/>
            <ac:picMk id="10" creationId="{C1D5D22B-2370-B645-924B-9841FDD0563D}"/>
          </ac:picMkLst>
        </pc:picChg>
        <pc:picChg chg="mod modCrop">
          <ac:chgData name="Guilherme Ruiz Ferreira" userId="6085ef24-5f45-458e-9504-bbbbae0289c0" providerId="ADAL" clId="{A76BE545-572B-4042-A165-DAE2F849F4D7}" dt="2024-01-17T15:49:48.969" v="803" actId="1582"/>
          <ac:picMkLst>
            <pc:docMk/>
            <pc:sldMk cId="3692017237" sldId="301"/>
            <ac:picMk id="11" creationId="{021EA450-BE09-AA40-A5EA-8333513263D1}"/>
          </ac:picMkLst>
        </pc:picChg>
        <pc:picChg chg="mod modCrop">
          <ac:chgData name="Guilherme Ruiz Ferreira" userId="6085ef24-5f45-458e-9504-bbbbae0289c0" providerId="ADAL" clId="{A76BE545-572B-4042-A165-DAE2F849F4D7}" dt="2024-01-17T15:49:48.969" v="803" actId="1582"/>
          <ac:picMkLst>
            <pc:docMk/>
            <pc:sldMk cId="3692017237" sldId="301"/>
            <ac:picMk id="12" creationId="{03E2B0E2-1111-2346-BFEC-C0E8BA496856}"/>
          </ac:picMkLst>
        </pc:picChg>
        <pc:picChg chg="add mod">
          <ac:chgData name="Guilherme Ruiz Ferreira" userId="6085ef24-5f45-458e-9504-bbbbae0289c0" providerId="ADAL" clId="{A76BE545-572B-4042-A165-DAE2F849F4D7}" dt="2024-01-17T15:19:37.339" v="439"/>
          <ac:picMkLst>
            <pc:docMk/>
            <pc:sldMk cId="3692017237" sldId="301"/>
            <ac:picMk id="13" creationId="{0EF561A2-F6A7-F125-F77F-A1A1F682CF49}"/>
          </ac:picMkLst>
        </pc:picChg>
        <pc:picChg chg="add mod">
          <ac:chgData name="Guilherme Ruiz Ferreira" userId="6085ef24-5f45-458e-9504-bbbbae0289c0" providerId="ADAL" clId="{A76BE545-572B-4042-A165-DAE2F849F4D7}" dt="2024-01-17T15:24:49.748" v="483"/>
          <ac:picMkLst>
            <pc:docMk/>
            <pc:sldMk cId="3692017237" sldId="301"/>
            <ac:picMk id="21" creationId="{83BED02A-936E-DDBA-E578-D75DC904378E}"/>
          </ac:picMkLst>
        </pc:picChg>
        <pc:picChg chg="mod modCrop">
          <ac:chgData name="Guilherme Ruiz Ferreira" userId="6085ef24-5f45-458e-9504-bbbbae0289c0" providerId="ADAL" clId="{A76BE545-572B-4042-A165-DAE2F849F4D7}" dt="2024-01-17T15:49:48.969" v="803" actId="1582"/>
          <ac:picMkLst>
            <pc:docMk/>
            <pc:sldMk cId="3692017237" sldId="301"/>
            <ac:picMk id="22" creationId="{9DE2847E-AB71-3347-AB2D-A0F01B58DFB5}"/>
          </ac:picMkLst>
        </pc:picChg>
        <pc:picChg chg="add mod">
          <ac:chgData name="Guilherme Ruiz Ferreira" userId="6085ef24-5f45-458e-9504-bbbbae0289c0" providerId="ADAL" clId="{A76BE545-572B-4042-A165-DAE2F849F4D7}" dt="2024-01-18T13:03:53.660" v="1306"/>
          <ac:picMkLst>
            <pc:docMk/>
            <pc:sldMk cId="3692017237" sldId="301"/>
            <ac:picMk id="24" creationId="{45FF4C66-F610-27D0-CAB4-04311F111285}"/>
          </ac:picMkLst>
        </pc:picChg>
      </pc:sldChg>
      <pc:sldChg chg="add del ord">
        <pc:chgData name="Guilherme Ruiz Ferreira" userId="6085ef24-5f45-458e-9504-bbbbae0289c0" providerId="ADAL" clId="{A76BE545-572B-4042-A165-DAE2F849F4D7}" dt="2024-01-17T15:11:41.956" v="376" actId="2696"/>
        <pc:sldMkLst>
          <pc:docMk/>
          <pc:sldMk cId="3123321336" sldId="302"/>
        </pc:sldMkLst>
      </pc:sldChg>
      <pc:sldChg chg="addSp delSp modSp mod">
        <pc:chgData name="Guilherme Ruiz Ferreira" userId="6085ef24-5f45-458e-9504-bbbbae0289c0" providerId="ADAL" clId="{A76BE545-572B-4042-A165-DAE2F849F4D7}" dt="2024-01-22T21:33:33.686" v="4028" actId="20577"/>
        <pc:sldMkLst>
          <pc:docMk/>
          <pc:sldMk cId="2293506181" sldId="303"/>
        </pc:sldMkLst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2293506181" sldId="303"/>
            <ac:spMk id="8" creationId="{0966C9E8-701D-2A31-3438-2D984BA61714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2293506181" sldId="303"/>
            <ac:spMk id="9" creationId="{177AA1A3-123A-37EA-152F-68D994C15CEA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2293506181" sldId="303"/>
            <ac:spMk id="10" creationId="{09218A0D-CDC2-7585-4A87-5453A9563DBD}"/>
          </ac:spMkLst>
        </pc:spChg>
        <pc:graphicFrameChg chg="mod modGraphic">
          <ac:chgData name="Guilherme Ruiz Ferreira" userId="6085ef24-5f45-458e-9504-bbbbae0289c0" providerId="ADAL" clId="{A76BE545-572B-4042-A165-DAE2F849F4D7}" dt="2024-01-22T21:33:33.686" v="4028" actId="20577"/>
          <ac:graphicFrameMkLst>
            <pc:docMk/>
            <pc:sldMk cId="2293506181" sldId="303"/>
            <ac:graphicFrameMk id="5" creationId="{A5AC1081-E8C9-3345-9831-EF72AFAA2CFC}"/>
          </ac:graphicFrameMkLst>
        </pc:graphicFrameChg>
        <pc:picChg chg="add mod">
          <ac:chgData name="Guilherme Ruiz Ferreira" userId="6085ef24-5f45-458e-9504-bbbbae0289c0" providerId="ADAL" clId="{A76BE545-572B-4042-A165-DAE2F849F4D7}" dt="2024-01-17T14:56:04.272" v="270" actId="14100"/>
          <ac:picMkLst>
            <pc:docMk/>
            <pc:sldMk cId="2293506181" sldId="303"/>
            <ac:picMk id="3" creationId="{A90A1121-FAB0-0627-ECF4-ACF79DB6E75B}"/>
          </ac:picMkLst>
        </pc:picChg>
        <pc:picChg chg="mod">
          <ac:chgData name="Guilherme Ruiz Ferreira" userId="6085ef24-5f45-458e-9504-bbbbae0289c0" providerId="ADAL" clId="{A76BE545-572B-4042-A165-DAE2F849F4D7}" dt="2024-01-17T14:54:35.983" v="257" actId="1076"/>
          <ac:picMkLst>
            <pc:docMk/>
            <pc:sldMk cId="2293506181" sldId="303"/>
            <ac:picMk id="4" creationId="{5679A2BD-5937-7CB1-C122-264BFD814738}"/>
          </ac:picMkLst>
        </pc:picChg>
        <pc:picChg chg="mod">
          <ac:chgData name="Guilherme Ruiz Ferreira" userId="6085ef24-5f45-458e-9504-bbbbae0289c0" providerId="ADAL" clId="{A76BE545-572B-4042-A165-DAE2F849F4D7}" dt="2024-01-17T15:24:35.825" v="479" actId="1076"/>
          <ac:picMkLst>
            <pc:docMk/>
            <pc:sldMk cId="2293506181" sldId="303"/>
            <ac:picMk id="6" creationId="{92DF42A8-B0DC-DD47-B5FF-005E5AD3C480}"/>
          </ac:picMkLst>
        </pc:picChg>
        <pc:picChg chg="add del mod">
          <ac:chgData name="Guilherme Ruiz Ferreira" userId="6085ef24-5f45-458e-9504-bbbbae0289c0" providerId="ADAL" clId="{A76BE545-572B-4042-A165-DAE2F849F4D7}" dt="2024-01-18T13:22:09.825" v="1548" actId="478"/>
          <ac:picMkLst>
            <pc:docMk/>
            <pc:sldMk cId="2293506181" sldId="303"/>
            <ac:picMk id="11" creationId="{0612EDF9-8D81-24C2-541E-C6458DCA2939}"/>
          </ac:picMkLst>
        </pc:picChg>
        <pc:picChg chg="add mod">
          <ac:chgData name="Guilherme Ruiz Ferreira" userId="6085ef24-5f45-458e-9504-bbbbae0289c0" providerId="ADAL" clId="{A76BE545-572B-4042-A165-DAE2F849F4D7}" dt="2024-01-18T13:03:43.287" v="1301" actId="14100"/>
          <ac:picMkLst>
            <pc:docMk/>
            <pc:sldMk cId="2293506181" sldId="303"/>
            <ac:picMk id="12" creationId="{9635047A-DE01-C35E-1270-648DA6C204DC}"/>
          </ac:picMkLst>
        </pc:picChg>
        <pc:picChg chg="add mod">
          <ac:chgData name="Guilherme Ruiz Ferreira" userId="6085ef24-5f45-458e-9504-bbbbae0289c0" providerId="ADAL" clId="{A76BE545-572B-4042-A165-DAE2F849F4D7}" dt="2024-01-18T13:23:07.816" v="1556" actId="1076"/>
          <ac:picMkLst>
            <pc:docMk/>
            <pc:sldMk cId="2293506181" sldId="303"/>
            <ac:picMk id="13" creationId="{4728162A-7287-CCE0-1BBE-8F090ADFFD82}"/>
          </ac:picMkLst>
        </pc:picChg>
        <pc:picChg chg="add mod">
          <ac:chgData name="Guilherme Ruiz Ferreira" userId="6085ef24-5f45-458e-9504-bbbbae0289c0" providerId="ADAL" clId="{A76BE545-572B-4042-A165-DAE2F849F4D7}" dt="2024-01-17T14:55:52.294" v="268" actId="1076"/>
          <ac:picMkLst>
            <pc:docMk/>
            <pc:sldMk cId="2293506181" sldId="303"/>
            <ac:picMk id="2050" creationId="{85C04A75-336E-D1D5-30EB-51DB7D3828A1}"/>
          </ac:picMkLst>
        </pc:picChg>
      </pc:sldChg>
      <pc:sldChg chg="addSp delSp modSp mod ord">
        <pc:chgData name="Guilherme Ruiz Ferreira" userId="6085ef24-5f45-458e-9504-bbbbae0289c0" providerId="ADAL" clId="{A76BE545-572B-4042-A165-DAE2F849F4D7}" dt="2024-01-22T21:34:30.978" v="4055" actId="20577"/>
        <pc:sldMkLst>
          <pc:docMk/>
          <pc:sldMk cId="652263594" sldId="304"/>
        </pc:sldMkLst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652263594" sldId="304"/>
            <ac:spMk id="5" creationId="{FABF99AA-6941-B778-5471-1BEDD5D396D5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652263594" sldId="304"/>
            <ac:spMk id="6" creationId="{7FA95FB1-86B8-AAE8-3F37-F2917EAAE0B4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652263594" sldId="304"/>
            <ac:spMk id="7" creationId="{75242480-327A-32AD-CE94-1308E73026C1}"/>
          </ac:spMkLst>
        </pc:spChg>
        <pc:spChg chg="del mod">
          <ac:chgData name="Guilherme Ruiz Ferreira" userId="6085ef24-5f45-458e-9504-bbbbae0289c0" providerId="ADAL" clId="{A76BE545-572B-4042-A165-DAE2F849F4D7}" dt="2024-01-17T15:42:15.336" v="716" actId="478"/>
          <ac:spMkLst>
            <pc:docMk/>
            <pc:sldMk cId="652263594" sldId="304"/>
            <ac:spMk id="8" creationId="{5001846E-373D-6E5E-8281-F8561D472A9D}"/>
          </ac:spMkLst>
        </pc:spChg>
        <pc:spChg chg="add del mod">
          <ac:chgData name="Guilherme Ruiz Ferreira" userId="6085ef24-5f45-458e-9504-bbbbae0289c0" providerId="ADAL" clId="{A76BE545-572B-4042-A165-DAE2F849F4D7}" dt="2024-01-17T15:42:31.770" v="728" actId="20577"/>
          <ac:spMkLst>
            <pc:docMk/>
            <pc:sldMk cId="652263594" sldId="304"/>
            <ac:spMk id="12" creationId="{5F26F68D-FBF2-5EDD-0381-32A5FAD58E5F}"/>
          </ac:spMkLst>
        </pc:spChg>
        <pc:spChg chg="del">
          <ac:chgData name="Guilherme Ruiz Ferreira" userId="6085ef24-5f45-458e-9504-bbbbae0289c0" providerId="ADAL" clId="{A76BE545-572B-4042-A165-DAE2F849F4D7}" dt="2024-01-17T15:28:53.965" v="548" actId="478"/>
          <ac:spMkLst>
            <pc:docMk/>
            <pc:sldMk cId="652263594" sldId="304"/>
            <ac:spMk id="15" creationId="{5080F83F-7F14-AC5F-9EFA-EC2B1F1276F4}"/>
          </ac:spMkLst>
        </pc:spChg>
        <pc:spChg chg="del">
          <ac:chgData name="Guilherme Ruiz Ferreira" userId="6085ef24-5f45-458e-9504-bbbbae0289c0" providerId="ADAL" clId="{A76BE545-572B-4042-A165-DAE2F849F4D7}" dt="2024-01-17T14:57:23.320" v="285" actId="478"/>
          <ac:spMkLst>
            <pc:docMk/>
            <pc:sldMk cId="652263594" sldId="304"/>
            <ac:spMk id="16" creationId="{4AC58F8D-5F40-E42B-52B7-8426E3302335}"/>
          </ac:spMkLst>
        </pc:spChg>
        <pc:spChg chg="del mod">
          <ac:chgData name="Guilherme Ruiz Ferreira" userId="6085ef24-5f45-458e-9504-bbbbae0289c0" providerId="ADAL" clId="{A76BE545-572B-4042-A165-DAE2F849F4D7}" dt="2024-01-17T15:28:46.932" v="546" actId="478"/>
          <ac:spMkLst>
            <pc:docMk/>
            <pc:sldMk cId="652263594" sldId="304"/>
            <ac:spMk id="21" creationId="{B04332E6-C933-112B-1304-E490F31132C7}"/>
          </ac:spMkLst>
        </pc:spChg>
        <pc:spChg chg="del">
          <ac:chgData name="Guilherme Ruiz Ferreira" userId="6085ef24-5f45-458e-9504-bbbbae0289c0" providerId="ADAL" clId="{A76BE545-572B-4042-A165-DAE2F849F4D7}" dt="2024-01-17T15:28:51.496" v="547" actId="478"/>
          <ac:spMkLst>
            <pc:docMk/>
            <pc:sldMk cId="652263594" sldId="304"/>
            <ac:spMk id="22" creationId="{FCC5CB5A-BBED-1226-6D02-9742BD6BE0E1}"/>
          </ac:spMkLst>
        </pc:spChg>
        <pc:spChg chg="mod">
          <ac:chgData name="Guilherme Ruiz Ferreira" userId="6085ef24-5f45-458e-9504-bbbbae0289c0" providerId="ADAL" clId="{A76BE545-572B-4042-A165-DAE2F849F4D7}" dt="2024-01-17T15:30:48.967" v="567" actId="1076"/>
          <ac:spMkLst>
            <pc:docMk/>
            <pc:sldMk cId="652263594" sldId="304"/>
            <ac:spMk id="23" creationId="{B27AA890-CFB3-6D1B-A993-801B6B49C1DE}"/>
          </ac:spMkLst>
        </pc:spChg>
        <pc:spChg chg="del">
          <ac:chgData name="Guilherme Ruiz Ferreira" userId="6085ef24-5f45-458e-9504-bbbbae0289c0" providerId="ADAL" clId="{A76BE545-572B-4042-A165-DAE2F849F4D7}" dt="2024-01-17T14:57:27.012" v="286" actId="478"/>
          <ac:spMkLst>
            <pc:docMk/>
            <pc:sldMk cId="652263594" sldId="304"/>
            <ac:spMk id="24" creationId="{69919F0E-A39C-724A-27A7-11BA4F63F4B3}"/>
          </ac:spMkLst>
        </pc:spChg>
        <pc:spChg chg="del">
          <ac:chgData name="Guilherme Ruiz Ferreira" userId="6085ef24-5f45-458e-9504-bbbbae0289c0" providerId="ADAL" clId="{A76BE545-572B-4042-A165-DAE2F849F4D7}" dt="2024-01-17T14:57:21.437" v="284" actId="478"/>
          <ac:spMkLst>
            <pc:docMk/>
            <pc:sldMk cId="652263594" sldId="304"/>
            <ac:spMk id="25" creationId="{E6DD9E14-A9D0-F2FA-68FE-B8278AE1B6B4}"/>
          </ac:spMkLst>
        </pc:spChg>
        <pc:spChg chg="del">
          <ac:chgData name="Guilherme Ruiz Ferreira" userId="6085ef24-5f45-458e-9504-bbbbae0289c0" providerId="ADAL" clId="{A76BE545-572B-4042-A165-DAE2F849F4D7}" dt="2024-01-17T14:57:20.333" v="283" actId="478"/>
          <ac:spMkLst>
            <pc:docMk/>
            <pc:sldMk cId="652263594" sldId="304"/>
            <ac:spMk id="26" creationId="{484AB37E-4581-7A50-737F-28D9F4D9D60A}"/>
          </ac:spMkLst>
        </pc:spChg>
        <pc:graphicFrameChg chg="add mod">
          <ac:chgData name="Guilherme Ruiz Ferreira" userId="6085ef24-5f45-458e-9504-bbbbae0289c0" providerId="ADAL" clId="{A76BE545-572B-4042-A165-DAE2F849F4D7}" dt="2024-01-22T21:34:30.978" v="4055" actId="20577"/>
          <ac:graphicFrameMkLst>
            <pc:docMk/>
            <pc:sldMk cId="652263594" sldId="304"/>
            <ac:graphicFrameMk id="10" creationId="{B0809317-172C-EB10-4658-7C133F88CEB5}"/>
          </ac:graphicFrameMkLst>
        </pc:graphicFrameChg>
        <pc:picChg chg="add mod">
          <ac:chgData name="Guilherme Ruiz Ferreira" userId="6085ef24-5f45-458e-9504-bbbbae0289c0" providerId="ADAL" clId="{A76BE545-572B-4042-A165-DAE2F849F4D7}" dt="2024-01-17T14:56:08.945" v="271"/>
          <ac:picMkLst>
            <pc:docMk/>
            <pc:sldMk cId="652263594" sldId="304"/>
            <ac:picMk id="2" creationId="{32BFF95E-3870-4B06-7408-328926773434}"/>
          </ac:picMkLst>
        </pc:picChg>
        <pc:picChg chg="add mod">
          <ac:chgData name="Guilherme Ruiz Ferreira" userId="6085ef24-5f45-458e-9504-bbbbae0289c0" providerId="ADAL" clId="{A76BE545-572B-4042-A165-DAE2F849F4D7}" dt="2024-01-17T14:56:20.216" v="274"/>
          <ac:picMkLst>
            <pc:docMk/>
            <pc:sldMk cId="652263594" sldId="304"/>
            <ac:picMk id="3" creationId="{9B5E3A0D-D129-19D3-B0B8-600EF416390E}"/>
          </ac:picMkLst>
        </pc:picChg>
        <pc:picChg chg="add del mod">
          <ac:chgData name="Guilherme Ruiz Ferreira" userId="6085ef24-5f45-458e-9504-bbbbae0289c0" providerId="ADAL" clId="{A76BE545-572B-4042-A165-DAE2F849F4D7}" dt="2024-01-17T15:29:27.543" v="556" actId="478"/>
          <ac:picMkLst>
            <pc:docMk/>
            <pc:sldMk cId="652263594" sldId="304"/>
            <ac:picMk id="4" creationId="{970DF8CC-252B-14A5-CF21-CFCF8AA7223E}"/>
          </ac:picMkLst>
        </pc:picChg>
        <pc:picChg chg="add mod modCrop">
          <ac:chgData name="Guilherme Ruiz Ferreira" userId="6085ef24-5f45-458e-9504-bbbbae0289c0" providerId="ADAL" clId="{A76BE545-572B-4042-A165-DAE2F849F4D7}" dt="2024-01-17T15:30:39.617" v="566" actId="1076"/>
          <ac:picMkLst>
            <pc:docMk/>
            <pc:sldMk cId="652263594" sldId="304"/>
            <ac:picMk id="11" creationId="{6E02F0C8-5C5E-F1A6-C1E9-C3617858528B}"/>
          </ac:picMkLst>
        </pc:picChg>
        <pc:picChg chg="add del mod">
          <ac:chgData name="Guilherme Ruiz Ferreira" userId="6085ef24-5f45-458e-9504-bbbbae0289c0" providerId="ADAL" clId="{A76BE545-572B-4042-A165-DAE2F849F4D7}" dt="2024-01-17T15:46:54.592" v="771" actId="478"/>
          <ac:picMkLst>
            <pc:docMk/>
            <pc:sldMk cId="652263594" sldId="304"/>
            <ac:picMk id="13" creationId="{A9A2936E-C735-AE6D-9026-362A296E5C9B}"/>
          </ac:picMkLst>
        </pc:picChg>
        <pc:picChg chg="add del mod modCrop">
          <ac:chgData name="Guilherme Ruiz Ferreira" userId="6085ef24-5f45-458e-9504-bbbbae0289c0" providerId="ADAL" clId="{A76BE545-572B-4042-A165-DAE2F849F4D7}" dt="2024-01-17T15:54:07.332" v="814" actId="478"/>
          <ac:picMkLst>
            <pc:docMk/>
            <pc:sldMk cId="652263594" sldId="304"/>
            <ac:picMk id="17" creationId="{CE2E5EAE-9C5A-EE3F-1291-76D762C949FB}"/>
          </ac:picMkLst>
        </pc:picChg>
        <pc:picChg chg="del">
          <ac:chgData name="Guilherme Ruiz Ferreira" userId="6085ef24-5f45-458e-9504-bbbbae0289c0" providerId="ADAL" clId="{A76BE545-572B-4042-A165-DAE2F849F4D7}" dt="2024-01-17T14:57:19.306" v="282" actId="478"/>
          <ac:picMkLst>
            <pc:docMk/>
            <pc:sldMk cId="652263594" sldId="304"/>
            <ac:picMk id="18" creationId="{86B8861A-2227-6F14-396F-3CAA26EF9640}"/>
          </ac:picMkLst>
        </pc:picChg>
        <pc:picChg chg="del mod">
          <ac:chgData name="Guilherme Ruiz Ferreira" userId="6085ef24-5f45-458e-9504-bbbbae0289c0" providerId="ADAL" clId="{A76BE545-572B-4042-A165-DAE2F849F4D7}" dt="2024-01-17T15:54:06.297" v="813" actId="478"/>
          <ac:picMkLst>
            <pc:docMk/>
            <pc:sldMk cId="652263594" sldId="304"/>
            <ac:picMk id="19" creationId="{708727F8-8F1D-C3A9-030E-4256D3D3BA45}"/>
          </ac:picMkLst>
        </pc:picChg>
        <pc:picChg chg="add mod modCrop">
          <ac:chgData name="Guilherme Ruiz Ferreira" userId="6085ef24-5f45-458e-9504-bbbbae0289c0" providerId="ADAL" clId="{A76BE545-572B-4042-A165-DAE2F849F4D7}" dt="2024-01-17T15:55:07.836" v="819" actId="1076"/>
          <ac:picMkLst>
            <pc:docMk/>
            <pc:sldMk cId="652263594" sldId="304"/>
            <ac:picMk id="20" creationId="{9DB3F1C4-BC05-7E1A-9554-209D5C5B0FC8}"/>
          </ac:picMkLst>
        </pc:picChg>
        <pc:picChg chg="add mod modCrop">
          <ac:chgData name="Guilherme Ruiz Ferreira" userId="6085ef24-5f45-458e-9504-bbbbae0289c0" providerId="ADAL" clId="{A76BE545-572B-4042-A165-DAE2F849F4D7}" dt="2024-01-17T15:58:31.988" v="838" actId="14100"/>
          <ac:picMkLst>
            <pc:docMk/>
            <pc:sldMk cId="652263594" sldId="304"/>
            <ac:picMk id="27" creationId="{67C1A21D-EB68-3096-EC9F-33741C565560}"/>
          </ac:picMkLst>
        </pc:picChg>
        <pc:picChg chg="add del mod">
          <ac:chgData name="Guilherme Ruiz Ferreira" userId="6085ef24-5f45-458e-9504-bbbbae0289c0" providerId="ADAL" clId="{A76BE545-572B-4042-A165-DAE2F849F4D7}" dt="2024-01-17T16:01:17.140" v="872" actId="21"/>
          <ac:picMkLst>
            <pc:docMk/>
            <pc:sldMk cId="652263594" sldId="304"/>
            <ac:picMk id="28" creationId="{22FD5BA8-7C37-5C2E-D45A-37337EE38651}"/>
          </ac:picMkLst>
        </pc:picChg>
        <pc:picChg chg="add mod">
          <ac:chgData name="Guilherme Ruiz Ferreira" userId="6085ef24-5f45-458e-9504-bbbbae0289c0" providerId="ADAL" clId="{A76BE545-572B-4042-A165-DAE2F849F4D7}" dt="2024-01-18T13:03:50.140" v="1304" actId="1035"/>
          <ac:picMkLst>
            <pc:docMk/>
            <pc:sldMk cId="652263594" sldId="304"/>
            <ac:picMk id="29" creationId="{822D8881-77C5-3BE9-964C-A94677A9759E}"/>
          </ac:picMkLst>
        </pc:picChg>
      </pc:sldChg>
      <pc:sldChg chg="addSp modSp mod modAnim">
        <pc:chgData name="Guilherme Ruiz Ferreira" userId="6085ef24-5f45-458e-9504-bbbbae0289c0" providerId="ADAL" clId="{A76BE545-572B-4042-A165-DAE2F849F4D7}" dt="2024-01-25T11:58:58.087" v="4850"/>
        <pc:sldMkLst>
          <pc:docMk/>
          <pc:sldMk cId="1262304059" sldId="305"/>
        </pc:sldMkLst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1262304059" sldId="305"/>
            <ac:spMk id="5" creationId="{03459138-B607-99A3-E12F-467E66B31B94}"/>
          </ac:spMkLst>
        </pc:spChg>
        <pc:spChg chg="mod">
          <ac:chgData name="Guilherme Ruiz Ferreira" userId="6085ef24-5f45-458e-9504-bbbbae0289c0" providerId="ADAL" clId="{A76BE545-572B-4042-A165-DAE2F849F4D7}" dt="2024-01-18T13:19:39.086" v="1523" actId="20577"/>
          <ac:spMkLst>
            <pc:docMk/>
            <pc:sldMk cId="1262304059" sldId="305"/>
            <ac:spMk id="11" creationId="{C5CDEC24-93FE-4E6A-BDA9-766DAAB72A9B}"/>
          </ac:spMkLst>
        </pc:spChg>
        <pc:spChg chg="mod">
          <ac:chgData name="Guilherme Ruiz Ferreira" userId="6085ef24-5f45-458e-9504-bbbbae0289c0" providerId="ADAL" clId="{A76BE545-572B-4042-A165-DAE2F849F4D7}" dt="2024-01-24T21:27:57.958" v="4678" actId="20577"/>
          <ac:spMkLst>
            <pc:docMk/>
            <pc:sldMk cId="1262304059" sldId="305"/>
            <ac:spMk id="13" creationId="{DDF523B7-7BA7-832F-84BE-80FBC4554695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1262304059" sldId="305"/>
            <ac:spMk id="14" creationId="{740F39EC-ECB5-B58A-9551-E3515419BC6B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1262304059" sldId="305"/>
            <ac:spMk id="15" creationId="{E24114C4-C87B-4674-6AA5-C1C611CA9087}"/>
          </ac:spMkLst>
        </pc:spChg>
        <pc:picChg chg="add mod">
          <ac:chgData name="Guilherme Ruiz Ferreira" userId="6085ef24-5f45-458e-9504-bbbbae0289c0" providerId="ADAL" clId="{A76BE545-572B-4042-A165-DAE2F849F4D7}" dt="2024-01-17T14:56:10.816" v="272"/>
          <ac:picMkLst>
            <pc:docMk/>
            <pc:sldMk cId="1262304059" sldId="305"/>
            <ac:picMk id="2" creationId="{9F441894-394A-BABE-E0D0-CCDF97395E6B}"/>
          </ac:picMkLst>
        </pc:picChg>
        <pc:picChg chg="add mod">
          <ac:chgData name="Guilherme Ruiz Ferreira" userId="6085ef24-5f45-458e-9504-bbbbae0289c0" providerId="ADAL" clId="{A76BE545-572B-4042-A165-DAE2F849F4D7}" dt="2024-01-17T14:56:21.811" v="275"/>
          <ac:picMkLst>
            <pc:docMk/>
            <pc:sldMk cId="1262304059" sldId="305"/>
            <ac:picMk id="4" creationId="{539E53E0-A133-FE05-407F-D9D3E980CC08}"/>
          </ac:picMkLst>
        </pc:picChg>
        <pc:picChg chg="add mod modCrop">
          <ac:chgData name="Guilherme Ruiz Ferreira" userId="6085ef24-5f45-458e-9504-bbbbae0289c0" providerId="ADAL" clId="{A76BE545-572B-4042-A165-DAE2F849F4D7}" dt="2024-01-17T16:44:31.291" v="1294" actId="1440"/>
          <ac:picMkLst>
            <pc:docMk/>
            <pc:sldMk cId="1262304059" sldId="305"/>
            <ac:picMk id="16" creationId="{8C926C9C-6AC9-4A9A-4587-44F02226B520}"/>
          </ac:picMkLst>
        </pc:picChg>
        <pc:picChg chg="add mod modCrop">
          <ac:chgData name="Guilherme Ruiz Ferreira" userId="6085ef24-5f45-458e-9504-bbbbae0289c0" providerId="ADAL" clId="{A76BE545-572B-4042-A165-DAE2F849F4D7}" dt="2024-01-17T16:44:31.291" v="1294" actId="1440"/>
          <ac:picMkLst>
            <pc:docMk/>
            <pc:sldMk cId="1262304059" sldId="305"/>
            <ac:picMk id="17" creationId="{DB4F112D-7D50-50D6-8EDB-CEC39534A4E7}"/>
          </ac:picMkLst>
        </pc:picChg>
        <pc:picChg chg="add mod">
          <ac:chgData name="Guilherme Ruiz Ferreira" userId="6085ef24-5f45-458e-9504-bbbbae0289c0" providerId="ADAL" clId="{A76BE545-572B-4042-A165-DAE2F849F4D7}" dt="2024-01-18T13:04:18.334" v="1315"/>
          <ac:picMkLst>
            <pc:docMk/>
            <pc:sldMk cId="1262304059" sldId="305"/>
            <ac:picMk id="18" creationId="{CE338AFB-DF32-FA79-AB6C-C7BB81A28F04}"/>
          </ac:picMkLst>
        </pc:picChg>
      </pc:sldChg>
      <pc:sldChg chg="add del">
        <pc:chgData name="Guilherme Ruiz Ferreira" userId="6085ef24-5f45-458e-9504-bbbbae0289c0" providerId="ADAL" clId="{A76BE545-572B-4042-A165-DAE2F849F4D7}" dt="2024-01-17T15:03:46.724" v="321" actId="2696"/>
        <pc:sldMkLst>
          <pc:docMk/>
          <pc:sldMk cId="3907831960" sldId="306"/>
        </pc:sldMkLst>
      </pc:sldChg>
      <pc:sldChg chg="addSp delSp modSp add mod">
        <pc:chgData name="Guilherme Ruiz Ferreira" userId="6085ef24-5f45-458e-9504-bbbbae0289c0" providerId="ADAL" clId="{A76BE545-572B-4042-A165-DAE2F849F4D7}" dt="2024-01-22T21:36:19.465" v="4096" actId="14100"/>
        <pc:sldMkLst>
          <pc:docMk/>
          <pc:sldMk cId="1743732629" sldId="705"/>
        </pc:sldMkLst>
        <pc:spChg chg="mod">
          <ac:chgData name="Guilherme Ruiz Ferreira" userId="6085ef24-5f45-458e-9504-bbbbae0289c0" providerId="ADAL" clId="{A76BE545-572B-4042-A165-DAE2F849F4D7}" dt="2024-01-17T15:04:58.142" v="329" actId="207"/>
          <ac:spMkLst>
            <pc:docMk/>
            <pc:sldMk cId="1743732629" sldId="705"/>
            <ac:spMk id="2" creationId="{3D799E7D-09B6-7A4F-9702-59FAB798C0BF}"/>
          </ac:spMkLst>
        </pc:spChg>
        <pc:spChg chg="del mod">
          <ac:chgData name="Guilherme Ruiz Ferreira" userId="6085ef24-5f45-458e-9504-bbbbae0289c0" providerId="ADAL" clId="{A76BE545-572B-4042-A165-DAE2F849F4D7}" dt="2024-01-17T15:06:08.781" v="348" actId="478"/>
          <ac:spMkLst>
            <pc:docMk/>
            <pc:sldMk cId="1743732629" sldId="705"/>
            <ac:spMk id="4" creationId="{CAE6E45B-55FF-BC43-A922-F5A450DE03EB}"/>
          </ac:spMkLst>
        </pc:spChg>
        <pc:spChg chg="del mod">
          <ac:chgData name="Guilherme Ruiz Ferreira" userId="6085ef24-5f45-458e-9504-bbbbae0289c0" providerId="ADAL" clId="{A76BE545-572B-4042-A165-DAE2F849F4D7}" dt="2024-01-17T15:06:05.628" v="347" actId="478"/>
          <ac:spMkLst>
            <pc:docMk/>
            <pc:sldMk cId="1743732629" sldId="705"/>
            <ac:spMk id="5" creationId="{4D936EEC-F820-3342-ADEF-00B23CE94CDF}"/>
          </ac:spMkLst>
        </pc:spChg>
        <pc:spChg chg="mod">
          <ac:chgData name="Guilherme Ruiz Ferreira" userId="6085ef24-5f45-458e-9504-bbbbae0289c0" providerId="ADAL" clId="{A76BE545-572B-4042-A165-DAE2F849F4D7}" dt="2024-01-17T15:04:58.142" v="329" actId="207"/>
          <ac:spMkLst>
            <pc:docMk/>
            <pc:sldMk cId="1743732629" sldId="705"/>
            <ac:spMk id="6" creationId="{2F147C60-7611-B84B-AB88-0370E27546F0}"/>
          </ac:spMkLst>
        </pc:spChg>
        <pc:spChg chg="mod topLvl">
          <ac:chgData name="Guilherme Ruiz Ferreira" userId="6085ef24-5f45-458e-9504-bbbbae0289c0" providerId="ADAL" clId="{A76BE545-572B-4042-A165-DAE2F849F4D7}" dt="2024-01-17T16:02:48.263" v="901" actId="165"/>
          <ac:spMkLst>
            <pc:docMk/>
            <pc:sldMk cId="1743732629" sldId="705"/>
            <ac:spMk id="10" creationId="{E93F7411-86FD-8A43-8F18-43CAF7D58282}"/>
          </ac:spMkLst>
        </pc:spChg>
        <pc:spChg chg="mod topLvl">
          <ac:chgData name="Guilherme Ruiz Ferreira" userId="6085ef24-5f45-458e-9504-bbbbae0289c0" providerId="ADAL" clId="{A76BE545-572B-4042-A165-DAE2F849F4D7}" dt="2024-01-17T16:02:48.263" v="901" actId="165"/>
          <ac:spMkLst>
            <pc:docMk/>
            <pc:sldMk cId="1743732629" sldId="705"/>
            <ac:spMk id="12" creationId="{A4EEADA5-A067-344B-B5E8-ABE8C9D3C0DE}"/>
          </ac:spMkLst>
        </pc:spChg>
        <pc:spChg chg="mod topLvl">
          <ac:chgData name="Guilherme Ruiz Ferreira" userId="6085ef24-5f45-458e-9504-bbbbae0289c0" providerId="ADAL" clId="{A76BE545-572B-4042-A165-DAE2F849F4D7}" dt="2024-01-17T16:02:48.263" v="901" actId="165"/>
          <ac:spMkLst>
            <pc:docMk/>
            <pc:sldMk cId="1743732629" sldId="705"/>
            <ac:spMk id="14" creationId="{DBE40688-97B2-6F44-8060-8C1FBA2D56E4}"/>
          </ac:spMkLst>
        </pc:spChg>
        <pc:spChg chg="mod topLvl">
          <ac:chgData name="Guilherme Ruiz Ferreira" userId="6085ef24-5f45-458e-9504-bbbbae0289c0" providerId="ADAL" clId="{A76BE545-572B-4042-A165-DAE2F849F4D7}" dt="2024-01-17T16:02:48.263" v="901" actId="165"/>
          <ac:spMkLst>
            <pc:docMk/>
            <pc:sldMk cId="1743732629" sldId="705"/>
            <ac:spMk id="16" creationId="{72D44C56-F13A-7140-A33C-AEE42B58C899}"/>
          </ac:spMkLst>
        </pc:spChg>
        <pc:spChg chg="mod topLvl">
          <ac:chgData name="Guilherme Ruiz Ferreira" userId="6085ef24-5f45-458e-9504-bbbbae0289c0" providerId="ADAL" clId="{A76BE545-572B-4042-A165-DAE2F849F4D7}" dt="2024-01-17T16:02:48.263" v="901" actId="165"/>
          <ac:spMkLst>
            <pc:docMk/>
            <pc:sldMk cId="1743732629" sldId="705"/>
            <ac:spMk id="18" creationId="{D02764C8-3FDD-0B45-9414-665BCD0735B8}"/>
          </ac:spMkLst>
        </pc:spChg>
        <pc:spChg chg="mod topLvl">
          <ac:chgData name="Guilherme Ruiz Ferreira" userId="6085ef24-5f45-458e-9504-bbbbae0289c0" providerId="ADAL" clId="{A76BE545-572B-4042-A165-DAE2F849F4D7}" dt="2024-01-17T16:02:48.263" v="901" actId="165"/>
          <ac:spMkLst>
            <pc:docMk/>
            <pc:sldMk cId="1743732629" sldId="705"/>
            <ac:spMk id="20" creationId="{F1D81A83-18AD-A141-BBB3-8D77D3F9F76C}"/>
          </ac:spMkLst>
        </pc:spChg>
        <pc:spChg chg="mod topLvl">
          <ac:chgData name="Guilherme Ruiz Ferreira" userId="6085ef24-5f45-458e-9504-bbbbae0289c0" providerId="ADAL" clId="{A76BE545-572B-4042-A165-DAE2F849F4D7}" dt="2024-01-17T16:02:48.263" v="901" actId="165"/>
          <ac:spMkLst>
            <pc:docMk/>
            <pc:sldMk cId="1743732629" sldId="705"/>
            <ac:spMk id="22" creationId="{F465EB0C-6FFF-B84F-BE8D-C73FDCBA3038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1743732629" sldId="705"/>
            <ac:spMk id="23" creationId="{A7B7BDDA-F3CF-433B-66E2-ABEFB466FB4F}"/>
          </ac:spMkLst>
        </pc:spChg>
        <pc:spChg chg="mod">
          <ac:chgData name="Guilherme Ruiz Ferreira" userId="6085ef24-5f45-458e-9504-bbbbae0289c0" providerId="ADAL" clId="{A76BE545-572B-4042-A165-DAE2F849F4D7}" dt="2024-01-17T15:04:58.142" v="329" actId="207"/>
          <ac:spMkLst>
            <pc:docMk/>
            <pc:sldMk cId="1743732629" sldId="705"/>
            <ac:spMk id="28" creationId="{063A07F4-2BE7-184F-9278-AD4F56852819}"/>
          </ac:spMkLst>
        </pc:spChg>
        <pc:spChg chg="mod">
          <ac:chgData name="Guilherme Ruiz Ferreira" userId="6085ef24-5f45-458e-9504-bbbbae0289c0" providerId="ADAL" clId="{A76BE545-572B-4042-A165-DAE2F849F4D7}" dt="2024-01-22T21:36:19.465" v="4096" actId="14100"/>
          <ac:spMkLst>
            <pc:docMk/>
            <pc:sldMk cId="1743732629" sldId="705"/>
            <ac:spMk id="30" creationId="{F7CC21C3-B7A4-5648-88AB-7438FA620437}"/>
          </ac:spMkLst>
        </pc:spChg>
        <pc:spChg chg="mod">
          <ac:chgData name="Guilherme Ruiz Ferreira" userId="6085ef24-5f45-458e-9504-bbbbae0289c0" providerId="ADAL" clId="{A76BE545-572B-4042-A165-DAE2F849F4D7}" dt="2024-01-22T21:35:19.454" v="4069" actId="20577"/>
          <ac:spMkLst>
            <pc:docMk/>
            <pc:sldMk cId="1743732629" sldId="705"/>
            <ac:spMk id="32" creationId="{F32930C5-6C88-0B4E-9EF4-EF2E3CA4E891}"/>
          </ac:spMkLst>
        </pc:spChg>
        <pc:spChg chg="mod">
          <ac:chgData name="Guilherme Ruiz Ferreira" userId="6085ef24-5f45-458e-9504-bbbbae0289c0" providerId="ADAL" clId="{A76BE545-572B-4042-A165-DAE2F849F4D7}" dt="2024-01-17T15:04:58.142" v="329" actId="207"/>
          <ac:spMkLst>
            <pc:docMk/>
            <pc:sldMk cId="1743732629" sldId="705"/>
            <ac:spMk id="34" creationId="{ABE3D3D0-F341-6D41-869D-645C599807A8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1743732629" sldId="705"/>
            <ac:spMk id="35" creationId="{987DAFFA-DEC0-8444-6C80-2955092BB6B1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1743732629" sldId="705"/>
            <ac:spMk id="36" creationId="{9FF929FF-F45D-E342-B669-7FA63730B7F3}"/>
          </ac:spMkLst>
        </pc:spChg>
        <pc:spChg chg="mod">
          <ac:chgData name="Guilherme Ruiz Ferreira" userId="6085ef24-5f45-458e-9504-bbbbae0289c0" providerId="ADAL" clId="{A76BE545-572B-4042-A165-DAE2F849F4D7}" dt="2024-01-17T15:34:28.508" v="601" actId="14100"/>
          <ac:spMkLst>
            <pc:docMk/>
            <pc:sldMk cId="1743732629" sldId="705"/>
            <ac:spMk id="38" creationId="{72ADF733-1557-FE48-BC5C-FC4FD6B23D82}"/>
          </ac:spMkLst>
        </pc:spChg>
        <pc:spChg chg="add mod">
          <ac:chgData name="Guilherme Ruiz Ferreira" userId="6085ef24-5f45-458e-9504-bbbbae0289c0" providerId="ADAL" clId="{A76BE545-572B-4042-A165-DAE2F849F4D7}" dt="2024-01-22T21:36:08.992" v="4082" actId="20577"/>
          <ac:spMkLst>
            <pc:docMk/>
            <pc:sldMk cId="1743732629" sldId="705"/>
            <ac:spMk id="42" creationId="{AB77C7A6-2DCC-840B-5457-7E1CFF5D4677}"/>
          </ac:spMkLst>
        </pc:spChg>
        <pc:grpChg chg="del">
          <ac:chgData name="Guilherme Ruiz Ferreira" userId="6085ef24-5f45-458e-9504-bbbbae0289c0" providerId="ADAL" clId="{A76BE545-572B-4042-A165-DAE2F849F4D7}" dt="2024-01-17T16:02:48.263" v="901" actId="165"/>
          <ac:grpSpMkLst>
            <pc:docMk/>
            <pc:sldMk cId="1743732629" sldId="705"/>
            <ac:grpSpMk id="7" creationId="{CC57D9A9-BC9A-8F46-92D1-92096713F67F}"/>
          </ac:grpSpMkLst>
        </pc:grpChg>
        <pc:picChg chg="add mod">
          <ac:chgData name="Guilherme Ruiz Ferreira" userId="6085ef24-5f45-458e-9504-bbbbae0289c0" providerId="ADAL" clId="{A76BE545-572B-4042-A165-DAE2F849F4D7}" dt="2024-01-17T15:19:34.961" v="438"/>
          <ac:picMkLst>
            <pc:docMk/>
            <pc:sldMk cId="1743732629" sldId="705"/>
            <ac:picMk id="3" creationId="{1902F2A4-10B5-E14F-EDAA-B4B1835C848B}"/>
          </ac:picMkLst>
        </pc:picChg>
        <pc:picChg chg="mod topLvl">
          <ac:chgData name="Guilherme Ruiz Ferreira" userId="6085ef24-5f45-458e-9504-bbbbae0289c0" providerId="ADAL" clId="{A76BE545-572B-4042-A165-DAE2F849F4D7}" dt="2024-01-17T16:02:48.263" v="901" actId="165"/>
          <ac:picMkLst>
            <pc:docMk/>
            <pc:sldMk cId="1743732629" sldId="705"/>
            <ac:picMk id="8" creationId="{9ECB3879-5097-F84C-933F-F59679814EF6}"/>
          </ac:picMkLst>
        </pc:picChg>
        <pc:picChg chg="mod">
          <ac:chgData name="Guilherme Ruiz Ferreira" userId="6085ef24-5f45-458e-9504-bbbbae0289c0" providerId="ADAL" clId="{A76BE545-572B-4042-A165-DAE2F849F4D7}" dt="2024-01-17T15:49:32.323" v="801" actId="1582"/>
          <ac:picMkLst>
            <pc:docMk/>
            <pc:sldMk cId="1743732629" sldId="705"/>
            <ac:picMk id="24" creationId="{F67E5261-FE22-1548-9992-6830C7B2D653}"/>
          </ac:picMkLst>
        </pc:picChg>
        <pc:picChg chg="add mod">
          <ac:chgData name="Guilherme Ruiz Ferreira" userId="6085ef24-5f45-458e-9504-bbbbae0289c0" providerId="ADAL" clId="{A76BE545-572B-4042-A165-DAE2F849F4D7}" dt="2024-01-17T15:24:47.184" v="482" actId="1035"/>
          <ac:picMkLst>
            <pc:docMk/>
            <pc:sldMk cId="1743732629" sldId="705"/>
            <ac:picMk id="37" creationId="{6567663E-D862-F806-E119-9BBDC6090241}"/>
          </ac:picMkLst>
        </pc:picChg>
        <pc:picChg chg="add del">
          <ac:chgData name="Guilherme Ruiz Ferreira" userId="6085ef24-5f45-458e-9504-bbbbae0289c0" providerId="ADAL" clId="{A76BE545-572B-4042-A165-DAE2F849F4D7}" dt="2024-01-17T16:00:18.642" v="865" actId="478"/>
          <ac:picMkLst>
            <pc:docMk/>
            <pc:sldMk cId="1743732629" sldId="705"/>
            <ac:picMk id="39" creationId="{89AE0228-4B3C-4816-6001-07C52A181AFC}"/>
          </ac:picMkLst>
        </pc:picChg>
        <pc:picChg chg="add del mod">
          <ac:chgData name="Guilherme Ruiz Ferreira" userId="6085ef24-5f45-458e-9504-bbbbae0289c0" providerId="ADAL" clId="{A76BE545-572B-4042-A165-DAE2F849F4D7}" dt="2024-01-17T16:01:33.240" v="875" actId="21"/>
          <ac:picMkLst>
            <pc:docMk/>
            <pc:sldMk cId="1743732629" sldId="705"/>
            <ac:picMk id="40" creationId="{2F46ED99-7DF0-7B62-01AD-95A15BF82180}"/>
          </ac:picMkLst>
        </pc:picChg>
        <pc:picChg chg="add mod">
          <ac:chgData name="Guilherme Ruiz Ferreira" userId="6085ef24-5f45-458e-9504-bbbbae0289c0" providerId="ADAL" clId="{A76BE545-572B-4042-A165-DAE2F849F4D7}" dt="2024-01-17T16:03:02.269" v="915" actId="171"/>
          <ac:picMkLst>
            <pc:docMk/>
            <pc:sldMk cId="1743732629" sldId="705"/>
            <ac:picMk id="41" creationId="{0F448F4A-2379-1679-35D1-353E6450CA24}"/>
          </ac:picMkLst>
        </pc:picChg>
        <pc:picChg chg="add mod">
          <ac:chgData name="Guilherme Ruiz Ferreira" userId="6085ef24-5f45-458e-9504-bbbbae0289c0" providerId="ADAL" clId="{A76BE545-572B-4042-A165-DAE2F849F4D7}" dt="2024-01-18T13:03:51.571" v="1305"/>
          <ac:picMkLst>
            <pc:docMk/>
            <pc:sldMk cId="1743732629" sldId="705"/>
            <ac:picMk id="51" creationId="{B86F97B0-758F-EC34-3CDA-48AB8B243605}"/>
          </ac:picMkLst>
        </pc:picChg>
        <pc:cxnChg chg="mod topLvl">
          <ac:chgData name="Guilherme Ruiz Ferreira" userId="6085ef24-5f45-458e-9504-bbbbae0289c0" providerId="ADAL" clId="{A76BE545-572B-4042-A165-DAE2F849F4D7}" dt="2024-01-17T16:02:48.263" v="901" actId="165"/>
          <ac:cxnSpMkLst>
            <pc:docMk/>
            <pc:sldMk cId="1743732629" sldId="705"/>
            <ac:cxnSpMk id="9" creationId="{A1C19553-A8C1-F642-874C-A4CF53FC2E94}"/>
          </ac:cxnSpMkLst>
        </pc:cxnChg>
        <pc:cxnChg chg="mod topLvl">
          <ac:chgData name="Guilherme Ruiz Ferreira" userId="6085ef24-5f45-458e-9504-bbbbae0289c0" providerId="ADAL" clId="{A76BE545-572B-4042-A165-DAE2F849F4D7}" dt="2024-01-17T16:02:48.263" v="901" actId="165"/>
          <ac:cxnSpMkLst>
            <pc:docMk/>
            <pc:sldMk cId="1743732629" sldId="705"/>
            <ac:cxnSpMk id="11" creationId="{5CF1472E-D62F-9641-981B-FF8C1FF5C5C2}"/>
          </ac:cxnSpMkLst>
        </pc:cxnChg>
        <pc:cxnChg chg="mod topLvl">
          <ac:chgData name="Guilherme Ruiz Ferreira" userId="6085ef24-5f45-458e-9504-bbbbae0289c0" providerId="ADAL" clId="{A76BE545-572B-4042-A165-DAE2F849F4D7}" dt="2024-01-17T16:02:48.263" v="901" actId="165"/>
          <ac:cxnSpMkLst>
            <pc:docMk/>
            <pc:sldMk cId="1743732629" sldId="705"/>
            <ac:cxnSpMk id="13" creationId="{C3254A9E-0898-1F45-BA44-18FC5FD58A66}"/>
          </ac:cxnSpMkLst>
        </pc:cxnChg>
        <pc:cxnChg chg="mod topLvl">
          <ac:chgData name="Guilherme Ruiz Ferreira" userId="6085ef24-5f45-458e-9504-bbbbae0289c0" providerId="ADAL" clId="{A76BE545-572B-4042-A165-DAE2F849F4D7}" dt="2024-01-17T16:02:48.263" v="901" actId="165"/>
          <ac:cxnSpMkLst>
            <pc:docMk/>
            <pc:sldMk cId="1743732629" sldId="705"/>
            <ac:cxnSpMk id="15" creationId="{84AF792D-4F3F-F643-8EA1-C899450E706F}"/>
          </ac:cxnSpMkLst>
        </pc:cxnChg>
        <pc:cxnChg chg="mod topLvl">
          <ac:chgData name="Guilherme Ruiz Ferreira" userId="6085ef24-5f45-458e-9504-bbbbae0289c0" providerId="ADAL" clId="{A76BE545-572B-4042-A165-DAE2F849F4D7}" dt="2024-01-17T16:02:48.263" v="901" actId="165"/>
          <ac:cxnSpMkLst>
            <pc:docMk/>
            <pc:sldMk cId="1743732629" sldId="705"/>
            <ac:cxnSpMk id="17" creationId="{8BE557A0-2353-AC43-BC3A-92DBA7075615}"/>
          </ac:cxnSpMkLst>
        </pc:cxnChg>
        <pc:cxnChg chg="mod topLvl">
          <ac:chgData name="Guilherme Ruiz Ferreira" userId="6085ef24-5f45-458e-9504-bbbbae0289c0" providerId="ADAL" clId="{A76BE545-572B-4042-A165-DAE2F849F4D7}" dt="2024-01-17T16:02:48.263" v="901" actId="165"/>
          <ac:cxnSpMkLst>
            <pc:docMk/>
            <pc:sldMk cId="1743732629" sldId="705"/>
            <ac:cxnSpMk id="19" creationId="{A13F31CF-AFBD-674B-8D85-14C140BA2FDE}"/>
          </ac:cxnSpMkLst>
        </pc:cxnChg>
        <pc:cxnChg chg="mod topLvl">
          <ac:chgData name="Guilherme Ruiz Ferreira" userId="6085ef24-5f45-458e-9504-bbbbae0289c0" providerId="ADAL" clId="{A76BE545-572B-4042-A165-DAE2F849F4D7}" dt="2024-01-17T16:02:48.263" v="901" actId="165"/>
          <ac:cxnSpMkLst>
            <pc:docMk/>
            <pc:sldMk cId="1743732629" sldId="705"/>
            <ac:cxnSpMk id="21" creationId="{B0D68553-B053-B041-BC67-6D9E0E13E78B}"/>
          </ac:cxnSpMkLst>
        </pc:cxnChg>
        <pc:cxnChg chg="mod">
          <ac:chgData name="Guilherme Ruiz Ferreira" userId="6085ef24-5f45-458e-9504-bbbbae0289c0" providerId="ADAL" clId="{A76BE545-572B-4042-A165-DAE2F849F4D7}" dt="2024-01-22T21:36:19.465" v="4096" actId="14100"/>
          <ac:cxnSpMkLst>
            <pc:docMk/>
            <pc:sldMk cId="1743732629" sldId="705"/>
            <ac:cxnSpMk id="29" creationId="{97D9A41C-5890-DC42-A434-3C4608D31D45}"/>
          </ac:cxnSpMkLst>
        </pc:cxnChg>
        <pc:cxnChg chg="mod">
          <ac:chgData name="Guilherme Ruiz Ferreira" userId="6085ef24-5f45-458e-9504-bbbbae0289c0" providerId="ADAL" clId="{A76BE545-572B-4042-A165-DAE2F849F4D7}" dt="2024-01-22T21:35:17.353" v="4063" actId="20577"/>
          <ac:cxnSpMkLst>
            <pc:docMk/>
            <pc:sldMk cId="1743732629" sldId="705"/>
            <ac:cxnSpMk id="31" creationId="{D9B31D61-798A-F944-A852-6BC0CEED3355}"/>
          </ac:cxnSpMkLst>
        </pc:cxnChg>
        <pc:cxnChg chg="add mod">
          <ac:chgData name="Guilherme Ruiz Ferreira" userId="6085ef24-5f45-458e-9504-bbbbae0289c0" providerId="ADAL" clId="{A76BE545-572B-4042-A165-DAE2F849F4D7}" dt="2024-01-17T16:03:38.336" v="938" actId="14100"/>
          <ac:cxnSpMkLst>
            <pc:docMk/>
            <pc:sldMk cId="1743732629" sldId="705"/>
            <ac:cxnSpMk id="43" creationId="{C77A9F54-EC92-8EC7-C12E-13B5450DC4E9}"/>
          </ac:cxnSpMkLst>
        </pc:cxnChg>
        <pc:cxnChg chg="add mod">
          <ac:chgData name="Guilherme Ruiz Ferreira" userId="6085ef24-5f45-458e-9504-bbbbae0289c0" providerId="ADAL" clId="{A76BE545-572B-4042-A165-DAE2F849F4D7}" dt="2024-01-17T16:04:34.873" v="945" actId="14100"/>
          <ac:cxnSpMkLst>
            <pc:docMk/>
            <pc:sldMk cId="1743732629" sldId="705"/>
            <ac:cxnSpMk id="47" creationId="{78A8235C-C21F-9646-09C8-C272F30EEE8C}"/>
          </ac:cxnSpMkLst>
        </pc:cxnChg>
      </pc:sldChg>
      <pc:sldChg chg="addSp delSp modSp add mod ord">
        <pc:chgData name="Guilherme Ruiz Ferreira" userId="6085ef24-5f45-458e-9504-bbbbae0289c0" providerId="ADAL" clId="{A76BE545-572B-4042-A165-DAE2F849F4D7}" dt="2024-01-18T13:03:57.491" v="1308"/>
        <pc:sldMkLst>
          <pc:docMk/>
          <pc:sldMk cId="4240804260" sldId="706"/>
        </pc:sldMkLst>
        <pc:spChg chg="mod">
          <ac:chgData name="Guilherme Ruiz Ferreira" userId="6085ef24-5f45-458e-9504-bbbbae0289c0" providerId="ADAL" clId="{A76BE545-572B-4042-A165-DAE2F849F4D7}" dt="2024-01-17T15:14:52.634" v="408" actId="20577"/>
          <ac:spMkLst>
            <pc:docMk/>
            <pc:sldMk cId="4240804260" sldId="706"/>
            <ac:spMk id="2" creationId="{2CEFCCB8-EDDE-5B42-857B-BB48E07D50B4}"/>
          </ac:spMkLst>
        </pc:spChg>
        <pc:spChg chg="del">
          <ac:chgData name="Guilherme Ruiz Ferreira" userId="6085ef24-5f45-458e-9504-bbbbae0289c0" providerId="ADAL" clId="{A76BE545-572B-4042-A165-DAE2F849F4D7}" dt="2024-01-17T15:23:08.232" v="463" actId="478"/>
          <ac:spMkLst>
            <pc:docMk/>
            <pc:sldMk cId="4240804260" sldId="706"/>
            <ac:spMk id="4" creationId="{090D2635-06E0-C64B-911F-209923791C96}"/>
          </ac:spMkLst>
        </pc:spChg>
        <pc:spChg chg="del">
          <ac:chgData name="Guilherme Ruiz Ferreira" userId="6085ef24-5f45-458e-9504-bbbbae0289c0" providerId="ADAL" clId="{A76BE545-572B-4042-A165-DAE2F849F4D7}" dt="2024-01-17T15:23:10.887" v="464" actId="478"/>
          <ac:spMkLst>
            <pc:docMk/>
            <pc:sldMk cId="4240804260" sldId="706"/>
            <ac:spMk id="5" creationId="{00A1B090-F4CF-DC49-9DAB-7D99EC1B2928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4240804260" sldId="706"/>
            <ac:spMk id="8" creationId="{EBDD6E18-BF9F-BB44-BBD2-0FD0FA5C00B0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4240804260" sldId="706"/>
            <ac:spMk id="10" creationId="{0317B52C-6487-F4C9-562C-5092BB44D85E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4240804260" sldId="706"/>
            <ac:spMk id="12" creationId="{04173BCD-B91B-1634-7F82-FC3155E52467}"/>
          </ac:spMkLst>
        </pc:spChg>
        <pc:spChg chg="add del mod">
          <ac:chgData name="Guilherme Ruiz Ferreira" userId="6085ef24-5f45-458e-9504-bbbbae0289c0" providerId="ADAL" clId="{A76BE545-572B-4042-A165-DAE2F849F4D7}" dt="2024-01-17T15:44:42.838" v="760" actId="478"/>
          <ac:spMkLst>
            <pc:docMk/>
            <pc:sldMk cId="4240804260" sldId="706"/>
            <ac:spMk id="14" creationId="{420008BB-D386-E22D-8477-5EF854AC29BA}"/>
          </ac:spMkLst>
        </pc:spChg>
        <pc:picChg chg="add mod">
          <ac:chgData name="Guilherme Ruiz Ferreira" userId="6085ef24-5f45-458e-9504-bbbbae0289c0" providerId="ADAL" clId="{A76BE545-572B-4042-A165-DAE2F849F4D7}" dt="2024-01-17T15:23:06.419" v="462" actId="167"/>
          <ac:picMkLst>
            <pc:docMk/>
            <pc:sldMk cId="4240804260" sldId="706"/>
            <ac:picMk id="3" creationId="{6319ED8A-BD81-62F1-5708-10DA2836E7D5}"/>
          </ac:picMkLst>
        </pc:picChg>
        <pc:picChg chg="mod">
          <ac:chgData name="Guilherme Ruiz Ferreira" userId="6085ef24-5f45-458e-9504-bbbbae0289c0" providerId="ADAL" clId="{A76BE545-572B-4042-A165-DAE2F849F4D7}" dt="2024-01-17T15:50:30.517" v="805" actId="1582"/>
          <ac:picMkLst>
            <pc:docMk/>
            <pc:sldMk cId="4240804260" sldId="706"/>
            <ac:picMk id="9" creationId="{7D7B5CBB-AB5A-1C48-8C4E-779A894AFC6E}"/>
          </ac:picMkLst>
        </pc:picChg>
        <pc:picChg chg="mod">
          <ac:chgData name="Guilherme Ruiz Ferreira" userId="6085ef24-5f45-458e-9504-bbbbae0289c0" providerId="ADAL" clId="{A76BE545-572B-4042-A165-DAE2F849F4D7}" dt="2024-01-17T15:50:30.517" v="805" actId="1582"/>
          <ac:picMkLst>
            <pc:docMk/>
            <pc:sldMk cId="4240804260" sldId="706"/>
            <ac:picMk id="11" creationId="{80EE6772-3AD9-2449-9370-567DB70AFAC4}"/>
          </ac:picMkLst>
        </pc:picChg>
        <pc:picChg chg="add mod">
          <ac:chgData name="Guilherme Ruiz Ferreira" userId="6085ef24-5f45-458e-9504-bbbbae0289c0" providerId="ADAL" clId="{A76BE545-572B-4042-A165-DAE2F849F4D7}" dt="2024-01-17T15:24:53.791" v="485"/>
          <ac:picMkLst>
            <pc:docMk/>
            <pc:sldMk cId="4240804260" sldId="706"/>
            <ac:picMk id="13" creationId="{D75CA870-7BCE-DE2A-9DDC-1879002123D2}"/>
          </ac:picMkLst>
        </pc:picChg>
        <pc:picChg chg="add mod">
          <ac:chgData name="Guilherme Ruiz Ferreira" userId="6085ef24-5f45-458e-9504-bbbbae0289c0" providerId="ADAL" clId="{A76BE545-572B-4042-A165-DAE2F849F4D7}" dt="2024-01-18T13:03:57.491" v="1308"/>
          <ac:picMkLst>
            <pc:docMk/>
            <pc:sldMk cId="4240804260" sldId="706"/>
            <ac:picMk id="15" creationId="{9DA990DC-FFC0-3AE9-261E-0476F7FC91D4}"/>
          </ac:picMkLst>
        </pc:picChg>
      </pc:sldChg>
      <pc:sldChg chg="addSp delSp modSp add mod ord">
        <pc:chgData name="Guilherme Ruiz Ferreira" userId="6085ef24-5f45-458e-9504-bbbbae0289c0" providerId="ADAL" clId="{A76BE545-572B-4042-A165-DAE2F849F4D7}" dt="2024-01-18T13:04:10.119" v="1311"/>
        <pc:sldMkLst>
          <pc:docMk/>
          <pc:sldMk cId="2421828783" sldId="707"/>
        </pc:sldMkLst>
        <pc:spChg chg="del">
          <ac:chgData name="Guilherme Ruiz Ferreira" userId="6085ef24-5f45-458e-9504-bbbbae0289c0" providerId="ADAL" clId="{A76BE545-572B-4042-A165-DAE2F849F4D7}" dt="2024-01-17T15:18:58.568" v="434" actId="478"/>
          <ac:spMkLst>
            <pc:docMk/>
            <pc:sldMk cId="2421828783" sldId="707"/>
            <ac:spMk id="4" creationId="{CA305582-AB69-C641-9372-AAC93AC07C24}"/>
          </ac:spMkLst>
        </pc:spChg>
        <pc:spChg chg="del">
          <ac:chgData name="Guilherme Ruiz Ferreira" userId="6085ef24-5f45-458e-9504-bbbbae0289c0" providerId="ADAL" clId="{A76BE545-572B-4042-A165-DAE2F849F4D7}" dt="2024-01-17T15:19:01.056" v="435" actId="478"/>
          <ac:spMkLst>
            <pc:docMk/>
            <pc:sldMk cId="2421828783" sldId="707"/>
            <ac:spMk id="5" creationId="{64DE6521-CB3F-354F-A123-6AE225DAF79F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2421828783" sldId="707"/>
            <ac:spMk id="8" creationId="{B1CBE1A0-7838-03A4-04B6-FBABF242F0C9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2421828783" sldId="707"/>
            <ac:spMk id="9" creationId="{12DE5496-3027-20FF-FFEF-2976F5F5CD02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2421828783" sldId="707"/>
            <ac:spMk id="10" creationId="{BA4D836A-D56C-F055-10DF-BADB5C583CBC}"/>
          </ac:spMkLst>
        </pc:spChg>
        <pc:picChg chg="add mod">
          <ac:chgData name="Guilherme Ruiz Ferreira" userId="6085ef24-5f45-458e-9504-bbbbae0289c0" providerId="ADAL" clId="{A76BE545-572B-4042-A165-DAE2F849F4D7}" dt="2024-01-17T15:19:44.132" v="443"/>
          <ac:picMkLst>
            <pc:docMk/>
            <pc:sldMk cId="2421828783" sldId="707"/>
            <ac:picMk id="3" creationId="{4A6C7C43-A6EC-4FDC-F48C-B2D41E27CC3C}"/>
          </ac:picMkLst>
        </pc:picChg>
        <pc:picChg chg="mod modCrop">
          <ac:chgData name="Guilherme Ruiz Ferreira" userId="6085ef24-5f45-458e-9504-bbbbae0289c0" providerId="ADAL" clId="{A76BE545-572B-4042-A165-DAE2F849F4D7}" dt="2024-01-17T15:51:08.608" v="810" actId="732"/>
          <ac:picMkLst>
            <pc:docMk/>
            <pc:sldMk cId="2421828783" sldId="707"/>
            <ac:picMk id="7" creationId="{F5A773A3-FEA5-4C42-8F41-3E75CE323EA3}"/>
          </ac:picMkLst>
        </pc:picChg>
        <pc:picChg chg="add mod">
          <ac:chgData name="Guilherme Ruiz Ferreira" userId="6085ef24-5f45-458e-9504-bbbbae0289c0" providerId="ADAL" clId="{A76BE545-572B-4042-A165-DAE2F849F4D7}" dt="2024-01-17T15:24:56.395" v="487"/>
          <ac:picMkLst>
            <pc:docMk/>
            <pc:sldMk cId="2421828783" sldId="707"/>
            <ac:picMk id="11" creationId="{5A9FD017-72CF-560E-F772-D7A67455EF55}"/>
          </ac:picMkLst>
        </pc:picChg>
        <pc:picChg chg="add mod">
          <ac:chgData name="Guilherme Ruiz Ferreira" userId="6085ef24-5f45-458e-9504-bbbbae0289c0" providerId="ADAL" clId="{A76BE545-572B-4042-A165-DAE2F849F4D7}" dt="2024-01-18T13:04:10.119" v="1311"/>
          <ac:picMkLst>
            <pc:docMk/>
            <pc:sldMk cId="2421828783" sldId="707"/>
            <ac:picMk id="12" creationId="{653F1385-2ED2-B63B-8421-E3DA75F744AB}"/>
          </ac:picMkLst>
        </pc:picChg>
      </pc:sldChg>
      <pc:sldChg chg="add del">
        <pc:chgData name="Guilherme Ruiz Ferreira" userId="6085ef24-5f45-458e-9504-bbbbae0289c0" providerId="ADAL" clId="{A76BE545-572B-4042-A165-DAE2F849F4D7}" dt="2024-01-17T15:08:25.227" v="361" actId="2696"/>
        <pc:sldMkLst>
          <pc:docMk/>
          <pc:sldMk cId="272154623" sldId="708"/>
        </pc:sldMkLst>
      </pc:sldChg>
      <pc:sldChg chg="addSp delSp modSp add mod ord">
        <pc:chgData name="Guilherme Ruiz Ferreira" userId="6085ef24-5f45-458e-9504-bbbbae0289c0" providerId="ADAL" clId="{A76BE545-572B-4042-A165-DAE2F849F4D7}" dt="2024-01-22T21:43:05.225" v="4166" actId="20577"/>
        <pc:sldMkLst>
          <pc:docMk/>
          <pc:sldMk cId="896291768" sldId="710"/>
        </pc:sldMkLst>
        <pc:spChg chg="mod">
          <ac:chgData name="Guilherme Ruiz Ferreira" userId="6085ef24-5f45-458e-9504-bbbbae0289c0" providerId="ADAL" clId="{A76BE545-572B-4042-A165-DAE2F849F4D7}" dt="2024-01-17T16:16:09.686" v="1052" actId="20577"/>
          <ac:spMkLst>
            <pc:docMk/>
            <pc:sldMk cId="896291768" sldId="710"/>
            <ac:spMk id="2" creationId="{4B94776C-62CD-B241-96D5-EAEDA4E778D2}"/>
          </ac:spMkLst>
        </pc:spChg>
        <pc:spChg chg="del">
          <ac:chgData name="Guilherme Ruiz Ferreira" userId="6085ef24-5f45-458e-9504-bbbbae0289c0" providerId="ADAL" clId="{A76BE545-572B-4042-A165-DAE2F849F4D7}" dt="2024-01-17T15:23:19.906" v="466" actId="478"/>
          <ac:spMkLst>
            <pc:docMk/>
            <pc:sldMk cId="896291768" sldId="710"/>
            <ac:spMk id="4" creationId="{91E52641-6447-5048-AD75-C5D5AD5DC410}"/>
          </ac:spMkLst>
        </pc:spChg>
        <pc:spChg chg="del">
          <ac:chgData name="Guilherme Ruiz Ferreira" userId="6085ef24-5f45-458e-9504-bbbbae0289c0" providerId="ADAL" clId="{A76BE545-572B-4042-A165-DAE2F849F4D7}" dt="2024-01-17T15:23:25.409" v="467" actId="478"/>
          <ac:spMkLst>
            <pc:docMk/>
            <pc:sldMk cId="896291768" sldId="710"/>
            <ac:spMk id="5" creationId="{B5904AF8-2ACD-3044-9B2E-C10F92274595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896291768" sldId="710"/>
            <ac:spMk id="9" creationId="{951CA1EC-8133-D153-CD55-8C9CA81A41FF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896291768" sldId="710"/>
            <ac:spMk id="14" creationId="{BFB41628-92CE-B288-844A-3D2A4480D8E6}"/>
          </ac:spMkLst>
        </pc:spChg>
        <pc:spChg chg="mod">
          <ac:chgData name="Guilherme Ruiz Ferreira" userId="6085ef24-5f45-458e-9504-bbbbae0289c0" providerId="ADAL" clId="{A76BE545-572B-4042-A165-DAE2F849F4D7}" dt="2024-01-22T21:43:05.225" v="4166" actId="20577"/>
          <ac:spMkLst>
            <pc:docMk/>
            <pc:sldMk cId="896291768" sldId="710"/>
            <ac:spMk id="18" creationId="{B327A4F0-48AC-214C-BA07-5BFCD9EC5A42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896291768" sldId="710"/>
            <ac:spMk id="19" creationId="{B7B001C5-CA53-0816-788E-A75E982914C8}"/>
          </ac:spMkLst>
        </pc:spChg>
        <pc:spChg chg="mod">
          <ac:chgData name="Guilherme Ruiz Ferreira" userId="6085ef24-5f45-458e-9504-bbbbae0289c0" providerId="ADAL" clId="{A76BE545-572B-4042-A165-DAE2F849F4D7}" dt="2024-01-17T15:22:29.860" v="461" actId="207"/>
          <ac:spMkLst>
            <pc:docMk/>
            <pc:sldMk cId="896291768" sldId="710"/>
            <ac:spMk id="86" creationId="{864FA933-A16F-C849-8F9E-DB0436F5C248}"/>
          </ac:spMkLst>
        </pc:spChg>
        <pc:spChg chg="mod">
          <ac:chgData name="Guilherme Ruiz Ferreira" userId="6085ef24-5f45-458e-9504-bbbbae0289c0" providerId="ADAL" clId="{A76BE545-572B-4042-A165-DAE2F849F4D7}" dt="2024-01-17T15:13:37.919" v="386" actId="207"/>
          <ac:spMkLst>
            <pc:docMk/>
            <pc:sldMk cId="896291768" sldId="710"/>
            <ac:spMk id="87" creationId="{89AB74FF-BD8E-7A43-81D7-8269A5EEDB35}"/>
          </ac:spMkLst>
        </pc:spChg>
        <pc:graphicFrameChg chg="mod">
          <ac:chgData name="Guilherme Ruiz Ferreira" userId="6085ef24-5f45-458e-9504-bbbbae0289c0" providerId="ADAL" clId="{A76BE545-572B-4042-A165-DAE2F849F4D7}" dt="2024-01-17T15:22:16.559" v="460" actId="12100"/>
          <ac:graphicFrameMkLst>
            <pc:docMk/>
            <pc:sldMk cId="896291768" sldId="710"/>
            <ac:graphicFrameMk id="90" creationId="{022955C1-DC2D-314C-85C8-A91B0E2DB021}"/>
          </ac:graphicFrameMkLst>
        </pc:graphicFrameChg>
        <pc:picChg chg="add mod">
          <ac:chgData name="Guilherme Ruiz Ferreira" userId="6085ef24-5f45-458e-9504-bbbbae0289c0" providerId="ADAL" clId="{A76BE545-572B-4042-A165-DAE2F849F4D7}" dt="2024-01-17T15:23:17.482" v="465" actId="167"/>
          <ac:picMkLst>
            <pc:docMk/>
            <pc:sldMk cId="896291768" sldId="710"/>
            <ac:picMk id="3" creationId="{E0616233-6343-446E-0B55-4AED5BA44554}"/>
          </ac:picMkLst>
        </pc:picChg>
        <pc:picChg chg="mod">
          <ac:chgData name="Guilherme Ruiz Ferreira" userId="6085ef24-5f45-458e-9504-bbbbae0289c0" providerId="ADAL" clId="{A76BE545-572B-4042-A165-DAE2F849F4D7}" dt="2024-01-17T15:50:45.321" v="807" actId="1582"/>
          <ac:picMkLst>
            <pc:docMk/>
            <pc:sldMk cId="896291768" sldId="710"/>
            <ac:picMk id="10" creationId="{D730467B-3541-A840-A57E-1B8B3831AD1B}"/>
          </ac:picMkLst>
        </pc:picChg>
        <pc:picChg chg="mod">
          <ac:chgData name="Guilherme Ruiz Ferreira" userId="6085ef24-5f45-458e-9504-bbbbae0289c0" providerId="ADAL" clId="{A76BE545-572B-4042-A165-DAE2F849F4D7}" dt="2024-01-17T15:50:45.321" v="807" actId="1582"/>
          <ac:picMkLst>
            <pc:docMk/>
            <pc:sldMk cId="896291768" sldId="710"/>
            <ac:picMk id="11" creationId="{A7FD364A-3DBF-584E-903F-63B3713EAFE8}"/>
          </ac:picMkLst>
        </pc:picChg>
        <pc:picChg chg="mod">
          <ac:chgData name="Guilherme Ruiz Ferreira" userId="6085ef24-5f45-458e-9504-bbbbae0289c0" providerId="ADAL" clId="{A76BE545-572B-4042-A165-DAE2F849F4D7}" dt="2024-01-17T15:50:45.321" v="807" actId="1582"/>
          <ac:picMkLst>
            <pc:docMk/>
            <pc:sldMk cId="896291768" sldId="710"/>
            <ac:picMk id="12" creationId="{D32141B5-A5FF-7E46-A800-F2AE290C9354}"/>
          </ac:picMkLst>
        </pc:picChg>
        <pc:picChg chg="add mod">
          <ac:chgData name="Guilherme Ruiz Ferreira" userId="6085ef24-5f45-458e-9504-bbbbae0289c0" providerId="ADAL" clId="{A76BE545-572B-4042-A165-DAE2F849F4D7}" dt="2024-01-17T15:24:55.164" v="486"/>
          <ac:picMkLst>
            <pc:docMk/>
            <pc:sldMk cId="896291768" sldId="710"/>
            <ac:picMk id="20" creationId="{3AD84120-EC0B-8C78-D535-35E6DFE590FD}"/>
          </ac:picMkLst>
        </pc:picChg>
        <pc:picChg chg="add mod">
          <ac:chgData name="Guilherme Ruiz Ferreira" userId="6085ef24-5f45-458e-9504-bbbbae0289c0" providerId="ADAL" clId="{A76BE545-572B-4042-A165-DAE2F849F4D7}" dt="2024-01-18T13:04:07.997" v="1310"/>
          <ac:picMkLst>
            <pc:docMk/>
            <pc:sldMk cId="896291768" sldId="710"/>
            <ac:picMk id="22" creationId="{D7E6BA55-3FC4-FF1A-B35D-0E274DC21972}"/>
          </ac:picMkLst>
        </pc:picChg>
      </pc:sldChg>
      <pc:sldChg chg="addSp delSp modSp add mod ord modAnim">
        <pc:chgData name="Guilherme Ruiz Ferreira" userId="6085ef24-5f45-458e-9504-bbbbae0289c0" providerId="ADAL" clId="{A76BE545-572B-4042-A165-DAE2F849F4D7}" dt="2024-01-23T14:14:43.894" v="4276" actId="20577"/>
        <pc:sldMkLst>
          <pc:docMk/>
          <pc:sldMk cId="670476974" sldId="711"/>
        </pc:sldMkLst>
        <pc:spChg chg="mod">
          <ac:chgData name="Guilherme Ruiz Ferreira" userId="6085ef24-5f45-458e-9504-bbbbae0289c0" providerId="ADAL" clId="{A76BE545-572B-4042-A165-DAE2F849F4D7}" dt="2024-01-18T13:25:27.345" v="1586" actId="20577"/>
          <ac:spMkLst>
            <pc:docMk/>
            <pc:sldMk cId="670476974" sldId="711"/>
            <ac:spMk id="2" creationId="{2D3E96D4-DC32-0842-8023-BAD34A99565B}"/>
          </ac:spMkLst>
        </pc:spChg>
        <pc:spChg chg="del">
          <ac:chgData name="Guilherme Ruiz Ferreira" userId="6085ef24-5f45-458e-9504-bbbbae0289c0" providerId="ADAL" clId="{A76BE545-572B-4042-A165-DAE2F849F4D7}" dt="2024-01-17T15:10:44.852" v="375" actId="478"/>
          <ac:spMkLst>
            <pc:docMk/>
            <pc:sldMk cId="670476974" sldId="711"/>
            <ac:spMk id="4" creationId="{F932D777-B8C7-594C-825A-773CAFBB89D0}"/>
          </ac:spMkLst>
        </pc:spChg>
        <pc:spChg chg="del">
          <ac:chgData name="Guilherme Ruiz Ferreira" userId="6085ef24-5f45-458e-9504-bbbbae0289c0" providerId="ADAL" clId="{A76BE545-572B-4042-A165-DAE2F849F4D7}" dt="2024-01-17T15:10:41.464" v="374" actId="478"/>
          <ac:spMkLst>
            <pc:docMk/>
            <pc:sldMk cId="670476974" sldId="711"/>
            <ac:spMk id="5" creationId="{4481832F-FF95-4242-9CA2-17324541A2E5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670476974" sldId="711"/>
            <ac:spMk id="7" creationId="{01482C14-75E9-6BCC-18DF-13B4C472FD6C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670476974" sldId="711"/>
            <ac:spMk id="8" creationId="{D81785F6-7D9D-37F3-A9AE-DED68D3778C2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670476974" sldId="711"/>
            <ac:spMk id="9" creationId="{F402F749-37E2-0A27-CD15-D30EB5BFB0EE}"/>
          </ac:spMkLst>
        </pc:spChg>
        <pc:spChg chg="mod">
          <ac:chgData name="Guilherme Ruiz Ferreira" userId="6085ef24-5f45-458e-9504-bbbbae0289c0" providerId="ADAL" clId="{A76BE545-572B-4042-A165-DAE2F849F4D7}" dt="2024-01-23T14:14:43.894" v="4276" actId="20577"/>
          <ac:spMkLst>
            <pc:docMk/>
            <pc:sldMk cId="670476974" sldId="711"/>
            <ac:spMk id="13" creationId="{F456242F-EA75-DF4C-8762-3E3C59206FAB}"/>
          </ac:spMkLst>
        </pc:spChg>
        <pc:spChg chg="mod">
          <ac:chgData name="Guilherme Ruiz Ferreira" userId="6085ef24-5f45-458e-9504-bbbbae0289c0" providerId="ADAL" clId="{A76BE545-572B-4042-A165-DAE2F849F4D7}" dt="2024-01-22T21:46:14.021" v="4205" actId="20577"/>
          <ac:spMkLst>
            <pc:docMk/>
            <pc:sldMk cId="670476974" sldId="711"/>
            <ac:spMk id="15" creationId="{B79197B7-CCB3-4B41-BCFA-10E1841F0B41}"/>
          </ac:spMkLst>
        </pc:spChg>
        <pc:graphicFrameChg chg="mod modGraphic">
          <ac:chgData name="Guilherme Ruiz Ferreira" userId="6085ef24-5f45-458e-9504-bbbbae0289c0" providerId="ADAL" clId="{A76BE545-572B-4042-A165-DAE2F849F4D7}" dt="2024-01-22T21:39:36.816" v="4133" actId="1076"/>
          <ac:graphicFrameMkLst>
            <pc:docMk/>
            <pc:sldMk cId="670476974" sldId="711"/>
            <ac:graphicFrameMk id="12" creationId="{020170DB-5491-6141-98B0-AEFD3AB56035}"/>
          </ac:graphicFrameMkLst>
        </pc:graphicFrameChg>
        <pc:picChg chg="add mod">
          <ac:chgData name="Guilherme Ruiz Ferreira" userId="6085ef24-5f45-458e-9504-bbbbae0289c0" providerId="ADAL" clId="{A76BE545-572B-4042-A165-DAE2F849F4D7}" dt="2024-01-17T15:19:39.155" v="440"/>
          <ac:picMkLst>
            <pc:docMk/>
            <pc:sldMk cId="670476974" sldId="711"/>
            <ac:picMk id="3" creationId="{5AE2C17B-F5EE-A1A3-4185-280C54FE988C}"/>
          </ac:picMkLst>
        </pc:picChg>
        <pc:picChg chg="add mod">
          <ac:chgData name="Guilherme Ruiz Ferreira" userId="6085ef24-5f45-458e-9504-bbbbae0289c0" providerId="ADAL" clId="{A76BE545-572B-4042-A165-DAE2F849F4D7}" dt="2024-01-17T15:24:52.612" v="484"/>
          <ac:picMkLst>
            <pc:docMk/>
            <pc:sldMk cId="670476974" sldId="711"/>
            <ac:picMk id="10" creationId="{DF5F87B5-B803-FDB7-D0FA-54144B081399}"/>
          </ac:picMkLst>
        </pc:picChg>
        <pc:picChg chg="add del mod">
          <ac:chgData name="Guilherme Ruiz Ferreira" userId="6085ef24-5f45-458e-9504-bbbbae0289c0" providerId="ADAL" clId="{A76BE545-572B-4042-A165-DAE2F849F4D7}" dt="2024-01-17T16:01:46.195" v="878" actId="478"/>
          <ac:picMkLst>
            <pc:docMk/>
            <pc:sldMk cId="670476974" sldId="711"/>
            <ac:picMk id="11" creationId="{E8EE1AEA-0B82-6007-CB69-D6D99554BE98}"/>
          </ac:picMkLst>
        </pc:picChg>
        <pc:picChg chg="add mod">
          <ac:chgData name="Guilherme Ruiz Ferreira" userId="6085ef24-5f45-458e-9504-bbbbae0289c0" providerId="ADAL" clId="{A76BE545-572B-4042-A165-DAE2F849F4D7}" dt="2024-01-18T13:03:55.440" v="1307"/>
          <ac:picMkLst>
            <pc:docMk/>
            <pc:sldMk cId="670476974" sldId="711"/>
            <ac:picMk id="14" creationId="{34AFC7C1-80A2-E36D-782B-323C3C04983C}"/>
          </ac:picMkLst>
        </pc:picChg>
      </pc:sldChg>
      <pc:sldChg chg="addSp delSp modSp add mod ord modAnim">
        <pc:chgData name="Guilherme Ruiz Ferreira" userId="6085ef24-5f45-458e-9504-bbbbae0289c0" providerId="ADAL" clId="{A76BE545-572B-4042-A165-DAE2F849F4D7}" dt="2024-01-22T21:43:52.916" v="4170" actId="20577"/>
        <pc:sldMkLst>
          <pc:docMk/>
          <pc:sldMk cId="119831778" sldId="712"/>
        </pc:sldMkLst>
        <pc:spChg chg="del">
          <ac:chgData name="Guilherme Ruiz Ferreira" userId="6085ef24-5f45-458e-9504-bbbbae0289c0" providerId="ADAL" clId="{A76BE545-572B-4042-A165-DAE2F849F4D7}" dt="2024-01-17T15:19:06.649" v="436" actId="478"/>
          <ac:spMkLst>
            <pc:docMk/>
            <pc:sldMk cId="119831778" sldId="712"/>
            <ac:spMk id="4" creationId="{91E52641-6447-5048-AD75-C5D5AD5DC410}"/>
          </ac:spMkLst>
        </pc:spChg>
        <pc:spChg chg="del">
          <ac:chgData name="Guilherme Ruiz Ferreira" userId="6085ef24-5f45-458e-9504-bbbbae0289c0" providerId="ADAL" clId="{A76BE545-572B-4042-A165-DAE2F849F4D7}" dt="2024-01-17T15:19:09.220" v="437" actId="478"/>
          <ac:spMkLst>
            <pc:docMk/>
            <pc:sldMk cId="119831778" sldId="712"/>
            <ac:spMk id="5" creationId="{B5904AF8-2ACD-3044-9B2E-C10F92274595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119831778" sldId="712"/>
            <ac:spMk id="12" creationId="{DFBC63E5-9EF9-421D-D9E0-7E5289B8DDB0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119831778" sldId="712"/>
            <ac:spMk id="14" creationId="{5AEAA9BD-40C4-FAEA-153D-04B92688EAE3}"/>
          </ac:spMkLst>
        </pc:spChg>
        <pc:spChg chg="mod">
          <ac:chgData name="Guilherme Ruiz Ferreira" userId="6085ef24-5f45-458e-9504-bbbbae0289c0" providerId="ADAL" clId="{A76BE545-572B-4042-A165-DAE2F849F4D7}" dt="2024-01-22T21:43:52.916" v="4170" actId="20577"/>
          <ac:spMkLst>
            <pc:docMk/>
            <pc:sldMk cId="119831778" sldId="712"/>
            <ac:spMk id="15" creationId="{FBAD9F0E-1475-F742-92D2-E76A8A1F174B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119831778" sldId="712"/>
            <ac:spMk id="16" creationId="{994A5EE8-7500-87AE-C704-0792D59158EB}"/>
          </ac:spMkLst>
        </pc:spChg>
        <pc:picChg chg="mod">
          <ac:chgData name="Guilherme Ruiz Ferreira" userId="6085ef24-5f45-458e-9504-bbbbae0289c0" providerId="ADAL" clId="{A76BE545-572B-4042-A165-DAE2F849F4D7}" dt="2024-01-18T13:08:46.063" v="1343" actId="1582"/>
          <ac:picMkLst>
            <pc:docMk/>
            <pc:sldMk cId="119831778" sldId="712"/>
            <ac:picMk id="3" creationId="{1C5EF7A7-3731-4F44-AF37-628A08DE378D}"/>
          </ac:picMkLst>
        </pc:picChg>
        <pc:picChg chg="add mod">
          <ac:chgData name="Guilherme Ruiz Ferreira" userId="6085ef24-5f45-458e-9504-bbbbae0289c0" providerId="ADAL" clId="{A76BE545-572B-4042-A165-DAE2F849F4D7}" dt="2024-01-17T15:19:45.904" v="444"/>
          <ac:picMkLst>
            <pc:docMk/>
            <pc:sldMk cId="119831778" sldId="712"/>
            <ac:picMk id="10" creationId="{F77A2A4D-5D9C-925E-95B7-0C7096B10EAE}"/>
          </ac:picMkLst>
        </pc:picChg>
        <pc:picChg chg="mod">
          <ac:chgData name="Guilherme Ruiz Ferreira" userId="6085ef24-5f45-458e-9504-bbbbae0289c0" providerId="ADAL" clId="{A76BE545-572B-4042-A165-DAE2F849F4D7}" dt="2024-01-18T13:08:46.063" v="1343" actId="1582"/>
          <ac:picMkLst>
            <pc:docMk/>
            <pc:sldMk cId="119831778" sldId="712"/>
            <ac:picMk id="11" creationId="{A7FD364A-3DBF-584E-903F-63B3713EAFE8}"/>
          </ac:picMkLst>
        </pc:picChg>
        <pc:picChg chg="add mod">
          <ac:chgData name="Guilherme Ruiz Ferreira" userId="6085ef24-5f45-458e-9504-bbbbae0289c0" providerId="ADAL" clId="{A76BE545-572B-4042-A165-DAE2F849F4D7}" dt="2024-01-17T15:24:57.762" v="488"/>
          <ac:picMkLst>
            <pc:docMk/>
            <pc:sldMk cId="119831778" sldId="712"/>
            <ac:picMk id="18" creationId="{F8272E10-685E-776C-F646-F5DA3EDE29CB}"/>
          </ac:picMkLst>
        </pc:picChg>
        <pc:picChg chg="add mod">
          <ac:chgData name="Guilherme Ruiz Ferreira" userId="6085ef24-5f45-458e-9504-bbbbae0289c0" providerId="ADAL" clId="{A76BE545-572B-4042-A165-DAE2F849F4D7}" dt="2024-01-18T13:04:12.022" v="1312"/>
          <ac:picMkLst>
            <pc:docMk/>
            <pc:sldMk cId="119831778" sldId="712"/>
            <ac:picMk id="19" creationId="{2B7CC201-C4DF-C10C-461F-782820114514}"/>
          </ac:picMkLst>
        </pc:picChg>
        <pc:picChg chg="mod">
          <ac:chgData name="Guilherme Ruiz Ferreira" userId="6085ef24-5f45-458e-9504-bbbbae0289c0" providerId="ADAL" clId="{A76BE545-572B-4042-A165-DAE2F849F4D7}" dt="2024-01-18T13:08:46.063" v="1343" actId="1582"/>
          <ac:picMkLst>
            <pc:docMk/>
            <pc:sldMk cId="119831778" sldId="712"/>
            <ac:picMk id="24" creationId="{10EB0FCC-CC2D-634C-B8D9-3877E711ECDC}"/>
          </ac:picMkLst>
        </pc:picChg>
        <pc:picChg chg="mod">
          <ac:chgData name="Guilherme Ruiz Ferreira" userId="6085ef24-5f45-458e-9504-bbbbae0289c0" providerId="ADAL" clId="{A76BE545-572B-4042-A165-DAE2F849F4D7}" dt="2024-01-18T13:08:46.063" v="1343" actId="1582"/>
          <ac:picMkLst>
            <pc:docMk/>
            <pc:sldMk cId="119831778" sldId="712"/>
            <ac:picMk id="50" creationId="{9A692812-285B-7140-87D6-33773FC9CD88}"/>
          </ac:picMkLst>
        </pc:picChg>
      </pc:sldChg>
      <pc:sldChg chg="addSp delSp modSp new mod modShow">
        <pc:chgData name="Guilherme Ruiz Ferreira" userId="6085ef24-5f45-458e-9504-bbbbae0289c0" providerId="ADAL" clId="{A76BE545-572B-4042-A165-DAE2F849F4D7}" dt="2024-01-25T12:20:35.469" v="4851" actId="729"/>
        <pc:sldMkLst>
          <pc:docMk/>
          <pc:sldMk cId="2266640421" sldId="713"/>
        </pc:sldMkLst>
        <pc:spChg chg="mod">
          <ac:chgData name="Guilherme Ruiz Ferreira" userId="6085ef24-5f45-458e-9504-bbbbae0289c0" providerId="ADAL" clId="{A76BE545-572B-4042-A165-DAE2F849F4D7}" dt="2024-01-18T14:12:45.737" v="2652" actId="255"/>
          <ac:spMkLst>
            <pc:docMk/>
            <pc:sldMk cId="2266640421" sldId="713"/>
            <ac:spMk id="2" creationId="{EDB3F63D-A15C-DC2C-448A-FD5CA689CA0E}"/>
          </ac:spMkLst>
        </pc:spChg>
        <pc:spChg chg="mod">
          <ac:chgData name="Guilherme Ruiz Ferreira" userId="6085ef24-5f45-458e-9504-bbbbae0289c0" providerId="ADAL" clId="{A76BE545-572B-4042-A165-DAE2F849F4D7}" dt="2024-01-21T18:31:39.071" v="3980" actId="166"/>
          <ac:spMkLst>
            <pc:docMk/>
            <pc:sldMk cId="2266640421" sldId="713"/>
            <ac:spMk id="3" creationId="{383F9663-09C4-98C0-7339-3765FDEE9C7F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2266640421" sldId="713"/>
            <ac:spMk id="5" creationId="{F713BA21-47B4-2FA7-D17F-DD922B6CC6B6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2266640421" sldId="713"/>
            <ac:spMk id="6" creationId="{87940149-6CC1-D19D-D4E0-1FC0799BDDE1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2266640421" sldId="713"/>
            <ac:spMk id="7" creationId="{138EFDE1-3E21-BEA8-ACBC-A9DF47616B82}"/>
          </ac:spMkLst>
        </pc:spChg>
        <pc:spChg chg="add del mod">
          <ac:chgData name="Guilherme Ruiz Ferreira" userId="6085ef24-5f45-458e-9504-bbbbae0289c0" providerId="ADAL" clId="{A76BE545-572B-4042-A165-DAE2F849F4D7}" dt="2024-01-18T13:50:21.959" v="2163" actId="478"/>
          <ac:spMkLst>
            <pc:docMk/>
            <pc:sldMk cId="2266640421" sldId="713"/>
            <ac:spMk id="12" creationId="{3FFF5565-F5DC-70D9-7176-01780F4050AD}"/>
          </ac:spMkLst>
        </pc:spChg>
        <pc:spChg chg="add mod">
          <ac:chgData name="Guilherme Ruiz Ferreira" userId="6085ef24-5f45-458e-9504-bbbbae0289c0" providerId="ADAL" clId="{A76BE545-572B-4042-A165-DAE2F849F4D7}" dt="2024-01-18T15:46:36.223" v="3806" actId="20577"/>
          <ac:spMkLst>
            <pc:docMk/>
            <pc:sldMk cId="2266640421" sldId="713"/>
            <ac:spMk id="16" creationId="{D6A96CB3-A6B3-6BAD-A426-3E0882940F41}"/>
          </ac:spMkLst>
        </pc:spChg>
        <pc:spChg chg="add mod">
          <ac:chgData name="Guilherme Ruiz Ferreira" userId="6085ef24-5f45-458e-9504-bbbbae0289c0" providerId="ADAL" clId="{A76BE545-572B-4042-A165-DAE2F849F4D7}" dt="2024-01-18T13:58:29.159" v="2403" actId="20577"/>
          <ac:spMkLst>
            <pc:docMk/>
            <pc:sldMk cId="2266640421" sldId="713"/>
            <ac:spMk id="19" creationId="{11337D4C-6D28-A2EC-A108-78F3BD67A6F6}"/>
          </ac:spMkLst>
        </pc:spChg>
        <pc:spChg chg="add mod">
          <ac:chgData name="Guilherme Ruiz Ferreira" userId="6085ef24-5f45-458e-9504-bbbbae0289c0" providerId="ADAL" clId="{A76BE545-572B-4042-A165-DAE2F849F4D7}" dt="2024-01-18T15:06:25.725" v="3686" actId="1076"/>
          <ac:spMkLst>
            <pc:docMk/>
            <pc:sldMk cId="2266640421" sldId="713"/>
            <ac:spMk id="20" creationId="{85F30E20-16D6-E49C-53DB-931FB1F5ABD0}"/>
          </ac:spMkLst>
        </pc:spChg>
        <pc:spChg chg="add mod">
          <ac:chgData name="Guilherme Ruiz Ferreira" userId="6085ef24-5f45-458e-9504-bbbbae0289c0" providerId="ADAL" clId="{A76BE545-572B-4042-A165-DAE2F849F4D7}" dt="2024-01-18T15:06:30.339" v="3687" actId="1076"/>
          <ac:spMkLst>
            <pc:docMk/>
            <pc:sldMk cId="2266640421" sldId="713"/>
            <ac:spMk id="21" creationId="{E47706F2-E509-1C1F-7757-9D741FE78BA9}"/>
          </ac:spMkLst>
        </pc:spChg>
        <pc:spChg chg="add mod">
          <ac:chgData name="Guilherme Ruiz Ferreira" userId="6085ef24-5f45-458e-9504-bbbbae0289c0" providerId="ADAL" clId="{A76BE545-572B-4042-A165-DAE2F849F4D7}" dt="2024-01-18T15:47:22.929" v="3814" actId="1036"/>
          <ac:spMkLst>
            <pc:docMk/>
            <pc:sldMk cId="2266640421" sldId="713"/>
            <ac:spMk id="22" creationId="{01AE523F-6A2F-2C7E-E04E-9AB886B9162A}"/>
          </ac:spMkLst>
        </pc:spChg>
        <pc:spChg chg="add mod">
          <ac:chgData name="Guilherme Ruiz Ferreira" userId="6085ef24-5f45-458e-9504-bbbbae0289c0" providerId="ADAL" clId="{A76BE545-572B-4042-A165-DAE2F849F4D7}" dt="2024-01-18T15:47:33.421" v="3815" actId="1076"/>
          <ac:spMkLst>
            <pc:docMk/>
            <pc:sldMk cId="2266640421" sldId="713"/>
            <ac:spMk id="23" creationId="{7A2DC553-8FEA-3E9F-C5BC-F18FB5969FCF}"/>
          </ac:spMkLst>
        </pc:spChg>
        <pc:picChg chg="add del mod">
          <ac:chgData name="Guilherme Ruiz Ferreira" userId="6085ef24-5f45-458e-9504-bbbbae0289c0" providerId="ADAL" clId="{A76BE545-572B-4042-A165-DAE2F849F4D7}" dt="2024-01-18T13:20:18.222" v="1528" actId="478"/>
          <ac:picMkLst>
            <pc:docMk/>
            <pc:sldMk cId="2266640421" sldId="713"/>
            <ac:picMk id="8" creationId="{93434C42-A771-407B-BDAA-ED6097B88345}"/>
          </ac:picMkLst>
        </pc:picChg>
        <pc:picChg chg="add mod">
          <ac:chgData name="Guilherme Ruiz Ferreira" userId="6085ef24-5f45-458e-9504-bbbbae0289c0" providerId="ADAL" clId="{A76BE545-572B-4042-A165-DAE2F849F4D7}" dt="2024-01-18T13:20:18.829" v="1529"/>
          <ac:picMkLst>
            <pc:docMk/>
            <pc:sldMk cId="2266640421" sldId="713"/>
            <ac:picMk id="9" creationId="{0A8F156A-9DE2-117C-1549-59F205375F84}"/>
          </ac:picMkLst>
        </pc:picChg>
        <pc:picChg chg="add mod">
          <ac:chgData name="Guilherme Ruiz Ferreira" userId="6085ef24-5f45-458e-9504-bbbbae0289c0" providerId="ADAL" clId="{A76BE545-572B-4042-A165-DAE2F849F4D7}" dt="2024-01-18T13:20:18.829" v="1529"/>
          <ac:picMkLst>
            <pc:docMk/>
            <pc:sldMk cId="2266640421" sldId="713"/>
            <ac:picMk id="10" creationId="{275EACA5-2CEB-D257-CCC6-EF5C66ACA6EC}"/>
          </ac:picMkLst>
        </pc:picChg>
        <pc:picChg chg="add mod">
          <ac:chgData name="Guilherme Ruiz Ferreira" userId="6085ef24-5f45-458e-9504-bbbbae0289c0" providerId="ADAL" clId="{A76BE545-572B-4042-A165-DAE2F849F4D7}" dt="2024-01-18T13:20:18.829" v="1529"/>
          <ac:picMkLst>
            <pc:docMk/>
            <pc:sldMk cId="2266640421" sldId="713"/>
            <ac:picMk id="11" creationId="{88DB8113-5E1B-11C1-0F58-00F7A10E9CA1}"/>
          </ac:picMkLst>
        </pc:picChg>
        <pc:picChg chg="add del mod modCrop">
          <ac:chgData name="Guilherme Ruiz Ferreira" userId="6085ef24-5f45-458e-9504-bbbbae0289c0" providerId="ADAL" clId="{A76BE545-572B-4042-A165-DAE2F849F4D7}" dt="2024-01-18T15:03:57.170" v="3649" actId="478"/>
          <ac:picMkLst>
            <pc:docMk/>
            <pc:sldMk cId="2266640421" sldId="713"/>
            <ac:picMk id="18" creationId="{5FA03F82-04D7-B0D0-C560-E79D954A2599}"/>
          </ac:picMkLst>
        </pc:picChg>
        <pc:picChg chg="add mod modCrop">
          <ac:chgData name="Guilherme Ruiz Ferreira" userId="6085ef24-5f45-458e-9504-bbbbae0289c0" providerId="ADAL" clId="{A76BE545-572B-4042-A165-DAE2F849F4D7}" dt="2024-01-18T15:47:05.903" v="3813" actId="1076"/>
          <ac:picMkLst>
            <pc:docMk/>
            <pc:sldMk cId="2266640421" sldId="713"/>
            <ac:picMk id="24" creationId="{34611745-C027-580B-1158-1BF92E52FAC5}"/>
          </ac:picMkLst>
        </pc:picChg>
        <pc:picChg chg="add mod modCrop">
          <ac:chgData name="Guilherme Ruiz Ferreira" userId="6085ef24-5f45-458e-9504-bbbbae0289c0" providerId="ADAL" clId="{A76BE545-572B-4042-A165-DAE2F849F4D7}" dt="2024-01-18T15:06:16.851" v="3685" actId="1582"/>
          <ac:picMkLst>
            <pc:docMk/>
            <pc:sldMk cId="2266640421" sldId="713"/>
            <ac:picMk id="25" creationId="{6F3C68D8-9F23-DD4D-BCCA-EB9C20533C35}"/>
          </ac:picMkLst>
        </pc:picChg>
        <pc:cxnChg chg="add mod">
          <ac:chgData name="Guilherme Ruiz Ferreira" userId="6085ef24-5f45-458e-9504-bbbbae0289c0" providerId="ADAL" clId="{A76BE545-572B-4042-A165-DAE2F849F4D7}" dt="2024-01-18T13:47:01.012" v="2006" actId="14100"/>
          <ac:cxnSpMkLst>
            <pc:docMk/>
            <pc:sldMk cId="2266640421" sldId="713"/>
            <ac:cxnSpMk id="14" creationId="{4DBDC227-B865-AE1F-2DED-E373856DF7A1}"/>
          </ac:cxnSpMkLst>
        </pc:cxnChg>
      </pc:sldChg>
      <pc:sldChg chg="add del">
        <pc:chgData name="Guilherme Ruiz Ferreira" userId="6085ef24-5f45-458e-9504-bbbbae0289c0" providerId="ADAL" clId="{A76BE545-572B-4042-A165-DAE2F849F4D7}" dt="2024-01-17T15:03:20.605" v="319" actId="2696"/>
        <pc:sldMkLst>
          <pc:docMk/>
          <pc:sldMk cId="3424395818" sldId="713"/>
        </pc:sldMkLst>
      </pc:sldChg>
      <pc:sldChg chg="addSp delSp modSp new mod">
        <pc:chgData name="Guilherme Ruiz Ferreira" userId="6085ef24-5f45-458e-9504-bbbbae0289c0" providerId="ADAL" clId="{A76BE545-572B-4042-A165-DAE2F849F4D7}" dt="2024-01-24T21:12:09.213" v="4485" actId="20577"/>
        <pc:sldMkLst>
          <pc:docMk/>
          <pc:sldMk cId="672123306" sldId="714"/>
        </pc:sldMkLst>
        <pc:spChg chg="mod">
          <ac:chgData name="Guilherme Ruiz Ferreira" userId="6085ef24-5f45-458e-9504-bbbbae0289c0" providerId="ADAL" clId="{A76BE545-572B-4042-A165-DAE2F849F4D7}" dt="2024-01-17T16:09:48.713" v="985" actId="20577"/>
          <ac:spMkLst>
            <pc:docMk/>
            <pc:sldMk cId="672123306" sldId="714"/>
            <ac:spMk id="2" creationId="{C62AB2E8-2712-E170-7011-1265259CA8F7}"/>
          </ac:spMkLst>
        </pc:spChg>
        <pc:spChg chg="add mod">
          <ac:chgData name="Guilherme Ruiz Ferreira" userId="6085ef24-5f45-458e-9504-bbbbae0289c0" providerId="ADAL" clId="{A76BE545-572B-4042-A165-DAE2F849F4D7}" dt="2024-01-18T15:58:41.761" v="3952" actId="1076"/>
          <ac:spMkLst>
            <pc:docMk/>
            <pc:sldMk cId="672123306" sldId="714"/>
            <ac:spMk id="3" creationId="{537B129C-1CC7-E6F0-F0A8-A578658C0965}"/>
          </ac:spMkLst>
        </pc:spChg>
        <pc:spChg chg="del">
          <ac:chgData name="Guilherme Ruiz Ferreira" userId="6085ef24-5f45-458e-9504-bbbbae0289c0" providerId="ADAL" clId="{A76BE545-572B-4042-A165-DAE2F849F4D7}" dt="2024-01-17T16:05:32.169" v="948" actId="478"/>
          <ac:spMkLst>
            <pc:docMk/>
            <pc:sldMk cId="672123306" sldId="714"/>
            <ac:spMk id="3" creationId="{907DF240-FEF0-5716-F2FF-322B87F9227D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7" creationId="{0EBC1EA0-FFA6-34BD-01C2-272B4A002105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8" creationId="{04EFD1FF-6A0C-B403-C151-B687265FF913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9" creationId="{FD14D31E-95A6-BE16-E9C4-F0A018D75198}"/>
          </ac:spMkLst>
        </pc:spChg>
        <pc:spChg chg="mod">
          <ac:chgData name="Guilherme Ruiz Ferreira" userId="6085ef24-5f45-458e-9504-bbbbae0289c0" providerId="ADAL" clId="{A76BE545-572B-4042-A165-DAE2F849F4D7}" dt="2024-01-22T21:43:46.110" v="4168" actId="20577"/>
          <ac:spMkLst>
            <pc:docMk/>
            <pc:sldMk cId="672123306" sldId="714"/>
            <ac:spMk id="10" creationId="{06D7BCB8-AFBA-87CB-4ED1-CA580EDCE684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11" creationId="{07ED2564-19B0-02E3-FAEA-872C3D00CD78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12" creationId="{B2C69F2E-81F4-B9B3-C8B4-B8CA6A002C22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13" creationId="{744E32AB-C4E7-5AAF-9028-3E67180B42B5}"/>
          </ac:spMkLst>
        </pc:spChg>
        <pc:spChg chg="mod">
          <ac:chgData name="Guilherme Ruiz Ferreira" userId="6085ef24-5f45-458e-9504-bbbbae0289c0" providerId="ADAL" clId="{A76BE545-572B-4042-A165-DAE2F849F4D7}" dt="2024-01-22T21:45:34.050" v="4178" actId="20577"/>
          <ac:spMkLst>
            <pc:docMk/>
            <pc:sldMk cId="672123306" sldId="714"/>
            <ac:spMk id="14" creationId="{44970F4F-4D8D-B58E-AAD9-8C4C326C92A6}"/>
          </ac:spMkLst>
        </pc:spChg>
        <pc:spChg chg="mod">
          <ac:chgData name="Guilherme Ruiz Ferreira" userId="6085ef24-5f45-458e-9504-bbbbae0289c0" providerId="ADAL" clId="{A76BE545-572B-4042-A165-DAE2F849F4D7}" dt="2024-01-22T21:42:45.337" v="4159" actId="20577"/>
          <ac:spMkLst>
            <pc:docMk/>
            <pc:sldMk cId="672123306" sldId="714"/>
            <ac:spMk id="15" creationId="{256996F6-7E8E-4D45-A7CB-5183BCD105B4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16" creationId="{40B40DA0-E736-61E0-C4A5-A51BBC366D49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18" creationId="{DB59248C-123C-0EE3-B767-77CC5285DA19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19" creationId="{9F3870FF-32F2-8D30-B57E-37F69F8F3453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20" creationId="{24845BA5-A097-65AE-C941-597E6E8DC1E1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22" creationId="{478BA912-4609-DC66-9570-E918F3532EEC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24" creationId="{9289BBBD-56EC-927D-164C-BB520DA3D520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26" creationId="{F80D3E24-97A3-EB60-B577-27279736AF6D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27" creationId="{3B21C3FD-D2FF-A3DF-38D5-7F376B48C47E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28" creationId="{8CE1A8D8-1ABB-1C93-7969-3091BC660348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30" creationId="{5BDF93AE-068F-D9E5-BF2A-95A09B1C5EF9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31" creationId="{198745E6-666D-6380-BE69-69C1DDC69713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32" creationId="{C5F2AF73-3600-4885-21BF-2D6CF5149416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33" creationId="{EBE43709-C7C7-C4D1-E6BD-B98E9FE4487B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37" creationId="{BC62DAEB-B411-B30C-7D0B-8AAC584442B0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38" creationId="{D6941E38-DB2F-EDE2-6705-AA579B92F77E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39" creationId="{AD4F16FA-2180-B2CC-362B-0F72294FF0AE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40" creationId="{C4D30772-E093-EAB8-113F-F2170B47F515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41" creationId="{66EA2C51-88FC-9163-6E1B-7E43A4CD1A22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42" creationId="{01CCC259-F6DC-F04F-D8A6-5B3D1DC09EAC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43" creationId="{812FF76A-8CF6-30D8-BF48-89F03300047F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46" creationId="{FA1187DA-A5DE-FC8B-680C-8FA006B41B1E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47" creationId="{5E902DD4-0B23-3B26-E457-3AA75A263FB7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48" creationId="{417BCED8-02B5-AAAD-C2D4-F2E9F1BE9875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49" creationId="{A85BD4C2-E178-7C58-3A1D-51B48413A0D6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0" creationId="{D49356BE-37B1-BE0B-EE0F-1C38137CE463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1" creationId="{655D6EBC-41D6-D14D-3B6C-E58B4233776A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2" creationId="{C35E0182-FF12-5C13-C2CB-FAC7CCE3D32E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3" creationId="{E16E9D99-1BCC-78B2-35C8-7CBECA60093D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4" creationId="{E81663C2-CC22-6E83-6A46-36AF01A4B2D2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5" creationId="{5DC88ED8-4115-5891-5A47-3186D273A04C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6" creationId="{36BE3708-4ABD-1F51-40B5-1D5AD89E7014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7" creationId="{7B8B7F2D-ABC5-202D-C7BC-761342C8D459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8" creationId="{A061C01F-349C-D2E2-5B71-D9140F23B868}"/>
          </ac:spMkLst>
        </pc:spChg>
        <pc:spChg chg="add del mod">
          <ac:chgData name="Guilherme Ruiz Ferreira" userId="6085ef24-5f45-458e-9504-bbbbae0289c0" providerId="ADAL" clId="{A76BE545-572B-4042-A165-DAE2F849F4D7}" dt="2024-01-17T16:14:41.275" v="1040" actId="12084"/>
          <ac:spMkLst>
            <pc:docMk/>
            <pc:sldMk cId="672123306" sldId="714"/>
            <ac:spMk id="59" creationId="{D108D3FC-AFF8-B9F5-E997-748FAAB65794}"/>
          </ac:spMkLst>
        </pc:spChg>
        <pc:spChg chg="add mod">
          <ac:chgData name="Guilherme Ruiz Ferreira" userId="6085ef24-5f45-458e-9504-bbbbae0289c0" providerId="ADAL" clId="{A76BE545-572B-4042-A165-DAE2F849F4D7}" dt="2024-01-17T16:10:53.034" v="995" actId="207"/>
          <ac:spMkLst>
            <pc:docMk/>
            <pc:sldMk cId="672123306" sldId="714"/>
            <ac:spMk id="63" creationId="{DA575CE1-B986-BBD8-ABBC-88073E11CFEA}"/>
          </ac:spMkLst>
        </pc:spChg>
        <pc:spChg chg="add del mod">
          <ac:chgData name="Guilherme Ruiz Ferreira" userId="6085ef24-5f45-458e-9504-bbbbae0289c0" providerId="ADAL" clId="{A76BE545-572B-4042-A165-DAE2F849F4D7}" dt="2024-01-17T16:14:13.506" v="1033" actId="22"/>
          <ac:spMkLst>
            <pc:docMk/>
            <pc:sldMk cId="672123306" sldId="714"/>
            <ac:spMk id="65" creationId="{B9DE1FF2-3A74-1267-95DB-6B352CEE18E0}"/>
          </ac:spMkLst>
        </pc:spChg>
        <pc:grpChg chg="add mod">
          <ac:chgData name="Guilherme Ruiz Ferreira" userId="6085ef24-5f45-458e-9504-bbbbae0289c0" providerId="ADAL" clId="{A76BE545-572B-4042-A165-DAE2F849F4D7}" dt="2024-01-17T16:10:04.104" v="987" actId="207"/>
          <ac:grpSpMkLst>
            <pc:docMk/>
            <pc:sldMk cId="672123306" sldId="714"/>
            <ac:grpSpMk id="6" creationId="{AB37A769-A66B-C2FA-250F-7F6F2416D032}"/>
          </ac:grpSpMkLst>
        </pc:grpChg>
        <pc:graphicFrameChg chg="add mod">
          <ac:chgData name="Guilherme Ruiz Ferreira" userId="6085ef24-5f45-458e-9504-bbbbae0289c0" providerId="ADAL" clId="{A76BE545-572B-4042-A165-DAE2F849F4D7}" dt="2024-01-17T16:06:28.267" v="953" actId="12084"/>
          <ac:graphicFrameMkLst>
            <pc:docMk/>
            <pc:sldMk cId="672123306" sldId="714"/>
            <ac:graphicFrameMk id="60" creationId="{04024CFD-3994-4CFD-9597-FE2F2AD721D4}"/>
          </ac:graphicFrameMkLst>
        </pc:graphicFrameChg>
        <pc:graphicFrameChg chg="add mod">
          <ac:chgData name="Guilherme Ruiz Ferreira" userId="6085ef24-5f45-458e-9504-bbbbae0289c0" providerId="ADAL" clId="{A76BE545-572B-4042-A165-DAE2F849F4D7}" dt="2024-01-17T16:07:30.622" v="960" actId="12084"/>
          <ac:graphicFrameMkLst>
            <pc:docMk/>
            <pc:sldMk cId="672123306" sldId="714"/>
            <ac:graphicFrameMk id="61" creationId="{05AF9662-9224-9A7D-34ED-AF5898A5EA27}"/>
          </ac:graphicFrameMkLst>
        </pc:graphicFrameChg>
        <pc:graphicFrameChg chg="add mod">
          <ac:chgData name="Guilherme Ruiz Ferreira" userId="6085ef24-5f45-458e-9504-bbbbae0289c0" providerId="ADAL" clId="{A76BE545-572B-4042-A165-DAE2F849F4D7}" dt="2024-01-17T16:09:30.696" v="976" actId="12084"/>
          <ac:graphicFrameMkLst>
            <pc:docMk/>
            <pc:sldMk cId="672123306" sldId="714"/>
            <ac:graphicFrameMk id="62" creationId="{12C1740A-D724-90A0-34C3-30728BF076D6}"/>
          </ac:graphicFrameMkLst>
        </pc:graphicFrameChg>
        <pc:graphicFrameChg chg="add mod">
          <ac:chgData name="Guilherme Ruiz Ferreira" userId="6085ef24-5f45-458e-9504-bbbbae0289c0" providerId="ADAL" clId="{A76BE545-572B-4042-A165-DAE2F849F4D7}" dt="2024-01-17T16:14:10.708" v="1027" actId="1076"/>
          <ac:graphicFrameMkLst>
            <pc:docMk/>
            <pc:sldMk cId="672123306" sldId="714"/>
            <ac:graphicFrameMk id="66" creationId="{680645D7-27F2-A91E-C889-EC644FB889B6}"/>
          </ac:graphicFrameMkLst>
        </pc:graphicFrameChg>
        <pc:graphicFrameChg chg="add del modGraphic">
          <ac:chgData name="Guilherme Ruiz Ferreira" userId="6085ef24-5f45-458e-9504-bbbbae0289c0" providerId="ADAL" clId="{A76BE545-572B-4042-A165-DAE2F849F4D7}" dt="2024-01-17T16:12:40.802" v="1009" actId="1032"/>
          <ac:graphicFrameMkLst>
            <pc:docMk/>
            <pc:sldMk cId="672123306" sldId="714"/>
            <ac:graphicFrameMk id="67" creationId="{F1990BC9-5574-8252-0E1D-EB1066B36F49}"/>
          </ac:graphicFrameMkLst>
        </pc:graphicFrameChg>
        <pc:graphicFrameChg chg="add mod">
          <ac:chgData name="Guilherme Ruiz Ferreira" userId="6085ef24-5f45-458e-9504-bbbbae0289c0" providerId="ADAL" clId="{A76BE545-572B-4042-A165-DAE2F849F4D7}" dt="2024-01-17T16:14:10.308" v="1026" actId="12084"/>
          <ac:graphicFrameMkLst>
            <pc:docMk/>
            <pc:sldMk cId="672123306" sldId="714"/>
            <ac:graphicFrameMk id="68" creationId="{2EFB226F-85AB-A609-A888-280FCF993A22}"/>
          </ac:graphicFrameMkLst>
        </pc:graphicFrameChg>
        <pc:graphicFrameChg chg="add mod">
          <ac:chgData name="Guilherme Ruiz Ferreira" userId="6085ef24-5f45-458e-9504-bbbbae0289c0" providerId="ADAL" clId="{A76BE545-572B-4042-A165-DAE2F849F4D7}" dt="2024-01-24T21:12:09.213" v="4485" actId="20577"/>
          <ac:graphicFrameMkLst>
            <pc:docMk/>
            <pc:sldMk cId="672123306" sldId="714"/>
            <ac:graphicFrameMk id="69" creationId="{0D7E3075-0D72-33BA-0969-23D539F08792}"/>
          </ac:graphicFrameMkLst>
        </pc:graphicFrameChg>
        <pc:picChg chg="add mod">
          <ac:chgData name="Guilherme Ruiz Ferreira" userId="6085ef24-5f45-458e-9504-bbbbae0289c0" providerId="ADAL" clId="{A76BE545-572B-4042-A165-DAE2F849F4D7}" dt="2024-01-17T16:19:33.806" v="1084"/>
          <ac:picMkLst>
            <pc:docMk/>
            <pc:sldMk cId="672123306" sldId="714"/>
            <ac:picMk id="70" creationId="{65F35055-20D8-27CF-9657-6087BB14D165}"/>
          </ac:picMkLst>
        </pc:picChg>
        <pc:picChg chg="add mod">
          <ac:chgData name="Guilherme Ruiz Ferreira" userId="6085ef24-5f45-458e-9504-bbbbae0289c0" providerId="ADAL" clId="{A76BE545-572B-4042-A165-DAE2F849F4D7}" dt="2024-01-17T16:19:39.176" v="1085"/>
          <ac:picMkLst>
            <pc:docMk/>
            <pc:sldMk cId="672123306" sldId="714"/>
            <ac:picMk id="71" creationId="{B4CC6F30-F84C-AD7A-9E2F-4F2C0EC38037}"/>
          </ac:picMkLst>
        </pc:picChg>
        <pc:picChg chg="add mod">
          <ac:chgData name="Guilherme Ruiz Ferreira" userId="6085ef24-5f45-458e-9504-bbbbae0289c0" providerId="ADAL" clId="{A76BE545-572B-4042-A165-DAE2F849F4D7}" dt="2024-01-18T13:04:05.636" v="1309"/>
          <ac:picMkLst>
            <pc:docMk/>
            <pc:sldMk cId="672123306" sldId="714"/>
            <ac:picMk id="72" creationId="{B6250E02-0433-A39E-5223-7551B44FDBC1}"/>
          </ac:picMkLst>
        </pc:pic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17" creationId="{2CBCC083-79F1-B110-0BE6-9AFFD7938ABC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21" creationId="{3EC2D758-2825-09EE-49CC-2BBB5AAC2FA5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23" creationId="{2A789B70-A265-DC0F-6967-8AB329D0120B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25" creationId="{C677E76E-DC1E-2D4B-04D4-9D4767E65D12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29" creationId="{119F8281-0A49-E8C0-5847-E657B366494C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34" creationId="{B48F4182-DBCD-5522-E740-953A9319D70E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35" creationId="{C93245DC-F109-1955-A146-3DF32DC51647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36" creationId="{4A2CA46C-8105-2ACD-D43D-077AD4B29F2C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44" creationId="{B07663F6-EC7B-0CED-B2E8-40644F209036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45" creationId="{D1673566-AA66-AB22-1B71-5D722E961A8A}"/>
          </ac:cxnSpMkLst>
        </pc:cxnChg>
      </pc:sldChg>
      <pc:sldChg chg="addSp delSp modSp new mod">
        <pc:chgData name="Guilherme Ruiz Ferreira" userId="6085ef24-5f45-458e-9504-bbbbae0289c0" providerId="ADAL" clId="{A76BE545-572B-4042-A165-DAE2F849F4D7}" dt="2024-01-24T21:26:38.962" v="4675" actId="207"/>
        <pc:sldMkLst>
          <pc:docMk/>
          <pc:sldMk cId="372722599" sldId="715"/>
        </pc:sldMkLst>
        <pc:spChg chg="mod">
          <ac:chgData name="Guilherme Ruiz Ferreira" userId="6085ef24-5f45-458e-9504-bbbbae0289c0" providerId="ADAL" clId="{A76BE545-572B-4042-A165-DAE2F849F4D7}" dt="2024-01-17T16:19:14.436" v="1080" actId="20577"/>
          <ac:spMkLst>
            <pc:docMk/>
            <pc:sldMk cId="372722599" sldId="715"/>
            <ac:spMk id="2" creationId="{F22F332C-0759-BFB9-F1C6-BFCE8ED3F09A}"/>
          </ac:spMkLst>
        </pc:spChg>
        <pc:spChg chg="del">
          <ac:chgData name="Guilherme Ruiz Ferreira" userId="6085ef24-5f45-458e-9504-bbbbae0289c0" providerId="ADAL" clId="{A76BE545-572B-4042-A165-DAE2F849F4D7}" dt="2024-01-17T16:19:16.204" v="1081"/>
          <ac:spMkLst>
            <pc:docMk/>
            <pc:sldMk cId="372722599" sldId="715"/>
            <ac:spMk id="3" creationId="{0388C30B-79C6-6228-6D0C-E5D028E6ADF6}"/>
          </ac:spMkLst>
        </pc:spChg>
        <pc:spChg chg="add mod">
          <ac:chgData name="Guilherme Ruiz Ferreira" userId="6085ef24-5f45-458e-9504-bbbbae0289c0" providerId="ADAL" clId="{A76BE545-572B-4042-A165-DAE2F849F4D7}" dt="2024-01-18T13:14:05.895" v="1401" actId="20577"/>
          <ac:spMkLst>
            <pc:docMk/>
            <pc:sldMk cId="372722599" sldId="715"/>
            <ac:spMk id="8" creationId="{89E9170D-A36E-084B-7F40-C08630E6E3B8}"/>
          </ac:spMkLst>
        </pc:spChg>
        <pc:spChg chg="mod">
          <ac:chgData name="Guilherme Ruiz Ferreira" userId="6085ef24-5f45-458e-9504-bbbbae0289c0" providerId="ADAL" clId="{A76BE545-572B-4042-A165-DAE2F849F4D7}" dt="2024-01-24T21:26:38.962" v="4675" actId="207"/>
          <ac:spMkLst>
            <pc:docMk/>
            <pc:sldMk cId="372722599" sldId="715"/>
            <ac:spMk id="11" creationId="{5C08721F-D562-302E-9754-F64426FDDAF1}"/>
          </ac:spMkLst>
        </pc:spChg>
        <pc:spChg chg="add mod">
          <ac:chgData name="Guilherme Ruiz Ferreira" userId="6085ef24-5f45-458e-9504-bbbbae0289c0" providerId="ADAL" clId="{A76BE545-572B-4042-A165-DAE2F849F4D7}" dt="2024-01-18T13:07:20.376" v="1333" actId="1076"/>
          <ac:spMkLst>
            <pc:docMk/>
            <pc:sldMk cId="372722599" sldId="715"/>
            <ac:spMk id="12" creationId="{D89A4684-B21B-38F2-7F4C-BF8967C637A7}"/>
          </ac:spMkLst>
        </pc:spChg>
        <pc:spChg chg="add mod">
          <ac:chgData name="Guilherme Ruiz Ferreira" userId="6085ef24-5f45-458e-9504-bbbbae0289c0" providerId="ADAL" clId="{A76BE545-572B-4042-A165-DAE2F849F4D7}" dt="2024-01-18T13:11:34.617" v="1382" actId="171"/>
          <ac:spMkLst>
            <pc:docMk/>
            <pc:sldMk cId="372722599" sldId="715"/>
            <ac:spMk id="16" creationId="{6530FEA2-258C-D2C9-8E19-ABEDC3BE3B36}"/>
          </ac:spMkLst>
        </pc:spChg>
        <pc:spChg chg="add mod">
          <ac:chgData name="Guilherme Ruiz Ferreira" userId="6085ef24-5f45-458e-9504-bbbbae0289c0" providerId="ADAL" clId="{A76BE545-572B-4042-A165-DAE2F849F4D7}" dt="2024-01-18T13:12:54.387" v="1389" actId="14100"/>
          <ac:spMkLst>
            <pc:docMk/>
            <pc:sldMk cId="372722599" sldId="715"/>
            <ac:spMk id="18" creationId="{115C1F44-3C54-27ED-5C0E-7B4172A011B3}"/>
          </ac:spMkLst>
        </pc:spChg>
        <pc:spChg chg="add mod">
          <ac:chgData name="Guilherme Ruiz Ferreira" userId="6085ef24-5f45-458e-9504-bbbbae0289c0" providerId="ADAL" clId="{A76BE545-572B-4042-A165-DAE2F849F4D7}" dt="2024-01-18T14:59:11.847" v="3613" actId="207"/>
          <ac:spMkLst>
            <pc:docMk/>
            <pc:sldMk cId="372722599" sldId="715"/>
            <ac:spMk id="20" creationId="{D4F37D2C-BE74-B4B2-7781-796124A00C7F}"/>
          </ac:spMkLst>
        </pc:spChg>
        <pc:spChg chg="add mod">
          <ac:chgData name="Guilherme Ruiz Ferreira" userId="6085ef24-5f45-458e-9504-bbbbae0289c0" providerId="ADAL" clId="{A76BE545-572B-4042-A165-DAE2F849F4D7}" dt="2024-01-18T14:59:14.914" v="3614" actId="207"/>
          <ac:spMkLst>
            <pc:docMk/>
            <pc:sldMk cId="372722599" sldId="715"/>
            <ac:spMk id="21" creationId="{EB279D58-19F0-0B64-A03A-22FBAA4AB2BE}"/>
          </ac:spMkLst>
        </pc:spChg>
        <pc:spChg chg="add mod">
          <ac:chgData name="Guilherme Ruiz Ferreira" userId="6085ef24-5f45-458e-9504-bbbbae0289c0" providerId="ADAL" clId="{A76BE545-572B-4042-A165-DAE2F849F4D7}" dt="2024-01-18T14:59:18.222" v="3615" actId="207"/>
          <ac:spMkLst>
            <pc:docMk/>
            <pc:sldMk cId="372722599" sldId="715"/>
            <ac:spMk id="22" creationId="{E22F2BA7-8598-474D-362B-085E8AB5EC27}"/>
          </ac:spMkLst>
        </pc:spChg>
        <pc:grpChg chg="add mod">
          <ac:chgData name="Guilherme Ruiz Ferreira" userId="6085ef24-5f45-458e-9504-bbbbae0289c0" providerId="ADAL" clId="{A76BE545-572B-4042-A165-DAE2F849F4D7}" dt="2024-01-18T13:12:06.801" v="1384" actId="1076"/>
          <ac:grpSpMkLst>
            <pc:docMk/>
            <pc:sldMk cId="372722599" sldId="715"/>
            <ac:grpSpMk id="9" creationId="{E5C78162-3AFB-142F-DE4D-978AB84379BE}"/>
          </ac:grpSpMkLst>
        </pc:grpChg>
        <pc:picChg chg="add mod modCrop">
          <ac:chgData name="Guilherme Ruiz Ferreira" userId="6085ef24-5f45-458e-9504-bbbbae0289c0" providerId="ADAL" clId="{A76BE545-572B-4042-A165-DAE2F849F4D7}" dt="2024-01-18T13:09:29.239" v="1349" actId="1582"/>
          <ac:picMkLst>
            <pc:docMk/>
            <pc:sldMk cId="372722599" sldId="715"/>
            <ac:picMk id="6" creationId="{2FADF233-5F2F-420B-FDB0-525303BAAF95}"/>
          </ac:picMkLst>
        </pc:picChg>
        <pc:picChg chg="add mod">
          <ac:chgData name="Guilherme Ruiz Ferreira" userId="6085ef24-5f45-458e-9504-bbbbae0289c0" providerId="ADAL" clId="{A76BE545-572B-4042-A165-DAE2F849F4D7}" dt="2024-01-18T13:10:38.750" v="1365" actId="1076"/>
          <ac:picMkLst>
            <pc:docMk/>
            <pc:sldMk cId="372722599" sldId="715"/>
            <ac:picMk id="7" creationId="{9CCCB899-DFD5-CBE7-84BC-1C0D9C2A3179}"/>
          </ac:picMkLst>
        </pc:picChg>
        <pc:picChg chg="mod">
          <ac:chgData name="Guilherme Ruiz Ferreira" userId="6085ef24-5f45-458e-9504-bbbbae0289c0" providerId="ADAL" clId="{A76BE545-572B-4042-A165-DAE2F849F4D7}" dt="2024-01-18T13:09:29.239" v="1349" actId="1582"/>
          <ac:picMkLst>
            <pc:docMk/>
            <pc:sldMk cId="372722599" sldId="715"/>
            <ac:picMk id="10" creationId="{7F1E7667-F6E0-D2CC-42F1-A89A7A08D2B7}"/>
          </ac:picMkLst>
        </pc:picChg>
        <pc:picChg chg="add mod">
          <ac:chgData name="Guilherme Ruiz Ferreira" userId="6085ef24-5f45-458e-9504-bbbbae0289c0" providerId="ADAL" clId="{A76BE545-572B-4042-A165-DAE2F849F4D7}" dt="2024-01-17T16:21:47.910" v="1104"/>
          <ac:picMkLst>
            <pc:docMk/>
            <pc:sldMk cId="372722599" sldId="715"/>
            <ac:picMk id="13" creationId="{4B06E03D-7EAF-C814-409C-EB74D87CA013}"/>
          </ac:picMkLst>
        </pc:picChg>
        <pc:picChg chg="add mod">
          <ac:chgData name="Guilherme Ruiz Ferreira" userId="6085ef24-5f45-458e-9504-bbbbae0289c0" providerId="ADAL" clId="{A76BE545-572B-4042-A165-DAE2F849F4D7}" dt="2024-01-17T16:21:54.720" v="1105"/>
          <ac:picMkLst>
            <pc:docMk/>
            <pc:sldMk cId="372722599" sldId="715"/>
            <ac:picMk id="14" creationId="{F311F46C-AF41-43B4-A297-0D7CB352AD88}"/>
          </ac:picMkLst>
        </pc:picChg>
        <pc:picChg chg="add mod">
          <ac:chgData name="Guilherme Ruiz Ferreira" userId="6085ef24-5f45-458e-9504-bbbbae0289c0" providerId="ADAL" clId="{A76BE545-572B-4042-A165-DAE2F849F4D7}" dt="2024-01-18T13:13:14.582" v="1393" actId="1076"/>
          <ac:picMkLst>
            <pc:docMk/>
            <pc:sldMk cId="372722599" sldId="715"/>
            <ac:picMk id="17" creationId="{A64F4806-EABF-8502-697D-A657D8740C9B}"/>
          </ac:picMkLst>
        </pc:picChg>
        <pc:picChg chg="add mod">
          <ac:chgData name="Guilherme Ruiz Ferreira" userId="6085ef24-5f45-458e-9504-bbbbae0289c0" providerId="ADAL" clId="{A76BE545-572B-4042-A165-DAE2F849F4D7}" dt="2024-01-18T13:04:13.812" v="1313"/>
          <ac:picMkLst>
            <pc:docMk/>
            <pc:sldMk cId="372722599" sldId="715"/>
            <ac:picMk id="19" creationId="{51E22677-17DF-81E1-5B4B-B1EB43AFAE89}"/>
          </ac:picMkLst>
        </pc:picChg>
      </pc:sldChg>
      <pc:sldChg chg="addSp modSp new mod">
        <pc:chgData name="Guilherme Ruiz Ferreira" userId="6085ef24-5f45-458e-9504-bbbbae0289c0" providerId="ADAL" clId="{A76BE545-572B-4042-A165-DAE2F849F4D7}" dt="2024-01-25T10:54:41.335" v="4848" actId="115"/>
        <pc:sldMkLst>
          <pc:docMk/>
          <pc:sldMk cId="1120011880" sldId="716"/>
        </pc:sldMkLst>
        <pc:spChg chg="mod">
          <ac:chgData name="Guilherme Ruiz Ferreira" userId="6085ef24-5f45-458e-9504-bbbbae0289c0" providerId="ADAL" clId="{A76BE545-572B-4042-A165-DAE2F849F4D7}" dt="2024-01-18T14:46:15.290" v="3429" actId="20577"/>
          <ac:spMkLst>
            <pc:docMk/>
            <pc:sldMk cId="1120011880" sldId="716"/>
            <ac:spMk id="2" creationId="{95876059-FA42-DA04-7717-50AECD299A1B}"/>
          </ac:spMkLst>
        </pc:spChg>
        <pc:spChg chg="mod">
          <ac:chgData name="Guilherme Ruiz Ferreira" userId="6085ef24-5f45-458e-9504-bbbbae0289c0" providerId="ADAL" clId="{A76BE545-572B-4042-A165-DAE2F849F4D7}" dt="2024-01-25T10:54:41.335" v="4848" actId="115"/>
          <ac:spMkLst>
            <pc:docMk/>
            <pc:sldMk cId="1120011880" sldId="716"/>
            <ac:spMk id="3" creationId="{0EB968D5-0715-7D55-0581-679BE977D650}"/>
          </ac:spMkLst>
        </pc:spChg>
        <pc:spChg chg="add mod">
          <ac:chgData name="Guilherme Ruiz Ferreira" userId="6085ef24-5f45-458e-9504-bbbbae0289c0" providerId="ADAL" clId="{A76BE545-572B-4042-A165-DAE2F849F4D7}" dt="2024-01-24T21:32:12.061" v="4756" actId="1076"/>
          <ac:spMkLst>
            <pc:docMk/>
            <pc:sldMk cId="1120011880" sldId="716"/>
            <ac:spMk id="11" creationId="{341CCC8B-84AE-D89F-BD68-A174C8926077}"/>
          </ac:spMkLst>
        </pc:spChg>
        <pc:picChg chg="add mod">
          <ac:chgData name="Guilherme Ruiz Ferreira" userId="6085ef24-5f45-458e-9504-bbbbae0289c0" providerId="ADAL" clId="{A76BE545-572B-4042-A165-DAE2F849F4D7}" dt="2024-01-18T13:20:11.478" v="1527" actId="1036"/>
          <ac:picMkLst>
            <pc:docMk/>
            <pc:sldMk cId="1120011880" sldId="716"/>
            <ac:picMk id="6" creationId="{3A25B1A5-55C3-B49E-B40B-6273B269BFED}"/>
          </ac:picMkLst>
        </pc:picChg>
        <pc:picChg chg="add mod">
          <ac:chgData name="Guilherme Ruiz Ferreira" userId="6085ef24-5f45-458e-9504-bbbbae0289c0" providerId="ADAL" clId="{A76BE545-572B-4042-A165-DAE2F849F4D7}" dt="2024-01-18T13:20:11.478" v="1527" actId="1036"/>
          <ac:picMkLst>
            <pc:docMk/>
            <pc:sldMk cId="1120011880" sldId="716"/>
            <ac:picMk id="7" creationId="{F6FBCEA7-2A2B-43A7-349B-18FD8A08EA68}"/>
          </ac:picMkLst>
        </pc:picChg>
        <pc:picChg chg="add mod">
          <ac:chgData name="Guilherme Ruiz Ferreira" userId="6085ef24-5f45-458e-9504-bbbbae0289c0" providerId="ADAL" clId="{A76BE545-572B-4042-A165-DAE2F849F4D7}" dt="2024-01-18T13:20:11.478" v="1527" actId="1036"/>
          <ac:picMkLst>
            <pc:docMk/>
            <pc:sldMk cId="1120011880" sldId="716"/>
            <ac:picMk id="8" creationId="{0E73B5BF-7209-0AD1-BD39-4E6B9205D2B8}"/>
          </ac:picMkLst>
        </pc:picChg>
        <pc:picChg chg="add mod">
          <ac:chgData name="Guilherme Ruiz Ferreira" userId="6085ef24-5f45-458e-9504-bbbbae0289c0" providerId="ADAL" clId="{A76BE545-572B-4042-A165-DAE2F849F4D7}" dt="2024-01-24T21:41:46.103" v="4845" actId="1076"/>
          <ac:picMkLst>
            <pc:docMk/>
            <pc:sldMk cId="1120011880" sldId="716"/>
            <ac:picMk id="9" creationId="{C5796B91-EC93-5DAA-631C-EBCF2E477F10}"/>
          </ac:picMkLst>
        </pc:picChg>
      </pc:sldChg>
      <pc:sldChg chg="addSp delSp modSp add mod">
        <pc:chgData name="Guilherme Ruiz Ferreira" userId="6085ef24-5f45-458e-9504-bbbbae0289c0" providerId="ADAL" clId="{A76BE545-572B-4042-A165-DAE2F849F4D7}" dt="2024-01-18T15:54:41.061" v="3906" actId="20577"/>
        <pc:sldMkLst>
          <pc:docMk/>
          <pc:sldMk cId="2886571552" sldId="717"/>
        </pc:sldMkLst>
        <pc:spChg chg="mod">
          <ac:chgData name="Guilherme Ruiz Ferreira" userId="6085ef24-5f45-458e-9504-bbbbae0289c0" providerId="ADAL" clId="{A76BE545-572B-4042-A165-DAE2F849F4D7}" dt="2024-01-18T14:12:55.324" v="2654" actId="20577"/>
          <ac:spMkLst>
            <pc:docMk/>
            <pc:sldMk cId="2886571552" sldId="717"/>
            <ac:spMk id="2" creationId="{A0A7A372-9722-2885-8629-371A6B06024F}"/>
          </ac:spMkLst>
        </pc:spChg>
        <pc:spChg chg="del">
          <ac:chgData name="Guilherme Ruiz Ferreira" userId="6085ef24-5f45-458e-9504-bbbbae0289c0" providerId="ADAL" clId="{A76BE545-572B-4042-A165-DAE2F849F4D7}" dt="2024-01-18T13:59:57.807" v="2426" actId="478"/>
          <ac:spMkLst>
            <pc:docMk/>
            <pc:sldMk cId="2886571552" sldId="717"/>
            <ac:spMk id="3" creationId="{0405841E-4316-0960-630B-A42D6DD70B6B}"/>
          </ac:spMkLst>
        </pc:spChg>
        <pc:spChg chg="add del mod">
          <ac:chgData name="Guilherme Ruiz Ferreira" userId="6085ef24-5f45-458e-9504-bbbbae0289c0" providerId="ADAL" clId="{A76BE545-572B-4042-A165-DAE2F849F4D7}" dt="2024-01-18T14:00:03.191" v="2429" actId="478"/>
          <ac:spMkLst>
            <pc:docMk/>
            <pc:sldMk cId="2886571552" sldId="717"/>
            <ac:spMk id="6" creationId="{5E130065-3B14-9EC2-4789-C0F6B63A0CEA}"/>
          </ac:spMkLst>
        </pc:spChg>
        <pc:spChg chg="add del mod">
          <ac:chgData name="Guilherme Ruiz Ferreira" userId="6085ef24-5f45-458e-9504-bbbbae0289c0" providerId="ADAL" clId="{A76BE545-572B-4042-A165-DAE2F849F4D7}" dt="2024-01-18T14:00:52.482" v="2440" actId="478"/>
          <ac:spMkLst>
            <pc:docMk/>
            <pc:sldMk cId="2886571552" sldId="717"/>
            <ac:spMk id="15" creationId="{EB323831-ED26-78CF-E244-E677806C2A75}"/>
          </ac:spMkLst>
        </pc:spChg>
        <pc:spChg chg="del mod">
          <ac:chgData name="Guilherme Ruiz Ferreira" userId="6085ef24-5f45-458e-9504-bbbbae0289c0" providerId="ADAL" clId="{A76BE545-572B-4042-A165-DAE2F849F4D7}" dt="2024-01-18T14:03:00.512" v="2453" actId="478"/>
          <ac:spMkLst>
            <pc:docMk/>
            <pc:sldMk cId="2886571552" sldId="717"/>
            <ac:spMk id="16" creationId="{B29EF191-F672-A113-EC36-D9B94C89C634}"/>
          </ac:spMkLst>
        </pc:spChg>
        <pc:spChg chg="del">
          <ac:chgData name="Guilherme Ruiz Ferreira" userId="6085ef24-5f45-458e-9504-bbbbae0289c0" providerId="ADAL" clId="{A76BE545-572B-4042-A165-DAE2F849F4D7}" dt="2024-01-18T14:00:07.328" v="2431" actId="478"/>
          <ac:spMkLst>
            <pc:docMk/>
            <pc:sldMk cId="2886571552" sldId="717"/>
            <ac:spMk id="20" creationId="{6BA03AD1-C443-450E-3EEC-6ED1EA03BF30}"/>
          </ac:spMkLst>
        </pc:spChg>
        <pc:spChg chg="del">
          <ac:chgData name="Guilherme Ruiz Ferreira" userId="6085ef24-5f45-458e-9504-bbbbae0289c0" providerId="ADAL" clId="{A76BE545-572B-4042-A165-DAE2F849F4D7}" dt="2024-01-18T14:00:09.706" v="2432" actId="478"/>
          <ac:spMkLst>
            <pc:docMk/>
            <pc:sldMk cId="2886571552" sldId="717"/>
            <ac:spMk id="21" creationId="{3565EA2A-D157-1108-23EF-4817EAAFE81A}"/>
          </ac:spMkLst>
        </pc:spChg>
        <pc:spChg chg="add mod">
          <ac:chgData name="Guilherme Ruiz Ferreira" userId="6085ef24-5f45-458e-9504-bbbbae0289c0" providerId="ADAL" clId="{A76BE545-572B-4042-A165-DAE2F849F4D7}" dt="2024-01-18T14:14:32.887" v="2709" actId="207"/>
          <ac:spMkLst>
            <pc:docMk/>
            <pc:sldMk cId="2886571552" sldId="717"/>
            <ac:spMk id="24" creationId="{BD5D721A-F54C-636D-8401-72F35C3FD1F4}"/>
          </ac:spMkLst>
        </pc:spChg>
        <pc:spChg chg="add mod">
          <ac:chgData name="Guilherme Ruiz Ferreira" userId="6085ef24-5f45-458e-9504-bbbbae0289c0" providerId="ADAL" clId="{A76BE545-572B-4042-A165-DAE2F849F4D7}" dt="2024-01-18T14:19:01.029" v="2928" actId="207"/>
          <ac:spMkLst>
            <pc:docMk/>
            <pc:sldMk cId="2886571552" sldId="717"/>
            <ac:spMk id="27" creationId="{19587115-FB20-F6D6-2E25-39209F5C39C7}"/>
          </ac:spMkLst>
        </pc:spChg>
        <pc:spChg chg="add mod">
          <ac:chgData name="Guilherme Ruiz Ferreira" userId="6085ef24-5f45-458e-9504-bbbbae0289c0" providerId="ADAL" clId="{A76BE545-572B-4042-A165-DAE2F849F4D7}" dt="2024-01-18T15:54:41.061" v="3906" actId="20577"/>
          <ac:spMkLst>
            <pc:docMk/>
            <pc:sldMk cId="2886571552" sldId="717"/>
            <ac:spMk id="28" creationId="{0AEA2546-D6F2-93CA-F959-DE6B2C16F8E9}"/>
          </ac:spMkLst>
        </pc:spChg>
        <pc:picChg chg="add mod">
          <ac:chgData name="Guilherme Ruiz Ferreira" userId="6085ef24-5f45-458e-9504-bbbbae0289c0" providerId="ADAL" clId="{A76BE545-572B-4042-A165-DAE2F849F4D7}" dt="2024-01-18T13:59:59.827" v="2428"/>
          <ac:picMkLst>
            <pc:docMk/>
            <pc:sldMk cId="2886571552" sldId="717"/>
            <ac:picMk id="8" creationId="{0E407298-5142-FDCA-B938-49952E90E112}"/>
          </ac:picMkLst>
        </pc:picChg>
        <pc:picChg chg="add del mod modCrop">
          <ac:chgData name="Guilherme Ruiz Ferreira" userId="6085ef24-5f45-458e-9504-bbbbae0289c0" providerId="ADAL" clId="{A76BE545-572B-4042-A165-DAE2F849F4D7}" dt="2024-01-18T14:00:48.292" v="2439" actId="478"/>
          <ac:picMkLst>
            <pc:docMk/>
            <pc:sldMk cId="2886571552" sldId="717"/>
            <ac:picMk id="12" creationId="{88033E0A-3037-0585-FDDD-79D1CF20919A}"/>
          </ac:picMkLst>
        </pc:picChg>
        <pc:picChg chg="del">
          <ac:chgData name="Guilherme Ruiz Ferreira" userId="6085ef24-5f45-458e-9504-bbbbae0289c0" providerId="ADAL" clId="{A76BE545-572B-4042-A165-DAE2F849F4D7}" dt="2024-01-18T14:00:04.164" v="2430" actId="478"/>
          <ac:picMkLst>
            <pc:docMk/>
            <pc:sldMk cId="2886571552" sldId="717"/>
            <ac:picMk id="18" creationId="{9C2061B2-1679-7B98-9240-1C74997FE338}"/>
          </ac:picMkLst>
        </pc:picChg>
        <pc:picChg chg="add mod modCrop">
          <ac:chgData name="Guilherme Ruiz Ferreira" userId="6085ef24-5f45-458e-9504-bbbbae0289c0" providerId="ADAL" clId="{A76BE545-572B-4042-A165-DAE2F849F4D7}" dt="2024-01-18T14:16:38.309" v="2782" actId="1076"/>
          <ac:picMkLst>
            <pc:docMk/>
            <pc:sldMk cId="2886571552" sldId="717"/>
            <ac:picMk id="19" creationId="{AAFD2150-441A-F32A-FA1D-7EBEFABC3072}"/>
          </ac:picMkLst>
        </pc:picChg>
        <pc:picChg chg="add mod">
          <ac:chgData name="Guilherme Ruiz Ferreira" userId="6085ef24-5f45-458e-9504-bbbbae0289c0" providerId="ADAL" clId="{A76BE545-572B-4042-A165-DAE2F849F4D7}" dt="2024-01-18T14:14:57.313" v="2712" actId="1076"/>
          <ac:picMkLst>
            <pc:docMk/>
            <pc:sldMk cId="2886571552" sldId="717"/>
            <ac:picMk id="23" creationId="{56F7C2EE-65B7-C452-5A2B-BD2010BBFCB8}"/>
          </ac:picMkLst>
        </pc:picChg>
        <pc:cxnChg chg="del mod">
          <ac:chgData name="Guilherme Ruiz Ferreira" userId="6085ef24-5f45-458e-9504-bbbbae0289c0" providerId="ADAL" clId="{A76BE545-572B-4042-A165-DAE2F849F4D7}" dt="2024-01-18T14:03:02.630" v="2454" actId="478"/>
          <ac:cxnSpMkLst>
            <pc:docMk/>
            <pc:sldMk cId="2886571552" sldId="717"/>
            <ac:cxnSpMk id="14" creationId="{2B2E37BE-3664-DD30-EC45-812AE1947F3C}"/>
          </ac:cxnSpMkLst>
        </pc:cxnChg>
        <pc:cxnChg chg="add mod">
          <ac:chgData name="Guilherme Ruiz Ferreira" userId="6085ef24-5f45-458e-9504-bbbbae0289c0" providerId="ADAL" clId="{A76BE545-572B-4042-A165-DAE2F849F4D7}" dt="2024-01-18T14:16:45.331" v="2783" actId="14100"/>
          <ac:cxnSpMkLst>
            <pc:docMk/>
            <pc:sldMk cId="2886571552" sldId="717"/>
            <ac:cxnSpMk id="26" creationId="{27F52CDB-CB09-E051-39B2-8AB2B6128841}"/>
          </ac:cxnSpMkLst>
        </pc:cxnChg>
      </pc:sldChg>
      <pc:sldChg chg="addSp delSp modSp add mod">
        <pc:chgData name="Guilherme Ruiz Ferreira" userId="6085ef24-5f45-458e-9504-bbbbae0289c0" providerId="ADAL" clId="{A76BE545-572B-4042-A165-DAE2F849F4D7}" dt="2024-01-18T14:41:55.335" v="3312" actId="1037"/>
        <pc:sldMkLst>
          <pc:docMk/>
          <pc:sldMk cId="2289452132" sldId="718"/>
        </pc:sldMkLst>
        <pc:spChg chg="mod">
          <ac:chgData name="Guilherme Ruiz Ferreira" userId="6085ef24-5f45-458e-9504-bbbbae0289c0" providerId="ADAL" clId="{A76BE545-572B-4042-A165-DAE2F849F4D7}" dt="2024-01-18T14:20:59.114" v="2958" actId="20577"/>
          <ac:spMkLst>
            <pc:docMk/>
            <pc:sldMk cId="2289452132" sldId="718"/>
            <ac:spMk id="2" creationId="{91AEC36C-0A1A-F599-DEE8-A31B11536D2A}"/>
          </ac:spMkLst>
        </pc:spChg>
        <pc:spChg chg="add mod">
          <ac:chgData name="Guilherme Ruiz Ferreira" userId="6085ef24-5f45-458e-9504-bbbbae0289c0" providerId="ADAL" clId="{A76BE545-572B-4042-A165-DAE2F849F4D7}" dt="2024-01-18T14:33:45.354" v="3015" actId="1076"/>
          <ac:spMkLst>
            <pc:docMk/>
            <pc:sldMk cId="2289452132" sldId="718"/>
            <ac:spMk id="12" creationId="{D7F2544C-85AC-B902-1EA8-3B19C24BA0A2}"/>
          </ac:spMkLst>
        </pc:spChg>
        <pc:spChg chg="add mod">
          <ac:chgData name="Guilherme Ruiz Ferreira" userId="6085ef24-5f45-458e-9504-bbbbae0289c0" providerId="ADAL" clId="{A76BE545-572B-4042-A165-DAE2F849F4D7}" dt="2024-01-18T14:34:00.320" v="3030" actId="1076"/>
          <ac:spMkLst>
            <pc:docMk/>
            <pc:sldMk cId="2289452132" sldId="718"/>
            <ac:spMk id="13" creationId="{75D28FC7-B27D-2EC9-7D95-FBD388110D84}"/>
          </ac:spMkLst>
        </pc:spChg>
        <pc:spChg chg="add mod">
          <ac:chgData name="Guilherme Ruiz Ferreira" userId="6085ef24-5f45-458e-9504-bbbbae0289c0" providerId="ADAL" clId="{A76BE545-572B-4042-A165-DAE2F849F4D7}" dt="2024-01-18T14:40:49.028" v="3283" actId="1076"/>
          <ac:spMkLst>
            <pc:docMk/>
            <pc:sldMk cId="2289452132" sldId="718"/>
            <ac:spMk id="16" creationId="{9C6EEB54-2D2B-745C-6BD7-24779AC3B497}"/>
          </ac:spMkLst>
        </pc:spChg>
        <pc:spChg chg="add mod">
          <ac:chgData name="Guilherme Ruiz Ferreira" userId="6085ef24-5f45-458e-9504-bbbbae0289c0" providerId="ADAL" clId="{A76BE545-572B-4042-A165-DAE2F849F4D7}" dt="2024-01-18T14:37:07.359" v="3149" actId="1076"/>
          <ac:spMkLst>
            <pc:docMk/>
            <pc:sldMk cId="2289452132" sldId="718"/>
            <ac:spMk id="17" creationId="{6795AE6C-6E23-FDE4-642E-0AEFE8AAC70C}"/>
          </ac:spMkLst>
        </pc:spChg>
        <pc:spChg chg="add mod">
          <ac:chgData name="Guilherme Ruiz Ferreira" userId="6085ef24-5f45-458e-9504-bbbbae0289c0" providerId="ADAL" clId="{A76BE545-572B-4042-A165-DAE2F849F4D7}" dt="2024-01-18T14:38:13.529" v="3263" actId="20577"/>
          <ac:spMkLst>
            <pc:docMk/>
            <pc:sldMk cId="2289452132" sldId="718"/>
            <ac:spMk id="18" creationId="{5DF7896C-9D49-8907-5216-D7B13D2F12E3}"/>
          </ac:spMkLst>
        </pc:spChg>
        <pc:spChg chg="add mod">
          <ac:chgData name="Guilherme Ruiz Ferreira" userId="6085ef24-5f45-458e-9504-bbbbae0289c0" providerId="ADAL" clId="{A76BE545-572B-4042-A165-DAE2F849F4D7}" dt="2024-01-18T14:41:48.596" v="3300" actId="207"/>
          <ac:spMkLst>
            <pc:docMk/>
            <pc:sldMk cId="2289452132" sldId="718"/>
            <ac:spMk id="20" creationId="{939DE9C1-324F-77FB-49A2-C05AC26FAAEB}"/>
          </ac:spMkLst>
        </pc:spChg>
        <pc:spChg chg="del">
          <ac:chgData name="Guilherme Ruiz Ferreira" userId="6085ef24-5f45-458e-9504-bbbbae0289c0" providerId="ADAL" clId="{A76BE545-572B-4042-A165-DAE2F849F4D7}" dt="2024-01-18T14:21:01.115" v="2959" actId="478"/>
          <ac:spMkLst>
            <pc:docMk/>
            <pc:sldMk cId="2289452132" sldId="718"/>
            <ac:spMk id="24" creationId="{A385F30D-A9B9-8B92-C386-073A9D939D1F}"/>
          </ac:spMkLst>
        </pc:spChg>
        <pc:spChg chg="del">
          <ac:chgData name="Guilherme Ruiz Ferreira" userId="6085ef24-5f45-458e-9504-bbbbae0289c0" providerId="ADAL" clId="{A76BE545-572B-4042-A165-DAE2F849F4D7}" dt="2024-01-18T14:21:09.454" v="2964" actId="478"/>
          <ac:spMkLst>
            <pc:docMk/>
            <pc:sldMk cId="2289452132" sldId="718"/>
            <ac:spMk id="27" creationId="{6FD773F0-B70A-1121-8807-00191A7692B8}"/>
          </ac:spMkLst>
        </pc:spChg>
        <pc:spChg chg="del">
          <ac:chgData name="Guilherme Ruiz Ferreira" userId="6085ef24-5f45-458e-9504-bbbbae0289c0" providerId="ADAL" clId="{A76BE545-572B-4042-A165-DAE2F849F4D7}" dt="2024-01-18T14:21:07.443" v="2963" actId="478"/>
          <ac:spMkLst>
            <pc:docMk/>
            <pc:sldMk cId="2289452132" sldId="718"/>
            <ac:spMk id="28" creationId="{6D05F1A2-B108-C248-9138-7160C15C6FEA}"/>
          </ac:spMkLst>
        </pc:spChg>
        <pc:picChg chg="add mod">
          <ac:chgData name="Guilherme Ruiz Ferreira" userId="6085ef24-5f45-458e-9504-bbbbae0289c0" providerId="ADAL" clId="{A76BE545-572B-4042-A165-DAE2F849F4D7}" dt="2024-01-18T14:32:48.698" v="2987" actId="1076"/>
          <ac:picMkLst>
            <pc:docMk/>
            <pc:sldMk cId="2289452132" sldId="718"/>
            <ac:picMk id="3" creationId="{51AA231C-E97E-8823-A560-9E63496B163E}"/>
          </ac:picMkLst>
        </pc:picChg>
        <pc:picChg chg="add mod">
          <ac:chgData name="Guilherme Ruiz Ferreira" userId="6085ef24-5f45-458e-9504-bbbbae0289c0" providerId="ADAL" clId="{A76BE545-572B-4042-A165-DAE2F849F4D7}" dt="2024-01-18T14:37:03.234" v="3148" actId="1038"/>
          <ac:picMkLst>
            <pc:docMk/>
            <pc:sldMk cId="2289452132" sldId="718"/>
            <ac:picMk id="5" creationId="{DA0A8286-9749-995C-630B-56ABD65BDA5C}"/>
          </ac:picMkLst>
        </pc:picChg>
        <pc:picChg chg="add del mod">
          <ac:chgData name="Guilherme Ruiz Ferreira" userId="6085ef24-5f45-458e-9504-bbbbae0289c0" providerId="ADAL" clId="{A76BE545-572B-4042-A165-DAE2F849F4D7}" dt="2024-01-18T14:31:40.302" v="2979" actId="478"/>
          <ac:picMkLst>
            <pc:docMk/>
            <pc:sldMk cId="2289452132" sldId="718"/>
            <ac:picMk id="6" creationId="{C23E92C5-3092-2869-DE96-26084E5E8B0B}"/>
          </ac:picMkLst>
        </pc:picChg>
        <pc:picChg chg="add mod">
          <ac:chgData name="Guilherme Ruiz Ferreira" userId="6085ef24-5f45-458e-9504-bbbbae0289c0" providerId="ADAL" clId="{A76BE545-572B-4042-A165-DAE2F849F4D7}" dt="2024-01-18T14:40:45.156" v="3282" actId="1076"/>
          <ac:picMkLst>
            <pc:docMk/>
            <pc:sldMk cId="2289452132" sldId="718"/>
            <ac:picMk id="8" creationId="{9A04E69A-2AB1-1EAB-542B-23AC2EB55A43}"/>
          </ac:picMkLst>
        </pc:picChg>
        <pc:picChg chg="del">
          <ac:chgData name="Guilherme Ruiz Ferreira" userId="6085ef24-5f45-458e-9504-bbbbae0289c0" providerId="ADAL" clId="{A76BE545-572B-4042-A165-DAE2F849F4D7}" dt="2024-01-18T14:21:05.786" v="2962" actId="478"/>
          <ac:picMkLst>
            <pc:docMk/>
            <pc:sldMk cId="2289452132" sldId="718"/>
            <ac:picMk id="19" creationId="{15D04725-C8DF-4DC7-BADC-AB05623561F7}"/>
          </ac:picMkLst>
        </pc:picChg>
        <pc:picChg chg="del">
          <ac:chgData name="Guilherme Ruiz Ferreira" userId="6085ef24-5f45-458e-9504-bbbbae0289c0" providerId="ADAL" clId="{A76BE545-572B-4042-A165-DAE2F849F4D7}" dt="2024-01-18T14:21:02.050" v="2960" actId="478"/>
          <ac:picMkLst>
            <pc:docMk/>
            <pc:sldMk cId="2289452132" sldId="718"/>
            <ac:picMk id="23" creationId="{1794D56A-D5B0-D94A-EBFD-F03A47B261D6}"/>
          </ac:picMkLst>
        </pc:picChg>
        <pc:cxnChg chg="add mod">
          <ac:chgData name="Guilherme Ruiz Ferreira" userId="6085ef24-5f45-458e-9504-bbbbae0289c0" providerId="ADAL" clId="{A76BE545-572B-4042-A165-DAE2F849F4D7}" dt="2024-01-18T14:34:25.439" v="3034" actId="13822"/>
          <ac:cxnSpMkLst>
            <pc:docMk/>
            <pc:sldMk cId="2289452132" sldId="718"/>
            <ac:cxnSpMk id="15" creationId="{73CCFF69-44E7-63FD-79B9-79A2DBC80752}"/>
          </ac:cxnSpMkLst>
        </pc:cxnChg>
        <pc:cxnChg chg="add mod">
          <ac:chgData name="Guilherme Ruiz Ferreira" userId="6085ef24-5f45-458e-9504-bbbbae0289c0" providerId="ADAL" clId="{A76BE545-572B-4042-A165-DAE2F849F4D7}" dt="2024-01-18T14:41:55.335" v="3312" actId="1037"/>
          <ac:cxnSpMkLst>
            <pc:docMk/>
            <pc:sldMk cId="2289452132" sldId="718"/>
            <ac:cxnSpMk id="22" creationId="{CC5BD0F1-A839-EAA3-1506-3BAE588645B8}"/>
          </ac:cxnSpMkLst>
        </pc:cxnChg>
        <pc:cxnChg chg="del">
          <ac:chgData name="Guilherme Ruiz Ferreira" userId="6085ef24-5f45-458e-9504-bbbbae0289c0" providerId="ADAL" clId="{A76BE545-572B-4042-A165-DAE2F849F4D7}" dt="2024-01-18T14:21:04.756" v="2961" actId="478"/>
          <ac:cxnSpMkLst>
            <pc:docMk/>
            <pc:sldMk cId="2289452132" sldId="718"/>
            <ac:cxnSpMk id="26" creationId="{DD470DD1-6C29-EEA7-5133-F61DB4553316}"/>
          </ac:cxnSpMkLst>
        </pc:cxnChg>
      </pc:sldChg>
      <pc:sldChg chg="addSp delSp modSp add mod">
        <pc:chgData name="Guilherme Ruiz Ferreira" userId="6085ef24-5f45-458e-9504-bbbbae0289c0" providerId="ADAL" clId="{A76BE545-572B-4042-A165-DAE2F849F4D7}" dt="2024-01-24T21:21:06.272" v="4667" actId="20577"/>
        <pc:sldMkLst>
          <pc:docMk/>
          <pc:sldMk cId="1062360277" sldId="719"/>
        </pc:sldMkLst>
        <pc:spChg chg="mod">
          <ac:chgData name="Guilherme Ruiz Ferreira" userId="6085ef24-5f45-458e-9504-bbbbae0289c0" providerId="ADAL" clId="{A76BE545-572B-4042-A165-DAE2F849F4D7}" dt="2024-01-18T14:45:22.915" v="3420" actId="20577"/>
          <ac:spMkLst>
            <pc:docMk/>
            <pc:sldMk cId="1062360277" sldId="719"/>
            <ac:spMk id="2" creationId="{79259A73-A8F2-5B8E-834C-02344248ACFF}"/>
          </ac:spMkLst>
        </pc:spChg>
        <pc:spChg chg="add mod">
          <ac:chgData name="Guilherme Ruiz Ferreira" userId="6085ef24-5f45-458e-9504-bbbbae0289c0" providerId="ADAL" clId="{A76BE545-572B-4042-A165-DAE2F849F4D7}" dt="2024-01-24T21:21:06.272" v="4667" actId="20577"/>
          <ac:spMkLst>
            <pc:docMk/>
            <pc:sldMk cId="1062360277" sldId="719"/>
            <ac:spMk id="6" creationId="{4AAE0D1B-A08D-13D7-1048-27AD6435BA1B}"/>
          </ac:spMkLst>
        </pc:spChg>
        <pc:spChg chg="del">
          <ac:chgData name="Guilherme Ruiz Ferreira" userId="6085ef24-5f45-458e-9504-bbbbae0289c0" providerId="ADAL" clId="{A76BE545-572B-4042-A165-DAE2F849F4D7}" dt="2024-01-18T14:43:34.359" v="3382" actId="478"/>
          <ac:spMkLst>
            <pc:docMk/>
            <pc:sldMk cId="1062360277" sldId="719"/>
            <ac:spMk id="18" creationId="{60622D1D-4F83-30F5-D133-93F1B2D0D0F7}"/>
          </ac:spMkLst>
        </pc:spChg>
        <pc:spChg chg="mod">
          <ac:chgData name="Guilherme Ruiz Ferreira" userId="6085ef24-5f45-458e-9504-bbbbae0289c0" providerId="ADAL" clId="{A76BE545-572B-4042-A165-DAE2F849F4D7}" dt="2024-01-18T14:44:36.167" v="3406" actId="1076"/>
          <ac:spMkLst>
            <pc:docMk/>
            <pc:sldMk cId="1062360277" sldId="719"/>
            <ac:spMk id="20" creationId="{B47488A2-02BC-5978-F36B-DFE1916A1183}"/>
          </ac:spMkLst>
        </pc:spChg>
        <pc:picChg chg="mod">
          <ac:chgData name="Guilherme Ruiz Ferreira" userId="6085ef24-5f45-458e-9504-bbbbae0289c0" providerId="ADAL" clId="{A76BE545-572B-4042-A165-DAE2F849F4D7}" dt="2024-01-18T14:43:23.844" v="3381" actId="14826"/>
          <ac:picMkLst>
            <pc:docMk/>
            <pc:sldMk cId="1062360277" sldId="719"/>
            <ac:picMk id="3" creationId="{B74BAC64-E2AE-4D4E-2B30-79E4953F1198}"/>
          </ac:picMkLst>
        </pc:picChg>
        <pc:picChg chg="mod">
          <ac:chgData name="Guilherme Ruiz Ferreira" userId="6085ef24-5f45-458e-9504-bbbbae0289c0" providerId="ADAL" clId="{A76BE545-572B-4042-A165-DAE2F849F4D7}" dt="2024-01-18T14:43:47.251" v="3383" actId="14826"/>
          <ac:picMkLst>
            <pc:docMk/>
            <pc:sldMk cId="1062360277" sldId="719"/>
            <ac:picMk id="5" creationId="{ABED17DD-080E-4988-6BDD-B7BD98CD001B}"/>
          </ac:picMkLst>
        </pc:picChg>
        <pc:picChg chg="mod">
          <ac:chgData name="Guilherme Ruiz Ferreira" userId="6085ef24-5f45-458e-9504-bbbbae0289c0" providerId="ADAL" clId="{A76BE545-572B-4042-A165-DAE2F849F4D7}" dt="2024-01-18T14:44:02.547" v="3384" actId="14826"/>
          <ac:picMkLst>
            <pc:docMk/>
            <pc:sldMk cId="1062360277" sldId="719"/>
            <ac:picMk id="8" creationId="{FC4DB489-22CC-F9A1-FA18-90B28BB39C8D}"/>
          </ac:picMkLst>
        </pc:picChg>
      </pc:sldChg>
      <pc:sldChg chg="addSp delSp modSp new mod">
        <pc:chgData name="Guilherme Ruiz Ferreira" userId="6085ef24-5f45-458e-9504-bbbbae0289c0" providerId="ADAL" clId="{A76BE545-572B-4042-A165-DAE2F849F4D7}" dt="2024-01-24T21:17:41.695" v="4626" actId="20577"/>
        <pc:sldMkLst>
          <pc:docMk/>
          <pc:sldMk cId="1043434258" sldId="720"/>
        </pc:sldMkLst>
        <pc:spChg chg="del mod">
          <ac:chgData name="Guilherme Ruiz Ferreira" userId="6085ef24-5f45-458e-9504-bbbbae0289c0" providerId="ADAL" clId="{A76BE545-572B-4042-A165-DAE2F849F4D7}" dt="2024-01-18T14:50:37.393" v="3494" actId="478"/>
          <ac:spMkLst>
            <pc:docMk/>
            <pc:sldMk cId="1043434258" sldId="720"/>
            <ac:spMk id="2" creationId="{B77B46BB-09CD-970F-6968-6A8AB9F9512E}"/>
          </ac:spMkLst>
        </pc:spChg>
        <pc:spChg chg="del">
          <ac:chgData name="Guilherme Ruiz Ferreira" userId="6085ef24-5f45-458e-9504-bbbbae0289c0" providerId="ADAL" clId="{A76BE545-572B-4042-A165-DAE2F849F4D7}" dt="2024-01-18T14:46:10.123" v="3422"/>
          <ac:spMkLst>
            <pc:docMk/>
            <pc:sldMk cId="1043434258" sldId="720"/>
            <ac:spMk id="3" creationId="{474557F2-9820-718D-53C0-4BEBDAC63EDF}"/>
          </ac:spMkLst>
        </pc:spChg>
        <pc:spChg chg="add mod">
          <ac:chgData name="Guilherme Ruiz Ferreira" userId="6085ef24-5f45-458e-9504-bbbbae0289c0" providerId="ADAL" clId="{A76BE545-572B-4042-A165-DAE2F849F4D7}" dt="2024-01-24T21:17:41.695" v="4626" actId="20577"/>
          <ac:spMkLst>
            <pc:docMk/>
            <pc:sldMk cId="1043434258" sldId="720"/>
            <ac:spMk id="9" creationId="{647879AF-3C9B-1983-D23B-A4BAA667AB1D}"/>
          </ac:spMkLst>
        </pc:spChg>
        <pc:spChg chg="add mod">
          <ac:chgData name="Guilherme Ruiz Ferreira" userId="6085ef24-5f45-458e-9504-bbbbae0289c0" providerId="ADAL" clId="{A76BE545-572B-4042-A165-DAE2F849F4D7}" dt="2024-01-18T14:53:44.680" v="3518" actId="11529"/>
          <ac:spMkLst>
            <pc:docMk/>
            <pc:sldMk cId="1043434258" sldId="720"/>
            <ac:spMk id="13" creationId="{F8300055-44D3-576D-85C4-8E7620622A36}"/>
          </ac:spMkLst>
        </pc:spChg>
        <pc:spChg chg="add mod">
          <ac:chgData name="Guilherme Ruiz Ferreira" userId="6085ef24-5f45-458e-9504-bbbbae0289c0" providerId="ADAL" clId="{A76BE545-572B-4042-A165-DAE2F849F4D7}" dt="2024-01-18T15:55:22.560" v="3909" actId="122"/>
          <ac:spMkLst>
            <pc:docMk/>
            <pc:sldMk cId="1043434258" sldId="720"/>
            <ac:spMk id="14" creationId="{193C74FC-F4F1-33D4-3409-E53402EFAE5F}"/>
          </ac:spMkLst>
        </pc:spChg>
        <pc:spChg chg="add mod">
          <ac:chgData name="Guilherme Ruiz Ferreira" userId="6085ef24-5f45-458e-9504-bbbbae0289c0" providerId="ADAL" clId="{A76BE545-572B-4042-A165-DAE2F849F4D7}" dt="2024-01-18T15:55:09.521" v="3907" actId="166"/>
          <ac:spMkLst>
            <pc:docMk/>
            <pc:sldMk cId="1043434258" sldId="720"/>
            <ac:spMk id="15" creationId="{2E8A7527-7EDC-3696-91C6-C519FB8AE0D1}"/>
          </ac:spMkLst>
        </pc:spChg>
        <pc:spChg chg="add mod">
          <ac:chgData name="Guilherme Ruiz Ferreira" userId="6085ef24-5f45-458e-9504-bbbbae0289c0" providerId="ADAL" clId="{A76BE545-572B-4042-A165-DAE2F849F4D7}" dt="2024-01-18T15:54:16.868" v="3881" actId="20577"/>
          <ac:spMkLst>
            <pc:docMk/>
            <pc:sldMk cId="1043434258" sldId="720"/>
            <ac:spMk id="16" creationId="{2CE516B0-9A7C-B810-BFAF-37E3D89EF514}"/>
          </ac:spMkLst>
        </pc:spChg>
        <pc:graphicFrameChg chg="add del mod modGraphic">
          <ac:chgData name="Guilherme Ruiz Ferreira" userId="6085ef24-5f45-458e-9504-bbbbae0289c0" providerId="ADAL" clId="{A76BE545-572B-4042-A165-DAE2F849F4D7}" dt="2024-01-18T14:54:09.798" v="3529" actId="11529"/>
          <ac:graphicFrameMkLst>
            <pc:docMk/>
            <pc:sldMk cId="1043434258" sldId="720"/>
            <ac:graphicFrameMk id="8" creationId="{591274F1-4742-0AB0-4442-C3637D37CF85}"/>
          </ac:graphicFrameMkLst>
        </pc:graphicFrameChg>
        <pc:picChg chg="add mod">
          <ac:chgData name="Guilherme Ruiz Ferreira" userId="6085ef24-5f45-458e-9504-bbbbae0289c0" providerId="ADAL" clId="{A76BE545-572B-4042-A165-DAE2F849F4D7}" dt="2024-01-18T14:57:59.256" v="3603" actId="1076"/>
          <ac:picMkLst>
            <pc:docMk/>
            <pc:sldMk cId="1043434258" sldId="720"/>
            <ac:picMk id="6" creationId="{E716D4DB-7978-CCF2-A583-D8B3B78FBD07}"/>
          </ac:picMkLst>
        </pc:picChg>
        <pc:picChg chg="add mod">
          <ac:chgData name="Guilherme Ruiz Ferreira" userId="6085ef24-5f45-458e-9504-bbbbae0289c0" providerId="ADAL" clId="{A76BE545-572B-4042-A165-DAE2F849F4D7}" dt="2024-01-18T15:53:13.191" v="3866" actId="1582"/>
          <ac:picMkLst>
            <pc:docMk/>
            <pc:sldMk cId="1043434258" sldId="720"/>
            <ac:picMk id="7" creationId="{C157B6C5-CC84-6527-BBC6-2B6A5245F95C}"/>
          </ac:picMkLst>
        </pc:picChg>
        <pc:picChg chg="add mod">
          <ac:chgData name="Guilherme Ruiz Ferreira" userId="6085ef24-5f45-458e-9504-bbbbae0289c0" providerId="ADAL" clId="{A76BE545-572B-4042-A165-DAE2F849F4D7}" dt="2024-01-18T14:50:48.458" v="3495"/>
          <ac:picMkLst>
            <pc:docMk/>
            <pc:sldMk cId="1043434258" sldId="720"/>
            <ac:picMk id="10" creationId="{457DD0D3-DBB7-1DB4-7FD0-9995E1E753E6}"/>
          </ac:picMkLst>
        </pc:picChg>
        <pc:picChg chg="add mod">
          <ac:chgData name="Guilherme Ruiz Ferreira" userId="6085ef24-5f45-458e-9504-bbbbae0289c0" providerId="ADAL" clId="{A76BE545-572B-4042-A165-DAE2F849F4D7}" dt="2024-01-18T14:50:48.458" v="3495"/>
          <ac:picMkLst>
            <pc:docMk/>
            <pc:sldMk cId="1043434258" sldId="720"/>
            <ac:picMk id="11" creationId="{C817A193-51DC-8EA7-5BBE-CA79E7B9EC13}"/>
          </ac:picMkLst>
        </pc:picChg>
        <pc:picChg chg="add mod">
          <ac:chgData name="Guilherme Ruiz Ferreira" userId="6085ef24-5f45-458e-9504-bbbbae0289c0" providerId="ADAL" clId="{A76BE545-572B-4042-A165-DAE2F849F4D7}" dt="2024-01-18T14:50:48.458" v="3495"/>
          <ac:picMkLst>
            <pc:docMk/>
            <pc:sldMk cId="1043434258" sldId="720"/>
            <ac:picMk id="12" creationId="{FEEE7673-8482-627F-DAE4-32FFB4BF7DD3}"/>
          </ac:picMkLst>
        </pc:picChg>
      </pc:sldChg>
      <pc:sldChg chg="modSp add mod">
        <pc:chgData name="Guilherme Ruiz Ferreira" userId="6085ef24-5f45-458e-9504-bbbbae0289c0" providerId="ADAL" clId="{A76BE545-572B-4042-A165-DAE2F849F4D7}" dt="2024-01-22T21:32:19.181" v="4025" actId="1076"/>
        <pc:sldMkLst>
          <pc:docMk/>
          <pc:sldMk cId="2328648625" sldId="721"/>
        </pc:sldMkLst>
        <pc:spChg chg="mod">
          <ac:chgData name="Guilherme Ruiz Ferreira" userId="6085ef24-5f45-458e-9504-bbbbae0289c0" providerId="ADAL" clId="{A76BE545-572B-4042-A165-DAE2F849F4D7}" dt="2024-01-22T21:31:58.400" v="4022" actId="6549"/>
          <ac:spMkLst>
            <pc:docMk/>
            <pc:sldMk cId="2328648625" sldId="721"/>
            <ac:spMk id="3" creationId="{DBF93FD5-8DCA-6B9B-48AC-4FCFAF6DDA8C}"/>
          </ac:spMkLst>
        </pc:spChg>
        <pc:spChg chg="mod">
          <ac:chgData name="Guilherme Ruiz Ferreira" userId="6085ef24-5f45-458e-9504-bbbbae0289c0" providerId="ADAL" clId="{A76BE545-572B-4042-A165-DAE2F849F4D7}" dt="2024-01-22T21:32:14.503" v="4024" actId="1076"/>
          <ac:spMkLst>
            <pc:docMk/>
            <pc:sldMk cId="2328648625" sldId="721"/>
            <ac:spMk id="20" creationId="{A1D4E144-5617-84AD-A710-9FC459FE5714}"/>
          </ac:spMkLst>
        </pc:spChg>
        <pc:spChg chg="mod">
          <ac:chgData name="Guilherme Ruiz Ferreira" userId="6085ef24-5f45-458e-9504-bbbbae0289c0" providerId="ADAL" clId="{A76BE545-572B-4042-A165-DAE2F849F4D7}" dt="2024-01-22T21:32:19.181" v="4025" actId="1076"/>
          <ac:spMkLst>
            <pc:docMk/>
            <pc:sldMk cId="2328648625" sldId="721"/>
            <ac:spMk id="21" creationId="{AC22884B-7DA2-C3B0-7E23-E8230714A3FF}"/>
          </ac:spMkLst>
        </pc:spChg>
        <pc:picChg chg="mod modCrop">
          <ac:chgData name="Guilherme Ruiz Ferreira" userId="6085ef24-5f45-458e-9504-bbbbae0289c0" providerId="ADAL" clId="{A76BE545-572B-4042-A165-DAE2F849F4D7}" dt="2024-01-22T21:32:04.782" v="4023" actId="1076"/>
          <ac:picMkLst>
            <pc:docMk/>
            <pc:sldMk cId="2328648625" sldId="721"/>
            <ac:picMk id="25" creationId="{44F34E83-E858-C298-5EA7-28E72ED98C7F}"/>
          </ac:picMkLst>
        </pc:picChg>
      </pc:sldChg>
      <pc:sldMasterChg chg="addSp modSp modSldLayout">
        <pc:chgData name="Guilherme Ruiz Ferreira" userId="6085ef24-5f45-458e-9504-bbbbae0289c0" providerId="ADAL" clId="{A76BE545-572B-4042-A165-DAE2F849F4D7}" dt="2024-01-18T13:20:37.688" v="1531"/>
        <pc:sldMasterMkLst>
          <pc:docMk/>
          <pc:sldMasterMk cId="3847485173" sldId="2147483714"/>
        </pc:sldMasterMkLst>
        <pc:picChg chg="add mod">
          <ac:chgData name="Guilherme Ruiz Ferreira" userId="6085ef24-5f45-458e-9504-bbbbae0289c0" providerId="ADAL" clId="{A76BE545-572B-4042-A165-DAE2F849F4D7}" dt="2024-01-18T13:20:31.361" v="1530"/>
          <ac:picMkLst>
            <pc:docMk/>
            <pc:sldMasterMk cId="3847485173" sldId="2147483714"/>
            <ac:picMk id="7" creationId="{DC18D611-9536-6F99-5397-7713B455BA27}"/>
          </ac:picMkLst>
        </pc:picChg>
        <pc:picChg chg="add mod">
          <ac:chgData name="Guilherme Ruiz Ferreira" userId="6085ef24-5f45-458e-9504-bbbbae0289c0" providerId="ADAL" clId="{A76BE545-572B-4042-A165-DAE2F849F4D7}" dt="2024-01-18T13:20:31.361" v="1530"/>
          <ac:picMkLst>
            <pc:docMk/>
            <pc:sldMasterMk cId="3847485173" sldId="2147483714"/>
            <ac:picMk id="8" creationId="{14DB63A7-F6C7-8C83-1CA3-A0CA5B5F62F4}"/>
          </ac:picMkLst>
        </pc:picChg>
        <pc:picChg chg="add mod">
          <ac:chgData name="Guilherme Ruiz Ferreira" userId="6085ef24-5f45-458e-9504-bbbbae0289c0" providerId="ADAL" clId="{A76BE545-572B-4042-A165-DAE2F849F4D7}" dt="2024-01-18T13:20:31.361" v="1530"/>
          <ac:picMkLst>
            <pc:docMk/>
            <pc:sldMasterMk cId="3847485173" sldId="2147483714"/>
            <ac:picMk id="9" creationId="{553EE686-519E-D4FA-8804-894CFC5309C7}"/>
          </ac:picMkLst>
        </pc:picChg>
        <pc:sldLayoutChg chg="addSp modSp">
          <pc:chgData name="Guilherme Ruiz Ferreira" userId="6085ef24-5f45-458e-9504-bbbbae0289c0" providerId="ADAL" clId="{A76BE545-572B-4042-A165-DAE2F849F4D7}" dt="2024-01-18T13:20:37.688" v="1531"/>
          <pc:sldLayoutMkLst>
            <pc:docMk/>
            <pc:sldMasterMk cId="3847485173" sldId="2147483714"/>
            <pc:sldLayoutMk cId="3665422805" sldId="2147483716"/>
          </pc:sldLayoutMkLst>
          <pc:picChg chg="add mod">
            <ac:chgData name="Guilherme Ruiz Ferreira" userId="6085ef24-5f45-458e-9504-bbbbae0289c0" providerId="ADAL" clId="{A76BE545-572B-4042-A165-DAE2F849F4D7}" dt="2024-01-18T13:20:37.688" v="1531"/>
            <ac:picMkLst>
              <pc:docMk/>
              <pc:sldMasterMk cId="3847485173" sldId="2147483714"/>
              <pc:sldLayoutMk cId="3665422805" sldId="2147483716"/>
              <ac:picMk id="7" creationId="{5B27125D-528D-CB96-DF9B-40BD397A0B06}"/>
            </ac:picMkLst>
          </pc:picChg>
          <pc:picChg chg="add mod">
            <ac:chgData name="Guilherme Ruiz Ferreira" userId="6085ef24-5f45-458e-9504-bbbbae0289c0" providerId="ADAL" clId="{A76BE545-572B-4042-A165-DAE2F849F4D7}" dt="2024-01-18T13:20:37.688" v="1531"/>
            <ac:picMkLst>
              <pc:docMk/>
              <pc:sldMasterMk cId="3847485173" sldId="2147483714"/>
              <pc:sldLayoutMk cId="3665422805" sldId="2147483716"/>
              <ac:picMk id="8" creationId="{C9A80DF9-6ADF-6F5B-DEA0-9211801E6212}"/>
            </ac:picMkLst>
          </pc:picChg>
          <pc:picChg chg="add mod">
            <ac:chgData name="Guilherme Ruiz Ferreira" userId="6085ef24-5f45-458e-9504-bbbbae0289c0" providerId="ADAL" clId="{A76BE545-572B-4042-A165-DAE2F849F4D7}" dt="2024-01-18T13:20:37.688" v="1531"/>
            <ac:picMkLst>
              <pc:docMk/>
              <pc:sldMasterMk cId="3847485173" sldId="2147483714"/>
              <pc:sldLayoutMk cId="3665422805" sldId="2147483716"/>
              <ac:picMk id="9" creationId="{C40C1D88-93D0-147B-2D1C-752CD2D651CF}"/>
            </ac:picMkLst>
          </pc:picChg>
        </pc:sldLayoutChg>
      </pc:sldMasterChg>
    </pc:docChg>
  </pc:docChgLst>
</pc:chgInfo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0.png"/><Relationship Id="rId1" Type="http://schemas.openxmlformats.org/officeDocument/2006/relationships/image" Target="../media/image110.png"/><Relationship Id="rId4" Type="http://schemas.openxmlformats.org/officeDocument/2006/relationships/image" Target="../media/image14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729828-1381-5240-BB67-DF20D7EBECF7}" type="doc">
      <dgm:prSet loTypeId="urn:microsoft.com/office/officeart/2008/layout/HorizontalMultiLevelHierarchy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039EACE4-C38C-7F46-90B5-F589B0B47BBA}">
      <dgm:prSet custT="1"/>
      <dgm:spPr/>
      <dgm:t>
        <a:bodyPr/>
        <a:lstStyle/>
        <a:p>
          <a:r>
            <a:rPr lang="en-US" sz="1800" dirty="0"/>
            <a:t>Event #</a:t>
          </a:r>
          <a:endParaRPr lang="en-GB" sz="1800" dirty="0"/>
        </a:p>
      </dgm:t>
    </dgm:pt>
    <dgm:pt modelId="{F3C0C65C-9253-0240-A40B-A9071E5B9693}" type="parTrans" cxnId="{132904D6-8628-2B47-94D8-D6071E5D1A58}">
      <dgm:prSet/>
      <dgm:spPr/>
      <dgm:t>
        <a:bodyPr/>
        <a:lstStyle/>
        <a:p>
          <a:endParaRPr lang="en-GB"/>
        </a:p>
      </dgm:t>
    </dgm:pt>
    <dgm:pt modelId="{562FCE1F-5F3D-5F4E-9FAC-0132153A4BED}" type="sibTrans" cxnId="{132904D6-8628-2B47-94D8-D6071E5D1A58}">
      <dgm:prSet/>
      <dgm:spPr/>
      <dgm:t>
        <a:bodyPr/>
        <a:lstStyle/>
        <a:p>
          <a:endParaRPr lang="en-GB"/>
        </a:p>
      </dgm:t>
    </dgm:pt>
    <dgm:pt modelId="{CAC889A4-4940-9449-A41D-29D3764142FC}">
      <dgm:prSet custT="1"/>
      <dgm:spPr/>
      <dgm:t>
        <a:bodyPr/>
        <a:lstStyle/>
        <a:p>
          <a:r>
            <a:rPr lang="en-US" sz="1400" dirty="0"/>
            <a:t>Track #</a:t>
          </a:r>
          <a:endParaRPr lang="en-GB" sz="1400" dirty="0"/>
        </a:p>
      </dgm:t>
    </dgm:pt>
    <dgm:pt modelId="{4C36B17E-E72F-8845-B128-7A6E75547F8B}" type="parTrans" cxnId="{4BE79AB1-57D7-8E4B-A38E-36E717222A79}">
      <dgm:prSet custT="1"/>
      <dgm:spPr/>
      <dgm:t>
        <a:bodyPr/>
        <a:lstStyle/>
        <a:p>
          <a:endParaRPr lang="en-GB" sz="1400"/>
        </a:p>
      </dgm:t>
    </dgm:pt>
    <dgm:pt modelId="{2E7D62DD-5DA0-E24D-9567-B84A006939A6}" type="sibTrans" cxnId="{4BE79AB1-57D7-8E4B-A38E-36E717222A79}">
      <dgm:prSet/>
      <dgm:spPr/>
      <dgm:t>
        <a:bodyPr/>
        <a:lstStyle/>
        <a:p>
          <a:endParaRPr lang="en-GB"/>
        </a:p>
      </dgm:t>
    </dgm:pt>
    <dgm:pt modelId="{25DAC83A-32BA-2B4A-A263-8AA113095A61}">
      <dgm:prSet custT="1"/>
      <dgm:spPr/>
      <dgm:t>
        <a:bodyPr/>
        <a:lstStyle/>
        <a:p>
          <a:r>
            <a:rPr lang="en-GB" sz="1400" dirty="0"/>
            <a:t>Track labels mask</a:t>
          </a:r>
        </a:p>
      </dgm:t>
    </dgm:pt>
    <dgm:pt modelId="{04D6E6B1-B056-3245-89E9-D4881D951804}" type="parTrans" cxnId="{A7781EB0-382A-0642-8408-CF336C3F345F}">
      <dgm:prSet custT="1"/>
      <dgm:spPr/>
      <dgm:t>
        <a:bodyPr/>
        <a:lstStyle/>
        <a:p>
          <a:endParaRPr lang="en-GB" sz="1400"/>
        </a:p>
      </dgm:t>
    </dgm:pt>
    <dgm:pt modelId="{D2333CBB-36F3-DA4E-9F09-38230A29EA2C}" type="sibTrans" cxnId="{A7781EB0-382A-0642-8408-CF336C3F345F}">
      <dgm:prSet/>
      <dgm:spPr/>
      <dgm:t>
        <a:bodyPr/>
        <a:lstStyle/>
        <a:p>
          <a:endParaRPr lang="en-GB"/>
        </a:p>
      </dgm:t>
    </dgm:pt>
    <dgm:pt modelId="{C9E633B8-DCCB-5342-8F16-D0DBF4A10B53}">
      <dgm:prSet custT="1"/>
      <dgm:spPr/>
      <dgm:t>
        <a:bodyPr/>
        <a:lstStyle/>
        <a:p>
          <a:r>
            <a:rPr lang="en-GB" sz="1400" dirty="0"/>
            <a:t>Fit line </a:t>
          </a:r>
        </a:p>
        <a:p>
          <a:r>
            <a:rPr lang="en-GB" sz="1400" dirty="0"/>
            <a:t>(point &amp; vector)</a:t>
          </a:r>
        </a:p>
      </dgm:t>
    </dgm:pt>
    <dgm:pt modelId="{FF85AC32-D76F-9B44-95D4-D21475B6022E}" type="parTrans" cxnId="{A1AE7D86-7D4D-FB41-908F-E9E5CEAA4CAA}">
      <dgm:prSet custT="1"/>
      <dgm:spPr/>
      <dgm:t>
        <a:bodyPr/>
        <a:lstStyle/>
        <a:p>
          <a:endParaRPr lang="en-GB" sz="1400"/>
        </a:p>
      </dgm:t>
    </dgm:pt>
    <dgm:pt modelId="{B7A14E07-6649-9640-ADD9-21156ADA78CE}" type="sibTrans" cxnId="{A1AE7D86-7D4D-FB41-908F-E9E5CEAA4CAA}">
      <dgm:prSet/>
      <dgm:spPr/>
      <dgm:t>
        <a:bodyPr/>
        <a:lstStyle/>
        <a:p>
          <a:endParaRPr lang="en-GB"/>
        </a:p>
      </dgm:t>
    </dgm:pt>
    <dgm:pt modelId="{B4275A7F-6B97-CB4C-83D5-6D680CEDC9EC}">
      <dgm:prSet custT="1"/>
      <dgm:spPr/>
      <dgm:t>
        <a:bodyPr/>
        <a:lstStyle/>
        <a:p>
          <a:r>
            <a:rPr lang="en-GB" sz="1400" dirty="0"/>
            <a:t>Fit length</a:t>
          </a:r>
        </a:p>
      </dgm:t>
    </dgm:pt>
    <dgm:pt modelId="{FD2CBFF5-6EDC-A548-8387-C1F8B1139B82}" type="parTrans" cxnId="{3CB3EB06-7DCD-6743-AAC0-5B70EAF5FA60}">
      <dgm:prSet custT="1"/>
      <dgm:spPr/>
      <dgm:t>
        <a:bodyPr/>
        <a:lstStyle/>
        <a:p>
          <a:endParaRPr lang="en-GB" sz="1400"/>
        </a:p>
      </dgm:t>
    </dgm:pt>
    <dgm:pt modelId="{C1359A94-7A39-1C4F-B4E6-4380DD9B55C0}" type="sibTrans" cxnId="{3CB3EB06-7DCD-6743-AAC0-5B70EAF5FA60}">
      <dgm:prSet/>
      <dgm:spPr/>
      <dgm:t>
        <a:bodyPr/>
        <a:lstStyle/>
        <a:p>
          <a:endParaRPr lang="en-GB"/>
        </a:p>
      </dgm:t>
    </dgm:pt>
    <dgm:pt modelId="{1822DD84-64E0-4342-8AC1-5F9B8F46F707}">
      <dgm:prSet custT="1"/>
      <dgm:spPr/>
      <dgm:t>
        <a:bodyPr/>
        <a:lstStyle/>
        <a:p>
          <a:r>
            <a:rPr lang="en-GB" sz="1400"/>
            <a:t>Fit score</a:t>
          </a:r>
          <a:endParaRPr lang="en-GB" sz="1400" dirty="0"/>
        </a:p>
      </dgm:t>
    </dgm:pt>
    <dgm:pt modelId="{EC506AB1-0A7E-A64C-9686-93BF15C956C7}" type="parTrans" cxnId="{8784DD46-84E6-CE44-9D8F-FE68FD89958C}">
      <dgm:prSet custT="1"/>
      <dgm:spPr/>
      <dgm:t>
        <a:bodyPr/>
        <a:lstStyle/>
        <a:p>
          <a:endParaRPr lang="en-GB" sz="1400"/>
        </a:p>
      </dgm:t>
    </dgm:pt>
    <dgm:pt modelId="{53F92B9B-A9E7-7F45-8FF2-FBC670AA74D2}" type="sibTrans" cxnId="{8784DD46-84E6-CE44-9D8F-FE68FD89958C}">
      <dgm:prSet/>
      <dgm:spPr/>
      <dgm:t>
        <a:bodyPr/>
        <a:lstStyle/>
        <a:p>
          <a:endParaRPr lang="en-GB"/>
        </a:p>
      </dgm:t>
    </dgm:pt>
    <dgm:pt modelId="{6E326F10-E5C1-4849-B591-5D28FCB64DF1}">
      <dgm:prSet custT="1"/>
      <dgm:spPr/>
      <dgm:t>
        <a:bodyPr/>
        <a:lstStyle/>
        <a:p>
          <a:r>
            <a:rPr lang="en-GB" sz="1400" dirty="0" err="1"/>
            <a:t>SiPM</a:t>
          </a:r>
          <a:r>
            <a:rPr lang="en-GB" sz="1400" dirty="0"/>
            <a:t> #</a:t>
          </a:r>
        </a:p>
      </dgm:t>
    </dgm:pt>
    <dgm:pt modelId="{EE243C3F-32F8-B441-ACD4-B4BFDC5324A7}" type="parTrans" cxnId="{0122EE9D-F588-F142-9DE4-18F6766D172F}">
      <dgm:prSet custT="1"/>
      <dgm:spPr/>
      <dgm:t>
        <a:bodyPr/>
        <a:lstStyle/>
        <a:p>
          <a:endParaRPr lang="en-GB" sz="1400"/>
        </a:p>
      </dgm:t>
    </dgm:pt>
    <dgm:pt modelId="{49068ED6-B0BB-514B-85C7-C39016AF025A}" type="sibTrans" cxnId="{0122EE9D-F588-F142-9DE4-18F6766D172F}">
      <dgm:prSet/>
      <dgm:spPr/>
      <dgm:t>
        <a:bodyPr/>
        <a:lstStyle/>
        <a:p>
          <a:endParaRPr lang="en-GB"/>
        </a:p>
      </dgm:t>
    </dgm:pt>
    <dgm:pt modelId="{A2450C0C-E0DF-6A46-BEB4-4D4B71A339A8}">
      <dgm:prSet custT="1"/>
      <dgm:spPr/>
      <dgm:t>
        <a:bodyPr/>
        <a:lstStyle/>
        <a:p>
          <a:r>
            <a:rPr lang="en-GB" sz="1400" dirty="0" err="1"/>
            <a:t>dQ</a:t>
          </a:r>
          <a:r>
            <a:rPr lang="en-GB" sz="1400" dirty="0"/>
            <a:t> list</a:t>
          </a:r>
        </a:p>
      </dgm:t>
    </dgm:pt>
    <dgm:pt modelId="{07BE5696-7D55-E842-851C-FEAF96A50150}" type="parTrans" cxnId="{BA0EFAB9-B95E-854A-95D3-C847774E4112}">
      <dgm:prSet custT="1"/>
      <dgm:spPr/>
      <dgm:t>
        <a:bodyPr/>
        <a:lstStyle/>
        <a:p>
          <a:endParaRPr lang="en-GB" sz="1400"/>
        </a:p>
      </dgm:t>
    </dgm:pt>
    <dgm:pt modelId="{86202AD4-34F4-0C45-854B-054125E66D93}" type="sibTrans" cxnId="{BA0EFAB9-B95E-854A-95D3-C847774E4112}">
      <dgm:prSet/>
      <dgm:spPr/>
      <dgm:t>
        <a:bodyPr/>
        <a:lstStyle/>
        <a:p>
          <a:endParaRPr lang="en-GB"/>
        </a:p>
      </dgm:t>
    </dgm:pt>
    <dgm:pt modelId="{671D6AE5-A564-4E4C-B6A1-2718F8A0FE9D}">
      <dgm:prSet custT="1"/>
      <dgm:spPr/>
      <dgm:t>
        <a:bodyPr/>
        <a:lstStyle/>
        <a:p>
          <a:r>
            <a:rPr lang="en-GB" sz="1400" dirty="0"/>
            <a:t>dx</a:t>
          </a:r>
        </a:p>
      </dgm:t>
    </dgm:pt>
    <dgm:pt modelId="{8F9FB295-26B9-834A-9821-DD88C6FEE6D5}" type="parTrans" cxnId="{170CD278-080B-8748-AA0F-B6C7106FED61}">
      <dgm:prSet custT="1"/>
      <dgm:spPr/>
      <dgm:t>
        <a:bodyPr/>
        <a:lstStyle/>
        <a:p>
          <a:endParaRPr lang="en-GB" sz="1400"/>
        </a:p>
      </dgm:t>
    </dgm:pt>
    <dgm:pt modelId="{3BA867E0-D96C-B543-A9B0-2599A4D8F453}" type="sibTrans" cxnId="{170CD278-080B-8748-AA0F-B6C7106FED61}">
      <dgm:prSet/>
      <dgm:spPr/>
      <dgm:t>
        <a:bodyPr/>
        <a:lstStyle/>
        <a:p>
          <a:endParaRPr lang="en-GB"/>
        </a:p>
      </dgm:t>
    </dgm:pt>
    <dgm:pt modelId="{DDCB7426-783B-0D44-ABC4-4553CE0695CC}">
      <dgm:prSet custT="1"/>
      <dgm:spPr/>
      <dgm:t>
        <a:bodyPr/>
        <a:lstStyle/>
        <a:p>
          <a:r>
            <a:rPr lang="en-GB" sz="1400" dirty="0"/>
            <a:t>Etc…</a:t>
          </a:r>
        </a:p>
      </dgm:t>
    </dgm:pt>
    <dgm:pt modelId="{F942569F-7AAB-CD4A-A45E-29F2E3C5B608}" type="parTrans" cxnId="{9F61D403-6912-9140-951F-8B8E30A2DE9A}">
      <dgm:prSet custT="1"/>
      <dgm:spPr/>
      <dgm:t>
        <a:bodyPr/>
        <a:lstStyle/>
        <a:p>
          <a:endParaRPr lang="en-GB" sz="1400"/>
        </a:p>
      </dgm:t>
    </dgm:pt>
    <dgm:pt modelId="{AC478266-9CDF-0042-B064-347C9F6CD52F}" type="sibTrans" cxnId="{9F61D403-6912-9140-951F-8B8E30A2DE9A}">
      <dgm:prSet/>
      <dgm:spPr/>
      <dgm:t>
        <a:bodyPr/>
        <a:lstStyle/>
        <a:p>
          <a:endParaRPr lang="en-GB"/>
        </a:p>
      </dgm:t>
    </dgm:pt>
    <dgm:pt modelId="{CD04F5D8-3B9E-104F-9387-8AA294D7EA02}">
      <dgm:prSet custT="1"/>
      <dgm:spPr/>
      <dgm:t>
        <a:bodyPr/>
        <a:lstStyle/>
        <a:p>
          <a:r>
            <a:rPr lang="en-GB" sz="1400" dirty="0"/>
            <a:t>Total charge</a:t>
          </a:r>
        </a:p>
      </dgm:t>
    </dgm:pt>
    <dgm:pt modelId="{6F938901-1C2D-6D4D-8C43-F287124BF865}" type="parTrans" cxnId="{0A8970CE-85B9-F34C-9A2F-91793673BC3D}">
      <dgm:prSet custT="1"/>
      <dgm:spPr/>
      <dgm:t>
        <a:bodyPr/>
        <a:lstStyle/>
        <a:p>
          <a:endParaRPr lang="en-GB" sz="1400"/>
        </a:p>
      </dgm:t>
    </dgm:pt>
    <dgm:pt modelId="{476BF042-D204-D744-B58C-22F3B254C002}" type="sibTrans" cxnId="{0A8970CE-85B9-F34C-9A2F-91793673BC3D}">
      <dgm:prSet/>
      <dgm:spPr/>
      <dgm:t>
        <a:bodyPr/>
        <a:lstStyle/>
        <a:p>
          <a:endParaRPr lang="en-GB"/>
        </a:p>
      </dgm:t>
    </dgm:pt>
    <dgm:pt modelId="{75F3AA52-7CA8-2348-9EE1-8E3C5A452713}">
      <dgm:prSet custT="1"/>
      <dgm:spPr/>
      <dgm:t>
        <a:bodyPr/>
        <a:lstStyle/>
        <a:p>
          <a:r>
            <a:rPr lang="en-GB" sz="1400" dirty="0"/>
            <a:t>Total light</a:t>
          </a:r>
        </a:p>
      </dgm:t>
    </dgm:pt>
    <dgm:pt modelId="{8DF73969-0E5A-7049-B8F8-C693EAAD6245}" type="parTrans" cxnId="{7A2ED1FE-377B-EB4D-AEAF-F2CE5E530A0A}">
      <dgm:prSet custT="1"/>
      <dgm:spPr/>
      <dgm:t>
        <a:bodyPr/>
        <a:lstStyle/>
        <a:p>
          <a:endParaRPr lang="en-GB" sz="1400"/>
        </a:p>
      </dgm:t>
    </dgm:pt>
    <dgm:pt modelId="{6A674DB6-7D95-0F48-AB50-0187ED0A4161}" type="sibTrans" cxnId="{7A2ED1FE-377B-EB4D-AEAF-F2CE5E530A0A}">
      <dgm:prSet/>
      <dgm:spPr/>
      <dgm:t>
        <a:bodyPr/>
        <a:lstStyle/>
        <a:p>
          <a:endParaRPr lang="en-GB"/>
        </a:p>
      </dgm:t>
    </dgm:pt>
    <dgm:pt modelId="{35C2FB51-B6CF-304C-AAA7-48FBD6B5B615}">
      <dgm:prSet custT="1"/>
      <dgm:spPr/>
      <dgm:t>
        <a:bodyPr/>
        <a:lstStyle/>
        <a:p>
          <a:r>
            <a:rPr lang="en-GB" sz="1400" dirty="0"/>
            <a:t>Angle</a:t>
          </a:r>
        </a:p>
      </dgm:t>
    </dgm:pt>
    <dgm:pt modelId="{FF71E23F-6FC6-254E-A2D5-83183F1E0ACF}" type="parTrans" cxnId="{C30F2491-3275-C342-947E-8B58502A4501}">
      <dgm:prSet custT="1"/>
      <dgm:spPr/>
      <dgm:t>
        <a:bodyPr/>
        <a:lstStyle/>
        <a:p>
          <a:endParaRPr lang="en-GB" sz="1400"/>
        </a:p>
      </dgm:t>
    </dgm:pt>
    <dgm:pt modelId="{7CADC420-10A7-2942-A81D-45A2E7366221}" type="sibTrans" cxnId="{C30F2491-3275-C342-947E-8B58502A4501}">
      <dgm:prSet/>
      <dgm:spPr/>
      <dgm:t>
        <a:bodyPr/>
        <a:lstStyle/>
        <a:p>
          <a:endParaRPr lang="en-GB"/>
        </a:p>
      </dgm:t>
    </dgm:pt>
    <dgm:pt modelId="{8384724E-7E48-2D4D-A5FF-8126AE37F03E}">
      <dgm:prSet custT="1"/>
      <dgm:spPr/>
      <dgm:t>
        <a:bodyPr/>
        <a:lstStyle/>
        <a:p>
          <a:r>
            <a:rPr lang="en-GB" sz="1400" dirty="0"/>
            <a:t>Distance</a:t>
          </a:r>
        </a:p>
      </dgm:t>
    </dgm:pt>
    <dgm:pt modelId="{D084CF5B-CDBB-5B4B-B6BC-90F35FFC455E}" type="parTrans" cxnId="{C20DF310-B8EB-624C-8BBA-E5EC0A7FC0C3}">
      <dgm:prSet custT="1"/>
      <dgm:spPr/>
      <dgm:t>
        <a:bodyPr/>
        <a:lstStyle/>
        <a:p>
          <a:endParaRPr lang="en-GB" sz="1400"/>
        </a:p>
      </dgm:t>
    </dgm:pt>
    <dgm:pt modelId="{920EDF37-5479-534C-BE19-0639E758B8FE}" type="sibTrans" cxnId="{C20DF310-B8EB-624C-8BBA-E5EC0A7FC0C3}">
      <dgm:prSet/>
      <dgm:spPr/>
      <dgm:t>
        <a:bodyPr/>
        <a:lstStyle/>
        <a:p>
          <a:endParaRPr lang="en-GB"/>
        </a:p>
      </dgm:t>
    </dgm:pt>
    <dgm:pt modelId="{08B1FB77-2E88-2145-9CDA-1762D4571927}">
      <dgm:prSet custT="1"/>
      <dgm:spPr/>
      <dgm:t>
        <a:bodyPr/>
        <a:lstStyle/>
        <a:p>
          <a:r>
            <a:rPr lang="en-GB" sz="1400" dirty="0"/>
            <a:t>Light</a:t>
          </a:r>
        </a:p>
      </dgm:t>
    </dgm:pt>
    <dgm:pt modelId="{B55D24CB-D6FD-7244-B966-4D7598BC6D97}" type="parTrans" cxnId="{C051D36F-9ADD-954C-AD52-74EE5133664F}">
      <dgm:prSet custT="1"/>
      <dgm:spPr/>
      <dgm:t>
        <a:bodyPr/>
        <a:lstStyle/>
        <a:p>
          <a:endParaRPr lang="en-GB" sz="1400"/>
        </a:p>
      </dgm:t>
    </dgm:pt>
    <dgm:pt modelId="{814B162E-0BB4-1141-A45D-66567FACBFF2}" type="sibTrans" cxnId="{C051D36F-9ADD-954C-AD52-74EE5133664F}">
      <dgm:prSet/>
      <dgm:spPr/>
      <dgm:t>
        <a:bodyPr/>
        <a:lstStyle/>
        <a:p>
          <a:endParaRPr lang="en-GB"/>
        </a:p>
      </dgm:t>
    </dgm:pt>
    <dgm:pt modelId="{D5959707-83AF-F141-A7FF-769638CD8C88}">
      <dgm:prSet custT="1"/>
      <dgm:spPr/>
      <dgm:t>
        <a:bodyPr/>
        <a:lstStyle/>
        <a:p>
          <a:r>
            <a:rPr lang="en-GB" sz="1600" dirty="0" err="1"/>
            <a:t>SiPM</a:t>
          </a:r>
          <a:r>
            <a:rPr lang="en-GB" sz="1600" dirty="0"/>
            <a:t> data</a:t>
          </a:r>
        </a:p>
      </dgm:t>
    </dgm:pt>
    <dgm:pt modelId="{34BFA539-983F-3944-8C2A-504AFFA34718}" type="parTrans" cxnId="{C6B78C22-F849-C347-8D3C-52CE1254EAED}">
      <dgm:prSet/>
      <dgm:spPr/>
      <dgm:t>
        <a:bodyPr/>
        <a:lstStyle/>
        <a:p>
          <a:endParaRPr lang="en-GB"/>
        </a:p>
      </dgm:t>
    </dgm:pt>
    <dgm:pt modelId="{99424DCF-7597-4B41-B8D7-A5B2286488D5}" type="sibTrans" cxnId="{C6B78C22-F849-C347-8D3C-52CE1254EAED}">
      <dgm:prSet/>
      <dgm:spPr/>
      <dgm:t>
        <a:bodyPr/>
        <a:lstStyle/>
        <a:p>
          <a:endParaRPr lang="en-GB"/>
        </a:p>
      </dgm:t>
    </dgm:pt>
    <dgm:pt modelId="{2BC1DBB9-4944-EB48-A813-097592D4EBAE}">
      <dgm:prSet custT="1"/>
      <dgm:spPr/>
      <dgm:t>
        <a:bodyPr/>
        <a:lstStyle/>
        <a:p>
          <a:r>
            <a:rPr lang="en-GB" sz="1400" dirty="0" err="1"/>
            <a:t>SiPM</a:t>
          </a:r>
          <a:r>
            <a:rPr lang="en-GB" sz="1400" dirty="0"/>
            <a:t> #</a:t>
          </a:r>
        </a:p>
      </dgm:t>
    </dgm:pt>
    <dgm:pt modelId="{16EB071E-CB10-A042-8857-58CA51282990}" type="parTrans" cxnId="{69B8094B-E7C6-1F4A-A9BD-722F20AEF617}">
      <dgm:prSet/>
      <dgm:spPr/>
      <dgm:t>
        <a:bodyPr/>
        <a:lstStyle/>
        <a:p>
          <a:endParaRPr lang="en-GB"/>
        </a:p>
      </dgm:t>
    </dgm:pt>
    <dgm:pt modelId="{F63F64D8-AC67-804A-82AF-9FD27A96E10C}" type="sibTrans" cxnId="{69B8094B-E7C6-1F4A-A9BD-722F20AEF617}">
      <dgm:prSet/>
      <dgm:spPr/>
      <dgm:t>
        <a:bodyPr/>
        <a:lstStyle/>
        <a:p>
          <a:endParaRPr lang="en-GB"/>
        </a:p>
      </dgm:t>
    </dgm:pt>
    <dgm:pt modelId="{43B70DC0-0D13-5D4F-B0AE-E00A92D6520D}">
      <dgm:prSet custT="1"/>
      <dgm:spPr/>
      <dgm:t>
        <a:bodyPr/>
        <a:lstStyle/>
        <a:p>
          <a:r>
            <a:rPr lang="en-GB" sz="1400" dirty="0"/>
            <a:t>Light fit line</a:t>
          </a:r>
        </a:p>
      </dgm:t>
    </dgm:pt>
    <dgm:pt modelId="{FC41AA11-6528-2B48-8776-7D8ACDCA33F7}" type="parTrans" cxnId="{F55E6881-4F9F-DC4A-A3A4-2C8804E7B900}">
      <dgm:prSet/>
      <dgm:spPr/>
      <dgm:t>
        <a:bodyPr/>
        <a:lstStyle/>
        <a:p>
          <a:endParaRPr lang="en-GB"/>
        </a:p>
      </dgm:t>
    </dgm:pt>
    <dgm:pt modelId="{A0C54AE9-830A-244F-A0EC-302F925605FE}" type="sibTrans" cxnId="{F55E6881-4F9F-DC4A-A3A4-2C8804E7B900}">
      <dgm:prSet/>
      <dgm:spPr/>
      <dgm:t>
        <a:bodyPr/>
        <a:lstStyle/>
        <a:p>
          <a:endParaRPr lang="en-GB"/>
        </a:p>
      </dgm:t>
    </dgm:pt>
    <dgm:pt modelId="{6B198D31-DD51-EA4B-BDBE-482AB7FF8345}">
      <dgm:prSet custT="1"/>
      <dgm:spPr/>
      <dgm:t>
        <a:bodyPr/>
        <a:lstStyle/>
        <a:p>
          <a:r>
            <a:rPr lang="en-GB" sz="1400" dirty="0"/>
            <a:t>Fit threshold</a:t>
          </a:r>
        </a:p>
      </dgm:t>
    </dgm:pt>
    <dgm:pt modelId="{FA4D4F89-0C34-694C-91F3-8564BB6D7777}" type="parTrans" cxnId="{8835AD99-6714-E248-9461-2FC419128F76}">
      <dgm:prSet/>
      <dgm:spPr/>
      <dgm:t>
        <a:bodyPr/>
        <a:lstStyle/>
        <a:p>
          <a:endParaRPr lang="en-GB"/>
        </a:p>
      </dgm:t>
    </dgm:pt>
    <dgm:pt modelId="{BCAE6738-B73C-F346-AA74-B5154BE2DA0B}" type="sibTrans" cxnId="{8835AD99-6714-E248-9461-2FC419128F76}">
      <dgm:prSet/>
      <dgm:spPr/>
      <dgm:t>
        <a:bodyPr/>
        <a:lstStyle/>
        <a:p>
          <a:endParaRPr lang="en-GB"/>
        </a:p>
      </dgm:t>
    </dgm:pt>
    <dgm:pt modelId="{6563E0BC-2AFD-5149-8ADE-D5C62A29B16A}">
      <dgm:prSet custT="1"/>
      <dgm:spPr/>
      <dgm:t>
        <a:bodyPr/>
        <a:lstStyle/>
        <a:p>
          <a:r>
            <a:rPr lang="en-GB" sz="1400" dirty="0"/>
            <a:t>Average z</a:t>
          </a:r>
        </a:p>
      </dgm:t>
    </dgm:pt>
    <dgm:pt modelId="{2B95A32A-1924-A54C-92FB-431E47504760}" type="parTrans" cxnId="{75A9E508-58D2-BB4C-BE20-62D264C0C500}">
      <dgm:prSet/>
      <dgm:spPr/>
      <dgm:t>
        <a:bodyPr/>
        <a:lstStyle/>
        <a:p>
          <a:endParaRPr lang="en-GB"/>
        </a:p>
      </dgm:t>
    </dgm:pt>
    <dgm:pt modelId="{913601B9-445D-AB41-B0DB-4E14AEFA3CF1}" type="sibTrans" cxnId="{75A9E508-58D2-BB4C-BE20-62D264C0C500}">
      <dgm:prSet/>
      <dgm:spPr/>
      <dgm:t>
        <a:bodyPr/>
        <a:lstStyle/>
        <a:p>
          <a:endParaRPr lang="en-GB"/>
        </a:p>
      </dgm:t>
    </dgm:pt>
    <dgm:pt modelId="{82452F2A-FDB8-B64D-8660-CE360B6DA19B}">
      <dgm:prSet custT="1"/>
      <dgm:spPr/>
      <dgm:t>
        <a:bodyPr/>
        <a:lstStyle/>
        <a:p>
          <a:r>
            <a:rPr lang="en-GB" sz="1400" dirty="0"/>
            <a:t>Charge</a:t>
          </a:r>
        </a:p>
      </dgm:t>
    </dgm:pt>
    <dgm:pt modelId="{5056577F-8F0C-194F-9886-4403168F0ACB}" type="parTrans" cxnId="{C2391C1F-DB44-8540-B72E-08E8AB7FA01F}">
      <dgm:prSet/>
      <dgm:spPr/>
      <dgm:t>
        <a:bodyPr/>
        <a:lstStyle/>
        <a:p>
          <a:endParaRPr lang="en-GB"/>
        </a:p>
      </dgm:t>
    </dgm:pt>
    <dgm:pt modelId="{626C1596-7CEE-5B45-ADF7-839E182CD20F}" type="sibTrans" cxnId="{C2391C1F-DB44-8540-B72E-08E8AB7FA01F}">
      <dgm:prSet/>
      <dgm:spPr/>
      <dgm:t>
        <a:bodyPr/>
        <a:lstStyle/>
        <a:p>
          <a:endParaRPr lang="en-GB"/>
        </a:p>
      </dgm:t>
    </dgm:pt>
    <dgm:pt modelId="{0AD08BF7-BA38-134A-BC49-35F26862631A}">
      <dgm:prSet custT="1"/>
      <dgm:spPr/>
      <dgm:t>
        <a:bodyPr/>
        <a:lstStyle/>
        <a:p>
          <a:r>
            <a:rPr lang="en-GB" sz="1400" dirty="0"/>
            <a:t>Light</a:t>
          </a:r>
        </a:p>
      </dgm:t>
    </dgm:pt>
    <dgm:pt modelId="{4CD57B43-8029-634C-8F99-746FCBF84418}" type="parTrans" cxnId="{9FA128E1-8004-364D-9025-4861B922FE58}">
      <dgm:prSet/>
      <dgm:spPr/>
      <dgm:t>
        <a:bodyPr/>
        <a:lstStyle/>
        <a:p>
          <a:endParaRPr lang="en-GB"/>
        </a:p>
      </dgm:t>
    </dgm:pt>
    <dgm:pt modelId="{30FFDE5C-32F8-B743-9D5F-69E7D9A8D1F2}" type="sibTrans" cxnId="{9FA128E1-8004-364D-9025-4861B922FE58}">
      <dgm:prSet/>
      <dgm:spPr/>
      <dgm:t>
        <a:bodyPr/>
        <a:lstStyle/>
        <a:p>
          <a:endParaRPr lang="en-GB"/>
        </a:p>
      </dgm:t>
    </dgm:pt>
    <dgm:pt modelId="{D520BDF3-FA8B-A845-8F75-6A69C10AE106}">
      <dgm:prSet custT="1"/>
      <dgm:spPr/>
      <dgm:t>
        <a:bodyPr/>
        <a:lstStyle/>
        <a:p>
          <a:r>
            <a:rPr lang="en-GB" sz="1400" dirty="0"/>
            <a:t>Etc</a:t>
          </a:r>
          <a:r>
            <a:rPr lang="en-GB" sz="2300" dirty="0"/>
            <a:t>...</a:t>
          </a:r>
        </a:p>
      </dgm:t>
    </dgm:pt>
    <dgm:pt modelId="{311E9C1D-3BE3-704A-AEFA-C48D33910620}" type="parTrans" cxnId="{5D6C1C01-0224-CF4A-9D9A-C7FB376A63AA}">
      <dgm:prSet/>
      <dgm:spPr/>
      <dgm:t>
        <a:bodyPr/>
        <a:lstStyle/>
        <a:p>
          <a:endParaRPr lang="en-GB"/>
        </a:p>
      </dgm:t>
    </dgm:pt>
    <dgm:pt modelId="{65B3C1C1-C597-264E-B017-4DCD193434ED}" type="sibTrans" cxnId="{5D6C1C01-0224-CF4A-9D9A-C7FB376A63AA}">
      <dgm:prSet/>
      <dgm:spPr/>
      <dgm:t>
        <a:bodyPr/>
        <a:lstStyle/>
        <a:p>
          <a:endParaRPr lang="en-GB"/>
        </a:p>
      </dgm:t>
    </dgm:pt>
    <dgm:pt modelId="{49D4AAE3-AE12-4A45-BBF3-42024CDE8072}" type="pres">
      <dgm:prSet presAssocID="{22729828-1381-5240-BB67-DF20D7EBECF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9755455-C7AC-9741-A4F9-3FAC8B13D553}" type="pres">
      <dgm:prSet presAssocID="{039EACE4-C38C-7F46-90B5-F589B0B47BBA}" presName="root1" presStyleCnt="0"/>
      <dgm:spPr/>
    </dgm:pt>
    <dgm:pt modelId="{1A6FECDF-1A04-6A4A-8616-F6875A6174FE}" type="pres">
      <dgm:prSet presAssocID="{039EACE4-C38C-7F46-90B5-F589B0B47BBA}" presName="LevelOneTextNode" presStyleLbl="node0" presStyleIdx="0" presStyleCnt="1">
        <dgm:presLayoutVars>
          <dgm:chPref val="3"/>
        </dgm:presLayoutVars>
      </dgm:prSet>
      <dgm:spPr/>
    </dgm:pt>
    <dgm:pt modelId="{F84DD725-4D20-4747-9F1B-A69F1B2039D6}" type="pres">
      <dgm:prSet presAssocID="{039EACE4-C38C-7F46-90B5-F589B0B47BBA}" presName="level2hierChild" presStyleCnt="0"/>
      <dgm:spPr/>
    </dgm:pt>
    <dgm:pt modelId="{6B65BF80-4655-B849-B9BD-EDA3CE354433}" type="pres">
      <dgm:prSet presAssocID="{4C36B17E-E72F-8845-B128-7A6E75547F8B}" presName="conn2-1" presStyleLbl="parChTrans1D2" presStyleIdx="0" presStyleCnt="5"/>
      <dgm:spPr/>
    </dgm:pt>
    <dgm:pt modelId="{096FA253-DC65-8446-8381-5D8F3B6FE26B}" type="pres">
      <dgm:prSet presAssocID="{4C36B17E-E72F-8845-B128-7A6E75547F8B}" presName="connTx" presStyleLbl="parChTrans1D2" presStyleIdx="0" presStyleCnt="5"/>
      <dgm:spPr/>
    </dgm:pt>
    <dgm:pt modelId="{96EC9AB5-C9E5-A743-A1FE-93BD2E021E9D}" type="pres">
      <dgm:prSet presAssocID="{CAC889A4-4940-9449-A41D-29D3764142FC}" presName="root2" presStyleCnt="0"/>
      <dgm:spPr/>
    </dgm:pt>
    <dgm:pt modelId="{BB10142B-FBDC-CB44-97C4-411A04E38668}" type="pres">
      <dgm:prSet presAssocID="{CAC889A4-4940-9449-A41D-29D3764142FC}" presName="LevelTwoTextNode" presStyleLbl="node2" presStyleIdx="0" presStyleCnt="5">
        <dgm:presLayoutVars>
          <dgm:chPref val="3"/>
        </dgm:presLayoutVars>
      </dgm:prSet>
      <dgm:spPr/>
    </dgm:pt>
    <dgm:pt modelId="{D0AD81D5-E27B-8142-BD21-8CB16C862E5E}" type="pres">
      <dgm:prSet presAssocID="{CAC889A4-4940-9449-A41D-29D3764142FC}" presName="level3hierChild" presStyleCnt="0"/>
      <dgm:spPr/>
    </dgm:pt>
    <dgm:pt modelId="{39A32A0F-95B0-9141-AC1B-C63DBCF314E0}" type="pres">
      <dgm:prSet presAssocID="{FF85AC32-D76F-9B44-95D4-D21475B6022E}" presName="conn2-1" presStyleLbl="parChTrans1D3" presStyleIdx="0" presStyleCnt="11"/>
      <dgm:spPr/>
    </dgm:pt>
    <dgm:pt modelId="{3E66610C-D82A-664C-9DB3-6F6438BF95C2}" type="pres">
      <dgm:prSet presAssocID="{FF85AC32-D76F-9B44-95D4-D21475B6022E}" presName="connTx" presStyleLbl="parChTrans1D3" presStyleIdx="0" presStyleCnt="11"/>
      <dgm:spPr/>
    </dgm:pt>
    <dgm:pt modelId="{54E39547-8984-C84D-86E1-0913FC2CE8C1}" type="pres">
      <dgm:prSet presAssocID="{C9E633B8-DCCB-5342-8F16-D0DBF4A10B53}" presName="root2" presStyleCnt="0"/>
      <dgm:spPr/>
    </dgm:pt>
    <dgm:pt modelId="{845D9C49-BF88-AF4A-9A55-FF0C5196A5E2}" type="pres">
      <dgm:prSet presAssocID="{C9E633B8-DCCB-5342-8F16-D0DBF4A10B53}" presName="LevelTwoTextNode" presStyleLbl="node3" presStyleIdx="0" presStyleCnt="11" custScaleY="134085">
        <dgm:presLayoutVars>
          <dgm:chPref val="3"/>
        </dgm:presLayoutVars>
      </dgm:prSet>
      <dgm:spPr/>
    </dgm:pt>
    <dgm:pt modelId="{861ECD47-4B36-114C-85ED-CEBB481D2FDF}" type="pres">
      <dgm:prSet presAssocID="{C9E633B8-DCCB-5342-8F16-D0DBF4A10B53}" presName="level3hierChild" presStyleCnt="0"/>
      <dgm:spPr/>
    </dgm:pt>
    <dgm:pt modelId="{EC0686F7-2EEF-4C45-A6BE-6CF9B22029E6}" type="pres">
      <dgm:prSet presAssocID="{FD2CBFF5-6EDC-A548-8387-C1F8B1139B82}" presName="conn2-1" presStyleLbl="parChTrans1D3" presStyleIdx="1" presStyleCnt="11"/>
      <dgm:spPr/>
    </dgm:pt>
    <dgm:pt modelId="{DDD5842E-462C-E44D-8990-4694150DE9B7}" type="pres">
      <dgm:prSet presAssocID="{FD2CBFF5-6EDC-A548-8387-C1F8B1139B82}" presName="connTx" presStyleLbl="parChTrans1D3" presStyleIdx="1" presStyleCnt="11"/>
      <dgm:spPr/>
    </dgm:pt>
    <dgm:pt modelId="{3691F6D9-3ECA-2546-A6F0-D7FCBCF670DF}" type="pres">
      <dgm:prSet presAssocID="{B4275A7F-6B97-CB4C-83D5-6D680CEDC9EC}" presName="root2" presStyleCnt="0"/>
      <dgm:spPr/>
    </dgm:pt>
    <dgm:pt modelId="{6B6B83BE-34EC-8649-8D97-EE6571CE18C0}" type="pres">
      <dgm:prSet presAssocID="{B4275A7F-6B97-CB4C-83D5-6D680CEDC9EC}" presName="LevelTwoTextNode" presStyleLbl="node3" presStyleIdx="1" presStyleCnt="11">
        <dgm:presLayoutVars>
          <dgm:chPref val="3"/>
        </dgm:presLayoutVars>
      </dgm:prSet>
      <dgm:spPr/>
    </dgm:pt>
    <dgm:pt modelId="{E235CEF9-40C1-9F45-B31A-09FD1FEF3263}" type="pres">
      <dgm:prSet presAssocID="{B4275A7F-6B97-CB4C-83D5-6D680CEDC9EC}" presName="level3hierChild" presStyleCnt="0"/>
      <dgm:spPr/>
    </dgm:pt>
    <dgm:pt modelId="{2A4EE218-565F-504B-B1BE-45CACAF2C511}" type="pres">
      <dgm:prSet presAssocID="{EC506AB1-0A7E-A64C-9686-93BF15C956C7}" presName="conn2-1" presStyleLbl="parChTrans1D3" presStyleIdx="2" presStyleCnt="11"/>
      <dgm:spPr/>
    </dgm:pt>
    <dgm:pt modelId="{9B58CEE1-3491-D74C-8D37-535034C2EA8D}" type="pres">
      <dgm:prSet presAssocID="{EC506AB1-0A7E-A64C-9686-93BF15C956C7}" presName="connTx" presStyleLbl="parChTrans1D3" presStyleIdx="2" presStyleCnt="11"/>
      <dgm:spPr/>
    </dgm:pt>
    <dgm:pt modelId="{922BA6EB-FB0B-DF4E-ACF4-9DEFC498791B}" type="pres">
      <dgm:prSet presAssocID="{1822DD84-64E0-4342-8AC1-5F9B8F46F707}" presName="root2" presStyleCnt="0"/>
      <dgm:spPr/>
    </dgm:pt>
    <dgm:pt modelId="{A5F87840-46B2-3342-B8E2-D28DEA5E03A8}" type="pres">
      <dgm:prSet presAssocID="{1822DD84-64E0-4342-8AC1-5F9B8F46F707}" presName="LevelTwoTextNode" presStyleLbl="node3" presStyleIdx="2" presStyleCnt="11">
        <dgm:presLayoutVars>
          <dgm:chPref val="3"/>
        </dgm:presLayoutVars>
      </dgm:prSet>
      <dgm:spPr/>
    </dgm:pt>
    <dgm:pt modelId="{CE30990E-7A95-804B-B719-BB1924956466}" type="pres">
      <dgm:prSet presAssocID="{1822DD84-64E0-4342-8AC1-5F9B8F46F707}" presName="level3hierChild" presStyleCnt="0"/>
      <dgm:spPr/>
    </dgm:pt>
    <dgm:pt modelId="{33404FBC-7BF5-2E48-8280-75DB817D0D86}" type="pres">
      <dgm:prSet presAssocID="{07BE5696-7D55-E842-851C-FEAF96A50150}" presName="conn2-1" presStyleLbl="parChTrans1D3" presStyleIdx="3" presStyleCnt="11"/>
      <dgm:spPr/>
    </dgm:pt>
    <dgm:pt modelId="{0E02A840-C089-1B4B-BA2B-B122F0CED3FD}" type="pres">
      <dgm:prSet presAssocID="{07BE5696-7D55-E842-851C-FEAF96A50150}" presName="connTx" presStyleLbl="parChTrans1D3" presStyleIdx="3" presStyleCnt="11"/>
      <dgm:spPr/>
    </dgm:pt>
    <dgm:pt modelId="{14084A1A-94CA-C949-9585-D2DEDCE78418}" type="pres">
      <dgm:prSet presAssocID="{A2450C0C-E0DF-6A46-BEB4-4D4B71A339A8}" presName="root2" presStyleCnt="0"/>
      <dgm:spPr/>
    </dgm:pt>
    <dgm:pt modelId="{5173565D-0CBE-C448-985E-FE9CAB22B64A}" type="pres">
      <dgm:prSet presAssocID="{A2450C0C-E0DF-6A46-BEB4-4D4B71A339A8}" presName="LevelTwoTextNode" presStyleLbl="node3" presStyleIdx="3" presStyleCnt="11">
        <dgm:presLayoutVars>
          <dgm:chPref val="3"/>
        </dgm:presLayoutVars>
      </dgm:prSet>
      <dgm:spPr/>
    </dgm:pt>
    <dgm:pt modelId="{93EFCA58-5FA1-7443-B057-DA9273E100B9}" type="pres">
      <dgm:prSet presAssocID="{A2450C0C-E0DF-6A46-BEB4-4D4B71A339A8}" presName="level3hierChild" presStyleCnt="0"/>
      <dgm:spPr/>
    </dgm:pt>
    <dgm:pt modelId="{FBE04FB2-A8DC-6648-AD69-5FB372CA51C4}" type="pres">
      <dgm:prSet presAssocID="{8F9FB295-26B9-834A-9821-DD88C6FEE6D5}" presName="conn2-1" presStyleLbl="parChTrans1D3" presStyleIdx="4" presStyleCnt="11"/>
      <dgm:spPr/>
    </dgm:pt>
    <dgm:pt modelId="{93165F40-CD7B-E74E-93AA-5842136E174E}" type="pres">
      <dgm:prSet presAssocID="{8F9FB295-26B9-834A-9821-DD88C6FEE6D5}" presName="connTx" presStyleLbl="parChTrans1D3" presStyleIdx="4" presStyleCnt="11"/>
      <dgm:spPr/>
    </dgm:pt>
    <dgm:pt modelId="{085B5284-A7E1-4142-AA0F-BD54A92F4B03}" type="pres">
      <dgm:prSet presAssocID="{671D6AE5-A564-4E4C-B6A1-2718F8A0FE9D}" presName="root2" presStyleCnt="0"/>
      <dgm:spPr/>
    </dgm:pt>
    <dgm:pt modelId="{2884BBF7-3BFC-C74F-99DE-47D642646DA6}" type="pres">
      <dgm:prSet presAssocID="{671D6AE5-A564-4E4C-B6A1-2718F8A0FE9D}" presName="LevelTwoTextNode" presStyleLbl="node3" presStyleIdx="4" presStyleCnt="11">
        <dgm:presLayoutVars>
          <dgm:chPref val="3"/>
        </dgm:presLayoutVars>
      </dgm:prSet>
      <dgm:spPr/>
    </dgm:pt>
    <dgm:pt modelId="{56DC65F9-FBBD-6F43-B675-FCE11DB9E34D}" type="pres">
      <dgm:prSet presAssocID="{671D6AE5-A564-4E4C-B6A1-2718F8A0FE9D}" presName="level3hierChild" presStyleCnt="0"/>
      <dgm:spPr/>
    </dgm:pt>
    <dgm:pt modelId="{B1A52B81-EAFD-BA47-93D6-18EF8DEA612D}" type="pres">
      <dgm:prSet presAssocID="{EE243C3F-32F8-B441-ACD4-B4BFDC5324A7}" presName="conn2-1" presStyleLbl="parChTrans1D3" presStyleIdx="5" presStyleCnt="11"/>
      <dgm:spPr/>
    </dgm:pt>
    <dgm:pt modelId="{D5F676EA-79EC-6540-8A7E-50DDDEC0095B}" type="pres">
      <dgm:prSet presAssocID="{EE243C3F-32F8-B441-ACD4-B4BFDC5324A7}" presName="connTx" presStyleLbl="parChTrans1D3" presStyleIdx="5" presStyleCnt="11"/>
      <dgm:spPr/>
    </dgm:pt>
    <dgm:pt modelId="{061D0C23-21FD-4A44-B8D0-64445046F8EE}" type="pres">
      <dgm:prSet presAssocID="{6E326F10-E5C1-4849-B591-5D28FCB64DF1}" presName="root2" presStyleCnt="0"/>
      <dgm:spPr/>
    </dgm:pt>
    <dgm:pt modelId="{8592F006-FA5C-E34E-A5E3-0EAA08FFE2FD}" type="pres">
      <dgm:prSet presAssocID="{6E326F10-E5C1-4849-B591-5D28FCB64DF1}" presName="LevelTwoTextNode" presStyleLbl="node3" presStyleIdx="5" presStyleCnt="11">
        <dgm:presLayoutVars>
          <dgm:chPref val="3"/>
        </dgm:presLayoutVars>
      </dgm:prSet>
      <dgm:spPr/>
    </dgm:pt>
    <dgm:pt modelId="{577AAAFD-CAC9-C445-BC05-67E0662955F8}" type="pres">
      <dgm:prSet presAssocID="{6E326F10-E5C1-4849-B591-5D28FCB64DF1}" presName="level3hierChild" presStyleCnt="0"/>
      <dgm:spPr/>
    </dgm:pt>
    <dgm:pt modelId="{F5A0674B-744E-334D-A2C6-664AA330ED2C}" type="pres">
      <dgm:prSet presAssocID="{FF71E23F-6FC6-254E-A2D5-83183F1E0ACF}" presName="conn2-1" presStyleLbl="parChTrans1D4" presStyleIdx="0" presStyleCnt="6"/>
      <dgm:spPr/>
    </dgm:pt>
    <dgm:pt modelId="{50AA4C18-0A25-334B-A02C-4C16E6761AE6}" type="pres">
      <dgm:prSet presAssocID="{FF71E23F-6FC6-254E-A2D5-83183F1E0ACF}" presName="connTx" presStyleLbl="parChTrans1D4" presStyleIdx="0" presStyleCnt="6"/>
      <dgm:spPr/>
    </dgm:pt>
    <dgm:pt modelId="{3C51B931-09C5-D84C-A4DD-569945630AAE}" type="pres">
      <dgm:prSet presAssocID="{35C2FB51-B6CF-304C-AAA7-48FBD6B5B615}" presName="root2" presStyleCnt="0"/>
      <dgm:spPr/>
    </dgm:pt>
    <dgm:pt modelId="{980AF956-B7AB-2B4D-A6E6-C55E3B313896}" type="pres">
      <dgm:prSet presAssocID="{35C2FB51-B6CF-304C-AAA7-48FBD6B5B615}" presName="LevelTwoTextNode" presStyleLbl="node4" presStyleIdx="0" presStyleCnt="6">
        <dgm:presLayoutVars>
          <dgm:chPref val="3"/>
        </dgm:presLayoutVars>
      </dgm:prSet>
      <dgm:spPr/>
    </dgm:pt>
    <dgm:pt modelId="{C5C0B12D-0492-DE4C-B4ED-15BC3D28AA4E}" type="pres">
      <dgm:prSet presAssocID="{35C2FB51-B6CF-304C-AAA7-48FBD6B5B615}" presName="level3hierChild" presStyleCnt="0"/>
      <dgm:spPr/>
    </dgm:pt>
    <dgm:pt modelId="{ED081236-ED1E-9942-A66C-E372B43CDE27}" type="pres">
      <dgm:prSet presAssocID="{D084CF5B-CDBB-5B4B-B6BC-90F35FFC455E}" presName="conn2-1" presStyleLbl="parChTrans1D4" presStyleIdx="1" presStyleCnt="6"/>
      <dgm:spPr/>
    </dgm:pt>
    <dgm:pt modelId="{56D6C17C-5182-C64D-A6FC-316585B3D3F8}" type="pres">
      <dgm:prSet presAssocID="{D084CF5B-CDBB-5B4B-B6BC-90F35FFC455E}" presName="connTx" presStyleLbl="parChTrans1D4" presStyleIdx="1" presStyleCnt="6"/>
      <dgm:spPr/>
    </dgm:pt>
    <dgm:pt modelId="{CA88F828-B434-6C4D-8C75-50531DFE5FCA}" type="pres">
      <dgm:prSet presAssocID="{8384724E-7E48-2D4D-A5FF-8126AE37F03E}" presName="root2" presStyleCnt="0"/>
      <dgm:spPr/>
    </dgm:pt>
    <dgm:pt modelId="{6C719A62-655B-9B47-999C-CABF9E8AEFFE}" type="pres">
      <dgm:prSet presAssocID="{8384724E-7E48-2D4D-A5FF-8126AE37F03E}" presName="LevelTwoTextNode" presStyleLbl="node4" presStyleIdx="1" presStyleCnt="6">
        <dgm:presLayoutVars>
          <dgm:chPref val="3"/>
        </dgm:presLayoutVars>
      </dgm:prSet>
      <dgm:spPr/>
    </dgm:pt>
    <dgm:pt modelId="{6A904A88-FFFD-F247-B319-8C907EB25491}" type="pres">
      <dgm:prSet presAssocID="{8384724E-7E48-2D4D-A5FF-8126AE37F03E}" presName="level3hierChild" presStyleCnt="0"/>
      <dgm:spPr/>
    </dgm:pt>
    <dgm:pt modelId="{4C109DD9-EECD-124C-AEA5-A5DDED04B35A}" type="pres">
      <dgm:prSet presAssocID="{B55D24CB-D6FD-7244-B966-4D7598BC6D97}" presName="conn2-1" presStyleLbl="parChTrans1D4" presStyleIdx="2" presStyleCnt="6"/>
      <dgm:spPr/>
    </dgm:pt>
    <dgm:pt modelId="{7D1F1EC6-7A0B-304C-897A-2722480F37A8}" type="pres">
      <dgm:prSet presAssocID="{B55D24CB-D6FD-7244-B966-4D7598BC6D97}" presName="connTx" presStyleLbl="parChTrans1D4" presStyleIdx="2" presStyleCnt="6"/>
      <dgm:spPr/>
    </dgm:pt>
    <dgm:pt modelId="{B6E51F45-C057-054A-B44C-C34714AF4358}" type="pres">
      <dgm:prSet presAssocID="{08B1FB77-2E88-2145-9CDA-1762D4571927}" presName="root2" presStyleCnt="0"/>
      <dgm:spPr/>
    </dgm:pt>
    <dgm:pt modelId="{E7CD860C-D0B8-A748-84D3-D7D6E7378EE4}" type="pres">
      <dgm:prSet presAssocID="{08B1FB77-2E88-2145-9CDA-1762D4571927}" presName="LevelTwoTextNode" presStyleLbl="node4" presStyleIdx="2" presStyleCnt="6">
        <dgm:presLayoutVars>
          <dgm:chPref val="3"/>
        </dgm:presLayoutVars>
      </dgm:prSet>
      <dgm:spPr/>
    </dgm:pt>
    <dgm:pt modelId="{019F350C-6862-E341-A2A4-15E004BB937C}" type="pres">
      <dgm:prSet presAssocID="{08B1FB77-2E88-2145-9CDA-1762D4571927}" presName="level3hierChild" presStyleCnt="0"/>
      <dgm:spPr/>
    </dgm:pt>
    <dgm:pt modelId="{EDACBDEB-9F88-E14F-BC24-7E6353114F36}" type="pres">
      <dgm:prSet presAssocID="{F942569F-7AAB-CD4A-A45E-29F2E3C5B608}" presName="conn2-1" presStyleLbl="parChTrans1D3" presStyleIdx="6" presStyleCnt="11"/>
      <dgm:spPr/>
    </dgm:pt>
    <dgm:pt modelId="{B46A8460-EA48-2841-9B16-A0E960B5A7E7}" type="pres">
      <dgm:prSet presAssocID="{F942569F-7AAB-CD4A-A45E-29F2E3C5B608}" presName="connTx" presStyleLbl="parChTrans1D3" presStyleIdx="6" presStyleCnt="11"/>
      <dgm:spPr/>
    </dgm:pt>
    <dgm:pt modelId="{64C6D0B7-45C8-0B41-BB78-702EA3E67815}" type="pres">
      <dgm:prSet presAssocID="{DDCB7426-783B-0D44-ABC4-4553CE0695CC}" presName="root2" presStyleCnt="0"/>
      <dgm:spPr/>
    </dgm:pt>
    <dgm:pt modelId="{78B6BB46-AAC3-E843-AF91-10A032EBA24F}" type="pres">
      <dgm:prSet presAssocID="{DDCB7426-783B-0D44-ABC4-4553CE0695CC}" presName="LevelTwoTextNode" presStyleLbl="node3" presStyleIdx="6" presStyleCnt="11">
        <dgm:presLayoutVars>
          <dgm:chPref val="3"/>
        </dgm:presLayoutVars>
      </dgm:prSet>
      <dgm:spPr/>
    </dgm:pt>
    <dgm:pt modelId="{E4851B12-4C65-4B40-AED5-A2628B42BD15}" type="pres">
      <dgm:prSet presAssocID="{DDCB7426-783B-0D44-ABC4-4553CE0695CC}" presName="level3hierChild" presStyleCnt="0"/>
      <dgm:spPr/>
    </dgm:pt>
    <dgm:pt modelId="{3313CB58-5783-594C-AE59-B2926EE0BDC5}" type="pres">
      <dgm:prSet presAssocID="{04D6E6B1-B056-3245-89E9-D4881D951804}" presName="conn2-1" presStyleLbl="parChTrans1D2" presStyleIdx="1" presStyleCnt="5"/>
      <dgm:spPr/>
    </dgm:pt>
    <dgm:pt modelId="{1EED6252-D639-3C49-9CF3-F94877319924}" type="pres">
      <dgm:prSet presAssocID="{04D6E6B1-B056-3245-89E9-D4881D951804}" presName="connTx" presStyleLbl="parChTrans1D2" presStyleIdx="1" presStyleCnt="5"/>
      <dgm:spPr/>
    </dgm:pt>
    <dgm:pt modelId="{4CCE7BE0-2C21-2C4F-B09A-6E7E54AD8C7F}" type="pres">
      <dgm:prSet presAssocID="{25DAC83A-32BA-2B4A-A263-8AA113095A61}" presName="root2" presStyleCnt="0"/>
      <dgm:spPr/>
    </dgm:pt>
    <dgm:pt modelId="{E0977BAD-D2FC-8B45-8D57-6E22AE7C436A}" type="pres">
      <dgm:prSet presAssocID="{25DAC83A-32BA-2B4A-A263-8AA113095A61}" presName="LevelTwoTextNode" presStyleLbl="node2" presStyleIdx="1" presStyleCnt="5" custScaleY="128118">
        <dgm:presLayoutVars>
          <dgm:chPref val="3"/>
        </dgm:presLayoutVars>
      </dgm:prSet>
      <dgm:spPr/>
    </dgm:pt>
    <dgm:pt modelId="{4327B134-CEF0-904A-9535-A0D45D8AEDE7}" type="pres">
      <dgm:prSet presAssocID="{25DAC83A-32BA-2B4A-A263-8AA113095A61}" presName="level3hierChild" presStyleCnt="0"/>
      <dgm:spPr/>
    </dgm:pt>
    <dgm:pt modelId="{1A557212-912D-E04E-8A23-8D8D41E2DB3F}" type="pres">
      <dgm:prSet presAssocID="{6F938901-1C2D-6D4D-8C43-F287124BF865}" presName="conn2-1" presStyleLbl="parChTrans1D2" presStyleIdx="2" presStyleCnt="5"/>
      <dgm:spPr/>
    </dgm:pt>
    <dgm:pt modelId="{0F00B0AD-F0C9-0F42-B2F7-C0B8BABCE2ED}" type="pres">
      <dgm:prSet presAssocID="{6F938901-1C2D-6D4D-8C43-F287124BF865}" presName="connTx" presStyleLbl="parChTrans1D2" presStyleIdx="2" presStyleCnt="5"/>
      <dgm:spPr/>
    </dgm:pt>
    <dgm:pt modelId="{543A1AA0-E3B4-9841-8973-398BCE6F028C}" type="pres">
      <dgm:prSet presAssocID="{CD04F5D8-3B9E-104F-9387-8AA294D7EA02}" presName="root2" presStyleCnt="0"/>
      <dgm:spPr/>
    </dgm:pt>
    <dgm:pt modelId="{EB1995CB-128A-9E42-9364-DF13F0F9CD1C}" type="pres">
      <dgm:prSet presAssocID="{CD04F5D8-3B9E-104F-9387-8AA294D7EA02}" presName="LevelTwoTextNode" presStyleLbl="node2" presStyleIdx="2" presStyleCnt="5">
        <dgm:presLayoutVars>
          <dgm:chPref val="3"/>
        </dgm:presLayoutVars>
      </dgm:prSet>
      <dgm:spPr/>
    </dgm:pt>
    <dgm:pt modelId="{9078B9F6-DF35-AD4E-9654-8D31F4CCC14F}" type="pres">
      <dgm:prSet presAssocID="{CD04F5D8-3B9E-104F-9387-8AA294D7EA02}" presName="level3hierChild" presStyleCnt="0"/>
      <dgm:spPr/>
    </dgm:pt>
    <dgm:pt modelId="{7A495FDE-1A79-F74C-8199-88CA59E902D0}" type="pres">
      <dgm:prSet presAssocID="{8DF73969-0E5A-7049-B8F8-C693EAAD6245}" presName="conn2-1" presStyleLbl="parChTrans1D2" presStyleIdx="3" presStyleCnt="5"/>
      <dgm:spPr/>
    </dgm:pt>
    <dgm:pt modelId="{4B6E22A3-55C5-254B-8CC5-8C95A9096E2E}" type="pres">
      <dgm:prSet presAssocID="{8DF73969-0E5A-7049-B8F8-C693EAAD6245}" presName="connTx" presStyleLbl="parChTrans1D2" presStyleIdx="3" presStyleCnt="5"/>
      <dgm:spPr/>
    </dgm:pt>
    <dgm:pt modelId="{19C0F574-1639-0B43-9062-B3E2D10F9FB0}" type="pres">
      <dgm:prSet presAssocID="{75F3AA52-7CA8-2348-9EE1-8E3C5A452713}" presName="root2" presStyleCnt="0"/>
      <dgm:spPr/>
    </dgm:pt>
    <dgm:pt modelId="{AEA661C4-65EA-964C-B0D6-216635E4A930}" type="pres">
      <dgm:prSet presAssocID="{75F3AA52-7CA8-2348-9EE1-8E3C5A452713}" presName="LevelTwoTextNode" presStyleLbl="node2" presStyleIdx="3" presStyleCnt="5">
        <dgm:presLayoutVars>
          <dgm:chPref val="3"/>
        </dgm:presLayoutVars>
      </dgm:prSet>
      <dgm:spPr/>
    </dgm:pt>
    <dgm:pt modelId="{388EC444-4946-CF44-92B9-16ACC86791BF}" type="pres">
      <dgm:prSet presAssocID="{75F3AA52-7CA8-2348-9EE1-8E3C5A452713}" presName="level3hierChild" presStyleCnt="0"/>
      <dgm:spPr/>
    </dgm:pt>
    <dgm:pt modelId="{35979671-6570-004C-925A-46637279FCDF}" type="pres">
      <dgm:prSet presAssocID="{34BFA539-983F-3944-8C2A-504AFFA34718}" presName="conn2-1" presStyleLbl="parChTrans1D2" presStyleIdx="4" presStyleCnt="5"/>
      <dgm:spPr/>
    </dgm:pt>
    <dgm:pt modelId="{C5C9B53D-1B84-FD47-B404-F030CEFAE87E}" type="pres">
      <dgm:prSet presAssocID="{34BFA539-983F-3944-8C2A-504AFFA34718}" presName="connTx" presStyleLbl="parChTrans1D2" presStyleIdx="4" presStyleCnt="5"/>
      <dgm:spPr/>
    </dgm:pt>
    <dgm:pt modelId="{957EA4A8-901D-7D4D-8F55-BBBB85087C5C}" type="pres">
      <dgm:prSet presAssocID="{D5959707-83AF-F141-A7FF-769638CD8C88}" presName="root2" presStyleCnt="0"/>
      <dgm:spPr/>
    </dgm:pt>
    <dgm:pt modelId="{06EC923B-DE33-864A-8C10-B041D063A332}" type="pres">
      <dgm:prSet presAssocID="{D5959707-83AF-F141-A7FF-769638CD8C88}" presName="LevelTwoTextNode" presStyleLbl="node2" presStyleIdx="4" presStyleCnt="5">
        <dgm:presLayoutVars>
          <dgm:chPref val="3"/>
        </dgm:presLayoutVars>
      </dgm:prSet>
      <dgm:spPr/>
    </dgm:pt>
    <dgm:pt modelId="{4131B8C2-C601-5748-A923-F49576FECE56}" type="pres">
      <dgm:prSet presAssocID="{D5959707-83AF-F141-A7FF-769638CD8C88}" presName="level3hierChild" presStyleCnt="0"/>
      <dgm:spPr/>
    </dgm:pt>
    <dgm:pt modelId="{01969590-AAFD-7547-AEE2-CD35933455D1}" type="pres">
      <dgm:prSet presAssocID="{FC41AA11-6528-2B48-8776-7D8ACDCA33F7}" presName="conn2-1" presStyleLbl="parChTrans1D3" presStyleIdx="7" presStyleCnt="11"/>
      <dgm:spPr/>
    </dgm:pt>
    <dgm:pt modelId="{6D77ED93-2330-EF49-BF40-290D2707315E}" type="pres">
      <dgm:prSet presAssocID="{FC41AA11-6528-2B48-8776-7D8ACDCA33F7}" presName="connTx" presStyleLbl="parChTrans1D3" presStyleIdx="7" presStyleCnt="11"/>
      <dgm:spPr/>
    </dgm:pt>
    <dgm:pt modelId="{B4B96BED-E731-CB4D-A194-3BC67004A5BE}" type="pres">
      <dgm:prSet presAssocID="{43B70DC0-0D13-5D4F-B0AE-E00A92D6520D}" presName="root2" presStyleCnt="0"/>
      <dgm:spPr/>
    </dgm:pt>
    <dgm:pt modelId="{36A4A0F0-BBAD-194B-A45D-75A17E4F23DA}" type="pres">
      <dgm:prSet presAssocID="{43B70DC0-0D13-5D4F-B0AE-E00A92D6520D}" presName="LevelTwoTextNode" presStyleLbl="node3" presStyleIdx="7" presStyleCnt="11">
        <dgm:presLayoutVars>
          <dgm:chPref val="3"/>
        </dgm:presLayoutVars>
      </dgm:prSet>
      <dgm:spPr/>
    </dgm:pt>
    <dgm:pt modelId="{B9C92971-D144-0849-97F5-7C1D9336979E}" type="pres">
      <dgm:prSet presAssocID="{43B70DC0-0D13-5D4F-B0AE-E00A92D6520D}" presName="level3hierChild" presStyleCnt="0"/>
      <dgm:spPr/>
    </dgm:pt>
    <dgm:pt modelId="{621CB90F-1688-A049-B288-E5CC88169B9E}" type="pres">
      <dgm:prSet presAssocID="{16EB071E-CB10-A042-8857-58CA51282990}" presName="conn2-1" presStyleLbl="parChTrans1D3" presStyleIdx="8" presStyleCnt="11"/>
      <dgm:spPr/>
    </dgm:pt>
    <dgm:pt modelId="{C7F10962-C0A2-5C42-A367-FC3A4872925E}" type="pres">
      <dgm:prSet presAssocID="{16EB071E-CB10-A042-8857-58CA51282990}" presName="connTx" presStyleLbl="parChTrans1D3" presStyleIdx="8" presStyleCnt="11"/>
      <dgm:spPr/>
    </dgm:pt>
    <dgm:pt modelId="{BC1EBD86-6AE6-8F4C-8373-4A2D42C9105F}" type="pres">
      <dgm:prSet presAssocID="{2BC1DBB9-4944-EB48-A813-097592D4EBAE}" presName="root2" presStyleCnt="0"/>
      <dgm:spPr/>
    </dgm:pt>
    <dgm:pt modelId="{C2D64CCE-E834-3740-89A1-C5AD868BEBC6}" type="pres">
      <dgm:prSet presAssocID="{2BC1DBB9-4944-EB48-A813-097592D4EBAE}" presName="LevelTwoTextNode" presStyleLbl="node3" presStyleIdx="8" presStyleCnt="11">
        <dgm:presLayoutVars>
          <dgm:chPref val="3"/>
        </dgm:presLayoutVars>
      </dgm:prSet>
      <dgm:spPr/>
    </dgm:pt>
    <dgm:pt modelId="{5D7204D4-A834-2142-AB3D-4446FFA1CEEC}" type="pres">
      <dgm:prSet presAssocID="{2BC1DBB9-4944-EB48-A813-097592D4EBAE}" presName="level3hierChild" presStyleCnt="0"/>
      <dgm:spPr/>
    </dgm:pt>
    <dgm:pt modelId="{AC669B4B-5EE9-1C40-98D9-F3D6F6637901}" type="pres">
      <dgm:prSet presAssocID="{2B95A32A-1924-A54C-92FB-431E47504760}" presName="conn2-1" presStyleLbl="parChTrans1D4" presStyleIdx="3" presStyleCnt="6"/>
      <dgm:spPr/>
    </dgm:pt>
    <dgm:pt modelId="{4BA7A46C-1EA7-8545-8A61-06B640D9033A}" type="pres">
      <dgm:prSet presAssocID="{2B95A32A-1924-A54C-92FB-431E47504760}" presName="connTx" presStyleLbl="parChTrans1D4" presStyleIdx="3" presStyleCnt="6"/>
      <dgm:spPr/>
    </dgm:pt>
    <dgm:pt modelId="{6C3E190F-9574-BD4D-83A0-5D4AA7FB6014}" type="pres">
      <dgm:prSet presAssocID="{6563E0BC-2AFD-5149-8ADE-D5C62A29B16A}" presName="root2" presStyleCnt="0"/>
      <dgm:spPr/>
    </dgm:pt>
    <dgm:pt modelId="{74CDB740-174C-9649-8922-62AE28EE0DB8}" type="pres">
      <dgm:prSet presAssocID="{6563E0BC-2AFD-5149-8ADE-D5C62A29B16A}" presName="LevelTwoTextNode" presStyleLbl="node4" presStyleIdx="3" presStyleCnt="6">
        <dgm:presLayoutVars>
          <dgm:chPref val="3"/>
        </dgm:presLayoutVars>
      </dgm:prSet>
      <dgm:spPr/>
    </dgm:pt>
    <dgm:pt modelId="{2FEC9212-FD50-AF42-B3FC-62A1A4C87323}" type="pres">
      <dgm:prSet presAssocID="{6563E0BC-2AFD-5149-8ADE-D5C62A29B16A}" presName="level3hierChild" presStyleCnt="0"/>
      <dgm:spPr/>
    </dgm:pt>
    <dgm:pt modelId="{879BF74B-057D-AA46-8D57-6AE7D73AD231}" type="pres">
      <dgm:prSet presAssocID="{5056577F-8F0C-194F-9886-4403168F0ACB}" presName="conn2-1" presStyleLbl="parChTrans1D4" presStyleIdx="4" presStyleCnt="6"/>
      <dgm:spPr/>
    </dgm:pt>
    <dgm:pt modelId="{90F3A3A3-93D5-5542-92C4-601FCB2346AC}" type="pres">
      <dgm:prSet presAssocID="{5056577F-8F0C-194F-9886-4403168F0ACB}" presName="connTx" presStyleLbl="parChTrans1D4" presStyleIdx="4" presStyleCnt="6"/>
      <dgm:spPr/>
    </dgm:pt>
    <dgm:pt modelId="{AF1E2271-645D-EE4B-BEDD-6DB4533ACDCB}" type="pres">
      <dgm:prSet presAssocID="{82452F2A-FDB8-B64D-8660-CE360B6DA19B}" presName="root2" presStyleCnt="0"/>
      <dgm:spPr/>
    </dgm:pt>
    <dgm:pt modelId="{FA90D331-AE5F-7340-B51B-77D9EC26CAD3}" type="pres">
      <dgm:prSet presAssocID="{82452F2A-FDB8-B64D-8660-CE360B6DA19B}" presName="LevelTwoTextNode" presStyleLbl="node4" presStyleIdx="4" presStyleCnt="6">
        <dgm:presLayoutVars>
          <dgm:chPref val="3"/>
        </dgm:presLayoutVars>
      </dgm:prSet>
      <dgm:spPr/>
    </dgm:pt>
    <dgm:pt modelId="{D5AF2367-5114-3D40-A451-8A661CAE2BB2}" type="pres">
      <dgm:prSet presAssocID="{82452F2A-FDB8-B64D-8660-CE360B6DA19B}" presName="level3hierChild" presStyleCnt="0"/>
      <dgm:spPr/>
    </dgm:pt>
    <dgm:pt modelId="{10EE7151-4D1A-E64B-A97F-135638562757}" type="pres">
      <dgm:prSet presAssocID="{4CD57B43-8029-634C-8F99-746FCBF84418}" presName="conn2-1" presStyleLbl="parChTrans1D4" presStyleIdx="5" presStyleCnt="6"/>
      <dgm:spPr/>
    </dgm:pt>
    <dgm:pt modelId="{1F0A9034-B109-6440-8E67-9ED562DFBE4F}" type="pres">
      <dgm:prSet presAssocID="{4CD57B43-8029-634C-8F99-746FCBF84418}" presName="connTx" presStyleLbl="parChTrans1D4" presStyleIdx="5" presStyleCnt="6"/>
      <dgm:spPr/>
    </dgm:pt>
    <dgm:pt modelId="{04F897C8-C968-7545-A56E-6EBE7784AD93}" type="pres">
      <dgm:prSet presAssocID="{0AD08BF7-BA38-134A-BC49-35F26862631A}" presName="root2" presStyleCnt="0"/>
      <dgm:spPr/>
    </dgm:pt>
    <dgm:pt modelId="{CE363090-8292-564A-BB5A-624198757BD5}" type="pres">
      <dgm:prSet presAssocID="{0AD08BF7-BA38-134A-BC49-35F26862631A}" presName="LevelTwoTextNode" presStyleLbl="node4" presStyleIdx="5" presStyleCnt="6">
        <dgm:presLayoutVars>
          <dgm:chPref val="3"/>
        </dgm:presLayoutVars>
      </dgm:prSet>
      <dgm:spPr/>
    </dgm:pt>
    <dgm:pt modelId="{29B5D81C-E685-0648-854B-714C7BB0AEC0}" type="pres">
      <dgm:prSet presAssocID="{0AD08BF7-BA38-134A-BC49-35F26862631A}" presName="level3hierChild" presStyleCnt="0"/>
      <dgm:spPr/>
    </dgm:pt>
    <dgm:pt modelId="{B63E3AD0-50A3-E74A-9B1D-5C0250EE1BD4}" type="pres">
      <dgm:prSet presAssocID="{FA4D4F89-0C34-694C-91F3-8564BB6D7777}" presName="conn2-1" presStyleLbl="parChTrans1D3" presStyleIdx="9" presStyleCnt="11"/>
      <dgm:spPr/>
    </dgm:pt>
    <dgm:pt modelId="{864EE4D9-61E5-D547-94F8-3641BF22C06A}" type="pres">
      <dgm:prSet presAssocID="{FA4D4F89-0C34-694C-91F3-8564BB6D7777}" presName="connTx" presStyleLbl="parChTrans1D3" presStyleIdx="9" presStyleCnt="11"/>
      <dgm:spPr/>
    </dgm:pt>
    <dgm:pt modelId="{2D51515C-56EF-C347-B7FB-275366667F23}" type="pres">
      <dgm:prSet presAssocID="{6B198D31-DD51-EA4B-BDBE-482AB7FF8345}" presName="root2" presStyleCnt="0"/>
      <dgm:spPr/>
    </dgm:pt>
    <dgm:pt modelId="{44C6FEE3-DF2C-9B44-96FC-A43A92634E33}" type="pres">
      <dgm:prSet presAssocID="{6B198D31-DD51-EA4B-BDBE-482AB7FF8345}" presName="LevelTwoTextNode" presStyleLbl="node3" presStyleIdx="9" presStyleCnt="11">
        <dgm:presLayoutVars>
          <dgm:chPref val="3"/>
        </dgm:presLayoutVars>
      </dgm:prSet>
      <dgm:spPr/>
    </dgm:pt>
    <dgm:pt modelId="{93A0AD45-E3FB-084D-9ACA-F82D751DD6E8}" type="pres">
      <dgm:prSet presAssocID="{6B198D31-DD51-EA4B-BDBE-482AB7FF8345}" presName="level3hierChild" presStyleCnt="0"/>
      <dgm:spPr/>
    </dgm:pt>
    <dgm:pt modelId="{F0289316-31B6-D341-AE8B-5A932FC75EA2}" type="pres">
      <dgm:prSet presAssocID="{311E9C1D-3BE3-704A-AEFA-C48D33910620}" presName="conn2-1" presStyleLbl="parChTrans1D3" presStyleIdx="10" presStyleCnt="11"/>
      <dgm:spPr/>
    </dgm:pt>
    <dgm:pt modelId="{D9A068A3-D163-3E42-8978-7B33D84ED254}" type="pres">
      <dgm:prSet presAssocID="{311E9C1D-3BE3-704A-AEFA-C48D33910620}" presName="connTx" presStyleLbl="parChTrans1D3" presStyleIdx="10" presStyleCnt="11"/>
      <dgm:spPr/>
    </dgm:pt>
    <dgm:pt modelId="{96003544-3CD4-6F41-960A-FC67AD52E856}" type="pres">
      <dgm:prSet presAssocID="{D520BDF3-FA8B-A845-8F75-6A69C10AE106}" presName="root2" presStyleCnt="0"/>
      <dgm:spPr/>
    </dgm:pt>
    <dgm:pt modelId="{C38C527E-3D38-AD47-BF8D-79990ABE8C44}" type="pres">
      <dgm:prSet presAssocID="{D520BDF3-FA8B-A845-8F75-6A69C10AE106}" presName="LevelTwoTextNode" presStyleLbl="node3" presStyleIdx="10" presStyleCnt="11">
        <dgm:presLayoutVars>
          <dgm:chPref val="3"/>
        </dgm:presLayoutVars>
      </dgm:prSet>
      <dgm:spPr/>
    </dgm:pt>
    <dgm:pt modelId="{62977203-AEF3-B84C-9911-35111AC41FE8}" type="pres">
      <dgm:prSet presAssocID="{D520BDF3-FA8B-A845-8F75-6A69C10AE106}" presName="level3hierChild" presStyleCnt="0"/>
      <dgm:spPr/>
    </dgm:pt>
  </dgm:ptLst>
  <dgm:cxnLst>
    <dgm:cxn modelId="{5D6C1C01-0224-CF4A-9D9A-C7FB376A63AA}" srcId="{D5959707-83AF-F141-A7FF-769638CD8C88}" destId="{D520BDF3-FA8B-A845-8F75-6A69C10AE106}" srcOrd="3" destOrd="0" parTransId="{311E9C1D-3BE3-704A-AEFA-C48D33910620}" sibTransId="{65B3C1C1-C597-264E-B017-4DCD193434ED}"/>
    <dgm:cxn modelId="{9F61D403-6912-9140-951F-8B8E30A2DE9A}" srcId="{CAC889A4-4940-9449-A41D-29D3764142FC}" destId="{DDCB7426-783B-0D44-ABC4-4553CE0695CC}" srcOrd="6" destOrd="0" parTransId="{F942569F-7AAB-CD4A-A45E-29F2E3C5B608}" sibTransId="{AC478266-9CDF-0042-B064-347C9F6CD52F}"/>
    <dgm:cxn modelId="{A52C2306-7086-EF40-A08A-801D6A56E2E6}" type="presOf" srcId="{5056577F-8F0C-194F-9886-4403168F0ACB}" destId="{90F3A3A3-93D5-5542-92C4-601FCB2346AC}" srcOrd="1" destOrd="0" presId="urn:microsoft.com/office/officeart/2008/layout/HorizontalMultiLevelHierarchy"/>
    <dgm:cxn modelId="{3CB3EB06-7DCD-6743-AAC0-5B70EAF5FA60}" srcId="{CAC889A4-4940-9449-A41D-29D3764142FC}" destId="{B4275A7F-6B97-CB4C-83D5-6D680CEDC9EC}" srcOrd="1" destOrd="0" parTransId="{FD2CBFF5-6EDC-A548-8387-C1F8B1139B82}" sibTransId="{C1359A94-7A39-1C4F-B4E6-4380DD9B55C0}"/>
    <dgm:cxn modelId="{75A9E508-58D2-BB4C-BE20-62D264C0C500}" srcId="{2BC1DBB9-4944-EB48-A813-097592D4EBAE}" destId="{6563E0BC-2AFD-5149-8ADE-D5C62A29B16A}" srcOrd="0" destOrd="0" parTransId="{2B95A32A-1924-A54C-92FB-431E47504760}" sibTransId="{913601B9-445D-AB41-B0DB-4E14AEFA3CF1}"/>
    <dgm:cxn modelId="{5DBB1609-62DA-D34C-AF64-E294841ADF6C}" type="presOf" srcId="{8F9FB295-26B9-834A-9821-DD88C6FEE6D5}" destId="{FBE04FB2-A8DC-6648-AD69-5FB372CA51C4}" srcOrd="0" destOrd="0" presId="urn:microsoft.com/office/officeart/2008/layout/HorizontalMultiLevelHierarchy"/>
    <dgm:cxn modelId="{C20DF310-B8EB-624C-8BBA-E5EC0A7FC0C3}" srcId="{6E326F10-E5C1-4849-B591-5D28FCB64DF1}" destId="{8384724E-7E48-2D4D-A5FF-8126AE37F03E}" srcOrd="1" destOrd="0" parTransId="{D084CF5B-CDBB-5B4B-B6BC-90F35FFC455E}" sibTransId="{920EDF37-5479-534C-BE19-0639E758B8FE}"/>
    <dgm:cxn modelId="{8187E715-CCD9-D94F-922D-855DD0DF3EDE}" type="presOf" srcId="{B55D24CB-D6FD-7244-B966-4D7598BC6D97}" destId="{4C109DD9-EECD-124C-AEA5-A5DDED04B35A}" srcOrd="0" destOrd="0" presId="urn:microsoft.com/office/officeart/2008/layout/HorizontalMultiLevelHierarchy"/>
    <dgm:cxn modelId="{B8D6231B-ACE8-6044-9335-6D9EC9159F8C}" type="presOf" srcId="{B4275A7F-6B97-CB4C-83D5-6D680CEDC9EC}" destId="{6B6B83BE-34EC-8649-8D97-EE6571CE18C0}" srcOrd="0" destOrd="0" presId="urn:microsoft.com/office/officeart/2008/layout/HorizontalMultiLevelHierarchy"/>
    <dgm:cxn modelId="{DDAE341B-675F-1D4E-AA34-5C24CCE33596}" type="presOf" srcId="{4CD57B43-8029-634C-8F99-746FCBF84418}" destId="{10EE7151-4D1A-E64B-A97F-135638562757}" srcOrd="0" destOrd="0" presId="urn:microsoft.com/office/officeart/2008/layout/HorizontalMultiLevelHierarchy"/>
    <dgm:cxn modelId="{C6557E1C-341D-BB4C-82B4-725B04009568}" type="presOf" srcId="{FA4D4F89-0C34-694C-91F3-8564BB6D7777}" destId="{864EE4D9-61E5-D547-94F8-3641BF22C06A}" srcOrd="1" destOrd="0" presId="urn:microsoft.com/office/officeart/2008/layout/HorizontalMultiLevelHierarchy"/>
    <dgm:cxn modelId="{C2391C1F-DB44-8540-B72E-08E8AB7FA01F}" srcId="{2BC1DBB9-4944-EB48-A813-097592D4EBAE}" destId="{82452F2A-FDB8-B64D-8660-CE360B6DA19B}" srcOrd="1" destOrd="0" parTransId="{5056577F-8F0C-194F-9886-4403168F0ACB}" sibTransId="{626C1596-7CEE-5B45-ADF7-839E182CD20F}"/>
    <dgm:cxn modelId="{C6B78C22-F849-C347-8D3C-52CE1254EAED}" srcId="{039EACE4-C38C-7F46-90B5-F589B0B47BBA}" destId="{D5959707-83AF-F141-A7FF-769638CD8C88}" srcOrd="4" destOrd="0" parTransId="{34BFA539-983F-3944-8C2A-504AFFA34718}" sibTransId="{99424DCF-7597-4B41-B8D7-A5B2286488D5}"/>
    <dgm:cxn modelId="{D116AB26-4961-574F-959D-28C62BF57B48}" type="presOf" srcId="{D084CF5B-CDBB-5B4B-B6BC-90F35FFC455E}" destId="{56D6C17C-5182-C64D-A6FC-316585B3D3F8}" srcOrd="1" destOrd="0" presId="urn:microsoft.com/office/officeart/2008/layout/HorizontalMultiLevelHierarchy"/>
    <dgm:cxn modelId="{D7404F2A-69E3-BE4E-A9E5-1425B46DD3E6}" type="presOf" srcId="{34BFA539-983F-3944-8C2A-504AFFA34718}" destId="{35979671-6570-004C-925A-46637279FCDF}" srcOrd="0" destOrd="0" presId="urn:microsoft.com/office/officeart/2008/layout/HorizontalMultiLevelHierarchy"/>
    <dgm:cxn modelId="{54A8332B-3221-9A46-BCA2-F752C5B60DD9}" type="presOf" srcId="{04D6E6B1-B056-3245-89E9-D4881D951804}" destId="{1EED6252-D639-3C49-9CF3-F94877319924}" srcOrd="1" destOrd="0" presId="urn:microsoft.com/office/officeart/2008/layout/HorizontalMultiLevelHierarchy"/>
    <dgm:cxn modelId="{DC2E5631-456D-6D42-BDD3-4C5B23B31874}" type="presOf" srcId="{F942569F-7AAB-CD4A-A45E-29F2E3C5B608}" destId="{B46A8460-EA48-2841-9B16-A0E960B5A7E7}" srcOrd="1" destOrd="0" presId="urn:microsoft.com/office/officeart/2008/layout/HorizontalMultiLevelHierarchy"/>
    <dgm:cxn modelId="{86A03C32-9EAD-AC48-ACDA-49BD7CDFD83D}" type="presOf" srcId="{16EB071E-CB10-A042-8857-58CA51282990}" destId="{621CB90F-1688-A049-B288-E5CC88169B9E}" srcOrd="0" destOrd="0" presId="urn:microsoft.com/office/officeart/2008/layout/HorizontalMultiLevelHierarchy"/>
    <dgm:cxn modelId="{B51EA43C-5A90-7044-AEAC-8856F9198D68}" type="presOf" srcId="{6E326F10-E5C1-4849-B591-5D28FCB64DF1}" destId="{8592F006-FA5C-E34E-A5E3-0EAA08FFE2FD}" srcOrd="0" destOrd="0" presId="urn:microsoft.com/office/officeart/2008/layout/HorizontalMultiLevelHierarchy"/>
    <dgm:cxn modelId="{8C380C3E-4C99-1F45-B247-810628CF0E09}" type="presOf" srcId="{75F3AA52-7CA8-2348-9EE1-8E3C5A452713}" destId="{AEA661C4-65EA-964C-B0D6-216635E4A930}" srcOrd="0" destOrd="0" presId="urn:microsoft.com/office/officeart/2008/layout/HorizontalMultiLevelHierarchy"/>
    <dgm:cxn modelId="{006A813F-D17C-3F46-A4F2-32D1764813A0}" type="presOf" srcId="{C9E633B8-DCCB-5342-8F16-D0DBF4A10B53}" destId="{845D9C49-BF88-AF4A-9A55-FF0C5196A5E2}" srcOrd="0" destOrd="0" presId="urn:microsoft.com/office/officeart/2008/layout/HorizontalMultiLevelHierarchy"/>
    <dgm:cxn modelId="{F7172C42-2199-BA40-997F-332554DB090B}" type="presOf" srcId="{6F938901-1C2D-6D4D-8C43-F287124BF865}" destId="{1A557212-912D-E04E-8A23-8D8D41E2DB3F}" srcOrd="0" destOrd="0" presId="urn:microsoft.com/office/officeart/2008/layout/HorizontalMultiLevelHierarchy"/>
    <dgm:cxn modelId="{8784DD46-84E6-CE44-9D8F-FE68FD89958C}" srcId="{CAC889A4-4940-9449-A41D-29D3764142FC}" destId="{1822DD84-64E0-4342-8AC1-5F9B8F46F707}" srcOrd="2" destOrd="0" parTransId="{EC506AB1-0A7E-A64C-9686-93BF15C956C7}" sibTransId="{53F92B9B-A9E7-7F45-8FF2-FBC670AA74D2}"/>
    <dgm:cxn modelId="{9DD14347-D40F-D942-935D-775DE7785AF8}" type="presOf" srcId="{FC41AA11-6528-2B48-8776-7D8ACDCA33F7}" destId="{6D77ED93-2330-EF49-BF40-290D2707315E}" srcOrd="1" destOrd="0" presId="urn:microsoft.com/office/officeart/2008/layout/HorizontalMultiLevelHierarchy"/>
    <dgm:cxn modelId="{419CD347-1FA0-7F40-92B4-3A5EB548AE79}" type="presOf" srcId="{8384724E-7E48-2D4D-A5FF-8126AE37F03E}" destId="{6C719A62-655B-9B47-999C-CABF9E8AEFFE}" srcOrd="0" destOrd="0" presId="urn:microsoft.com/office/officeart/2008/layout/HorizontalMultiLevelHierarchy"/>
    <dgm:cxn modelId="{69B8094B-E7C6-1F4A-A9BD-722F20AEF617}" srcId="{D5959707-83AF-F141-A7FF-769638CD8C88}" destId="{2BC1DBB9-4944-EB48-A813-097592D4EBAE}" srcOrd="1" destOrd="0" parTransId="{16EB071E-CB10-A042-8857-58CA51282990}" sibTransId="{F63F64D8-AC67-804A-82AF-9FD27A96E10C}"/>
    <dgm:cxn modelId="{9425A852-1FFA-EE41-91E2-24524C2A539F}" type="presOf" srcId="{82452F2A-FDB8-B64D-8660-CE360B6DA19B}" destId="{FA90D331-AE5F-7340-B51B-77D9EC26CAD3}" srcOrd="0" destOrd="0" presId="urn:microsoft.com/office/officeart/2008/layout/HorizontalMultiLevelHierarchy"/>
    <dgm:cxn modelId="{2B6C4B5C-480A-4B4C-B692-5C0CB39520A3}" type="presOf" srcId="{35C2FB51-B6CF-304C-AAA7-48FBD6B5B615}" destId="{980AF956-B7AB-2B4D-A6E6-C55E3B313896}" srcOrd="0" destOrd="0" presId="urn:microsoft.com/office/officeart/2008/layout/HorizontalMultiLevelHierarchy"/>
    <dgm:cxn modelId="{5EFE0662-53C9-6B43-82B4-F2CECEB6EED5}" type="presOf" srcId="{2BC1DBB9-4944-EB48-A813-097592D4EBAE}" destId="{C2D64CCE-E834-3740-89A1-C5AD868BEBC6}" srcOrd="0" destOrd="0" presId="urn:microsoft.com/office/officeart/2008/layout/HorizontalMultiLevelHierarchy"/>
    <dgm:cxn modelId="{BF2A7469-F784-CB4E-9688-63A17AA9F3CD}" type="presOf" srcId="{08B1FB77-2E88-2145-9CDA-1762D4571927}" destId="{E7CD860C-D0B8-A748-84D3-D7D6E7378EE4}" srcOrd="0" destOrd="0" presId="urn:microsoft.com/office/officeart/2008/layout/HorizontalMultiLevelHierarchy"/>
    <dgm:cxn modelId="{46B0886B-8E23-A84F-ACEC-5BE8DB34C781}" type="presOf" srcId="{4CD57B43-8029-634C-8F99-746FCBF84418}" destId="{1F0A9034-B109-6440-8E67-9ED562DFBE4F}" srcOrd="1" destOrd="0" presId="urn:microsoft.com/office/officeart/2008/layout/HorizontalMultiLevelHierarchy"/>
    <dgm:cxn modelId="{ADADC86C-4FC6-B549-9EE0-F0AFF6C79F5A}" type="presOf" srcId="{671D6AE5-A564-4E4C-B6A1-2718F8A0FE9D}" destId="{2884BBF7-3BFC-C74F-99DE-47D642646DA6}" srcOrd="0" destOrd="0" presId="urn:microsoft.com/office/officeart/2008/layout/HorizontalMultiLevelHierarchy"/>
    <dgm:cxn modelId="{5DB8926D-DE8B-8440-9FFF-A4B94409FA86}" type="presOf" srcId="{07BE5696-7D55-E842-851C-FEAF96A50150}" destId="{0E02A840-C089-1B4B-BA2B-B122F0CED3FD}" srcOrd="1" destOrd="0" presId="urn:microsoft.com/office/officeart/2008/layout/HorizontalMultiLevelHierarchy"/>
    <dgm:cxn modelId="{C051D36F-9ADD-954C-AD52-74EE5133664F}" srcId="{6E326F10-E5C1-4849-B591-5D28FCB64DF1}" destId="{08B1FB77-2E88-2145-9CDA-1762D4571927}" srcOrd="2" destOrd="0" parTransId="{B55D24CB-D6FD-7244-B966-4D7598BC6D97}" sibTransId="{814B162E-0BB4-1141-A45D-66567FACBFF2}"/>
    <dgm:cxn modelId="{170CD278-080B-8748-AA0F-B6C7106FED61}" srcId="{CAC889A4-4940-9449-A41D-29D3764142FC}" destId="{671D6AE5-A564-4E4C-B6A1-2718F8A0FE9D}" srcOrd="4" destOrd="0" parTransId="{8F9FB295-26B9-834A-9821-DD88C6FEE6D5}" sibTransId="{3BA867E0-D96C-B543-A9B0-2599A4D8F453}"/>
    <dgm:cxn modelId="{73FCB879-412B-AC47-8828-01158EAC3BFD}" type="presOf" srcId="{EC506AB1-0A7E-A64C-9686-93BF15C956C7}" destId="{9B58CEE1-3491-D74C-8D37-535034C2EA8D}" srcOrd="1" destOrd="0" presId="urn:microsoft.com/office/officeart/2008/layout/HorizontalMultiLevelHierarchy"/>
    <dgm:cxn modelId="{477BD57A-4CBC-6248-9D03-C5C9E26A281A}" type="presOf" srcId="{8F9FB295-26B9-834A-9821-DD88C6FEE6D5}" destId="{93165F40-CD7B-E74E-93AA-5842136E174E}" srcOrd="1" destOrd="0" presId="urn:microsoft.com/office/officeart/2008/layout/HorizontalMultiLevelHierarchy"/>
    <dgm:cxn modelId="{5968797E-8035-244D-8999-4FC363B2E489}" type="presOf" srcId="{F942569F-7AAB-CD4A-A45E-29F2E3C5B608}" destId="{EDACBDEB-9F88-E14F-BC24-7E6353114F36}" srcOrd="0" destOrd="0" presId="urn:microsoft.com/office/officeart/2008/layout/HorizontalMultiLevelHierarchy"/>
    <dgm:cxn modelId="{3A612D7F-39BA-EA4D-9B8A-F13223CBF9ED}" type="presOf" srcId="{0AD08BF7-BA38-134A-BC49-35F26862631A}" destId="{CE363090-8292-564A-BB5A-624198757BD5}" srcOrd="0" destOrd="0" presId="urn:microsoft.com/office/officeart/2008/layout/HorizontalMultiLevelHierarchy"/>
    <dgm:cxn modelId="{63D82180-20C5-214F-9D91-465B341D6389}" type="presOf" srcId="{34BFA539-983F-3944-8C2A-504AFFA34718}" destId="{C5C9B53D-1B84-FD47-B404-F030CEFAE87E}" srcOrd="1" destOrd="0" presId="urn:microsoft.com/office/officeart/2008/layout/HorizontalMultiLevelHierarchy"/>
    <dgm:cxn modelId="{F55E6881-4F9F-DC4A-A3A4-2C8804E7B900}" srcId="{D5959707-83AF-F141-A7FF-769638CD8C88}" destId="{43B70DC0-0D13-5D4F-B0AE-E00A92D6520D}" srcOrd="0" destOrd="0" parTransId="{FC41AA11-6528-2B48-8776-7D8ACDCA33F7}" sibTransId="{A0C54AE9-830A-244F-A0EC-302F925605FE}"/>
    <dgm:cxn modelId="{30A75484-F6C1-8343-BA55-BD2295E0C308}" type="presOf" srcId="{2B95A32A-1924-A54C-92FB-431E47504760}" destId="{AC669B4B-5EE9-1C40-98D9-F3D6F6637901}" srcOrd="0" destOrd="0" presId="urn:microsoft.com/office/officeart/2008/layout/HorizontalMultiLevelHierarchy"/>
    <dgm:cxn modelId="{5D10AA85-8C5F-9842-BF88-DD952569CF9E}" type="presOf" srcId="{FF71E23F-6FC6-254E-A2D5-83183F1E0ACF}" destId="{50AA4C18-0A25-334B-A02C-4C16E6761AE6}" srcOrd="1" destOrd="0" presId="urn:microsoft.com/office/officeart/2008/layout/HorizontalMultiLevelHierarchy"/>
    <dgm:cxn modelId="{A1AE7D86-7D4D-FB41-908F-E9E5CEAA4CAA}" srcId="{CAC889A4-4940-9449-A41D-29D3764142FC}" destId="{C9E633B8-DCCB-5342-8F16-D0DBF4A10B53}" srcOrd="0" destOrd="0" parTransId="{FF85AC32-D76F-9B44-95D4-D21475B6022E}" sibTransId="{B7A14E07-6649-9640-ADD9-21156ADA78CE}"/>
    <dgm:cxn modelId="{64446988-1C6A-BF4B-AD84-7EE204A59AB7}" type="presOf" srcId="{5056577F-8F0C-194F-9886-4403168F0ACB}" destId="{879BF74B-057D-AA46-8D57-6AE7D73AD231}" srcOrd="0" destOrd="0" presId="urn:microsoft.com/office/officeart/2008/layout/HorizontalMultiLevelHierarchy"/>
    <dgm:cxn modelId="{7838C688-2057-6548-83B2-278F5A03FD70}" type="presOf" srcId="{22729828-1381-5240-BB67-DF20D7EBECF7}" destId="{49D4AAE3-AE12-4A45-BBF3-42024CDE8072}" srcOrd="0" destOrd="0" presId="urn:microsoft.com/office/officeart/2008/layout/HorizontalMultiLevelHierarchy"/>
    <dgm:cxn modelId="{A1FEE688-B950-9F43-8A25-CF764ED8A8E7}" type="presOf" srcId="{D520BDF3-FA8B-A845-8F75-6A69C10AE106}" destId="{C38C527E-3D38-AD47-BF8D-79990ABE8C44}" srcOrd="0" destOrd="0" presId="urn:microsoft.com/office/officeart/2008/layout/HorizontalMultiLevelHierarchy"/>
    <dgm:cxn modelId="{03D36889-8E1A-7245-BFC9-9FA9BD268D3A}" type="presOf" srcId="{07BE5696-7D55-E842-851C-FEAF96A50150}" destId="{33404FBC-7BF5-2E48-8280-75DB817D0D86}" srcOrd="0" destOrd="0" presId="urn:microsoft.com/office/officeart/2008/layout/HorizontalMultiLevelHierarchy"/>
    <dgm:cxn modelId="{17F1368E-35A8-FF49-89BF-704D17406280}" type="presOf" srcId="{D5959707-83AF-F141-A7FF-769638CD8C88}" destId="{06EC923B-DE33-864A-8C10-B041D063A332}" srcOrd="0" destOrd="0" presId="urn:microsoft.com/office/officeart/2008/layout/HorizontalMultiLevelHierarchy"/>
    <dgm:cxn modelId="{2B580A8F-DCC5-D24C-AA5A-E7F9D7FC7EBB}" type="presOf" srcId="{EC506AB1-0A7E-A64C-9686-93BF15C956C7}" destId="{2A4EE218-565F-504B-B1BE-45CACAF2C511}" srcOrd="0" destOrd="0" presId="urn:microsoft.com/office/officeart/2008/layout/HorizontalMultiLevelHierarchy"/>
    <dgm:cxn modelId="{C30F2491-3275-C342-947E-8B58502A4501}" srcId="{6E326F10-E5C1-4849-B591-5D28FCB64DF1}" destId="{35C2FB51-B6CF-304C-AAA7-48FBD6B5B615}" srcOrd="0" destOrd="0" parTransId="{FF71E23F-6FC6-254E-A2D5-83183F1E0ACF}" sibTransId="{7CADC420-10A7-2942-A81D-45A2E7366221}"/>
    <dgm:cxn modelId="{89479391-6605-D24B-9934-276928CDDB69}" type="presOf" srcId="{4C36B17E-E72F-8845-B128-7A6E75547F8B}" destId="{096FA253-DC65-8446-8381-5D8F3B6FE26B}" srcOrd="1" destOrd="0" presId="urn:microsoft.com/office/officeart/2008/layout/HorizontalMultiLevelHierarchy"/>
    <dgm:cxn modelId="{B5F45D94-F995-8848-9B3A-C3C2BDFAD8E0}" type="presOf" srcId="{FF85AC32-D76F-9B44-95D4-D21475B6022E}" destId="{3E66610C-D82A-664C-9DB3-6F6438BF95C2}" srcOrd="1" destOrd="0" presId="urn:microsoft.com/office/officeart/2008/layout/HorizontalMultiLevelHierarchy"/>
    <dgm:cxn modelId="{0597C294-1705-334A-9338-7D82D31561F3}" type="presOf" srcId="{B55D24CB-D6FD-7244-B966-4D7598BC6D97}" destId="{7D1F1EC6-7A0B-304C-897A-2722480F37A8}" srcOrd="1" destOrd="0" presId="urn:microsoft.com/office/officeart/2008/layout/HorizontalMultiLevelHierarchy"/>
    <dgm:cxn modelId="{171FBA95-6F17-B249-9D46-5D09E75CB2C4}" type="presOf" srcId="{CD04F5D8-3B9E-104F-9387-8AA294D7EA02}" destId="{EB1995CB-128A-9E42-9364-DF13F0F9CD1C}" srcOrd="0" destOrd="0" presId="urn:microsoft.com/office/officeart/2008/layout/HorizontalMultiLevelHierarchy"/>
    <dgm:cxn modelId="{8835AD99-6714-E248-9461-2FC419128F76}" srcId="{D5959707-83AF-F141-A7FF-769638CD8C88}" destId="{6B198D31-DD51-EA4B-BDBE-482AB7FF8345}" srcOrd="2" destOrd="0" parTransId="{FA4D4F89-0C34-694C-91F3-8564BB6D7777}" sibTransId="{BCAE6738-B73C-F346-AA74-B5154BE2DA0B}"/>
    <dgm:cxn modelId="{8310319B-ED43-4748-959B-0B8B139CBC63}" type="presOf" srcId="{FF71E23F-6FC6-254E-A2D5-83183F1E0ACF}" destId="{F5A0674B-744E-334D-A2C6-664AA330ED2C}" srcOrd="0" destOrd="0" presId="urn:microsoft.com/office/officeart/2008/layout/HorizontalMultiLevelHierarchy"/>
    <dgm:cxn modelId="{F96EAE9C-3226-814E-8876-03EFE34C643C}" type="presOf" srcId="{FF85AC32-D76F-9B44-95D4-D21475B6022E}" destId="{39A32A0F-95B0-9141-AC1B-C63DBCF314E0}" srcOrd="0" destOrd="0" presId="urn:microsoft.com/office/officeart/2008/layout/HorizontalMultiLevelHierarchy"/>
    <dgm:cxn modelId="{0122EE9D-F588-F142-9DE4-18F6766D172F}" srcId="{CAC889A4-4940-9449-A41D-29D3764142FC}" destId="{6E326F10-E5C1-4849-B591-5D28FCB64DF1}" srcOrd="5" destOrd="0" parTransId="{EE243C3F-32F8-B441-ACD4-B4BFDC5324A7}" sibTransId="{49068ED6-B0BB-514B-85C7-C39016AF025A}"/>
    <dgm:cxn modelId="{BD242FA4-35C8-E24F-BFD5-42E207B16BAD}" type="presOf" srcId="{1822DD84-64E0-4342-8AC1-5F9B8F46F707}" destId="{A5F87840-46B2-3342-B8E2-D28DEA5E03A8}" srcOrd="0" destOrd="0" presId="urn:microsoft.com/office/officeart/2008/layout/HorizontalMultiLevelHierarchy"/>
    <dgm:cxn modelId="{FDF15BAB-F476-5D47-860C-E937C753D7EF}" type="presOf" srcId="{25DAC83A-32BA-2B4A-A263-8AA113095A61}" destId="{E0977BAD-D2FC-8B45-8D57-6E22AE7C436A}" srcOrd="0" destOrd="0" presId="urn:microsoft.com/office/officeart/2008/layout/HorizontalMultiLevelHierarchy"/>
    <dgm:cxn modelId="{486896AC-B618-DA49-ABA1-E6D091D410A9}" type="presOf" srcId="{DDCB7426-783B-0D44-ABC4-4553CE0695CC}" destId="{78B6BB46-AAC3-E843-AF91-10A032EBA24F}" srcOrd="0" destOrd="0" presId="urn:microsoft.com/office/officeart/2008/layout/HorizontalMultiLevelHierarchy"/>
    <dgm:cxn modelId="{F421D7AF-617E-D840-94DC-D9096C49E67C}" type="presOf" srcId="{8DF73969-0E5A-7049-B8F8-C693EAAD6245}" destId="{7A495FDE-1A79-F74C-8199-88CA59E902D0}" srcOrd="0" destOrd="0" presId="urn:microsoft.com/office/officeart/2008/layout/HorizontalMultiLevelHierarchy"/>
    <dgm:cxn modelId="{A7781EB0-382A-0642-8408-CF336C3F345F}" srcId="{039EACE4-C38C-7F46-90B5-F589B0B47BBA}" destId="{25DAC83A-32BA-2B4A-A263-8AA113095A61}" srcOrd="1" destOrd="0" parTransId="{04D6E6B1-B056-3245-89E9-D4881D951804}" sibTransId="{D2333CBB-36F3-DA4E-9F09-38230A29EA2C}"/>
    <dgm:cxn modelId="{8B1621B1-633C-A846-A784-4ED9CFDD8682}" type="presOf" srcId="{039EACE4-C38C-7F46-90B5-F589B0B47BBA}" destId="{1A6FECDF-1A04-6A4A-8616-F6875A6174FE}" srcOrd="0" destOrd="0" presId="urn:microsoft.com/office/officeart/2008/layout/HorizontalMultiLevelHierarchy"/>
    <dgm:cxn modelId="{4BE79AB1-57D7-8E4B-A38E-36E717222A79}" srcId="{039EACE4-C38C-7F46-90B5-F589B0B47BBA}" destId="{CAC889A4-4940-9449-A41D-29D3764142FC}" srcOrd="0" destOrd="0" parTransId="{4C36B17E-E72F-8845-B128-7A6E75547F8B}" sibTransId="{2E7D62DD-5DA0-E24D-9567-B84A006939A6}"/>
    <dgm:cxn modelId="{F93AD0B2-C171-694F-AEE8-112799DCE37C}" type="presOf" srcId="{FD2CBFF5-6EDC-A548-8387-C1F8B1139B82}" destId="{EC0686F7-2EEF-4C45-A6BE-6CF9B22029E6}" srcOrd="0" destOrd="0" presId="urn:microsoft.com/office/officeart/2008/layout/HorizontalMultiLevelHierarchy"/>
    <dgm:cxn modelId="{BDB9D5B6-E5A9-8142-AB0E-D2AC1C130539}" type="presOf" srcId="{A2450C0C-E0DF-6A46-BEB4-4D4B71A339A8}" destId="{5173565D-0CBE-C448-985E-FE9CAB22B64A}" srcOrd="0" destOrd="0" presId="urn:microsoft.com/office/officeart/2008/layout/HorizontalMultiLevelHierarchy"/>
    <dgm:cxn modelId="{BA0EFAB9-B95E-854A-95D3-C847774E4112}" srcId="{CAC889A4-4940-9449-A41D-29D3764142FC}" destId="{A2450C0C-E0DF-6A46-BEB4-4D4B71A339A8}" srcOrd="3" destOrd="0" parTransId="{07BE5696-7D55-E842-851C-FEAF96A50150}" sibTransId="{86202AD4-34F4-0C45-854B-054125E66D93}"/>
    <dgm:cxn modelId="{D91D1EBD-40A2-184C-9FE9-A4F99425AEED}" type="presOf" srcId="{FC41AA11-6528-2B48-8776-7D8ACDCA33F7}" destId="{01969590-AAFD-7547-AEE2-CD35933455D1}" srcOrd="0" destOrd="0" presId="urn:microsoft.com/office/officeart/2008/layout/HorizontalMultiLevelHierarchy"/>
    <dgm:cxn modelId="{DF3061C4-4A38-2A46-A224-01771AD48DA1}" type="presOf" srcId="{311E9C1D-3BE3-704A-AEFA-C48D33910620}" destId="{D9A068A3-D163-3E42-8978-7B33D84ED254}" srcOrd="1" destOrd="0" presId="urn:microsoft.com/office/officeart/2008/layout/HorizontalMultiLevelHierarchy"/>
    <dgm:cxn modelId="{EBBEE8C5-6BD0-FD42-B652-85F2F16A89E9}" type="presOf" srcId="{FD2CBFF5-6EDC-A548-8387-C1F8B1139B82}" destId="{DDD5842E-462C-E44D-8990-4694150DE9B7}" srcOrd="1" destOrd="0" presId="urn:microsoft.com/office/officeart/2008/layout/HorizontalMultiLevelHierarchy"/>
    <dgm:cxn modelId="{1023D7C8-EED7-C74C-92F6-ABB23C237D9C}" type="presOf" srcId="{CAC889A4-4940-9449-A41D-29D3764142FC}" destId="{BB10142B-FBDC-CB44-97C4-411A04E38668}" srcOrd="0" destOrd="0" presId="urn:microsoft.com/office/officeart/2008/layout/HorizontalMultiLevelHierarchy"/>
    <dgm:cxn modelId="{1089F2CC-7218-DD45-9B10-1034B0C80E1B}" type="presOf" srcId="{6563E0BC-2AFD-5149-8ADE-D5C62A29B16A}" destId="{74CDB740-174C-9649-8922-62AE28EE0DB8}" srcOrd="0" destOrd="0" presId="urn:microsoft.com/office/officeart/2008/layout/HorizontalMultiLevelHierarchy"/>
    <dgm:cxn modelId="{0A8970CE-85B9-F34C-9A2F-91793673BC3D}" srcId="{039EACE4-C38C-7F46-90B5-F589B0B47BBA}" destId="{CD04F5D8-3B9E-104F-9387-8AA294D7EA02}" srcOrd="2" destOrd="0" parTransId="{6F938901-1C2D-6D4D-8C43-F287124BF865}" sibTransId="{476BF042-D204-D744-B58C-22F3B254C002}"/>
    <dgm:cxn modelId="{B9DA0ED0-18DE-2B47-B8B6-0D3161EEF8E2}" type="presOf" srcId="{2B95A32A-1924-A54C-92FB-431E47504760}" destId="{4BA7A46C-1EA7-8545-8A61-06B640D9033A}" srcOrd="1" destOrd="0" presId="urn:microsoft.com/office/officeart/2008/layout/HorizontalMultiLevelHierarchy"/>
    <dgm:cxn modelId="{0CA2E3D0-E2FA-BA41-928C-D321826D966E}" type="presOf" srcId="{FA4D4F89-0C34-694C-91F3-8564BB6D7777}" destId="{B63E3AD0-50A3-E74A-9B1D-5C0250EE1BD4}" srcOrd="0" destOrd="0" presId="urn:microsoft.com/office/officeart/2008/layout/HorizontalMultiLevelHierarchy"/>
    <dgm:cxn modelId="{D98F1BD5-D7E4-3A42-BE2E-C21F99748FE8}" type="presOf" srcId="{311E9C1D-3BE3-704A-AEFA-C48D33910620}" destId="{F0289316-31B6-D341-AE8B-5A932FC75EA2}" srcOrd="0" destOrd="0" presId="urn:microsoft.com/office/officeart/2008/layout/HorizontalMultiLevelHierarchy"/>
    <dgm:cxn modelId="{5A3D66D5-C6FD-1146-8C70-B394A206D6EE}" type="presOf" srcId="{D084CF5B-CDBB-5B4B-B6BC-90F35FFC455E}" destId="{ED081236-ED1E-9942-A66C-E372B43CDE27}" srcOrd="0" destOrd="0" presId="urn:microsoft.com/office/officeart/2008/layout/HorizontalMultiLevelHierarchy"/>
    <dgm:cxn modelId="{132904D6-8628-2B47-94D8-D6071E5D1A58}" srcId="{22729828-1381-5240-BB67-DF20D7EBECF7}" destId="{039EACE4-C38C-7F46-90B5-F589B0B47BBA}" srcOrd="0" destOrd="0" parTransId="{F3C0C65C-9253-0240-A40B-A9071E5B9693}" sibTransId="{562FCE1F-5F3D-5F4E-9FAC-0132153A4BED}"/>
    <dgm:cxn modelId="{4FAF7DD9-67CA-2840-AC80-FCADBE5300A9}" type="presOf" srcId="{6B198D31-DD51-EA4B-BDBE-482AB7FF8345}" destId="{44C6FEE3-DF2C-9B44-96FC-A43A92634E33}" srcOrd="0" destOrd="0" presId="urn:microsoft.com/office/officeart/2008/layout/HorizontalMultiLevelHierarchy"/>
    <dgm:cxn modelId="{CAF077E0-992D-024E-B904-FAB80C96B81D}" type="presOf" srcId="{8DF73969-0E5A-7049-B8F8-C693EAAD6245}" destId="{4B6E22A3-55C5-254B-8CC5-8C95A9096E2E}" srcOrd="1" destOrd="0" presId="urn:microsoft.com/office/officeart/2008/layout/HorizontalMultiLevelHierarchy"/>
    <dgm:cxn modelId="{63188DE0-DAC4-9645-9894-B3D5FC9ABB4C}" type="presOf" srcId="{6F938901-1C2D-6D4D-8C43-F287124BF865}" destId="{0F00B0AD-F0C9-0F42-B2F7-C0B8BABCE2ED}" srcOrd="1" destOrd="0" presId="urn:microsoft.com/office/officeart/2008/layout/HorizontalMultiLevelHierarchy"/>
    <dgm:cxn modelId="{9FA128E1-8004-364D-9025-4861B922FE58}" srcId="{2BC1DBB9-4944-EB48-A813-097592D4EBAE}" destId="{0AD08BF7-BA38-134A-BC49-35F26862631A}" srcOrd="2" destOrd="0" parTransId="{4CD57B43-8029-634C-8F99-746FCBF84418}" sibTransId="{30FFDE5C-32F8-B743-9D5F-69E7D9A8D1F2}"/>
    <dgm:cxn modelId="{FBD6BFEB-FF5A-484C-8BC0-034EB10CDF63}" type="presOf" srcId="{16EB071E-CB10-A042-8857-58CA51282990}" destId="{C7F10962-C0A2-5C42-A367-FC3A4872925E}" srcOrd="1" destOrd="0" presId="urn:microsoft.com/office/officeart/2008/layout/HorizontalMultiLevelHierarchy"/>
    <dgm:cxn modelId="{EBB51DEE-93D6-0449-96BA-B2F067E27840}" type="presOf" srcId="{4C36B17E-E72F-8845-B128-7A6E75547F8B}" destId="{6B65BF80-4655-B849-B9BD-EDA3CE354433}" srcOrd="0" destOrd="0" presId="urn:microsoft.com/office/officeart/2008/layout/HorizontalMultiLevelHierarchy"/>
    <dgm:cxn modelId="{7DD3C5F1-918C-0C4D-A016-E8BD09C656C5}" type="presOf" srcId="{EE243C3F-32F8-B441-ACD4-B4BFDC5324A7}" destId="{B1A52B81-EAFD-BA47-93D6-18EF8DEA612D}" srcOrd="0" destOrd="0" presId="urn:microsoft.com/office/officeart/2008/layout/HorizontalMultiLevelHierarchy"/>
    <dgm:cxn modelId="{F008EAF3-CD90-754D-8111-EDA28DB13199}" type="presOf" srcId="{EE243C3F-32F8-B441-ACD4-B4BFDC5324A7}" destId="{D5F676EA-79EC-6540-8A7E-50DDDEC0095B}" srcOrd="1" destOrd="0" presId="urn:microsoft.com/office/officeart/2008/layout/HorizontalMultiLevelHierarchy"/>
    <dgm:cxn modelId="{773BCDF5-4FA8-3448-9107-1E0A617468CC}" type="presOf" srcId="{43B70DC0-0D13-5D4F-B0AE-E00A92D6520D}" destId="{36A4A0F0-BBAD-194B-A45D-75A17E4F23DA}" srcOrd="0" destOrd="0" presId="urn:microsoft.com/office/officeart/2008/layout/HorizontalMultiLevelHierarchy"/>
    <dgm:cxn modelId="{7A2ED1FE-377B-EB4D-AEAF-F2CE5E530A0A}" srcId="{039EACE4-C38C-7F46-90B5-F589B0B47BBA}" destId="{75F3AA52-7CA8-2348-9EE1-8E3C5A452713}" srcOrd="3" destOrd="0" parTransId="{8DF73969-0E5A-7049-B8F8-C693EAAD6245}" sibTransId="{6A674DB6-7D95-0F48-AB50-0187ED0A4161}"/>
    <dgm:cxn modelId="{4A1B64FF-14D0-E945-810F-824255C1BC44}" type="presOf" srcId="{04D6E6B1-B056-3245-89E9-D4881D951804}" destId="{3313CB58-5783-594C-AE59-B2926EE0BDC5}" srcOrd="0" destOrd="0" presId="urn:microsoft.com/office/officeart/2008/layout/HorizontalMultiLevelHierarchy"/>
    <dgm:cxn modelId="{D6EB9EC8-299B-844A-A9C2-B617CCFE8411}" type="presParOf" srcId="{49D4AAE3-AE12-4A45-BBF3-42024CDE8072}" destId="{19755455-C7AC-9741-A4F9-3FAC8B13D553}" srcOrd="0" destOrd="0" presId="urn:microsoft.com/office/officeart/2008/layout/HorizontalMultiLevelHierarchy"/>
    <dgm:cxn modelId="{A9893C92-D9A4-EB4A-AA6B-57BBE7ECFEB1}" type="presParOf" srcId="{19755455-C7AC-9741-A4F9-3FAC8B13D553}" destId="{1A6FECDF-1A04-6A4A-8616-F6875A6174FE}" srcOrd="0" destOrd="0" presId="urn:microsoft.com/office/officeart/2008/layout/HorizontalMultiLevelHierarchy"/>
    <dgm:cxn modelId="{6D11B572-A4A2-9F43-9477-8C486961C7DC}" type="presParOf" srcId="{19755455-C7AC-9741-A4F9-3FAC8B13D553}" destId="{F84DD725-4D20-4747-9F1B-A69F1B2039D6}" srcOrd="1" destOrd="0" presId="urn:microsoft.com/office/officeart/2008/layout/HorizontalMultiLevelHierarchy"/>
    <dgm:cxn modelId="{EC0FC390-336C-424E-96AB-5E36D3F952EF}" type="presParOf" srcId="{F84DD725-4D20-4747-9F1B-A69F1B2039D6}" destId="{6B65BF80-4655-B849-B9BD-EDA3CE354433}" srcOrd="0" destOrd="0" presId="urn:microsoft.com/office/officeart/2008/layout/HorizontalMultiLevelHierarchy"/>
    <dgm:cxn modelId="{D94E7B55-9F56-BF49-B112-0D1B99F547E4}" type="presParOf" srcId="{6B65BF80-4655-B849-B9BD-EDA3CE354433}" destId="{096FA253-DC65-8446-8381-5D8F3B6FE26B}" srcOrd="0" destOrd="0" presId="urn:microsoft.com/office/officeart/2008/layout/HorizontalMultiLevelHierarchy"/>
    <dgm:cxn modelId="{1CB9C8E4-142F-A347-A1F8-FA5265A380E2}" type="presParOf" srcId="{F84DD725-4D20-4747-9F1B-A69F1B2039D6}" destId="{96EC9AB5-C9E5-A743-A1FE-93BD2E021E9D}" srcOrd="1" destOrd="0" presId="urn:microsoft.com/office/officeart/2008/layout/HorizontalMultiLevelHierarchy"/>
    <dgm:cxn modelId="{73A64F7A-068C-914A-B768-4A37B74EB5BF}" type="presParOf" srcId="{96EC9AB5-C9E5-A743-A1FE-93BD2E021E9D}" destId="{BB10142B-FBDC-CB44-97C4-411A04E38668}" srcOrd="0" destOrd="0" presId="urn:microsoft.com/office/officeart/2008/layout/HorizontalMultiLevelHierarchy"/>
    <dgm:cxn modelId="{B227A0E0-6B87-674A-A811-FFBA068F813B}" type="presParOf" srcId="{96EC9AB5-C9E5-A743-A1FE-93BD2E021E9D}" destId="{D0AD81D5-E27B-8142-BD21-8CB16C862E5E}" srcOrd="1" destOrd="0" presId="urn:microsoft.com/office/officeart/2008/layout/HorizontalMultiLevelHierarchy"/>
    <dgm:cxn modelId="{B66B030B-9970-7A45-A5AB-4F873BECCD45}" type="presParOf" srcId="{D0AD81D5-E27B-8142-BD21-8CB16C862E5E}" destId="{39A32A0F-95B0-9141-AC1B-C63DBCF314E0}" srcOrd="0" destOrd="0" presId="urn:microsoft.com/office/officeart/2008/layout/HorizontalMultiLevelHierarchy"/>
    <dgm:cxn modelId="{33C9AAE8-0E3F-DE49-AC1A-35DDE26F9753}" type="presParOf" srcId="{39A32A0F-95B0-9141-AC1B-C63DBCF314E0}" destId="{3E66610C-D82A-664C-9DB3-6F6438BF95C2}" srcOrd="0" destOrd="0" presId="urn:microsoft.com/office/officeart/2008/layout/HorizontalMultiLevelHierarchy"/>
    <dgm:cxn modelId="{236CF76C-FC6C-2947-B345-C676A1481971}" type="presParOf" srcId="{D0AD81D5-E27B-8142-BD21-8CB16C862E5E}" destId="{54E39547-8984-C84D-86E1-0913FC2CE8C1}" srcOrd="1" destOrd="0" presId="urn:microsoft.com/office/officeart/2008/layout/HorizontalMultiLevelHierarchy"/>
    <dgm:cxn modelId="{28DF9DE2-F7B9-F647-B731-4E51535C4195}" type="presParOf" srcId="{54E39547-8984-C84D-86E1-0913FC2CE8C1}" destId="{845D9C49-BF88-AF4A-9A55-FF0C5196A5E2}" srcOrd="0" destOrd="0" presId="urn:microsoft.com/office/officeart/2008/layout/HorizontalMultiLevelHierarchy"/>
    <dgm:cxn modelId="{86BECEB9-810E-4741-8A0E-C948D73E0AFD}" type="presParOf" srcId="{54E39547-8984-C84D-86E1-0913FC2CE8C1}" destId="{861ECD47-4B36-114C-85ED-CEBB481D2FDF}" srcOrd="1" destOrd="0" presId="urn:microsoft.com/office/officeart/2008/layout/HorizontalMultiLevelHierarchy"/>
    <dgm:cxn modelId="{864CE6DD-275D-6248-808D-9F27DBDC148E}" type="presParOf" srcId="{D0AD81D5-E27B-8142-BD21-8CB16C862E5E}" destId="{EC0686F7-2EEF-4C45-A6BE-6CF9B22029E6}" srcOrd="2" destOrd="0" presId="urn:microsoft.com/office/officeart/2008/layout/HorizontalMultiLevelHierarchy"/>
    <dgm:cxn modelId="{0D831ED2-9D0A-1545-BC2D-620083555528}" type="presParOf" srcId="{EC0686F7-2EEF-4C45-A6BE-6CF9B22029E6}" destId="{DDD5842E-462C-E44D-8990-4694150DE9B7}" srcOrd="0" destOrd="0" presId="urn:microsoft.com/office/officeart/2008/layout/HorizontalMultiLevelHierarchy"/>
    <dgm:cxn modelId="{A9F2F4B4-B178-674C-87DA-8127F066CE6F}" type="presParOf" srcId="{D0AD81D5-E27B-8142-BD21-8CB16C862E5E}" destId="{3691F6D9-3ECA-2546-A6F0-D7FCBCF670DF}" srcOrd="3" destOrd="0" presId="urn:microsoft.com/office/officeart/2008/layout/HorizontalMultiLevelHierarchy"/>
    <dgm:cxn modelId="{490DB95D-5039-E64D-A3CC-1309B8D99B06}" type="presParOf" srcId="{3691F6D9-3ECA-2546-A6F0-D7FCBCF670DF}" destId="{6B6B83BE-34EC-8649-8D97-EE6571CE18C0}" srcOrd="0" destOrd="0" presId="urn:microsoft.com/office/officeart/2008/layout/HorizontalMultiLevelHierarchy"/>
    <dgm:cxn modelId="{CA113041-F481-BB43-B9B7-C605CBD33C8F}" type="presParOf" srcId="{3691F6D9-3ECA-2546-A6F0-D7FCBCF670DF}" destId="{E235CEF9-40C1-9F45-B31A-09FD1FEF3263}" srcOrd="1" destOrd="0" presId="urn:microsoft.com/office/officeart/2008/layout/HorizontalMultiLevelHierarchy"/>
    <dgm:cxn modelId="{576FC2AC-3A78-824D-B0A9-C646512FE4CF}" type="presParOf" srcId="{D0AD81D5-E27B-8142-BD21-8CB16C862E5E}" destId="{2A4EE218-565F-504B-B1BE-45CACAF2C511}" srcOrd="4" destOrd="0" presId="urn:microsoft.com/office/officeart/2008/layout/HorizontalMultiLevelHierarchy"/>
    <dgm:cxn modelId="{4652F7FD-1021-6B4D-BE77-128DC4F272AC}" type="presParOf" srcId="{2A4EE218-565F-504B-B1BE-45CACAF2C511}" destId="{9B58CEE1-3491-D74C-8D37-535034C2EA8D}" srcOrd="0" destOrd="0" presId="urn:microsoft.com/office/officeart/2008/layout/HorizontalMultiLevelHierarchy"/>
    <dgm:cxn modelId="{90D98BFB-6B8B-EF43-91BB-A2EE39054139}" type="presParOf" srcId="{D0AD81D5-E27B-8142-BD21-8CB16C862E5E}" destId="{922BA6EB-FB0B-DF4E-ACF4-9DEFC498791B}" srcOrd="5" destOrd="0" presId="urn:microsoft.com/office/officeart/2008/layout/HorizontalMultiLevelHierarchy"/>
    <dgm:cxn modelId="{6508028E-46D0-3540-924E-E8185AF48EED}" type="presParOf" srcId="{922BA6EB-FB0B-DF4E-ACF4-9DEFC498791B}" destId="{A5F87840-46B2-3342-B8E2-D28DEA5E03A8}" srcOrd="0" destOrd="0" presId="urn:microsoft.com/office/officeart/2008/layout/HorizontalMultiLevelHierarchy"/>
    <dgm:cxn modelId="{A6B608A8-7888-9140-9005-1528C3EACA9D}" type="presParOf" srcId="{922BA6EB-FB0B-DF4E-ACF4-9DEFC498791B}" destId="{CE30990E-7A95-804B-B719-BB1924956466}" srcOrd="1" destOrd="0" presId="urn:microsoft.com/office/officeart/2008/layout/HorizontalMultiLevelHierarchy"/>
    <dgm:cxn modelId="{980C3DDD-92A3-4641-9C66-0304CF3999B1}" type="presParOf" srcId="{D0AD81D5-E27B-8142-BD21-8CB16C862E5E}" destId="{33404FBC-7BF5-2E48-8280-75DB817D0D86}" srcOrd="6" destOrd="0" presId="urn:microsoft.com/office/officeart/2008/layout/HorizontalMultiLevelHierarchy"/>
    <dgm:cxn modelId="{3B0BA6FA-8287-7141-8EC3-7F7ADF9F9987}" type="presParOf" srcId="{33404FBC-7BF5-2E48-8280-75DB817D0D86}" destId="{0E02A840-C089-1B4B-BA2B-B122F0CED3FD}" srcOrd="0" destOrd="0" presId="urn:microsoft.com/office/officeart/2008/layout/HorizontalMultiLevelHierarchy"/>
    <dgm:cxn modelId="{490B8DA9-0CDB-5B44-8C1A-C170A3A650C7}" type="presParOf" srcId="{D0AD81D5-E27B-8142-BD21-8CB16C862E5E}" destId="{14084A1A-94CA-C949-9585-D2DEDCE78418}" srcOrd="7" destOrd="0" presId="urn:microsoft.com/office/officeart/2008/layout/HorizontalMultiLevelHierarchy"/>
    <dgm:cxn modelId="{C520E1CD-C7C3-3740-BBBF-292033B341C1}" type="presParOf" srcId="{14084A1A-94CA-C949-9585-D2DEDCE78418}" destId="{5173565D-0CBE-C448-985E-FE9CAB22B64A}" srcOrd="0" destOrd="0" presId="urn:microsoft.com/office/officeart/2008/layout/HorizontalMultiLevelHierarchy"/>
    <dgm:cxn modelId="{2F5EBBDE-36A1-2F44-BB8D-938D97A7FC1C}" type="presParOf" srcId="{14084A1A-94CA-C949-9585-D2DEDCE78418}" destId="{93EFCA58-5FA1-7443-B057-DA9273E100B9}" srcOrd="1" destOrd="0" presId="urn:microsoft.com/office/officeart/2008/layout/HorizontalMultiLevelHierarchy"/>
    <dgm:cxn modelId="{8702D2DE-EA23-0E49-9437-BAD6537C0EBD}" type="presParOf" srcId="{D0AD81D5-E27B-8142-BD21-8CB16C862E5E}" destId="{FBE04FB2-A8DC-6648-AD69-5FB372CA51C4}" srcOrd="8" destOrd="0" presId="urn:microsoft.com/office/officeart/2008/layout/HorizontalMultiLevelHierarchy"/>
    <dgm:cxn modelId="{0D5D5DC7-4332-7844-B968-03F0E7B471B5}" type="presParOf" srcId="{FBE04FB2-A8DC-6648-AD69-5FB372CA51C4}" destId="{93165F40-CD7B-E74E-93AA-5842136E174E}" srcOrd="0" destOrd="0" presId="urn:microsoft.com/office/officeart/2008/layout/HorizontalMultiLevelHierarchy"/>
    <dgm:cxn modelId="{FC402D1D-6384-F048-BB09-D9F950AF12A1}" type="presParOf" srcId="{D0AD81D5-E27B-8142-BD21-8CB16C862E5E}" destId="{085B5284-A7E1-4142-AA0F-BD54A92F4B03}" srcOrd="9" destOrd="0" presId="urn:microsoft.com/office/officeart/2008/layout/HorizontalMultiLevelHierarchy"/>
    <dgm:cxn modelId="{12D38F0D-08BC-9A4A-8F44-A711ED3E7DF7}" type="presParOf" srcId="{085B5284-A7E1-4142-AA0F-BD54A92F4B03}" destId="{2884BBF7-3BFC-C74F-99DE-47D642646DA6}" srcOrd="0" destOrd="0" presId="urn:microsoft.com/office/officeart/2008/layout/HorizontalMultiLevelHierarchy"/>
    <dgm:cxn modelId="{7180FA08-E3E2-9040-8BF1-2E3C36A99033}" type="presParOf" srcId="{085B5284-A7E1-4142-AA0F-BD54A92F4B03}" destId="{56DC65F9-FBBD-6F43-B675-FCE11DB9E34D}" srcOrd="1" destOrd="0" presId="urn:microsoft.com/office/officeart/2008/layout/HorizontalMultiLevelHierarchy"/>
    <dgm:cxn modelId="{C3C2750C-DC8E-774A-BB4A-2A24302E38F1}" type="presParOf" srcId="{D0AD81D5-E27B-8142-BD21-8CB16C862E5E}" destId="{B1A52B81-EAFD-BA47-93D6-18EF8DEA612D}" srcOrd="10" destOrd="0" presId="urn:microsoft.com/office/officeart/2008/layout/HorizontalMultiLevelHierarchy"/>
    <dgm:cxn modelId="{4827BC14-BEC2-7040-A2F9-77DF348F6F06}" type="presParOf" srcId="{B1A52B81-EAFD-BA47-93D6-18EF8DEA612D}" destId="{D5F676EA-79EC-6540-8A7E-50DDDEC0095B}" srcOrd="0" destOrd="0" presId="urn:microsoft.com/office/officeart/2008/layout/HorizontalMultiLevelHierarchy"/>
    <dgm:cxn modelId="{0F1764E7-B761-C649-AD28-4DEC28B4FF56}" type="presParOf" srcId="{D0AD81D5-E27B-8142-BD21-8CB16C862E5E}" destId="{061D0C23-21FD-4A44-B8D0-64445046F8EE}" srcOrd="11" destOrd="0" presId="urn:microsoft.com/office/officeart/2008/layout/HorizontalMultiLevelHierarchy"/>
    <dgm:cxn modelId="{C6DA70D7-0296-A44A-86DE-2AA380B52124}" type="presParOf" srcId="{061D0C23-21FD-4A44-B8D0-64445046F8EE}" destId="{8592F006-FA5C-E34E-A5E3-0EAA08FFE2FD}" srcOrd="0" destOrd="0" presId="urn:microsoft.com/office/officeart/2008/layout/HorizontalMultiLevelHierarchy"/>
    <dgm:cxn modelId="{185641DC-C790-BE42-95A2-D9DE5EA94FB7}" type="presParOf" srcId="{061D0C23-21FD-4A44-B8D0-64445046F8EE}" destId="{577AAAFD-CAC9-C445-BC05-67E0662955F8}" srcOrd="1" destOrd="0" presId="urn:microsoft.com/office/officeart/2008/layout/HorizontalMultiLevelHierarchy"/>
    <dgm:cxn modelId="{324C7F6C-1FDC-5940-BE89-9288704FFF64}" type="presParOf" srcId="{577AAAFD-CAC9-C445-BC05-67E0662955F8}" destId="{F5A0674B-744E-334D-A2C6-664AA330ED2C}" srcOrd="0" destOrd="0" presId="urn:microsoft.com/office/officeart/2008/layout/HorizontalMultiLevelHierarchy"/>
    <dgm:cxn modelId="{85DB4E3C-B182-1B4F-9E81-576540B74530}" type="presParOf" srcId="{F5A0674B-744E-334D-A2C6-664AA330ED2C}" destId="{50AA4C18-0A25-334B-A02C-4C16E6761AE6}" srcOrd="0" destOrd="0" presId="urn:microsoft.com/office/officeart/2008/layout/HorizontalMultiLevelHierarchy"/>
    <dgm:cxn modelId="{A2E38250-D935-5841-980E-5904C64EB4D4}" type="presParOf" srcId="{577AAAFD-CAC9-C445-BC05-67E0662955F8}" destId="{3C51B931-09C5-D84C-A4DD-569945630AAE}" srcOrd="1" destOrd="0" presId="urn:microsoft.com/office/officeart/2008/layout/HorizontalMultiLevelHierarchy"/>
    <dgm:cxn modelId="{5D33CFE9-C6D7-7E47-9E87-4B0B01A9CDAC}" type="presParOf" srcId="{3C51B931-09C5-D84C-A4DD-569945630AAE}" destId="{980AF956-B7AB-2B4D-A6E6-C55E3B313896}" srcOrd="0" destOrd="0" presId="urn:microsoft.com/office/officeart/2008/layout/HorizontalMultiLevelHierarchy"/>
    <dgm:cxn modelId="{36A3BBCD-0A69-7042-B552-FF7B9DA47147}" type="presParOf" srcId="{3C51B931-09C5-D84C-A4DD-569945630AAE}" destId="{C5C0B12D-0492-DE4C-B4ED-15BC3D28AA4E}" srcOrd="1" destOrd="0" presId="urn:microsoft.com/office/officeart/2008/layout/HorizontalMultiLevelHierarchy"/>
    <dgm:cxn modelId="{C5FDD993-B278-614B-B7DA-7BF214114E60}" type="presParOf" srcId="{577AAAFD-CAC9-C445-BC05-67E0662955F8}" destId="{ED081236-ED1E-9942-A66C-E372B43CDE27}" srcOrd="2" destOrd="0" presId="urn:microsoft.com/office/officeart/2008/layout/HorizontalMultiLevelHierarchy"/>
    <dgm:cxn modelId="{F7252CEB-259A-F147-A6C7-D22A654544EC}" type="presParOf" srcId="{ED081236-ED1E-9942-A66C-E372B43CDE27}" destId="{56D6C17C-5182-C64D-A6FC-316585B3D3F8}" srcOrd="0" destOrd="0" presId="urn:microsoft.com/office/officeart/2008/layout/HorizontalMultiLevelHierarchy"/>
    <dgm:cxn modelId="{07566DE4-0B8B-B146-AEA5-6910AD478000}" type="presParOf" srcId="{577AAAFD-CAC9-C445-BC05-67E0662955F8}" destId="{CA88F828-B434-6C4D-8C75-50531DFE5FCA}" srcOrd="3" destOrd="0" presId="urn:microsoft.com/office/officeart/2008/layout/HorizontalMultiLevelHierarchy"/>
    <dgm:cxn modelId="{418A6796-BDE7-784E-891C-7BD3219D19B3}" type="presParOf" srcId="{CA88F828-B434-6C4D-8C75-50531DFE5FCA}" destId="{6C719A62-655B-9B47-999C-CABF9E8AEFFE}" srcOrd="0" destOrd="0" presId="urn:microsoft.com/office/officeart/2008/layout/HorizontalMultiLevelHierarchy"/>
    <dgm:cxn modelId="{3E5DF6E7-92E5-2B40-A975-3BA2E621E7BF}" type="presParOf" srcId="{CA88F828-B434-6C4D-8C75-50531DFE5FCA}" destId="{6A904A88-FFFD-F247-B319-8C907EB25491}" srcOrd="1" destOrd="0" presId="urn:microsoft.com/office/officeart/2008/layout/HorizontalMultiLevelHierarchy"/>
    <dgm:cxn modelId="{4CF0AC89-8672-ED49-B1F4-9F89AD3F6773}" type="presParOf" srcId="{577AAAFD-CAC9-C445-BC05-67E0662955F8}" destId="{4C109DD9-EECD-124C-AEA5-A5DDED04B35A}" srcOrd="4" destOrd="0" presId="urn:microsoft.com/office/officeart/2008/layout/HorizontalMultiLevelHierarchy"/>
    <dgm:cxn modelId="{33974A52-757D-0949-B1A8-9550EF874FE7}" type="presParOf" srcId="{4C109DD9-EECD-124C-AEA5-A5DDED04B35A}" destId="{7D1F1EC6-7A0B-304C-897A-2722480F37A8}" srcOrd="0" destOrd="0" presId="urn:microsoft.com/office/officeart/2008/layout/HorizontalMultiLevelHierarchy"/>
    <dgm:cxn modelId="{4375A4D7-DBC5-C344-9DE1-B0A061292E1E}" type="presParOf" srcId="{577AAAFD-CAC9-C445-BC05-67E0662955F8}" destId="{B6E51F45-C057-054A-B44C-C34714AF4358}" srcOrd="5" destOrd="0" presId="urn:microsoft.com/office/officeart/2008/layout/HorizontalMultiLevelHierarchy"/>
    <dgm:cxn modelId="{5C5AF3B2-BEE3-A04C-9770-3C5C66748ECC}" type="presParOf" srcId="{B6E51F45-C057-054A-B44C-C34714AF4358}" destId="{E7CD860C-D0B8-A748-84D3-D7D6E7378EE4}" srcOrd="0" destOrd="0" presId="urn:microsoft.com/office/officeart/2008/layout/HorizontalMultiLevelHierarchy"/>
    <dgm:cxn modelId="{021588AC-976E-354B-AD40-15744E8121ED}" type="presParOf" srcId="{B6E51F45-C057-054A-B44C-C34714AF4358}" destId="{019F350C-6862-E341-A2A4-15E004BB937C}" srcOrd="1" destOrd="0" presId="urn:microsoft.com/office/officeart/2008/layout/HorizontalMultiLevelHierarchy"/>
    <dgm:cxn modelId="{5E922317-F9CD-2446-A6A0-3C956897F249}" type="presParOf" srcId="{D0AD81D5-E27B-8142-BD21-8CB16C862E5E}" destId="{EDACBDEB-9F88-E14F-BC24-7E6353114F36}" srcOrd="12" destOrd="0" presId="urn:microsoft.com/office/officeart/2008/layout/HorizontalMultiLevelHierarchy"/>
    <dgm:cxn modelId="{99B3D134-DECD-BA42-AC7E-CA4BB75CBBD2}" type="presParOf" srcId="{EDACBDEB-9F88-E14F-BC24-7E6353114F36}" destId="{B46A8460-EA48-2841-9B16-A0E960B5A7E7}" srcOrd="0" destOrd="0" presId="urn:microsoft.com/office/officeart/2008/layout/HorizontalMultiLevelHierarchy"/>
    <dgm:cxn modelId="{B3446877-ABC0-9C4D-93EA-73371AF06811}" type="presParOf" srcId="{D0AD81D5-E27B-8142-BD21-8CB16C862E5E}" destId="{64C6D0B7-45C8-0B41-BB78-702EA3E67815}" srcOrd="13" destOrd="0" presId="urn:microsoft.com/office/officeart/2008/layout/HorizontalMultiLevelHierarchy"/>
    <dgm:cxn modelId="{660F8F6C-0062-C843-87E4-AD9A95E8F901}" type="presParOf" srcId="{64C6D0B7-45C8-0B41-BB78-702EA3E67815}" destId="{78B6BB46-AAC3-E843-AF91-10A032EBA24F}" srcOrd="0" destOrd="0" presId="urn:microsoft.com/office/officeart/2008/layout/HorizontalMultiLevelHierarchy"/>
    <dgm:cxn modelId="{FC2A4A14-550C-DB4F-9C6C-9992BFA05B89}" type="presParOf" srcId="{64C6D0B7-45C8-0B41-BB78-702EA3E67815}" destId="{E4851B12-4C65-4B40-AED5-A2628B42BD15}" srcOrd="1" destOrd="0" presId="urn:microsoft.com/office/officeart/2008/layout/HorizontalMultiLevelHierarchy"/>
    <dgm:cxn modelId="{032AD2A0-817F-2347-AABA-1241F2AF1701}" type="presParOf" srcId="{F84DD725-4D20-4747-9F1B-A69F1B2039D6}" destId="{3313CB58-5783-594C-AE59-B2926EE0BDC5}" srcOrd="2" destOrd="0" presId="urn:microsoft.com/office/officeart/2008/layout/HorizontalMultiLevelHierarchy"/>
    <dgm:cxn modelId="{D405C0F7-4B75-0A48-8510-895D58111E76}" type="presParOf" srcId="{3313CB58-5783-594C-AE59-B2926EE0BDC5}" destId="{1EED6252-D639-3C49-9CF3-F94877319924}" srcOrd="0" destOrd="0" presId="urn:microsoft.com/office/officeart/2008/layout/HorizontalMultiLevelHierarchy"/>
    <dgm:cxn modelId="{BBEC98F2-4CB5-8443-9017-9A273A1D495D}" type="presParOf" srcId="{F84DD725-4D20-4747-9F1B-A69F1B2039D6}" destId="{4CCE7BE0-2C21-2C4F-B09A-6E7E54AD8C7F}" srcOrd="3" destOrd="0" presId="urn:microsoft.com/office/officeart/2008/layout/HorizontalMultiLevelHierarchy"/>
    <dgm:cxn modelId="{A5579CDB-625E-CE42-A664-23C1DED538BA}" type="presParOf" srcId="{4CCE7BE0-2C21-2C4F-B09A-6E7E54AD8C7F}" destId="{E0977BAD-D2FC-8B45-8D57-6E22AE7C436A}" srcOrd="0" destOrd="0" presId="urn:microsoft.com/office/officeart/2008/layout/HorizontalMultiLevelHierarchy"/>
    <dgm:cxn modelId="{BF9ABE11-B99D-8740-AEE9-437D12A214CC}" type="presParOf" srcId="{4CCE7BE0-2C21-2C4F-B09A-6E7E54AD8C7F}" destId="{4327B134-CEF0-904A-9535-A0D45D8AEDE7}" srcOrd="1" destOrd="0" presId="urn:microsoft.com/office/officeart/2008/layout/HorizontalMultiLevelHierarchy"/>
    <dgm:cxn modelId="{CBCFDD14-840C-4E45-ADC5-9EF3BC940DC4}" type="presParOf" srcId="{F84DD725-4D20-4747-9F1B-A69F1B2039D6}" destId="{1A557212-912D-E04E-8A23-8D8D41E2DB3F}" srcOrd="4" destOrd="0" presId="urn:microsoft.com/office/officeart/2008/layout/HorizontalMultiLevelHierarchy"/>
    <dgm:cxn modelId="{595358EF-C0AB-9045-B1E6-4401E7E3D7C7}" type="presParOf" srcId="{1A557212-912D-E04E-8A23-8D8D41E2DB3F}" destId="{0F00B0AD-F0C9-0F42-B2F7-C0B8BABCE2ED}" srcOrd="0" destOrd="0" presId="urn:microsoft.com/office/officeart/2008/layout/HorizontalMultiLevelHierarchy"/>
    <dgm:cxn modelId="{8307F6D1-9287-5C42-824A-28AE1D6230BF}" type="presParOf" srcId="{F84DD725-4D20-4747-9F1B-A69F1B2039D6}" destId="{543A1AA0-E3B4-9841-8973-398BCE6F028C}" srcOrd="5" destOrd="0" presId="urn:microsoft.com/office/officeart/2008/layout/HorizontalMultiLevelHierarchy"/>
    <dgm:cxn modelId="{81E4882E-4C3F-1842-B6FB-7EAE44840C2B}" type="presParOf" srcId="{543A1AA0-E3B4-9841-8973-398BCE6F028C}" destId="{EB1995CB-128A-9E42-9364-DF13F0F9CD1C}" srcOrd="0" destOrd="0" presId="urn:microsoft.com/office/officeart/2008/layout/HorizontalMultiLevelHierarchy"/>
    <dgm:cxn modelId="{EBE34AE0-8EF8-4842-B42B-CCE07CDDA287}" type="presParOf" srcId="{543A1AA0-E3B4-9841-8973-398BCE6F028C}" destId="{9078B9F6-DF35-AD4E-9654-8D31F4CCC14F}" srcOrd="1" destOrd="0" presId="urn:microsoft.com/office/officeart/2008/layout/HorizontalMultiLevelHierarchy"/>
    <dgm:cxn modelId="{C2859707-0128-4341-975E-5C8AF2F0A6A7}" type="presParOf" srcId="{F84DD725-4D20-4747-9F1B-A69F1B2039D6}" destId="{7A495FDE-1A79-F74C-8199-88CA59E902D0}" srcOrd="6" destOrd="0" presId="urn:microsoft.com/office/officeart/2008/layout/HorizontalMultiLevelHierarchy"/>
    <dgm:cxn modelId="{A7AC6679-A63C-5945-9D7F-44CD5D011814}" type="presParOf" srcId="{7A495FDE-1A79-F74C-8199-88CA59E902D0}" destId="{4B6E22A3-55C5-254B-8CC5-8C95A9096E2E}" srcOrd="0" destOrd="0" presId="urn:microsoft.com/office/officeart/2008/layout/HorizontalMultiLevelHierarchy"/>
    <dgm:cxn modelId="{33D4A86A-ADC2-C045-A2E9-644F5C63FC0E}" type="presParOf" srcId="{F84DD725-4D20-4747-9F1B-A69F1B2039D6}" destId="{19C0F574-1639-0B43-9062-B3E2D10F9FB0}" srcOrd="7" destOrd="0" presId="urn:microsoft.com/office/officeart/2008/layout/HorizontalMultiLevelHierarchy"/>
    <dgm:cxn modelId="{EA243EE6-6461-794C-AA8F-41913E5DD03B}" type="presParOf" srcId="{19C0F574-1639-0B43-9062-B3E2D10F9FB0}" destId="{AEA661C4-65EA-964C-B0D6-216635E4A930}" srcOrd="0" destOrd="0" presId="urn:microsoft.com/office/officeart/2008/layout/HorizontalMultiLevelHierarchy"/>
    <dgm:cxn modelId="{7AD7EC35-5441-494B-8A3D-B1EDD4AA3772}" type="presParOf" srcId="{19C0F574-1639-0B43-9062-B3E2D10F9FB0}" destId="{388EC444-4946-CF44-92B9-16ACC86791BF}" srcOrd="1" destOrd="0" presId="urn:microsoft.com/office/officeart/2008/layout/HorizontalMultiLevelHierarchy"/>
    <dgm:cxn modelId="{5689ADAC-1EB7-E841-8E94-98816C3BD048}" type="presParOf" srcId="{F84DD725-4D20-4747-9F1B-A69F1B2039D6}" destId="{35979671-6570-004C-925A-46637279FCDF}" srcOrd="8" destOrd="0" presId="urn:microsoft.com/office/officeart/2008/layout/HorizontalMultiLevelHierarchy"/>
    <dgm:cxn modelId="{DB56BB9C-5415-A141-B163-1FC760B43661}" type="presParOf" srcId="{35979671-6570-004C-925A-46637279FCDF}" destId="{C5C9B53D-1B84-FD47-B404-F030CEFAE87E}" srcOrd="0" destOrd="0" presId="urn:microsoft.com/office/officeart/2008/layout/HorizontalMultiLevelHierarchy"/>
    <dgm:cxn modelId="{552E5C3F-4357-4C49-94D1-F660C9F77780}" type="presParOf" srcId="{F84DD725-4D20-4747-9F1B-A69F1B2039D6}" destId="{957EA4A8-901D-7D4D-8F55-BBBB85087C5C}" srcOrd="9" destOrd="0" presId="urn:microsoft.com/office/officeart/2008/layout/HorizontalMultiLevelHierarchy"/>
    <dgm:cxn modelId="{0A6107D8-C3FE-3F40-9B88-716320F87FF7}" type="presParOf" srcId="{957EA4A8-901D-7D4D-8F55-BBBB85087C5C}" destId="{06EC923B-DE33-864A-8C10-B041D063A332}" srcOrd="0" destOrd="0" presId="urn:microsoft.com/office/officeart/2008/layout/HorizontalMultiLevelHierarchy"/>
    <dgm:cxn modelId="{60CF0F9D-27DA-D54E-BE6A-803C74C6DB7C}" type="presParOf" srcId="{957EA4A8-901D-7D4D-8F55-BBBB85087C5C}" destId="{4131B8C2-C601-5748-A923-F49576FECE56}" srcOrd="1" destOrd="0" presId="urn:microsoft.com/office/officeart/2008/layout/HorizontalMultiLevelHierarchy"/>
    <dgm:cxn modelId="{85F70ACF-7A96-3B4C-947F-3696BE460C6D}" type="presParOf" srcId="{4131B8C2-C601-5748-A923-F49576FECE56}" destId="{01969590-AAFD-7547-AEE2-CD35933455D1}" srcOrd="0" destOrd="0" presId="urn:microsoft.com/office/officeart/2008/layout/HorizontalMultiLevelHierarchy"/>
    <dgm:cxn modelId="{0961A90D-3CDA-A641-BCD4-841BB84D927E}" type="presParOf" srcId="{01969590-AAFD-7547-AEE2-CD35933455D1}" destId="{6D77ED93-2330-EF49-BF40-290D2707315E}" srcOrd="0" destOrd="0" presId="urn:microsoft.com/office/officeart/2008/layout/HorizontalMultiLevelHierarchy"/>
    <dgm:cxn modelId="{D7C6B5FA-7F05-C544-83C3-42BD25DA2D54}" type="presParOf" srcId="{4131B8C2-C601-5748-A923-F49576FECE56}" destId="{B4B96BED-E731-CB4D-A194-3BC67004A5BE}" srcOrd="1" destOrd="0" presId="urn:microsoft.com/office/officeart/2008/layout/HorizontalMultiLevelHierarchy"/>
    <dgm:cxn modelId="{ED453820-C310-5444-92FF-37151E0D9D4B}" type="presParOf" srcId="{B4B96BED-E731-CB4D-A194-3BC67004A5BE}" destId="{36A4A0F0-BBAD-194B-A45D-75A17E4F23DA}" srcOrd="0" destOrd="0" presId="urn:microsoft.com/office/officeart/2008/layout/HorizontalMultiLevelHierarchy"/>
    <dgm:cxn modelId="{AD4DFBD4-F773-E543-AD01-3629E26358F4}" type="presParOf" srcId="{B4B96BED-E731-CB4D-A194-3BC67004A5BE}" destId="{B9C92971-D144-0849-97F5-7C1D9336979E}" srcOrd="1" destOrd="0" presId="urn:microsoft.com/office/officeart/2008/layout/HorizontalMultiLevelHierarchy"/>
    <dgm:cxn modelId="{E12E4B2C-38C1-394D-8C36-670ACA562262}" type="presParOf" srcId="{4131B8C2-C601-5748-A923-F49576FECE56}" destId="{621CB90F-1688-A049-B288-E5CC88169B9E}" srcOrd="2" destOrd="0" presId="urn:microsoft.com/office/officeart/2008/layout/HorizontalMultiLevelHierarchy"/>
    <dgm:cxn modelId="{5FE7EFA3-B706-DC44-92DF-8479CB9E59A8}" type="presParOf" srcId="{621CB90F-1688-A049-B288-E5CC88169B9E}" destId="{C7F10962-C0A2-5C42-A367-FC3A4872925E}" srcOrd="0" destOrd="0" presId="urn:microsoft.com/office/officeart/2008/layout/HorizontalMultiLevelHierarchy"/>
    <dgm:cxn modelId="{E574C0FE-2B3C-294A-8404-03CBE30DF72C}" type="presParOf" srcId="{4131B8C2-C601-5748-A923-F49576FECE56}" destId="{BC1EBD86-6AE6-8F4C-8373-4A2D42C9105F}" srcOrd="3" destOrd="0" presId="urn:microsoft.com/office/officeart/2008/layout/HorizontalMultiLevelHierarchy"/>
    <dgm:cxn modelId="{959BD4D9-98FE-CD46-AE8B-C263DD0A058D}" type="presParOf" srcId="{BC1EBD86-6AE6-8F4C-8373-4A2D42C9105F}" destId="{C2D64CCE-E834-3740-89A1-C5AD868BEBC6}" srcOrd="0" destOrd="0" presId="urn:microsoft.com/office/officeart/2008/layout/HorizontalMultiLevelHierarchy"/>
    <dgm:cxn modelId="{57CD02DF-9C90-944B-8F2C-910708EACE72}" type="presParOf" srcId="{BC1EBD86-6AE6-8F4C-8373-4A2D42C9105F}" destId="{5D7204D4-A834-2142-AB3D-4446FFA1CEEC}" srcOrd="1" destOrd="0" presId="urn:microsoft.com/office/officeart/2008/layout/HorizontalMultiLevelHierarchy"/>
    <dgm:cxn modelId="{A9DC9DFA-DD57-E14A-B6C5-BCB5E40D0E2D}" type="presParOf" srcId="{5D7204D4-A834-2142-AB3D-4446FFA1CEEC}" destId="{AC669B4B-5EE9-1C40-98D9-F3D6F6637901}" srcOrd="0" destOrd="0" presId="urn:microsoft.com/office/officeart/2008/layout/HorizontalMultiLevelHierarchy"/>
    <dgm:cxn modelId="{2FDCFAB9-65F8-A64D-A465-70D73AD46D69}" type="presParOf" srcId="{AC669B4B-5EE9-1C40-98D9-F3D6F6637901}" destId="{4BA7A46C-1EA7-8545-8A61-06B640D9033A}" srcOrd="0" destOrd="0" presId="urn:microsoft.com/office/officeart/2008/layout/HorizontalMultiLevelHierarchy"/>
    <dgm:cxn modelId="{36775230-A4AB-ED4F-9871-F17DAB26C00D}" type="presParOf" srcId="{5D7204D4-A834-2142-AB3D-4446FFA1CEEC}" destId="{6C3E190F-9574-BD4D-83A0-5D4AA7FB6014}" srcOrd="1" destOrd="0" presId="urn:microsoft.com/office/officeart/2008/layout/HorizontalMultiLevelHierarchy"/>
    <dgm:cxn modelId="{320BA7BA-F09E-6E42-A6BD-103E3438CF60}" type="presParOf" srcId="{6C3E190F-9574-BD4D-83A0-5D4AA7FB6014}" destId="{74CDB740-174C-9649-8922-62AE28EE0DB8}" srcOrd="0" destOrd="0" presId="urn:microsoft.com/office/officeart/2008/layout/HorizontalMultiLevelHierarchy"/>
    <dgm:cxn modelId="{4BA17122-95E3-944D-A92B-F9187A85548E}" type="presParOf" srcId="{6C3E190F-9574-BD4D-83A0-5D4AA7FB6014}" destId="{2FEC9212-FD50-AF42-B3FC-62A1A4C87323}" srcOrd="1" destOrd="0" presId="urn:microsoft.com/office/officeart/2008/layout/HorizontalMultiLevelHierarchy"/>
    <dgm:cxn modelId="{A640FDBC-E7F6-814A-AE56-0B8B2F4E1630}" type="presParOf" srcId="{5D7204D4-A834-2142-AB3D-4446FFA1CEEC}" destId="{879BF74B-057D-AA46-8D57-6AE7D73AD231}" srcOrd="2" destOrd="0" presId="urn:microsoft.com/office/officeart/2008/layout/HorizontalMultiLevelHierarchy"/>
    <dgm:cxn modelId="{B7A7171F-A0BB-854C-B4C4-0FBD23F1843E}" type="presParOf" srcId="{879BF74B-057D-AA46-8D57-6AE7D73AD231}" destId="{90F3A3A3-93D5-5542-92C4-601FCB2346AC}" srcOrd="0" destOrd="0" presId="urn:microsoft.com/office/officeart/2008/layout/HorizontalMultiLevelHierarchy"/>
    <dgm:cxn modelId="{AA849D45-4F97-0844-9E60-7700096934CC}" type="presParOf" srcId="{5D7204D4-A834-2142-AB3D-4446FFA1CEEC}" destId="{AF1E2271-645D-EE4B-BEDD-6DB4533ACDCB}" srcOrd="3" destOrd="0" presId="urn:microsoft.com/office/officeart/2008/layout/HorizontalMultiLevelHierarchy"/>
    <dgm:cxn modelId="{21F2F756-9F7F-394D-85B5-4E574F20A362}" type="presParOf" srcId="{AF1E2271-645D-EE4B-BEDD-6DB4533ACDCB}" destId="{FA90D331-AE5F-7340-B51B-77D9EC26CAD3}" srcOrd="0" destOrd="0" presId="urn:microsoft.com/office/officeart/2008/layout/HorizontalMultiLevelHierarchy"/>
    <dgm:cxn modelId="{E57500B4-4FBD-1841-A57D-8C6ACFE5ECA8}" type="presParOf" srcId="{AF1E2271-645D-EE4B-BEDD-6DB4533ACDCB}" destId="{D5AF2367-5114-3D40-A451-8A661CAE2BB2}" srcOrd="1" destOrd="0" presId="urn:microsoft.com/office/officeart/2008/layout/HorizontalMultiLevelHierarchy"/>
    <dgm:cxn modelId="{7BB99E5D-8F6F-0348-B6F2-3E6BF49E12EA}" type="presParOf" srcId="{5D7204D4-A834-2142-AB3D-4446FFA1CEEC}" destId="{10EE7151-4D1A-E64B-A97F-135638562757}" srcOrd="4" destOrd="0" presId="urn:microsoft.com/office/officeart/2008/layout/HorizontalMultiLevelHierarchy"/>
    <dgm:cxn modelId="{AE6B83DD-E567-A24C-B711-5B07D4C88995}" type="presParOf" srcId="{10EE7151-4D1A-E64B-A97F-135638562757}" destId="{1F0A9034-B109-6440-8E67-9ED562DFBE4F}" srcOrd="0" destOrd="0" presId="urn:microsoft.com/office/officeart/2008/layout/HorizontalMultiLevelHierarchy"/>
    <dgm:cxn modelId="{790BEAD6-DF7B-C743-8A7C-41232AAE8F70}" type="presParOf" srcId="{5D7204D4-A834-2142-AB3D-4446FFA1CEEC}" destId="{04F897C8-C968-7545-A56E-6EBE7784AD93}" srcOrd="5" destOrd="0" presId="urn:microsoft.com/office/officeart/2008/layout/HorizontalMultiLevelHierarchy"/>
    <dgm:cxn modelId="{3C1C0C50-E3A3-214E-956E-D3420448D495}" type="presParOf" srcId="{04F897C8-C968-7545-A56E-6EBE7784AD93}" destId="{CE363090-8292-564A-BB5A-624198757BD5}" srcOrd="0" destOrd="0" presId="urn:microsoft.com/office/officeart/2008/layout/HorizontalMultiLevelHierarchy"/>
    <dgm:cxn modelId="{C472CF02-EB21-AE41-BAFD-B82471179B92}" type="presParOf" srcId="{04F897C8-C968-7545-A56E-6EBE7784AD93}" destId="{29B5D81C-E685-0648-854B-714C7BB0AEC0}" srcOrd="1" destOrd="0" presId="urn:microsoft.com/office/officeart/2008/layout/HorizontalMultiLevelHierarchy"/>
    <dgm:cxn modelId="{FBBB6640-0F14-7F4B-A10A-6B5CF001A055}" type="presParOf" srcId="{4131B8C2-C601-5748-A923-F49576FECE56}" destId="{B63E3AD0-50A3-E74A-9B1D-5C0250EE1BD4}" srcOrd="4" destOrd="0" presId="urn:microsoft.com/office/officeart/2008/layout/HorizontalMultiLevelHierarchy"/>
    <dgm:cxn modelId="{91DB7F16-4A28-DF41-AB38-8071E96B63F4}" type="presParOf" srcId="{B63E3AD0-50A3-E74A-9B1D-5C0250EE1BD4}" destId="{864EE4D9-61E5-D547-94F8-3641BF22C06A}" srcOrd="0" destOrd="0" presId="urn:microsoft.com/office/officeart/2008/layout/HorizontalMultiLevelHierarchy"/>
    <dgm:cxn modelId="{77304E25-AFF5-6147-A166-4052F143EC01}" type="presParOf" srcId="{4131B8C2-C601-5748-A923-F49576FECE56}" destId="{2D51515C-56EF-C347-B7FB-275366667F23}" srcOrd="5" destOrd="0" presId="urn:microsoft.com/office/officeart/2008/layout/HorizontalMultiLevelHierarchy"/>
    <dgm:cxn modelId="{41984F3F-64DD-BB43-968D-C5C259ED09DE}" type="presParOf" srcId="{2D51515C-56EF-C347-B7FB-275366667F23}" destId="{44C6FEE3-DF2C-9B44-96FC-A43A92634E33}" srcOrd="0" destOrd="0" presId="urn:microsoft.com/office/officeart/2008/layout/HorizontalMultiLevelHierarchy"/>
    <dgm:cxn modelId="{AE1E776C-DB43-FE4E-8431-BB8E099ED06A}" type="presParOf" srcId="{2D51515C-56EF-C347-B7FB-275366667F23}" destId="{93A0AD45-E3FB-084D-9ACA-F82D751DD6E8}" srcOrd="1" destOrd="0" presId="urn:microsoft.com/office/officeart/2008/layout/HorizontalMultiLevelHierarchy"/>
    <dgm:cxn modelId="{22B4F978-EAB3-F64E-AF54-6493F8FF2F31}" type="presParOf" srcId="{4131B8C2-C601-5748-A923-F49576FECE56}" destId="{F0289316-31B6-D341-AE8B-5A932FC75EA2}" srcOrd="6" destOrd="0" presId="urn:microsoft.com/office/officeart/2008/layout/HorizontalMultiLevelHierarchy"/>
    <dgm:cxn modelId="{F22306E3-5903-8D4F-8E67-0706F7425A63}" type="presParOf" srcId="{F0289316-31B6-D341-AE8B-5A932FC75EA2}" destId="{D9A068A3-D163-3E42-8978-7B33D84ED254}" srcOrd="0" destOrd="0" presId="urn:microsoft.com/office/officeart/2008/layout/HorizontalMultiLevelHierarchy"/>
    <dgm:cxn modelId="{157DB7E0-8BB2-E04A-9BAF-49A975E80508}" type="presParOf" srcId="{4131B8C2-C601-5748-A923-F49576FECE56}" destId="{96003544-3CD4-6F41-960A-FC67AD52E856}" srcOrd="7" destOrd="0" presId="urn:microsoft.com/office/officeart/2008/layout/HorizontalMultiLevelHierarchy"/>
    <dgm:cxn modelId="{39F6CA79-B8FF-AC46-B78C-C164EB5D279D}" type="presParOf" srcId="{96003544-3CD4-6F41-960A-FC67AD52E856}" destId="{C38C527E-3D38-AD47-BF8D-79990ABE8C44}" srcOrd="0" destOrd="0" presId="urn:microsoft.com/office/officeart/2008/layout/HorizontalMultiLevelHierarchy"/>
    <dgm:cxn modelId="{6CC1345D-B855-D548-A658-AA943F65C251}" type="presParOf" srcId="{96003544-3CD4-6F41-960A-FC67AD52E856}" destId="{62977203-AEF3-B84C-9911-35111AC41FE8}" srcOrd="1" destOrd="0" presId="urn:microsoft.com/office/officeart/2008/layout/HorizontalMultiLevelHierarchy"/>
  </dgm:cxnLst>
  <dgm:bg/>
  <dgm:whole>
    <a:ln w="9525" cap="flat" cmpd="sng" algn="ctr">
      <a:solidFill>
        <a:schemeClr val="tx1"/>
      </a:solidFill>
      <a:prstDash val="dash"/>
      <a:round/>
      <a:headEnd type="none" w="med" len="med"/>
      <a:tailEnd type="none" w="med" len="med"/>
      <a:extLst>
        <a:ext uri="{C807C97D-BFC1-408E-A445-0C87EB9F89A2}">
          <ask:lineSketchStyleProps xmlns:ask="http://schemas.microsoft.com/office/drawing/2018/sketchyshapes">
            <ask:type>
              <ask:lineSketchNone/>
            </ask:type>
          </ask:lineSketchStyleProps>
        </a:ext>
      </a:extLst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729828-1381-5240-BB67-DF20D7EBECF7}" type="doc">
      <dgm:prSet loTypeId="urn:microsoft.com/office/officeart/2005/8/layout/process4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039EACE4-C38C-7F46-90B5-F589B0B47BBA}">
      <dgm:prSet custT="1"/>
      <dgm:spPr/>
      <dgm:t>
        <a:bodyPr/>
        <a:lstStyle/>
        <a:p>
          <a:r>
            <a:rPr lang="en-US" sz="1400" dirty="0"/>
            <a:t>Load charge file </a:t>
          </a:r>
          <a:endParaRPr lang="en-GB" sz="1400" dirty="0"/>
        </a:p>
      </dgm:t>
    </dgm:pt>
    <dgm:pt modelId="{F3C0C65C-9253-0240-A40B-A9071E5B9693}" type="parTrans" cxnId="{132904D6-8628-2B47-94D8-D6071E5D1A58}">
      <dgm:prSet/>
      <dgm:spPr/>
      <dgm:t>
        <a:bodyPr/>
        <a:lstStyle/>
        <a:p>
          <a:endParaRPr lang="en-GB"/>
        </a:p>
      </dgm:t>
    </dgm:pt>
    <dgm:pt modelId="{562FCE1F-5F3D-5F4E-9FAC-0132153A4BED}" type="sibTrans" cxnId="{132904D6-8628-2B47-94D8-D6071E5D1A58}">
      <dgm:prSet/>
      <dgm:spPr/>
      <dgm:t>
        <a:bodyPr/>
        <a:lstStyle/>
        <a:p>
          <a:endParaRPr lang="en-GB"/>
        </a:p>
      </dgm:t>
    </dgm:pt>
    <dgm:pt modelId="{1527671E-47D3-4143-9EE1-75B92B492230}">
      <dgm:prSet/>
      <dgm:spPr/>
      <dgm:t>
        <a:bodyPr/>
        <a:lstStyle/>
        <a:p>
          <a:r>
            <a:rPr lang="en-US" dirty="0"/>
            <a:t>Filter events</a:t>
          </a:r>
          <a:endParaRPr lang="en-GB" dirty="0"/>
        </a:p>
      </dgm:t>
    </dgm:pt>
    <dgm:pt modelId="{C83FB875-6D5B-F14B-A934-EE2C9085D626}" type="parTrans" cxnId="{3F6F4E74-A839-0C45-A7D7-58D413DC6271}">
      <dgm:prSet/>
      <dgm:spPr/>
      <dgm:t>
        <a:bodyPr/>
        <a:lstStyle/>
        <a:p>
          <a:endParaRPr lang="en-GB"/>
        </a:p>
      </dgm:t>
    </dgm:pt>
    <dgm:pt modelId="{1A2FBE9F-8C42-D646-940A-14ACC7628062}" type="sibTrans" cxnId="{3F6F4E74-A839-0C45-A7D7-58D413DC6271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FEF5719D-0DE9-384E-8F4B-3AAF840F781E}">
          <dgm:prSet/>
          <dgm:spPr/>
          <dgm:t>
            <a:bodyPr/>
            <a:lstStyle/>
            <a:p>
              <a14:m>
                <m:oMath xmlns:m="http://schemas.openxmlformats.org/officeDocument/2006/math">
                  <m:r>
                    <a:rPr lang="en-US" i="1" smtClean="0">
                      <a:latin typeface="Cambria Math" panose="02040503050406030204" pitchFamily="18" charset="0"/>
                    </a:rPr>
                    <m:t>~ </m:t>
                  </m:r>
                  <m:r>
                    <a:rPr lang="en-GB" b="0" i="1" smtClean="0">
                      <a:latin typeface="Cambria Math" panose="02040503050406030204" pitchFamily="18" charset="0"/>
                    </a:rPr>
                    <m:t>3</m:t>
                  </m:r>
                  <m:r>
                    <a:rPr lang="en-US" i="1" smtClean="0">
                      <a:latin typeface="Cambria Math" panose="02040503050406030204" pitchFamily="18" charset="0"/>
                    </a:rPr>
                    <m:t>0 </m:t>
                  </m:r>
                </m:oMath>
              </a14:m>
              <a:r>
                <a:rPr lang="en-US" dirty="0"/>
                <a:t>seconds</a:t>
              </a:r>
              <a:endParaRPr lang="en-GB" dirty="0"/>
            </a:p>
          </dgm:t>
        </dgm:pt>
      </mc:Choice>
      <mc:Fallback xmlns="">
        <dgm:pt modelId="{FEF5719D-0DE9-384E-8F4B-3AAF840F781E}">
          <dgm:prSet/>
          <dgm:spPr/>
          <dgm:t>
            <a:bodyPr/>
            <a:lstStyle/>
            <a:p>
              <a:r>
                <a:rPr lang="en-US" i="0"/>
                <a:t>~ </a:t>
              </a:r>
              <a:r>
                <a:rPr lang="en-GB" b="0" i="0">
                  <a:latin typeface="Cambria Math" panose="02040503050406030204" pitchFamily="18" charset="0"/>
                </a:rPr>
                <a:t>3</a:t>
              </a:r>
              <a:r>
                <a:rPr lang="en-US" i="0"/>
                <a:t>0 </a:t>
              </a:r>
              <a:r>
                <a:rPr lang="en-US" dirty="0"/>
                <a:t>seconds</a:t>
              </a:r>
              <a:endParaRPr lang="en-GB" dirty="0"/>
            </a:p>
          </dgm:t>
        </dgm:pt>
      </mc:Fallback>
    </mc:AlternateContent>
    <dgm:pt modelId="{00007F82-6E06-FC47-A95B-700DF2D26150}" type="parTrans" cxnId="{A7F0973F-A141-AD45-A1D1-AA583EF34C8A}">
      <dgm:prSet/>
      <dgm:spPr/>
      <dgm:t>
        <a:bodyPr/>
        <a:lstStyle/>
        <a:p>
          <a:endParaRPr lang="en-GB"/>
        </a:p>
      </dgm:t>
    </dgm:pt>
    <dgm:pt modelId="{F4F5348F-DB23-DA49-AC1A-55373043A541}" type="sibTrans" cxnId="{A7F0973F-A141-AD45-A1D1-AA583EF34C8A}">
      <dgm:prSet/>
      <dgm:spPr/>
      <dgm:t>
        <a:bodyPr/>
        <a:lstStyle/>
        <a:p>
          <a:endParaRPr lang="en-GB"/>
        </a:p>
      </dgm:t>
    </dgm:pt>
    <dgm:pt modelId="{CAC889A4-4940-9449-A41D-29D3764142FC}">
      <dgm:prSet custT="1"/>
      <dgm:spPr/>
      <dgm:t>
        <a:bodyPr/>
        <a:lstStyle/>
        <a:p>
          <a:r>
            <a:rPr lang="en-US" sz="1400" dirty="0"/>
            <a:t>Load light file</a:t>
          </a:r>
          <a:endParaRPr lang="en-GB" sz="1400" dirty="0"/>
        </a:p>
      </dgm:t>
    </dgm:pt>
    <dgm:pt modelId="{4C36B17E-E72F-8845-B128-7A6E75547F8B}" type="parTrans" cxnId="{4BE79AB1-57D7-8E4B-A38E-36E717222A79}">
      <dgm:prSet/>
      <dgm:spPr/>
      <dgm:t>
        <a:bodyPr/>
        <a:lstStyle/>
        <a:p>
          <a:endParaRPr lang="en-GB"/>
        </a:p>
      </dgm:t>
    </dgm:pt>
    <dgm:pt modelId="{2E7D62DD-5DA0-E24D-9567-B84A006939A6}" type="sibTrans" cxnId="{4BE79AB1-57D7-8E4B-A38E-36E717222A79}">
      <dgm:prSet/>
      <dgm:spPr/>
      <dgm:t>
        <a:bodyPr/>
        <a:lstStyle/>
        <a:p>
          <a:endParaRPr lang="en-GB"/>
        </a:p>
      </dgm:t>
    </dgm:pt>
    <dgm:pt modelId="{AE0438E0-6F3A-FB4B-9A6F-6C78857E13BB}">
      <dgm:prSet/>
      <dgm:spPr/>
      <dgm:t>
        <a:bodyPr/>
        <a:lstStyle/>
        <a:p>
          <a:r>
            <a:rPr lang="en-US"/>
            <a:t>Filter SiPMs</a:t>
          </a:r>
          <a:endParaRPr lang="en-GB"/>
        </a:p>
      </dgm:t>
    </dgm:pt>
    <dgm:pt modelId="{9E4865ED-A030-BC4D-9846-5A104316CDBE}" type="parTrans" cxnId="{354A29E0-053A-0B44-A7B5-9DF1CD4061C4}">
      <dgm:prSet/>
      <dgm:spPr/>
      <dgm:t>
        <a:bodyPr/>
        <a:lstStyle/>
        <a:p>
          <a:endParaRPr lang="en-GB"/>
        </a:p>
      </dgm:t>
    </dgm:pt>
    <dgm:pt modelId="{6F756CD3-E173-F544-9D13-E10FFFC0EB57}" type="sibTrans" cxnId="{354A29E0-053A-0B44-A7B5-9DF1CD4061C4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13EC5087-8B3A-AC48-93E6-C656745CF1F4}">
          <dgm:prSet/>
          <dgm:spPr/>
          <dgm:t>
            <a:bodyPr/>
            <a:lstStyle/>
            <a:p>
              <a14:m>
                <m:oMath xmlns:m="http://schemas.openxmlformats.org/officeDocument/2006/math">
                  <m:r>
                    <a:rPr lang="en-GB" b="0" i="1" smtClean="0">
                      <a:latin typeface="Cambria Math" panose="02040503050406030204" pitchFamily="18" charset="0"/>
                    </a:rPr>
                    <m:t>~ 7</m:t>
                  </m:r>
                </m:oMath>
              </a14:m>
              <a:r>
                <a:rPr lang="en-US" dirty="0"/>
                <a:t> Minutes</a:t>
              </a:r>
              <a:endParaRPr lang="en-GB" dirty="0"/>
            </a:p>
          </dgm:t>
        </dgm:pt>
      </mc:Choice>
      <mc:Fallback xmlns="">
        <dgm:pt modelId="{13EC5087-8B3A-AC48-93E6-C656745CF1F4}">
          <dgm:prSet/>
          <dgm:spPr/>
          <dgm:t>
            <a:bodyPr/>
            <a:lstStyle/>
            <a:p>
              <a:r>
                <a:rPr lang="en-GB" b="0" i="0"/>
                <a:t>~ </a:t>
              </a:r>
              <a:r>
                <a:rPr lang="en-GB" b="0" i="0">
                  <a:latin typeface="Cambria Math" panose="02040503050406030204" pitchFamily="18" charset="0"/>
                </a:rPr>
                <a:t>7</a:t>
              </a:r>
              <a:r>
                <a:rPr lang="en-US" dirty="0"/>
                <a:t> Minutes</a:t>
              </a:r>
              <a:endParaRPr lang="en-GB" dirty="0"/>
            </a:p>
          </dgm:t>
        </dgm:pt>
      </mc:Fallback>
    </mc:AlternateContent>
    <dgm:pt modelId="{CFD7E58A-2BB1-E440-9B57-16CDE2E8C804}" type="parTrans" cxnId="{30553A39-D97F-FF48-A139-FC2B813C3ED4}">
      <dgm:prSet/>
      <dgm:spPr/>
      <dgm:t>
        <a:bodyPr/>
        <a:lstStyle/>
        <a:p>
          <a:endParaRPr lang="en-GB"/>
        </a:p>
      </dgm:t>
    </dgm:pt>
    <dgm:pt modelId="{57D243EC-DC19-8F40-9C9B-399BCB3708BF}" type="sibTrans" cxnId="{30553A39-D97F-FF48-A139-FC2B813C3ED4}">
      <dgm:prSet/>
      <dgm:spPr/>
      <dgm:t>
        <a:bodyPr/>
        <a:lstStyle/>
        <a:p>
          <a:endParaRPr lang="en-GB"/>
        </a:p>
      </dgm:t>
    </dgm:pt>
    <dgm:pt modelId="{6E3D0210-6F0D-C442-B102-5F9FEDD8613B}">
      <dgm:prSet custT="1"/>
      <dgm:spPr/>
      <dgm:t>
        <a:bodyPr/>
        <a:lstStyle/>
        <a:p>
          <a:r>
            <a:rPr lang="en-US" sz="1400" dirty="0"/>
            <a:t>Match events</a:t>
          </a:r>
          <a:endParaRPr lang="en-GB" sz="1400" dirty="0"/>
        </a:p>
      </dgm:t>
    </dgm:pt>
    <dgm:pt modelId="{DF6AB7A7-C4C7-1543-8C36-678A979CBBEC}" type="parTrans" cxnId="{ECE5F6B4-3B8B-F945-BC4A-D1F79DA4A9F3}">
      <dgm:prSet/>
      <dgm:spPr/>
      <dgm:t>
        <a:bodyPr/>
        <a:lstStyle/>
        <a:p>
          <a:endParaRPr lang="en-GB"/>
        </a:p>
      </dgm:t>
    </dgm:pt>
    <dgm:pt modelId="{C5426C6D-5709-4348-8492-2929FB6EEEF6}" type="sibTrans" cxnId="{ECE5F6B4-3B8B-F945-BC4A-D1F79DA4A9F3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00CC1C45-89EB-8941-B61F-03C1BFD001C5}">
          <dgm:prSet/>
          <dgm:spPr/>
          <dgm:t>
            <a:bodyPr/>
            <a:lstStyle/>
            <a:p>
              <a14:m>
                <m:oMath xmlns:m="http://schemas.openxmlformats.org/officeDocument/2006/math">
                  <m:r>
                    <a:rPr lang="en-US" i="1" smtClean="0">
                      <a:latin typeface="Cambria Math" panose="02040503050406030204" pitchFamily="18" charset="0"/>
                    </a:rPr>
                    <m:t>~ </m:t>
                  </m:r>
                  <m:r>
                    <a:rPr lang="en-GB" b="0" i="1" smtClean="0">
                      <a:latin typeface="Cambria Math" panose="02040503050406030204" pitchFamily="18" charset="0"/>
                    </a:rPr>
                    <m:t>30</m:t>
                  </m:r>
                </m:oMath>
              </a14:m>
              <a:r>
                <a:rPr lang="en-GB" dirty="0"/>
                <a:t> Seconds</a:t>
              </a:r>
            </a:p>
          </dgm:t>
        </dgm:pt>
      </mc:Choice>
      <mc:Fallback xmlns="">
        <dgm:pt modelId="{00CC1C45-89EB-8941-B61F-03C1BFD001C5}">
          <dgm:prSet/>
          <dgm:spPr/>
          <dgm:t>
            <a:bodyPr/>
            <a:lstStyle/>
            <a:p>
              <a:r>
                <a:rPr lang="en-US" i="0"/>
                <a:t>~ </a:t>
              </a:r>
              <a:r>
                <a:rPr lang="en-GB" b="0" i="0">
                  <a:latin typeface="Cambria Math" panose="02040503050406030204" pitchFamily="18" charset="0"/>
                </a:rPr>
                <a:t>30</a:t>
              </a:r>
              <a:r>
                <a:rPr lang="en-GB" dirty="0"/>
                <a:t> Seconds</a:t>
              </a:r>
            </a:p>
          </dgm:t>
        </dgm:pt>
      </mc:Fallback>
    </mc:AlternateContent>
    <dgm:pt modelId="{A2BF7598-8E17-494D-AEA7-564D388F7B13}" type="parTrans" cxnId="{DECCA056-9E25-C641-9A0B-FBC9E2097E54}">
      <dgm:prSet/>
      <dgm:spPr/>
      <dgm:t>
        <a:bodyPr/>
        <a:lstStyle/>
        <a:p>
          <a:endParaRPr lang="en-GB"/>
        </a:p>
      </dgm:t>
    </dgm:pt>
    <dgm:pt modelId="{5AB2401C-3327-C046-990A-5B39067553B5}" type="sibTrans" cxnId="{DECCA056-9E25-C641-9A0B-FBC9E2097E54}">
      <dgm:prSet/>
      <dgm:spPr/>
      <dgm:t>
        <a:bodyPr/>
        <a:lstStyle/>
        <a:p>
          <a:endParaRPr lang="en-GB"/>
        </a:p>
      </dgm:t>
    </dgm:pt>
    <dgm:pt modelId="{6424A8A3-797C-F147-BB13-6134006DAC5D}">
      <dgm:prSet custT="1"/>
      <dgm:spPr/>
      <dgm:t>
        <a:bodyPr/>
        <a:lstStyle/>
        <a:p>
          <a:r>
            <a:rPr lang="en-GB" sz="1400" dirty="0"/>
            <a:t>Fit tracks</a:t>
          </a:r>
        </a:p>
      </dgm:t>
    </dgm:pt>
    <dgm:pt modelId="{97B64718-2C35-A047-A49A-8CFAFDE48A67}" type="parTrans" cxnId="{2BD33F6F-F103-894A-BACC-518C5DCC6642}">
      <dgm:prSet/>
      <dgm:spPr/>
      <dgm:t>
        <a:bodyPr/>
        <a:lstStyle/>
        <a:p>
          <a:endParaRPr lang="en-GB"/>
        </a:p>
      </dgm:t>
    </dgm:pt>
    <dgm:pt modelId="{62B49CE7-9265-1D4C-B0D4-92A721264CE2}" type="sibTrans" cxnId="{2BD33F6F-F103-894A-BACC-518C5DCC6642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B1578E3A-71A4-FB41-A09B-0AE3B6185C06}">
          <dgm:prSet/>
          <dgm:spPr/>
          <dgm:t>
            <a:bodyPr/>
            <a:lstStyle/>
            <a:p>
              <a14:m>
                <m:oMath xmlns:m="http://schemas.openxmlformats.org/officeDocument/2006/math">
                  <m:r>
                    <a:rPr lang="en-GB" i="1" dirty="0" smtClean="0">
                      <a:latin typeface="Cambria Math" panose="02040503050406030204" pitchFamily="18" charset="0"/>
                    </a:rPr>
                    <m:t>~ </m:t>
                  </m:r>
                  <m:r>
                    <a:rPr lang="en-GB" b="0" i="1" dirty="0" smtClean="0">
                      <a:latin typeface="Cambria Math" panose="02040503050406030204" pitchFamily="18" charset="0"/>
                    </a:rPr>
                    <m:t>40</m:t>
                  </m:r>
                </m:oMath>
              </a14:m>
              <a:r>
                <a:rPr lang="en-GB" dirty="0"/>
                <a:t> Minutes</a:t>
              </a:r>
            </a:p>
          </dgm:t>
        </dgm:pt>
      </mc:Choice>
      <mc:Fallback xmlns="">
        <dgm:pt modelId="{B1578E3A-71A4-FB41-A09B-0AE3B6185C06}">
          <dgm:prSet/>
          <dgm:spPr/>
          <dgm:t>
            <a:bodyPr/>
            <a:lstStyle/>
            <a:p>
              <a:r>
                <a:rPr lang="en-GB" i="0" dirty="0">
                  <a:latin typeface="Cambria Math" panose="02040503050406030204" pitchFamily="18" charset="0"/>
                </a:rPr>
                <a:t>~ </a:t>
              </a:r>
              <a:r>
                <a:rPr lang="en-GB" b="0" i="0" dirty="0">
                  <a:latin typeface="Cambria Math" panose="02040503050406030204" pitchFamily="18" charset="0"/>
                </a:rPr>
                <a:t>40</a:t>
              </a:r>
              <a:r>
                <a:rPr lang="en-GB" dirty="0"/>
                <a:t> Minutes</a:t>
              </a:r>
            </a:p>
          </dgm:t>
        </dgm:pt>
      </mc:Fallback>
    </mc:AlternateContent>
    <dgm:pt modelId="{551AD8DD-0401-F04F-8417-8667CE558D7A}" type="parTrans" cxnId="{BD17FB98-C0CE-944E-BF92-CFBDFA62BFA7}">
      <dgm:prSet/>
      <dgm:spPr/>
      <dgm:t>
        <a:bodyPr/>
        <a:lstStyle/>
        <a:p>
          <a:endParaRPr lang="en-GB"/>
        </a:p>
      </dgm:t>
    </dgm:pt>
    <dgm:pt modelId="{4496C93C-606E-5248-8692-51F149C485C8}" type="sibTrans" cxnId="{BD17FB98-C0CE-944E-BF92-CFBDFA62BFA7}">
      <dgm:prSet/>
      <dgm:spPr/>
      <dgm:t>
        <a:bodyPr/>
        <a:lstStyle/>
        <a:p>
          <a:endParaRPr lang="en-GB"/>
        </a:p>
      </dgm:t>
    </dgm:pt>
    <dgm:pt modelId="{EABDABE3-555A-4642-BF25-4BA270786083}" type="pres">
      <dgm:prSet presAssocID="{22729828-1381-5240-BB67-DF20D7EBECF7}" presName="Name0" presStyleCnt="0">
        <dgm:presLayoutVars>
          <dgm:dir/>
          <dgm:animLvl val="lvl"/>
          <dgm:resizeHandles val="exact"/>
        </dgm:presLayoutVars>
      </dgm:prSet>
      <dgm:spPr/>
    </dgm:pt>
    <dgm:pt modelId="{962DF9AD-BC82-C64D-933E-02D3FC52A7C4}" type="pres">
      <dgm:prSet presAssocID="{6424A8A3-797C-F147-BB13-6134006DAC5D}" presName="boxAndChildren" presStyleCnt="0"/>
      <dgm:spPr/>
    </dgm:pt>
    <dgm:pt modelId="{015255D5-A438-014F-8488-61D1EC093C1B}" type="pres">
      <dgm:prSet presAssocID="{6424A8A3-797C-F147-BB13-6134006DAC5D}" presName="parentTextBox" presStyleLbl="node1" presStyleIdx="0" presStyleCnt="4"/>
      <dgm:spPr/>
    </dgm:pt>
    <dgm:pt modelId="{6DB407D9-96A8-834B-A230-42625E472E81}" type="pres">
      <dgm:prSet presAssocID="{6424A8A3-797C-F147-BB13-6134006DAC5D}" presName="entireBox" presStyleLbl="node1" presStyleIdx="0" presStyleCnt="4"/>
      <dgm:spPr/>
    </dgm:pt>
    <dgm:pt modelId="{EC8390DB-F7CC-CE44-B0EA-6856BE3B714E}" type="pres">
      <dgm:prSet presAssocID="{6424A8A3-797C-F147-BB13-6134006DAC5D}" presName="descendantBox" presStyleCnt="0"/>
      <dgm:spPr/>
    </dgm:pt>
    <dgm:pt modelId="{36FECA9A-4AA5-694E-BDAE-8077699A0078}" type="pres">
      <dgm:prSet presAssocID="{B1578E3A-71A4-FB41-A09B-0AE3B6185C06}" presName="childTextBox" presStyleLbl="fgAccFollowNode1" presStyleIdx="0" presStyleCnt="6">
        <dgm:presLayoutVars>
          <dgm:bulletEnabled val="1"/>
        </dgm:presLayoutVars>
      </dgm:prSet>
      <dgm:spPr/>
    </dgm:pt>
    <dgm:pt modelId="{50FB2A76-9ADF-434E-BD86-4F164093DD69}" type="pres">
      <dgm:prSet presAssocID="{C5426C6D-5709-4348-8492-2929FB6EEEF6}" presName="sp" presStyleCnt="0"/>
      <dgm:spPr/>
    </dgm:pt>
    <dgm:pt modelId="{D2A6E8F2-4342-C64E-B0B9-B9DD135AC4C8}" type="pres">
      <dgm:prSet presAssocID="{6E3D0210-6F0D-C442-B102-5F9FEDD8613B}" presName="arrowAndChildren" presStyleCnt="0"/>
      <dgm:spPr/>
    </dgm:pt>
    <dgm:pt modelId="{7B7625FC-7D69-8A48-9A46-D1F8D2279C99}" type="pres">
      <dgm:prSet presAssocID="{6E3D0210-6F0D-C442-B102-5F9FEDD8613B}" presName="parentTextArrow" presStyleLbl="node1" presStyleIdx="0" presStyleCnt="4"/>
      <dgm:spPr/>
    </dgm:pt>
    <dgm:pt modelId="{967EB7D7-424C-BD49-BC4A-A3D9E680CB36}" type="pres">
      <dgm:prSet presAssocID="{6E3D0210-6F0D-C442-B102-5F9FEDD8613B}" presName="arrow" presStyleLbl="node1" presStyleIdx="1" presStyleCnt="4"/>
      <dgm:spPr/>
    </dgm:pt>
    <dgm:pt modelId="{FF8ED86F-7F03-C841-9B55-74AEA3629ACF}" type="pres">
      <dgm:prSet presAssocID="{6E3D0210-6F0D-C442-B102-5F9FEDD8613B}" presName="descendantArrow" presStyleCnt="0"/>
      <dgm:spPr/>
    </dgm:pt>
    <dgm:pt modelId="{D2A53218-5166-0C4A-BD12-5B1945380033}" type="pres">
      <dgm:prSet presAssocID="{00CC1C45-89EB-8941-B61F-03C1BFD001C5}" presName="childTextArrow" presStyleLbl="fgAccFollowNode1" presStyleIdx="1" presStyleCnt="6">
        <dgm:presLayoutVars>
          <dgm:bulletEnabled val="1"/>
        </dgm:presLayoutVars>
      </dgm:prSet>
      <dgm:spPr/>
    </dgm:pt>
    <dgm:pt modelId="{040CCBD7-342B-5E43-A47A-2E4B4D50F5AB}" type="pres">
      <dgm:prSet presAssocID="{2E7D62DD-5DA0-E24D-9567-B84A006939A6}" presName="sp" presStyleCnt="0"/>
      <dgm:spPr/>
    </dgm:pt>
    <dgm:pt modelId="{FA202261-352E-734E-A426-0A85E25FFB3E}" type="pres">
      <dgm:prSet presAssocID="{CAC889A4-4940-9449-A41D-29D3764142FC}" presName="arrowAndChildren" presStyleCnt="0"/>
      <dgm:spPr/>
    </dgm:pt>
    <dgm:pt modelId="{F61D3B80-3121-3146-A278-B376A93B5F99}" type="pres">
      <dgm:prSet presAssocID="{CAC889A4-4940-9449-A41D-29D3764142FC}" presName="parentTextArrow" presStyleLbl="node1" presStyleIdx="1" presStyleCnt="4"/>
      <dgm:spPr/>
    </dgm:pt>
    <dgm:pt modelId="{1D77ADF8-5E79-5B4A-9FDA-F29493845C1E}" type="pres">
      <dgm:prSet presAssocID="{CAC889A4-4940-9449-A41D-29D3764142FC}" presName="arrow" presStyleLbl="node1" presStyleIdx="2" presStyleCnt="4"/>
      <dgm:spPr/>
    </dgm:pt>
    <dgm:pt modelId="{33C88F80-4381-AC40-AE0F-201C3E203907}" type="pres">
      <dgm:prSet presAssocID="{CAC889A4-4940-9449-A41D-29D3764142FC}" presName="descendantArrow" presStyleCnt="0"/>
      <dgm:spPr/>
    </dgm:pt>
    <dgm:pt modelId="{24FADCCC-D0CC-A14C-953F-ED25C5FC2DB5}" type="pres">
      <dgm:prSet presAssocID="{AE0438E0-6F3A-FB4B-9A6F-6C78857E13BB}" presName="childTextArrow" presStyleLbl="fgAccFollowNode1" presStyleIdx="2" presStyleCnt="6">
        <dgm:presLayoutVars>
          <dgm:bulletEnabled val="1"/>
        </dgm:presLayoutVars>
      </dgm:prSet>
      <dgm:spPr/>
    </dgm:pt>
    <dgm:pt modelId="{E0F661D6-54B1-344C-8901-03AB10FEDD2F}" type="pres">
      <dgm:prSet presAssocID="{13EC5087-8B3A-AC48-93E6-C656745CF1F4}" presName="childTextArrow" presStyleLbl="fgAccFollowNode1" presStyleIdx="3" presStyleCnt="6">
        <dgm:presLayoutVars>
          <dgm:bulletEnabled val="1"/>
        </dgm:presLayoutVars>
      </dgm:prSet>
      <dgm:spPr/>
    </dgm:pt>
    <dgm:pt modelId="{B08AB31D-01B6-B742-B335-651BA22B2B8A}" type="pres">
      <dgm:prSet presAssocID="{562FCE1F-5F3D-5F4E-9FAC-0132153A4BED}" presName="sp" presStyleCnt="0"/>
      <dgm:spPr/>
    </dgm:pt>
    <dgm:pt modelId="{640C960E-24A6-E347-8781-A45CF0378278}" type="pres">
      <dgm:prSet presAssocID="{039EACE4-C38C-7F46-90B5-F589B0B47BBA}" presName="arrowAndChildren" presStyleCnt="0"/>
      <dgm:spPr/>
    </dgm:pt>
    <dgm:pt modelId="{2FC89DAD-2FD7-4948-929C-F2838A072F93}" type="pres">
      <dgm:prSet presAssocID="{039EACE4-C38C-7F46-90B5-F589B0B47BBA}" presName="parentTextArrow" presStyleLbl="node1" presStyleIdx="2" presStyleCnt="4"/>
      <dgm:spPr/>
    </dgm:pt>
    <dgm:pt modelId="{0C462E9E-2268-C54B-A3A3-0E51D3DF846F}" type="pres">
      <dgm:prSet presAssocID="{039EACE4-C38C-7F46-90B5-F589B0B47BBA}" presName="arrow" presStyleLbl="node1" presStyleIdx="3" presStyleCnt="4"/>
      <dgm:spPr/>
    </dgm:pt>
    <dgm:pt modelId="{B96A9CFF-043F-BE49-BA91-058726DF5F8E}" type="pres">
      <dgm:prSet presAssocID="{039EACE4-C38C-7F46-90B5-F589B0B47BBA}" presName="descendantArrow" presStyleCnt="0"/>
      <dgm:spPr/>
    </dgm:pt>
    <dgm:pt modelId="{B06BF2E9-449A-054A-A193-495113AAAC0C}" type="pres">
      <dgm:prSet presAssocID="{1527671E-47D3-4143-9EE1-75B92B492230}" presName="childTextArrow" presStyleLbl="fgAccFollowNode1" presStyleIdx="4" presStyleCnt="6">
        <dgm:presLayoutVars>
          <dgm:bulletEnabled val="1"/>
        </dgm:presLayoutVars>
      </dgm:prSet>
      <dgm:spPr/>
    </dgm:pt>
    <dgm:pt modelId="{33AB8161-E8AF-BB40-9C02-92744A29C2D4}" type="pres">
      <dgm:prSet presAssocID="{FEF5719D-0DE9-384E-8F4B-3AAF840F781E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8E8A8E11-2110-E24B-B219-48F2A72CBCF0}" type="presOf" srcId="{13EC5087-8B3A-AC48-93E6-C656745CF1F4}" destId="{E0F661D6-54B1-344C-8901-03AB10FEDD2F}" srcOrd="0" destOrd="0" presId="urn:microsoft.com/office/officeart/2005/8/layout/process4"/>
    <dgm:cxn modelId="{B1E4A716-1A16-CF45-8C6A-AF011C18EDE6}" type="presOf" srcId="{CAC889A4-4940-9449-A41D-29D3764142FC}" destId="{F61D3B80-3121-3146-A278-B376A93B5F99}" srcOrd="0" destOrd="0" presId="urn:microsoft.com/office/officeart/2005/8/layout/process4"/>
    <dgm:cxn modelId="{30553A39-D97F-FF48-A139-FC2B813C3ED4}" srcId="{CAC889A4-4940-9449-A41D-29D3764142FC}" destId="{13EC5087-8B3A-AC48-93E6-C656745CF1F4}" srcOrd="1" destOrd="0" parTransId="{CFD7E58A-2BB1-E440-9B57-16CDE2E8C804}" sibTransId="{57D243EC-DC19-8F40-9C9B-399BCB3708BF}"/>
    <dgm:cxn modelId="{0A5DDF3C-E761-8D44-963E-1A53CD6C373D}" type="presOf" srcId="{AE0438E0-6F3A-FB4B-9A6F-6C78857E13BB}" destId="{24FADCCC-D0CC-A14C-953F-ED25C5FC2DB5}" srcOrd="0" destOrd="0" presId="urn:microsoft.com/office/officeart/2005/8/layout/process4"/>
    <dgm:cxn modelId="{A7F0973F-A141-AD45-A1D1-AA583EF34C8A}" srcId="{039EACE4-C38C-7F46-90B5-F589B0B47BBA}" destId="{FEF5719D-0DE9-384E-8F4B-3AAF840F781E}" srcOrd="1" destOrd="0" parTransId="{00007F82-6E06-FC47-A95B-700DF2D26150}" sibTransId="{F4F5348F-DB23-DA49-AC1A-55373043A541}"/>
    <dgm:cxn modelId="{C2944942-09E9-3A47-A02D-2BEF096CFAE3}" type="presOf" srcId="{039EACE4-C38C-7F46-90B5-F589B0B47BBA}" destId="{2FC89DAD-2FD7-4948-929C-F2838A072F93}" srcOrd="0" destOrd="0" presId="urn:microsoft.com/office/officeart/2005/8/layout/process4"/>
    <dgm:cxn modelId="{E0252149-6F57-7344-8602-E176E827C0A6}" type="presOf" srcId="{039EACE4-C38C-7F46-90B5-F589B0B47BBA}" destId="{0C462E9E-2268-C54B-A3A3-0E51D3DF846F}" srcOrd="1" destOrd="0" presId="urn:microsoft.com/office/officeart/2005/8/layout/process4"/>
    <dgm:cxn modelId="{D9C6744C-5EBA-9644-BE8B-A5C5E9444F9B}" type="presOf" srcId="{6424A8A3-797C-F147-BB13-6134006DAC5D}" destId="{015255D5-A438-014F-8488-61D1EC093C1B}" srcOrd="0" destOrd="0" presId="urn:microsoft.com/office/officeart/2005/8/layout/process4"/>
    <dgm:cxn modelId="{DECCA056-9E25-C641-9A0B-FBC9E2097E54}" srcId="{6E3D0210-6F0D-C442-B102-5F9FEDD8613B}" destId="{00CC1C45-89EB-8941-B61F-03C1BFD001C5}" srcOrd="0" destOrd="0" parTransId="{A2BF7598-8E17-494D-AEA7-564D388F7B13}" sibTransId="{5AB2401C-3327-C046-990A-5B39067553B5}"/>
    <dgm:cxn modelId="{046CA85C-5609-4D40-9264-683C012037F3}" type="presOf" srcId="{B1578E3A-71A4-FB41-A09B-0AE3B6185C06}" destId="{36FECA9A-4AA5-694E-BDAE-8077699A0078}" srcOrd="0" destOrd="0" presId="urn:microsoft.com/office/officeart/2005/8/layout/process4"/>
    <dgm:cxn modelId="{2BD33F6F-F103-894A-BACC-518C5DCC6642}" srcId="{22729828-1381-5240-BB67-DF20D7EBECF7}" destId="{6424A8A3-797C-F147-BB13-6134006DAC5D}" srcOrd="3" destOrd="0" parTransId="{97B64718-2C35-A047-A49A-8CFAFDE48A67}" sibTransId="{62B49CE7-9265-1D4C-B0D4-92A721264CE2}"/>
    <dgm:cxn modelId="{3F6F4E74-A839-0C45-A7D7-58D413DC6271}" srcId="{039EACE4-C38C-7F46-90B5-F589B0B47BBA}" destId="{1527671E-47D3-4143-9EE1-75B92B492230}" srcOrd="0" destOrd="0" parTransId="{C83FB875-6D5B-F14B-A934-EE2C9085D626}" sibTransId="{1A2FBE9F-8C42-D646-940A-14ACC7628062}"/>
    <dgm:cxn modelId="{71C3878E-DEFE-7542-A7D4-D996D8AB80B0}" type="presOf" srcId="{6E3D0210-6F0D-C442-B102-5F9FEDD8613B}" destId="{7B7625FC-7D69-8A48-9A46-D1F8D2279C99}" srcOrd="0" destOrd="0" presId="urn:microsoft.com/office/officeart/2005/8/layout/process4"/>
    <dgm:cxn modelId="{BD17FB98-C0CE-944E-BF92-CFBDFA62BFA7}" srcId="{6424A8A3-797C-F147-BB13-6134006DAC5D}" destId="{B1578E3A-71A4-FB41-A09B-0AE3B6185C06}" srcOrd="0" destOrd="0" parTransId="{551AD8DD-0401-F04F-8417-8667CE558D7A}" sibTransId="{4496C93C-606E-5248-8692-51F149C485C8}"/>
    <dgm:cxn modelId="{58F96C99-9B4A-1B41-A2EA-A9749152A1E5}" type="presOf" srcId="{6424A8A3-797C-F147-BB13-6134006DAC5D}" destId="{6DB407D9-96A8-834B-A230-42625E472E81}" srcOrd="1" destOrd="0" presId="urn:microsoft.com/office/officeart/2005/8/layout/process4"/>
    <dgm:cxn modelId="{2F15B2A7-D0C7-A049-94B9-4FC22CBF7748}" type="presOf" srcId="{6E3D0210-6F0D-C442-B102-5F9FEDD8613B}" destId="{967EB7D7-424C-BD49-BC4A-A3D9E680CB36}" srcOrd="1" destOrd="0" presId="urn:microsoft.com/office/officeart/2005/8/layout/process4"/>
    <dgm:cxn modelId="{7CBEC4A8-1A31-7843-8FEB-C94E5DE96B9E}" type="presOf" srcId="{FEF5719D-0DE9-384E-8F4B-3AAF840F781E}" destId="{33AB8161-E8AF-BB40-9C02-92744A29C2D4}" srcOrd="0" destOrd="0" presId="urn:microsoft.com/office/officeart/2005/8/layout/process4"/>
    <dgm:cxn modelId="{F33AC5AC-0418-DD42-BD0E-D903F0A31AB8}" type="presOf" srcId="{00CC1C45-89EB-8941-B61F-03C1BFD001C5}" destId="{D2A53218-5166-0C4A-BD12-5B1945380033}" srcOrd="0" destOrd="0" presId="urn:microsoft.com/office/officeart/2005/8/layout/process4"/>
    <dgm:cxn modelId="{16030FAF-2F5E-2A44-81B2-3F39477CFB96}" type="presOf" srcId="{CAC889A4-4940-9449-A41D-29D3764142FC}" destId="{1D77ADF8-5E79-5B4A-9FDA-F29493845C1E}" srcOrd="1" destOrd="0" presId="urn:microsoft.com/office/officeart/2005/8/layout/process4"/>
    <dgm:cxn modelId="{4BE79AB1-57D7-8E4B-A38E-36E717222A79}" srcId="{22729828-1381-5240-BB67-DF20D7EBECF7}" destId="{CAC889A4-4940-9449-A41D-29D3764142FC}" srcOrd="1" destOrd="0" parTransId="{4C36B17E-E72F-8845-B128-7A6E75547F8B}" sibTransId="{2E7D62DD-5DA0-E24D-9567-B84A006939A6}"/>
    <dgm:cxn modelId="{ECE5F6B4-3B8B-F945-BC4A-D1F79DA4A9F3}" srcId="{22729828-1381-5240-BB67-DF20D7EBECF7}" destId="{6E3D0210-6F0D-C442-B102-5F9FEDD8613B}" srcOrd="2" destOrd="0" parTransId="{DF6AB7A7-C4C7-1543-8C36-678A979CBBEC}" sibTransId="{C5426C6D-5709-4348-8492-2929FB6EEEF6}"/>
    <dgm:cxn modelId="{CF4D14C3-453E-694E-AB99-F1D1ABF6A550}" type="presOf" srcId="{22729828-1381-5240-BB67-DF20D7EBECF7}" destId="{EABDABE3-555A-4642-BF25-4BA270786083}" srcOrd="0" destOrd="0" presId="urn:microsoft.com/office/officeart/2005/8/layout/process4"/>
    <dgm:cxn modelId="{CA593ED0-BA8C-4C4B-A1FA-30C7420833AE}" type="presOf" srcId="{1527671E-47D3-4143-9EE1-75B92B492230}" destId="{B06BF2E9-449A-054A-A193-495113AAAC0C}" srcOrd="0" destOrd="0" presId="urn:microsoft.com/office/officeart/2005/8/layout/process4"/>
    <dgm:cxn modelId="{132904D6-8628-2B47-94D8-D6071E5D1A58}" srcId="{22729828-1381-5240-BB67-DF20D7EBECF7}" destId="{039EACE4-C38C-7F46-90B5-F589B0B47BBA}" srcOrd="0" destOrd="0" parTransId="{F3C0C65C-9253-0240-A40B-A9071E5B9693}" sibTransId="{562FCE1F-5F3D-5F4E-9FAC-0132153A4BED}"/>
    <dgm:cxn modelId="{354A29E0-053A-0B44-A7B5-9DF1CD4061C4}" srcId="{CAC889A4-4940-9449-A41D-29D3764142FC}" destId="{AE0438E0-6F3A-FB4B-9A6F-6C78857E13BB}" srcOrd="0" destOrd="0" parTransId="{9E4865ED-A030-BC4D-9846-5A104316CDBE}" sibTransId="{6F756CD3-E173-F544-9D13-E10FFFC0EB57}"/>
    <dgm:cxn modelId="{ED8267F2-CF0D-D148-894E-43641F751F49}" type="presParOf" srcId="{EABDABE3-555A-4642-BF25-4BA270786083}" destId="{962DF9AD-BC82-C64D-933E-02D3FC52A7C4}" srcOrd="0" destOrd="0" presId="urn:microsoft.com/office/officeart/2005/8/layout/process4"/>
    <dgm:cxn modelId="{889764EE-9BD5-6145-87F1-8B1622F0D1B9}" type="presParOf" srcId="{962DF9AD-BC82-C64D-933E-02D3FC52A7C4}" destId="{015255D5-A438-014F-8488-61D1EC093C1B}" srcOrd="0" destOrd="0" presId="urn:microsoft.com/office/officeart/2005/8/layout/process4"/>
    <dgm:cxn modelId="{A7C0A625-D265-DC47-A92E-8A43453F5209}" type="presParOf" srcId="{962DF9AD-BC82-C64D-933E-02D3FC52A7C4}" destId="{6DB407D9-96A8-834B-A230-42625E472E81}" srcOrd="1" destOrd="0" presId="urn:microsoft.com/office/officeart/2005/8/layout/process4"/>
    <dgm:cxn modelId="{BA0EF21F-404C-DB41-8D1E-00B7D0881E66}" type="presParOf" srcId="{962DF9AD-BC82-C64D-933E-02D3FC52A7C4}" destId="{EC8390DB-F7CC-CE44-B0EA-6856BE3B714E}" srcOrd="2" destOrd="0" presId="urn:microsoft.com/office/officeart/2005/8/layout/process4"/>
    <dgm:cxn modelId="{8AD9EA11-46B9-DF4B-BB52-3BE8A3874950}" type="presParOf" srcId="{EC8390DB-F7CC-CE44-B0EA-6856BE3B714E}" destId="{36FECA9A-4AA5-694E-BDAE-8077699A0078}" srcOrd="0" destOrd="0" presId="urn:microsoft.com/office/officeart/2005/8/layout/process4"/>
    <dgm:cxn modelId="{A0DA64D5-E3A2-3648-9DBC-80861AE0B118}" type="presParOf" srcId="{EABDABE3-555A-4642-BF25-4BA270786083}" destId="{50FB2A76-9ADF-434E-BD86-4F164093DD69}" srcOrd="1" destOrd="0" presId="urn:microsoft.com/office/officeart/2005/8/layout/process4"/>
    <dgm:cxn modelId="{EFB03290-7B9A-9248-A381-6443D3E68D4F}" type="presParOf" srcId="{EABDABE3-555A-4642-BF25-4BA270786083}" destId="{D2A6E8F2-4342-C64E-B0B9-B9DD135AC4C8}" srcOrd="2" destOrd="0" presId="urn:microsoft.com/office/officeart/2005/8/layout/process4"/>
    <dgm:cxn modelId="{9031AF79-5B09-4648-A84F-E7C8523A025D}" type="presParOf" srcId="{D2A6E8F2-4342-C64E-B0B9-B9DD135AC4C8}" destId="{7B7625FC-7D69-8A48-9A46-D1F8D2279C99}" srcOrd="0" destOrd="0" presId="urn:microsoft.com/office/officeart/2005/8/layout/process4"/>
    <dgm:cxn modelId="{D29B1B59-7FE0-1243-8D61-40EECCD75EAB}" type="presParOf" srcId="{D2A6E8F2-4342-C64E-B0B9-B9DD135AC4C8}" destId="{967EB7D7-424C-BD49-BC4A-A3D9E680CB36}" srcOrd="1" destOrd="0" presId="urn:microsoft.com/office/officeart/2005/8/layout/process4"/>
    <dgm:cxn modelId="{A4FE01EE-7BD3-4046-B9BB-583DFAD3349A}" type="presParOf" srcId="{D2A6E8F2-4342-C64E-B0B9-B9DD135AC4C8}" destId="{FF8ED86F-7F03-C841-9B55-74AEA3629ACF}" srcOrd="2" destOrd="0" presId="urn:microsoft.com/office/officeart/2005/8/layout/process4"/>
    <dgm:cxn modelId="{E2F119D8-E314-E04D-A58B-3045C9294777}" type="presParOf" srcId="{FF8ED86F-7F03-C841-9B55-74AEA3629ACF}" destId="{D2A53218-5166-0C4A-BD12-5B1945380033}" srcOrd="0" destOrd="0" presId="urn:microsoft.com/office/officeart/2005/8/layout/process4"/>
    <dgm:cxn modelId="{5A587ABA-86BE-E148-983C-5154E73875D0}" type="presParOf" srcId="{EABDABE3-555A-4642-BF25-4BA270786083}" destId="{040CCBD7-342B-5E43-A47A-2E4B4D50F5AB}" srcOrd="3" destOrd="0" presId="urn:microsoft.com/office/officeart/2005/8/layout/process4"/>
    <dgm:cxn modelId="{8B85FECF-6B45-244C-8629-A3D4FF8AF6DB}" type="presParOf" srcId="{EABDABE3-555A-4642-BF25-4BA270786083}" destId="{FA202261-352E-734E-A426-0A85E25FFB3E}" srcOrd="4" destOrd="0" presId="urn:microsoft.com/office/officeart/2005/8/layout/process4"/>
    <dgm:cxn modelId="{CC883D0D-4BFD-3B41-ABFE-900230C2EA34}" type="presParOf" srcId="{FA202261-352E-734E-A426-0A85E25FFB3E}" destId="{F61D3B80-3121-3146-A278-B376A93B5F99}" srcOrd="0" destOrd="0" presId="urn:microsoft.com/office/officeart/2005/8/layout/process4"/>
    <dgm:cxn modelId="{4FA94031-8750-ED44-89E6-882CB2E53E03}" type="presParOf" srcId="{FA202261-352E-734E-A426-0A85E25FFB3E}" destId="{1D77ADF8-5E79-5B4A-9FDA-F29493845C1E}" srcOrd="1" destOrd="0" presId="urn:microsoft.com/office/officeart/2005/8/layout/process4"/>
    <dgm:cxn modelId="{675C1DFC-35F0-C94B-9D6A-74C1A65F5C68}" type="presParOf" srcId="{FA202261-352E-734E-A426-0A85E25FFB3E}" destId="{33C88F80-4381-AC40-AE0F-201C3E203907}" srcOrd="2" destOrd="0" presId="urn:microsoft.com/office/officeart/2005/8/layout/process4"/>
    <dgm:cxn modelId="{44E4B7C1-073E-4D40-A18A-6A87CDED291C}" type="presParOf" srcId="{33C88F80-4381-AC40-AE0F-201C3E203907}" destId="{24FADCCC-D0CC-A14C-953F-ED25C5FC2DB5}" srcOrd="0" destOrd="0" presId="urn:microsoft.com/office/officeart/2005/8/layout/process4"/>
    <dgm:cxn modelId="{64782F77-80F6-4F49-A5AE-B47B75CD38A6}" type="presParOf" srcId="{33C88F80-4381-AC40-AE0F-201C3E203907}" destId="{E0F661D6-54B1-344C-8901-03AB10FEDD2F}" srcOrd="1" destOrd="0" presId="urn:microsoft.com/office/officeart/2005/8/layout/process4"/>
    <dgm:cxn modelId="{1CFB6760-1D37-CF41-A2A1-7B59C1A9090B}" type="presParOf" srcId="{EABDABE3-555A-4642-BF25-4BA270786083}" destId="{B08AB31D-01B6-B742-B335-651BA22B2B8A}" srcOrd="5" destOrd="0" presId="urn:microsoft.com/office/officeart/2005/8/layout/process4"/>
    <dgm:cxn modelId="{5B6D73FE-BFD2-AB48-BA6D-1F60648DBDDC}" type="presParOf" srcId="{EABDABE3-555A-4642-BF25-4BA270786083}" destId="{640C960E-24A6-E347-8781-A45CF0378278}" srcOrd="6" destOrd="0" presId="urn:microsoft.com/office/officeart/2005/8/layout/process4"/>
    <dgm:cxn modelId="{DF069DB3-2829-D344-9E06-AA42259A1DD9}" type="presParOf" srcId="{640C960E-24A6-E347-8781-A45CF0378278}" destId="{2FC89DAD-2FD7-4948-929C-F2838A072F93}" srcOrd="0" destOrd="0" presId="urn:microsoft.com/office/officeart/2005/8/layout/process4"/>
    <dgm:cxn modelId="{DA55BA23-D122-0A4F-8B19-FE6BBFD141D8}" type="presParOf" srcId="{640C960E-24A6-E347-8781-A45CF0378278}" destId="{0C462E9E-2268-C54B-A3A3-0E51D3DF846F}" srcOrd="1" destOrd="0" presId="urn:microsoft.com/office/officeart/2005/8/layout/process4"/>
    <dgm:cxn modelId="{32AA688B-F073-014B-AD7B-1B409355D819}" type="presParOf" srcId="{640C960E-24A6-E347-8781-A45CF0378278}" destId="{B96A9CFF-043F-BE49-BA91-058726DF5F8E}" srcOrd="2" destOrd="0" presId="urn:microsoft.com/office/officeart/2005/8/layout/process4"/>
    <dgm:cxn modelId="{657D4FAC-41E7-724A-B237-BBCC8D41A59E}" type="presParOf" srcId="{B96A9CFF-043F-BE49-BA91-058726DF5F8E}" destId="{B06BF2E9-449A-054A-A193-495113AAAC0C}" srcOrd="0" destOrd="0" presId="urn:microsoft.com/office/officeart/2005/8/layout/process4"/>
    <dgm:cxn modelId="{D0E47ACD-AE76-C54C-ABA7-9BDFE8FD0FBD}" type="presParOf" srcId="{B96A9CFF-043F-BE49-BA91-058726DF5F8E}" destId="{33AB8161-E8AF-BB40-9C02-92744A29C2D4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729828-1381-5240-BB67-DF20D7EBECF7}" type="doc">
      <dgm:prSet loTypeId="urn:microsoft.com/office/officeart/2005/8/layout/process4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039EACE4-C38C-7F46-90B5-F589B0B47BBA}">
      <dgm:prSet custT="1"/>
      <dgm:spPr/>
      <dgm:t>
        <a:bodyPr/>
        <a:lstStyle/>
        <a:p>
          <a:r>
            <a:rPr lang="en-US" sz="1400" dirty="0"/>
            <a:t>Load charge file </a:t>
          </a:r>
          <a:endParaRPr lang="en-GB" sz="1400" dirty="0"/>
        </a:p>
      </dgm:t>
    </dgm:pt>
    <dgm:pt modelId="{F3C0C65C-9253-0240-A40B-A9071E5B9693}" type="parTrans" cxnId="{132904D6-8628-2B47-94D8-D6071E5D1A58}">
      <dgm:prSet/>
      <dgm:spPr/>
      <dgm:t>
        <a:bodyPr/>
        <a:lstStyle/>
        <a:p>
          <a:endParaRPr lang="en-GB"/>
        </a:p>
      </dgm:t>
    </dgm:pt>
    <dgm:pt modelId="{562FCE1F-5F3D-5F4E-9FAC-0132153A4BED}" type="sibTrans" cxnId="{132904D6-8628-2B47-94D8-D6071E5D1A58}">
      <dgm:prSet/>
      <dgm:spPr/>
      <dgm:t>
        <a:bodyPr/>
        <a:lstStyle/>
        <a:p>
          <a:endParaRPr lang="en-GB"/>
        </a:p>
      </dgm:t>
    </dgm:pt>
    <dgm:pt modelId="{1527671E-47D3-4143-9EE1-75B92B492230}">
      <dgm:prSet/>
      <dgm:spPr/>
      <dgm:t>
        <a:bodyPr/>
        <a:lstStyle/>
        <a:p>
          <a:r>
            <a:rPr lang="en-US" dirty="0"/>
            <a:t>Filter events</a:t>
          </a:r>
          <a:endParaRPr lang="en-GB" dirty="0"/>
        </a:p>
      </dgm:t>
    </dgm:pt>
    <dgm:pt modelId="{C83FB875-6D5B-F14B-A934-EE2C9085D626}" type="parTrans" cxnId="{3F6F4E74-A839-0C45-A7D7-58D413DC6271}">
      <dgm:prSet/>
      <dgm:spPr/>
      <dgm:t>
        <a:bodyPr/>
        <a:lstStyle/>
        <a:p>
          <a:endParaRPr lang="en-GB"/>
        </a:p>
      </dgm:t>
    </dgm:pt>
    <dgm:pt modelId="{1A2FBE9F-8C42-D646-940A-14ACC7628062}" type="sibTrans" cxnId="{3F6F4E74-A839-0C45-A7D7-58D413DC6271}">
      <dgm:prSet/>
      <dgm:spPr/>
      <dgm:t>
        <a:bodyPr/>
        <a:lstStyle/>
        <a:p>
          <a:endParaRPr lang="en-GB"/>
        </a:p>
      </dgm:t>
    </dgm:pt>
    <dgm:pt modelId="{FEF5719D-0DE9-384E-8F4B-3AAF840F781E}">
      <dgm:prSet/>
      <dgm:spPr>
        <a:blipFill>
          <a:blip xmlns:r="http://schemas.openxmlformats.org/officeDocument/2006/relationships" r:embed="rId1"/>
          <a:stretch>
            <a:fillRect t="-5000" b="-15000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00007F82-6E06-FC47-A95B-700DF2D26150}" type="parTrans" cxnId="{A7F0973F-A141-AD45-A1D1-AA583EF34C8A}">
      <dgm:prSet/>
      <dgm:spPr/>
      <dgm:t>
        <a:bodyPr/>
        <a:lstStyle/>
        <a:p>
          <a:endParaRPr lang="en-GB"/>
        </a:p>
      </dgm:t>
    </dgm:pt>
    <dgm:pt modelId="{F4F5348F-DB23-DA49-AC1A-55373043A541}" type="sibTrans" cxnId="{A7F0973F-A141-AD45-A1D1-AA583EF34C8A}">
      <dgm:prSet/>
      <dgm:spPr/>
      <dgm:t>
        <a:bodyPr/>
        <a:lstStyle/>
        <a:p>
          <a:endParaRPr lang="en-GB"/>
        </a:p>
      </dgm:t>
    </dgm:pt>
    <dgm:pt modelId="{CAC889A4-4940-9449-A41D-29D3764142FC}">
      <dgm:prSet custT="1"/>
      <dgm:spPr/>
      <dgm:t>
        <a:bodyPr/>
        <a:lstStyle/>
        <a:p>
          <a:r>
            <a:rPr lang="en-US" sz="1400" dirty="0"/>
            <a:t>Load light file</a:t>
          </a:r>
          <a:endParaRPr lang="en-GB" sz="1400" dirty="0"/>
        </a:p>
      </dgm:t>
    </dgm:pt>
    <dgm:pt modelId="{4C36B17E-E72F-8845-B128-7A6E75547F8B}" type="parTrans" cxnId="{4BE79AB1-57D7-8E4B-A38E-36E717222A79}">
      <dgm:prSet/>
      <dgm:spPr/>
      <dgm:t>
        <a:bodyPr/>
        <a:lstStyle/>
        <a:p>
          <a:endParaRPr lang="en-GB"/>
        </a:p>
      </dgm:t>
    </dgm:pt>
    <dgm:pt modelId="{2E7D62DD-5DA0-E24D-9567-B84A006939A6}" type="sibTrans" cxnId="{4BE79AB1-57D7-8E4B-A38E-36E717222A79}">
      <dgm:prSet/>
      <dgm:spPr/>
      <dgm:t>
        <a:bodyPr/>
        <a:lstStyle/>
        <a:p>
          <a:endParaRPr lang="en-GB"/>
        </a:p>
      </dgm:t>
    </dgm:pt>
    <dgm:pt modelId="{AE0438E0-6F3A-FB4B-9A6F-6C78857E13BB}">
      <dgm:prSet/>
      <dgm:spPr/>
      <dgm:t>
        <a:bodyPr/>
        <a:lstStyle/>
        <a:p>
          <a:r>
            <a:rPr lang="en-US"/>
            <a:t>Filter SiPMs</a:t>
          </a:r>
          <a:endParaRPr lang="en-GB"/>
        </a:p>
      </dgm:t>
    </dgm:pt>
    <dgm:pt modelId="{9E4865ED-A030-BC4D-9846-5A104316CDBE}" type="parTrans" cxnId="{354A29E0-053A-0B44-A7B5-9DF1CD4061C4}">
      <dgm:prSet/>
      <dgm:spPr/>
      <dgm:t>
        <a:bodyPr/>
        <a:lstStyle/>
        <a:p>
          <a:endParaRPr lang="en-GB"/>
        </a:p>
      </dgm:t>
    </dgm:pt>
    <dgm:pt modelId="{6F756CD3-E173-F544-9D13-E10FFFC0EB57}" type="sibTrans" cxnId="{354A29E0-053A-0B44-A7B5-9DF1CD4061C4}">
      <dgm:prSet/>
      <dgm:spPr/>
      <dgm:t>
        <a:bodyPr/>
        <a:lstStyle/>
        <a:p>
          <a:endParaRPr lang="en-GB"/>
        </a:p>
      </dgm:t>
    </dgm:pt>
    <dgm:pt modelId="{13EC5087-8B3A-AC48-93E6-C656745CF1F4}">
      <dgm:prSet/>
      <dgm:spPr>
        <a:blipFill>
          <a:blip xmlns:r="http://schemas.openxmlformats.org/officeDocument/2006/relationships" r:embed="rId2"/>
          <a:stretch>
            <a:fillRect t="-5000" b="-15000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CFD7E58A-2BB1-E440-9B57-16CDE2E8C804}" type="parTrans" cxnId="{30553A39-D97F-FF48-A139-FC2B813C3ED4}">
      <dgm:prSet/>
      <dgm:spPr/>
      <dgm:t>
        <a:bodyPr/>
        <a:lstStyle/>
        <a:p>
          <a:endParaRPr lang="en-GB"/>
        </a:p>
      </dgm:t>
    </dgm:pt>
    <dgm:pt modelId="{57D243EC-DC19-8F40-9C9B-399BCB3708BF}" type="sibTrans" cxnId="{30553A39-D97F-FF48-A139-FC2B813C3ED4}">
      <dgm:prSet/>
      <dgm:spPr/>
      <dgm:t>
        <a:bodyPr/>
        <a:lstStyle/>
        <a:p>
          <a:endParaRPr lang="en-GB"/>
        </a:p>
      </dgm:t>
    </dgm:pt>
    <dgm:pt modelId="{6E3D0210-6F0D-C442-B102-5F9FEDD8613B}">
      <dgm:prSet custT="1"/>
      <dgm:spPr/>
      <dgm:t>
        <a:bodyPr/>
        <a:lstStyle/>
        <a:p>
          <a:r>
            <a:rPr lang="en-US" sz="1400" dirty="0"/>
            <a:t>Match events</a:t>
          </a:r>
          <a:endParaRPr lang="en-GB" sz="1400" dirty="0"/>
        </a:p>
      </dgm:t>
    </dgm:pt>
    <dgm:pt modelId="{DF6AB7A7-C4C7-1543-8C36-678A979CBBEC}" type="parTrans" cxnId="{ECE5F6B4-3B8B-F945-BC4A-D1F79DA4A9F3}">
      <dgm:prSet/>
      <dgm:spPr/>
      <dgm:t>
        <a:bodyPr/>
        <a:lstStyle/>
        <a:p>
          <a:endParaRPr lang="en-GB"/>
        </a:p>
      </dgm:t>
    </dgm:pt>
    <dgm:pt modelId="{C5426C6D-5709-4348-8492-2929FB6EEEF6}" type="sibTrans" cxnId="{ECE5F6B4-3B8B-F945-BC4A-D1F79DA4A9F3}">
      <dgm:prSet/>
      <dgm:spPr/>
      <dgm:t>
        <a:bodyPr/>
        <a:lstStyle/>
        <a:p>
          <a:endParaRPr lang="en-GB"/>
        </a:p>
      </dgm:t>
    </dgm:pt>
    <dgm:pt modelId="{00CC1C45-89EB-8941-B61F-03C1BFD001C5}">
      <dgm:prSet/>
      <dgm:spPr>
        <a:blipFill>
          <a:blip xmlns:r="http://schemas.openxmlformats.org/officeDocument/2006/relationships" r:embed="rId3"/>
          <a:stretch>
            <a:fillRect t="-5000" b="-15000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A2BF7598-8E17-494D-AEA7-564D388F7B13}" type="parTrans" cxnId="{DECCA056-9E25-C641-9A0B-FBC9E2097E54}">
      <dgm:prSet/>
      <dgm:spPr/>
      <dgm:t>
        <a:bodyPr/>
        <a:lstStyle/>
        <a:p>
          <a:endParaRPr lang="en-GB"/>
        </a:p>
      </dgm:t>
    </dgm:pt>
    <dgm:pt modelId="{5AB2401C-3327-C046-990A-5B39067553B5}" type="sibTrans" cxnId="{DECCA056-9E25-C641-9A0B-FBC9E2097E54}">
      <dgm:prSet/>
      <dgm:spPr/>
      <dgm:t>
        <a:bodyPr/>
        <a:lstStyle/>
        <a:p>
          <a:endParaRPr lang="en-GB"/>
        </a:p>
      </dgm:t>
    </dgm:pt>
    <dgm:pt modelId="{6424A8A3-797C-F147-BB13-6134006DAC5D}">
      <dgm:prSet custT="1"/>
      <dgm:spPr/>
      <dgm:t>
        <a:bodyPr/>
        <a:lstStyle/>
        <a:p>
          <a:r>
            <a:rPr lang="en-GB" sz="1400" dirty="0"/>
            <a:t>Fit tracks</a:t>
          </a:r>
        </a:p>
      </dgm:t>
    </dgm:pt>
    <dgm:pt modelId="{97B64718-2C35-A047-A49A-8CFAFDE48A67}" type="parTrans" cxnId="{2BD33F6F-F103-894A-BACC-518C5DCC6642}">
      <dgm:prSet/>
      <dgm:spPr/>
      <dgm:t>
        <a:bodyPr/>
        <a:lstStyle/>
        <a:p>
          <a:endParaRPr lang="en-GB"/>
        </a:p>
      </dgm:t>
    </dgm:pt>
    <dgm:pt modelId="{62B49CE7-9265-1D4C-B0D4-92A721264CE2}" type="sibTrans" cxnId="{2BD33F6F-F103-894A-BACC-518C5DCC6642}">
      <dgm:prSet/>
      <dgm:spPr/>
      <dgm:t>
        <a:bodyPr/>
        <a:lstStyle/>
        <a:p>
          <a:endParaRPr lang="en-GB"/>
        </a:p>
      </dgm:t>
    </dgm:pt>
    <dgm:pt modelId="{B1578E3A-71A4-FB41-A09B-0AE3B6185C06}">
      <dgm:prSet/>
      <dgm:spPr>
        <a:blipFill>
          <a:blip xmlns:r="http://schemas.openxmlformats.org/officeDocument/2006/relationships" r:embed="rId4"/>
          <a:stretch>
            <a:fillRect t="-10000" b="-15000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551AD8DD-0401-F04F-8417-8667CE558D7A}" type="parTrans" cxnId="{BD17FB98-C0CE-944E-BF92-CFBDFA62BFA7}">
      <dgm:prSet/>
      <dgm:spPr/>
      <dgm:t>
        <a:bodyPr/>
        <a:lstStyle/>
        <a:p>
          <a:endParaRPr lang="en-GB"/>
        </a:p>
      </dgm:t>
    </dgm:pt>
    <dgm:pt modelId="{4496C93C-606E-5248-8692-51F149C485C8}" type="sibTrans" cxnId="{BD17FB98-C0CE-944E-BF92-CFBDFA62BFA7}">
      <dgm:prSet/>
      <dgm:spPr/>
      <dgm:t>
        <a:bodyPr/>
        <a:lstStyle/>
        <a:p>
          <a:endParaRPr lang="en-GB"/>
        </a:p>
      </dgm:t>
    </dgm:pt>
    <dgm:pt modelId="{EABDABE3-555A-4642-BF25-4BA270786083}" type="pres">
      <dgm:prSet presAssocID="{22729828-1381-5240-BB67-DF20D7EBECF7}" presName="Name0" presStyleCnt="0">
        <dgm:presLayoutVars>
          <dgm:dir/>
          <dgm:animLvl val="lvl"/>
          <dgm:resizeHandles val="exact"/>
        </dgm:presLayoutVars>
      </dgm:prSet>
      <dgm:spPr/>
    </dgm:pt>
    <dgm:pt modelId="{962DF9AD-BC82-C64D-933E-02D3FC52A7C4}" type="pres">
      <dgm:prSet presAssocID="{6424A8A3-797C-F147-BB13-6134006DAC5D}" presName="boxAndChildren" presStyleCnt="0"/>
      <dgm:spPr/>
    </dgm:pt>
    <dgm:pt modelId="{015255D5-A438-014F-8488-61D1EC093C1B}" type="pres">
      <dgm:prSet presAssocID="{6424A8A3-797C-F147-BB13-6134006DAC5D}" presName="parentTextBox" presStyleLbl="node1" presStyleIdx="0" presStyleCnt="4"/>
      <dgm:spPr/>
    </dgm:pt>
    <dgm:pt modelId="{6DB407D9-96A8-834B-A230-42625E472E81}" type="pres">
      <dgm:prSet presAssocID="{6424A8A3-797C-F147-BB13-6134006DAC5D}" presName="entireBox" presStyleLbl="node1" presStyleIdx="0" presStyleCnt="4"/>
      <dgm:spPr/>
    </dgm:pt>
    <dgm:pt modelId="{EC8390DB-F7CC-CE44-B0EA-6856BE3B714E}" type="pres">
      <dgm:prSet presAssocID="{6424A8A3-797C-F147-BB13-6134006DAC5D}" presName="descendantBox" presStyleCnt="0"/>
      <dgm:spPr/>
    </dgm:pt>
    <dgm:pt modelId="{36FECA9A-4AA5-694E-BDAE-8077699A0078}" type="pres">
      <dgm:prSet presAssocID="{B1578E3A-71A4-FB41-A09B-0AE3B6185C06}" presName="childTextBox" presStyleLbl="fgAccFollowNode1" presStyleIdx="0" presStyleCnt="6">
        <dgm:presLayoutVars>
          <dgm:bulletEnabled val="1"/>
        </dgm:presLayoutVars>
      </dgm:prSet>
      <dgm:spPr/>
    </dgm:pt>
    <dgm:pt modelId="{50FB2A76-9ADF-434E-BD86-4F164093DD69}" type="pres">
      <dgm:prSet presAssocID="{C5426C6D-5709-4348-8492-2929FB6EEEF6}" presName="sp" presStyleCnt="0"/>
      <dgm:spPr/>
    </dgm:pt>
    <dgm:pt modelId="{D2A6E8F2-4342-C64E-B0B9-B9DD135AC4C8}" type="pres">
      <dgm:prSet presAssocID="{6E3D0210-6F0D-C442-B102-5F9FEDD8613B}" presName="arrowAndChildren" presStyleCnt="0"/>
      <dgm:spPr/>
    </dgm:pt>
    <dgm:pt modelId="{7B7625FC-7D69-8A48-9A46-D1F8D2279C99}" type="pres">
      <dgm:prSet presAssocID="{6E3D0210-6F0D-C442-B102-5F9FEDD8613B}" presName="parentTextArrow" presStyleLbl="node1" presStyleIdx="0" presStyleCnt="4"/>
      <dgm:spPr/>
    </dgm:pt>
    <dgm:pt modelId="{967EB7D7-424C-BD49-BC4A-A3D9E680CB36}" type="pres">
      <dgm:prSet presAssocID="{6E3D0210-6F0D-C442-B102-5F9FEDD8613B}" presName="arrow" presStyleLbl="node1" presStyleIdx="1" presStyleCnt="4"/>
      <dgm:spPr/>
    </dgm:pt>
    <dgm:pt modelId="{FF8ED86F-7F03-C841-9B55-74AEA3629ACF}" type="pres">
      <dgm:prSet presAssocID="{6E3D0210-6F0D-C442-B102-5F9FEDD8613B}" presName="descendantArrow" presStyleCnt="0"/>
      <dgm:spPr/>
    </dgm:pt>
    <dgm:pt modelId="{D2A53218-5166-0C4A-BD12-5B1945380033}" type="pres">
      <dgm:prSet presAssocID="{00CC1C45-89EB-8941-B61F-03C1BFD001C5}" presName="childTextArrow" presStyleLbl="fgAccFollowNode1" presStyleIdx="1" presStyleCnt="6">
        <dgm:presLayoutVars>
          <dgm:bulletEnabled val="1"/>
        </dgm:presLayoutVars>
      </dgm:prSet>
      <dgm:spPr/>
    </dgm:pt>
    <dgm:pt modelId="{040CCBD7-342B-5E43-A47A-2E4B4D50F5AB}" type="pres">
      <dgm:prSet presAssocID="{2E7D62DD-5DA0-E24D-9567-B84A006939A6}" presName="sp" presStyleCnt="0"/>
      <dgm:spPr/>
    </dgm:pt>
    <dgm:pt modelId="{FA202261-352E-734E-A426-0A85E25FFB3E}" type="pres">
      <dgm:prSet presAssocID="{CAC889A4-4940-9449-A41D-29D3764142FC}" presName="arrowAndChildren" presStyleCnt="0"/>
      <dgm:spPr/>
    </dgm:pt>
    <dgm:pt modelId="{F61D3B80-3121-3146-A278-B376A93B5F99}" type="pres">
      <dgm:prSet presAssocID="{CAC889A4-4940-9449-A41D-29D3764142FC}" presName="parentTextArrow" presStyleLbl="node1" presStyleIdx="1" presStyleCnt="4"/>
      <dgm:spPr/>
    </dgm:pt>
    <dgm:pt modelId="{1D77ADF8-5E79-5B4A-9FDA-F29493845C1E}" type="pres">
      <dgm:prSet presAssocID="{CAC889A4-4940-9449-A41D-29D3764142FC}" presName="arrow" presStyleLbl="node1" presStyleIdx="2" presStyleCnt="4"/>
      <dgm:spPr/>
    </dgm:pt>
    <dgm:pt modelId="{33C88F80-4381-AC40-AE0F-201C3E203907}" type="pres">
      <dgm:prSet presAssocID="{CAC889A4-4940-9449-A41D-29D3764142FC}" presName="descendantArrow" presStyleCnt="0"/>
      <dgm:spPr/>
    </dgm:pt>
    <dgm:pt modelId="{24FADCCC-D0CC-A14C-953F-ED25C5FC2DB5}" type="pres">
      <dgm:prSet presAssocID="{AE0438E0-6F3A-FB4B-9A6F-6C78857E13BB}" presName="childTextArrow" presStyleLbl="fgAccFollowNode1" presStyleIdx="2" presStyleCnt="6">
        <dgm:presLayoutVars>
          <dgm:bulletEnabled val="1"/>
        </dgm:presLayoutVars>
      </dgm:prSet>
      <dgm:spPr/>
    </dgm:pt>
    <dgm:pt modelId="{E0F661D6-54B1-344C-8901-03AB10FEDD2F}" type="pres">
      <dgm:prSet presAssocID="{13EC5087-8B3A-AC48-93E6-C656745CF1F4}" presName="childTextArrow" presStyleLbl="fgAccFollowNode1" presStyleIdx="3" presStyleCnt="6">
        <dgm:presLayoutVars>
          <dgm:bulletEnabled val="1"/>
        </dgm:presLayoutVars>
      </dgm:prSet>
      <dgm:spPr/>
    </dgm:pt>
    <dgm:pt modelId="{B08AB31D-01B6-B742-B335-651BA22B2B8A}" type="pres">
      <dgm:prSet presAssocID="{562FCE1F-5F3D-5F4E-9FAC-0132153A4BED}" presName="sp" presStyleCnt="0"/>
      <dgm:spPr/>
    </dgm:pt>
    <dgm:pt modelId="{640C960E-24A6-E347-8781-A45CF0378278}" type="pres">
      <dgm:prSet presAssocID="{039EACE4-C38C-7F46-90B5-F589B0B47BBA}" presName="arrowAndChildren" presStyleCnt="0"/>
      <dgm:spPr/>
    </dgm:pt>
    <dgm:pt modelId="{2FC89DAD-2FD7-4948-929C-F2838A072F93}" type="pres">
      <dgm:prSet presAssocID="{039EACE4-C38C-7F46-90B5-F589B0B47BBA}" presName="parentTextArrow" presStyleLbl="node1" presStyleIdx="2" presStyleCnt="4"/>
      <dgm:spPr/>
    </dgm:pt>
    <dgm:pt modelId="{0C462E9E-2268-C54B-A3A3-0E51D3DF846F}" type="pres">
      <dgm:prSet presAssocID="{039EACE4-C38C-7F46-90B5-F589B0B47BBA}" presName="arrow" presStyleLbl="node1" presStyleIdx="3" presStyleCnt="4"/>
      <dgm:spPr/>
    </dgm:pt>
    <dgm:pt modelId="{B96A9CFF-043F-BE49-BA91-058726DF5F8E}" type="pres">
      <dgm:prSet presAssocID="{039EACE4-C38C-7F46-90B5-F589B0B47BBA}" presName="descendantArrow" presStyleCnt="0"/>
      <dgm:spPr/>
    </dgm:pt>
    <dgm:pt modelId="{B06BF2E9-449A-054A-A193-495113AAAC0C}" type="pres">
      <dgm:prSet presAssocID="{1527671E-47D3-4143-9EE1-75B92B492230}" presName="childTextArrow" presStyleLbl="fgAccFollowNode1" presStyleIdx="4" presStyleCnt="6">
        <dgm:presLayoutVars>
          <dgm:bulletEnabled val="1"/>
        </dgm:presLayoutVars>
      </dgm:prSet>
      <dgm:spPr/>
    </dgm:pt>
    <dgm:pt modelId="{33AB8161-E8AF-BB40-9C02-92744A29C2D4}" type="pres">
      <dgm:prSet presAssocID="{FEF5719D-0DE9-384E-8F4B-3AAF840F781E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8E8A8E11-2110-E24B-B219-48F2A72CBCF0}" type="presOf" srcId="{13EC5087-8B3A-AC48-93E6-C656745CF1F4}" destId="{E0F661D6-54B1-344C-8901-03AB10FEDD2F}" srcOrd="0" destOrd="0" presId="urn:microsoft.com/office/officeart/2005/8/layout/process4"/>
    <dgm:cxn modelId="{B1E4A716-1A16-CF45-8C6A-AF011C18EDE6}" type="presOf" srcId="{CAC889A4-4940-9449-A41D-29D3764142FC}" destId="{F61D3B80-3121-3146-A278-B376A93B5F99}" srcOrd="0" destOrd="0" presId="urn:microsoft.com/office/officeart/2005/8/layout/process4"/>
    <dgm:cxn modelId="{30553A39-D97F-FF48-A139-FC2B813C3ED4}" srcId="{CAC889A4-4940-9449-A41D-29D3764142FC}" destId="{13EC5087-8B3A-AC48-93E6-C656745CF1F4}" srcOrd="1" destOrd="0" parTransId="{CFD7E58A-2BB1-E440-9B57-16CDE2E8C804}" sibTransId="{57D243EC-DC19-8F40-9C9B-399BCB3708BF}"/>
    <dgm:cxn modelId="{0A5DDF3C-E761-8D44-963E-1A53CD6C373D}" type="presOf" srcId="{AE0438E0-6F3A-FB4B-9A6F-6C78857E13BB}" destId="{24FADCCC-D0CC-A14C-953F-ED25C5FC2DB5}" srcOrd="0" destOrd="0" presId="urn:microsoft.com/office/officeart/2005/8/layout/process4"/>
    <dgm:cxn modelId="{A7F0973F-A141-AD45-A1D1-AA583EF34C8A}" srcId="{039EACE4-C38C-7F46-90B5-F589B0B47BBA}" destId="{FEF5719D-0DE9-384E-8F4B-3AAF840F781E}" srcOrd="1" destOrd="0" parTransId="{00007F82-6E06-FC47-A95B-700DF2D26150}" sibTransId="{F4F5348F-DB23-DA49-AC1A-55373043A541}"/>
    <dgm:cxn modelId="{C2944942-09E9-3A47-A02D-2BEF096CFAE3}" type="presOf" srcId="{039EACE4-C38C-7F46-90B5-F589B0B47BBA}" destId="{2FC89DAD-2FD7-4948-929C-F2838A072F93}" srcOrd="0" destOrd="0" presId="urn:microsoft.com/office/officeart/2005/8/layout/process4"/>
    <dgm:cxn modelId="{E0252149-6F57-7344-8602-E176E827C0A6}" type="presOf" srcId="{039EACE4-C38C-7F46-90B5-F589B0B47BBA}" destId="{0C462E9E-2268-C54B-A3A3-0E51D3DF846F}" srcOrd="1" destOrd="0" presId="urn:microsoft.com/office/officeart/2005/8/layout/process4"/>
    <dgm:cxn modelId="{D9C6744C-5EBA-9644-BE8B-A5C5E9444F9B}" type="presOf" srcId="{6424A8A3-797C-F147-BB13-6134006DAC5D}" destId="{015255D5-A438-014F-8488-61D1EC093C1B}" srcOrd="0" destOrd="0" presId="urn:microsoft.com/office/officeart/2005/8/layout/process4"/>
    <dgm:cxn modelId="{DECCA056-9E25-C641-9A0B-FBC9E2097E54}" srcId="{6E3D0210-6F0D-C442-B102-5F9FEDD8613B}" destId="{00CC1C45-89EB-8941-B61F-03C1BFD001C5}" srcOrd="0" destOrd="0" parTransId="{A2BF7598-8E17-494D-AEA7-564D388F7B13}" sibTransId="{5AB2401C-3327-C046-990A-5B39067553B5}"/>
    <dgm:cxn modelId="{046CA85C-5609-4D40-9264-683C012037F3}" type="presOf" srcId="{B1578E3A-71A4-FB41-A09B-0AE3B6185C06}" destId="{36FECA9A-4AA5-694E-BDAE-8077699A0078}" srcOrd="0" destOrd="0" presId="urn:microsoft.com/office/officeart/2005/8/layout/process4"/>
    <dgm:cxn modelId="{2BD33F6F-F103-894A-BACC-518C5DCC6642}" srcId="{22729828-1381-5240-BB67-DF20D7EBECF7}" destId="{6424A8A3-797C-F147-BB13-6134006DAC5D}" srcOrd="3" destOrd="0" parTransId="{97B64718-2C35-A047-A49A-8CFAFDE48A67}" sibTransId="{62B49CE7-9265-1D4C-B0D4-92A721264CE2}"/>
    <dgm:cxn modelId="{3F6F4E74-A839-0C45-A7D7-58D413DC6271}" srcId="{039EACE4-C38C-7F46-90B5-F589B0B47BBA}" destId="{1527671E-47D3-4143-9EE1-75B92B492230}" srcOrd="0" destOrd="0" parTransId="{C83FB875-6D5B-F14B-A934-EE2C9085D626}" sibTransId="{1A2FBE9F-8C42-D646-940A-14ACC7628062}"/>
    <dgm:cxn modelId="{71C3878E-DEFE-7542-A7D4-D996D8AB80B0}" type="presOf" srcId="{6E3D0210-6F0D-C442-B102-5F9FEDD8613B}" destId="{7B7625FC-7D69-8A48-9A46-D1F8D2279C99}" srcOrd="0" destOrd="0" presId="urn:microsoft.com/office/officeart/2005/8/layout/process4"/>
    <dgm:cxn modelId="{BD17FB98-C0CE-944E-BF92-CFBDFA62BFA7}" srcId="{6424A8A3-797C-F147-BB13-6134006DAC5D}" destId="{B1578E3A-71A4-FB41-A09B-0AE3B6185C06}" srcOrd="0" destOrd="0" parTransId="{551AD8DD-0401-F04F-8417-8667CE558D7A}" sibTransId="{4496C93C-606E-5248-8692-51F149C485C8}"/>
    <dgm:cxn modelId="{58F96C99-9B4A-1B41-A2EA-A9749152A1E5}" type="presOf" srcId="{6424A8A3-797C-F147-BB13-6134006DAC5D}" destId="{6DB407D9-96A8-834B-A230-42625E472E81}" srcOrd="1" destOrd="0" presId="urn:microsoft.com/office/officeart/2005/8/layout/process4"/>
    <dgm:cxn modelId="{2F15B2A7-D0C7-A049-94B9-4FC22CBF7748}" type="presOf" srcId="{6E3D0210-6F0D-C442-B102-5F9FEDD8613B}" destId="{967EB7D7-424C-BD49-BC4A-A3D9E680CB36}" srcOrd="1" destOrd="0" presId="urn:microsoft.com/office/officeart/2005/8/layout/process4"/>
    <dgm:cxn modelId="{7CBEC4A8-1A31-7843-8FEB-C94E5DE96B9E}" type="presOf" srcId="{FEF5719D-0DE9-384E-8F4B-3AAF840F781E}" destId="{33AB8161-E8AF-BB40-9C02-92744A29C2D4}" srcOrd="0" destOrd="0" presId="urn:microsoft.com/office/officeart/2005/8/layout/process4"/>
    <dgm:cxn modelId="{F33AC5AC-0418-DD42-BD0E-D903F0A31AB8}" type="presOf" srcId="{00CC1C45-89EB-8941-B61F-03C1BFD001C5}" destId="{D2A53218-5166-0C4A-BD12-5B1945380033}" srcOrd="0" destOrd="0" presId="urn:microsoft.com/office/officeart/2005/8/layout/process4"/>
    <dgm:cxn modelId="{16030FAF-2F5E-2A44-81B2-3F39477CFB96}" type="presOf" srcId="{CAC889A4-4940-9449-A41D-29D3764142FC}" destId="{1D77ADF8-5E79-5B4A-9FDA-F29493845C1E}" srcOrd="1" destOrd="0" presId="urn:microsoft.com/office/officeart/2005/8/layout/process4"/>
    <dgm:cxn modelId="{4BE79AB1-57D7-8E4B-A38E-36E717222A79}" srcId="{22729828-1381-5240-BB67-DF20D7EBECF7}" destId="{CAC889A4-4940-9449-A41D-29D3764142FC}" srcOrd="1" destOrd="0" parTransId="{4C36B17E-E72F-8845-B128-7A6E75547F8B}" sibTransId="{2E7D62DD-5DA0-E24D-9567-B84A006939A6}"/>
    <dgm:cxn modelId="{ECE5F6B4-3B8B-F945-BC4A-D1F79DA4A9F3}" srcId="{22729828-1381-5240-BB67-DF20D7EBECF7}" destId="{6E3D0210-6F0D-C442-B102-5F9FEDD8613B}" srcOrd="2" destOrd="0" parTransId="{DF6AB7A7-C4C7-1543-8C36-678A979CBBEC}" sibTransId="{C5426C6D-5709-4348-8492-2929FB6EEEF6}"/>
    <dgm:cxn modelId="{CF4D14C3-453E-694E-AB99-F1D1ABF6A550}" type="presOf" srcId="{22729828-1381-5240-BB67-DF20D7EBECF7}" destId="{EABDABE3-555A-4642-BF25-4BA270786083}" srcOrd="0" destOrd="0" presId="urn:microsoft.com/office/officeart/2005/8/layout/process4"/>
    <dgm:cxn modelId="{CA593ED0-BA8C-4C4B-A1FA-30C7420833AE}" type="presOf" srcId="{1527671E-47D3-4143-9EE1-75B92B492230}" destId="{B06BF2E9-449A-054A-A193-495113AAAC0C}" srcOrd="0" destOrd="0" presId="urn:microsoft.com/office/officeart/2005/8/layout/process4"/>
    <dgm:cxn modelId="{132904D6-8628-2B47-94D8-D6071E5D1A58}" srcId="{22729828-1381-5240-BB67-DF20D7EBECF7}" destId="{039EACE4-C38C-7F46-90B5-F589B0B47BBA}" srcOrd="0" destOrd="0" parTransId="{F3C0C65C-9253-0240-A40B-A9071E5B9693}" sibTransId="{562FCE1F-5F3D-5F4E-9FAC-0132153A4BED}"/>
    <dgm:cxn modelId="{354A29E0-053A-0B44-A7B5-9DF1CD4061C4}" srcId="{CAC889A4-4940-9449-A41D-29D3764142FC}" destId="{AE0438E0-6F3A-FB4B-9A6F-6C78857E13BB}" srcOrd="0" destOrd="0" parTransId="{9E4865ED-A030-BC4D-9846-5A104316CDBE}" sibTransId="{6F756CD3-E173-F544-9D13-E10FFFC0EB57}"/>
    <dgm:cxn modelId="{ED8267F2-CF0D-D148-894E-43641F751F49}" type="presParOf" srcId="{EABDABE3-555A-4642-BF25-4BA270786083}" destId="{962DF9AD-BC82-C64D-933E-02D3FC52A7C4}" srcOrd="0" destOrd="0" presId="urn:microsoft.com/office/officeart/2005/8/layout/process4"/>
    <dgm:cxn modelId="{889764EE-9BD5-6145-87F1-8B1622F0D1B9}" type="presParOf" srcId="{962DF9AD-BC82-C64D-933E-02D3FC52A7C4}" destId="{015255D5-A438-014F-8488-61D1EC093C1B}" srcOrd="0" destOrd="0" presId="urn:microsoft.com/office/officeart/2005/8/layout/process4"/>
    <dgm:cxn modelId="{A7C0A625-D265-DC47-A92E-8A43453F5209}" type="presParOf" srcId="{962DF9AD-BC82-C64D-933E-02D3FC52A7C4}" destId="{6DB407D9-96A8-834B-A230-42625E472E81}" srcOrd="1" destOrd="0" presId="urn:microsoft.com/office/officeart/2005/8/layout/process4"/>
    <dgm:cxn modelId="{BA0EF21F-404C-DB41-8D1E-00B7D0881E66}" type="presParOf" srcId="{962DF9AD-BC82-C64D-933E-02D3FC52A7C4}" destId="{EC8390DB-F7CC-CE44-B0EA-6856BE3B714E}" srcOrd="2" destOrd="0" presId="urn:microsoft.com/office/officeart/2005/8/layout/process4"/>
    <dgm:cxn modelId="{8AD9EA11-46B9-DF4B-BB52-3BE8A3874950}" type="presParOf" srcId="{EC8390DB-F7CC-CE44-B0EA-6856BE3B714E}" destId="{36FECA9A-4AA5-694E-BDAE-8077699A0078}" srcOrd="0" destOrd="0" presId="urn:microsoft.com/office/officeart/2005/8/layout/process4"/>
    <dgm:cxn modelId="{A0DA64D5-E3A2-3648-9DBC-80861AE0B118}" type="presParOf" srcId="{EABDABE3-555A-4642-BF25-4BA270786083}" destId="{50FB2A76-9ADF-434E-BD86-4F164093DD69}" srcOrd="1" destOrd="0" presId="urn:microsoft.com/office/officeart/2005/8/layout/process4"/>
    <dgm:cxn modelId="{EFB03290-7B9A-9248-A381-6443D3E68D4F}" type="presParOf" srcId="{EABDABE3-555A-4642-BF25-4BA270786083}" destId="{D2A6E8F2-4342-C64E-B0B9-B9DD135AC4C8}" srcOrd="2" destOrd="0" presId="urn:microsoft.com/office/officeart/2005/8/layout/process4"/>
    <dgm:cxn modelId="{9031AF79-5B09-4648-A84F-E7C8523A025D}" type="presParOf" srcId="{D2A6E8F2-4342-C64E-B0B9-B9DD135AC4C8}" destId="{7B7625FC-7D69-8A48-9A46-D1F8D2279C99}" srcOrd="0" destOrd="0" presId="urn:microsoft.com/office/officeart/2005/8/layout/process4"/>
    <dgm:cxn modelId="{D29B1B59-7FE0-1243-8D61-40EECCD75EAB}" type="presParOf" srcId="{D2A6E8F2-4342-C64E-B0B9-B9DD135AC4C8}" destId="{967EB7D7-424C-BD49-BC4A-A3D9E680CB36}" srcOrd="1" destOrd="0" presId="urn:microsoft.com/office/officeart/2005/8/layout/process4"/>
    <dgm:cxn modelId="{A4FE01EE-7BD3-4046-B9BB-583DFAD3349A}" type="presParOf" srcId="{D2A6E8F2-4342-C64E-B0B9-B9DD135AC4C8}" destId="{FF8ED86F-7F03-C841-9B55-74AEA3629ACF}" srcOrd="2" destOrd="0" presId="urn:microsoft.com/office/officeart/2005/8/layout/process4"/>
    <dgm:cxn modelId="{E2F119D8-E314-E04D-A58B-3045C9294777}" type="presParOf" srcId="{FF8ED86F-7F03-C841-9B55-74AEA3629ACF}" destId="{D2A53218-5166-0C4A-BD12-5B1945380033}" srcOrd="0" destOrd="0" presId="urn:microsoft.com/office/officeart/2005/8/layout/process4"/>
    <dgm:cxn modelId="{5A587ABA-86BE-E148-983C-5154E73875D0}" type="presParOf" srcId="{EABDABE3-555A-4642-BF25-4BA270786083}" destId="{040CCBD7-342B-5E43-A47A-2E4B4D50F5AB}" srcOrd="3" destOrd="0" presId="urn:microsoft.com/office/officeart/2005/8/layout/process4"/>
    <dgm:cxn modelId="{8B85FECF-6B45-244C-8629-A3D4FF8AF6DB}" type="presParOf" srcId="{EABDABE3-555A-4642-BF25-4BA270786083}" destId="{FA202261-352E-734E-A426-0A85E25FFB3E}" srcOrd="4" destOrd="0" presId="urn:microsoft.com/office/officeart/2005/8/layout/process4"/>
    <dgm:cxn modelId="{CC883D0D-4BFD-3B41-ABFE-900230C2EA34}" type="presParOf" srcId="{FA202261-352E-734E-A426-0A85E25FFB3E}" destId="{F61D3B80-3121-3146-A278-B376A93B5F99}" srcOrd="0" destOrd="0" presId="urn:microsoft.com/office/officeart/2005/8/layout/process4"/>
    <dgm:cxn modelId="{4FA94031-8750-ED44-89E6-882CB2E53E03}" type="presParOf" srcId="{FA202261-352E-734E-A426-0A85E25FFB3E}" destId="{1D77ADF8-5E79-5B4A-9FDA-F29493845C1E}" srcOrd="1" destOrd="0" presId="urn:microsoft.com/office/officeart/2005/8/layout/process4"/>
    <dgm:cxn modelId="{675C1DFC-35F0-C94B-9D6A-74C1A65F5C68}" type="presParOf" srcId="{FA202261-352E-734E-A426-0A85E25FFB3E}" destId="{33C88F80-4381-AC40-AE0F-201C3E203907}" srcOrd="2" destOrd="0" presId="urn:microsoft.com/office/officeart/2005/8/layout/process4"/>
    <dgm:cxn modelId="{44E4B7C1-073E-4D40-A18A-6A87CDED291C}" type="presParOf" srcId="{33C88F80-4381-AC40-AE0F-201C3E203907}" destId="{24FADCCC-D0CC-A14C-953F-ED25C5FC2DB5}" srcOrd="0" destOrd="0" presId="urn:microsoft.com/office/officeart/2005/8/layout/process4"/>
    <dgm:cxn modelId="{64782F77-80F6-4F49-A5AE-B47B75CD38A6}" type="presParOf" srcId="{33C88F80-4381-AC40-AE0F-201C3E203907}" destId="{E0F661D6-54B1-344C-8901-03AB10FEDD2F}" srcOrd="1" destOrd="0" presId="urn:microsoft.com/office/officeart/2005/8/layout/process4"/>
    <dgm:cxn modelId="{1CFB6760-1D37-CF41-A2A1-7B59C1A9090B}" type="presParOf" srcId="{EABDABE3-555A-4642-BF25-4BA270786083}" destId="{B08AB31D-01B6-B742-B335-651BA22B2B8A}" srcOrd="5" destOrd="0" presId="urn:microsoft.com/office/officeart/2005/8/layout/process4"/>
    <dgm:cxn modelId="{5B6D73FE-BFD2-AB48-BA6D-1F60648DBDDC}" type="presParOf" srcId="{EABDABE3-555A-4642-BF25-4BA270786083}" destId="{640C960E-24A6-E347-8781-A45CF0378278}" srcOrd="6" destOrd="0" presId="urn:microsoft.com/office/officeart/2005/8/layout/process4"/>
    <dgm:cxn modelId="{DF069DB3-2829-D344-9E06-AA42259A1DD9}" type="presParOf" srcId="{640C960E-24A6-E347-8781-A45CF0378278}" destId="{2FC89DAD-2FD7-4948-929C-F2838A072F93}" srcOrd="0" destOrd="0" presId="urn:microsoft.com/office/officeart/2005/8/layout/process4"/>
    <dgm:cxn modelId="{DA55BA23-D122-0A4F-8B19-FE6BBFD141D8}" type="presParOf" srcId="{640C960E-24A6-E347-8781-A45CF0378278}" destId="{0C462E9E-2268-C54B-A3A3-0E51D3DF846F}" srcOrd="1" destOrd="0" presId="urn:microsoft.com/office/officeart/2005/8/layout/process4"/>
    <dgm:cxn modelId="{32AA688B-F073-014B-AD7B-1B409355D819}" type="presParOf" srcId="{640C960E-24A6-E347-8781-A45CF0378278}" destId="{B96A9CFF-043F-BE49-BA91-058726DF5F8E}" srcOrd="2" destOrd="0" presId="urn:microsoft.com/office/officeart/2005/8/layout/process4"/>
    <dgm:cxn modelId="{657D4FAC-41E7-724A-B237-BBCC8D41A59E}" type="presParOf" srcId="{B96A9CFF-043F-BE49-BA91-058726DF5F8E}" destId="{B06BF2E9-449A-054A-A193-495113AAAC0C}" srcOrd="0" destOrd="0" presId="urn:microsoft.com/office/officeart/2005/8/layout/process4"/>
    <dgm:cxn modelId="{D0E47ACD-AE76-C54C-ABA7-9BDFE8FD0FBD}" type="presParOf" srcId="{B96A9CFF-043F-BE49-BA91-058726DF5F8E}" destId="{33AB8161-E8AF-BB40-9C02-92744A29C2D4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289316-31B6-D341-AE8B-5A932FC75EA2}">
      <dsp:nvSpPr>
        <dsp:cNvPr id="0" name=""/>
        <dsp:cNvSpPr/>
      </dsp:nvSpPr>
      <dsp:spPr>
        <a:xfrm>
          <a:off x="1792489" y="4219971"/>
          <a:ext cx="237558" cy="6789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678998"/>
              </a:lnTo>
              <a:lnTo>
                <a:pt x="237558" y="678998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893285" y="4541486"/>
        <a:ext cx="35967" cy="35967"/>
      </dsp:txXfrm>
    </dsp:sp>
    <dsp:sp modelId="{B63E3AD0-50A3-E74A-9B1D-5C0250EE1BD4}">
      <dsp:nvSpPr>
        <dsp:cNvPr id="0" name=""/>
        <dsp:cNvSpPr/>
      </dsp:nvSpPr>
      <dsp:spPr>
        <a:xfrm>
          <a:off x="1792489" y="4219971"/>
          <a:ext cx="237558" cy="226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226332"/>
              </a:lnTo>
              <a:lnTo>
                <a:pt x="237558" y="226332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903066" y="4324935"/>
        <a:ext cx="16405" cy="16405"/>
      </dsp:txXfrm>
    </dsp:sp>
    <dsp:sp modelId="{10EE7151-4D1A-E64B-A97F-135638562757}">
      <dsp:nvSpPr>
        <dsp:cNvPr id="0" name=""/>
        <dsp:cNvSpPr/>
      </dsp:nvSpPr>
      <dsp:spPr>
        <a:xfrm>
          <a:off x="3217842" y="3993638"/>
          <a:ext cx="237558" cy="452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452665"/>
              </a:lnTo>
              <a:lnTo>
                <a:pt x="237558" y="45266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323841" y="4207191"/>
        <a:ext cx="25560" cy="25560"/>
      </dsp:txXfrm>
    </dsp:sp>
    <dsp:sp modelId="{879BF74B-057D-AA46-8D57-6AE7D73AD231}">
      <dsp:nvSpPr>
        <dsp:cNvPr id="0" name=""/>
        <dsp:cNvSpPr/>
      </dsp:nvSpPr>
      <dsp:spPr>
        <a:xfrm>
          <a:off x="3217842" y="3947918"/>
          <a:ext cx="237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37558" y="4572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330682" y="3987699"/>
        <a:ext cx="11877" cy="11877"/>
      </dsp:txXfrm>
    </dsp:sp>
    <dsp:sp modelId="{AC669B4B-5EE9-1C40-98D9-F3D6F6637901}">
      <dsp:nvSpPr>
        <dsp:cNvPr id="0" name=""/>
        <dsp:cNvSpPr/>
      </dsp:nvSpPr>
      <dsp:spPr>
        <a:xfrm>
          <a:off x="3217842" y="3540973"/>
          <a:ext cx="237558" cy="452665"/>
        </a:xfrm>
        <a:custGeom>
          <a:avLst/>
          <a:gdLst/>
          <a:ahLst/>
          <a:cxnLst/>
          <a:rect l="0" t="0" r="0" b="0"/>
          <a:pathLst>
            <a:path>
              <a:moveTo>
                <a:pt x="0" y="452665"/>
              </a:moveTo>
              <a:lnTo>
                <a:pt x="118779" y="452665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323841" y="3754525"/>
        <a:ext cx="25560" cy="25560"/>
      </dsp:txXfrm>
    </dsp:sp>
    <dsp:sp modelId="{621CB90F-1688-A049-B288-E5CC88169B9E}">
      <dsp:nvSpPr>
        <dsp:cNvPr id="0" name=""/>
        <dsp:cNvSpPr/>
      </dsp:nvSpPr>
      <dsp:spPr>
        <a:xfrm>
          <a:off x="1792489" y="3993638"/>
          <a:ext cx="237558" cy="226332"/>
        </a:xfrm>
        <a:custGeom>
          <a:avLst/>
          <a:gdLst/>
          <a:ahLst/>
          <a:cxnLst/>
          <a:rect l="0" t="0" r="0" b="0"/>
          <a:pathLst>
            <a:path>
              <a:moveTo>
                <a:pt x="0" y="226332"/>
              </a:moveTo>
              <a:lnTo>
                <a:pt x="118779" y="226332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903066" y="4098602"/>
        <a:ext cx="16405" cy="16405"/>
      </dsp:txXfrm>
    </dsp:sp>
    <dsp:sp modelId="{01969590-AAFD-7547-AEE2-CD35933455D1}">
      <dsp:nvSpPr>
        <dsp:cNvPr id="0" name=""/>
        <dsp:cNvSpPr/>
      </dsp:nvSpPr>
      <dsp:spPr>
        <a:xfrm>
          <a:off x="1792489" y="3540973"/>
          <a:ext cx="237558" cy="678998"/>
        </a:xfrm>
        <a:custGeom>
          <a:avLst/>
          <a:gdLst/>
          <a:ahLst/>
          <a:cxnLst/>
          <a:rect l="0" t="0" r="0" b="0"/>
          <a:pathLst>
            <a:path>
              <a:moveTo>
                <a:pt x="0" y="678998"/>
              </a:moveTo>
              <a:lnTo>
                <a:pt x="118779" y="678998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893285" y="3862488"/>
        <a:ext cx="35967" cy="35967"/>
      </dsp:txXfrm>
    </dsp:sp>
    <dsp:sp modelId="{35979671-6570-004C-925A-46637279FCDF}">
      <dsp:nvSpPr>
        <dsp:cNvPr id="0" name=""/>
        <dsp:cNvSpPr/>
      </dsp:nvSpPr>
      <dsp:spPr>
        <a:xfrm>
          <a:off x="367137" y="2944283"/>
          <a:ext cx="237558" cy="1275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1275687"/>
              </a:lnTo>
              <a:lnTo>
                <a:pt x="237558" y="127568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3476" y="3549687"/>
        <a:ext cx="64880" cy="64880"/>
      </dsp:txXfrm>
    </dsp:sp>
    <dsp:sp modelId="{7A495FDE-1A79-F74C-8199-88CA59E902D0}">
      <dsp:nvSpPr>
        <dsp:cNvPr id="0" name=""/>
        <dsp:cNvSpPr/>
      </dsp:nvSpPr>
      <dsp:spPr>
        <a:xfrm>
          <a:off x="367137" y="2944283"/>
          <a:ext cx="237558" cy="1841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184132"/>
              </a:lnTo>
              <a:lnTo>
                <a:pt x="237558" y="18413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478402" y="3028835"/>
        <a:ext cx="15028" cy="15028"/>
      </dsp:txXfrm>
    </dsp:sp>
    <dsp:sp modelId="{1A557212-912D-E04E-8A23-8D8D41E2DB3F}">
      <dsp:nvSpPr>
        <dsp:cNvPr id="0" name=""/>
        <dsp:cNvSpPr/>
      </dsp:nvSpPr>
      <dsp:spPr>
        <a:xfrm>
          <a:off x="367137" y="2675750"/>
          <a:ext cx="237558" cy="268532"/>
        </a:xfrm>
        <a:custGeom>
          <a:avLst/>
          <a:gdLst/>
          <a:ahLst/>
          <a:cxnLst/>
          <a:rect l="0" t="0" r="0" b="0"/>
          <a:pathLst>
            <a:path>
              <a:moveTo>
                <a:pt x="0" y="268532"/>
              </a:moveTo>
              <a:lnTo>
                <a:pt x="118779" y="268532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476953" y="2801054"/>
        <a:ext cx="17926" cy="17926"/>
      </dsp:txXfrm>
    </dsp:sp>
    <dsp:sp modelId="{3313CB58-5783-594C-AE59-B2926EE0BDC5}">
      <dsp:nvSpPr>
        <dsp:cNvPr id="0" name=""/>
        <dsp:cNvSpPr/>
      </dsp:nvSpPr>
      <dsp:spPr>
        <a:xfrm>
          <a:off x="367137" y="2172173"/>
          <a:ext cx="237558" cy="772110"/>
        </a:xfrm>
        <a:custGeom>
          <a:avLst/>
          <a:gdLst/>
          <a:ahLst/>
          <a:cxnLst/>
          <a:rect l="0" t="0" r="0" b="0"/>
          <a:pathLst>
            <a:path>
              <a:moveTo>
                <a:pt x="0" y="772110"/>
              </a:moveTo>
              <a:lnTo>
                <a:pt x="118779" y="772110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465720" y="2538032"/>
        <a:ext cx="40391" cy="40391"/>
      </dsp:txXfrm>
    </dsp:sp>
    <dsp:sp modelId="{EDACBDEB-9F88-E14F-BC24-7E6353114F36}">
      <dsp:nvSpPr>
        <dsp:cNvPr id="0" name=""/>
        <dsp:cNvSpPr/>
      </dsp:nvSpPr>
      <dsp:spPr>
        <a:xfrm>
          <a:off x="1792489" y="1668595"/>
          <a:ext cx="237558" cy="14197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1419712"/>
              </a:lnTo>
              <a:lnTo>
                <a:pt x="237558" y="1419712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875282" y="2342465"/>
        <a:ext cx="71972" cy="71972"/>
      </dsp:txXfrm>
    </dsp:sp>
    <dsp:sp modelId="{4C109DD9-EECD-124C-AEA5-A5DDED04B35A}">
      <dsp:nvSpPr>
        <dsp:cNvPr id="0" name=""/>
        <dsp:cNvSpPr/>
      </dsp:nvSpPr>
      <dsp:spPr>
        <a:xfrm>
          <a:off x="3217842" y="2635642"/>
          <a:ext cx="237558" cy="452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452665"/>
              </a:lnTo>
              <a:lnTo>
                <a:pt x="237558" y="45266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3323841" y="2849195"/>
        <a:ext cx="25560" cy="25560"/>
      </dsp:txXfrm>
    </dsp:sp>
    <dsp:sp modelId="{ED081236-ED1E-9942-A66C-E372B43CDE27}">
      <dsp:nvSpPr>
        <dsp:cNvPr id="0" name=""/>
        <dsp:cNvSpPr/>
      </dsp:nvSpPr>
      <dsp:spPr>
        <a:xfrm>
          <a:off x="3217842" y="2589922"/>
          <a:ext cx="237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37558" y="4572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3330682" y="2629703"/>
        <a:ext cx="11877" cy="11877"/>
      </dsp:txXfrm>
    </dsp:sp>
    <dsp:sp modelId="{F5A0674B-744E-334D-A2C6-664AA330ED2C}">
      <dsp:nvSpPr>
        <dsp:cNvPr id="0" name=""/>
        <dsp:cNvSpPr/>
      </dsp:nvSpPr>
      <dsp:spPr>
        <a:xfrm>
          <a:off x="3217842" y="2182977"/>
          <a:ext cx="237558" cy="452665"/>
        </a:xfrm>
        <a:custGeom>
          <a:avLst/>
          <a:gdLst/>
          <a:ahLst/>
          <a:cxnLst/>
          <a:rect l="0" t="0" r="0" b="0"/>
          <a:pathLst>
            <a:path>
              <a:moveTo>
                <a:pt x="0" y="452665"/>
              </a:moveTo>
              <a:lnTo>
                <a:pt x="118779" y="452665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3323841" y="2396529"/>
        <a:ext cx="25560" cy="25560"/>
      </dsp:txXfrm>
    </dsp:sp>
    <dsp:sp modelId="{B1A52B81-EAFD-BA47-93D6-18EF8DEA612D}">
      <dsp:nvSpPr>
        <dsp:cNvPr id="0" name=""/>
        <dsp:cNvSpPr/>
      </dsp:nvSpPr>
      <dsp:spPr>
        <a:xfrm>
          <a:off x="1792489" y="1668595"/>
          <a:ext cx="237558" cy="9670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967047"/>
              </a:lnTo>
              <a:lnTo>
                <a:pt x="237558" y="96704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886374" y="2127224"/>
        <a:ext cx="49789" cy="49789"/>
      </dsp:txXfrm>
    </dsp:sp>
    <dsp:sp modelId="{FBE04FB2-A8DC-6648-AD69-5FB372CA51C4}">
      <dsp:nvSpPr>
        <dsp:cNvPr id="0" name=""/>
        <dsp:cNvSpPr/>
      </dsp:nvSpPr>
      <dsp:spPr>
        <a:xfrm>
          <a:off x="1792489" y="1668595"/>
          <a:ext cx="237558" cy="514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514381"/>
              </a:lnTo>
              <a:lnTo>
                <a:pt x="237558" y="51438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897104" y="1911621"/>
        <a:ext cx="28329" cy="28329"/>
      </dsp:txXfrm>
    </dsp:sp>
    <dsp:sp modelId="{33404FBC-7BF5-2E48-8280-75DB817D0D86}">
      <dsp:nvSpPr>
        <dsp:cNvPr id="0" name=""/>
        <dsp:cNvSpPr/>
      </dsp:nvSpPr>
      <dsp:spPr>
        <a:xfrm>
          <a:off x="1792489" y="1622875"/>
          <a:ext cx="237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18779" y="45720"/>
              </a:lnTo>
              <a:lnTo>
                <a:pt x="118779" y="107436"/>
              </a:lnTo>
              <a:lnTo>
                <a:pt x="237558" y="10743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905133" y="1662459"/>
        <a:ext cx="12272" cy="12272"/>
      </dsp:txXfrm>
    </dsp:sp>
    <dsp:sp modelId="{2A4EE218-565F-504B-B1BE-45CACAF2C511}">
      <dsp:nvSpPr>
        <dsp:cNvPr id="0" name=""/>
        <dsp:cNvSpPr/>
      </dsp:nvSpPr>
      <dsp:spPr>
        <a:xfrm>
          <a:off x="1792489" y="1277646"/>
          <a:ext cx="237558" cy="390948"/>
        </a:xfrm>
        <a:custGeom>
          <a:avLst/>
          <a:gdLst/>
          <a:ahLst/>
          <a:cxnLst/>
          <a:rect l="0" t="0" r="0" b="0"/>
          <a:pathLst>
            <a:path>
              <a:moveTo>
                <a:pt x="0" y="390948"/>
              </a:moveTo>
              <a:lnTo>
                <a:pt x="118779" y="390948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899832" y="1461684"/>
        <a:ext cx="22873" cy="22873"/>
      </dsp:txXfrm>
    </dsp:sp>
    <dsp:sp modelId="{EC0686F7-2EEF-4C45-A6BE-6CF9B22029E6}">
      <dsp:nvSpPr>
        <dsp:cNvPr id="0" name=""/>
        <dsp:cNvSpPr/>
      </dsp:nvSpPr>
      <dsp:spPr>
        <a:xfrm>
          <a:off x="1792489" y="824981"/>
          <a:ext cx="237558" cy="843614"/>
        </a:xfrm>
        <a:custGeom>
          <a:avLst/>
          <a:gdLst/>
          <a:ahLst/>
          <a:cxnLst/>
          <a:rect l="0" t="0" r="0" b="0"/>
          <a:pathLst>
            <a:path>
              <a:moveTo>
                <a:pt x="0" y="843614"/>
              </a:moveTo>
              <a:lnTo>
                <a:pt x="118779" y="843614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889358" y="1224878"/>
        <a:ext cx="43821" cy="43821"/>
      </dsp:txXfrm>
    </dsp:sp>
    <dsp:sp modelId="{39A32A0F-95B0-9141-AC1B-C63DBCF314E0}">
      <dsp:nvSpPr>
        <dsp:cNvPr id="0" name=""/>
        <dsp:cNvSpPr/>
      </dsp:nvSpPr>
      <dsp:spPr>
        <a:xfrm>
          <a:off x="1792489" y="310599"/>
          <a:ext cx="237558" cy="1357996"/>
        </a:xfrm>
        <a:custGeom>
          <a:avLst/>
          <a:gdLst/>
          <a:ahLst/>
          <a:cxnLst/>
          <a:rect l="0" t="0" r="0" b="0"/>
          <a:pathLst>
            <a:path>
              <a:moveTo>
                <a:pt x="0" y="1357996"/>
              </a:moveTo>
              <a:lnTo>
                <a:pt x="118779" y="1357996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876803" y="955132"/>
        <a:ext cx="68930" cy="68930"/>
      </dsp:txXfrm>
    </dsp:sp>
    <dsp:sp modelId="{6B65BF80-4655-B849-B9BD-EDA3CE354433}">
      <dsp:nvSpPr>
        <dsp:cNvPr id="0" name=""/>
        <dsp:cNvSpPr/>
      </dsp:nvSpPr>
      <dsp:spPr>
        <a:xfrm>
          <a:off x="367137" y="1668595"/>
          <a:ext cx="237558" cy="1275687"/>
        </a:xfrm>
        <a:custGeom>
          <a:avLst/>
          <a:gdLst/>
          <a:ahLst/>
          <a:cxnLst/>
          <a:rect l="0" t="0" r="0" b="0"/>
          <a:pathLst>
            <a:path>
              <a:moveTo>
                <a:pt x="0" y="1275687"/>
              </a:moveTo>
              <a:lnTo>
                <a:pt x="118779" y="1275687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453476" y="2273999"/>
        <a:ext cx="64880" cy="64880"/>
      </dsp:txXfrm>
    </dsp:sp>
    <dsp:sp modelId="{1A6FECDF-1A04-6A4A-8616-F6875A6174FE}">
      <dsp:nvSpPr>
        <dsp:cNvPr id="0" name=""/>
        <dsp:cNvSpPr/>
      </dsp:nvSpPr>
      <dsp:spPr>
        <a:xfrm rot="16200000">
          <a:off x="-766908" y="2763217"/>
          <a:ext cx="1905959" cy="3621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Event #</a:t>
          </a:r>
          <a:endParaRPr lang="en-GB" sz="1800" kern="1200" dirty="0"/>
        </a:p>
      </dsp:txBody>
      <dsp:txXfrm>
        <a:off x="-766908" y="2763217"/>
        <a:ext cx="1905959" cy="362132"/>
      </dsp:txXfrm>
    </dsp:sp>
    <dsp:sp modelId="{BB10142B-FBDC-CB44-97C4-411A04E38668}">
      <dsp:nvSpPr>
        <dsp:cNvPr id="0" name=""/>
        <dsp:cNvSpPr/>
      </dsp:nvSpPr>
      <dsp:spPr>
        <a:xfrm>
          <a:off x="604695" y="1487529"/>
          <a:ext cx="1187793" cy="36213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Track #</a:t>
          </a:r>
          <a:endParaRPr lang="en-GB" sz="1400" kern="1200" dirty="0"/>
        </a:p>
      </dsp:txBody>
      <dsp:txXfrm>
        <a:off x="604695" y="1487529"/>
        <a:ext cx="1187793" cy="362132"/>
      </dsp:txXfrm>
    </dsp:sp>
    <dsp:sp modelId="{845D9C49-BF88-AF4A-9A55-FF0C5196A5E2}">
      <dsp:nvSpPr>
        <dsp:cNvPr id="0" name=""/>
        <dsp:cNvSpPr/>
      </dsp:nvSpPr>
      <dsp:spPr>
        <a:xfrm>
          <a:off x="2030048" y="67817"/>
          <a:ext cx="1187793" cy="48556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Fit line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(point &amp; vector)</a:t>
          </a:r>
        </a:p>
      </dsp:txBody>
      <dsp:txXfrm>
        <a:off x="2030048" y="67817"/>
        <a:ext cx="1187793" cy="485565"/>
      </dsp:txXfrm>
    </dsp:sp>
    <dsp:sp modelId="{6B6B83BE-34EC-8649-8D97-EE6571CE18C0}">
      <dsp:nvSpPr>
        <dsp:cNvPr id="0" name=""/>
        <dsp:cNvSpPr/>
      </dsp:nvSpPr>
      <dsp:spPr>
        <a:xfrm>
          <a:off x="2030048" y="643915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Fit length</a:t>
          </a:r>
        </a:p>
      </dsp:txBody>
      <dsp:txXfrm>
        <a:off x="2030048" y="643915"/>
        <a:ext cx="1187793" cy="362132"/>
      </dsp:txXfrm>
    </dsp:sp>
    <dsp:sp modelId="{A5F87840-46B2-3342-B8E2-D28DEA5E03A8}">
      <dsp:nvSpPr>
        <dsp:cNvPr id="0" name=""/>
        <dsp:cNvSpPr/>
      </dsp:nvSpPr>
      <dsp:spPr>
        <a:xfrm>
          <a:off x="2030048" y="1096580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Fit score</a:t>
          </a:r>
          <a:endParaRPr lang="en-GB" sz="1400" kern="1200" dirty="0"/>
        </a:p>
      </dsp:txBody>
      <dsp:txXfrm>
        <a:off x="2030048" y="1096580"/>
        <a:ext cx="1187793" cy="362132"/>
      </dsp:txXfrm>
    </dsp:sp>
    <dsp:sp modelId="{5173565D-0CBE-C448-985E-FE9CAB22B64A}">
      <dsp:nvSpPr>
        <dsp:cNvPr id="0" name=""/>
        <dsp:cNvSpPr/>
      </dsp:nvSpPr>
      <dsp:spPr>
        <a:xfrm>
          <a:off x="2030048" y="1549246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dQ</a:t>
          </a:r>
          <a:r>
            <a:rPr lang="en-GB" sz="1400" kern="1200" dirty="0"/>
            <a:t> list</a:t>
          </a:r>
        </a:p>
      </dsp:txBody>
      <dsp:txXfrm>
        <a:off x="2030048" y="1549246"/>
        <a:ext cx="1187793" cy="362132"/>
      </dsp:txXfrm>
    </dsp:sp>
    <dsp:sp modelId="{2884BBF7-3BFC-C74F-99DE-47D642646DA6}">
      <dsp:nvSpPr>
        <dsp:cNvPr id="0" name=""/>
        <dsp:cNvSpPr/>
      </dsp:nvSpPr>
      <dsp:spPr>
        <a:xfrm>
          <a:off x="2030048" y="2001911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dx</a:t>
          </a:r>
        </a:p>
      </dsp:txBody>
      <dsp:txXfrm>
        <a:off x="2030048" y="2001911"/>
        <a:ext cx="1187793" cy="362132"/>
      </dsp:txXfrm>
    </dsp:sp>
    <dsp:sp modelId="{8592F006-FA5C-E34E-A5E3-0EAA08FFE2FD}">
      <dsp:nvSpPr>
        <dsp:cNvPr id="0" name=""/>
        <dsp:cNvSpPr/>
      </dsp:nvSpPr>
      <dsp:spPr>
        <a:xfrm>
          <a:off x="2030048" y="2454576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SiPM</a:t>
          </a:r>
          <a:r>
            <a:rPr lang="en-GB" sz="1400" kern="1200" dirty="0"/>
            <a:t> #</a:t>
          </a:r>
        </a:p>
      </dsp:txBody>
      <dsp:txXfrm>
        <a:off x="2030048" y="2454576"/>
        <a:ext cx="1187793" cy="362132"/>
      </dsp:txXfrm>
    </dsp:sp>
    <dsp:sp modelId="{980AF956-B7AB-2B4D-A6E6-C55E3B313896}">
      <dsp:nvSpPr>
        <dsp:cNvPr id="0" name=""/>
        <dsp:cNvSpPr/>
      </dsp:nvSpPr>
      <dsp:spPr>
        <a:xfrm>
          <a:off x="3455401" y="2001911"/>
          <a:ext cx="1187793" cy="36213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Angle</a:t>
          </a:r>
        </a:p>
      </dsp:txBody>
      <dsp:txXfrm>
        <a:off x="3455401" y="2001911"/>
        <a:ext cx="1187793" cy="362132"/>
      </dsp:txXfrm>
    </dsp:sp>
    <dsp:sp modelId="{6C719A62-655B-9B47-999C-CABF9E8AEFFE}">
      <dsp:nvSpPr>
        <dsp:cNvPr id="0" name=""/>
        <dsp:cNvSpPr/>
      </dsp:nvSpPr>
      <dsp:spPr>
        <a:xfrm>
          <a:off x="3455401" y="2454576"/>
          <a:ext cx="1187793" cy="36213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Distance</a:t>
          </a:r>
        </a:p>
      </dsp:txBody>
      <dsp:txXfrm>
        <a:off x="3455401" y="2454576"/>
        <a:ext cx="1187793" cy="362132"/>
      </dsp:txXfrm>
    </dsp:sp>
    <dsp:sp modelId="{E7CD860C-D0B8-A748-84D3-D7D6E7378EE4}">
      <dsp:nvSpPr>
        <dsp:cNvPr id="0" name=""/>
        <dsp:cNvSpPr/>
      </dsp:nvSpPr>
      <dsp:spPr>
        <a:xfrm>
          <a:off x="3455401" y="2907242"/>
          <a:ext cx="1187793" cy="36213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Light</a:t>
          </a:r>
        </a:p>
      </dsp:txBody>
      <dsp:txXfrm>
        <a:off x="3455401" y="2907242"/>
        <a:ext cx="1187793" cy="362132"/>
      </dsp:txXfrm>
    </dsp:sp>
    <dsp:sp modelId="{78B6BB46-AAC3-E843-AF91-10A032EBA24F}">
      <dsp:nvSpPr>
        <dsp:cNvPr id="0" name=""/>
        <dsp:cNvSpPr/>
      </dsp:nvSpPr>
      <dsp:spPr>
        <a:xfrm>
          <a:off x="2030048" y="2907242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Etc…</a:t>
          </a:r>
        </a:p>
      </dsp:txBody>
      <dsp:txXfrm>
        <a:off x="2030048" y="2907242"/>
        <a:ext cx="1187793" cy="362132"/>
      </dsp:txXfrm>
    </dsp:sp>
    <dsp:sp modelId="{E0977BAD-D2FC-8B45-8D57-6E22AE7C436A}">
      <dsp:nvSpPr>
        <dsp:cNvPr id="0" name=""/>
        <dsp:cNvSpPr/>
      </dsp:nvSpPr>
      <dsp:spPr>
        <a:xfrm>
          <a:off x="604695" y="1940195"/>
          <a:ext cx="1187793" cy="46395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Track labels mask</a:t>
          </a:r>
        </a:p>
      </dsp:txBody>
      <dsp:txXfrm>
        <a:off x="604695" y="1940195"/>
        <a:ext cx="1187793" cy="463956"/>
      </dsp:txXfrm>
    </dsp:sp>
    <dsp:sp modelId="{EB1995CB-128A-9E42-9364-DF13F0F9CD1C}">
      <dsp:nvSpPr>
        <dsp:cNvPr id="0" name=""/>
        <dsp:cNvSpPr/>
      </dsp:nvSpPr>
      <dsp:spPr>
        <a:xfrm>
          <a:off x="604695" y="2494684"/>
          <a:ext cx="1187793" cy="36213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Total charge</a:t>
          </a:r>
        </a:p>
      </dsp:txBody>
      <dsp:txXfrm>
        <a:off x="604695" y="2494684"/>
        <a:ext cx="1187793" cy="362132"/>
      </dsp:txXfrm>
    </dsp:sp>
    <dsp:sp modelId="{AEA661C4-65EA-964C-B0D6-216635E4A930}">
      <dsp:nvSpPr>
        <dsp:cNvPr id="0" name=""/>
        <dsp:cNvSpPr/>
      </dsp:nvSpPr>
      <dsp:spPr>
        <a:xfrm>
          <a:off x="604695" y="2947350"/>
          <a:ext cx="1187793" cy="36213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Total light</a:t>
          </a:r>
        </a:p>
      </dsp:txBody>
      <dsp:txXfrm>
        <a:off x="604695" y="2947350"/>
        <a:ext cx="1187793" cy="362132"/>
      </dsp:txXfrm>
    </dsp:sp>
    <dsp:sp modelId="{06EC923B-DE33-864A-8C10-B041D063A332}">
      <dsp:nvSpPr>
        <dsp:cNvPr id="0" name=""/>
        <dsp:cNvSpPr/>
      </dsp:nvSpPr>
      <dsp:spPr>
        <a:xfrm>
          <a:off x="604695" y="4038905"/>
          <a:ext cx="1187793" cy="36213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SiPM</a:t>
          </a:r>
          <a:r>
            <a:rPr lang="en-GB" sz="1600" kern="1200" dirty="0"/>
            <a:t> data</a:t>
          </a:r>
        </a:p>
      </dsp:txBody>
      <dsp:txXfrm>
        <a:off x="604695" y="4038905"/>
        <a:ext cx="1187793" cy="362132"/>
      </dsp:txXfrm>
    </dsp:sp>
    <dsp:sp modelId="{36A4A0F0-BBAD-194B-A45D-75A17E4F23DA}">
      <dsp:nvSpPr>
        <dsp:cNvPr id="0" name=""/>
        <dsp:cNvSpPr/>
      </dsp:nvSpPr>
      <dsp:spPr>
        <a:xfrm>
          <a:off x="2030048" y="3359907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Light fit line</a:t>
          </a:r>
        </a:p>
      </dsp:txBody>
      <dsp:txXfrm>
        <a:off x="2030048" y="3359907"/>
        <a:ext cx="1187793" cy="362132"/>
      </dsp:txXfrm>
    </dsp:sp>
    <dsp:sp modelId="{C2D64CCE-E834-3740-89A1-C5AD868BEBC6}">
      <dsp:nvSpPr>
        <dsp:cNvPr id="0" name=""/>
        <dsp:cNvSpPr/>
      </dsp:nvSpPr>
      <dsp:spPr>
        <a:xfrm>
          <a:off x="2030048" y="3812572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SiPM</a:t>
          </a:r>
          <a:r>
            <a:rPr lang="en-GB" sz="1400" kern="1200" dirty="0"/>
            <a:t> #</a:t>
          </a:r>
        </a:p>
      </dsp:txBody>
      <dsp:txXfrm>
        <a:off x="2030048" y="3812572"/>
        <a:ext cx="1187793" cy="362132"/>
      </dsp:txXfrm>
    </dsp:sp>
    <dsp:sp modelId="{74CDB740-174C-9649-8922-62AE28EE0DB8}">
      <dsp:nvSpPr>
        <dsp:cNvPr id="0" name=""/>
        <dsp:cNvSpPr/>
      </dsp:nvSpPr>
      <dsp:spPr>
        <a:xfrm>
          <a:off x="3455401" y="3359907"/>
          <a:ext cx="1187793" cy="36213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Average z</a:t>
          </a:r>
        </a:p>
      </dsp:txBody>
      <dsp:txXfrm>
        <a:off x="3455401" y="3359907"/>
        <a:ext cx="1187793" cy="362132"/>
      </dsp:txXfrm>
    </dsp:sp>
    <dsp:sp modelId="{FA90D331-AE5F-7340-B51B-77D9EC26CAD3}">
      <dsp:nvSpPr>
        <dsp:cNvPr id="0" name=""/>
        <dsp:cNvSpPr/>
      </dsp:nvSpPr>
      <dsp:spPr>
        <a:xfrm>
          <a:off x="3455401" y="3812572"/>
          <a:ext cx="1187793" cy="36213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Charge</a:t>
          </a:r>
        </a:p>
      </dsp:txBody>
      <dsp:txXfrm>
        <a:off x="3455401" y="3812572"/>
        <a:ext cx="1187793" cy="362132"/>
      </dsp:txXfrm>
    </dsp:sp>
    <dsp:sp modelId="{CE363090-8292-564A-BB5A-624198757BD5}">
      <dsp:nvSpPr>
        <dsp:cNvPr id="0" name=""/>
        <dsp:cNvSpPr/>
      </dsp:nvSpPr>
      <dsp:spPr>
        <a:xfrm>
          <a:off x="3455401" y="4265238"/>
          <a:ext cx="1187793" cy="36213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Light</a:t>
          </a:r>
        </a:p>
      </dsp:txBody>
      <dsp:txXfrm>
        <a:off x="3455401" y="4265238"/>
        <a:ext cx="1187793" cy="362132"/>
      </dsp:txXfrm>
    </dsp:sp>
    <dsp:sp modelId="{44C6FEE3-DF2C-9B44-96FC-A43A92634E33}">
      <dsp:nvSpPr>
        <dsp:cNvPr id="0" name=""/>
        <dsp:cNvSpPr/>
      </dsp:nvSpPr>
      <dsp:spPr>
        <a:xfrm>
          <a:off x="2030048" y="4265238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Fit threshold</a:t>
          </a:r>
        </a:p>
      </dsp:txBody>
      <dsp:txXfrm>
        <a:off x="2030048" y="4265238"/>
        <a:ext cx="1187793" cy="362132"/>
      </dsp:txXfrm>
    </dsp:sp>
    <dsp:sp modelId="{C38C527E-3D38-AD47-BF8D-79990ABE8C44}">
      <dsp:nvSpPr>
        <dsp:cNvPr id="0" name=""/>
        <dsp:cNvSpPr/>
      </dsp:nvSpPr>
      <dsp:spPr>
        <a:xfrm>
          <a:off x="2030048" y="4717903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Etc</a:t>
          </a:r>
          <a:r>
            <a:rPr lang="en-GB" sz="2300" kern="1200" dirty="0"/>
            <a:t>...</a:t>
          </a:r>
        </a:p>
      </dsp:txBody>
      <dsp:txXfrm>
        <a:off x="2030048" y="4717903"/>
        <a:ext cx="1187793" cy="3621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B407D9-96A8-834B-A230-42625E472E81}">
      <dsp:nvSpPr>
        <dsp:cNvPr id="0" name=""/>
        <dsp:cNvSpPr/>
      </dsp:nvSpPr>
      <dsp:spPr>
        <a:xfrm>
          <a:off x="0" y="2253058"/>
          <a:ext cx="1908309" cy="49291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Fit tracks</a:t>
          </a:r>
        </a:p>
      </dsp:txBody>
      <dsp:txXfrm>
        <a:off x="0" y="2253058"/>
        <a:ext cx="1908309" cy="266173"/>
      </dsp:txXfrm>
    </dsp:sp>
    <dsp:sp modelId="{36FECA9A-4AA5-694E-BDAE-8077699A0078}">
      <dsp:nvSpPr>
        <dsp:cNvPr id="0" name=""/>
        <dsp:cNvSpPr/>
      </dsp:nvSpPr>
      <dsp:spPr>
        <a:xfrm>
          <a:off x="0" y="2509373"/>
          <a:ext cx="1908309" cy="22674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r>
                <a:rPr lang="en-GB" sz="1100" i="1" kern="1200" dirty="0" smtClean="0">
                  <a:latin typeface="Cambria Math" panose="02040503050406030204" pitchFamily="18" charset="0"/>
                </a:rPr>
                <m:t>~ </m:t>
              </m:r>
              <m:r>
                <a:rPr lang="en-GB" sz="1100" b="0" i="1" kern="1200" dirty="0" smtClean="0">
                  <a:latin typeface="Cambria Math" panose="02040503050406030204" pitchFamily="18" charset="0"/>
                </a:rPr>
                <m:t>40</m:t>
              </m:r>
            </m:oMath>
          </a14:m>
          <a:r>
            <a:rPr lang="en-GB" sz="1100" kern="1200" dirty="0"/>
            <a:t> Minutes</a:t>
          </a:r>
        </a:p>
      </dsp:txBody>
      <dsp:txXfrm>
        <a:off x="0" y="2509373"/>
        <a:ext cx="1908309" cy="226740"/>
      </dsp:txXfrm>
    </dsp:sp>
    <dsp:sp modelId="{967EB7D7-424C-BD49-BC4A-A3D9E680CB36}">
      <dsp:nvSpPr>
        <dsp:cNvPr id="0" name=""/>
        <dsp:cNvSpPr/>
      </dsp:nvSpPr>
      <dsp:spPr>
        <a:xfrm rot="10800000">
          <a:off x="0" y="1502350"/>
          <a:ext cx="1908309" cy="758101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Match events</a:t>
          </a:r>
          <a:endParaRPr lang="en-GB" sz="1400" kern="1200" dirty="0"/>
        </a:p>
      </dsp:txBody>
      <dsp:txXfrm rot="-10800000">
        <a:off x="0" y="1502350"/>
        <a:ext cx="1908309" cy="266093"/>
      </dsp:txXfrm>
    </dsp:sp>
    <dsp:sp modelId="{D2A53218-5166-0C4A-BD12-5B1945380033}">
      <dsp:nvSpPr>
        <dsp:cNvPr id="0" name=""/>
        <dsp:cNvSpPr/>
      </dsp:nvSpPr>
      <dsp:spPr>
        <a:xfrm>
          <a:off x="0" y="1768443"/>
          <a:ext cx="1908309" cy="22667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r>
                <a:rPr lang="en-US" sz="1100" i="1" kern="1200" smtClean="0">
                  <a:latin typeface="Cambria Math" panose="02040503050406030204" pitchFamily="18" charset="0"/>
                </a:rPr>
                <m:t>~ </m:t>
              </m:r>
              <m:r>
                <a:rPr lang="en-GB" sz="1100" b="0" i="1" kern="1200" smtClean="0">
                  <a:latin typeface="Cambria Math" panose="02040503050406030204" pitchFamily="18" charset="0"/>
                </a:rPr>
                <m:t>30</m:t>
              </m:r>
            </m:oMath>
          </a14:m>
          <a:r>
            <a:rPr lang="en-GB" sz="1100" kern="1200" dirty="0"/>
            <a:t> Seconds</a:t>
          </a:r>
        </a:p>
      </dsp:txBody>
      <dsp:txXfrm>
        <a:off x="0" y="1768443"/>
        <a:ext cx="1908309" cy="226672"/>
      </dsp:txXfrm>
    </dsp:sp>
    <dsp:sp modelId="{1D77ADF8-5E79-5B4A-9FDA-F29493845C1E}">
      <dsp:nvSpPr>
        <dsp:cNvPr id="0" name=""/>
        <dsp:cNvSpPr/>
      </dsp:nvSpPr>
      <dsp:spPr>
        <a:xfrm rot="10800000">
          <a:off x="0" y="751641"/>
          <a:ext cx="1908309" cy="758101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Load light file</a:t>
          </a:r>
          <a:endParaRPr lang="en-GB" sz="1400" kern="1200" dirty="0"/>
        </a:p>
      </dsp:txBody>
      <dsp:txXfrm rot="-10800000">
        <a:off x="0" y="751641"/>
        <a:ext cx="1908309" cy="266093"/>
      </dsp:txXfrm>
    </dsp:sp>
    <dsp:sp modelId="{24FADCCC-D0CC-A14C-953F-ED25C5FC2DB5}">
      <dsp:nvSpPr>
        <dsp:cNvPr id="0" name=""/>
        <dsp:cNvSpPr/>
      </dsp:nvSpPr>
      <dsp:spPr>
        <a:xfrm>
          <a:off x="0" y="1017735"/>
          <a:ext cx="954154" cy="22667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Filter SiPMs</a:t>
          </a:r>
          <a:endParaRPr lang="en-GB" sz="1100" kern="1200"/>
        </a:p>
      </dsp:txBody>
      <dsp:txXfrm>
        <a:off x="0" y="1017735"/>
        <a:ext cx="954154" cy="226672"/>
      </dsp:txXfrm>
    </dsp:sp>
    <dsp:sp modelId="{E0F661D6-54B1-344C-8901-03AB10FEDD2F}">
      <dsp:nvSpPr>
        <dsp:cNvPr id="0" name=""/>
        <dsp:cNvSpPr/>
      </dsp:nvSpPr>
      <dsp:spPr>
        <a:xfrm>
          <a:off x="954154" y="1017735"/>
          <a:ext cx="954154" cy="22667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r>
                <a:rPr lang="en-GB" sz="1100" b="0" i="1" kern="1200" smtClean="0">
                  <a:latin typeface="Cambria Math" panose="02040503050406030204" pitchFamily="18" charset="0"/>
                </a:rPr>
                <m:t>~ 7</m:t>
              </m:r>
            </m:oMath>
          </a14:m>
          <a:r>
            <a:rPr lang="en-US" sz="1100" kern="1200" dirty="0"/>
            <a:t> Minutes</a:t>
          </a:r>
          <a:endParaRPr lang="en-GB" sz="1100" kern="1200" dirty="0"/>
        </a:p>
      </dsp:txBody>
      <dsp:txXfrm>
        <a:off x="954154" y="1017735"/>
        <a:ext cx="954154" cy="226672"/>
      </dsp:txXfrm>
    </dsp:sp>
    <dsp:sp modelId="{0C462E9E-2268-C54B-A3A3-0E51D3DF846F}">
      <dsp:nvSpPr>
        <dsp:cNvPr id="0" name=""/>
        <dsp:cNvSpPr/>
      </dsp:nvSpPr>
      <dsp:spPr>
        <a:xfrm rot="10800000">
          <a:off x="0" y="933"/>
          <a:ext cx="1908309" cy="758101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Load charge file </a:t>
          </a:r>
          <a:endParaRPr lang="en-GB" sz="1400" kern="1200" dirty="0"/>
        </a:p>
      </dsp:txBody>
      <dsp:txXfrm rot="-10800000">
        <a:off x="0" y="933"/>
        <a:ext cx="1908309" cy="266093"/>
      </dsp:txXfrm>
    </dsp:sp>
    <dsp:sp modelId="{B06BF2E9-449A-054A-A193-495113AAAC0C}">
      <dsp:nvSpPr>
        <dsp:cNvPr id="0" name=""/>
        <dsp:cNvSpPr/>
      </dsp:nvSpPr>
      <dsp:spPr>
        <a:xfrm>
          <a:off x="0" y="267027"/>
          <a:ext cx="954154" cy="22667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Filter events</a:t>
          </a:r>
          <a:endParaRPr lang="en-GB" sz="1100" kern="1200" dirty="0"/>
        </a:p>
      </dsp:txBody>
      <dsp:txXfrm>
        <a:off x="0" y="267027"/>
        <a:ext cx="954154" cy="226672"/>
      </dsp:txXfrm>
    </dsp:sp>
    <dsp:sp modelId="{33AB8161-E8AF-BB40-9C02-92744A29C2D4}">
      <dsp:nvSpPr>
        <dsp:cNvPr id="0" name=""/>
        <dsp:cNvSpPr/>
      </dsp:nvSpPr>
      <dsp:spPr>
        <a:xfrm>
          <a:off x="954154" y="267027"/>
          <a:ext cx="954154" cy="22667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r>
                <a:rPr lang="en-US" sz="1100" i="1" kern="1200" smtClean="0">
                  <a:latin typeface="Cambria Math" panose="02040503050406030204" pitchFamily="18" charset="0"/>
                </a:rPr>
                <m:t>~ </m:t>
              </m:r>
              <m:r>
                <a:rPr lang="en-GB" sz="1100" b="0" i="1" kern="1200" smtClean="0">
                  <a:latin typeface="Cambria Math" panose="02040503050406030204" pitchFamily="18" charset="0"/>
                </a:rPr>
                <m:t>3</m:t>
              </m:r>
              <m:r>
                <a:rPr lang="en-US" sz="1100" i="1" kern="1200" smtClean="0">
                  <a:latin typeface="Cambria Math" panose="02040503050406030204" pitchFamily="18" charset="0"/>
                </a:rPr>
                <m:t>0 </m:t>
              </m:r>
            </m:oMath>
          </a14:m>
          <a:r>
            <a:rPr lang="en-US" sz="1100" kern="1200" dirty="0"/>
            <a:t>seconds</a:t>
          </a:r>
          <a:endParaRPr lang="en-GB" sz="1100" kern="1200" dirty="0"/>
        </a:p>
      </dsp:txBody>
      <dsp:txXfrm>
        <a:off x="954154" y="267027"/>
        <a:ext cx="954154" cy="226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541C6E-91A5-AF49-8E55-5A698116A5FA}" type="datetimeFigureOut">
              <a:rPr lang="en-US" smtClean="0"/>
              <a:t>3/27/24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6F5EE-3CE8-F44E-A320-E8F87FE69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7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Several hard coded parameters that can be overridden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96F5EE-3CE8-F44E-A320-E8F87FE69F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03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96F5EE-3CE8-F44E-A320-E8F87FE69F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70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Less dead areas in light than charge readout -&gt; light better reconstructed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96F5EE-3CE8-F44E-A320-E8F87FE69F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14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“similar to module 2 results” according to Richie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96F5EE-3CE8-F44E-A320-E8F87FE69F4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870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A7097-1C0A-D741-98AB-E6C0F9198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9CA9C1-00A2-824E-9F3C-329380B0B0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C67FB-6460-ED40-8283-9A2203DC4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80D91-70A9-9E4A-BEC2-1DAC2AD09E93}" type="datetime1">
              <a:rPr lang="en-GB" smtClean="0"/>
              <a:t>27/03/2024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9C2BA-0CA6-264C-B229-981B67B07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538B0B-F2CB-644D-A3ED-30DB74622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43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2929B-D35F-C04E-BABC-B13768E61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3F9EB8-8D50-7949-9148-63922B54EC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AD045-1D4B-4640-A981-48DE15C07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B46D1-7462-5549-AE87-C181CC239E38}" type="datetime1">
              <a:rPr lang="en-GB" smtClean="0"/>
              <a:t>27/03/2024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4BED-68D6-4A4E-8CE3-AD46332E8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5A4FC-E445-0946-A2B4-E61BFB8D5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006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343CE6-E6B8-6F47-8BDD-0C976CFC4A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715DAE-8DEF-534C-9D1F-1360FC2150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3B2FA-6686-364F-9F18-4C4DF96C7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F301-483F-6140-A17B-81E75A79D15A}" type="datetime1">
              <a:rPr lang="en-GB" smtClean="0"/>
              <a:t>27/03/2024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B5D0D-A7BC-C940-B7E8-ACC2A6AB2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55843-1039-D244-8D67-21790C54E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0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079B4-86B1-0149-B6E2-07DC133B5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9709B-48F3-4B4F-B13B-87927B442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ED65A-A21B-8C4B-AB61-A0BB042A8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037F-3EBF-F044-B745-368ECB93D130}" type="datetime1">
              <a:rPr lang="en-GB" smtClean="0"/>
              <a:t>27/03/2024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01B24-653A-0E46-A5FA-15481FB29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585DB-8AEC-394F-BEA5-A1121D27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422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4AFF4-E98B-4D48-A0D1-C9D275E1E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EBCF-1033-7347-B47E-7ABBFF277D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DA1910-69AF-224B-8A11-C62AB4810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86085-8297-0249-BE41-8EA5E0AF24AF}" type="datetime1">
              <a:rPr lang="en-GB" smtClean="0"/>
              <a:t>27/03/2024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FC8F5-67BB-AB4E-AC05-F4EF1A40B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964CE-E5DA-4840-97A9-6A378A6E9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28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D494F-11B3-8144-93AE-36DF54865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88846-B44D-4E45-B19A-38C66AC590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6F517-5959-7848-959E-EC1326CBEE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8ECCE-F78D-EA4B-9AEE-6388E55FC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5A9FE-1FF3-8D4D-9688-8A77E53C8DAC}" type="datetime1">
              <a:rPr lang="en-GB" smtClean="0"/>
              <a:t>27/03/2024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7B223D-7CE6-714C-A916-58257C461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D9F7A3-F976-BB48-9604-38EA0A8B1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967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104EA-2EB9-D74F-9BC3-2558363D8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B07B74-E81F-4C41-88A3-2D7C836B7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3BAFCE-7661-F845-8F0A-FBEDD7BA9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45DF-C8F7-9641-9771-A991A758BD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53F33A-DE47-B64A-8022-0892EE351F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817434-A8BF-CF42-BCC2-FB18F8FB8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7757-422F-8F48-8FEA-B1E67C022660}" type="datetime1">
              <a:rPr lang="en-GB" smtClean="0"/>
              <a:t>27/03/2024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BAF208-3978-074E-915B-772128319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888954-152E-6A4A-A7B4-40DB33027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538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C0B07-9310-4E44-8B8E-7165AB7C8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94A3F-782D-614F-B62D-4CC51E5F8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F5F1-9F80-C448-931C-948A7E236A6C}" type="datetime1">
              <a:rPr lang="en-GB" smtClean="0"/>
              <a:t>27/03/2024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DDF115-B678-8C48-BB28-2B51DDB9F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84F62B-91A2-5042-B6AC-D584EC741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74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D31086-8B17-6240-9E8A-D0AE5515A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CE18-59B0-654F-8E73-FF253DAE6EE5}" type="datetime1">
              <a:rPr lang="en-GB" smtClean="0"/>
              <a:t>27/03/2024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07FF6F-FAE1-A24D-B661-9414711E1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8FBB79-6C45-EA4C-9731-1654C303E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0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B92A3-7A26-3240-8FD2-6BE1AC590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899F6-D488-B14D-8F99-B73E66D89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3A4B59-A60E-CE4F-999C-213E83326B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6F2DB7-28D3-C245-8F4F-46AEB3909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52E1-D86E-594D-BE32-FF8095DD4FBE}" type="datetime1">
              <a:rPr lang="en-GB" smtClean="0"/>
              <a:t>27/03/2024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CBC278-8656-8940-A8FC-20DB9B8F3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06AA15-78ED-F84E-A853-C0467BB5A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303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5E57F-C0CD-714F-A436-9CF8513F1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3D409C-BF94-0343-9D75-C754A229D8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766FD4-E472-3D4D-A59A-5D8BFC13BD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211A22-17A7-BF48-A837-1E8CE827D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005E-BD32-AF45-86EA-29FB1710A87F}" type="datetime1">
              <a:rPr lang="en-GB" smtClean="0"/>
              <a:t>27/03/2024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2F1F8-6801-7344-B13F-57C99E86C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B67736-6319-7D43-95EB-7C9F3CDC8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63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F2135C-7AB3-4B4F-9007-597073452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C86205-29DD-474D-888F-6B3045198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FDC29-6872-8342-8C9C-B70B185602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2C19C-AB61-1745-8BB8-4B0DAF0840B4}" type="datetime1">
              <a:rPr lang="en-GB" smtClean="0"/>
              <a:t>27/03/2024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8FA78-F81F-FE41-9490-79371EB970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FE100-58FC-6F4E-9EA5-E30CF355B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851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.png"/><Relationship Id="rId7" Type="http://schemas.openxmlformats.org/officeDocument/2006/relationships/image" Target="../media/image34.png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29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.png"/><Relationship Id="rId7" Type="http://schemas.openxmlformats.org/officeDocument/2006/relationships/image" Target="../media/image3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.png"/><Relationship Id="rId9" Type="http://schemas.openxmlformats.org/officeDocument/2006/relationships/image" Target="../media/image2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43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46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1.png"/><Relationship Id="rId9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220.png"/><Relationship Id="rId7" Type="http://schemas.openxmlformats.org/officeDocument/2006/relationships/image" Target="../media/image260.png"/><Relationship Id="rId1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0.png"/><Relationship Id="rId11" Type="http://schemas.openxmlformats.org/officeDocument/2006/relationships/image" Target="../media/image1.png"/><Relationship Id="rId5" Type="http://schemas.openxmlformats.org/officeDocument/2006/relationships/image" Target="../media/image240.png"/><Relationship Id="rId10" Type="http://schemas.openxmlformats.org/officeDocument/2006/relationships/image" Target="../media/image2.png"/><Relationship Id="rId4" Type="http://schemas.openxmlformats.org/officeDocument/2006/relationships/image" Target="../media/image230.png"/><Relationship Id="rId9" Type="http://schemas.openxmlformats.org/officeDocument/2006/relationships/image" Target="../media/image28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0.png"/><Relationship Id="rId3" Type="http://schemas.openxmlformats.org/officeDocument/2006/relationships/image" Target="../media/image220.png"/><Relationship Id="rId7" Type="http://schemas.openxmlformats.org/officeDocument/2006/relationships/image" Target="../media/image3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0.png"/><Relationship Id="rId11" Type="http://schemas.openxmlformats.org/officeDocument/2006/relationships/image" Target="../media/image56.png"/><Relationship Id="rId5" Type="http://schemas.openxmlformats.org/officeDocument/2006/relationships/image" Target="../media/image300.png"/><Relationship Id="rId10" Type="http://schemas.openxmlformats.org/officeDocument/2006/relationships/image" Target="../media/image1.png"/><Relationship Id="rId4" Type="http://schemas.openxmlformats.org/officeDocument/2006/relationships/image" Target="../media/image230.png"/><Relationship Id="rId9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20.xml"/><Relationship Id="rId2" Type="http://schemas.openxmlformats.org/officeDocument/2006/relationships/diagramData" Target="../diagrams/data1.xml"/><Relationship Id="rId16" Type="http://schemas.openxmlformats.org/officeDocument/2006/relationships/diagramQuickStyle" Target="../diagrams/quickStyle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diagramQuickStyle" Target="../diagrams/quickStyle2.xml"/><Relationship Id="rId5" Type="http://schemas.openxmlformats.org/officeDocument/2006/relationships/diagramColors" Target="../diagrams/colors1.xml"/><Relationship Id="rId15" Type="http://schemas.openxmlformats.org/officeDocument/2006/relationships/diagramLayout" Target="../diagrams/layout20.xml"/><Relationship Id="rId10" Type="http://schemas.openxmlformats.org/officeDocument/2006/relationships/diagramLayout" Target="../diagrams/layout2.xml"/><Relationship Id="rId4" Type="http://schemas.openxmlformats.org/officeDocument/2006/relationships/diagramQuickStyle" Target="../diagrams/quickStyle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7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9" name="Rectangle 128">
            <a:extLst>
              <a:ext uri="{FF2B5EF4-FFF2-40B4-BE49-F238E27FC236}">
                <a16:creationId xmlns:a16="http://schemas.microsoft.com/office/drawing/2014/main" id="{B9D7E975-9161-4F2D-AC53-69E1912F6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557E4734-FC7D-EC4A-AA04-A586B2D249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267" y="437014"/>
            <a:ext cx="2730810" cy="2852021"/>
          </a:xfrm>
          <a:prstGeom prst="rect">
            <a:avLst/>
          </a:prstGeom>
        </p:spPr>
      </p:pic>
      <p:pic>
        <p:nvPicPr>
          <p:cNvPr id="6" name="Picture 5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29EAC38-B0B4-704A-9598-2C780BF07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758" y="4851960"/>
            <a:ext cx="2077869" cy="880128"/>
          </a:xfrm>
          <a:prstGeom prst="rect">
            <a:avLst/>
          </a:prstGeom>
        </p:spPr>
      </p:pic>
      <p:sp>
        <p:nvSpPr>
          <p:cNvPr id="130" name="Right Triangle 129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463E6235-1649-4B47-9862-4026FC47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4989" y="623275"/>
            <a:ext cx="6581837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A8DAD-B2B9-2B40-B94E-551BFE4917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0209" y="1056640"/>
            <a:ext cx="5799947" cy="3494398"/>
          </a:xfrm>
        </p:spPr>
        <p:txBody>
          <a:bodyPr anchor="ctr">
            <a:normAutofit/>
          </a:bodyPr>
          <a:lstStyle/>
          <a:p>
            <a:pPr algn="l"/>
            <a:r>
              <a:rPr lang="en-US" sz="6200" dirty="0" err="1"/>
              <a:t>SoLAr</a:t>
            </a:r>
            <a:r>
              <a:rPr lang="en-US" sz="6200" dirty="0"/>
              <a:t> V2 </a:t>
            </a:r>
            <a:br>
              <a:rPr lang="en-US" sz="6200" dirty="0"/>
            </a:br>
            <a:r>
              <a:rPr lang="en-US" sz="6200" dirty="0"/>
              <a:t>Data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30BE08-E8F3-B744-B291-D613C50B64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50210" y="4634204"/>
            <a:ext cx="4565660" cy="1261267"/>
          </a:xfrm>
        </p:spPr>
        <p:txBody>
          <a:bodyPr anchor="t">
            <a:normAutofit fontScale="70000" lnSpcReduction="20000"/>
          </a:bodyPr>
          <a:lstStyle/>
          <a:p>
            <a:pPr algn="l"/>
            <a:r>
              <a:rPr lang="en-US" dirty="0"/>
              <a:t>Guilherme Ruiz Ferreira</a:t>
            </a:r>
          </a:p>
          <a:p>
            <a:pPr algn="l"/>
            <a:r>
              <a:rPr lang="en-US" dirty="0"/>
              <a:t>University of Manchester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27 March 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5CF052-E1E6-5E82-C2CC-5DD01B92CD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4282" y="3711909"/>
            <a:ext cx="1468345" cy="8359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C66835-B9AF-1A18-BD80-CD1B77A976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261" y="4547907"/>
            <a:ext cx="1134305" cy="11841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848990-C3AA-C229-769A-A4B7A0F374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546" y="3726048"/>
            <a:ext cx="1968126" cy="60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708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E0162-333A-58FD-FF97-9F26F14C3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1AEC36C-0A1A-F599-DEE8-A31B11536D2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Analysis </a:t>
                </a:r>
                <a:br>
                  <a:rPr lang="en-US" dirty="0"/>
                </a:br>
                <a:r>
                  <a:rPr lang="en-US" sz="2400" dirty="0"/>
                  <a:t>   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All single-track events –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~80 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</a:rPr>
                  <a:t>minutes of </a:t>
                </a:r>
                <a:r>
                  <a:rPr lang="en-US" sz="2400" dirty="0" err="1">
                    <a:solidFill>
                      <a:schemeClr val="accent2"/>
                    </a:solidFill>
                  </a:rPr>
                  <a:t>cosmics</a:t>
                </a:r>
                <a:endParaRPr lang="en-US" sz="24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1AEC36C-0A1A-F599-DEE8-A31B11536D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 t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89B94-7BD1-1184-0A67-0DD5355C1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AC2BD4-7F28-E645-510F-F7437261B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7EE2541-6568-F67A-EF9D-09DCE9B52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5A0A8E4C-AE6C-93F2-39C1-655F04738B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2E53454-E6A6-7230-6378-3ADB7A71B3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264" y="1866066"/>
            <a:ext cx="5553984" cy="43149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39D1364-53D2-BD52-3624-CC8F65CC4C8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435142" y="1866066"/>
            <a:ext cx="5464291" cy="431490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2027FC3-C89D-3378-4694-B72F2D7F910D}"/>
              </a:ext>
            </a:extLst>
          </p:cNvPr>
          <p:cNvCxnSpPr>
            <a:cxnSpLocks/>
          </p:cNvCxnSpPr>
          <p:nvPr/>
        </p:nvCxnSpPr>
        <p:spPr>
          <a:xfrm>
            <a:off x="6096000" y="1792288"/>
            <a:ext cx="0" cy="456406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F9129A4-3ABE-BB67-B12B-D9915D2D91BF}"/>
              </a:ext>
            </a:extLst>
          </p:cNvPr>
          <p:cNvSpPr txBox="1"/>
          <p:nvPr/>
        </p:nvSpPr>
        <p:spPr>
          <a:xfrm>
            <a:off x="8670381" y="2861169"/>
            <a:ext cx="1230296" cy="2769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Two populations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50BA022-18D9-5AE8-BB39-F9E55C841E21}"/>
              </a:ext>
            </a:extLst>
          </p:cNvPr>
          <p:cNvCxnSpPr>
            <a:cxnSpLocks/>
          </p:cNvCxnSpPr>
          <p:nvPr/>
        </p:nvCxnSpPr>
        <p:spPr>
          <a:xfrm flipH="1">
            <a:off x="8280400" y="3138168"/>
            <a:ext cx="389981" cy="47789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3329539-077D-ED85-E501-99799E04E624}"/>
              </a:ext>
            </a:extLst>
          </p:cNvPr>
          <p:cNvCxnSpPr>
            <a:cxnSpLocks/>
          </p:cNvCxnSpPr>
          <p:nvPr/>
        </p:nvCxnSpPr>
        <p:spPr>
          <a:xfrm>
            <a:off x="9900677" y="3138168"/>
            <a:ext cx="352456" cy="53790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375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30C2F0-FC4A-CE4E-8523-3C7B796CE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749" y="1561998"/>
            <a:ext cx="4156802" cy="4766176"/>
          </a:xfrm>
          <a:prstGeom prst="rect">
            <a:avLst/>
          </a:prstGeom>
          <a:ln>
            <a:noFill/>
          </a:ln>
          <a:effectLst/>
        </p:spPr>
      </p:pic>
      <p:sp>
        <p:nvSpPr>
          <p:cNvPr id="4" name="Right Brace 3">
            <a:extLst>
              <a:ext uri="{FF2B5EF4-FFF2-40B4-BE49-F238E27FC236}">
                <a16:creationId xmlns:a16="http://schemas.microsoft.com/office/drawing/2014/main" id="{D811B508-4156-75F2-FE27-30227AC63814}"/>
              </a:ext>
            </a:extLst>
          </p:cNvPr>
          <p:cNvSpPr/>
          <p:nvPr/>
        </p:nvSpPr>
        <p:spPr>
          <a:xfrm>
            <a:off x="5345430" y="1723367"/>
            <a:ext cx="541867" cy="1600199"/>
          </a:xfrm>
          <a:prstGeom prst="rightBrac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24061678-3EC4-FC0F-6DAD-6D73353E7737}"/>
              </a:ext>
            </a:extLst>
          </p:cNvPr>
          <p:cNvSpPr/>
          <p:nvPr/>
        </p:nvSpPr>
        <p:spPr>
          <a:xfrm rot="5400000">
            <a:off x="2962063" y="5121674"/>
            <a:ext cx="541867" cy="2413000"/>
          </a:xfrm>
          <a:prstGeom prst="rightBrac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99536022-514A-F5AA-5BD6-FE1CDC4EB7D9}"/>
              </a:ext>
            </a:extLst>
          </p:cNvPr>
          <p:cNvSpPr/>
          <p:nvPr/>
        </p:nvSpPr>
        <p:spPr>
          <a:xfrm rot="10800000">
            <a:off x="1061297" y="1723367"/>
            <a:ext cx="541867" cy="4047066"/>
          </a:xfrm>
          <a:prstGeom prst="rightBrac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EB8C85-B4CB-C54D-8BB9-E0E748358F04}"/>
              </a:ext>
            </a:extLst>
          </p:cNvPr>
          <p:cNvSpPr txBox="1"/>
          <p:nvPr/>
        </p:nvSpPr>
        <p:spPr>
          <a:xfrm>
            <a:off x="5887297" y="2338800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64 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194622-FB49-939E-00B0-29005611C061}"/>
              </a:ext>
            </a:extLst>
          </p:cNvPr>
          <p:cNvSpPr txBox="1"/>
          <p:nvPr/>
        </p:nvSpPr>
        <p:spPr>
          <a:xfrm>
            <a:off x="2812848" y="6492875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96 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D65D0F-168A-1F88-AD3F-7B3D0DF69485}"/>
              </a:ext>
            </a:extLst>
          </p:cNvPr>
          <p:cNvSpPr txBox="1"/>
          <p:nvPr/>
        </p:nvSpPr>
        <p:spPr>
          <a:xfrm>
            <a:off x="103983" y="3562802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160 mm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6401957-92C8-4B9E-9C5B-E8C010A89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Dead area map</a:t>
            </a:r>
          </a:p>
        </p:txBody>
      </p:sp>
      <p:pic>
        <p:nvPicPr>
          <p:cNvPr id="18" name="Picture 17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D4B6D9D0-0B0F-C3FA-0DA3-B3A09455C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9" name="Picture 18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67EA9C7B-AD58-4756-5337-14E55A50FC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DE981C1A-3D2D-86A7-6D69-1AB321D8B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069113FD-2282-0997-8F7B-92E272AF8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10</a:t>
            </a:fld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8F1F73E-99F8-C2D1-FD3B-E0C9EF960A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5249" y="733050"/>
            <a:ext cx="3448100" cy="265996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919AE82-563F-3296-1AE2-55EFA1460471}"/>
              </a:ext>
            </a:extLst>
          </p:cNvPr>
          <p:cNvSpPr txBox="1"/>
          <p:nvPr/>
        </p:nvSpPr>
        <p:spPr>
          <a:xfrm>
            <a:off x="5887297" y="3492365"/>
            <a:ext cx="2225378" cy="24622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The principal component of the tracks are mostly aligned with the y-axis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Peaks in track length appear to be due to dead areas in the anode plane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Short tracks could be due to tracks that cross only a corner of the live area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C159B7-0C36-6D30-66F5-B849948373E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542"/>
          <a:stretch/>
        </p:blipFill>
        <p:spPr>
          <a:xfrm>
            <a:off x="8382412" y="3429000"/>
            <a:ext cx="3410937" cy="292735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6D3663A-47B1-3A4B-BFFE-B34E845D24A8}"/>
              </a:ext>
            </a:extLst>
          </p:cNvPr>
          <p:cNvCxnSpPr/>
          <p:nvPr/>
        </p:nvCxnSpPr>
        <p:spPr>
          <a:xfrm>
            <a:off x="9304867" y="4962672"/>
            <a:ext cx="0" cy="5842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D428B4B-7408-18B7-8D72-836894189D8D}"/>
              </a:ext>
            </a:extLst>
          </p:cNvPr>
          <p:cNvCxnSpPr/>
          <p:nvPr/>
        </p:nvCxnSpPr>
        <p:spPr>
          <a:xfrm>
            <a:off x="10134600" y="5059233"/>
            <a:ext cx="0" cy="5842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E5F6043-3046-2399-A5C7-6E25804BCA1D}"/>
                  </a:ext>
                </a:extLst>
              </p:cNvPr>
              <p:cNvSpPr txBox="1"/>
              <p:nvPr/>
            </p:nvSpPr>
            <p:spPr>
              <a:xfrm>
                <a:off x="9072291" y="4727809"/>
                <a:ext cx="465151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~6</m:t>
                      </m:r>
                      <m:r>
                        <a:rPr lang="en-GB" sz="1200" b="0" i="1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E5F6043-3046-2399-A5C7-6E25804BCA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2291" y="4727809"/>
                <a:ext cx="465151" cy="2769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B2812F8-277E-FE38-0EE9-E69094F5A1EB}"/>
                  </a:ext>
                </a:extLst>
              </p:cNvPr>
              <p:cNvSpPr txBox="1"/>
              <p:nvPr/>
            </p:nvSpPr>
            <p:spPr>
              <a:xfrm>
                <a:off x="9855304" y="4824172"/>
                <a:ext cx="465151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GB" sz="1200" b="0" i="1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160</m:t>
                      </m:r>
                    </m:oMath>
                  </m:oMathPara>
                </a14:m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B2812F8-277E-FE38-0EE9-E69094F5A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5304" y="4824172"/>
                <a:ext cx="465151" cy="276999"/>
              </a:xfrm>
              <a:prstGeom prst="rect">
                <a:avLst/>
              </a:prstGeom>
              <a:blipFill>
                <a:blip r:embed="rId8"/>
                <a:stretch>
                  <a:fillRect r="-108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4911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2C9E0D-EADA-496F-A32C-4381F6A16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9259A73-A8F2-5B8E-834C-02344248ACF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Analysis </a:t>
                </a:r>
                <a:br>
                  <a:rPr lang="en-US" dirty="0"/>
                </a:br>
                <a:r>
                  <a:rPr lang="en-US" sz="2400" dirty="0"/>
                  <a:t>   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Single tracks longer than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160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</a:rPr>
                  <a:t>mm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9259A73-A8F2-5B8E-834C-02344248AC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 t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3B8939-6CDA-9E41-CCBF-B20BBB87F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DC6A5FA-40D8-07A9-6035-57C6D9A89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37AA8A99-9580-6242-BD38-18209DC5B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B69331E8-FE04-CC45-FCEB-833EF085E6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74BAC64-E2AE-4D4E-2B30-79E4953F119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52763" y="2111733"/>
            <a:ext cx="7215106" cy="30625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BED17DD-080E-4988-6BDD-B7BD98CD001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8356379" y="926847"/>
            <a:ext cx="3331669" cy="26228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4DB489-22CC-F9A1-FA18-90B28BB39C8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8352351" y="3929046"/>
            <a:ext cx="3326318" cy="24926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0974A7E-9D52-4A30-4B40-ADF43F06B711}"/>
                  </a:ext>
                </a:extLst>
              </p:cNvPr>
              <p:cNvSpPr txBox="1"/>
              <p:nvPr/>
            </p:nvSpPr>
            <p:spPr>
              <a:xfrm>
                <a:off x="1620387" y="1972131"/>
                <a:ext cx="138499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Track mean </a:t>
                </a:r>
                <a14:m>
                  <m:oMath xmlns:m="http://schemas.openxmlformats.org/officeDocument/2006/math"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𝑑𝑄</m:t>
                    </m:r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0974A7E-9D52-4A30-4B40-ADF43F06B7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387" y="1972131"/>
                <a:ext cx="1384995" cy="276999"/>
              </a:xfrm>
              <a:prstGeom prst="rect">
                <a:avLst/>
              </a:prstGeom>
              <a:blipFill>
                <a:blip r:embed="rId8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AC8EF69C-8565-1FDA-0B03-45A0B2BC1B72}"/>
              </a:ext>
            </a:extLst>
          </p:cNvPr>
          <p:cNvSpPr txBox="1"/>
          <p:nvPr/>
        </p:nvSpPr>
        <p:spPr>
          <a:xfrm>
            <a:off x="5338439" y="1983700"/>
            <a:ext cx="93910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Track length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FFFF8D6-2E7A-457C-4EAD-8F5587B8E4DF}"/>
              </a:ext>
            </a:extLst>
          </p:cNvPr>
          <p:cNvCxnSpPr/>
          <p:nvPr/>
        </p:nvCxnSpPr>
        <p:spPr>
          <a:xfrm>
            <a:off x="7780867" y="455485"/>
            <a:ext cx="0" cy="579926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9E81B2-1088-A2E2-260D-8E3BFFD40265}"/>
              </a:ext>
            </a:extLst>
          </p:cNvPr>
          <p:cNvSpPr txBox="1"/>
          <p:nvPr/>
        </p:nvSpPr>
        <p:spPr>
          <a:xfrm>
            <a:off x="9143384" y="3838444"/>
            <a:ext cx="184634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Event charge to light ratio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7EECA1-45BA-483A-9D5B-3F9A3752AF73}"/>
              </a:ext>
            </a:extLst>
          </p:cNvPr>
          <p:cNvSpPr txBox="1"/>
          <p:nvPr/>
        </p:nvSpPr>
        <p:spPr>
          <a:xfrm>
            <a:off x="9187728" y="646816"/>
            <a:ext cx="17576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2D event charge vs. light</a:t>
            </a:r>
          </a:p>
          <a:p>
            <a:pPr algn="ctr"/>
            <a:r>
              <a:rPr lang="en-US" sz="1200" dirty="0">
                <a:solidFill>
                  <a:schemeClr val="accent2"/>
                </a:solidFill>
              </a:rPr>
              <a:t>Both axis in log scale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7488A2-02BC-5978-F36B-DFE1916A1183}"/>
              </a:ext>
            </a:extLst>
          </p:cNvPr>
          <p:cNvSpPr txBox="1"/>
          <p:nvPr/>
        </p:nvSpPr>
        <p:spPr>
          <a:xfrm>
            <a:off x="8972038" y="3561445"/>
            <a:ext cx="2100349" cy="2769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Second populations eliminated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DCC1922-32CD-70E6-37F3-50890D5062B6}"/>
              </a:ext>
            </a:extLst>
          </p:cNvPr>
          <p:cNvCxnSpPr/>
          <p:nvPr/>
        </p:nvCxnSpPr>
        <p:spPr>
          <a:xfrm flipV="1">
            <a:off x="9423399" y="3340694"/>
            <a:ext cx="0" cy="220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AAE0D1B-A08D-13D7-1048-27AD6435BA1B}"/>
                  </a:ext>
                </a:extLst>
              </p:cNvPr>
              <p:cNvSpPr txBox="1"/>
              <p:nvPr/>
            </p:nvSpPr>
            <p:spPr>
              <a:xfrm>
                <a:off x="1158535" y="5313863"/>
                <a:ext cx="1785489" cy="35836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accent2"/>
                    </a:solidFill>
                  </a:rPr>
                  <a:t>Mean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20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20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𝑑𝑄</m:t>
                        </m:r>
                      </m:num>
                      <m:den>
                        <m:r>
                          <a:rPr lang="en-US" sz="120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sz="120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200" b="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4.6 </m:t>
                    </m:r>
                    <m:r>
                      <a:rPr lang="en-GB" sz="1200" b="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𝑘𝑒</m:t>
                    </m:r>
                    <m:r>
                      <a:rPr lang="en-GB" sz="1200" b="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200" b="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GB" sz="1200" b="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b="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sz="1200" b="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AAE0D1B-A08D-13D7-1048-27AD6435BA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535" y="5313863"/>
                <a:ext cx="1785489" cy="358368"/>
              </a:xfrm>
              <a:prstGeom prst="rect">
                <a:avLst/>
              </a:prstGeom>
              <a:blipFill>
                <a:blip r:embed="rId9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2360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7441D5-1FA2-5961-92EB-337746A29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C49443-02D8-7D69-7E25-34A4DF5E8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12</a:t>
            </a:fld>
            <a:endParaRPr lang="en-US"/>
          </a:p>
        </p:txBody>
      </p:sp>
      <p:pic>
        <p:nvPicPr>
          <p:cNvPr id="6" name="Content Placeholder 5" descr="A graph of a line with blue dots&#10;&#10;Description automatically generated">
            <a:extLst>
              <a:ext uri="{FF2B5EF4-FFF2-40B4-BE49-F238E27FC236}">
                <a16:creationId xmlns:a16="http://schemas.microsoft.com/office/drawing/2014/main" id="{A9E9C2D6-0136-804B-D13B-9AF13E15EB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050" r="7272" b="-317"/>
          <a:stretch/>
        </p:blipFill>
        <p:spPr>
          <a:xfrm>
            <a:off x="355600" y="1929077"/>
            <a:ext cx="5422398" cy="4188883"/>
          </a:xfrm>
          <a:prstGeom prst="rect">
            <a:avLst/>
          </a:prstGeom>
          <a:ln>
            <a:noFill/>
          </a:ln>
          <a:effectLst>
            <a:softEdge rad="55736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CA63CEB-2BD5-DA8F-2B72-EC228226D496}"/>
                  </a:ext>
                </a:extLst>
              </p:cNvPr>
              <p:cNvSpPr txBox="1"/>
              <p:nvPr/>
            </p:nvSpPr>
            <p:spPr>
              <a:xfrm>
                <a:off x="1836374" y="2355337"/>
                <a:ext cx="381089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solidFill>
                      <a:schemeClr val="tx2">
                        <a:lumMod val="25000"/>
                      </a:schemeClr>
                    </a:solidFill>
                  </a:rPr>
                  <a:t>Measured electron Lifetime: 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tx2">
                            <a:lumMod val="25000"/>
                          </a:schemeClr>
                        </a:solidFill>
                        <a:latin typeface="Cambria Math" panose="02040503050406030204" pitchFamily="18" charset="0"/>
                      </a:rPr>
                      <m:t>1.828</m:t>
                    </m:r>
                    <m:r>
                      <a:rPr lang="en-GB" i="1" dirty="0" smtClean="0">
                        <a:solidFill>
                          <a:schemeClr val="tx2">
                            <a:lumMod val="25000"/>
                          </a:schemeClr>
                        </a:solidFill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endParaRPr lang="en-GB" dirty="0">
                  <a:solidFill>
                    <a:schemeClr val="tx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CA63CEB-2BD5-DA8F-2B72-EC228226D4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6374" y="2355337"/>
                <a:ext cx="3810893" cy="369332"/>
              </a:xfrm>
              <a:prstGeom prst="rect">
                <a:avLst/>
              </a:prstGeom>
              <a:blipFill>
                <a:blip r:embed="rId3"/>
                <a:stretch>
                  <a:fillRect l="-1329" t="-666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>
            <a:extLst>
              <a:ext uri="{FF2B5EF4-FFF2-40B4-BE49-F238E27FC236}">
                <a16:creationId xmlns:a16="http://schemas.microsoft.com/office/drawing/2014/main" id="{72106FFE-BFDA-880D-C8D6-6536AE5E4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Analysis 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Electron Lifetime – Richie’s script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E28A0E-54F0-63E4-68E5-B5617B2943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5503" r="6667"/>
          <a:stretch/>
        </p:blipFill>
        <p:spPr>
          <a:xfrm>
            <a:off x="6320003" y="1930676"/>
            <a:ext cx="5516397" cy="4188883"/>
          </a:xfrm>
          <a:prstGeom prst="rect">
            <a:avLst/>
          </a:prstGeom>
          <a:ln>
            <a:noFill/>
          </a:ln>
          <a:effectLst>
            <a:softEdge rad="50800"/>
          </a:effec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63A8F88-CC2E-4799-C041-F81815D827BB}"/>
              </a:ext>
            </a:extLst>
          </p:cNvPr>
          <p:cNvCxnSpPr>
            <a:cxnSpLocks/>
          </p:cNvCxnSpPr>
          <p:nvPr/>
        </p:nvCxnSpPr>
        <p:spPr>
          <a:xfrm>
            <a:off x="8542864" y="2226733"/>
            <a:ext cx="0" cy="3403600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FFC5D5F-252D-A0ED-33A3-76B08E764F54}"/>
                  </a:ext>
                </a:extLst>
              </p:cNvPr>
              <p:cNvSpPr txBox="1"/>
              <p:nvPr/>
            </p:nvSpPr>
            <p:spPr>
              <a:xfrm>
                <a:off x="10025331" y="2355337"/>
                <a:ext cx="15497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chemeClr val="tx2">
                        <a:lumMod val="25000"/>
                      </a:schemeClr>
                    </a:solidFill>
                  </a:rPr>
                  <a:t>Similar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tx2">
                            <a:lumMod val="25000"/>
                          </a:schemeClr>
                        </a:solidFill>
                        <a:latin typeface="Cambria Math" panose="02040503050406030204" pitchFamily="18" charset="0"/>
                      </a:rPr>
                      <m:t>𝑑𝑄</m:t>
                    </m:r>
                    <m:r>
                      <a:rPr lang="en-GB" i="1" dirty="0" smtClean="0">
                        <a:solidFill>
                          <a:schemeClr val="tx2">
                            <a:lumMod val="2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i="1" dirty="0" smtClean="0">
                        <a:solidFill>
                          <a:schemeClr val="tx2">
                            <a:lumMod val="25000"/>
                          </a:schemeClr>
                        </a:solidFill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endParaRPr lang="en-GB" dirty="0">
                  <a:solidFill>
                    <a:schemeClr val="tx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FFC5D5F-252D-A0ED-33A3-76B08E764F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5331" y="2355337"/>
                <a:ext cx="1549720" cy="369332"/>
              </a:xfrm>
              <a:prstGeom prst="rect">
                <a:avLst/>
              </a:prstGeom>
              <a:blipFill>
                <a:blip r:embed="rId5"/>
                <a:stretch>
                  <a:fillRect l="-3252" t="-666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D519A797-E119-5739-3083-2CA0EDF478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7" name="Picture 16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B7C7FCBB-8249-8D82-46C0-91868CEA95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35E0753-34DF-3843-1C9F-83B937F3C790}"/>
              </a:ext>
            </a:extLst>
          </p:cNvPr>
          <p:cNvCxnSpPr>
            <a:cxnSpLocks/>
          </p:cNvCxnSpPr>
          <p:nvPr/>
        </p:nvCxnSpPr>
        <p:spPr>
          <a:xfrm>
            <a:off x="6036733" y="1837266"/>
            <a:ext cx="0" cy="441748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172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D972CB9C-4B61-4945-51FE-A65A3D0524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76908" y="2448982"/>
            <a:ext cx="5474783" cy="271667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B47F06-D3A7-5035-F189-DE530B52A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2741E2-AD8C-497E-C7D7-0526FEFB2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13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47879AF-3C9B-1983-D23B-A4BAA667AB1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Analysis 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Track reconstruction from light</a:t>
            </a:r>
          </a:p>
        </p:txBody>
      </p:sp>
      <p:pic>
        <p:nvPicPr>
          <p:cNvPr id="11" name="Picture 10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C817A193-51DC-8EA7-5BBE-CA79E7B9E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2" name="Picture 11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FEEE7673-8482-627F-DAE4-32FFB4BF7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0F4BDC-0667-ED06-0ACF-3B5A663C54B8}"/>
              </a:ext>
            </a:extLst>
          </p:cNvPr>
          <p:cNvSpPr txBox="1"/>
          <p:nvPr/>
        </p:nvSpPr>
        <p:spPr>
          <a:xfrm>
            <a:off x="8557967" y="1961369"/>
            <a:ext cx="1595168" cy="36933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Tracks &gt; 30mm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B77627-916E-747A-3EBA-8B55DA1CEBED}"/>
              </a:ext>
            </a:extLst>
          </p:cNvPr>
          <p:cNvSpPr txBox="1"/>
          <p:nvPr/>
        </p:nvSpPr>
        <p:spPr>
          <a:xfrm>
            <a:off x="645117" y="5528564"/>
            <a:ext cx="112065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solidFill>
                  <a:schemeClr val="accent2"/>
                </a:solidFill>
              </a:rPr>
              <a:t>Light fit performs well with a strong enough signal and 𝑧-coordinate obtained from charge</a:t>
            </a:r>
          </a:p>
        </p:txBody>
      </p:sp>
      <p:pic>
        <p:nvPicPr>
          <p:cNvPr id="20" name="Content Placeholder 5">
            <a:extLst>
              <a:ext uri="{FF2B5EF4-FFF2-40B4-BE49-F238E27FC236}">
                <a16:creationId xmlns:a16="http://schemas.microsoft.com/office/drawing/2014/main" id="{FCA9160A-225E-D815-B772-EFB156ECCF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/>
        </p:blipFill>
        <p:spPr>
          <a:xfrm>
            <a:off x="468817" y="2448982"/>
            <a:ext cx="5474784" cy="271667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9F7EF57-0455-D163-09D7-E1EDB77C1EBF}"/>
              </a:ext>
            </a:extLst>
          </p:cNvPr>
          <p:cNvSpPr txBox="1"/>
          <p:nvPr/>
        </p:nvSpPr>
        <p:spPr>
          <a:xfrm>
            <a:off x="2757157" y="1961369"/>
            <a:ext cx="1123381" cy="36933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All tracks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B885874-1080-E66F-9460-44EA16CDE1C5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6248400" y="1843088"/>
            <a:ext cx="0" cy="350402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1182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2C9E0D-EADA-496F-A32C-4381F6A16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59A73-A8F2-5B8E-834C-02344248A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</a:t>
            </a:r>
            <a:br>
              <a:rPr lang="en-US" dirty="0"/>
            </a:br>
            <a:r>
              <a:rPr lang="en-US" sz="2400" dirty="0"/>
              <a:t> </a:t>
            </a:r>
            <a:r>
              <a:rPr lang="en-US" sz="2400" dirty="0">
                <a:solidFill>
                  <a:schemeClr val="accent2"/>
                </a:solidFill>
              </a:rPr>
              <a:t>Light dependency with distance to anode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3B8939-6CDA-9E41-CCBF-B20BBB87F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DC6A5FA-40D8-07A9-6035-57C6D9A89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37AA8A99-9580-6242-BD38-18209DC5B9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B69331E8-FE04-CC45-FCEB-833EF085E6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FFFF8D6-2E7A-457C-4EAD-8F5587B8E4DF}"/>
              </a:ext>
            </a:extLst>
          </p:cNvPr>
          <p:cNvCxnSpPr/>
          <p:nvPr/>
        </p:nvCxnSpPr>
        <p:spPr>
          <a:xfrm>
            <a:off x="7780867" y="455485"/>
            <a:ext cx="0" cy="579926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CEA69155-2662-A18A-AB8F-0E349A0128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430478" y="1690688"/>
            <a:ext cx="7011935" cy="441991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8652FCE-89F5-7934-DC14-263AD599D9CD}"/>
              </a:ext>
            </a:extLst>
          </p:cNvPr>
          <p:cNvSpPr txBox="1"/>
          <p:nvPr/>
        </p:nvSpPr>
        <p:spPr>
          <a:xfrm>
            <a:off x="2480662" y="1653788"/>
            <a:ext cx="291156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Light vs. Charge distance to anode per voxel</a:t>
            </a:r>
          </a:p>
        </p:txBody>
      </p:sp>
      <p:pic>
        <p:nvPicPr>
          <p:cNvPr id="18" name="Content Placeholder 6" descr="A graph with lines and circles&#10;&#10;Description automatically generated">
            <a:extLst>
              <a:ext uri="{FF2B5EF4-FFF2-40B4-BE49-F238E27FC236}">
                <a16:creationId xmlns:a16="http://schemas.microsoft.com/office/drawing/2014/main" id="{B5606D31-5F9C-1378-BD59-C2C314A4DDA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827" t="39949"/>
          <a:stretch/>
        </p:blipFill>
        <p:spPr>
          <a:xfrm>
            <a:off x="8275130" y="1118857"/>
            <a:ext cx="3486392" cy="1810889"/>
          </a:xfrm>
          <a:prstGeom prst="rect">
            <a:avLst/>
          </a:prstGeom>
          <a:ln w="31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060C0F7-98EF-3D8E-CEB8-623BCB7C4974}"/>
              </a:ext>
            </a:extLst>
          </p:cNvPr>
          <p:cNvSpPr txBox="1"/>
          <p:nvPr/>
        </p:nvSpPr>
        <p:spPr>
          <a:xfrm>
            <a:off x="7949933" y="3349864"/>
            <a:ext cx="4064533" cy="2444713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Light signal decreases with charge distance to anode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Decrease is faster than exponential (?)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Charge signal versus distance to anode decrease in a much slower rate (almost linear)</a:t>
            </a:r>
          </a:p>
        </p:txBody>
      </p:sp>
    </p:spTree>
    <p:extLst>
      <p:ext uri="{BB962C8B-B14F-4D97-AF65-F5344CB8AC3E}">
        <p14:creationId xmlns:p14="http://schemas.microsoft.com/office/powerpoint/2010/main" val="40054596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76059-FA42-DA04-7717-50AECD29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B968D5-0715-7D55-0581-679BE977D6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4933" y="1824985"/>
                <a:ext cx="11142133" cy="3982005"/>
              </a:xfrm>
            </p:spPr>
            <p:txBody>
              <a:bodyPr>
                <a:normAutofit fontScale="92500"/>
              </a:bodyPr>
              <a:lstStyle/>
              <a:p>
                <a:pPr>
                  <a:lnSpc>
                    <a:spcPct val="160000"/>
                  </a:lnSpc>
                </a:pPr>
                <a:r>
                  <a:rPr lang="en-US" dirty="0"/>
                  <a:t>Second population in Charge vs. Light plot due to short tracks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&lt;~5</m:t>
                    </m:r>
                  </m:oMath>
                </a14:m>
                <a:r>
                  <a:rPr lang="en-US" dirty="0"/>
                  <a:t>cm)</a:t>
                </a:r>
              </a:p>
              <a:p>
                <a:pPr>
                  <a:lnSpc>
                    <a:spcPct val="160000"/>
                  </a:lnSpc>
                </a:pPr>
                <a:r>
                  <a:rPr lang="en-US" sz="2800" dirty="0"/>
                  <a:t>Peaks in track length appear to be due to dead areas in the anode plane</a:t>
                </a:r>
                <a:endParaRPr lang="en-US" dirty="0"/>
              </a:p>
              <a:p>
                <a:pPr>
                  <a:lnSpc>
                    <a:spcPct val="160000"/>
                  </a:lnSpc>
                </a:pPr>
                <a:r>
                  <a:rPr lang="en-US" dirty="0"/>
                  <a:t>Measured electron lifetime seems a bit high but similar to module 2 results</a:t>
                </a:r>
              </a:p>
              <a:p>
                <a:pPr>
                  <a:lnSpc>
                    <a:spcPct val="160000"/>
                  </a:lnSpc>
                </a:pPr>
                <a:r>
                  <a:rPr lang="en-US" dirty="0"/>
                  <a:t>Light “tracks” are in good agreement with their respective charge counterparts</a:t>
                </a:r>
              </a:p>
              <a:p>
                <a:pPr>
                  <a:lnSpc>
                    <a:spcPct val="160000"/>
                  </a:lnSpc>
                </a:pPr>
                <a:r>
                  <a:rPr lang="en-US" dirty="0"/>
                  <a:t>Light signal decreases fast with hit distance from anode plane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B968D5-0715-7D55-0581-679BE977D6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4933" y="1824985"/>
                <a:ext cx="11142133" cy="3982005"/>
              </a:xfrm>
              <a:blipFill>
                <a:blip r:embed="rId3"/>
                <a:stretch>
                  <a:fillRect l="-9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ADDA43-8FC8-61FB-D9AB-7CC85FA29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D4C59C-0DD3-6B9B-1CD8-DF50F567B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6FBCEA7-2A2B-43A7-349B-18FD8A08EA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8" name="Picture 7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0E73B5BF-7209-0AD1-BD39-4E6B9205D2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011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7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Triangle 9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11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E81755-301F-6545-866B-C3214FDB8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0" y="1383528"/>
            <a:ext cx="5925989" cy="27649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9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 you!</a:t>
            </a:r>
          </a:p>
        </p:txBody>
      </p:sp>
      <p:pic>
        <p:nvPicPr>
          <p:cNvPr id="3" name="Picture 2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8FB0C71F-144F-1246-AAAF-7516FE4B70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040" y="2209474"/>
            <a:ext cx="2383615" cy="2489416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6FF748-BEA5-B477-A39C-330B8D58E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C4F823-ED7E-48CD-10D1-092897018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24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3B400-EF43-F444-B23E-86775C901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AC566C-5B5A-98E6-D52A-1313E79D7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E4071F-3369-94FD-2A60-318A0F46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758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585DB-3B15-9649-B447-46052CF70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53A23-EF43-B943-B25B-A89F49104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DBSCAN parameters:</a:t>
            </a:r>
          </a:p>
          <a:p>
            <a:pPr lvl="1"/>
            <a:r>
              <a:rPr lang="en-US" sz="2000" dirty="0" err="1"/>
              <a:t>xy_epsilon</a:t>
            </a:r>
            <a:r>
              <a:rPr lang="en-US" sz="2000" dirty="0"/>
              <a:t> = 8 mm (2 pixels)</a:t>
            </a:r>
          </a:p>
          <a:p>
            <a:pPr lvl="1"/>
            <a:r>
              <a:rPr lang="en-US" sz="2000" dirty="0" err="1"/>
              <a:t>Z_epsilon</a:t>
            </a:r>
            <a:r>
              <a:rPr lang="en-US" sz="2000" dirty="0"/>
              <a:t> = 8 mm</a:t>
            </a:r>
          </a:p>
          <a:p>
            <a:pPr lvl="1"/>
            <a:endParaRPr lang="en-US" sz="2000" dirty="0"/>
          </a:p>
          <a:p>
            <a:r>
              <a:rPr lang="en-US" sz="2400" dirty="0"/>
              <a:t>RANSAC parameters:</a:t>
            </a:r>
          </a:p>
          <a:p>
            <a:pPr lvl="1"/>
            <a:r>
              <a:rPr lang="en-US" sz="2000" dirty="0" err="1"/>
              <a:t>Residual_threshold</a:t>
            </a:r>
            <a:r>
              <a:rPr lang="en-US" sz="2000" dirty="0"/>
              <a:t> = 6</a:t>
            </a:r>
          </a:p>
          <a:p>
            <a:pPr lvl="1"/>
            <a:r>
              <a:rPr lang="en-US" sz="2000" dirty="0" err="1"/>
              <a:t>Max_trials</a:t>
            </a:r>
            <a:r>
              <a:rPr lang="en-US" sz="2000" dirty="0"/>
              <a:t> = 1000</a:t>
            </a:r>
          </a:p>
          <a:p>
            <a:pPr lvl="1"/>
            <a:endParaRPr lang="en-US" sz="2000" dirty="0"/>
          </a:p>
          <a:p>
            <a:r>
              <a:rPr lang="en-US" sz="2400" dirty="0"/>
              <a:t>RANSAC has random component and may not always return the same fit</a:t>
            </a:r>
          </a:p>
          <a:p>
            <a:endParaRPr lang="en-US" sz="2400" dirty="0"/>
          </a:p>
          <a:p>
            <a:r>
              <a:rPr lang="en-US" sz="2400" dirty="0"/>
              <a:t>Cylinder parameters are determined dynamically but bound by DBSCAN parameters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078547-8A14-CB52-6712-CCB3B251B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FEFBC4-FAFB-9DAC-2D3B-CCBA24F9D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9604AE16-2974-3592-035A-2867A8B97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7" name="Picture 6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C8CDF449-3B8E-4EF3-05A6-86ACBE722A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303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C80CD6-784B-637C-C653-2C893A9FC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08A778-47B1-8AFC-5242-35AAA58E0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58C8D45-4768-7614-FF5B-0FB6453296F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Data Processing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Scripts</a:t>
            </a:r>
          </a:p>
        </p:txBody>
      </p:sp>
      <p:pic>
        <p:nvPicPr>
          <p:cNvPr id="7" name="Picture 6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D4CAEC00-D05A-1681-7A02-454CE13AD3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8" name="Picture 7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78896FB9-47DD-AF89-C627-E5B5917E14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C60714-2913-B0FC-D9A1-8B359BA50BB6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6096000" y="1690688"/>
            <a:ext cx="0" cy="466566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3E456932-0E4F-6D03-3323-E55B74067CA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1135" y="1588380"/>
                <a:ext cx="5367860" cy="49731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Font typeface="Arial" panose="020B0604020202020204" pitchFamily="34" charset="0"/>
                  <a:buNone/>
                </a:pPr>
                <a:r>
                  <a:rPr lang="en-US" sz="1800" b="1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SoLAr_Reco.ipynb</a:t>
                </a:r>
                <a:endParaRPr lang="en-US" sz="1800" b="1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0" indent="0" algn="ctr">
                  <a:lnSpc>
                    <a:spcPct val="100000"/>
                  </a:lnSpc>
                  <a:buFont typeface="Arial" panose="020B0604020202020204" pitchFamily="34" charset="0"/>
                  <a:buNone/>
                </a:pPr>
                <a:r>
                  <a:rPr lang="en-US" sz="1600" dirty="0">
                    <a:cs typeface="Consolas" panose="020B0609020204030204" pitchFamily="49" charset="0"/>
                  </a:rPr>
                  <a:t>Reconstructs events using light and charge data</a:t>
                </a:r>
                <a:endParaRPr lang="en-US" sz="1800" dirty="0">
                  <a:cs typeface="Consolas" panose="020B0609020204030204" pitchFamily="49" charset="0"/>
                </a:endParaRPr>
              </a:p>
              <a:p>
                <a:pPr marL="342900" indent="-3429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sz="1800" dirty="0">
                    <a:solidFill>
                      <a:schemeClr val="accent2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Inputs</a:t>
                </a:r>
              </a:p>
              <a:p>
                <a:pPr marL="800100" lvl="1" indent="-342900">
                  <a:lnSpc>
                    <a:spcPct val="100000"/>
                  </a:lnSpc>
                  <a:buFont typeface="+mj-lt"/>
                  <a:buAutoNum type="alphaUcPeriod"/>
                </a:pPr>
                <a:r>
                  <a:rPr lang="en-US" sz="1400" dirty="0"/>
                  <a:t>Deconvolved light </a:t>
                </a:r>
                <a:r>
                  <a:rPr lang="en-US" sz="1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ROOT</a:t>
                </a:r>
                <a:r>
                  <a:rPr lang="en-US" sz="1400" dirty="0"/>
                  <a:t> file  </a:t>
                </a:r>
              </a:p>
              <a:p>
                <a:pPr lvl="2">
                  <a:lnSpc>
                    <a:spcPct val="100000"/>
                  </a:lnSpc>
                </a:pPr>
                <a:r>
                  <a:rPr lang="en-US" sz="1000" dirty="0"/>
                  <a:t>Daniele’s </a:t>
                </a:r>
                <a:r>
                  <a:rPr lang="en-US" sz="10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DecoWave</a:t>
                </a:r>
                <a:endParaRPr lang="en-US" sz="1000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800100" lvl="1" indent="-342900">
                  <a:lnSpc>
                    <a:spcPct val="100000"/>
                  </a:lnSpc>
                  <a:buFont typeface="+mj-lt"/>
                  <a:buAutoNum type="alphaUcPeriod"/>
                </a:pPr>
                <a:r>
                  <a:rPr lang="en-US" sz="1400" dirty="0"/>
                  <a:t>Charge </a:t>
                </a:r>
                <a:r>
                  <a:rPr lang="en-US" sz="1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ROOT</a:t>
                </a:r>
                <a:r>
                  <a:rPr lang="en-US" sz="1400" dirty="0"/>
                  <a:t> file </a:t>
                </a:r>
              </a:p>
              <a:p>
                <a:pPr lvl="2">
                  <a:lnSpc>
                    <a:spcPct val="100000"/>
                  </a:lnSpc>
                </a:pPr>
                <a:r>
                  <a:rPr lang="en-US" sz="1000" dirty="0"/>
                  <a:t>LHEP conversion script)</a:t>
                </a:r>
              </a:p>
              <a:p>
                <a:pPr marL="800100" lvl="1" indent="-342900">
                  <a:lnSpc>
                    <a:spcPct val="100000"/>
                  </a:lnSpc>
                  <a:buFont typeface="+mj-lt"/>
                  <a:buAutoNum type="alphaUcPeriod"/>
                </a:pPr>
                <a:r>
                  <a:rPr lang="en-US" sz="1400" dirty="0" err="1"/>
                  <a:t>SiPMs</a:t>
                </a:r>
                <a:r>
                  <a:rPr lang="en-US" sz="1400" dirty="0"/>
                  <a:t> map </a:t>
                </a:r>
                <a:r>
                  <a:rPr lang="en-US" sz="1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JSON</a:t>
                </a:r>
                <a:r>
                  <a:rPr lang="en-US" sz="1400" dirty="0"/>
                  <a:t> </a:t>
                </a:r>
              </a:p>
              <a:p>
                <a:pPr lvl="2">
                  <a:lnSpc>
                    <a:spcPct val="100000"/>
                  </a:lnSpc>
                </a:pPr>
                <a:r>
                  <a:rPr lang="en-US" sz="1000" dirty="0"/>
                  <a:t>Manually created to map </a:t>
                </a:r>
                <a:r>
                  <a:rPr lang="en-US" sz="1000" dirty="0" err="1"/>
                  <a:t>SiPM</a:t>
                </a:r>
                <a:r>
                  <a:rPr lang="en-US" sz="1000" dirty="0"/>
                  <a:t> channel to </a:t>
                </a:r>
                <a14:m>
                  <m:oMath xmlns:m="http://schemas.openxmlformats.org/officeDocument/2006/math">
                    <m:r>
                      <a:rPr lang="en-US" sz="1000" i="1" dirty="0" smtClean="0">
                        <a:latin typeface="Cambria Math" panose="02040503050406030204" pitchFamily="18" charset="0"/>
                      </a:rPr>
                      <m:t>𝑥𝑦</m:t>
                    </m:r>
                  </m:oMath>
                </a14:m>
                <a:r>
                  <a:rPr lang="en-US" sz="1000" dirty="0"/>
                  <a:t>-coordinates</a:t>
                </a:r>
              </a:p>
              <a:p>
                <a:pPr marL="342900" indent="-3429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sz="1800" dirty="0">
                    <a:solidFill>
                      <a:schemeClr val="accent2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Outputs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1400" dirty="0">
                    <a:cs typeface="Consolas" panose="020B0609020204030204" pitchFamily="49" charset="0"/>
                  </a:rPr>
                  <a:t>Event display for selected events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1400" dirty="0">
                    <a:cs typeface="Consolas" panose="020B0609020204030204" pitchFamily="49" charset="0"/>
                  </a:rPr>
                  <a:t>Reconstructed  track fit data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1400" dirty="0">
                    <a:cs typeface="Consolas" panose="020B0609020204030204" pitchFamily="49" charset="0"/>
                  </a:rPr>
                  <a:t>Reconstructed light fit data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1400" dirty="0">
                    <a:cs typeface="Consolas" panose="020B0609020204030204" pitchFamily="49" charset="0"/>
                  </a:rPr>
                  <a:t>Total light and charge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1400" dirty="0" err="1">
                    <a:cs typeface="Consolas" panose="020B0609020204030204" pitchFamily="49" charset="0"/>
                  </a:rPr>
                  <a:t>Voxelized</a:t>
                </a:r>
                <a:r>
                  <a:rPr lang="en-US" sz="1400" dirty="0">
                    <a:cs typeface="Consolas" panose="020B0609020204030204" pitchFamily="49" charset="0"/>
                  </a:rPr>
                  <a:t> light and charge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1400" dirty="0" err="1">
                    <a:cs typeface="Consolas" panose="020B0609020204030204" pitchFamily="49" charset="0"/>
                  </a:rPr>
                  <a:t>Etc</a:t>
                </a:r>
                <a:r>
                  <a:rPr lang="en-US" sz="1400" dirty="0">
                    <a:cs typeface="Consolas" panose="020B0609020204030204" pitchFamily="49" charset="0"/>
                  </a:rPr>
                  <a:t>…</a:t>
                </a:r>
              </a:p>
              <a:p>
                <a:pPr lvl="1">
                  <a:lnSpc>
                    <a:spcPct val="100000"/>
                  </a:lnSpc>
                </a:pPr>
                <a:endParaRPr lang="en-US" sz="1000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3E456932-0E4F-6D03-3323-E55B74067C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135" y="1588380"/>
                <a:ext cx="5367860" cy="4973156"/>
              </a:xfrm>
              <a:prstGeom prst="rect">
                <a:avLst/>
              </a:prstGeom>
              <a:blipFill>
                <a:blip r:embed="rId5"/>
                <a:stretch>
                  <a:fillRect l="-946" t="-7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205092DC-4121-7FFB-2044-EB199C79C4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23006" y="1618893"/>
                <a:ext cx="5367860" cy="449866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Font typeface="Arial" panose="020B0604020202020204" pitchFamily="34" charset="0"/>
                  <a:buNone/>
                </a:pPr>
                <a:r>
                  <a:rPr lang="en-US" sz="1800" b="1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SoLAr_Ana.ipynb</a:t>
                </a:r>
                <a:endParaRPr lang="en-US" sz="1800" b="1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0" indent="0" algn="ctr">
                  <a:lnSpc>
                    <a:spcPct val="100000"/>
                  </a:lnSpc>
                  <a:buFont typeface="Arial" panose="020B0604020202020204" pitchFamily="34" charset="0"/>
                  <a:buNone/>
                </a:pPr>
                <a:r>
                  <a:rPr lang="en-US" sz="1600" dirty="0">
                    <a:cs typeface="Consolas" panose="020B0609020204030204" pitchFamily="49" charset="0"/>
                  </a:rPr>
                  <a:t>Produces plots and statistics from metrics file obtained through </a:t>
                </a:r>
                <a:r>
                  <a:rPr lang="en-US" sz="16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SoLAr_Reco.ipynb</a:t>
                </a:r>
                <a:endParaRPr lang="en-US" sz="1600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Track fit statistics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685800" marR="0" lvl="1" indent="-228600" algn="l" defTabSz="914400" rtl="0" eaLnBrk="1" fontAlgn="auto" latinLnBrk="0" hangingPunct="1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GB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𝑑𝑄</m:t>
                    </m:r>
                    <m:r>
                      <a:rPr kumimoji="0" lang="en-GB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/</m:t>
                    </m:r>
                    <m:r>
                      <a:rPr kumimoji="0" lang="en-GB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𝑑𝑥</m:t>
                    </m:r>
                    <m:r>
                      <a:rPr kumimoji="0" lang="en-GB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</m:oMath>
                </a14:m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versus track length, anode distance, residual range</a:t>
                </a:r>
              </a:p>
              <a:p>
                <a:pPr marL="685800" marR="0" lvl="1" indent="-228600" algn="l" defTabSz="914400" rtl="0" eaLnBrk="1" fontAlgn="auto" latinLnBrk="0" hangingPunct="1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Etc…</a:t>
                </a:r>
              </a:p>
              <a:p>
                <a:pPr marL="685800" marR="0" lvl="1" indent="-228600" algn="l" defTabSz="914400" rtl="0" eaLnBrk="1" fontAlgn="auto" latinLnBrk="0" hangingPunct="1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/>
                    </a:solidFill>
                    <a:effectLst/>
                    <a:uLnTx/>
                    <a:uFillTx/>
                    <a:cs typeface="Consolas" panose="020B0609020204030204" pitchFamily="49" charset="0"/>
                  </a:rPr>
                  <a:t>Light fit statistics</a:t>
                </a:r>
              </a:p>
              <a:p>
                <a:pPr lvl="1">
                  <a:lnSpc>
                    <a:spcPct val="100000"/>
                  </a:lnSpc>
                  <a:defRPr/>
                </a:pPr>
                <a:r>
                  <a:rPr lang="en-US" sz="1400" dirty="0">
                    <a:cs typeface="Consolas" panose="020B0609020204030204" pitchFamily="49" charset="0"/>
                  </a:rPr>
                  <a:t>Light fit cosine similarity to charge fit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Consolas" panose="020B0609020204030204" pitchFamily="49" charset="0"/>
                </a:endParaRPr>
              </a:p>
              <a:p>
                <a:pPr lvl="1">
                  <a:lnSpc>
                    <a:spcPct val="100000"/>
                  </a:lnSpc>
                  <a:defRPr/>
                </a:pP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lang="en-US" sz="1800" dirty="0">
                    <a:solidFill>
                      <a:srgbClr val="ED7D31"/>
                    </a:solidFill>
                    <a:cs typeface="Consolas" panose="020B0609020204030204" pitchFamily="49" charset="0"/>
                  </a:rPr>
                  <a:t>Light versus Charge</a:t>
                </a:r>
              </a:p>
              <a:p>
                <a:pPr lvl="1">
                  <a:lnSpc>
                    <a:spcPct val="100000"/>
                  </a:lnSpc>
                  <a:defRPr/>
                </a:pPr>
                <a:r>
                  <a:rPr lang="en-US" sz="1400" dirty="0">
                    <a:cs typeface="Consolas" panose="020B0609020204030204" pitchFamily="49" charset="0"/>
                  </a:rPr>
                  <a:t>Total light versus charge</a:t>
                </a:r>
              </a:p>
              <a:p>
                <a:pPr lvl="1">
                  <a:lnSpc>
                    <a:spcPct val="100000"/>
                  </a:lnSpc>
                  <a:defRPr/>
                </a:pPr>
                <a:r>
                  <a:rPr lang="en-US" sz="1400" dirty="0" err="1">
                    <a:cs typeface="Consolas" panose="020B0609020204030204" pitchFamily="49" charset="0"/>
                  </a:rPr>
                  <a:t>Voxelized</a:t>
                </a:r>
                <a:r>
                  <a:rPr lang="en-US" sz="1400" dirty="0">
                    <a:cs typeface="Consolas" panose="020B0609020204030204" pitchFamily="49" charset="0"/>
                  </a:rPr>
                  <a:t> light versus charge</a:t>
                </a:r>
              </a:p>
              <a:p>
                <a:pPr lvl="1">
                  <a:lnSpc>
                    <a:spcPct val="100000"/>
                  </a:lnSpc>
                  <a:defRPr/>
                </a:pPr>
                <a:r>
                  <a:rPr lang="en-US" sz="1400" dirty="0">
                    <a:cs typeface="Consolas" panose="020B0609020204030204" pitchFamily="49" charset="0"/>
                  </a:rPr>
                  <a:t>Light versus distance to anode</a:t>
                </a:r>
              </a:p>
              <a:p>
                <a:pPr lvl="1">
                  <a:lnSpc>
                    <a:spcPct val="100000"/>
                  </a:lnSpc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cs typeface="Consolas" panose="020B0609020204030204" pitchFamily="49" charset="0"/>
                  </a:rPr>
                  <a:t>Etc…</a:t>
                </a: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205092DC-4121-7FFB-2044-EB199C79C4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3006" y="1618893"/>
                <a:ext cx="5367860" cy="4498667"/>
              </a:xfrm>
              <a:prstGeom prst="rect">
                <a:avLst/>
              </a:prstGeom>
              <a:blipFill>
                <a:blip r:embed="rId6"/>
                <a:stretch>
                  <a:fillRect l="-1182" t="-563" b="-5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66626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2C9E0D-EADA-496F-A32C-4381F6A16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9259A73-A8F2-5B8E-834C-02344248ACF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Analysis </a:t>
                </a:r>
                <a:br>
                  <a:rPr lang="en-US" dirty="0"/>
                </a:br>
                <a:r>
                  <a:rPr lang="en-US" sz="2400" dirty="0"/>
                  <a:t>   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Single tracks shorter than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30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</a:rPr>
                  <a:t>mm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9259A73-A8F2-5B8E-834C-02344248AC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 t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3B8939-6CDA-9E41-CCBF-B20BBB87F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DC6A5FA-40D8-07A9-6035-57C6D9A89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37AA8A99-9580-6242-BD38-18209DC5B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B69331E8-FE04-CC45-FCEB-833EF085E6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74BAC64-E2AE-4D4E-2B30-79E4953F119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52763" y="2111733"/>
            <a:ext cx="7215105" cy="30625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BED17DD-080E-4988-6BDD-B7BD98CD001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8356379" y="944057"/>
            <a:ext cx="3331669" cy="25883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4DB489-22CC-F9A1-FA18-90B28BB39C8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8356562" y="3929046"/>
            <a:ext cx="3317896" cy="24926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0974A7E-9D52-4A30-4B40-ADF43F06B711}"/>
                  </a:ext>
                </a:extLst>
              </p:cNvPr>
              <p:cNvSpPr txBox="1"/>
              <p:nvPr/>
            </p:nvSpPr>
            <p:spPr>
              <a:xfrm>
                <a:off x="1620387" y="1972131"/>
                <a:ext cx="138499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Track mean </a:t>
                </a:r>
                <a14:m>
                  <m:oMath xmlns:m="http://schemas.openxmlformats.org/officeDocument/2006/math"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𝑑𝑄</m:t>
                    </m:r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0974A7E-9D52-4A30-4B40-ADF43F06B7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387" y="1972131"/>
                <a:ext cx="1384995" cy="276999"/>
              </a:xfrm>
              <a:prstGeom prst="rect">
                <a:avLst/>
              </a:prstGeom>
              <a:blipFill>
                <a:blip r:embed="rId8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AC8EF69C-8565-1FDA-0B03-45A0B2BC1B72}"/>
              </a:ext>
            </a:extLst>
          </p:cNvPr>
          <p:cNvSpPr txBox="1"/>
          <p:nvPr/>
        </p:nvSpPr>
        <p:spPr>
          <a:xfrm>
            <a:off x="5338439" y="1983700"/>
            <a:ext cx="93910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Track length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FFFF8D6-2E7A-457C-4EAD-8F5587B8E4DF}"/>
              </a:ext>
            </a:extLst>
          </p:cNvPr>
          <p:cNvCxnSpPr/>
          <p:nvPr/>
        </p:nvCxnSpPr>
        <p:spPr>
          <a:xfrm>
            <a:off x="7780867" y="455485"/>
            <a:ext cx="0" cy="579926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9E81B2-1088-A2E2-260D-8E3BFFD40265}"/>
              </a:ext>
            </a:extLst>
          </p:cNvPr>
          <p:cNvSpPr txBox="1"/>
          <p:nvPr/>
        </p:nvSpPr>
        <p:spPr>
          <a:xfrm>
            <a:off x="9143384" y="3838444"/>
            <a:ext cx="184634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Event charge to light ratio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7EECA1-45BA-483A-9D5B-3F9A3752AF73}"/>
              </a:ext>
            </a:extLst>
          </p:cNvPr>
          <p:cNvSpPr txBox="1"/>
          <p:nvPr/>
        </p:nvSpPr>
        <p:spPr>
          <a:xfrm>
            <a:off x="9187728" y="646816"/>
            <a:ext cx="17576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2D event charge vs. light</a:t>
            </a:r>
          </a:p>
          <a:p>
            <a:pPr algn="ctr"/>
            <a:r>
              <a:rPr lang="en-US" sz="1200" dirty="0">
                <a:solidFill>
                  <a:schemeClr val="accent2"/>
                </a:solidFill>
              </a:rPr>
              <a:t>Both axis in log scale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AAE0D1B-A08D-13D7-1048-27AD6435BA1B}"/>
                  </a:ext>
                </a:extLst>
              </p:cNvPr>
              <p:cNvSpPr txBox="1"/>
              <p:nvPr/>
            </p:nvSpPr>
            <p:spPr>
              <a:xfrm>
                <a:off x="1158535" y="5313863"/>
                <a:ext cx="1785489" cy="35836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accent2"/>
                    </a:solidFill>
                  </a:rPr>
                  <a:t>Mean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20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20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𝑑𝑄</m:t>
                        </m:r>
                      </m:num>
                      <m:den>
                        <m:r>
                          <a:rPr lang="en-US" sz="120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sz="120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200" b="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4.2 </m:t>
                    </m:r>
                    <m:r>
                      <a:rPr lang="en-GB" sz="1200" b="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𝑘𝑒</m:t>
                    </m:r>
                    <m:r>
                      <a:rPr lang="en-GB" sz="1200" b="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200" b="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GB" sz="1200" b="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b="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sz="1200" b="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AAE0D1B-A08D-13D7-1048-27AD6435BA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535" y="5313863"/>
                <a:ext cx="1785489" cy="358368"/>
              </a:xfrm>
              <a:prstGeom prst="rect">
                <a:avLst/>
              </a:prstGeom>
              <a:blipFill>
                <a:blip r:embed="rId9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5AC41188-F368-F15B-9D22-CC3404FE1344}"/>
              </a:ext>
            </a:extLst>
          </p:cNvPr>
          <p:cNvSpPr txBox="1"/>
          <p:nvPr/>
        </p:nvSpPr>
        <p:spPr>
          <a:xfrm>
            <a:off x="990600" y="58118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/>
                </a:solidFill>
              </a:rPr>
              <a:t>Would be interesting to see the how the </a:t>
            </a:r>
            <a:r>
              <a:rPr lang="en-US" sz="1800" baseline="30000" dirty="0">
                <a:solidFill>
                  <a:schemeClr val="accent2"/>
                </a:solidFill>
              </a:rPr>
              <a:t>60</a:t>
            </a:r>
            <a:r>
              <a:rPr lang="en-US" sz="1800" dirty="0">
                <a:solidFill>
                  <a:schemeClr val="accent2"/>
                </a:solidFill>
              </a:rPr>
              <a:t>Co events behave</a:t>
            </a:r>
          </a:p>
        </p:txBody>
      </p:sp>
    </p:spTree>
    <p:extLst>
      <p:ext uri="{BB962C8B-B14F-4D97-AF65-F5344CB8AC3E}">
        <p14:creationId xmlns:p14="http://schemas.microsoft.com/office/powerpoint/2010/main" val="28530803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DB12799-018D-1643-8D0C-98D95E36C39E}"/>
              </a:ext>
            </a:extLst>
          </p:cNvPr>
          <p:cNvSpPr/>
          <p:nvPr/>
        </p:nvSpPr>
        <p:spPr>
          <a:xfrm>
            <a:off x="1904968" y="3075131"/>
            <a:ext cx="2880000" cy="288000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A89260-992A-174F-BE92-BE3AD83886EC}"/>
              </a:ext>
            </a:extLst>
          </p:cNvPr>
          <p:cNvSpPr txBox="1"/>
          <p:nvPr/>
        </p:nvSpPr>
        <p:spPr>
          <a:xfrm>
            <a:off x="838200" y="2888139"/>
            <a:ext cx="1066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z_epsilon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1DE377-1DDA-BA4B-9F56-F9324463F6DB}"/>
              </a:ext>
            </a:extLst>
          </p:cNvPr>
          <p:cNvSpPr txBox="1"/>
          <p:nvPr/>
        </p:nvSpPr>
        <p:spPr>
          <a:xfrm>
            <a:off x="3892525" y="5954340"/>
            <a:ext cx="1178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xy_epsilon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0D3593-C8A9-2A49-A77E-1017D968E507}"/>
                  </a:ext>
                </a:extLst>
              </p:cNvPr>
              <p:cNvSpPr txBox="1"/>
              <p:nvPr/>
            </p:nvSpPr>
            <p:spPr>
              <a:xfrm>
                <a:off x="1551216" y="2321865"/>
                <a:ext cx="353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0D3593-C8A9-2A49-A77E-1017D968E5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1216" y="2321865"/>
                <a:ext cx="35375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4CC1D97-5F3D-D94A-863B-DFC41B92AD49}"/>
                  </a:ext>
                </a:extLst>
              </p:cNvPr>
              <p:cNvSpPr txBox="1"/>
              <p:nvPr/>
            </p:nvSpPr>
            <p:spPr>
              <a:xfrm>
                <a:off x="5106777" y="5941674"/>
                <a:ext cx="7454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 (</m:t>
                    </m:r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4CC1D97-5F3D-D94A-863B-DFC41B92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6777" y="5941674"/>
                <a:ext cx="745460" cy="369332"/>
              </a:xfrm>
              <a:prstGeom prst="rect">
                <a:avLst/>
              </a:prstGeom>
              <a:blipFill>
                <a:blip r:embed="rId4"/>
                <a:stretch>
                  <a:fillRect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07DCA7E-31B0-C749-8A38-374BC6390748}"/>
              </a:ext>
            </a:extLst>
          </p:cNvPr>
          <p:cNvCxnSpPr>
            <a:cxnSpLocks/>
          </p:cNvCxnSpPr>
          <p:nvPr/>
        </p:nvCxnSpPr>
        <p:spPr>
          <a:xfrm flipH="1">
            <a:off x="1728091" y="1690688"/>
            <a:ext cx="2737111" cy="463298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7D46482-C81B-6C44-A114-390665842563}"/>
                  </a:ext>
                </a:extLst>
              </p:cNvPr>
              <p:cNvSpPr txBox="1"/>
              <p:nvPr/>
            </p:nvSpPr>
            <p:spPr>
              <a:xfrm>
                <a:off x="3371813" y="4494548"/>
                <a:ext cx="2653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𝑑𝑙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7D46482-C81B-6C44-A114-390665842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1813" y="4494548"/>
                <a:ext cx="265394" cy="276999"/>
              </a:xfrm>
              <a:prstGeom prst="rect">
                <a:avLst/>
              </a:prstGeom>
              <a:blipFill>
                <a:blip r:embed="rId5"/>
                <a:stretch>
                  <a:fillRect l="-18182" r="-18182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3EFBCB0-D680-AF46-850C-987A6F97BDA2}"/>
              </a:ext>
            </a:extLst>
          </p:cNvPr>
          <p:cNvCxnSpPr>
            <a:cxnSpLocks/>
          </p:cNvCxnSpPr>
          <p:nvPr/>
        </p:nvCxnSpPr>
        <p:spPr>
          <a:xfrm flipH="1">
            <a:off x="1934345" y="3072805"/>
            <a:ext cx="1712938" cy="2907426"/>
          </a:xfrm>
          <a:prstGeom prst="line">
            <a:avLst/>
          </a:prstGeom>
          <a:ln w="19050">
            <a:solidFill>
              <a:srgbClr val="71AD47"/>
            </a:solidFill>
            <a:headEnd type="triangle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5FABD40-AB02-9845-8799-C3C81CAA8075}"/>
                  </a:ext>
                </a:extLst>
              </p:cNvPr>
              <p:cNvSpPr txBox="1"/>
              <p:nvPr/>
            </p:nvSpPr>
            <p:spPr>
              <a:xfrm>
                <a:off x="7080194" y="3919679"/>
                <a:ext cx="4273606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𝑑𝑙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[ 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xy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epsilon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̂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z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epsilon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]</m:t>
                      </m:r>
                    </m:oMath>
                  </m:oMathPara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𝑑h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∙ 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5FABD40-AB02-9845-8799-C3C81CAA80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0194" y="3919679"/>
                <a:ext cx="4273606" cy="830997"/>
              </a:xfrm>
              <a:prstGeom prst="rect">
                <a:avLst/>
              </a:prstGeom>
              <a:blipFill>
                <a:blip r:embed="rId6"/>
                <a:stretch>
                  <a:fillRect t="-4545" r="-296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E51E091-EBC8-654E-8130-C95E27B61EDB}"/>
              </a:ext>
            </a:extLst>
          </p:cNvPr>
          <p:cNvCxnSpPr/>
          <p:nvPr/>
        </p:nvCxnSpPr>
        <p:spPr>
          <a:xfrm flipH="1">
            <a:off x="1904967" y="3072805"/>
            <a:ext cx="2880001" cy="2881535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0CF92F1-E1D1-394D-BCD1-3A40FFB0BAD6}"/>
                  </a:ext>
                </a:extLst>
              </p:cNvPr>
              <p:cNvSpPr txBox="1"/>
              <p:nvPr/>
            </p:nvSpPr>
            <p:spPr>
              <a:xfrm>
                <a:off x="2567818" y="4058179"/>
                <a:ext cx="3181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71AD47"/>
                          </a:solidFill>
                          <a:latin typeface="Cambria Math" panose="02040503050406030204" pitchFamily="18" charset="0"/>
                        </a:rPr>
                        <m:t>𝑑h</m:t>
                      </m:r>
                    </m:oMath>
                  </m:oMathPara>
                </a14:m>
                <a:endParaRPr lang="en-US" dirty="0">
                  <a:solidFill>
                    <a:srgbClr val="71AD47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0CF92F1-E1D1-394D-BCD1-3A40FFB0BA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818" y="4058179"/>
                <a:ext cx="318164" cy="276999"/>
              </a:xfrm>
              <a:prstGeom prst="rect">
                <a:avLst/>
              </a:prstGeom>
              <a:blipFill>
                <a:blip r:embed="rId7"/>
                <a:stretch>
                  <a:fillRect l="-19231" r="-15385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E5B0955-4D96-D64B-9B28-E96FD122600D}"/>
              </a:ext>
            </a:extLst>
          </p:cNvPr>
          <p:cNvCxnSpPr/>
          <p:nvPr/>
        </p:nvCxnSpPr>
        <p:spPr>
          <a:xfrm flipV="1">
            <a:off x="1904968" y="2306204"/>
            <a:ext cx="0" cy="3648927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17E3404-8470-6F41-85F8-0E16E510F757}"/>
              </a:ext>
            </a:extLst>
          </p:cNvPr>
          <p:cNvCxnSpPr>
            <a:cxnSpLocks/>
          </p:cNvCxnSpPr>
          <p:nvPr/>
        </p:nvCxnSpPr>
        <p:spPr>
          <a:xfrm flipV="1">
            <a:off x="1904968" y="5957457"/>
            <a:ext cx="3564775" cy="1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F9C8A44-F982-9F4C-87E4-2DC42A6EF262}"/>
                  </a:ext>
                </a:extLst>
              </p:cNvPr>
              <p:cNvSpPr txBox="1"/>
              <p:nvPr/>
            </p:nvSpPr>
            <p:spPr>
              <a:xfrm>
                <a:off x="4565363" y="3234318"/>
                <a:ext cx="19178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F9C8A44-F982-9F4C-87E4-2DC42A6EF2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5363" y="3234318"/>
                <a:ext cx="191784" cy="276999"/>
              </a:xfrm>
              <a:prstGeom prst="rect">
                <a:avLst/>
              </a:prstGeom>
              <a:blipFill>
                <a:blip r:embed="rId8"/>
                <a:stretch>
                  <a:fillRect l="-18750" t="-13043" r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8EFD018-0BB9-6740-8874-596B1380DA2C}"/>
                  </a:ext>
                </a:extLst>
              </p:cNvPr>
              <p:cNvSpPr txBox="1"/>
              <p:nvPr/>
            </p:nvSpPr>
            <p:spPr>
              <a:xfrm>
                <a:off x="3544874" y="3211057"/>
                <a:ext cx="1846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71AD47"/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8EFD018-0BB9-6740-8874-596B1380DA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4874" y="3211057"/>
                <a:ext cx="184666" cy="276999"/>
              </a:xfrm>
              <a:prstGeom prst="rect">
                <a:avLst/>
              </a:prstGeom>
              <a:blipFill>
                <a:blip r:embed="rId9"/>
                <a:stretch>
                  <a:fillRect l="-20000" t="-13043" r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1F458A-5039-0F46-4426-631196205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2D0BA9-1F34-B3E4-7E07-8250CD3B4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20</a:t>
            </a:fld>
            <a:endParaRPr lang="en-US"/>
          </a:p>
        </p:txBody>
      </p:sp>
      <p:pic>
        <p:nvPicPr>
          <p:cNvPr id="12" name="Picture 11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95127445-F311-9016-8BFA-BA6B138C023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4" name="Picture 13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B199751D-1899-7EC0-9C17-BC826918049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itle 1">
                <a:extLst>
                  <a:ext uri="{FF2B5EF4-FFF2-40B4-BE49-F238E27FC236}">
                    <a16:creationId xmlns:a16="http://schemas.microsoft.com/office/drawing/2014/main" id="{E340F1A8-C236-BD3E-613C-38E41A7F7090}"/>
                  </a:ext>
                </a:extLst>
              </p:cNvPr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515600" cy="132556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dirty="0"/>
                  <a:t>Cylinder parameters </a:t>
                </a:r>
                <a:br>
                  <a:rPr lang="en-US" dirty="0"/>
                </a:br>
                <a:r>
                  <a:rPr lang="en-US" sz="2400" dirty="0"/>
                  <a:t> 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2400" b="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</a:rPr>
                  <a:t> estimation</a:t>
                </a:r>
              </a:p>
            </p:txBody>
          </p:sp>
        </mc:Choice>
        <mc:Fallback xmlns="">
          <p:sp>
            <p:nvSpPr>
              <p:cNvPr id="20" name="Title 1">
                <a:extLst>
                  <a:ext uri="{FF2B5EF4-FFF2-40B4-BE49-F238E27FC236}">
                    <a16:creationId xmlns:a16="http://schemas.microsoft.com/office/drawing/2014/main" id="{E340F1A8-C236-BD3E-613C-38E41A7F7090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515600" cy="1325563"/>
              </a:xfrm>
              <a:prstGeom prst="rect">
                <a:avLst/>
              </a:prstGeom>
              <a:blipFill>
                <a:blip r:embed="rId12"/>
                <a:stretch>
                  <a:fillRect l="-2413" t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69381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DB12799-018D-1643-8D0C-98D95E36C39E}"/>
              </a:ext>
            </a:extLst>
          </p:cNvPr>
          <p:cNvSpPr/>
          <p:nvPr/>
        </p:nvSpPr>
        <p:spPr>
          <a:xfrm>
            <a:off x="1904968" y="3075131"/>
            <a:ext cx="2880000" cy="288000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A89260-992A-174F-BE92-BE3AD83886EC}"/>
              </a:ext>
            </a:extLst>
          </p:cNvPr>
          <p:cNvSpPr txBox="1"/>
          <p:nvPr/>
        </p:nvSpPr>
        <p:spPr>
          <a:xfrm>
            <a:off x="838200" y="2888139"/>
            <a:ext cx="1066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z_epsilon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1DE377-1DDA-BA4B-9F56-F9324463F6DB}"/>
              </a:ext>
            </a:extLst>
          </p:cNvPr>
          <p:cNvSpPr txBox="1"/>
          <p:nvPr/>
        </p:nvSpPr>
        <p:spPr>
          <a:xfrm>
            <a:off x="3892525" y="5954340"/>
            <a:ext cx="1178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xy_epsilon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0D3593-C8A9-2A49-A77E-1017D968E507}"/>
                  </a:ext>
                </a:extLst>
              </p:cNvPr>
              <p:cNvSpPr txBox="1"/>
              <p:nvPr/>
            </p:nvSpPr>
            <p:spPr>
              <a:xfrm>
                <a:off x="1551216" y="2321865"/>
                <a:ext cx="353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0D3593-C8A9-2A49-A77E-1017D968E5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1216" y="2321865"/>
                <a:ext cx="35375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4CC1D97-5F3D-D94A-863B-DFC41B92AD49}"/>
                  </a:ext>
                </a:extLst>
              </p:cNvPr>
              <p:cNvSpPr txBox="1"/>
              <p:nvPr/>
            </p:nvSpPr>
            <p:spPr>
              <a:xfrm>
                <a:off x="5106777" y="5941674"/>
                <a:ext cx="7454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 (</m:t>
                    </m:r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4CC1D97-5F3D-D94A-863B-DFC41B92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6777" y="5941674"/>
                <a:ext cx="745460" cy="369332"/>
              </a:xfrm>
              <a:prstGeom prst="rect">
                <a:avLst/>
              </a:prstGeom>
              <a:blipFill>
                <a:blip r:embed="rId4"/>
                <a:stretch>
                  <a:fillRect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07DCA7E-31B0-C749-8A38-374BC6390748}"/>
              </a:ext>
            </a:extLst>
          </p:cNvPr>
          <p:cNvCxnSpPr>
            <a:cxnSpLocks/>
          </p:cNvCxnSpPr>
          <p:nvPr/>
        </p:nvCxnSpPr>
        <p:spPr>
          <a:xfrm flipH="1">
            <a:off x="1728092" y="1690688"/>
            <a:ext cx="2682543" cy="463298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5FABD40-AB02-9845-8799-C3C81CAA8075}"/>
                  </a:ext>
                </a:extLst>
              </p:cNvPr>
              <p:cNvSpPr txBox="1"/>
              <p:nvPr/>
            </p:nvSpPr>
            <p:spPr>
              <a:xfrm>
                <a:off x="7182754" y="3626480"/>
                <a:ext cx="2667718" cy="10776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𝑑𝑟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nary>
                            <m:naryPr>
                              <m:chr m:val="∑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b="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5FABD40-AB02-9845-8799-C3C81CAA80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2754" y="3626480"/>
                <a:ext cx="2667718" cy="1077603"/>
              </a:xfrm>
              <a:prstGeom prst="rect">
                <a:avLst/>
              </a:prstGeom>
              <a:blipFill>
                <a:blip r:embed="rId5"/>
                <a:stretch>
                  <a:fillRect l="-1422" t="-65116" r="-2844" b="-11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E5B0955-4D96-D64B-9B28-E96FD122600D}"/>
              </a:ext>
            </a:extLst>
          </p:cNvPr>
          <p:cNvCxnSpPr/>
          <p:nvPr/>
        </p:nvCxnSpPr>
        <p:spPr>
          <a:xfrm flipV="1">
            <a:off x="1904968" y="2306204"/>
            <a:ext cx="0" cy="3648927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17E3404-8470-6F41-85F8-0E16E510F757}"/>
              </a:ext>
            </a:extLst>
          </p:cNvPr>
          <p:cNvCxnSpPr>
            <a:cxnSpLocks/>
          </p:cNvCxnSpPr>
          <p:nvPr/>
        </p:nvCxnSpPr>
        <p:spPr>
          <a:xfrm flipV="1">
            <a:off x="1904968" y="5957457"/>
            <a:ext cx="3564775" cy="1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58CAC9E-F5BA-DB45-9599-C492EBF59976}"/>
              </a:ext>
            </a:extLst>
          </p:cNvPr>
          <p:cNvCxnSpPr>
            <a:cxnSpLocks/>
          </p:cNvCxnSpPr>
          <p:nvPr/>
        </p:nvCxnSpPr>
        <p:spPr>
          <a:xfrm rot="7200000" flipH="1">
            <a:off x="3424743" y="3618576"/>
            <a:ext cx="0" cy="504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A79F9A9-50EB-3949-864E-CB1943E6D025}"/>
              </a:ext>
            </a:extLst>
          </p:cNvPr>
          <p:cNvCxnSpPr>
            <a:cxnSpLocks/>
          </p:cNvCxnSpPr>
          <p:nvPr/>
        </p:nvCxnSpPr>
        <p:spPr>
          <a:xfrm rot="7200000" flipH="1">
            <a:off x="2660245" y="3192289"/>
            <a:ext cx="0" cy="100799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75F9D21-1633-A94D-8791-1A387A5906B7}"/>
              </a:ext>
            </a:extLst>
          </p:cNvPr>
          <p:cNvCxnSpPr>
            <a:cxnSpLocks/>
          </p:cNvCxnSpPr>
          <p:nvPr/>
        </p:nvCxnSpPr>
        <p:spPr>
          <a:xfrm rot="7200000" flipH="1">
            <a:off x="3384245" y="4004572"/>
            <a:ext cx="0" cy="1116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45FB832-966F-3B4B-8207-A335B62CADCF}"/>
              </a:ext>
            </a:extLst>
          </p:cNvPr>
          <p:cNvCxnSpPr>
            <a:cxnSpLocks/>
          </p:cNvCxnSpPr>
          <p:nvPr/>
        </p:nvCxnSpPr>
        <p:spPr>
          <a:xfrm rot="7200000" flipH="1">
            <a:off x="2957026" y="4577978"/>
            <a:ext cx="0" cy="720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6839AF5-C660-7A47-BCD9-E3999776FD25}"/>
              </a:ext>
            </a:extLst>
          </p:cNvPr>
          <p:cNvCxnSpPr>
            <a:cxnSpLocks/>
          </p:cNvCxnSpPr>
          <p:nvPr/>
        </p:nvCxnSpPr>
        <p:spPr>
          <a:xfrm rot="7200000" flipH="1">
            <a:off x="2647709" y="4119889"/>
            <a:ext cx="0" cy="43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E3FAED75-19C6-3C43-A19E-F21E5777A1C0}"/>
              </a:ext>
            </a:extLst>
          </p:cNvPr>
          <p:cNvCxnSpPr>
            <a:cxnSpLocks/>
          </p:cNvCxnSpPr>
          <p:nvPr/>
        </p:nvCxnSpPr>
        <p:spPr>
          <a:xfrm rot="7200000" flipH="1">
            <a:off x="2334754" y="4477084"/>
            <a:ext cx="0" cy="540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3EFBCB0-D680-AF46-850C-987A6F97BDA2}"/>
              </a:ext>
            </a:extLst>
          </p:cNvPr>
          <p:cNvCxnSpPr>
            <a:cxnSpLocks/>
          </p:cNvCxnSpPr>
          <p:nvPr/>
        </p:nvCxnSpPr>
        <p:spPr>
          <a:xfrm rot="1800000" flipH="1">
            <a:off x="2660245" y="3286158"/>
            <a:ext cx="0" cy="2880000"/>
          </a:xfrm>
          <a:prstGeom prst="line">
            <a:avLst/>
          </a:prstGeom>
          <a:ln w="19050">
            <a:solidFill>
              <a:srgbClr val="71AD47"/>
            </a:solidFill>
            <a:headEnd type="none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6C86C7B4-8B50-594A-8A4E-2F1EF5296E61}"/>
              </a:ext>
            </a:extLst>
          </p:cNvPr>
          <p:cNvSpPr/>
          <p:nvPr/>
        </p:nvSpPr>
        <p:spPr>
          <a:xfrm>
            <a:off x="3844206" y="481474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A6D3D49-C7A4-064E-9465-182656B3DEC4}"/>
              </a:ext>
            </a:extLst>
          </p:cNvPr>
          <p:cNvSpPr/>
          <p:nvPr/>
        </p:nvSpPr>
        <p:spPr>
          <a:xfrm>
            <a:off x="3259914" y="5085202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6EE8332-DE5D-C548-B6FC-2ABD56969FD5}"/>
              </a:ext>
            </a:extLst>
          </p:cNvPr>
          <p:cNvSpPr/>
          <p:nvPr/>
        </p:nvSpPr>
        <p:spPr>
          <a:xfrm rot="281885">
            <a:off x="3623943" y="3960249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7D44024-980C-B64B-A87E-D95276071470}"/>
              </a:ext>
            </a:extLst>
          </p:cNvPr>
          <p:cNvSpPr/>
          <p:nvPr/>
        </p:nvSpPr>
        <p:spPr>
          <a:xfrm rot="3863462" flipH="1">
            <a:off x="2039616" y="4552639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D0C5C8D-58E5-C945-969E-32B3149497F1}"/>
              </a:ext>
            </a:extLst>
          </p:cNvPr>
          <p:cNvSpPr/>
          <p:nvPr/>
        </p:nvSpPr>
        <p:spPr>
          <a:xfrm rot="4258107" flipH="1">
            <a:off x="2394498" y="4166417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38032AE-5B03-464D-B07A-1E3181B5AA97}"/>
              </a:ext>
            </a:extLst>
          </p:cNvPr>
          <p:cNvSpPr/>
          <p:nvPr/>
        </p:nvSpPr>
        <p:spPr>
          <a:xfrm rot="4055488" flipH="1">
            <a:off x="2160878" y="3379625"/>
            <a:ext cx="102577" cy="1015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CCCEF93-46E1-8F48-9C15-2123261A482D}"/>
              </a:ext>
            </a:extLst>
          </p:cNvPr>
          <p:cNvSpPr/>
          <p:nvPr/>
        </p:nvSpPr>
        <p:spPr>
          <a:xfrm rot="3863462" flipH="1">
            <a:off x="3178001" y="3704880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0D06A0B-5C83-F84F-A995-6CCC8371F4F7}"/>
                  </a:ext>
                </a:extLst>
              </p:cNvPr>
              <p:cNvSpPr txBox="1"/>
              <p:nvPr/>
            </p:nvSpPr>
            <p:spPr>
              <a:xfrm>
                <a:off x="3736185" y="3765395"/>
                <a:ext cx="24872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0D06A0B-5C83-F84F-A995-6CCC8371F4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6185" y="3765395"/>
                <a:ext cx="248721" cy="276999"/>
              </a:xfrm>
              <a:prstGeom prst="rect">
                <a:avLst/>
              </a:prstGeom>
              <a:blipFill>
                <a:blip r:embed="rId6"/>
                <a:stretch>
                  <a:fillRect l="-15000" r="-5000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44B2851-AB03-1944-8657-262F98ABB8FF}"/>
                  </a:ext>
                </a:extLst>
              </p:cNvPr>
              <p:cNvSpPr txBox="1"/>
              <p:nvPr/>
            </p:nvSpPr>
            <p:spPr>
              <a:xfrm>
                <a:off x="3020075" y="3436556"/>
                <a:ext cx="2484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71AD47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44B2851-AB03-1944-8657-262F98ABB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075" y="3436556"/>
                <a:ext cx="248465" cy="276999"/>
              </a:xfrm>
              <a:prstGeom prst="rect">
                <a:avLst/>
              </a:prstGeom>
              <a:blipFill>
                <a:blip r:embed="rId7"/>
                <a:stretch>
                  <a:fillRect l="-19048" r="-4762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Oval 60">
            <a:extLst>
              <a:ext uri="{FF2B5EF4-FFF2-40B4-BE49-F238E27FC236}">
                <a16:creationId xmlns:a16="http://schemas.microsoft.com/office/drawing/2014/main" id="{5BEC0672-FFDD-2943-8DDD-972390E295FF}"/>
              </a:ext>
            </a:extLst>
          </p:cNvPr>
          <p:cNvSpPr/>
          <p:nvPr/>
        </p:nvSpPr>
        <p:spPr>
          <a:xfrm rot="3863462" flipH="1">
            <a:off x="2852807" y="4227325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C0FAD59-121F-E746-9538-64E79B307048}"/>
              </a:ext>
            </a:extLst>
          </p:cNvPr>
          <p:cNvSpPr/>
          <p:nvPr/>
        </p:nvSpPr>
        <p:spPr>
          <a:xfrm rot="3863462" flipH="1">
            <a:off x="2587036" y="4696086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BEE0079-D653-9648-9F5D-8F7EFE6DE833}"/>
              </a:ext>
            </a:extLst>
          </p:cNvPr>
          <p:cNvSpPr/>
          <p:nvPr/>
        </p:nvSpPr>
        <p:spPr>
          <a:xfrm rot="3863462" flipH="1">
            <a:off x="2514581" y="4831940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A12477D-3D0B-7E4A-B756-C5E08FDA090A}"/>
              </a:ext>
            </a:extLst>
          </p:cNvPr>
          <p:cNvSpPr/>
          <p:nvPr/>
        </p:nvSpPr>
        <p:spPr>
          <a:xfrm rot="3863462" flipH="1">
            <a:off x="2768509" y="4384369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A7FB478-9FA1-D344-AD6F-0AF424779B0F}"/>
              </a:ext>
            </a:extLst>
          </p:cNvPr>
          <p:cNvSpPr/>
          <p:nvPr/>
        </p:nvSpPr>
        <p:spPr>
          <a:xfrm rot="3863462" flipH="1">
            <a:off x="3059997" y="3905083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FF62975F-2F12-3845-A143-AD1927B85DEE}"/>
                  </a:ext>
                </a:extLst>
              </p:cNvPr>
              <p:cNvSpPr txBox="1"/>
              <p:nvPr/>
            </p:nvSpPr>
            <p:spPr>
              <a:xfrm>
                <a:off x="7150405" y="4957976"/>
                <a:ext cx="2732415" cy="4898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Minimum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𝑑𝑟</m:t>
                    </m:r>
                  </m:oMath>
                </a14:m>
                <a:r>
                  <a:rPr lang="en-US" dirty="0"/>
                  <a:t> is bound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𝑑𝑙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FF62975F-2F12-3845-A143-AD1927B85D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0405" y="4957976"/>
                <a:ext cx="2732415" cy="489814"/>
              </a:xfrm>
              <a:prstGeom prst="rect">
                <a:avLst/>
              </a:prstGeom>
              <a:blipFill>
                <a:blip r:embed="rId8"/>
                <a:stretch>
                  <a:fillRect l="-1852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8CC7CB-E387-C039-CC4F-D132BB38A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8641AD-B18A-8042-8673-F29798F0A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21</a:t>
            </a:fld>
            <a:endParaRPr lang="en-US"/>
          </a:p>
        </p:txBody>
      </p:sp>
      <p:pic>
        <p:nvPicPr>
          <p:cNvPr id="12" name="Picture 11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33ED9C23-7FFD-AB74-380E-9C04CFF7C9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4" name="Picture 13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18458CB9-FE9E-57EB-E145-6383F400F6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itle 1">
                <a:extLst>
                  <a:ext uri="{FF2B5EF4-FFF2-40B4-BE49-F238E27FC236}">
                    <a16:creationId xmlns:a16="http://schemas.microsoft.com/office/drawing/2014/main" id="{628590DD-D093-225D-F941-BDDBB0EF50CC}"/>
                  </a:ext>
                </a:extLst>
              </p:cNvPr>
              <p:cNvSpPr txBox="1">
                <a:spLocks noGrp="1"/>
              </p:cNvSpPr>
              <p:nvPr>
                <p:ph type="title"/>
              </p:nvPr>
            </p:nvSpPr>
            <p:spPr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dirty="0"/>
                  <a:t>Cylinder parameters </a:t>
                </a:r>
                <a:br>
                  <a:rPr lang="en-US" dirty="0"/>
                </a:br>
                <a:r>
                  <a:rPr lang="en-US" sz="2400" dirty="0"/>
                  <a:t> 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2400" b="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</a:rPr>
                  <a:t> estimation</a:t>
                </a:r>
              </a:p>
            </p:txBody>
          </p:sp>
        </mc:Choice>
        <mc:Fallback xmlns="">
          <p:sp>
            <p:nvSpPr>
              <p:cNvPr id="19" name="Title 1">
                <a:extLst>
                  <a:ext uri="{FF2B5EF4-FFF2-40B4-BE49-F238E27FC236}">
                    <a16:creationId xmlns:a16="http://schemas.microsoft.com/office/drawing/2014/main" id="{628590DD-D093-225D-F941-BDDBB0EF50CC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prstGeom prst="rect">
                <a:avLst/>
              </a:prstGeom>
              <a:blipFill>
                <a:blip r:embed="rId11"/>
                <a:stretch>
                  <a:fillRect l="-2413" t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84787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CCE6B-42E6-374A-947D-2D28578E7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to charge z-coordinate estimation</a:t>
            </a:r>
          </a:p>
        </p:txBody>
      </p:sp>
      <p:pic>
        <p:nvPicPr>
          <p:cNvPr id="7" name="Picture 6" descr="A diagram of a track and track&#10;&#10;Description automatically generated">
            <a:extLst>
              <a:ext uri="{FF2B5EF4-FFF2-40B4-BE49-F238E27FC236}">
                <a16:creationId xmlns:a16="http://schemas.microsoft.com/office/drawing/2014/main" id="{54EAB682-C518-C6D1-2648-F789CACB8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68" r="32432" b="17598"/>
          <a:stretch/>
        </p:blipFill>
        <p:spPr>
          <a:xfrm>
            <a:off x="838200" y="2136443"/>
            <a:ext cx="4352544" cy="3520643"/>
          </a:xfrm>
          <a:prstGeom prst="rect">
            <a:avLst/>
          </a:prstGeom>
        </p:spPr>
      </p:pic>
      <p:pic>
        <p:nvPicPr>
          <p:cNvPr id="12" name="Content Placeholder 6" descr="A graph with lines and circles&#10;&#10;Description automatically generated">
            <a:extLst>
              <a:ext uri="{FF2B5EF4-FFF2-40B4-BE49-F238E27FC236}">
                <a16:creationId xmlns:a16="http://schemas.microsoft.com/office/drawing/2014/main" id="{E1AFE71A-EBA9-08C9-ED62-D8F72115F3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827" t="39949"/>
          <a:stretch/>
        </p:blipFill>
        <p:spPr>
          <a:xfrm>
            <a:off x="6096000" y="2534607"/>
            <a:ext cx="5244950" cy="2724313"/>
          </a:xfrm>
          <a:prstGeom prst="rect">
            <a:avLst/>
          </a:prstGeom>
          <a:ln w="31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9B80E10-B384-25B3-2A2A-CFEBF3F28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B73E69B-2E93-2781-ED4F-19D6938BA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22</a:t>
            </a:fld>
            <a:endParaRPr lang="en-US"/>
          </a:p>
        </p:txBody>
      </p:sp>
      <p:pic>
        <p:nvPicPr>
          <p:cNvPr id="16" name="Picture 15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12F4F779-9BE7-A7AF-4720-609A092A07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8" name="Picture 17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E7221FF9-D8A9-A99A-1E26-50CDEBB6A6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579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FFB019E-F992-4D71-E6CE-4B825E6870EA}"/>
              </a:ext>
            </a:extLst>
          </p:cNvPr>
          <p:cNvSpPr txBox="1">
            <a:spLocks/>
          </p:cNvSpPr>
          <p:nvPr/>
        </p:nvSpPr>
        <p:spPr>
          <a:xfrm>
            <a:off x="601135" y="1690688"/>
            <a:ext cx="5367860" cy="4351338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1800" b="1" dirty="0">
                <a:cs typeface="Consolas" panose="020B0609020204030204" pitchFamily="49" charset="0"/>
              </a:rPr>
              <a:t>Charge tracks fitting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DBSCAN clustering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rabicParenR"/>
            </a:pPr>
            <a:r>
              <a:rPr lang="en-US" sz="1400" dirty="0"/>
              <a:t>Cluster hits in the 𝑥𝑦-plane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rabicParenR"/>
            </a:pPr>
            <a:r>
              <a:rPr lang="en-US" sz="1400" dirty="0"/>
              <a:t>Determine the intervals in 𝑧 between clusters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rabicParenR"/>
            </a:pPr>
            <a:r>
              <a:rPr lang="en-US" sz="1400" dirty="0"/>
              <a:t>Generate fake data filling dead areas withing the 𝑧 intervals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rabicParenR"/>
            </a:pPr>
            <a:r>
              <a:rPr lang="en-US" sz="1400" dirty="0"/>
              <a:t>Cluster hits + fake data in the 𝑥𝑦-plane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rabicParenR"/>
            </a:pPr>
            <a:r>
              <a:rPr lang="en-US" sz="1400" dirty="0"/>
              <a:t>Cluster hit labels from first stage with hit 𝑧-coordinates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rabicParenR"/>
            </a:pPr>
            <a:r>
              <a:rPr lang="en-US" sz="1400" dirty="0"/>
              <a:t>Remove fake data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RANSAC regression</a:t>
            </a:r>
          </a:p>
          <a:p>
            <a:pPr lvl="1">
              <a:lnSpc>
                <a:spcPct val="100000"/>
              </a:lnSpc>
            </a:pPr>
            <a:r>
              <a:rPr lang="en-US" sz="1400" dirty="0">
                <a:cs typeface="Consolas" panose="020B0609020204030204" pitchFamily="49" charset="0"/>
              </a:rPr>
              <a:t>Fit line to clustered hits</a:t>
            </a:r>
          </a:p>
          <a:p>
            <a:pPr lvl="1">
              <a:lnSpc>
                <a:spcPct val="100000"/>
              </a:lnSpc>
            </a:pPr>
            <a:r>
              <a:rPr lang="en-US" sz="1400" dirty="0">
                <a:cs typeface="Consolas" panose="020B0609020204030204" pitchFamily="49" charset="0"/>
              </a:rPr>
              <a:t>Use hit charge as weight for                                                                 line fit</a:t>
            </a:r>
          </a:p>
          <a:p>
            <a:pPr lvl="1">
              <a:lnSpc>
                <a:spcPct val="100000"/>
              </a:lnSpc>
            </a:pPr>
            <a:r>
              <a:rPr lang="en-US" sz="1400" dirty="0">
                <a:cs typeface="Consolas" panose="020B0609020204030204" pitchFamily="49" charset="0"/>
              </a:rPr>
              <a:t>Optionally re-cluster and fit                                                        outliers to find secondary                                                         tracks</a:t>
            </a:r>
            <a:endParaRPr lang="en-US" sz="1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B3F63D-A15C-DC2C-448A-FD5CA689C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Processing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Reconstruction methods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0A6876-3DF2-76D4-653C-4E08167A3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38EFDE1-3E21-BEA8-ACBC-A9DF47616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275EACA5-2CEB-D257-CCC6-EF5C66ACA6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88DB8113-5E1B-11C1-0F58-00F7A10E9C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DBDC227-B865-AE1F-2DED-E373856DF7A1}"/>
              </a:ext>
            </a:extLst>
          </p:cNvPr>
          <p:cNvCxnSpPr>
            <a:cxnSpLocks/>
            <a:stCxn id="2" idx="2"/>
            <a:endCxn id="7" idx="0"/>
          </p:cNvCxnSpPr>
          <p:nvPr/>
        </p:nvCxnSpPr>
        <p:spPr>
          <a:xfrm>
            <a:off x="6096000" y="1690688"/>
            <a:ext cx="0" cy="466566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D6A96CB3-A6B3-6BAD-A426-3E0882940F4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23005" y="1747838"/>
                <a:ext cx="5367860" cy="427552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Font typeface="Arial" panose="020B0604020202020204" pitchFamily="34" charset="0"/>
                  <a:buNone/>
                </a:pPr>
                <a:r>
                  <a:rPr lang="en-US" sz="1800" b="1" dirty="0">
                    <a:cs typeface="Consolas" panose="020B0609020204030204" pitchFamily="49" charset="0"/>
                  </a:rPr>
                  <a:t>Light track fitting</a:t>
                </a:r>
                <a:endParaRPr lang="en-US" sz="1400" dirty="0">
                  <a:cs typeface="Consolas" panose="020B0609020204030204" pitchFamily="49" charset="0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Select top 5 SiPMs with largest light signal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685800" marR="0" lvl="1" indent="-228600" algn="l" defTabSz="914400" rtl="0" eaLnBrk="1" fontAlgn="auto" latinLnBrk="0" hangingPunct="1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Must be non-zero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  <a:p>
                <a:pPr marL="685800" marR="0" lvl="1" indent="-228600" algn="l" defTabSz="914400" rtl="0" eaLnBrk="1" fontAlgn="auto" latinLnBrk="0" hangingPunct="1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Minimum of 3 SiPMs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  <a:p>
                <a:pPr marL="685800" marR="0" lvl="1" indent="-228600" algn="l" defTabSz="914400" rtl="0" eaLnBrk="1" fontAlgn="auto" latinLnBrk="0" hangingPunct="1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GB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𝑥</m:t>
                    </m:r>
                  </m:oMath>
                </a14:m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and </a:t>
                </a:r>
                <a14:m>
                  <m:oMath xmlns:m="http://schemas.openxmlformats.org/officeDocument/2006/math">
                    <m:r>
                      <a:rPr kumimoji="0" lang="en-US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𝑦</m:t>
                    </m:r>
                  </m:oMath>
                </a14:m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are determined by </a:t>
                </a:r>
                <a:r>
                  <a:rPr kumimoji="0" 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SiPM’s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coordinates</a:t>
                </a:r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Estimate light signal </a:t>
                </a:r>
                <a14:m>
                  <m:oMath xmlns:m="http://schemas.openxmlformats.org/officeDocument/2006/math">
                    <m:r>
                      <a:rPr kumimoji="0" lang="en-GB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ED7D3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𝑧</m:t>
                    </m:r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-coordinate</a:t>
                </a:r>
              </a:p>
              <a:p>
                <a:pPr marL="685800" marR="0" lvl="1" indent="-228600" algn="l" defTabSz="914400" rtl="0" eaLnBrk="1" fontAlgn="auto" latinLnBrk="0" hangingPunct="1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Average the </a:t>
                </a:r>
                <a14:m>
                  <m:oMath xmlns:m="http://schemas.openxmlformats.org/officeDocument/2006/math">
                    <m:r>
                      <a:rPr kumimoji="0" lang="en-US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𝑧</m:t>
                    </m:r>
                  </m:oMath>
                </a14:m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-coordinate of the charge hits                               within the </a:t>
                </a:r>
                <a:r>
                  <a:rPr kumimoji="0" 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SiPM’s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quadrant</a:t>
                </a:r>
              </a:p>
              <a:p>
                <a:pPr marL="685800" marR="0" lvl="1" indent="-228600" algn="l" defTabSz="914400" rtl="0" eaLnBrk="1" fontAlgn="auto" latinLnBrk="0" hangingPunct="1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Use total average z-coordinate if no hits  in the </a:t>
                </a:r>
                <a:r>
                  <a:rPr kumimoji="0" lang="en-GB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SiPM’s</a:t>
                </a: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quadrant</a:t>
                </a:r>
              </a:p>
              <a:p>
                <a:pPr marL="685800" marR="0" lvl="1" indent="-228600" algn="l" defTabSz="914400" rtl="0" eaLnBrk="1" fontAlgn="auto" latinLnBrk="0" hangingPunct="1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Average is weighted by hits charge</a:t>
                </a:r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/>
                    </a:solidFill>
                    <a:effectLst/>
                    <a:uLnTx/>
                    <a:uFillTx/>
                    <a:latin typeface="Consolas" panose="020B0609020204030204" pitchFamily="49" charset="0"/>
                    <a:cs typeface="Consolas" panose="020B0609020204030204" pitchFamily="49" charset="0"/>
                  </a:rPr>
                  <a:t>RANSAC regression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685800" marR="0" lvl="1" indent="-228600" algn="l" defTabSz="914400" rtl="0" eaLnBrk="1" fontAlgn="auto" latinLnBrk="0" hangingPunct="1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Fit line to light coordinates</a:t>
                </a:r>
              </a:p>
              <a:p>
                <a:pPr marL="685800" marR="0" lvl="1" indent="-228600" algn="l" defTabSz="914400" rtl="0" eaLnBrk="1" fontAlgn="auto" latinLnBrk="0" hangingPunct="1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Fit quality depends strongly on                                                     the track angle of incidence to anode</a:t>
                </a:r>
              </a:p>
            </p:txBody>
          </p:sp>
        </mc:Choice>
        <mc:Fallback xmlns="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D6A96CB3-A6B3-6BAD-A426-3E0882940F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3005" y="1747838"/>
                <a:ext cx="5367860" cy="4275529"/>
              </a:xfrm>
              <a:prstGeom prst="rect">
                <a:avLst/>
              </a:prstGeom>
              <a:blipFill>
                <a:blip r:embed="rId5"/>
                <a:stretch>
                  <a:fillRect l="-1182" t="-592" b="-8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ight Brace 21">
            <a:extLst>
              <a:ext uri="{FF2B5EF4-FFF2-40B4-BE49-F238E27FC236}">
                <a16:creationId xmlns:a16="http://schemas.microsoft.com/office/drawing/2014/main" id="{01AE523F-6A2F-2C7E-E04E-9AB886B9162A}"/>
              </a:ext>
            </a:extLst>
          </p:cNvPr>
          <p:cNvSpPr/>
          <p:nvPr/>
        </p:nvSpPr>
        <p:spPr>
          <a:xfrm flipH="1">
            <a:off x="841196" y="3029480"/>
            <a:ext cx="141467" cy="1016000"/>
          </a:xfrm>
          <a:prstGeom prst="rightBrac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2DC553-8FEA-3E9F-C5BC-F18FB5969FCF}"/>
              </a:ext>
            </a:extLst>
          </p:cNvPr>
          <p:cNvSpPr txBox="1"/>
          <p:nvPr/>
        </p:nvSpPr>
        <p:spPr>
          <a:xfrm rot="10800000" flipH="1">
            <a:off x="169498" y="2937315"/>
            <a:ext cx="738664" cy="1200329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Handling dead areas due to disabled pixels</a:t>
            </a:r>
          </a:p>
        </p:txBody>
      </p:sp>
      <p:pic>
        <p:nvPicPr>
          <p:cNvPr id="12" name="Picture 11" descr="A diagram of a track and track&#10;&#10;Description automatically generated">
            <a:extLst>
              <a:ext uri="{FF2B5EF4-FFF2-40B4-BE49-F238E27FC236}">
                <a16:creationId xmlns:a16="http://schemas.microsoft.com/office/drawing/2014/main" id="{8083F4CC-2860-F95B-8004-77D717606FC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568" r="32432" b="17598"/>
          <a:stretch/>
        </p:blipFill>
        <p:spPr>
          <a:xfrm>
            <a:off x="9879034" y="4508207"/>
            <a:ext cx="2188678" cy="1770356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1026" name="Picture 2" descr="plot ransac">
            <a:extLst>
              <a:ext uri="{FF2B5EF4-FFF2-40B4-BE49-F238E27FC236}">
                <a16:creationId xmlns:a16="http://schemas.microsoft.com/office/drawing/2014/main" id="{52C1AABA-FB2D-523C-7077-E042E1E55B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931" y="4508207"/>
            <a:ext cx="2360474" cy="1770356"/>
          </a:xfrm>
          <a:prstGeom prst="rect">
            <a:avLst/>
          </a:prstGeom>
          <a:ln>
            <a:noFill/>
          </a:ln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405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Content Placeholder 3">
            <a:extLst>
              <a:ext uri="{FF2B5EF4-FFF2-40B4-BE49-F238E27FC236}">
                <a16:creationId xmlns:a16="http://schemas.microsoft.com/office/drawing/2014/main" id="{0CB2307B-6129-1336-F8FA-70AFD960B7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1230365"/>
              </p:ext>
            </p:extLst>
          </p:nvPr>
        </p:nvGraphicFramePr>
        <p:xfrm>
          <a:off x="7238998" y="1258738"/>
          <a:ext cx="4648200" cy="5147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DB3F63D-A15C-DC2C-448A-FD5CA689C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Processing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Technical details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0A6876-3DF2-76D4-653C-4E08167A3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38EFDE1-3E21-BEA8-ACBC-A9DF47616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275EACA5-2CEB-D257-CCC6-EF5C66ACA6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88DB8113-5E1B-11C1-0F58-00F7A10E9C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Content Placeholder 3">
                <a:extLst>
                  <a:ext uri="{FF2B5EF4-FFF2-40B4-BE49-F238E27FC236}">
                    <a16:creationId xmlns:a16="http://schemas.microsoft.com/office/drawing/2014/main" id="{C34F852A-B545-C3D9-C84F-B8C4E5D3FCF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61694133"/>
                  </p:ext>
                </p:extLst>
              </p:nvPr>
            </p:nvGraphicFramePr>
            <p:xfrm>
              <a:off x="530090" y="2109218"/>
              <a:ext cx="1908309" cy="274690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10" r:qs="rId11" r:cs="rId12"/>
              </a:graphicData>
            </a:graphic>
          </p:graphicFrame>
        </mc:Choice>
        <mc:Fallback xmlns="">
          <p:graphicFrame>
            <p:nvGraphicFramePr>
              <p:cNvPr id="12" name="Content Placeholder 3">
                <a:extLst>
                  <a:ext uri="{FF2B5EF4-FFF2-40B4-BE49-F238E27FC236}">
                    <a16:creationId xmlns:a16="http://schemas.microsoft.com/office/drawing/2014/main" id="{C34F852A-B545-C3D9-C84F-B8C4E5D3FCF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61694133"/>
                  </p:ext>
                </p:extLst>
              </p:nvPr>
            </p:nvGraphicFramePr>
            <p:xfrm>
              <a:off x="530090" y="2109218"/>
              <a:ext cx="1908309" cy="274690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4" r:lo="rId15" r:qs="rId16" r:cs="rId17"/>
              </a:graphicData>
            </a:graphic>
          </p:graphicFrame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051D5759-A604-C9B0-A6D0-0B0F8AEC2EDF}"/>
              </a:ext>
            </a:extLst>
          </p:cNvPr>
          <p:cNvSpPr txBox="1"/>
          <p:nvPr/>
        </p:nvSpPr>
        <p:spPr>
          <a:xfrm>
            <a:off x="530091" y="1770664"/>
            <a:ext cx="1908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Run time benchmark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B62A2A-E1E8-146A-8C1D-8FF187548722}"/>
              </a:ext>
            </a:extLst>
          </p:cNvPr>
          <p:cNvSpPr txBox="1"/>
          <p:nvPr/>
        </p:nvSpPr>
        <p:spPr>
          <a:xfrm>
            <a:off x="8780588" y="943854"/>
            <a:ext cx="1893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Output file structure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CE38ED-C4A2-5CDE-CEDF-643035923671}"/>
              </a:ext>
            </a:extLst>
          </p:cNvPr>
          <p:cNvSpPr txBox="1"/>
          <p:nvPr/>
        </p:nvSpPr>
        <p:spPr>
          <a:xfrm>
            <a:off x="2975757" y="2109218"/>
            <a:ext cx="3725882" cy="27469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Light and Charge data frames are saved to 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bz2</a:t>
            </a:r>
            <a:r>
              <a:rPr lang="en-US" sz="1600" dirty="0"/>
              <a:t> files (compressed 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CSV</a:t>
            </a:r>
            <a:r>
              <a:rPr lang="en-US" sz="1600" dirty="0"/>
              <a:t>)</a:t>
            </a:r>
          </a:p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Dictionary of light to charge matches is saved to 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JSON</a:t>
            </a:r>
            <a:r>
              <a:rPr lang="en-US" sz="1600" dirty="0"/>
              <a:t> file</a:t>
            </a:r>
          </a:p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Analysis output file is saved to 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pickle</a:t>
            </a:r>
            <a:r>
              <a:rPr lang="en-US" sz="1600" dirty="0"/>
              <a:t> file to preserve non-JSON-serializable objects</a:t>
            </a:r>
          </a:p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Saved data can be loaded instead of reloading 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  <a:r>
              <a:rPr lang="en-US" sz="1600" dirty="0"/>
              <a:t> files to speed up processing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8C3087-AB81-C0A6-D00C-74B5131BA795}"/>
              </a:ext>
            </a:extLst>
          </p:cNvPr>
          <p:cNvSpPr txBox="1"/>
          <p:nvPr/>
        </p:nvSpPr>
        <p:spPr>
          <a:xfrm>
            <a:off x="530091" y="5035568"/>
            <a:ext cx="6171548" cy="1141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SoLAr_Ana.ipynb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/>
              <a:t>has a method to filter metrics based on a set of parameters.</a:t>
            </a:r>
          </a:p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The parameters used are saved in a 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JSON</a:t>
            </a:r>
            <a:r>
              <a:rPr lang="en-US" sz="1600" dirty="0"/>
              <a:t> file named with the same label (number) as the plots produced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9CD55F3-39B2-42B6-A2A3-4C55CEA29497}"/>
              </a:ext>
            </a:extLst>
          </p:cNvPr>
          <p:cNvSpPr txBox="1"/>
          <p:nvPr/>
        </p:nvSpPr>
        <p:spPr>
          <a:xfrm>
            <a:off x="3884543" y="1770664"/>
            <a:ext cx="1908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Data formats</a:t>
            </a:r>
          </a:p>
        </p:txBody>
      </p:sp>
    </p:spTree>
    <p:extLst>
      <p:ext uri="{BB962C8B-B14F-4D97-AF65-F5344CB8AC3E}">
        <p14:creationId xmlns:p14="http://schemas.microsoft.com/office/powerpoint/2010/main" val="2266640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9BBF82-969A-2F8D-6558-47A4A22CC0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7A372-9722-2885-8629-371A6B060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Event Display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Integrated charge and light event display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E3CD0-947C-5C02-EB85-B7C4DCAAC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AF0E34E-7712-3B8D-40A6-64F9DADA2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38305687-154F-5236-BA99-50E08F2CD7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B9E0DA9D-B847-A785-3A78-F04AB4F11C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19" name="Picture 18" descr="A screenshot of a graph&#10;&#10;Description automatically generated">
            <a:extLst>
              <a:ext uri="{FF2B5EF4-FFF2-40B4-BE49-F238E27FC236}">
                <a16:creationId xmlns:a16="http://schemas.microsoft.com/office/drawing/2014/main" id="{AAFD2150-441A-F32A-FA1D-7EBEFABC307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78" t="6287" b="510"/>
          <a:stretch/>
        </p:blipFill>
        <p:spPr>
          <a:xfrm>
            <a:off x="4402667" y="2089298"/>
            <a:ext cx="7665045" cy="3548941"/>
          </a:xfrm>
          <a:prstGeom prst="rect">
            <a:avLst/>
          </a:prstGeom>
        </p:spPr>
      </p:pic>
      <p:pic>
        <p:nvPicPr>
          <p:cNvPr id="23" name="Picture 22" descr="A graph on a black background&#10;&#10;Description automatically generated">
            <a:extLst>
              <a:ext uri="{FF2B5EF4-FFF2-40B4-BE49-F238E27FC236}">
                <a16:creationId xmlns:a16="http://schemas.microsoft.com/office/drawing/2014/main" id="{56F7C2EE-65B7-C452-5A2B-BD2010BBFC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684" y="2509287"/>
            <a:ext cx="3302199" cy="2506133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7F52CDB-CB09-E051-39B2-8AB2B6128841}"/>
              </a:ext>
            </a:extLst>
          </p:cNvPr>
          <p:cNvCxnSpPr>
            <a:cxnSpLocks/>
          </p:cNvCxnSpPr>
          <p:nvPr/>
        </p:nvCxnSpPr>
        <p:spPr>
          <a:xfrm>
            <a:off x="4038600" y="2089298"/>
            <a:ext cx="0" cy="384386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9587115-FB20-F6D6-2E25-39209F5C39C7}"/>
                  </a:ext>
                </a:extLst>
              </p:cNvPr>
              <p:cNvSpPr txBox="1"/>
              <p:nvPr/>
            </p:nvSpPr>
            <p:spPr>
              <a:xfrm>
                <a:off x="541683" y="5021148"/>
                <a:ext cx="330219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accent2"/>
                    </a:solidFill>
                  </a:rPr>
                  <a:t>Single track </a:t>
                </a:r>
                <a14:m>
                  <m:oMath xmlns:m="http://schemas.openxmlformats.org/officeDocument/2006/math">
                    <m:r>
                      <a:rPr lang="en-US" sz="120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𝑑𝑄</m:t>
                    </m:r>
                    <m:r>
                      <a:rPr lang="en-US" sz="120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𝑑𝑥</m:t>
                    </m:r>
                    <m:r>
                      <a:rPr lang="en-US" sz="120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dirty="0">
                    <a:solidFill>
                      <a:schemeClr val="accent2"/>
                    </a:solidFill>
                  </a:rPr>
                  <a:t>plot showing gap in dead area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9587115-FB20-F6D6-2E25-39209F5C39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683" y="5021148"/>
                <a:ext cx="3302193" cy="276999"/>
              </a:xfrm>
              <a:prstGeom prst="rect">
                <a:avLst/>
              </a:prstGeom>
              <a:blipFill>
                <a:blip r:embed="rId6"/>
                <a:stretch>
                  <a:fillRect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0AEA2546-D6F2-93CA-F959-DE6B2C16F8E9}"/>
              </a:ext>
            </a:extLst>
          </p:cNvPr>
          <p:cNvSpPr txBox="1"/>
          <p:nvPr/>
        </p:nvSpPr>
        <p:spPr>
          <a:xfrm>
            <a:off x="4402666" y="5656166"/>
            <a:ext cx="76650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Crosses indicate quadrants with dead chips. 1 chip = 1 quadrant with 60 pixels </a:t>
            </a:r>
          </a:p>
        </p:txBody>
      </p:sp>
    </p:spTree>
    <p:extLst>
      <p:ext uri="{BB962C8B-B14F-4D97-AF65-F5344CB8AC3E}">
        <p14:creationId xmlns:p14="http://schemas.microsoft.com/office/powerpoint/2010/main" val="2886571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E0162-333A-58FD-FF97-9F26F14C3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1AEC36C-0A1A-F599-DEE8-A31B11536D2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Analysis </a:t>
                </a:r>
                <a:br>
                  <a:rPr lang="en-US" dirty="0"/>
                </a:br>
                <a:r>
                  <a:rPr lang="en-US" sz="2400" dirty="0"/>
                  <a:t>   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All single-track events –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~80 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</a:rPr>
                  <a:t>minutes of </a:t>
                </a:r>
                <a:r>
                  <a:rPr lang="en-US" sz="2400" dirty="0" err="1">
                    <a:solidFill>
                      <a:schemeClr val="accent2"/>
                    </a:solidFill>
                  </a:rPr>
                  <a:t>cosmics</a:t>
                </a:r>
                <a:endParaRPr lang="en-US" sz="24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1AEC36C-0A1A-F599-DEE8-A31B11536D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 t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89B94-7BD1-1184-0A67-0DD5355C1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AC2BD4-7F28-E645-510F-F7437261B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7EE2541-6568-F67A-EF9D-09DCE9B52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5A0A8E4C-AE6C-93F2-39C1-655F04738B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1AA231C-E97E-8823-A560-9E63496B163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50166" y="2110631"/>
            <a:ext cx="7220300" cy="30647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0A8286-9749-995C-630B-56ABD65BDA5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8348130" y="937649"/>
            <a:ext cx="3348167" cy="2601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04E69A-2AB1-1EAB-542B-23AC2EB55A4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8349542" y="3923772"/>
            <a:ext cx="3331936" cy="25031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7F2544C-85AC-B902-1EA8-3B19C24BA0A2}"/>
                  </a:ext>
                </a:extLst>
              </p:cNvPr>
              <p:cNvSpPr txBox="1"/>
              <p:nvPr/>
            </p:nvSpPr>
            <p:spPr>
              <a:xfrm>
                <a:off x="1620387" y="1972131"/>
                <a:ext cx="138499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Track mean </a:t>
                </a:r>
                <a14:m>
                  <m:oMath xmlns:m="http://schemas.openxmlformats.org/officeDocument/2006/math"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𝑑𝑄</m:t>
                    </m:r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7F2544C-85AC-B902-1EA8-3B19C24BA0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387" y="1972131"/>
                <a:ext cx="1384995" cy="276999"/>
              </a:xfrm>
              <a:prstGeom prst="rect">
                <a:avLst/>
              </a:prstGeom>
              <a:blipFill>
                <a:blip r:embed="rId8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75D28FC7-B27D-2EC9-7D95-FBD388110D84}"/>
              </a:ext>
            </a:extLst>
          </p:cNvPr>
          <p:cNvSpPr txBox="1"/>
          <p:nvPr/>
        </p:nvSpPr>
        <p:spPr>
          <a:xfrm>
            <a:off x="5338439" y="1983700"/>
            <a:ext cx="93910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Track length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3CCFF69-44E7-63FD-79B9-79A2DBC80752}"/>
              </a:ext>
            </a:extLst>
          </p:cNvPr>
          <p:cNvCxnSpPr/>
          <p:nvPr/>
        </p:nvCxnSpPr>
        <p:spPr>
          <a:xfrm>
            <a:off x="7780867" y="455485"/>
            <a:ext cx="0" cy="579926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C6EEB54-2D2B-745C-6BD7-24779AC3B497}"/>
              </a:ext>
            </a:extLst>
          </p:cNvPr>
          <p:cNvSpPr txBox="1"/>
          <p:nvPr/>
        </p:nvSpPr>
        <p:spPr>
          <a:xfrm>
            <a:off x="9143384" y="3838444"/>
            <a:ext cx="184634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Event charge to light ratio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95AE6C-6E23-FDE4-642E-0AEFE8AAC70C}"/>
              </a:ext>
            </a:extLst>
          </p:cNvPr>
          <p:cNvSpPr txBox="1"/>
          <p:nvPr/>
        </p:nvSpPr>
        <p:spPr>
          <a:xfrm>
            <a:off x="9187728" y="646816"/>
            <a:ext cx="17576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2D event charge vs. light</a:t>
            </a:r>
          </a:p>
          <a:p>
            <a:pPr algn="ctr"/>
            <a:r>
              <a:rPr lang="en-US" sz="1200" dirty="0">
                <a:solidFill>
                  <a:schemeClr val="accent2"/>
                </a:solidFill>
              </a:rPr>
              <a:t>Both axis in log scale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F7896C-9D49-8907-5216-D7B13D2F12E3}"/>
              </a:ext>
            </a:extLst>
          </p:cNvPr>
          <p:cNvSpPr txBox="1"/>
          <p:nvPr/>
        </p:nvSpPr>
        <p:spPr>
          <a:xfrm>
            <a:off x="1407240" y="5504246"/>
            <a:ext cx="490615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Score indicates “goodness of fit”. Shorter tracks are not well fit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Fit quality doesn’t affect total event light and charge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9DE9C1-324F-77FB-49A2-C05AC26FAAEB}"/>
              </a:ext>
            </a:extLst>
          </p:cNvPr>
          <p:cNvSpPr txBox="1"/>
          <p:nvPr/>
        </p:nvSpPr>
        <p:spPr>
          <a:xfrm>
            <a:off x="9198750" y="3582313"/>
            <a:ext cx="1646926" cy="2769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Two populations visible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C5BD0F1-A839-EAA3-1506-3BAE588645B8}"/>
              </a:ext>
            </a:extLst>
          </p:cNvPr>
          <p:cNvCxnSpPr/>
          <p:nvPr/>
        </p:nvCxnSpPr>
        <p:spPr>
          <a:xfrm flipV="1">
            <a:off x="9381065" y="3352801"/>
            <a:ext cx="0" cy="220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3EE6B7AB-468A-6587-7F6A-51665B84991F}"/>
              </a:ext>
            </a:extLst>
          </p:cNvPr>
          <p:cNvSpPr/>
          <p:nvPr/>
        </p:nvSpPr>
        <p:spPr>
          <a:xfrm>
            <a:off x="8906057" y="1656502"/>
            <a:ext cx="897466" cy="1568979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452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E0162-333A-58FD-FF97-9F26F14C3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EC36C-0A1A-F599-DEE8-A31B11536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</a:t>
            </a:r>
            <a:br>
              <a:rPr lang="en-US" dirty="0"/>
            </a:br>
            <a:r>
              <a:rPr lang="en-US" sz="2400" dirty="0"/>
              <a:t>   </a:t>
            </a:r>
            <a:r>
              <a:rPr lang="en-US" sz="2400" dirty="0">
                <a:solidFill>
                  <a:schemeClr val="accent2"/>
                </a:solidFill>
              </a:rPr>
              <a:t>Single-track events with score &gt; 0.5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89B94-7BD1-1184-0A67-0DD5355C1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AC2BD4-7F28-E645-510F-F7437261B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7EE2541-6568-F67A-EF9D-09DCE9B52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5A0A8E4C-AE6C-93F2-39C1-655F04738B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1AA231C-E97E-8823-A560-9E63496B163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50166" y="2110631"/>
            <a:ext cx="7220300" cy="30647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0A8286-9749-995C-630B-56ABD65BDA5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348130" y="937649"/>
            <a:ext cx="3348166" cy="2601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04E69A-2AB1-1EAB-542B-23AC2EB55A4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8349542" y="3923772"/>
            <a:ext cx="3331936" cy="25031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7F2544C-85AC-B902-1EA8-3B19C24BA0A2}"/>
                  </a:ext>
                </a:extLst>
              </p:cNvPr>
              <p:cNvSpPr txBox="1"/>
              <p:nvPr/>
            </p:nvSpPr>
            <p:spPr>
              <a:xfrm>
                <a:off x="1620387" y="1972131"/>
                <a:ext cx="138499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Track mean </a:t>
                </a:r>
                <a14:m>
                  <m:oMath xmlns:m="http://schemas.openxmlformats.org/officeDocument/2006/math"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𝑑𝑄</m:t>
                    </m:r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7F2544C-85AC-B902-1EA8-3B19C24BA0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387" y="1972131"/>
                <a:ext cx="1384995" cy="276999"/>
              </a:xfrm>
              <a:prstGeom prst="rect">
                <a:avLst/>
              </a:prstGeom>
              <a:blipFill>
                <a:blip r:embed="rId7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75D28FC7-B27D-2EC9-7D95-FBD388110D84}"/>
              </a:ext>
            </a:extLst>
          </p:cNvPr>
          <p:cNvSpPr txBox="1"/>
          <p:nvPr/>
        </p:nvSpPr>
        <p:spPr>
          <a:xfrm>
            <a:off x="5338439" y="1983700"/>
            <a:ext cx="93910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Track length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3CCFF69-44E7-63FD-79B9-79A2DBC80752}"/>
              </a:ext>
            </a:extLst>
          </p:cNvPr>
          <p:cNvCxnSpPr/>
          <p:nvPr/>
        </p:nvCxnSpPr>
        <p:spPr>
          <a:xfrm>
            <a:off x="7780867" y="455485"/>
            <a:ext cx="0" cy="579926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C6EEB54-2D2B-745C-6BD7-24779AC3B497}"/>
              </a:ext>
            </a:extLst>
          </p:cNvPr>
          <p:cNvSpPr txBox="1"/>
          <p:nvPr/>
        </p:nvSpPr>
        <p:spPr>
          <a:xfrm>
            <a:off x="9143384" y="3838444"/>
            <a:ext cx="184634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Event charge to light ratio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95AE6C-6E23-FDE4-642E-0AEFE8AAC70C}"/>
              </a:ext>
            </a:extLst>
          </p:cNvPr>
          <p:cNvSpPr txBox="1"/>
          <p:nvPr/>
        </p:nvSpPr>
        <p:spPr>
          <a:xfrm>
            <a:off x="9187728" y="646816"/>
            <a:ext cx="17576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2D event charge vs. light</a:t>
            </a:r>
          </a:p>
          <a:p>
            <a:pPr algn="ctr"/>
            <a:r>
              <a:rPr lang="en-US" sz="1200" dirty="0">
                <a:solidFill>
                  <a:schemeClr val="accent2"/>
                </a:solidFill>
              </a:rPr>
              <a:t>Both axis in log scale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F7896C-9D49-8907-5216-D7B13D2F12E3}"/>
              </a:ext>
            </a:extLst>
          </p:cNvPr>
          <p:cNvSpPr txBox="1"/>
          <p:nvPr/>
        </p:nvSpPr>
        <p:spPr>
          <a:xfrm>
            <a:off x="1143006" y="5504246"/>
            <a:ext cx="579118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Removing badly reconstructed tracks reduces the peak at small track lengths but doesn’t fully eliminate events in that region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9DE9C1-324F-77FB-49A2-C05AC26FAAEB}"/>
              </a:ext>
            </a:extLst>
          </p:cNvPr>
          <p:cNvSpPr txBox="1"/>
          <p:nvPr/>
        </p:nvSpPr>
        <p:spPr>
          <a:xfrm>
            <a:off x="8963196" y="3561445"/>
            <a:ext cx="2118034" cy="2769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Second population still present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C5BD0F1-A839-EAA3-1506-3BAE588645B8}"/>
              </a:ext>
            </a:extLst>
          </p:cNvPr>
          <p:cNvCxnSpPr/>
          <p:nvPr/>
        </p:nvCxnSpPr>
        <p:spPr>
          <a:xfrm flipV="1">
            <a:off x="9397999" y="3340694"/>
            <a:ext cx="0" cy="220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1EEFADD6-EAA3-A264-6DCA-E7A35A046676}"/>
              </a:ext>
            </a:extLst>
          </p:cNvPr>
          <p:cNvSpPr/>
          <p:nvPr/>
        </p:nvSpPr>
        <p:spPr>
          <a:xfrm>
            <a:off x="8906057" y="1656502"/>
            <a:ext cx="897466" cy="1568979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939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E0162-333A-58FD-FF97-9F26F14C3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EC36C-0A1A-F599-DEE8-A31B11536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Single tracks longer than 30mm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89B94-7BD1-1184-0A67-0DD5355C1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AC2BD4-7F28-E645-510F-F7437261B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7EE2541-6568-F67A-EF9D-09DCE9B52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5A0A8E4C-AE6C-93F2-39C1-655F04738B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1AA231C-E97E-8823-A560-9E63496B163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50166" y="2110631"/>
            <a:ext cx="7220300" cy="30647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0A8286-9749-995C-630B-56ABD65BDA5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348130" y="937649"/>
            <a:ext cx="3348166" cy="2601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04E69A-2AB1-1EAB-542B-23AC2EB55A4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8349542" y="3926941"/>
            <a:ext cx="3331936" cy="24968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7F2544C-85AC-B902-1EA8-3B19C24BA0A2}"/>
                  </a:ext>
                </a:extLst>
              </p:cNvPr>
              <p:cNvSpPr txBox="1"/>
              <p:nvPr/>
            </p:nvSpPr>
            <p:spPr>
              <a:xfrm>
                <a:off x="1620387" y="1972131"/>
                <a:ext cx="138499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Track mean </a:t>
                </a:r>
                <a14:m>
                  <m:oMath xmlns:m="http://schemas.openxmlformats.org/officeDocument/2006/math"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𝑑𝑄</m:t>
                    </m:r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7F2544C-85AC-B902-1EA8-3B19C24BA0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387" y="1972131"/>
                <a:ext cx="1384995" cy="276999"/>
              </a:xfrm>
              <a:prstGeom prst="rect">
                <a:avLst/>
              </a:prstGeom>
              <a:blipFill>
                <a:blip r:embed="rId7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75D28FC7-B27D-2EC9-7D95-FBD388110D84}"/>
              </a:ext>
            </a:extLst>
          </p:cNvPr>
          <p:cNvSpPr txBox="1"/>
          <p:nvPr/>
        </p:nvSpPr>
        <p:spPr>
          <a:xfrm>
            <a:off x="5338439" y="1983700"/>
            <a:ext cx="93910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Track length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3CCFF69-44E7-63FD-79B9-79A2DBC80752}"/>
              </a:ext>
            </a:extLst>
          </p:cNvPr>
          <p:cNvCxnSpPr/>
          <p:nvPr/>
        </p:nvCxnSpPr>
        <p:spPr>
          <a:xfrm>
            <a:off x="7780867" y="455485"/>
            <a:ext cx="0" cy="579926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C6EEB54-2D2B-745C-6BD7-24779AC3B497}"/>
              </a:ext>
            </a:extLst>
          </p:cNvPr>
          <p:cNvSpPr txBox="1"/>
          <p:nvPr/>
        </p:nvSpPr>
        <p:spPr>
          <a:xfrm>
            <a:off x="9143384" y="3838444"/>
            <a:ext cx="184634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Event charge to light ratio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95AE6C-6E23-FDE4-642E-0AEFE8AAC70C}"/>
              </a:ext>
            </a:extLst>
          </p:cNvPr>
          <p:cNvSpPr txBox="1"/>
          <p:nvPr/>
        </p:nvSpPr>
        <p:spPr>
          <a:xfrm>
            <a:off x="9187728" y="646816"/>
            <a:ext cx="17576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2D event charge vs. light</a:t>
            </a:r>
          </a:p>
          <a:p>
            <a:pPr algn="ctr"/>
            <a:r>
              <a:rPr lang="en-US" sz="1200" dirty="0">
                <a:solidFill>
                  <a:schemeClr val="accent2"/>
                </a:solidFill>
              </a:rPr>
              <a:t>Both axis in log scale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C5BD0F1-A839-EAA3-1506-3BAE588645B8}"/>
              </a:ext>
            </a:extLst>
          </p:cNvPr>
          <p:cNvCxnSpPr/>
          <p:nvPr/>
        </p:nvCxnSpPr>
        <p:spPr>
          <a:xfrm flipV="1">
            <a:off x="9347199" y="3352801"/>
            <a:ext cx="0" cy="220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506DCE81-3823-512A-96F3-A529999017FB}"/>
              </a:ext>
            </a:extLst>
          </p:cNvPr>
          <p:cNvSpPr/>
          <p:nvPr/>
        </p:nvSpPr>
        <p:spPr>
          <a:xfrm>
            <a:off x="8906057" y="1656502"/>
            <a:ext cx="897466" cy="1568979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AD6D8-7D67-BACE-241D-DA1242966814}"/>
              </a:ext>
            </a:extLst>
          </p:cNvPr>
          <p:cNvSpPr txBox="1"/>
          <p:nvPr/>
        </p:nvSpPr>
        <p:spPr>
          <a:xfrm>
            <a:off x="715293" y="5504246"/>
            <a:ext cx="629004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Removing small tracks with less than 30mm eliminates most events in that region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Regardless of fit quality, short tracks are responsible for the second population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A1F034-87B2-364B-4162-296AC502CE68}"/>
              </a:ext>
            </a:extLst>
          </p:cNvPr>
          <p:cNvSpPr txBox="1"/>
          <p:nvPr/>
        </p:nvSpPr>
        <p:spPr>
          <a:xfrm>
            <a:off x="8839210" y="3561445"/>
            <a:ext cx="2446858" cy="2769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Second populations greatly reduced</a:t>
            </a:r>
          </a:p>
        </p:txBody>
      </p:sp>
    </p:spTree>
    <p:extLst>
      <p:ext uri="{BB962C8B-B14F-4D97-AF65-F5344CB8AC3E}">
        <p14:creationId xmlns:p14="http://schemas.microsoft.com/office/powerpoint/2010/main" val="256799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E0162-333A-58FD-FF97-9F26F14C3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1AEC36C-0A1A-F599-DEE8-A31B11536D2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Analysis </a:t>
                </a:r>
                <a:br>
                  <a:rPr lang="en-US" dirty="0"/>
                </a:br>
                <a:r>
                  <a:rPr lang="en-US" sz="2400" dirty="0"/>
                  <a:t>   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All single-track events –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~80 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</a:rPr>
                  <a:t>minutes of </a:t>
                </a:r>
                <a:r>
                  <a:rPr lang="en-US" sz="2400" dirty="0" err="1">
                    <a:solidFill>
                      <a:schemeClr val="accent2"/>
                    </a:solidFill>
                  </a:rPr>
                  <a:t>cosmics</a:t>
                </a:r>
                <a:endParaRPr lang="en-US" sz="24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1AEC36C-0A1A-F599-DEE8-A31B11536D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413" t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89B94-7BD1-1184-0A67-0DD5355C1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AC2BD4-7F28-E645-510F-F7437261B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7EE2541-6568-F67A-EF9D-09DCE9B527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5A0A8E4C-AE6C-93F2-39C1-655F04738B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0A8286-9749-995C-630B-56ABD65BDA5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787572" y="1871237"/>
            <a:ext cx="4910788" cy="3815204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3CCFF69-44E7-63FD-79B9-79A2DBC80752}"/>
              </a:ext>
            </a:extLst>
          </p:cNvPr>
          <p:cNvCxnSpPr>
            <a:cxnSpLocks/>
          </p:cNvCxnSpPr>
          <p:nvPr/>
        </p:nvCxnSpPr>
        <p:spPr>
          <a:xfrm>
            <a:off x="6096000" y="1792288"/>
            <a:ext cx="0" cy="456406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5E0977D-364F-B14D-1EC3-8E22C24D54C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12031" y="1939941"/>
            <a:ext cx="4822353" cy="3746500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2689099-A8D5-9156-7598-2E8E88CF3946}"/>
              </a:ext>
            </a:extLst>
          </p:cNvPr>
          <p:cNvCxnSpPr/>
          <p:nvPr/>
        </p:nvCxnSpPr>
        <p:spPr>
          <a:xfrm>
            <a:off x="4798419" y="4894219"/>
            <a:ext cx="615651" cy="0"/>
          </a:xfrm>
          <a:prstGeom prst="line">
            <a:avLst/>
          </a:prstGeom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58DED6E-85C9-CFA2-1E41-0B8A7068A5B6}"/>
              </a:ext>
            </a:extLst>
          </p:cNvPr>
          <p:cNvCxnSpPr>
            <a:cxnSpLocks/>
          </p:cNvCxnSpPr>
          <p:nvPr/>
        </p:nvCxnSpPr>
        <p:spPr>
          <a:xfrm>
            <a:off x="2457719" y="3280203"/>
            <a:ext cx="428898" cy="817442"/>
          </a:xfrm>
          <a:prstGeom prst="line">
            <a:avLst/>
          </a:prstGeom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94EA46E-5518-380A-58E4-D04AE2FD1708}"/>
              </a:ext>
            </a:extLst>
          </p:cNvPr>
          <p:cNvCxnSpPr>
            <a:cxnSpLocks/>
          </p:cNvCxnSpPr>
          <p:nvPr/>
        </p:nvCxnSpPr>
        <p:spPr>
          <a:xfrm>
            <a:off x="3953313" y="2394857"/>
            <a:ext cx="0" cy="1418334"/>
          </a:xfrm>
          <a:prstGeom prst="line">
            <a:avLst/>
          </a:prstGeom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E9E038F-EABB-4913-AF5A-C16DA9B6370B}"/>
              </a:ext>
            </a:extLst>
          </p:cNvPr>
          <p:cNvCxnSpPr>
            <a:cxnSpLocks/>
          </p:cNvCxnSpPr>
          <p:nvPr/>
        </p:nvCxnSpPr>
        <p:spPr>
          <a:xfrm flipH="1">
            <a:off x="4798420" y="3306452"/>
            <a:ext cx="615651" cy="0"/>
          </a:xfrm>
          <a:prstGeom prst="line">
            <a:avLst/>
          </a:prstGeom>
          <a:ln w="2857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59201359-4044-84E3-702B-008D8FF6910E}"/>
              </a:ext>
            </a:extLst>
          </p:cNvPr>
          <p:cNvSpPr txBox="1"/>
          <p:nvPr/>
        </p:nvSpPr>
        <p:spPr>
          <a:xfrm>
            <a:off x="838198" y="5759785"/>
            <a:ext cx="436966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Error bars not shown but STD much larger on light axis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Scattering of large tracks probably due to low statistics</a:t>
            </a:r>
          </a:p>
        </p:txBody>
      </p:sp>
    </p:spTree>
    <p:extLst>
      <p:ext uri="{BB962C8B-B14F-4D97-AF65-F5344CB8AC3E}">
        <p14:creationId xmlns:p14="http://schemas.microsoft.com/office/powerpoint/2010/main" val="295626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45080</TotalTime>
  <Words>1392</Words>
  <Application>Microsoft Macintosh PowerPoint</Application>
  <PresentationFormat>Widescreen</PresentationFormat>
  <Paragraphs>274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Consolas</vt:lpstr>
      <vt:lpstr>Office Theme</vt:lpstr>
      <vt:lpstr>SoLAr V2  Data Analysis</vt:lpstr>
      <vt:lpstr>PowerPoint Presentation</vt:lpstr>
      <vt:lpstr>Data Processing     Reconstruction methods</vt:lpstr>
      <vt:lpstr>Data Processing     Technical details</vt:lpstr>
      <vt:lpstr>Event Display     Integrated charge and light event display</vt:lpstr>
      <vt:lpstr>Analysis      All single-track events – ~80 minutes of cosmics</vt:lpstr>
      <vt:lpstr>Analysis     Single-track events with score &gt; 0.5</vt:lpstr>
      <vt:lpstr>Analysis      Single tracks longer than 30mm</vt:lpstr>
      <vt:lpstr>Analysis      All single-track events – ~80 minutes of cosmics</vt:lpstr>
      <vt:lpstr>Analysis      All single-track events – ~80 minutes of cosmics</vt:lpstr>
      <vt:lpstr>Analysis      Dead area map</vt:lpstr>
      <vt:lpstr>Analysis      Single tracks longer than 160mm</vt:lpstr>
      <vt:lpstr>Analysis      Electron Lifetime – Richie’s script</vt:lpstr>
      <vt:lpstr>PowerPoint Presentation</vt:lpstr>
      <vt:lpstr>Analysis   Light dependency with distance to anode</vt:lpstr>
      <vt:lpstr>Summary</vt:lpstr>
      <vt:lpstr>Thank you!</vt:lpstr>
      <vt:lpstr>Backup slides</vt:lpstr>
      <vt:lpstr>FAQ</vt:lpstr>
      <vt:lpstr>Analysis      Single tracks shorter than 30mm</vt:lpstr>
      <vt:lpstr>Cylinder parameters      dh estimation</vt:lpstr>
      <vt:lpstr>Cylinder parameters      dr estimation</vt:lpstr>
      <vt:lpstr>Light to charge z-coordinate estimation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Guilherme Ruiz Ferreira</dc:creator>
  <cp:lastModifiedBy>Guilherme Ruiz Ferreira</cp:lastModifiedBy>
  <cp:revision>3</cp:revision>
  <dcterms:created xsi:type="dcterms:W3CDTF">2023-09-06T12:48:45Z</dcterms:created>
  <dcterms:modified xsi:type="dcterms:W3CDTF">2024-03-27T16:07:12Z</dcterms:modified>
</cp:coreProperties>
</file>