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notesMasterIdLst>
    <p:notesMasterId r:id="rId21"/>
  </p:notesMasterIdLst>
  <p:sldIdLst>
    <p:sldId id="266" r:id="rId2"/>
    <p:sldId id="272" r:id="rId3"/>
    <p:sldId id="268" r:id="rId4"/>
    <p:sldId id="289" r:id="rId5"/>
    <p:sldId id="290" r:id="rId6"/>
    <p:sldId id="298" r:id="rId7"/>
    <p:sldId id="292" r:id="rId8"/>
    <p:sldId id="293" r:id="rId9"/>
    <p:sldId id="306" r:id="rId10"/>
    <p:sldId id="307" r:id="rId11"/>
    <p:sldId id="300" r:id="rId12"/>
    <p:sldId id="305" r:id="rId13"/>
    <p:sldId id="282" r:id="rId14"/>
    <p:sldId id="280" r:id="rId15"/>
    <p:sldId id="291" r:id="rId16"/>
    <p:sldId id="262" r:id="rId17"/>
    <p:sldId id="278" r:id="rId18"/>
    <p:sldId id="279" r:id="rId19"/>
    <p:sldId id="29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E31"/>
    <a:srgbClr val="71AD47"/>
    <a:srgbClr val="4472C4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B25BB1-90B0-A14C-863C-54654C1C8917}" v="371" dt="2023-11-21T15:56:30.8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7"/>
    <p:restoredTop sz="94572"/>
  </p:normalViewPr>
  <p:slideViewPr>
    <p:cSldViewPr snapToGrid="0" snapToObjects="1">
      <p:cViewPr varScale="1">
        <p:scale>
          <a:sx n="107" d="100"/>
          <a:sy n="107" d="100"/>
        </p:scale>
        <p:origin x="2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 Ruiz Ferreira" userId="6085ef24-5f45-458e-9504-bbbbae0289c0" providerId="ADAL" clId="{E36379CC-7694-5846-A486-C253F628C087}"/>
    <pc:docChg chg="undo redo custSel addSld delSld modSld sldOrd">
      <pc:chgData name="Guilherme Ruiz Ferreira" userId="6085ef24-5f45-458e-9504-bbbbae0289c0" providerId="ADAL" clId="{E36379CC-7694-5846-A486-C253F628C087}" dt="2023-11-05T22:40:35.462" v="10306" actId="20577"/>
      <pc:docMkLst>
        <pc:docMk/>
      </pc:docMkLst>
      <pc:sldChg chg="del">
        <pc:chgData name="Guilherme Ruiz Ferreira" userId="6085ef24-5f45-458e-9504-bbbbae0289c0" providerId="ADAL" clId="{E36379CC-7694-5846-A486-C253F628C087}" dt="2023-11-03T14:07:40.863" v="54" actId="2696"/>
        <pc:sldMkLst>
          <pc:docMk/>
          <pc:sldMk cId="2125186684" sldId="259"/>
        </pc:sldMkLst>
      </pc:sldChg>
      <pc:sldChg chg="addSp delSp modSp mod setBg">
        <pc:chgData name="Guilherme Ruiz Ferreira" userId="6085ef24-5f45-458e-9504-bbbbae0289c0" providerId="ADAL" clId="{E36379CC-7694-5846-A486-C253F628C087}" dt="2023-11-05T00:11:50.256" v="7640"/>
        <pc:sldMkLst>
          <pc:docMk/>
          <pc:sldMk cId="2856462621" sldId="260"/>
        </pc:sldMkLst>
        <pc:spChg chg="add mod">
          <ac:chgData name="Guilherme Ruiz Ferreira" userId="6085ef24-5f45-458e-9504-bbbbae0289c0" providerId="ADAL" clId="{E36379CC-7694-5846-A486-C253F628C087}" dt="2023-11-03T15:32:37.092" v="3374" actId="14100"/>
          <ac:spMkLst>
            <pc:docMk/>
            <pc:sldMk cId="2856462621" sldId="260"/>
            <ac:spMk id="5" creationId="{C25E9A0A-0E85-284B-A651-112AA4ACE664}"/>
          </ac:spMkLst>
        </pc:spChg>
        <pc:spChg chg="del">
          <ac:chgData name="Guilherme Ruiz Ferreira" userId="6085ef24-5f45-458e-9504-bbbbae0289c0" providerId="ADAL" clId="{E36379CC-7694-5846-A486-C253F628C087}" dt="2023-11-03T15:32:20.752" v="3357" actId="478"/>
          <ac:spMkLst>
            <pc:docMk/>
            <pc:sldMk cId="2856462621" sldId="260"/>
            <ac:spMk id="6" creationId="{4B49C23B-891B-F44C-B240-D6197620948E}"/>
          </ac:spMkLst>
        </pc:spChg>
        <pc:spChg chg="add mod">
          <ac:chgData name="Guilherme Ruiz Ferreira" userId="6085ef24-5f45-458e-9504-bbbbae0289c0" providerId="ADAL" clId="{E36379CC-7694-5846-A486-C253F628C087}" dt="2023-11-03T15:32:52.811" v="3378" actId="13822"/>
          <ac:spMkLst>
            <pc:docMk/>
            <pc:sldMk cId="2856462621" sldId="260"/>
            <ac:spMk id="7" creationId="{BBA6F43E-655A-9942-A54E-13FCF395F611}"/>
          </ac:spMkLst>
        </pc:spChg>
        <pc:spChg chg="add mod">
          <ac:chgData name="Guilherme Ruiz Ferreira" userId="6085ef24-5f45-458e-9504-bbbbae0289c0" providerId="ADAL" clId="{E36379CC-7694-5846-A486-C253F628C087}" dt="2023-11-03T15:33:44.207" v="3406" actId="207"/>
          <ac:spMkLst>
            <pc:docMk/>
            <pc:sldMk cId="2856462621" sldId="260"/>
            <ac:spMk id="8" creationId="{EBED3782-4D1E-4345-AFA2-51AA18B239D2}"/>
          </ac:spMkLst>
        </pc:spChg>
      </pc:sldChg>
      <pc:sldChg chg="addSp modSp mod setBg">
        <pc:chgData name="Guilherme Ruiz Ferreira" userId="6085ef24-5f45-458e-9504-bbbbae0289c0" providerId="ADAL" clId="{E36379CC-7694-5846-A486-C253F628C087}" dt="2023-11-05T00:12:00.900" v="7641"/>
        <pc:sldMkLst>
          <pc:docMk/>
          <pc:sldMk cId="3160265867" sldId="261"/>
        </pc:sldMkLst>
        <pc:spChg chg="add mod">
          <ac:chgData name="Guilherme Ruiz Ferreira" userId="6085ef24-5f45-458e-9504-bbbbae0289c0" providerId="ADAL" clId="{E36379CC-7694-5846-A486-C253F628C087}" dt="2023-11-03T15:36:59.672" v="3491" actId="13822"/>
          <ac:spMkLst>
            <pc:docMk/>
            <pc:sldMk cId="3160265867" sldId="261"/>
            <ac:spMk id="3" creationId="{425CA4B3-60FC-AD48-AE71-36E763C21A63}"/>
          </ac:spMkLst>
        </pc:spChg>
        <pc:spChg chg="add mod">
          <ac:chgData name="Guilherme Ruiz Ferreira" userId="6085ef24-5f45-458e-9504-bbbbae0289c0" providerId="ADAL" clId="{E36379CC-7694-5846-A486-C253F628C087}" dt="2023-11-03T15:38:17.519" v="3535" actId="1035"/>
          <ac:spMkLst>
            <pc:docMk/>
            <pc:sldMk cId="3160265867" sldId="261"/>
            <ac:spMk id="5" creationId="{6C37279E-82CC-3843-9F33-B41A1F2206D0}"/>
          </ac:spMkLst>
        </pc:spChg>
        <pc:spChg chg="mod">
          <ac:chgData name="Guilherme Ruiz Ferreira" userId="6085ef24-5f45-458e-9504-bbbbae0289c0" providerId="ADAL" clId="{E36379CC-7694-5846-A486-C253F628C087}" dt="2023-11-03T15:37:27.281" v="3498" actId="14100"/>
          <ac:spMkLst>
            <pc:docMk/>
            <pc:sldMk cId="3160265867" sldId="261"/>
            <ac:spMk id="7" creationId="{9B38B285-A8F7-CE4E-AD2C-DB7595657DC8}"/>
          </ac:spMkLst>
        </pc:spChg>
      </pc:sldChg>
      <pc:sldChg chg="ord">
        <pc:chgData name="Guilherme Ruiz Ferreira" userId="6085ef24-5f45-458e-9504-bbbbae0289c0" providerId="ADAL" clId="{E36379CC-7694-5846-A486-C253F628C087}" dt="2023-11-03T16:03:11.008" v="4257" actId="20578"/>
        <pc:sldMkLst>
          <pc:docMk/>
          <pc:sldMk cId="2701303755" sldId="262"/>
        </pc:sldMkLst>
      </pc:sldChg>
      <pc:sldChg chg="del">
        <pc:chgData name="Guilherme Ruiz Ferreira" userId="6085ef24-5f45-458e-9504-bbbbae0289c0" providerId="ADAL" clId="{E36379CC-7694-5846-A486-C253F628C087}" dt="2023-11-03T14:08:20.105" v="55" actId="2696"/>
        <pc:sldMkLst>
          <pc:docMk/>
          <pc:sldMk cId="2396254676" sldId="263"/>
        </pc:sldMkLst>
      </pc:sldChg>
      <pc:sldChg chg="del">
        <pc:chgData name="Guilherme Ruiz Ferreira" userId="6085ef24-5f45-458e-9504-bbbbae0289c0" providerId="ADAL" clId="{E36379CC-7694-5846-A486-C253F628C087}" dt="2023-11-03T14:08:20.472" v="56" actId="2696"/>
        <pc:sldMkLst>
          <pc:docMk/>
          <pc:sldMk cId="47367930" sldId="264"/>
        </pc:sldMkLst>
      </pc:sldChg>
      <pc:sldChg chg="del">
        <pc:chgData name="Guilherme Ruiz Ferreira" userId="6085ef24-5f45-458e-9504-bbbbae0289c0" providerId="ADAL" clId="{E36379CC-7694-5846-A486-C253F628C087}" dt="2023-11-03T16:03:19.879" v="4258" actId="2696"/>
        <pc:sldMkLst>
          <pc:docMk/>
          <pc:sldMk cId="2608645407" sldId="265"/>
        </pc:sldMkLst>
      </pc:sldChg>
      <pc:sldChg chg="addSp delSp modSp mod setBg addAnim delAnim">
        <pc:chgData name="Guilherme Ruiz Ferreira" userId="6085ef24-5f45-458e-9504-bbbbae0289c0" providerId="ADAL" clId="{E36379CC-7694-5846-A486-C253F628C087}" dt="2023-11-04T22:36:33.137" v="7095" actId="1036"/>
        <pc:sldMkLst>
          <pc:docMk/>
          <pc:sldMk cId="2858708544" sldId="266"/>
        </pc:sldMkLst>
        <pc:spChg chg="mod">
          <ac:chgData name="Guilherme Ruiz Ferreira" userId="6085ef24-5f45-458e-9504-bbbbae0289c0" providerId="ADAL" clId="{E36379CC-7694-5846-A486-C253F628C087}" dt="2023-11-03T14:07:23.596" v="50" actId="26606"/>
          <ac:spMkLst>
            <pc:docMk/>
            <pc:sldMk cId="2858708544" sldId="266"/>
            <ac:spMk id="2" creationId="{DDEA8DAD-B2B9-2B40-B94E-551BFE4917D7}"/>
          </ac:spMkLst>
        </pc:spChg>
        <pc:spChg chg="mod">
          <ac:chgData name="Guilherme Ruiz Ferreira" userId="6085ef24-5f45-458e-9504-bbbbae0289c0" providerId="ADAL" clId="{E36379CC-7694-5846-A486-C253F628C087}" dt="2023-11-03T14:13:30.164" v="97" actId="20577"/>
          <ac:spMkLst>
            <pc:docMk/>
            <pc:sldMk cId="2858708544" sldId="266"/>
            <ac:spMk id="3" creationId="{FF30BE08-E8F3-B744-B291-D613C50B6480}"/>
          </ac:spMkLst>
        </pc:spChg>
        <pc:spChg chg="add del">
          <ac:chgData name="Guilherme Ruiz Ferreira" userId="6085ef24-5f45-458e-9504-bbbbae0289c0" providerId="ADAL" clId="{E36379CC-7694-5846-A486-C253F628C087}" dt="2023-11-03T14:06:41.066" v="18" actId="26606"/>
          <ac:spMkLst>
            <pc:docMk/>
            <pc:sldMk cId="2858708544" sldId="266"/>
            <ac:spMk id="9" creationId="{23D09407-53BC-485E-B4CE-BC5E4FC4B25B}"/>
          </ac:spMkLst>
        </pc:spChg>
        <pc:spChg chg="add del">
          <ac:chgData name="Guilherme Ruiz Ferreira" userId="6085ef24-5f45-458e-9504-bbbbae0289c0" providerId="ADAL" clId="{E36379CC-7694-5846-A486-C253F628C087}" dt="2023-11-03T14:06:41.066" v="18" actId="26606"/>
          <ac:spMkLst>
            <pc:docMk/>
            <pc:sldMk cId="2858708544" sldId="266"/>
            <ac:spMk id="11" creationId="{921DB988-49FC-4608-B0A2-E2F3A4019041}"/>
          </ac:spMkLst>
        </pc:spChg>
        <pc:spChg chg="add del">
          <ac:chgData name="Guilherme Ruiz Ferreira" userId="6085ef24-5f45-458e-9504-bbbbae0289c0" providerId="ADAL" clId="{E36379CC-7694-5846-A486-C253F628C087}" dt="2023-11-03T14:06:46.699" v="23" actId="26606"/>
          <ac:spMkLst>
            <pc:docMk/>
            <pc:sldMk cId="2858708544" sldId="266"/>
            <ac:spMk id="15" creationId="{7DB3C429-F8DA-49B9-AF84-21996FCF78B5}"/>
          </ac:spMkLst>
        </pc:spChg>
        <pc:spChg chg="add del">
          <ac:chgData name="Guilherme Ruiz Ferreira" userId="6085ef24-5f45-458e-9504-bbbbae0289c0" providerId="ADAL" clId="{E36379CC-7694-5846-A486-C253F628C087}" dt="2023-11-03T14:06:53.896" v="29" actId="26606"/>
          <ac:spMkLst>
            <pc:docMk/>
            <pc:sldMk cId="2858708544" sldId="266"/>
            <ac:spMk id="17" creationId="{7821A508-2985-4905-874A-527429BAABFA}"/>
          </ac:spMkLst>
        </pc:spChg>
        <pc:spChg chg="add del">
          <ac:chgData name="Guilherme Ruiz Ferreira" userId="6085ef24-5f45-458e-9504-bbbbae0289c0" providerId="ADAL" clId="{E36379CC-7694-5846-A486-C253F628C087}" dt="2023-11-03T14:06:53.896" v="29" actId="26606"/>
          <ac:spMkLst>
            <pc:docMk/>
            <pc:sldMk cId="2858708544" sldId="266"/>
            <ac:spMk id="21" creationId="{5F2F0C84-BE8C-4DC2-A6D3-30349A801D5C}"/>
          </ac:spMkLst>
        </pc:spChg>
        <pc:spChg chg="add del">
          <ac:chgData name="Guilherme Ruiz Ferreira" userId="6085ef24-5f45-458e-9504-bbbbae0289c0" providerId="ADAL" clId="{E36379CC-7694-5846-A486-C253F628C087}" dt="2023-11-03T14:06:43.622" v="20" actId="26606"/>
          <ac:spMkLst>
            <pc:docMk/>
            <pc:sldMk cId="2858708544" sldId="266"/>
            <ac:spMk id="25" creationId="{19D32F93-50AC-4C46-A5DB-291C60DDB7BD}"/>
          </ac:spMkLst>
        </pc:spChg>
        <pc:spChg chg="add del">
          <ac:chgData name="Guilherme Ruiz Ferreira" userId="6085ef24-5f45-458e-9504-bbbbae0289c0" providerId="ADAL" clId="{E36379CC-7694-5846-A486-C253F628C087}" dt="2023-11-03T14:06:43.622" v="20" actId="26606"/>
          <ac:spMkLst>
            <pc:docMk/>
            <pc:sldMk cId="2858708544" sldId="266"/>
            <ac:spMk id="26" creationId="{827DC2C4-B485-428A-BF4A-472D2967F47F}"/>
          </ac:spMkLst>
        </pc:spChg>
        <pc:spChg chg="add del">
          <ac:chgData name="Guilherme Ruiz Ferreira" userId="6085ef24-5f45-458e-9504-bbbbae0289c0" providerId="ADAL" clId="{E36379CC-7694-5846-A486-C253F628C087}" dt="2023-11-03T14:06:43.622" v="20" actId="26606"/>
          <ac:spMkLst>
            <pc:docMk/>
            <pc:sldMk cId="2858708544" sldId="266"/>
            <ac:spMk id="27" creationId="{EE04B5EB-F158-4507-90DD-BD23620C7CC9}"/>
          </ac:spMkLst>
        </pc:spChg>
        <pc:spChg chg="add del">
          <ac:chgData name="Guilherme Ruiz Ferreira" userId="6085ef24-5f45-458e-9504-bbbbae0289c0" providerId="ADAL" clId="{E36379CC-7694-5846-A486-C253F628C087}" dt="2023-11-03T14:06:46.699" v="23" actId="26606"/>
          <ac:spMkLst>
            <pc:docMk/>
            <pc:sldMk cId="2858708544" sldId="266"/>
            <ac:spMk id="29" creationId="{8D0D6D3E-D7F9-4591-9CA9-DDF4DB1F73DA}"/>
          </ac:spMkLst>
        </pc:spChg>
        <pc:spChg chg="add del">
          <ac:chgData name="Guilherme Ruiz Ferreira" userId="6085ef24-5f45-458e-9504-bbbbae0289c0" providerId="ADAL" clId="{E36379CC-7694-5846-A486-C253F628C087}" dt="2023-11-03T14:06:46.699" v="23" actId="26606"/>
          <ac:spMkLst>
            <pc:docMk/>
            <pc:sldMk cId="2858708544" sldId="266"/>
            <ac:spMk id="30" creationId="{C4C9F2B0-1044-46EB-8AEB-C3BFFDE6C2CC}"/>
          </ac:spMkLst>
        </pc:spChg>
        <pc:spChg chg="add del">
          <ac:chgData name="Guilherme Ruiz Ferreira" userId="6085ef24-5f45-458e-9504-bbbbae0289c0" providerId="ADAL" clId="{E36379CC-7694-5846-A486-C253F628C087}" dt="2023-11-03T14:06:46.699" v="23" actId="26606"/>
          <ac:spMkLst>
            <pc:docMk/>
            <pc:sldMk cId="2858708544" sldId="266"/>
            <ac:spMk id="31" creationId="{D28B54C3-B57B-472A-B96E-1FCB67093DC2}"/>
          </ac:spMkLst>
        </pc:spChg>
        <pc:spChg chg="add del">
          <ac:chgData name="Guilherme Ruiz Ferreira" userId="6085ef24-5f45-458e-9504-bbbbae0289c0" providerId="ADAL" clId="{E36379CC-7694-5846-A486-C253F628C087}" dt="2023-11-03T14:06:49.336" v="25" actId="26606"/>
          <ac:spMkLst>
            <pc:docMk/>
            <pc:sldMk cId="2858708544" sldId="266"/>
            <ac:spMk id="33" creationId="{23D09407-53BC-485E-B4CE-BC5E4FC4B25B}"/>
          </ac:spMkLst>
        </pc:spChg>
        <pc:spChg chg="add del">
          <ac:chgData name="Guilherme Ruiz Ferreira" userId="6085ef24-5f45-458e-9504-bbbbae0289c0" providerId="ADAL" clId="{E36379CC-7694-5846-A486-C253F628C087}" dt="2023-11-03T14:06:49.336" v="25" actId="26606"/>
          <ac:spMkLst>
            <pc:docMk/>
            <pc:sldMk cId="2858708544" sldId="266"/>
            <ac:spMk id="34" creationId="{921DB988-49FC-4608-B0A2-E2F3A4019041}"/>
          </ac:spMkLst>
        </pc:spChg>
        <pc:spChg chg="add del">
          <ac:chgData name="Guilherme Ruiz Ferreira" userId="6085ef24-5f45-458e-9504-bbbbae0289c0" providerId="ADAL" clId="{E36379CC-7694-5846-A486-C253F628C087}" dt="2023-11-03T14:06:51.031" v="27" actId="26606"/>
          <ac:spMkLst>
            <pc:docMk/>
            <pc:sldMk cId="2858708544" sldId="266"/>
            <ac:spMk id="39" creationId="{337940BB-FBC4-492E-BD92-3B7B914D0EAE}"/>
          </ac:spMkLst>
        </pc:spChg>
        <pc:spChg chg="add del">
          <ac:chgData name="Guilherme Ruiz Ferreira" userId="6085ef24-5f45-458e-9504-bbbbae0289c0" providerId="ADAL" clId="{E36379CC-7694-5846-A486-C253F628C087}" dt="2023-11-03T14:06:51.031" v="27" actId="26606"/>
          <ac:spMkLst>
            <pc:docMk/>
            <pc:sldMk cId="2858708544" sldId="266"/>
            <ac:spMk id="40" creationId="{3FCFB1DE-0B7E-48CC-BA90-B2AB0889F9D6}"/>
          </ac:spMkLst>
        </pc:spChg>
        <pc:spChg chg="add del">
          <ac:chgData name="Guilherme Ruiz Ferreira" userId="6085ef24-5f45-458e-9504-bbbbae0289c0" providerId="ADAL" clId="{E36379CC-7694-5846-A486-C253F628C087}" dt="2023-11-03T14:06:53.896" v="29" actId="26606"/>
          <ac:spMkLst>
            <pc:docMk/>
            <pc:sldMk cId="2858708544" sldId="266"/>
            <ac:spMk id="42" creationId="{362D44EE-C852-4460-B8B5-C4F2BC20510C}"/>
          </ac:spMkLst>
        </pc:spChg>
        <pc:spChg chg="add del">
          <ac:chgData name="Guilherme Ruiz Ferreira" userId="6085ef24-5f45-458e-9504-bbbbae0289c0" providerId="ADAL" clId="{E36379CC-7694-5846-A486-C253F628C087}" dt="2023-11-03T14:06:53.896" v="29" actId="26606"/>
          <ac:spMkLst>
            <pc:docMk/>
            <pc:sldMk cId="2858708544" sldId="266"/>
            <ac:spMk id="43" creationId="{658970D8-8D1D-4B5C-894B-E871CC86543D}"/>
          </ac:spMkLst>
        </pc:spChg>
        <pc:spChg chg="add del">
          <ac:chgData name="Guilherme Ruiz Ferreira" userId="6085ef24-5f45-458e-9504-bbbbae0289c0" providerId="ADAL" clId="{E36379CC-7694-5846-A486-C253F628C087}" dt="2023-11-03T14:06:53.896" v="29" actId="26606"/>
          <ac:spMkLst>
            <pc:docMk/>
            <pc:sldMk cId="2858708544" sldId="266"/>
            <ac:spMk id="44" creationId="{F227E5B6-9132-43CA-B503-37A18562ADF2}"/>
          </ac:spMkLst>
        </pc:spChg>
        <pc:spChg chg="add del">
          <ac:chgData name="Guilherme Ruiz Ferreira" userId="6085ef24-5f45-458e-9504-bbbbae0289c0" providerId="ADAL" clId="{E36379CC-7694-5846-A486-C253F628C087}" dt="2023-11-03T14:06:53.896" v="29" actId="26606"/>
          <ac:spMkLst>
            <pc:docMk/>
            <pc:sldMk cId="2858708544" sldId="266"/>
            <ac:spMk id="45" creationId="{03C2051E-A88D-48E5-BACF-AAED17892722}"/>
          </ac:spMkLst>
        </pc:spChg>
        <pc:spChg chg="add del">
          <ac:chgData name="Guilherme Ruiz Ferreira" userId="6085ef24-5f45-458e-9504-bbbbae0289c0" providerId="ADAL" clId="{E36379CC-7694-5846-A486-C253F628C087}" dt="2023-11-03T14:06:53.896" v="29" actId="26606"/>
          <ac:spMkLst>
            <pc:docMk/>
            <pc:sldMk cId="2858708544" sldId="266"/>
            <ac:spMk id="46" creationId="{D2929CB1-0E3C-4B2D-ADC5-0154FB33BA44}"/>
          </ac:spMkLst>
        </pc:spChg>
        <pc:spChg chg="add del">
          <ac:chgData name="Guilherme Ruiz Ferreira" userId="6085ef24-5f45-458e-9504-bbbbae0289c0" providerId="ADAL" clId="{E36379CC-7694-5846-A486-C253F628C087}" dt="2023-11-03T14:07:00.594" v="31" actId="26606"/>
          <ac:spMkLst>
            <pc:docMk/>
            <pc:sldMk cId="2858708544" sldId="266"/>
            <ac:spMk id="48" creationId="{19D32F93-50AC-4C46-A5DB-291C60DDB7BD}"/>
          </ac:spMkLst>
        </pc:spChg>
        <pc:spChg chg="add del">
          <ac:chgData name="Guilherme Ruiz Ferreira" userId="6085ef24-5f45-458e-9504-bbbbae0289c0" providerId="ADAL" clId="{E36379CC-7694-5846-A486-C253F628C087}" dt="2023-11-03T14:07:00.594" v="31" actId="26606"/>
          <ac:spMkLst>
            <pc:docMk/>
            <pc:sldMk cId="2858708544" sldId="266"/>
            <ac:spMk id="49" creationId="{827DC2C4-B485-428A-BF4A-472D2967F47F}"/>
          </ac:spMkLst>
        </pc:spChg>
        <pc:spChg chg="add del">
          <ac:chgData name="Guilherme Ruiz Ferreira" userId="6085ef24-5f45-458e-9504-bbbbae0289c0" providerId="ADAL" clId="{E36379CC-7694-5846-A486-C253F628C087}" dt="2023-11-03T14:07:00.594" v="31" actId="26606"/>
          <ac:spMkLst>
            <pc:docMk/>
            <pc:sldMk cId="2858708544" sldId="266"/>
            <ac:spMk id="50" creationId="{EE04B5EB-F158-4507-90DD-BD23620C7CC9}"/>
          </ac:spMkLst>
        </pc:spChg>
        <pc:spChg chg="add del">
          <ac:chgData name="Guilherme Ruiz Ferreira" userId="6085ef24-5f45-458e-9504-bbbbae0289c0" providerId="ADAL" clId="{E36379CC-7694-5846-A486-C253F628C087}" dt="2023-11-03T14:07:04.944" v="34" actId="26606"/>
          <ac:spMkLst>
            <pc:docMk/>
            <pc:sldMk cId="2858708544" sldId="266"/>
            <ac:spMk id="52" creationId="{71B2258F-86CA-4D4D-8270-BC05FCDEBFB3}"/>
          </ac:spMkLst>
        </pc:spChg>
        <pc:spChg chg="add del">
          <ac:chgData name="Guilherme Ruiz Ferreira" userId="6085ef24-5f45-458e-9504-bbbbae0289c0" providerId="ADAL" clId="{E36379CC-7694-5846-A486-C253F628C087}" dt="2023-11-03T14:07:06.020" v="36" actId="26606"/>
          <ac:spMkLst>
            <pc:docMk/>
            <pc:sldMk cId="2858708544" sldId="266"/>
            <ac:spMk id="54" creationId="{23D09407-53BC-485E-B4CE-BC5E4FC4B25B}"/>
          </ac:spMkLst>
        </pc:spChg>
        <pc:spChg chg="add del">
          <ac:chgData name="Guilherme Ruiz Ferreira" userId="6085ef24-5f45-458e-9504-bbbbae0289c0" providerId="ADAL" clId="{E36379CC-7694-5846-A486-C253F628C087}" dt="2023-11-03T14:07:06.020" v="36" actId="26606"/>
          <ac:spMkLst>
            <pc:docMk/>
            <pc:sldMk cId="2858708544" sldId="266"/>
            <ac:spMk id="55" creationId="{921DB988-49FC-4608-B0A2-E2F3A4019041}"/>
          </ac:spMkLst>
        </pc:spChg>
        <pc:spChg chg="add del">
          <ac:chgData name="Guilherme Ruiz Ferreira" userId="6085ef24-5f45-458e-9504-bbbbae0289c0" providerId="ADAL" clId="{E36379CC-7694-5846-A486-C253F628C087}" dt="2023-11-03T14:07:10.117" v="38" actId="26606"/>
          <ac:spMkLst>
            <pc:docMk/>
            <pc:sldMk cId="2858708544" sldId="266"/>
            <ac:spMk id="62" creationId="{19D32F93-50AC-4C46-A5DB-291C60DDB7BD}"/>
          </ac:spMkLst>
        </pc:spChg>
        <pc:spChg chg="add del">
          <ac:chgData name="Guilherme Ruiz Ferreira" userId="6085ef24-5f45-458e-9504-bbbbae0289c0" providerId="ADAL" clId="{E36379CC-7694-5846-A486-C253F628C087}" dt="2023-11-03T14:07:10.117" v="38" actId="26606"/>
          <ac:spMkLst>
            <pc:docMk/>
            <pc:sldMk cId="2858708544" sldId="266"/>
            <ac:spMk id="63" creationId="{827DC2C4-B485-428A-BF4A-472D2967F47F}"/>
          </ac:spMkLst>
        </pc:spChg>
        <pc:spChg chg="add del">
          <ac:chgData name="Guilherme Ruiz Ferreira" userId="6085ef24-5f45-458e-9504-bbbbae0289c0" providerId="ADAL" clId="{E36379CC-7694-5846-A486-C253F628C087}" dt="2023-11-03T14:07:10.117" v="38" actId="26606"/>
          <ac:spMkLst>
            <pc:docMk/>
            <pc:sldMk cId="2858708544" sldId="266"/>
            <ac:spMk id="64" creationId="{EE04B5EB-F158-4507-90DD-BD23620C7CC9}"/>
          </ac:spMkLst>
        </pc:spChg>
        <pc:spChg chg="add del">
          <ac:chgData name="Guilherme Ruiz Ferreira" userId="6085ef24-5f45-458e-9504-bbbbae0289c0" providerId="ADAL" clId="{E36379CC-7694-5846-A486-C253F628C087}" dt="2023-11-03T14:07:11.976" v="40" actId="26606"/>
          <ac:spMkLst>
            <pc:docMk/>
            <pc:sldMk cId="2858708544" sldId="266"/>
            <ac:spMk id="66" creationId="{19D32F93-50AC-4C46-A5DB-291C60DDB7BD}"/>
          </ac:spMkLst>
        </pc:spChg>
        <pc:spChg chg="add del">
          <ac:chgData name="Guilherme Ruiz Ferreira" userId="6085ef24-5f45-458e-9504-bbbbae0289c0" providerId="ADAL" clId="{E36379CC-7694-5846-A486-C253F628C087}" dt="2023-11-03T14:07:11.976" v="40" actId="26606"/>
          <ac:spMkLst>
            <pc:docMk/>
            <pc:sldMk cId="2858708544" sldId="266"/>
            <ac:spMk id="67" creationId="{827DC2C4-B485-428A-BF4A-472D2967F47F}"/>
          </ac:spMkLst>
        </pc:spChg>
        <pc:spChg chg="add del">
          <ac:chgData name="Guilherme Ruiz Ferreira" userId="6085ef24-5f45-458e-9504-bbbbae0289c0" providerId="ADAL" clId="{E36379CC-7694-5846-A486-C253F628C087}" dt="2023-11-03T14:07:11.976" v="40" actId="26606"/>
          <ac:spMkLst>
            <pc:docMk/>
            <pc:sldMk cId="2858708544" sldId="266"/>
            <ac:spMk id="68" creationId="{EE04B5EB-F158-4507-90DD-BD23620C7CC9}"/>
          </ac:spMkLst>
        </pc:spChg>
        <pc:spChg chg="add del">
          <ac:chgData name="Guilherme Ruiz Ferreira" userId="6085ef24-5f45-458e-9504-bbbbae0289c0" providerId="ADAL" clId="{E36379CC-7694-5846-A486-C253F628C087}" dt="2023-11-03T14:07:13.438" v="42" actId="26606"/>
          <ac:spMkLst>
            <pc:docMk/>
            <pc:sldMk cId="2858708544" sldId="266"/>
            <ac:spMk id="70" creationId="{362D44EE-C852-4460-B8B5-C4F2BC20510C}"/>
          </ac:spMkLst>
        </pc:spChg>
        <pc:spChg chg="add del">
          <ac:chgData name="Guilherme Ruiz Ferreira" userId="6085ef24-5f45-458e-9504-bbbbae0289c0" providerId="ADAL" clId="{E36379CC-7694-5846-A486-C253F628C087}" dt="2023-11-03T14:07:13.438" v="42" actId="26606"/>
          <ac:spMkLst>
            <pc:docMk/>
            <pc:sldMk cId="2858708544" sldId="266"/>
            <ac:spMk id="71" creationId="{658970D8-8D1D-4B5C-894B-E871CC86543D}"/>
          </ac:spMkLst>
        </pc:spChg>
        <pc:spChg chg="add del">
          <ac:chgData name="Guilherme Ruiz Ferreira" userId="6085ef24-5f45-458e-9504-bbbbae0289c0" providerId="ADAL" clId="{E36379CC-7694-5846-A486-C253F628C087}" dt="2023-11-03T14:07:13.438" v="42" actId="26606"/>
          <ac:spMkLst>
            <pc:docMk/>
            <pc:sldMk cId="2858708544" sldId="266"/>
            <ac:spMk id="72" creationId="{F227E5B6-9132-43CA-B503-37A18562ADF2}"/>
          </ac:spMkLst>
        </pc:spChg>
        <pc:spChg chg="add del">
          <ac:chgData name="Guilherme Ruiz Ferreira" userId="6085ef24-5f45-458e-9504-bbbbae0289c0" providerId="ADAL" clId="{E36379CC-7694-5846-A486-C253F628C087}" dt="2023-11-03T14:07:13.438" v="42" actId="26606"/>
          <ac:spMkLst>
            <pc:docMk/>
            <pc:sldMk cId="2858708544" sldId="266"/>
            <ac:spMk id="73" creationId="{03C2051E-A88D-48E5-BACF-AAED17892722}"/>
          </ac:spMkLst>
        </pc:spChg>
        <pc:spChg chg="add del">
          <ac:chgData name="Guilherme Ruiz Ferreira" userId="6085ef24-5f45-458e-9504-bbbbae0289c0" providerId="ADAL" clId="{E36379CC-7694-5846-A486-C253F628C087}" dt="2023-11-03T14:07:13.438" v="42" actId="26606"/>
          <ac:spMkLst>
            <pc:docMk/>
            <pc:sldMk cId="2858708544" sldId="266"/>
            <ac:spMk id="74" creationId="{7821A508-2985-4905-874A-527429BAABFA}"/>
          </ac:spMkLst>
        </pc:spChg>
        <pc:spChg chg="add del">
          <ac:chgData name="Guilherme Ruiz Ferreira" userId="6085ef24-5f45-458e-9504-bbbbae0289c0" providerId="ADAL" clId="{E36379CC-7694-5846-A486-C253F628C087}" dt="2023-11-03T14:07:13.438" v="42" actId="26606"/>
          <ac:spMkLst>
            <pc:docMk/>
            <pc:sldMk cId="2858708544" sldId="266"/>
            <ac:spMk id="75" creationId="{D2929CB1-0E3C-4B2D-ADC5-0154FB33BA44}"/>
          </ac:spMkLst>
        </pc:spChg>
        <pc:spChg chg="add del">
          <ac:chgData name="Guilherme Ruiz Ferreira" userId="6085ef24-5f45-458e-9504-bbbbae0289c0" providerId="ADAL" clId="{E36379CC-7694-5846-A486-C253F628C087}" dt="2023-11-03T14:07:13.438" v="42" actId="26606"/>
          <ac:spMkLst>
            <pc:docMk/>
            <pc:sldMk cId="2858708544" sldId="266"/>
            <ac:spMk id="76" creationId="{5F2F0C84-BE8C-4DC2-A6D3-30349A801D5C}"/>
          </ac:spMkLst>
        </pc:spChg>
        <pc:spChg chg="add del">
          <ac:chgData name="Guilherme Ruiz Ferreira" userId="6085ef24-5f45-458e-9504-bbbbae0289c0" providerId="ADAL" clId="{E36379CC-7694-5846-A486-C253F628C087}" dt="2023-11-03T14:07:15.110" v="45" actId="26606"/>
          <ac:spMkLst>
            <pc:docMk/>
            <pc:sldMk cId="2858708544" sldId="266"/>
            <ac:spMk id="78" creationId="{8D0D6D3E-D7F9-4591-9CA9-DDF4DB1F73DA}"/>
          </ac:spMkLst>
        </pc:spChg>
        <pc:spChg chg="add del">
          <ac:chgData name="Guilherme Ruiz Ferreira" userId="6085ef24-5f45-458e-9504-bbbbae0289c0" providerId="ADAL" clId="{E36379CC-7694-5846-A486-C253F628C087}" dt="2023-11-03T14:07:15.110" v="45" actId="26606"/>
          <ac:spMkLst>
            <pc:docMk/>
            <pc:sldMk cId="2858708544" sldId="266"/>
            <ac:spMk id="79" creationId="{C4C9F2B0-1044-46EB-8AEB-C3BFFDE6C2CC}"/>
          </ac:spMkLst>
        </pc:spChg>
        <pc:spChg chg="add del">
          <ac:chgData name="Guilherme Ruiz Ferreira" userId="6085ef24-5f45-458e-9504-bbbbae0289c0" providerId="ADAL" clId="{E36379CC-7694-5846-A486-C253F628C087}" dt="2023-11-03T14:07:15.110" v="45" actId="26606"/>
          <ac:spMkLst>
            <pc:docMk/>
            <pc:sldMk cId="2858708544" sldId="266"/>
            <ac:spMk id="80" creationId="{D28B54C3-B57B-472A-B96E-1FCB67093DC2}"/>
          </ac:spMkLst>
        </pc:spChg>
        <pc:spChg chg="add del">
          <ac:chgData name="Guilherme Ruiz Ferreira" userId="6085ef24-5f45-458e-9504-bbbbae0289c0" providerId="ADAL" clId="{E36379CC-7694-5846-A486-C253F628C087}" dt="2023-11-03T14:07:15.110" v="45" actId="26606"/>
          <ac:spMkLst>
            <pc:docMk/>
            <pc:sldMk cId="2858708544" sldId="266"/>
            <ac:spMk id="81" creationId="{7DB3C429-F8DA-49B9-AF84-21996FCF78B5}"/>
          </ac:spMkLst>
        </pc:spChg>
        <pc:spChg chg="add del">
          <ac:chgData name="Guilherme Ruiz Ferreira" userId="6085ef24-5f45-458e-9504-bbbbae0289c0" providerId="ADAL" clId="{E36379CC-7694-5846-A486-C253F628C087}" dt="2023-11-03T14:07:19.363" v="47" actId="26606"/>
          <ac:spMkLst>
            <pc:docMk/>
            <pc:sldMk cId="2858708544" sldId="266"/>
            <ac:spMk id="83" creationId="{19D32F93-50AC-4C46-A5DB-291C60DDB7BD}"/>
          </ac:spMkLst>
        </pc:spChg>
        <pc:spChg chg="add del">
          <ac:chgData name="Guilherme Ruiz Ferreira" userId="6085ef24-5f45-458e-9504-bbbbae0289c0" providerId="ADAL" clId="{E36379CC-7694-5846-A486-C253F628C087}" dt="2023-11-03T14:07:19.363" v="47" actId="26606"/>
          <ac:spMkLst>
            <pc:docMk/>
            <pc:sldMk cId="2858708544" sldId="266"/>
            <ac:spMk id="84" creationId="{827DC2C4-B485-428A-BF4A-472D2967F47F}"/>
          </ac:spMkLst>
        </pc:spChg>
        <pc:spChg chg="add del">
          <ac:chgData name="Guilherme Ruiz Ferreira" userId="6085ef24-5f45-458e-9504-bbbbae0289c0" providerId="ADAL" clId="{E36379CC-7694-5846-A486-C253F628C087}" dt="2023-11-03T14:07:19.363" v="47" actId="26606"/>
          <ac:spMkLst>
            <pc:docMk/>
            <pc:sldMk cId="2858708544" sldId="266"/>
            <ac:spMk id="85" creationId="{EE04B5EB-F158-4507-90DD-BD23620C7CC9}"/>
          </ac:spMkLst>
        </pc:spChg>
        <pc:spChg chg="add del">
          <ac:chgData name="Guilherme Ruiz Ferreira" userId="6085ef24-5f45-458e-9504-bbbbae0289c0" providerId="ADAL" clId="{E36379CC-7694-5846-A486-C253F628C087}" dt="2023-11-03T14:07:23.588" v="49" actId="26606"/>
          <ac:spMkLst>
            <pc:docMk/>
            <pc:sldMk cId="2858708544" sldId="266"/>
            <ac:spMk id="87" creationId="{23D09407-53BC-485E-B4CE-BC5E4FC4B25B}"/>
          </ac:spMkLst>
        </pc:spChg>
        <pc:spChg chg="add del">
          <ac:chgData name="Guilherme Ruiz Ferreira" userId="6085ef24-5f45-458e-9504-bbbbae0289c0" providerId="ADAL" clId="{E36379CC-7694-5846-A486-C253F628C087}" dt="2023-11-03T14:07:23.588" v="49" actId="26606"/>
          <ac:spMkLst>
            <pc:docMk/>
            <pc:sldMk cId="2858708544" sldId="266"/>
            <ac:spMk id="88" creationId="{921DB988-49FC-4608-B0A2-E2F3A4019041}"/>
          </ac:spMkLst>
        </pc:spChg>
        <pc:spChg chg="add">
          <ac:chgData name="Guilherme Ruiz Ferreira" userId="6085ef24-5f45-458e-9504-bbbbae0289c0" providerId="ADAL" clId="{E36379CC-7694-5846-A486-C253F628C087}" dt="2023-11-03T14:07:23.596" v="50" actId="26606"/>
          <ac:spMkLst>
            <pc:docMk/>
            <pc:sldMk cId="2858708544" sldId="266"/>
            <ac:spMk id="95" creationId="{19D32F93-50AC-4C46-A5DB-291C60DDB7BD}"/>
          </ac:spMkLst>
        </pc:spChg>
        <pc:spChg chg="add">
          <ac:chgData name="Guilherme Ruiz Ferreira" userId="6085ef24-5f45-458e-9504-bbbbae0289c0" providerId="ADAL" clId="{E36379CC-7694-5846-A486-C253F628C087}" dt="2023-11-03T14:07:23.596" v="50" actId="26606"/>
          <ac:spMkLst>
            <pc:docMk/>
            <pc:sldMk cId="2858708544" sldId="266"/>
            <ac:spMk id="96" creationId="{827DC2C4-B485-428A-BF4A-472D2967F47F}"/>
          </ac:spMkLst>
        </pc:spChg>
        <pc:spChg chg="add">
          <ac:chgData name="Guilherme Ruiz Ferreira" userId="6085ef24-5f45-458e-9504-bbbbae0289c0" providerId="ADAL" clId="{E36379CC-7694-5846-A486-C253F628C087}" dt="2023-11-03T14:07:23.596" v="50" actId="26606"/>
          <ac:spMkLst>
            <pc:docMk/>
            <pc:sldMk cId="2858708544" sldId="266"/>
            <ac:spMk id="97" creationId="{EE04B5EB-F158-4507-90DD-BD23620C7CC9}"/>
          </ac:spMkLst>
        </pc:spChg>
        <pc:grpChg chg="add del">
          <ac:chgData name="Guilherme Ruiz Ferreira" userId="6085ef24-5f45-458e-9504-bbbbae0289c0" providerId="ADAL" clId="{E36379CC-7694-5846-A486-C253F628C087}" dt="2023-11-03T14:06:41.066" v="18" actId="26606"/>
          <ac:grpSpMkLst>
            <pc:docMk/>
            <pc:sldMk cId="2858708544" sldId="266"/>
            <ac:grpSpMk id="13" creationId="{E9B930FD-8671-4C4C-ADCF-73AC1D0CD417}"/>
          </ac:grpSpMkLst>
        </pc:grpChg>
        <pc:grpChg chg="add del">
          <ac:chgData name="Guilherme Ruiz Ferreira" userId="6085ef24-5f45-458e-9504-bbbbae0289c0" providerId="ADAL" clId="{E36379CC-7694-5846-A486-C253F628C087}" dt="2023-11-03T14:06:41.066" v="18" actId="26606"/>
          <ac:grpSpMkLst>
            <pc:docMk/>
            <pc:sldMk cId="2858708544" sldId="266"/>
            <ac:grpSpMk id="19" creationId="{383C2651-AE0C-4AE4-8725-E2F9414FE219}"/>
          </ac:grpSpMkLst>
        </pc:grpChg>
        <pc:grpChg chg="add del">
          <ac:chgData name="Guilherme Ruiz Ferreira" userId="6085ef24-5f45-458e-9504-bbbbae0289c0" providerId="ADAL" clId="{E36379CC-7694-5846-A486-C253F628C087}" dt="2023-11-03T14:06:49.336" v="25" actId="26606"/>
          <ac:grpSpMkLst>
            <pc:docMk/>
            <pc:sldMk cId="2858708544" sldId="266"/>
            <ac:grpSpMk id="35" creationId="{E9B930FD-8671-4C4C-ADCF-73AC1D0CD417}"/>
          </ac:grpSpMkLst>
        </pc:grpChg>
        <pc:grpChg chg="add del">
          <ac:chgData name="Guilherme Ruiz Ferreira" userId="6085ef24-5f45-458e-9504-bbbbae0289c0" providerId="ADAL" clId="{E36379CC-7694-5846-A486-C253F628C087}" dt="2023-11-03T14:06:49.336" v="25" actId="26606"/>
          <ac:grpSpMkLst>
            <pc:docMk/>
            <pc:sldMk cId="2858708544" sldId="266"/>
            <ac:grpSpMk id="37" creationId="{383C2651-AE0C-4AE4-8725-E2F9414FE219}"/>
          </ac:grpSpMkLst>
        </pc:grpChg>
        <pc:grpChg chg="add del">
          <ac:chgData name="Guilherme Ruiz Ferreira" userId="6085ef24-5f45-458e-9504-bbbbae0289c0" providerId="ADAL" clId="{E36379CC-7694-5846-A486-C253F628C087}" dt="2023-11-03T14:07:06.020" v="36" actId="26606"/>
          <ac:grpSpMkLst>
            <pc:docMk/>
            <pc:sldMk cId="2858708544" sldId="266"/>
            <ac:grpSpMk id="56" creationId="{E9B930FD-8671-4C4C-ADCF-73AC1D0CD417}"/>
          </ac:grpSpMkLst>
        </pc:grpChg>
        <pc:grpChg chg="add del">
          <ac:chgData name="Guilherme Ruiz Ferreira" userId="6085ef24-5f45-458e-9504-bbbbae0289c0" providerId="ADAL" clId="{E36379CC-7694-5846-A486-C253F628C087}" dt="2023-11-03T14:07:06.020" v="36" actId="26606"/>
          <ac:grpSpMkLst>
            <pc:docMk/>
            <pc:sldMk cId="2858708544" sldId="266"/>
            <ac:grpSpMk id="59" creationId="{383C2651-AE0C-4AE4-8725-E2F9414FE219}"/>
          </ac:grpSpMkLst>
        </pc:grpChg>
        <pc:grpChg chg="add del">
          <ac:chgData name="Guilherme Ruiz Ferreira" userId="6085ef24-5f45-458e-9504-bbbbae0289c0" providerId="ADAL" clId="{E36379CC-7694-5846-A486-C253F628C087}" dt="2023-11-03T14:07:23.588" v="49" actId="26606"/>
          <ac:grpSpMkLst>
            <pc:docMk/>
            <pc:sldMk cId="2858708544" sldId="266"/>
            <ac:grpSpMk id="89" creationId="{E9B930FD-8671-4C4C-ADCF-73AC1D0CD417}"/>
          </ac:grpSpMkLst>
        </pc:grpChg>
        <pc:grpChg chg="add del">
          <ac:chgData name="Guilherme Ruiz Ferreira" userId="6085ef24-5f45-458e-9504-bbbbae0289c0" providerId="ADAL" clId="{E36379CC-7694-5846-A486-C253F628C087}" dt="2023-11-03T14:07:23.588" v="49" actId="26606"/>
          <ac:grpSpMkLst>
            <pc:docMk/>
            <pc:sldMk cId="2858708544" sldId="266"/>
            <ac:grpSpMk id="92" creationId="{383C2651-AE0C-4AE4-8725-E2F9414FE219}"/>
          </ac:grpSpMkLst>
        </pc:grpChg>
        <pc:picChg chg="add mod ord">
          <ac:chgData name="Guilherme Ruiz Ferreira" userId="6085ef24-5f45-458e-9504-bbbbae0289c0" providerId="ADAL" clId="{E36379CC-7694-5846-A486-C253F628C087}" dt="2023-11-03T14:07:23.596" v="50" actId="26606"/>
          <ac:picMkLst>
            <pc:docMk/>
            <pc:sldMk cId="2858708544" sldId="266"/>
            <ac:picMk id="4" creationId="{557E4734-FC7D-EC4A-AA04-A586B2D249A9}"/>
          </ac:picMkLst>
        </pc:picChg>
        <pc:picChg chg="add mod">
          <ac:chgData name="Guilherme Ruiz Ferreira" userId="6085ef24-5f45-458e-9504-bbbbae0289c0" providerId="ADAL" clId="{E36379CC-7694-5846-A486-C253F628C087}" dt="2023-11-04T22:36:33.137" v="7095" actId="1036"/>
          <ac:picMkLst>
            <pc:docMk/>
            <pc:sldMk cId="2858708544" sldId="266"/>
            <ac:picMk id="6" creationId="{B29EAC38-B0B4-704A-9598-2C780BF072BB}"/>
          </ac:picMkLst>
        </pc:picChg>
      </pc:sldChg>
      <pc:sldChg chg="addSp delSp modSp mod setBg">
        <pc:chgData name="Guilherme Ruiz Ferreira" userId="6085ef24-5f45-458e-9504-bbbbae0289c0" providerId="ADAL" clId="{E36379CC-7694-5846-A486-C253F628C087}" dt="2023-11-05T00:12:12.938" v="7642"/>
        <pc:sldMkLst>
          <pc:docMk/>
          <pc:sldMk cId="3030034454" sldId="267"/>
        </pc:sldMkLst>
        <pc:spChg chg="add del mod">
          <ac:chgData name="Guilherme Ruiz Ferreira" userId="6085ef24-5f45-458e-9504-bbbbae0289c0" providerId="ADAL" clId="{E36379CC-7694-5846-A486-C253F628C087}" dt="2023-11-03T15:40:59.887" v="3617"/>
          <ac:spMkLst>
            <pc:docMk/>
            <pc:sldMk cId="3030034454" sldId="267"/>
            <ac:spMk id="5" creationId="{EC441C36-8C86-C142-B285-FC608A69FFA8}"/>
          </ac:spMkLst>
        </pc:spChg>
        <pc:spChg chg="add del mod">
          <ac:chgData name="Guilherme Ruiz Ferreira" userId="6085ef24-5f45-458e-9504-bbbbae0289c0" providerId="ADAL" clId="{E36379CC-7694-5846-A486-C253F628C087}" dt="2023-11-03T15:40:59.887" v="3617"/>
          <ac:spMkLst>
            <pc:docMk/>
            <pc:sldMk cId="3030034454" sldId="267"/>
            <ac:spMk id="6" creationId="{4CE05DDF-80A1-0045-9277-D096879769DF}"/>
          </ac:spMkLst>
        </pc:spChg>
        <pc:spChg chg="del">
          <ac:chgData name="Guilherme Ruiz Ferreira" userId="6085ef24-5f45-458e-9504-bbbbae0289c0" providerId="ADAL" clId="{E36379CC-7694-5846-A486-C253F628C087}" dt="2023-11-03T15:41:02.678" v="3618" actId="478"/>
          <ac:spMkLst>
            <pc:docMk/>
            <pc:sldMk cId="3030034454" sldId="267"/>
            <ac:spMk id="7" creationId="{7310FC83-7ED9-5244-83C4-504A8723490F}"/>
          </ac:spMkLst>
        </pc:spChg>
        <pc:spChg chg="add del mod">
          <ac:chgData name="Guilherme Ruiz Ferreira" userId="6085ef24-5f45-458e-9504-bbbbae0289c0" providerId="ADAL" clId="{E36379CC-7694-5846-A486-C253F628C087}" dt="2023-11-03T15:40:59.887" v="3617"/>
          <ac:spMkLst>
            <pc:docMk/>
            <pc:sldMk cId="3030034454" sldId="267"/>
            <ac:spMk id="8" creationId="{11F7640B-FB7E-CD47-B5C3-3D28F238AA4F}"/>
          </ac:spMkLst>
        </pc:spChg>
        <pc:spChg chg="add del mod">
          <ac:chgData name="Guilherme Ruiz Ferreira" userId="6085ef24-5f45-458e-9504-bbbbae0289c0" providerId="ADAL" clId="{E36379CC-7694-5846-A486-C253F628C087}" dt="2023-11-03T15:41:14.843" v="3633" actId="478"/>
          <ac:spMkLst>
            <pc:docMk/>
            <pc:sldMk cId="3030034454" sldId="267"/>
            <ac:spMk id="9" creationId="{C1F4E1A7-49A8-D947-971E-88D1A7BCB062}"/>
          </ac:spMkLst>
        </pc:spChg>
        <pc:spChg chg="add del mod">
          <ac:chgData name="Guilherme Ruiz Ferreira" userId="6085ef24-5f45-458e-9504-bbbbae0289c0" providerId="ADAL" clId="{E36379CC-7694-5846-A486-C253F628C087}" dt="2023-11-03T15:41:07.362" v="3621"/>
          <ac:spMkLst>
            <pc:docMk/>
            <pc:sldMk cId="3030034454" sldId="267"/>
            <ac:spMk id="10" creationId="{760C2780-462E-0F42-994E-101E7A8A4C45}"/>
          </ac:spMkLst>
        </pc:spChg>
        <pc:spChg chg="add del mod">
          <ac:chgData name="Guilherme Ruiz Ferreira" userId="6085ef24-5f45-458e-9504-bbbbae0289c0" providerId="ADAL" clId="{E36379CC-7694-5846-A486-C253F628C087}" dt="2023-11-03T15:41:07.362" v="3621"/>
          <ac:spMkLst>
            <pc:docMk/>
            <pc:sldMk cId="3030034454" sldId="267"/>
            <ac:spMk id="11" creationId="{140F8106-72B8-1F40-A8C8-FC301EC68685}"/>
          </ac:spMkLst>
        </pc:spChg>
        <pc:spChg chg="add del mod">
          <ac:chgData name="Guilherme Ruiz Ferreira" userId="6085ef24-5f45-458e-9504-bbbbae0289c0" providerId="ADAL" clId="{E36379CC-7694-5846-A486-C253F628C087}" dt="2023-11-03T15:41:07.362" v="3621"/>
          <ac:spMkLst>
            <pc:docMk/>
            <pc:sldMk cId="3030034454" sldId="267"/>
            <ac:spMk id="12" creationId="{5280E2DF-77E8-0944-B384-467C7AA6D7BC}"/>
          </ac:spMkLst>
        </pc:spChg>
        <pc:spChg chg="add mod">
          <ac:chgData name="Guilherme Ruiz Ferreira" userId="6085ef24-5f45-458e-9504-bbbbae0289c0" providerId="ADAL" clId="{E36379CC-7694-5846-A486-C253F628C087}" dt="2023-11-03T15:55:45.152" v="4033" actId="1036"/>
          <ac:spMkLst>
            <pc:docMk/>
            <pc:sldMk cId="3030034454" sldId="267"/>
            <ac:spMk id="13" creationId="{814473B2-18DF-7B4F-8B4C-15D10C7C1F77}"/>
          </ac:spMkLst>
        </pc:spChg>
        <pc:spChg chg="add mod">
          <ac:chgData name="Guilherme Ruiz Ferreira" userId="6085ef24-5f45-458e-9504-bbbbae0289c0" providerId="ADAL" clId="{E36379CC-7694-5846-A486-C253F628C087}" dt="2023-11-03T15:41:12.714" v="3632" actId="1036"/>
          <ac:spMkLst>
            <pc:docMk/>
            <pc:sldMk cId="3030034454" sldId="267"/>
            <ac:spMk id="14" creationId="{F940493B-95FB-AE45-A922-502CED3A6172}"/>
          </ac:spMkLst>
        </pc:spChg>
        <pc:spChg chg="add mod">
          <ac:chgData name="Guilherme Ruiz Ferreira" userId="6085ef24-5f45-458e-9504-bbbbae0289c0" providerId="ADAL" clId="{E36379CC-7694-5846-A486-C253F628C087}" dt="2023-11-03T15:41:24.172" v="3651" actId="1076"/>
          <ac:spMkLst>
            <pc:docMk/>
            <pc:sldMk cId="3030034454" sldId="267"/>
            <ac:spMk id="15" creationId="{E3ACD475-A1FF-5147-9D0C-137D76DA9764}"/>
          </ac:spMkLst>
        </pc:spChg>
      </pc:sldChg>
      <pc:sldChg chg="addSp delSp modSp mod">
        <pc:chgData name="Guilherme Ruiz Ferreira" userId="6085ef24-5f45-458e-9504-bbbbae0289c0" providerId="ADAL" clId="{E36379CC-7694-5846-A486-C253F628C087}" dt="2023-11-05T00:12:23.087" v="7643" actId="1440"/>
        <pc:sldMkLst>
          <pc:docMk/>
          <pc:sldMk cId="1954480588" sldId="268"/>
        </pc:sldMkLst>
        <pc:spChg chg="add mod">
          <ac:chgData name="Guilherme Ruiz Ferreira" userId="6085ef24-5f45-458e-9504-bbbbae0289c0" providerId="ADAL" clId="{E36379CC-7694-5846-A486-C253F628C087}" dt="2023-11-03T15:50:10.108" v="3924" actId="1076"/>
          <ac:spMkLst>
            <pc:docMk/>
            <pc:sldMk cId="1954480588" sldId="268"/>
            <ac:spMk id="8" creationId="{D86C85E6-CED2-DB4D-8087-21361413524F}"/>
          </ac:spMkLst>
        </pc:spChg>
        <pc:spChg chg="add mod">
          <ac:chgData name="Guilherme Ruiz Ferreira" userId="6085ef24-5f45-458e-9504-bbbbae0289c0" providerId="ADAL" clId="{E36379CC-7694-5846-A486-C253F628C087}" dt="2023-11-03T15:50:28.003" v="3962" actId="1076"/>
          <ac:spMkLst>
            <pc:docMk/>
            <pc:sldMk cId="1954480588" sldId="268"/>
            <ac:spMk id="9" creationId="{DA882C2E-2188-C94B-8A38-665C88C7D3C1}"/>
          </ac:spMkLst>
        </pc:spChg>
        <pc:picChg chg="del">
          <ac:chgData name="Guilherme Ruiz Ferreira" userId="6085ef24-5f45-458e-9504-bbbbae0289c0" providerId="ADAL" clId="{E36379CC-7694-5846-A486-C253F628C087}" dt="2023-11-03T15:49:03.007" v="3896" actId="478"/>
          <ac:picMkLst>
            <pc:docMk/>
            <pc:sldMk cId="1954480588" sldId="268"/>
            <ac:picMk id="2" creationId="{FF1F61F9-24FE-DC4D-9F39-CD66826CE655}"/>
          </ac:picMkLst>
        </pc:picChg>
        <pc:picChg chg="add mod">
          <ac:chgData name="Guilherme Ruiz Ferreira" userId="6085ef24-5f45-458e-9504-bbbbae0289c0" providerId="ADAL" clId="{E36379CC-7694-5846-A486-C253F628C087}" dt="2023-11-05T00:12:23.087" v="7643" actId="1440"/>
          <ac:picMkLst>
            <pc:docMk/>
            <pc:sldMk cId="1954480588" sldId="268"/>
            <ac:picMk id="3" creationId="{7C55D58F-7A67-F747-AF9D-CADFBA7E9D07}"/>
          </ac:picMkLst>
        </pc:picChg>
        <pc:picChg chg="add mod">
          <ac:chgData name="Guilherme Ruiz Ferreira" userId="6085ef24-5f45-458e-9504-bbbbae0289c0" providerId="ADAL" clId="{E36379CC-7694-5846-A486-C253F628C087}" dt="2023-11-05T00:12:23.087" v="7643" actId="1440"/>
          <ac:picMkLst>
            <pc:docMk/>
            <pc:sldMk cId="1954480588" sldId="268"/>
            <ac:picMk id="4" creationId="{714008B1-9AFB-DD40-BCA8-1B38BA885FCD}"/>
          </ac:picMkLst>
        </pc:picChg>
        <pc:cxnChg chg="add mod">
          <ac:chgData name="Guilherme Ruiz Ferreira" userId="6085ef24-5f45-458e-9504-bbbbae0289c0" providerId="ADAL" clId="{E36379CC-7694-5846-A486-C253F628C087}" dt="2023-11-03T15:49:57.823" v="3908" actId="13822"/>
          <ac:cxnSpMkLst>
            <pc:docMk/>
            <pc:sldMk cId="1954480588" sldId="268"/>
            <ac:cxnSpMk id="7" creationId="{DBE0D99E-9BFC-4545-85EA-E3292E313BC1}"/>
          </ac:cxnSpMkLst>
        </pc:cxnChg>
      </pc:sldChg>
      <pc:sldChg chg="addSp modSp mod">
        <pc:chgData name="Guilherme Ruiz Ferreira" userId="6085ef24-5f45-458e-9504-bbbbae0289c0" providerId="ADAL" clId="{E36379CC-7694-5846-A486-C253F628C087}" dt="2023-11-05T20:43:24.584" v="7671" actId="208"/>
        <pc:sldMkLst>
          <pc:docMk/>
          <pc:sldMk cId="2789054648" sldId="269"/>
        </pc:sldMkLst>
        <pc:spChg chg="mod">
          <ac:chgData name="Guilherme Ruiz Ferreira" userId="6085ef24-5f45-458e-9504-bbbbae0289c0" providerId="ADAL" clId="{E36379CC-7694-5846-A486-C253F628C087}" dt="2023-11-03T15:42:31.651" v="3695" actId="27636"/>
          <ac:spMkLst>
            <pc:docMk/>
            <pc:sldMk cId="2789054648" sldId="269"/>
            <ac:spMk id="2" creationId="{2301C378-1FC5-0F4C-8158-7C17B30FE99A}"/>
          </ac:spMkLst>
        </pc:spChg>
        <pc:spChg chg="mod">
          <ac:chgData name="Guilherme Ruiz Ferreira" userId="6085ef24-5f45-458e-9504-bbbbae0289c0" providerId="ADAL" clId="{E36379CC-7694-5846-A486-C253F628C087}" dt="2023-11-03T15:38:50.981" v="3591" actId="20577"/>
          <ac:spMkLst>
            <pc:docMk/>
            <pc:sldMk cId="2789054648" sldId="269"/>
            <ac:spMk id="3" creationId="{B3F83164-4F38-974B-8F72-787FEA872D98}"/>
          </ac:spMkLst>
        </pc:spChg>
        <pc:spChg chg="add mod">
          <ac:chgData name="Guilherme Ruiz Ferreira" userId="6085ef24-5f45-458e-9504-bbbbae0289c0" providerId="ADAL" clId="{E36379CC-7694-5846-A486-C253F628C087}" dt="2023-11-03T15:44:43.668" v="3754" actId="20577"/>
          <ac:spMkLst>
            <pc:docMk/>
            <pc:sldMk cId="2789054648" sldId="269"/>
            <ac:spMk id="4" creationId="{65DB4478-23E1-C440-B6E8-BBE3BA1E7070}"/>
          </ac:spMkLst>
        </pc:spChg>
        <pc:picChg chg="add mod">
          <ac:chgData name="Guilherme Ruiz Ferreira" userId="6085ef24-5f45-458e-9504-bbbbae0289c0" providerId="ADAL" clId="{E36379CC-7694-5846-A486-C253F628C087}" dt="2023-11-05T20:43:24.584" v="7671" actId="208"/>
          <ac:picMkLst>
            <pc:docMk/>
            <pc:sldMk cId="2789054648" sldId="269"/>
            <ac:picMk id="4098" creationId="{058E1020-D981-4443-B7DC-EFA04CB96217}"/>
          </ac:picMkLst>
        </pc:picChg>
      </pc:sldChg>
      <pc:sldChg chg="del">
        <pc:chgData name="Guilherme Ruiz Ferreira" userId="6085ef24-5f45-458e-9504-bbbbae0289c0" providerId="ADAL" clId="{E36379CC-7694-5846-A486-C253F628C087}" dt="2023-11-03T14:07:37.091" v="51" actId="2696"/>
        <pc:sldMkLst>
          <pc:docMk/>
          <pc:sldMk cId="1801146612" sldId="270"/>
        </pc:sldMkLst>
      </pc:sldChg>
      <pc:sldChg chg="del">
        <pc:chgData name="Guilherme Ruiz Ferreira" userId="6085ef24-5f45-458e-9504-bbbbae0289c0" providerId="ADAL" clId="{E36379CC-7694-5846-A486-C253F628C087}" dt="2023-11-03T14:07:38.989" v="52" actId="2696"/>
        <pc:sldMkLst>
          <pc:docMk/>
          <pc:sldMk cId="1133121157" sldId="271"/>
        </pc:sldMkLst>
      </pc:sldChg>
      <pc:sldChg chg="addSp modSp mod">
        <pc:chgData name="Guilherme Ruiz Ferreira" userId="6085ef24-5f45-458e-9504-bbbbae0289c0" providerId="ADAL" clId="{E36379CC-7694-5846-A486-C253F628C087}" dt="2023-11-03T15:46:40.980" v="3894" actId="207"/>
        <pc:sldMkLst>
          <pc:docMk/>
          <pc:sldMk cId="340907231" sldId="272"/>
        </pc:sldMkLst>
        <pc:spChg chg="mod">
          <ac:chgData name="Guilherme Ruiz Ferreira" userId="6085ef24-5f45-458e-9504-bbbbae0289c0" providerId="ADAL" clId="{E36379CC-7694-5846-A486-C253F628C087}" dt="2023-11-03T15:43:31.703" v="3740"/>
          <ac:spMkLst>
            <pc:docMk/>
            <pc:sldMk cId="340907231" sldId="272"/>
            <ac:spMk id="2" creationId="{2301C378-1FC5-0F4C-8158-7C17B30FE99A}"/>
          </ac:spMkLst>
        </pc:spChg>
        <pc:spChg chg="mod">
          <ac:chgData name="Guilherme Ruiz Ferreira" userId="6085ef24-5f45-458e-9504-bbbbae0289c0" providerId="ADAL" clId="{E36379CC-7694-5846-A486-C253F628C087}" dt="2023-11-03T15:46:40.980" v="3894" actId="207"/>
          <ac:spMkLst>
            <pc:docMk/>
            <pc:sldMk cId="340907231" sldId="272"/>
            <ac:spMk id="3" creationId="{B3F83164-4F38-974B-8F72-787FEA872D98}"/>
          </ac:spMkLst>
        </pc:spChg>
        <pc:spChg chg="add mod">
          <ac:chgData name="Guilherme Ruiz Ferreira" userId="6085ef24-5f45-458e-9504-bbbbae0289c0" providerId="ADAL" clId="{E36379CC-7694-5846-A486-C253F628C087}" dt="2023-11-03T15:46:10.330" v="3886"/>
          <ac:spMkLst>
            <pc:docMk/>
            <pc:sldMk cId="340907231" sldId="272"/>
            <ac:spMk id="4" creationId="{1ABAA1EA-B3CD-2444-B8B5-DDC365D41395}"/>
          </ac:spMkLst>
        </pc:spChg>
      </pc:sldChg>
      <pc:sldChg chg="del">
        <pc:chgData name="Guilherme Ruiz Ferreira" userId="6085ef24-5f45-458e-9504-bbbbae0289c0" providerId="ADAL" clId="{E36379CC-7694-5846-A486-C253F628C087}" dt="2023-11-03T15:47:49.429" v="3895" actId="2696"/>
        <pc:sldMkLst>
          <pc:docMk/>
          <pc:sldMk cId="744677222" sldId="273"/>
        </pc:sldMkLst>
      </pc:sldChg>
      <pc:sldChg chg="addSp modSp mod">
        <pc:chgData name="Guilherme Ruiz Ferreira" userId="6085ef24-5f45-458e-9504-bbbbae0289c0" providerId="ADAL" clId="{E36379CC-7694-5846-A486-C253F628C087}" dt="2023-11-03T15:44:49.241" v="3762" actId="20577"/>
        <pc:sldMkLst>
          <pc:docMk/>
          <pc:sldMk cId="3215640621" sldId="274"/>
        </pc:sldMkLst>
        <pc:spChg chg="mod">
          <ac:chgData name="Guilherme Ruiz Ferreira" userId="6085ef24-5f45-458e-9504-bbbbae0289c0" providerId="ADAL" clId="{E36379CC-7694-5846-A486-C253F628C087}" dt="2023-11-03T15:42:20.510" v="3691" actId="14100"/>
          <ac:spMkLst>
            <pc:docMk/>
            <pc:sldMk cId="3215640621" sldId="274"/>
            <ac:spMk id="2" creationId="{2301C378-1FC5-0F4C-8158-7C17B30FE99A}"/>
          </ac:spMkLst>
        </pc:spChg>
        <pc:spChg chg="mod">
          <ac:chgData name="Guilherme Ruiz Ferreira" userId="6085ef24-5f45-458e-9504-bbbbae0289c0" providerId="ADAL" clId="{E36379CC-7694-5846-A486-C253F628C087}" dt="2023-11-03T15:39:37.817" v="3603" actId="14100"/>
          <ac:spMkLst>
            <pc:docMk/>
            <pc:sldMk cId="3215640621" sldId="274"/>
            <ac:spMk id="3" creationId="{B3F83164-4F38-974B-8F72-787FEA872D98}"/>
          </ac:spMkLst>
        </pc:spChg>
        <pc:spChg chg="add mod">
          <ac:chgData name="Guilherme Ruiz Ferreira" userId="6085ef24-5f45-458e-9504-bbbbae0289c0" providerId="ADAL" clId="{E36379CC-7694-5846-A486-C253F628C087}" dt="2023-11-03T15:44:49.241" v="3762" actId="20577"/>
          <ac:spMkLst>
            <pc:docMk/>
            <pc:sldMk cId="3215640621" sldId="274"/>
            <ac:spMk id="4" creationId="{52E3DC37-2F62-E14E-9AE4-C1C7ABC56610}"/>
          </ac:spMkLst>
        </pc:spChg>
      </pc:sldChg>
      <pc:sldChg chg="addSp modSp mod setBg">
        <pc:chgData name="Guilherme Ruiz Ferreira" userId="6085ef24-5f45-458e-9504-bbbbae0289c0" providerId="ADAL" clId="{E36379CC-7694-5846-A486-C253F628C087}" dt="2023-11-05T00:12:34.249" v="7644"/>
        <pc:sldMkLst>
          <pc:docMk/>
          <pc:sldMk cId="724324745" sldId="275"/>
        </pc:sldMkLst>
        <pc:spChg chg="add mod">
          <ac:chgData name="Guilherme Ruiz Ferreira" userId="6085ef24-5f45-458e-9504-bbbbae0289c0" providerId="ADAL" clId="{E36379CC-7694-5846-A486-C253F628C087}" dt="2023-11-03T15:53:41.195" v="4028" actId="13822"/>
          <ac:spMkLst>
            <pc:docMk/>
            <pc:sldMk cId="724324745" sldId="275"/>
            <ac:spMk id="2" creationId="{A5F933A9-2326-634B-A5AA-879798E98972}"/>
          </ac:spMkLst>
        </pc:spChg>
        <pc:spChg chg="mod">
          <ac:chgData name="Guilherme Ruiz Ferreira" userId="6085ef24-5f45-458e-9504-bbbbae0289c0" providerId="ADAL" clId="{E36379CC-7694-5846-A486-C253F628C087}" dt="2023-11-03T15:55:53.326" v="4037" actId="20577"/>
          <ac:spMkLst>
            <pc:docMk/>
            <pc:sldMk cId="724324745" sldId="275"/>
            <ac:spMk id="7" creationId="{7310FC83-7ED9-5244-83C4-504A8723490F}"/>
          </ac:spMkLst>
        </pc:spChg>
      </pc:sldChg>
      <pc:sldChg chg="del">
        <pc:chgData name="Guilherme Ruiz Ferreira" userId="6085ef24-5f45-458e-9504-bbbbae0289c0" providerId="ADAL" clId="{E36379CC-7694-5846-A486-C253F628C087}" dt="2023-11-03T15:54:23.400" v="4030" actId="2696"/>
        <pc:sldMkLst>
          <pc:docMk/>
          <pc:sldMk cId="2975409387" sldId="277"/>
        </pc:sldMkLst>
      </pc:sldChg>
      <pc:sldChg chg="del">
        <pc:chgData name="Guilherme Ruiz Ferreira" userId="6085ef24-5f45-458e-9504-bbbbae0289c0" providerId="ADAL" clId="{E36379CC-7694-5846-A486-C253F628C087}" dt="2023-11-03T14:07:40.072" v="53" actId="2696"/>
        <pc:sldMkLst>
          <pc:docMk/>
          <pc:sldMk cId="712294084" sldId="281"/>
        </pc:sldMkLst>
      </pc:sldChg>
      <pc:sldChg chg="addSp delSp modSp mod setBg">
        <pc:chgData name="Guilherme Ruiz Ferreira" userId="6085ef24-5f45-458e-9504-bbbbae0289c0" providerId="ADAL" clId="{E36379CC-7694-5846-A486-C253F628C087}" dt="2023-11-03T16:03:46.662" v="4267" actId="26606"/>
        <pc:sldMkLst>
          <pc:docMk/>
          <pc:sldMk cId="389824215" sldId="282"/>
        </pc:sldMkLst>
        <pc:spChg chg="mod">
          <ac:chgData name="Guilherme Ruiz Ferreira" userId="6085ef24-5f45-458e-9504-bbbbae0289c0" providerId="ADAL" clId="{E36379CC-7694-5846-A486-C253F628C087}" dt="2023-11-03T16:03:46.662" v="4267" actId="26606"/>
          <ac:spMkLst>
            <pc:docMk/>
            <pc:sldMk cId="389824215" sldId="282"/>
            <ac:spMk id="2" creationId="{1AE81755-301F-6545-866B-C3214FDB89BD}"/>
          </ac:spMkLst>
        </pc:spChg>
        <pc:spChg chg="add del">
          <ac:chgData name="Guilherme Ruiz Ferreira" userId="6085ef24-5f45-458e-9504-bbbbae0289c0" providerId="ADAL" clId="{E36379CC-7694-5846-A486-C253F628C087}" dt="2023-11-03T16:03:42.308" v="4262" actId="26606"/>
          <ac:spMkLst>
            <pc:docMk/>
            <pc:sldMk cId="389824215" sldId="282"/>
            <ac:spMk id="8" creationId="{A3363022-C969-41E9-8EB2-E4C94908C1FA}"/>
          </ac:spMkLst>
        </pc:spChg>
        <pc:spChg chg="add del">
          <ac:chgData name="Guilherme Ruiz Ferreira" userId="6085ef24-5f45-458e-9504-bbbbae0289c0" providerId="ADAL" clId="{E36379CC-7694-5846-A486-C253F628C087}" dt="2023-11-03T16:03:42.308" v="4262" actId="26606"/>
          <ac:spMkLst>
            <pc:docMk/>
            <pc:sldMk cId="389824215" sldId="282"/>
            <ac:spMk id="10" creationId="{8D1AD6B3-BE88-4CEB-BA17-790657CC4729}"/>
          </ac:spMkLst>
        </pc:spChg>
        <pc:spChg chg="add del">
          <ac:chgData name="Guilherme Ruiz Ferreira" userId="6085ef24-5f45-458e-9504-bbbbae0289c0" providerId="ADAL" clId="{E36379CC-7694-5846-A486-C253F628C087}" dt="2023-11-03T16:03:46.655" v="4266" actId="26606"/>
          <ac:spMkLst>
            <pc:docMk/>
            <pc:sldMk cId="389824215" sldId="282"/>
            <ac:spMk id="15" creationId="{B81933D1-5615-42C7-9C0B-4EB7105CCE2D}"/>
          </ac:spMkLst>
        </pc:spChg>
        <pc:spChg chg="add del">
          <ac:chgData name="Guilherme Ruiz Ferreira" userId="6085ef24-5f45-458e-9504-bbbbae0289c0" providerId="ADAL" clId="{E36379CC-7694-5846-A486-C253F628C087}" dt="2023-11-03T16:03:44.533" v="4264" actId="26606"/>
          <ac:spMkLst>
            <pc:docMk/>
            <pc:sldMk cId="389824215" sldId="282"/>
            <ac:spMk id="17" creationId="{19D32F93-50AC-4C46-A5DB-291C60DDB7BD}"/>
          </ac:spMkLst>
        </pc:spChg>
        <pc:spChg chg="add del">
          <ac:chgData name="Guilherme Ruiz Ferreira" userId="6085ef24-5f45-458e-9504-bbbbae0289c0" providerId="ADAL" clId="{E36379CC-7694-5846-A486-C253F628C087}" dt="2023-11-03T16:03:44.533" v="4264" actId="26606"/>
          <ac:spMkLst>
            <pc:docMk/>
            <pc:sldMk cId="389824215" sldId="282"/>
            <ac:spMk id="18" creationId="{827DC2C4-B485-428A-BF4A-472D2967F47F}"/>
          </ac:spMkLst>
        </pc:spChg>
        <pc:spChg chg="add del">
          <ac:chgData name="Guilherme Ruiz Ferreira" userId="6085ef24-5f45-458e-9504-bbbbae0289c0" providerId="ADAL" clId="{E36379CC-7694-5846-A486-C253F628C087}" dt="2023-11-03T16:03:44.533" v="4264" actId="26606"/>
          <ac:spMkLst>
            <pc:docMk/>
            <pc:sldMk cId="389824215" sldId="282"/>
            <ac:spMk id="19" creationId="{EE04B5EB-F158-4507-90DD-BD23620C7CC9}"/>
          </ac:spMkLst>
        </pc:spChg>
        <pc:spChg chg="add del">
          <ac:chgData name="Guilherme Ruiz Ferreira" userId="6085ef24-5f45-458e-9504-bbbbae0289c0" providerId="ADAL" clId="{E36379CC-7694-5846-A486-C253F628C087}" dt="2023-11-03T16:03:46.655" v="4266" actId="26606"/>
          <ac:spMkLst>
            <pc:docMk/>
            <pc:sldMk cId="389824215" sldId="282"/>
            <ac:spMk id="21" creationId="{47942995-B07F-4636-9A06-C6A104B260A8}"/>
          </ac:spMkLst>
        </pc:spChg>
        <pc:spChg chg="add del">
          <ac:chgData name="Guilherme Ruiz Ferreira" userId="6085ef24-5f45-458e-9504-bbbbae0289c0" providerId="ADAL" clId="{E36379CC-7694-5846-A486-C253F628C087}" dt="2023-11-03T16:03:46.655" v="4266" actId="26606"/>
          <ac:spMkLst>
            <pc:docMk/>
            <pc:sldMk cId="389824215" sldId="282"/>
            <ac:spMk id="24" creationId="{19C9EAEA-39D0-4B0E-A0EB-51E7B26740B1}"/>
          </ac:spMkLst>
        </pc:spChg>
        <pc:spChg chg="add">
          <ac:chgData name="Guilherme Ruiz Ferreira" userId="6085ef24-5f45-458e-9504-bbbbae0289c0" providerId="ADAL" clId="{E36379CC-7694-5846-A486-C253F628C087}" dt="2023-11-03T16:03:46.662" v="4267" actId="26606"/>
          <ac:spMkLst>
            <pc:docMk/>
            <pc:sldMk cId="389824215" sldId="282"/>
            <ac:spMk id="26" creationId="{19D32F93-50AC-4C46-A5DB-291C60DDB7BD}"/>
          </ac:spMkLst>
        </pc:spChg>
        <pc:spChg chg="add">
          <ac:chgData name="Guilherme Ruiz Ferreira" userId="6085ef24-5f45-458e-9504-bbbbae0289c0" providerId="ADAL" clId="{E36379CC-7694-5846-A486-C253F628C087}" dt="2023-11-03T16:03:46.662" v="4267" actId="26606"/>
          <ac:spMkLst>
            <pc:docMk/>
            <pc:sldMk cId="389824215" sldId="282"/>
            <ac:spMk id="27" creationId="{827DC2C4-B485-428A-BF4A-472D2967F47F}"/>
          </ac:spMkLst>
        </pc:spChg>
        <pc:spChg chg="add">
          <ac:chgData name="Guilherme Ruiz Ferreira" userId="6085ef24-5f45-458e-9504-bbbbae0289c0" providerId="ADAL" clId="{E36379CC-7694-5846-A486-C253F628C087}" dt="2023-11-03T16:03:46.662" v="4267" actId="26606"/>
          <ac:spMkLst>
            <pc:docMk/>
            <pc:sldMk cId="389824215" sldId="282"/>
            <ac:spMk id="28" creationId="{EE04B5EB-F158-4507-90DD-BD23620C7CC9}"/>
          </ac:spMkLst>
        </pc:spChg>
        <pc:grpChg chg="add del">
          <ac:chgData name="Guilherme Ruiz Ferreira" userId="6085ef24-5f45-458e-9504-bbbbae0289c0" providerId="ADAL" clId="{E36379CC-7694-5846-A486-C253F628C087}" dt="2023-11-03T16:03:42.308" v="4262" actId="26606"/>
          <ac:grpSpMkLst>
            <pc:docMk/>
            <pc:sldMk cId="389824215" sldId="282"/>
            <ac:grpSpMk id="12" creationId="{89D1390B-7E13-4B4F-9CB2-391063412E54}"/>
          </ac:grpSpMkLst>
        </pc:grpChg>
        <pc:grpChg chg="add del">
          <ac:chgData name="Guilherme Ruiz Ferreira" userId="6085ef24-5f45-458e-9504-bbbbae0289c0" providerId="ADAL" clId="{E36379CC-7694-5846-A486-C253F628C087}" dt="2023-11-03T16:03:46.655" v="4266" actId="26606"/>
          <ac:grpSpMkLst>
            <pc:docMk/>
            <pc:sldMk cId="389824215" sldId="282"/>
            <ac:grpSpMk id="22" creationId="{032D8612-31EB-44CF-A1D0-14FD4C705424}"/>
          </ac:grpSpMkLst>
        </pc:grpChg>
        <pc:picChg chg="add mod">
          <ac:chgData name="Guilherme Ruiz Ferreira" userId="6085ef24-5f45-458e-9504-bbbbae0289c0" providerId="ADAL" clId="{E36379CC-7694-5846-A486-C253F628C087}" dt="2023-11-03T16:03:46.655" v="4266" actId="26606"/>
          <ac:picMkLst>
            <pc:docMk/>
            <pc:sldMk cId="389824215" sldId="282"/>
            <ac:picMk id="3" creationId="{8FB0C71F-144F-1246-AAAF-7516FE4B7012}"/>
          </ac:picMkLst>
        </pc:picChg>
      </pc:sldChg>
      <pc:sldChg chg="addSp delSp modSp new mod ord">
        <pc:chgData name="Guilherme Ruiz Ferreira" userId="6085ef24-5f45-458e-9504-bbbbae0289c0" providerId="ADAL" clId="{E36379CC-7694-5846-A486-C253F628C087}" dt="2023-11-05T22:39:16.977" v="10300" actId="20577"/>
        <pc:sldMkLst>
          <pc:docMk/>
          <pc:sldMk cId="2693580002" sldId="283"/>
        </pc:sldMkLst>
        <pc:spChg chg="mod">
          <ac:chgData name="Guilherme Ruiz Ferreira" userId="6085ef24-5f45-458e-9504-bbbbae0289c0" providerId="ADAL" clId="{E36379CC-7694-5846-A486-C253F628C087}" dt="2023-11-03T14:53:03.401" v="1586" actId="20577"/>
          <ac:spMkLst>
            <pc:docMk/>
            <pc:sldMk cId="2693580002" sldId="283"/>
            <ac:spMk id="2" creationId="{FC7262F2-D7FE-094D-9242-1B691C090E13}"/>
          </ac:spMkLst>
        </pc:spChg>
        <pc:spChg chg="add del mod">
          <ac:chgData name="Guilherme Ruiz Ferreira" userId="6085ef24-5f45-458e-9504-bbbbae0289c0" providerId="ADAL" clId="{E36379CC-7694-5846-A486-C253F628C087}" dt="2023-11-03T14:15:06.909" v="104"/>
          <ac:spMkLst>
            <pc:docMk/>
            <pc:sldMk cId="2693580002" sldId="283"/>
            <ac:spMk id="3" creationId="{B234965C-4760-DA47-8CFB-4A2D93BEDEAC}"/>
          </ac:spMkLst>
        </pc:spChg>
        <pc:spChg chg="add del">
          <ac:chgData name="Guilherme Ruiz Ferreira" userId="6085ef24-5f45-458e-9504-bbbbae0289c0" providerId="ADAL" clId="{E36379CC-7694-5846-A486-C253F628C087}" dt="2023-11-03T14:11:14.813" v="59" actId="22"/>
          <ac:spMkLst>
            <pc:docMk/>
            <pc:sldMk cId="2693580002" sldId="283"/>
            <ac:spMk id="5" creationId="{B03F9E5E-C7B8-2047-949E-9DDF55E8A3B6}"/>
          </ac:spMkLst>
        </pc:spChg>
        <pc:spChg chg="add mod">
          <ac:chgData name="Guilherme Ruiz Ferreira" userId="6085ef24-5f45-458e-9504-bbbbae0289c0" providerId="ADAL" clId="{E36379CC-7694-5846-A486-C253F628C087}" dt="2023-11-03T14:55:14.005" v="1658" actId="1036"/>
          <ac:spMkLst>
            <pc:docMk/>
            <pc:sldMk cId="2693580002" sldId="283"/>
            <ac:spMk id="23" creationId="{0E9A9A91-3B3A-F64D-8744-F4E9205A8778}"/>
          </ac:spMkLst>
        </pc:spChg>
        <pc:spChg chg="add mod">
          <ac:chgData name="Guilherme Ruiz Ferreira" userId="6085ef24-5f45-458e-9504-bbbbae0289c0" providerId="ADAL" clId="{E36379CC-7694-5846-A486-C253F628C087}" dt="2023-11-03T15:15:23.964" v="2405" actId="2711"/>
          <ac:spMkLst>
            <pc:docMk/>
            <pc:sldMk cId="2693580002" sldId="283"/>
            <ac:spMk id="26" creationId="{C1E326BD-D99F-A148-BA68-3941CBB04FC3}"/>
          </ac:spMkLst>
        </pc:spChg>
        <pc:spChg chg="add mod">
          <ac:chgData name="Guilherme Ruiz Ferreira" userId="6085ef24-5f45-458e-9504-bbbbae0289c0" providerId="ADAL" clId="{E36379CC-7694-5846-A486-C253F628C087}" dt="2023-11-03T15:14:54.790" v="2402" actId="14100"/>
          <ac:spMkLst>
            <pc:docMk/>
            <pc:sldMk cId="2693580002" sldId="283"/>
            <ac:spMk id="27" creationId="{CB799471-5CEB-C64A-9303-6716D18995C8}"/>
          </ac:spMkLst>
        </pc:spChg>
        <pc:spChg chg="add del">
          <ac:chgData name="Guilherme Ruiz Ferreira" userId="6085ef24-5f45-458e-9504-bbbbae0289c0" providerId="ADAL" clId="{E36379CC-7694-5846-A486-C253F628C087}" dt="2023-11-03T15:00:59.731" v="1810"/>
          <ac:spMkLst>
            <pc:docMk/>
            <pc:sldMk cId="2693580002" sldId="283"/>
            <ac:spMk id="28" creationId="{C83BD574-1F27-9348-A71C-536E5238E098}"/>
          </ac:spMkLst>
        </pc:spChg>
        <pc:spChg chg="add mod">
          <ac:chgData name="Guilherme Ruiz Ferreira" userId="6085ef24-5f45-458e-9504-bbbbae0289c0" providerId="ADAL" clId="{E36379CC-7694-5846-A486-C253F628C087}" dt="2023-11-05T22:39:16.977" v="10300" actId="20577"/>
          <ac:spMkLst>
            <pc:docMk/>
            <pc:sldMk cId="2693580002" sldId="283"/>
            <ac:spMk id="31" creationId="{50D42184-22D2-B549-A1C3-2414C739695E}"/>
          </ac:spMkLst>
        </pc:spChg>
        <pc:spChg chg="add mod">
          <ac:chgData name="Guilherme Ruiz Ferreira" userId="6085ef24-5f45-458e-9504-bbbbae0289c0" providerId="ADAL" clId="{E36379CC-7694-5846-A486-C253F628C087}" dt="2023-11-03T15:15:14.684" v="2404" actId="2711"/>
          <ac:spMkLst>
            <pc:docMk/>
            <pc:sldMk cId="2693580002" sldId="283"/>
            <ac:spMk id="32" creationId="{E29B8C8B-B7AC-4D42-8F6E-9A8CA6DDE3AD}"/>
          </ac:spMkLst>
        </pc:spChg>
        <pc:graphicFrameChg chg="add del mod ord modGraphic">
          <ac:chgData name="Guilherme Ruiz Ferreira" userId="6085ef24-5f45-458e-9504-bbbbae0289c0" providerId="ADAL" clId="{E36379CC-7694-5846-A486-C253F628C087}" dt="2023-11-03T14:11:39.125" v="62" actId="3680"/>
          <ac:graphicFrameMkLst>
            <pc:docMk/>
            <pc:sldMk cId="2693580002" sldId="283"/>
            <ac:graphicFrameMk id="6" creationId="{2C0FC864-E01F-4046-AB7C-CC326FE27425}"/>
          </ac:graphicFrameMkLst>
        </pc:graphicFrameChg>
        <pc:graphicFrameChg chg="add mod modGraphic">
          <ac:chgData name="Guilherme Ruiz Ferreira" userId="6085ef24-5f45-458e-9504-bbbbae0289c0" providerId="ADAL" clId="{E36379CC-7694-5846-A486-C253F628C087}" dt="2023-11-05T22:38:29.803" v="10270" actId="2711"/>
          <ac:graphicFrameMkLst>
            <pc:docMk/>
            <pc:sldMk cId="2693580002" sldId="283"/>
            <ac:graphicFrameMk id="7" creationId="{DBC87669-3C65-C848-8F4D-921FACD332D6}"/>
          </ac:graphicFrameMkLst>
        </pc:graphicFrameChg>
        <pc:graphicFrameChg chg="add del mod modGraphic">
          <ac:chgData name="Guilherme Ruiz Ferreira" userId="6085ef24-5f45-458e-9504-bbbbae0289c0" providerId="ADAL" clId="{E36379CC-7694-5846-A486-C253F628C087}" dt="2023-11-03T14:43:48.754" v="1208" actId="478"/>
          <ac:graphicFrameMkLst>
            <pc:docMk/>
            <pc:sldMk cId="2693580002" sldId="283"/>
            <ac:graphicFrameMk id="8" creationId="{2C19150F-0E06-AD4B-8F2E-B5597EE561EE}"/>
          </ac:graphicFrameMkLst>
        </pc:graphicFrameChg>
        <pc:graphicFrameChg chg="add mod modGraphic">
          <ac:chgData name="Guilherme Ruiz Ferreira" userId="6085ef24-5f45-458e-9504-bbbbae0289c0" providerId="ADAL" clId="{E36379CC-7694-5846-A486-C253F628C087}" dt="2023-11-05T22:38:36.852" v="10271" actId="2711"/>
          <ac:graphicFrameMkLst>
            <pc:docMk/>
            <pc:sldMk cId="2693580002" sldId="283"/>
            <ac:graphicFrameMk id="16" creationId="{EB7105A4-4A90-EB44-8CD8-A415DEE2803F}"/>
          </ac:graphicFrameMkLst>
        </pc:graphicFrameChg>
        <pc:picChg chg="add mod">
          <ac:chgData name="Guilherme Ruiz Ferreira" userId="6085ef24-5f45-458e-9504-bbbbae0289c0" providerId="ADAL" clId="{E36379CC-7694-5846-A486-C253F628C087}" dt="2023-11-05T00:10:57.343" v="7638" actId="1440"/>
          <ac:picMkLst>
            <pc:docMk/>
            <pc:sldMk cId="2693580002" sldId="283"/>
            <ac:picMk id="30" creationId="{F019C258-F409-9040-B0BA-FA47A8CE7999}"/>
          </ac:picMkLst>
        </pc:picChg>
        <pc:cxnChg chg="add mod">
          <ac:chgData name="Guilherme Ruiz Ferreira" userId="6085ef24-5f45-458e-9504-bbbbae0289c0" providerId="ADAL" clId="{E36379CC-7694-5846-A486-C253F628C087}" dt="2023-11-03T14:29:10.385" v="934" actId="14100"/>
          <ac:cxnSpMkLst>
            <pc:docMk/>
            <pc:sldMk cId="2693580002" sldId="283"/>
            <ac:cxnSpMk id="10" creationId="{B28CC106-01D1-5D44-B868-ACE054ED56B4}"/>
          </ac:cxnSpMkLst>
        </pc:cxnChg>
        <pc:cxnChg chg="add mod">
          <ac:chgData name="Guilherme Ruiz Ferreira" userId="6085ef24-5f45-458e-9504-bbbbae0289c0" providerId="ADAL" clId="{E36379CC-7694-5846-A486-C253F628C087}" dt="2023-11-03T14:29:29.684" v="939" actId="1076"/>
          <ac:cxnSpMkLst>
            <pc:docMk/>
            <pc:sldMk cId="2693580002" sldId="283"/>
            <ac:cxnSpMk id="12" creationId="{D0D6290D-309A-8F4F-8BD2-6CC80DA3D8D5}"/>
          </ac:cxnSpMkLst>
        </pc:cxnChg>
        <pc:cxnChg chg="add mod">
          <ac:chgData name="Guilherme Ruiz Ferreira" userId="6085ef24-5f45-458e-9504-bbbbae0289c0" providerId="ADAL" clId="{E36379CC-7694-5846-A486-C253F628C087}" dt="2023-11-03T14:55:14.005" v="1658" actId="1036"/>
          <ac:cxnSpMkLst>
            <pc:docMk/>
            <pc:sldMk cId="2693580002" sldId="283"/>
            <ac:cxnSpMk id="18" creationId="{5932AEE0-8F2B-EF4B-80BD-3AC72C05B60B}"/>
          </ac:cxnSpMkLst>
        </pc:cxnChg>
      </pc:sldChg>
      <pc:sldChg chg="addSp delSp modSp add mod">
        <pc:chgData name="Guilherme Ruiz Ferreira" userId="6085ef24-5f45-458e-9504-bbbbae0289c0" providerId="ADAL" clId="{E36379CC-7694-5846-A486-C253F628C087}" dt="2023-11-05T22:37:38.525" v="10263" actId="404"/>
        <pc:sldMkLst>
          <pc:docMk/>
          <pc:sldMk cId="1584455005" sldId="284"/>
        </pc:sldMkLst>
        <pc:spChg chg="mod">
          <ac:chgData name="Guilherme Ruiz Ferreira" userId="6085ef24-5f45-458e-9504-bbbbae0289c0" providerId="ADAL" clId="{E36379CC-7694-5846-A486-C253F628C087}" dt="2023-11-03T14:52:56.064" v="1575" actId="20577"/>
          <ac:spMkLst>
            <pc:docMk/>
            <pc:sldMk cId="1584455005" sldId="284"/>
            <ac:spMk id="2" creationId="{FC7262F2-D7FE-094D-9242-1B691C090E13}"/>
          </ac:spMkLst>
        </pc:spChg>
        <pc:spChg chg="add del mod">
          <ac:chgData name="Guilherme Ruiz Ferreira" userId="6085ef24-5f45-458e-9504-bbbbae0289c0" providerId="ADAL" clId="{E36379CC-7694-5846-A486-C253F628C087}" dt="2023-11-03T14:31:34.863" v="966" actId="478"/>
          <ac:spMkLst>
            <pc:docMk/>
            <pc:sldMk cId="1584455005" sldId="284"/>
            <ac:spMk id="3" creationId="{79CE3796-E39D-164A-8385-442359207C04}"/>
          </ac:spMkLst>
        </pc:spChg>
        <pc:spChg chg="add del mod">
          <ac:chgData name="Guilherme Ruiz Ferreira" userId="6085ef24-5f45-458e-9504-bbbbae0289c0" providerId="ADAL" clId="{E36379CC-7694-5846-A486-C253F628C087}" dt="2023-11-03T14:31:34.243" v="965" actId="478"/>
          <ac:spMkLst>
            <pc:docMk/>
            <pc:sldMk cId="1584455005" sldId="284"/>
            <ac:spMk id="9" creationId="{9B07D228-19CD-AB45-B54B-CCF12ADA3072}"/>
          </ac:spMkLst>
        </pc:spChg>
        <pc:spChg chg="add del mod">
          <ac:chgData name="Guilherme Ruiz Ferreira" userId="6085ef24-5f45-458e-9504-bbbbae0289c0" providerId="ADAL" clId="{E36379CC-7694-5846-A486-C253F628C087}" dt="2023-11-03T14:31:33.473" v="964" actId="478"/>
          <ac:spMkLst>
            <pc:docMk/>
            <pc:sldMk cId="1584455005" sldId="284"/>
            <ac:spMk id="11" creationId="{CA5FB15A-18EA-6B41-A874-48343AD42A68}"/>
          </ac:spMkLst>
        </pc:spChg>
        <pc:spChg chg="add del mod">
          <ac:chgData name="Guilherme Ruiz Ferreira" userId="6085ef24-5f45-458e-9504-bbbbae0289c0" providerId="ADAL" clId="{E36379CC-7694-5846-A486-C253F628C087}" dt="2023-11-03T14:31:32.937" v="963" actId="478"/>
          <ac:spMkLst>
            <pc:docMk/>
            <pc:sldMk cId="1584455005" sldId="284"/>
            <ac:spMk id="13" creationId="{C78FEA6D-9C90-7A41-AC71-7BD6FD242184}"/>
          </ac:spMkLst>
        </pc:spChg>
        <pc:spChg chg="add del mod">
          <ac:chgData name="Guilherme Ruiz Ferreira" userId="6085ef24-5f45-458e-9504-bbbbae0289c0" providerId="ADAL" clId="{E36379CC-7694-5846-A486-C253F628C087}" dt="2023-11-03T14:31:31.813" v="962" actId="478"/>
          <ac:spMkLst>
            <pc:docMk/>
            <pc:sldMk cId="1584455005" sldId="284"/>
            <ac:spMk id="14" creationId="{752BC79D-7751-5544-B492-136042AF532B}"/>
          </ac:spMkLst>
        </pc:spChg>
        <pc:spChg chg="add del mod">
          <ac:chgData name="Guilherme Ruiz Ferreira" userId="6085ef24-5f45-458e-9504-bbbbae0289c0" providerId="ADAL" clId="{E36379CC-7694-5846-A486-C253F628C087}" dt="2023-11-03T14:31:30.591" v="961" actId="478"/>
          <ac:spMkLst>
            <pc:docMk/>
            <pc:sldMk cId="1584455005" sldId="284"/>
            <ac:spMk id="15" creationId="{C6041F8B-50D1-7C44-AF14-4AAF05FE4FEC}"/>
          </ac:spMkLst>
        </pc:spChg>
        <pc:spChg chg="add del">
          <ac:chgData name="Guilherme Ruiz Ferreira" userId="6085ef24-5f45-458e-9504-bbbbae0289c0" providerId="ADAL" clId="{E36379CC-7694-5846-A486-C253F628C087}" dt="2023-11-03T14:33:22.319" v="985" actId="478"/>
          <ac:spMkLst>
            <pc:docMk/>
            <pc:sldMk cId="1584455005" sldId="284"/>
            <ac:spMk id="16" creationId="{AFED8E66-6A92-BC43-8E4F-B596B54F6E9F}"/>
          </ac:spMkLst>
        </pc:spChg>
        <pc:spChg chg="add del mod">
          <ac:chgData name="Guilherme Ruiz Ferreira" userId="6085ef24-5f45-458e-9504-bbbbae0289c0" providerId="ADAL" clId="{E36379CC-7694-5846-A486-C253F628C087}" dt="2023-11-03T14:34:16.644" v="993" actId="478"/>
          <ac:spMkLst>
            <pc:docMk/>
            <pc:sldMk cId="1584455005" sldId="284"/>
            <ac:spMk id="17" creationId="{3BFE5956-DBED-1C46-BDFB-1AEBF3AD1889}"/>
          </ac:spMkLst>
        </pc:spChg>
        <pc:spChg chg="add del mod">
          <ac:chgData name="Guilherme Ruiz Ferreira" userId="6085ef24-5f45-458e-9504-bbbbae0289c0" providerId="ADAL" clId="{E36379CC-7694-5846-A486-C253F628C087}" dt="2023-11-03T14:36:13.219" v="1013" actId="11529"/>
          <ac:spMkLst>
            <pc:docMk/>
            <pc:sldMk cId="1584455005" sldId="284"/>
            <ac:spMk id="25" creationId="{2DC8194C-2C51-0448-8B96-E77FD1EB81BE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26" creationId="{0A0CF533-508C-514A-BB48-DBD9BEFF79F0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27" creationId="{35074885-E807-AB49-858D-1E81341AB6AA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28" creationId="{92C7C2AD-A6A9-F042-B29F-CE1529176321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29" creationId="{C0144399-9DCA-7746-A086-A537DEE81FA8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30" creationId="{E00730F7-FE03-9641-BC4D-A0C2469BA192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31" creationId="{375447E9-0C7C-1C42-9E2C-7BE13C32EC65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32" creationId="{0AED6677-91DB-E345-86B2-F3625E1031DB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33" creationId="{BFB2E11E-79C3-D944-86BE-64A48711E31C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34" creationId="{0C3B8CE0-5057-E846-801C-B39AE4E14389}"/>
          </ac:spMkLst>
        </pc:spChg>
        <pc:spChg chg="add del mod">
          <ac:chgData name="Guilherme Ruiz Ferreira" userId="6085ef24-5f45-458e-9504-bbbbae0289c0" providerId="ADAL" clId="{E36379CC-7694-5846-A486-C253F628C087}" dt="2023-11-03T14:54:44.568" v="1627" actId="478"/>
          <ac:spMkLst>
            <pc:docMk/>
            <pc:sldMk cId="1584455005" sldId="284"/>
            <ac:spMk id="35" creationId="{43175EAE-6FE6-D74E-87BA-8751C2351012}"/>
          </ac:spMkLst>
        </pc:spChg>
        <pc:spChg chg="add del mod">
          <ac:chgData name="Guilherme Ruiz Ferreira" userId="6085ef24-5f45-458e-9504-bbbbae0289c0" providerId="ADAL" clId="{E36379CC-7694-5846-A486-C253F628C087}" dt="2023-11-03T14:54:31.884" v="1626" actId="478"/>
          <ac:spMkLst>
            <pc:docMk/>
            <pc:sldMk cId="1584455005" sldId="284"/>
            <ac:spMk id="36" creationId="{21719C33-4B5D-6D44-9EAA-84C0BB4E1A58}"/>
          </ac:spMkLst>
        </pc:spChg>
        <pc:spChg chg="add del mod">
          <ac:chgData name="Guilherme Ruiz Ferreira" userId="6085ef24-5f45-458e-9504-bbbbae0289c0" providerId="ADAL" clId="{E36379CC-7694-5846-A486-C253F628C087}" dt="2023-11-03T14:54:31.884" v="1626" actId="478"/>
          <ac:spMkLst>
            <pc:docMk/>
            <pc:sldMk cId="1584455005" sldId="284"/>
            <ac:spMk id="37" creationId="{334E106C-C6C6-1446-826A-451FE67A2EDF}"/>
          </ac:spMkLst>
        </pc:spChg>
        <pc:spChg chg="add del mod">
          <ac:chgData name="Guilherme Ruiz Ferreira" userId="6085ef24-5f45-458e-9504-bbbbae0289c0" providerId="ADAL" clId="{E36379CC-7694-5846-A486-C253F628C087}" dt="2023-11-03T14:54:31.884" v="1626" actId="478"/>
          <ac:spMkLst>
            <pc:docMk/>
            <pc:sldMk cId="1584455005" sldId="284"/>
            <ac:spMk id="38" creationId="{0A2BF7BA-B145-C54A-9F07-ED650324A611}"/>
          </ac:spMkLst>
        </pc:spChg>
        <pc:spChg chg="add del mod">
          <ac:chgData name="Guilherme Ruiz Ferreira" userId="6085ef24-5f45-458e-9504-bbbbae0289c0" providerId="ADAL" clId="{E36379CC-7694-5846-A486-C253F628C087}" dt="2023-11-05T22:37:29.740" v="10261" actId="478"/>
          <ac:spMkLst>
            <pc:docMk/>
            <pc:sldMk cId="1584455005" sldId="284"/>
            <ac:spMk id="40" creationId="{3DE98808-61E9-1742-BC35-7863ADF3FC1B}"/>
          </ac:spMkLst>
        </pc:spChg>
        <pc:graphicFrameChg chg="del mod modGraphic">
          <ac:chgData name="Guilherme Ruiz Ferreira" userId="6085ef24-5f45-458e-9504-bbbbae0289c0" providerId="ADAL" clId="{E36379CC-7694-5846-A486-C253F628C087}" dt="2023-11-05T22:37:25.153" v="10259" actId="478"/>
          <ac:graphicFrameMkLst>
            <pc:docMk/>
            <pc:sldMk cId="1584455005" sldId="284"/>
            <ac:graphicFrameMk id="7" creationId="{DBC87669-3C65-C848-8F4D-921FACD332D6}"/>
          </ac:graphicFrameMkLst>
        </pc:graphicFrameChg>
        <pc:graphicFrameChg chg="add mod modGraphic">
          <ac:chgData name="Guilherme Ruiz Ferreira" userId="6085ef24-5f45-458e-9504-bbbbae0289c0" providerId="ADAL" clId="{E36379CC-7694-5846-A486-C253F628C087}" dt="2023-11-05T22:37:38.525" v="10263" actId="404"/>
          <ac:graphicFrameMkLst>
            <pc:docMk/>
            <pc:sldMk cId="1584455005" sldId="284"/>
            <ac:graphicFrameMk id="41" creationId="{22BC5A46-AB37-3144-A5A3-5E3FF88A49CE}"/>
          </ac:graphicFrameMkLst>
        </pc:graphicFrameChg>
        <pc:inkChg chg="add del">
          <ac:chgData name="Guilherme Ruiz Ferreira" userId="6085ef24-5f45-458e-9504-bbbbae0289c0" providerId="ADAL" clId="{E36379CC-7694-5846-A486-C253F628C087}" dt="2023-11-03T14:32:40.026" v="983" actId="9405"/>
          <ac:inkMkLst>
            <pc:docMk/>
            <pc:sldMk cId="1584455005" sldId="284"/>
            <ac:inkMk id="6" creationId="{0D152ACE-EC40-724A-9FD4-CED152770E84}"/>
          </ac:inkMkLst>
        </pc:inkChg>
        <pc:cxnChg chg="add del mod">
          <ac:chgData name="Guilherme Ruiz Ferreira" userId="6085ef24-5f45-458e-9504-bbbbae0289c0" providerId="ADAL" clId="{E36379CC-7694-5846-A486-C253F628C087}" dt="2023-11-03T14:32:27.745" v="981" actId="11529"/>
          <ac:cxnSpMkLst>
            <pc:docMk/>
            <pc:sldMk cId="1584455005" sldId="284"/>
            <ac:cxnSpMk id="5" creationId="{A97E1555-F3D3-7E4A-8E32-E0E67D9BFB5A}"/>
          </ac:cxnSpMkLst>
        </pc:cxnChg>
        <pc:cxnChg chg="add del mod">
          <ac:chgData name="Guilherme Ruiz Ferreira" userId="6085ef24-5f45-458e-9504-bbbbae0289c0" providerId="ADAL" clId="{E36379CC-7694-5846-A486-C253F628C087}" dt="2023-11-03T14:35:05.882" v="999" actId="11529"/>
          <ac:cxnSpMkLst>
            <pc:docMk/>
            <pc:sldMk cId="1584455005" sldId="284"/>
            <ac:cxnSpMk id="19" creationId="{8CED9D71-46BE-B844-8088-55BB0A55EDDD}"/>
          </ac:cxnSpMkLst>
        </pc:cxnChg>
        <pc:cxnChg chg="add del mod">
          <ac:chgData name="Guilherme Ruiz Ferreira" userId="6085ef24-5f45-458e-9504-bbbbae0289c0" providerId="ADAL" clId="{E36379CC-7694-5846-A486-C253F628C087}" dt="2023-11-03T14:35:28.250" v="1003" actId="11529"/>
          <ac:cxnSpMkLst>
            <pc:docMk/>
            <pc:sldMk cId="1584455005" sldId="284"/>
            <ac:cxnSpMk id="23" creationId="{0FB49709-B373-7446-97F7-20825A73FEEC}"/>
          </ac:cxnSpMkLst>
        </pc:cxnChg>
      </pc:sldChg>
      <pc:sldChg chg="addSp delSp modSp add del mod">
        <pc:chgData name="Guilherme Ruiz Ferreira" userId="6085ef24-5f45-458e-9504-bbbbae0289c0" providerId="ADAL" clId="{E36379CC-7694-5846-A486-C253F628C087}" dt="2023-11-03T14:54:22.543" v="1624" actId="2696"/>
        <pc:sldMkLst>
          <pc:docMk/>
          <pc:sldMk cId="2068568821" sldId="285"/>
        </pc:sldMkLst>
        <pc:spChg chg="mod">
          <ac:chgData name="Guilherme Ruiz Ferreira" userId="6085ef24-5f45-458e-9504-bbbbae0289c0" providerId="ADAL" clId="{E36379CC-7694-5846-A486-C253F628C087}" dt="2023-11-03T14:53:21.777" v="1589"/>
          <ac:spMkLst>
            <pc:docMk/>
            <pc:sldMk cId="2068568821" sldId="285"/>
            <ac:spMk id="2" creationId="{FC7262F2-D7FE-094D-9242-1B691C090E13}"/>
          </ac:spMkLst>
        </pc:spChg>
        <pc:spChg chg="add del mod">
          <ac:chgData name="Guilherme Ruiz Ferreira" userId="6085ef24-5f45-458e-9504-bbbbae0289c0" providerId="ADAL" clId="{E36379CC-7694-5846-A486-C253F628C087}" dt="2023-11-03T14:54:14.553" v="1621" actId="478"/>
          <ac:spMkLst>
            <pc:docMk/>
            <pc:sldMk cId="2068568821" sldId="285"/>
            <ac:spMk id="4" creationId="{35D15146-7B1A-4943-B2C3-317B65067FE5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26" creationId="{0A0CF533-508C-514A-BB48-DBD9BEFF79F0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27" creationId="{35074885-E807-AB49-858D-1E81341AB6AA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28" creationId="{92C7C2AD-A6A9-F042-B29F-CE1529176321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29" creationId="{C0144399-9DCA-7746-A086-A537DEE81FA8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30" creationId="{E00730F7-FE03-9641-BC4D-A0C2469BA192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31" creationId="{375447E9-0C7C-1C42-9E2C-7BE13C32EC65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32" creationId="{0AED6677-91DB-E345-86B2-F3625E1031DB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33" creationId="{BFB2E11E-79C3-D944-86BE-64A48711E31C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34" creationId="{0C3B8CE0-5057-E846-801C-B39AE4E14389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35" creationId="{43175EAE-6FE6-D74E-87BA-8751C2351012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36" creationId="{21719C33-4B5D-6D44-9EAA-84C0BB4E1A58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37" creationId="{334E106C-C6C6-1446-826A-451FE67A2EDF}"/>
          </ac:spMkLst>
        </pc:spChg>
        <pc:spChg chg="del mod">
          <ac:chgData name="Guilherme Ruiz Ferreira" userId="6085ef24-5f45-458e-9504-bbbbae0289c0" providerId="ADAL" clId="{E36379CC-7694-5846-A486-C253F628C087}" dt="2023-11-03T14:54:19.089" v="1623" actId="478"/>
          <ac:spMkLst>
            <pc:docMk/>
            <pc:sldMk cId="2068568821" sldId="285"/>
            <ac:spMk id="38" creationId="{0A2BF7BA-B145-C54A-9F07-ED650324A611}"/>
          </ac:spMkLst>
        </pc:spChg>
        <pc:graphicFrameChg chg="del mod modGraphic">
          <ac:chgData name="Guilherme Ruiz Ferreira" userId="6085ef24-5f45-458e-9504-bbbbae0289c0" providerId="ADAL" clId="{E36379CC-7694-5846-A486-C253F628C087}" dt="2023-11-03T14:54:10.889" v="1620" actId="478"/>
          <ac:graphicFrameMkLst>
            <pc:docMk/>
            <pc:sldMk cId="2068568821" sldId="285"/>
            <ac:graphicFrameMk id="7" creationId="{DBC87669-3C65-C848-8F4D-921FACD332D6}"/>
          </ac:graphicFrameMkLst>
        </pc:graphicFrameChg>
        <pc:graphicFrameChg chg="del mod modGraphic">
          <ac:chgData name="Guilherme Ruiz Ferreira" userId="6085ef24-5f45-458e-9504-bbbbae0289c0" providerId="ADAL" clId="{E36379CC-7694-5846-A486-C253F628C087}" dt="2023-11-03T14:54:16.545" v="1622" actId="478"/>
          <ac:graphicFrameMkLst>
            <pc:docMk/>
            <pc:sldMk cId="2068568821" sldId="285"/>
            <ac:graphicFrameMk id="8" creationId="{2C19150F-0E06-AD4B-8F2E-B5597EE561EE}"/>
          </ac:graphicFrameMkLst>
        </pc:graphicFrameChg>
        <pc:cxnChg chg="mod">
          <ac:chgData name="Guilherme Ruiz Ferreira" userId="6085ef24-5f45-458e-9504-bbbbae0289c0" providerId="ADAL" clId="{E36379CC-7694-5846-A486-C253F628C087}" dt="2023-11-03T14:53:51.891" v="1606" actId="1035"/>
          <ac:cxnSpMkLst>
            <pc:docMk/>
            <pc:sldMk cId="2068568821" sldId="285"/>
            <ac:cxnSpMk id="10" creationId="{B28CC106-01D1-5D44-B868-ACE054ED56B4}"/>
          </ac:cxnSpMkLst>
        </pc:cxnChg>
      </pc:sldChg>
      <pc:sldChg chg="addSp delSp modSp add mod">
        <pc:chgData name="Guilherme Ruiz Ferreira" userId="6085ef24-5f45-458e-9504-bbbbae0289c0" providerId="ADAL" clId="{E36379CC-7694-5846-A486-C253F628C087}" dt="2023-11-05T22:38:09.715" v="10269" actId="1036"/>
        <pc:sldMkLst>
          <pc:docMk/>
          <pc:sldMk cId="4027373799" sldId="285"/>
        </pc:sldMkLst>
        <pc:spChg chg="add del mod">
          <ac:chgData name="Guilherme Ruiz Ferreira" userId="6085ef24-5f45-458e-9504-bbbbae0289c0" providerId="ADAL" clId="{E36379CC-7694-5846-A486-C253F628C087}" dt="2023-11-03T17:09:24.694" v="6965" actId="478"/>
          <ac:spMkLst>
            <pc:docMk/>
            <pc:sldMk cId="4027373799" sldId="285"/>
            <ac:spMk id="4" creationId="{60F2F58D-66F2-C54A-A9AC-C9FD27F75F64}"/>
          </ac:spMkLst>
        </pc:spChg>
        <pc:spChg chg="mod">
          <ac:chgData name="Guilherme Ruiz Ferreira" userId="6085ef24-5f45-458e-9504-bbbbae0289c0" providerId="ADAL" clId="{E36379CC-7694-5846-A486-C253F628C087}" dt="2023-11-03T17:10:24.921" v="6973" actId="14100"/>
          <ac:spMkLst>
            <pc:docMk/>
            <pc:sldMk cId="4027373799" sldId="285"/>
            <ac:spMk id="32" creationId="{0AED6677-91DB-E345-86B2-F3625E1031DB}"/>
          </ac:spMkLst>
        </pc:spChg>
        <pc:spChg chg="mod">
          <ac:chgData name="Guilherme Ruiz Ferreira" userId="6085ef24-5f45-458e-9504-bbbbae0289c0" providerId="ADAL" clId="{E36379CC-7694-5846-A486-C253F628C087}" dt="2023-11-03T17:10:14.943" v="6970" actId="14100"/>
          <ac:spMkLst>
            <pc:docMk/>
            <pc:sldMk cId="4027373799" sldId="285"/>
            <ac:spMk id="33" creationId="{BFB2E11E-79C3-D944-86BE-64A48711E31C}"/>
          </ac:spMkLst>
        </pc:spChg>
        <pc:spChg chg="mod">
          <ac:chgData name="Guilherme Ruiz Ferreira" userId="6085ef24-5f45-458e-9504-bbbbae0289c0" providerId="ADAL" clId="{E36379CC-7694-5846-A486-C253F628C087}" dt="2023-11-03T17:10:18.151" v="6971" actId="14100"/>
          <ac:spMkLst>
            <pc:docMk/>
            <pc:sldMk cId="4027373799" sldId="285"/>
            <ac:spMk id="34" creationId="{0C3B8CE0-5057-E846-801C-B39AE4E14389}"/>
          </ac:spMkLst>
        </pc:spChg>
        <pc:spChg chg="mod">
          <ac:chgData name="Guilherme Ruiz Ferreira" userId="6085ef24-5f45-458e-9504-bbbbae0289c0" providerId="ADAL" clId="{E36379CC-7694-5846-A486-C253F628C087}" dt="2023-11-03T17:10:21.375" v="6972" actId="14100"/>
          <ac:spMkLst>
            <pc:docMk/>
            <pc:sldMk cId="4027373799" sldId="285"/>
            <ac:spMk id="35" creationId="{43175EAE-6FE6-D74E-87BA-8751C2351012}"/>
          </ac:spMkLst>
        </pc:spChg>
        <pc:spChg chg="mod">
          <ac:chgData name="Guilherme Ruiz Ferreira" userId="6085ef24-5f45-458e-9504-bbbbae0289c0" providerId="ADAL" clId="{E36379CC-7694-5846-A486-C253F628C087}" dt="2023-11-03T17:10:09.957" v="6969" actId="14100"/>
          <ac:spMkLst>
            <pc:docMk/>
            <pc:sldMk cId="4027373799" sldId="285"/>
            <ac:spMk id="36" creationId="{21719C33-4B5D-6D44-9EAA-84C0BB4E1A58}"/>
          </ac:spMkLst>
        </pc:spChg>
        <pc:spChg chg="mod">
          <ac:chgData name="Guilherme Ruiz Ferreira" userId="6085ef24-5f45-458e-9504-bbbbae0289c0" providerId="ADAL" clId="{E36379CC-7694-5846-A486-C253F628C087}" dt="2023-11-03T17:10:09.957" v="6969" actId="14100"/>
          <ac:spMkLst>
            <pc:docMk/>
            <pc:sldMk cId="4027373799" sldId="285"/>
            <ac:spMk id="37" creationId="{334E106C-C6C6-1446-826A-451FE67A2EDF}"/>
          </ac:spMkLst>
        </pc:spChg>
        <pc:spChg chg="mod">
          <ac:chgData name="Guilherme Ruiz Ferreira" userId="6085ef24-5f45-458e-9504-bbbbae0289c0" providerId="ADAL" clId="{E36379CC-7694-5846-A486-C253F628C087}" dt="2023-11-05T22:38:09.715" v="10269" actId="1036"/>
          <ac:spMkLst>
            <pc:docMk/>
            <pc:sldMk cId="4027373799" sldId="285"/>
            <ac:spMk id="38" creationId="{0A2BF7BA-B145-C54A-9F07-ED650324A611}"/>
          </ac:spMkLst>
        </pc:spChg>
        <pc:graphicFrameChg chg="del">
          <ac:chgData name="Guilherme Ruiz Ferreira" userId="6085ef24-5f45-458e-9504-bbbbae0289c0" providerId="ADAL" clId="{E36379CC-7694-5846-A486-C253F628C087}" dt="2023-11-03T17:09:12.020" v="6963" actId="478"/>
          <ac:graphicFrameMkLst>
            <pc:docMk/>
            <pc:sldMk cId="4027373799" sldId="285"/>
            <ac:graphicFrameMk id="7" creationId="{DBC87669-3C65-C848-8F4D-921FACD332D6}"/>
          </ac:graphicFrameMkLst>
        </pc:graphicFrameChg>
        <pc:graphicFrameChg chg="mod modGraphic">
          <ac:chgData name="Guilherme Ruiz Ferreira" userId="6085ef24-5f45-458e-9504-bbbbae0289c0" providerId="ADAL" clId="{E36379CC-7694-5846-A486-C253F628C087}" dt="2023-11-05T22:37:06.380" v="10258" actId="404"/>
          <ac:graphicFrameMkLst>
            <pc:docMk/>
            <pc:sldMk cId="4027373799" sldId="285"/>
            <ac:graphicFrameMk id="8" creationId="{2C19150F-0E06-AD4B-8F2E-B5597EE561EE}"/>
          </ac:graphicFrameMkLst>
        </pc:graphicFrameChg>
        <pc:graphicFrameChg chg="add mod modGraphic">
          <ac:chgData name="Guilherme Ruiz Ferreira" userId="6085ef24-5f45-458e-9504-bbbbae0289c0" providerId="ADAL" clId="{E36379CC-7694-5846-A486-C253F628C087}" dt="2023-11-05T22:38:03.618" v="10267" actId="2711"/>
          <ac:graphicFrameMkLst>
            <pc:docMk/>
            <pc:sldMk cId="4027373799" sldId="285"/>
            <ac:graphicFrameMk id="22" creationId="{CFE893D9-811F-2649-9A2F-66A26B48BD43}"/>
          </ac:graphicFrameMkLst>
        </pc:graphicFrameChg>
      </pc:sldChg>
      <pc:sldChg chg="addSp delSp modSp add mod">
        <pc:chgData name="Guilherme Ruiz Ferreira" userId="6085ef24-5f45-458e-9504-bbbbae0289c0" providerId="ADAL" clId="{E36379CC-7694-5846-A486-C253F628C087}" dt="2023-11-03T15:28:02.228" v="3176" actId="22"/>
        <pc:sldMkLst>
          <pc:docMk/>
          <pc:sldMk cId="3004058817" sldId="286"/>
        </pc:sldMkLst>
        <pc:spChg chg="add mod">
          <ac:chgData name="Guilherme Ruiz Ferreira" userId="6085ef24-5f45-458e-9504-bbbbae0289c0" providerId="ADAL" clId="{E36379CC-7694-5846-A486-C253F628C087}" dt="2023-11-03T15:15:47.850" v="2410" actId="20577"/>
          <ac:spMkLst>
            <pc:docMk/>
            <pc:sldMk cId="3004058817" sldId="286"/>
            <ac:spMk id="3" creationId="{D7DC7A33-295C-2F4F-8FB0-CC97E85A23F0}"/>
          </ac:spMkLst>
        </pc:spChg>
        <pc:spChg chg="add del">
          <ac:chgData name="Guilherme Ruiz Ferreira" userId="6085ef24-5f45-458e-9504-bbbbae0289c0" providerId="ADAL" clId="{E36379CC-7694-5846-A486-C253F628C087}" dt="2023-11-03T15:28:02.228" v="3176" actId="22"/>
          <ac:spMkLst>
            <pc:docMk/>
            <pc:sldMk cId="3004058817" sldId="286"/>
            <ac:spMk id="17" creationId="{14638B49-14C6-1041-9DD1-F310754D5887}"/>
          </ac:spMkLst>
        </pc:spChg>
        <pc:spChg chg="del">
          <ac:chgData name="Guilherme Ruiz Ferreira" userId="6085ef24-5f45-458e-9504-bbbbae0289c0" providerId="ADAL" clId="{E36379CC-7694-5846-A486-C253F628C087}" dt="2023-11-03T15:06:36.150" v="1927" actId="478"/>
          <ac:spMkLst>
            <pc:docMk/>
            <pc:sldMk cId="3004058817" sldId="286"/>
            <ac:spMk id="27" creationId="{CB799471-5CEB-C64A-9303-6716D18995C8}"/>
          </ac:spMkLst>
        </pc:spChg>
        <pc:spChg chg="del">
          <ac:chgData name="Guilherme Ruiz Ferreira" userId="6085ef24-5f45-458e-9504-bbbbae0289c0" providerId="ADAL" clId="{E36379CC-7694-5846-A486-C253F628C087}" dt="2023-11-03T15:06:39.363" v="1929" actId="478"/>
          <ac:spMkLst>
            <pc:docMk/>
            <pc:sldMk cId="3004058817" sldId="286"/>
            <ac:spMk id="31" creationId="{50D42184-22D2-B549-A1C3-2414C739695E}"/>
          </ac:spMkLst>
        </pc:spChg>
        <pc:picChg chg="del">
          <ac:chgData name="Guilherme Ruiz Ferreira" userId="6085ef24-5f45-458e-9504-bbbbae0289c0" providerId="ADAL" clId="{E36379CC-7694-5846-A486-C253F628C087}" dt="2023-11-03T15:06:37.293" v="1928" actId="478"/>
          <ac:picMkLst>
            <pc:docMk/>
            <pc:sldMk cId="3004058817" sldId="286"/>
            <ac:picMk id="30" creationId="{F019C258-F409-9040-B0BA-FA47A8CE7999}"/>
          </ac:picMkLst>
        </pc:picChg>
      </pc:sldChg>
      <pc:sldChg chg="addSp delSp modSp add mod">
        <pc:chgData name="Guilherme Ruiz Ferreira" userId="6085ef24-5f45-458e-9504-bbbbae0289c0" providerId="ADAL" clId="{E36379CC-7694-5846-A486-C253F628C087}" dt="2023-11-05T00:11:11.008" v="7639" actId="1440"/>
        <pc:sldMkLst>
          <pc:docMk/>
          <pc:sldMk cId="4002158161" sldId="287"/>
        </pc:sldMkLst>
        <pc:spChg chg="mod">
          <ac:chgData name="Guilherme Ruiz Ferreira" userId="6085ef24-5f45-458e-9504-bbbbae0289c0" providerId="ADAL" clId="{E36379CC-7694-5846-A486-C253F628C087}" dt="2023-11-03T15:18:34.821" v="2495" actId="20577"/>
          <ac:spMkLst>
            <pc:docMk/>
            <pc:sldMk cId="4002158161" sldId="287"/>
            <ac:spMk id="2" creationId="{FC7262F2-D7FE-094D-9242-1B691C090E13}"/>
          </ac:spMkLst>
        </pc:spChg>
        <pc:spChg chg="del">
          <ac:chgData name="Guilherme Ruiz Ferreira" userId="6085ef24-5f45-458e-9504-bbbbae0289c0" providerId="ADAL" clId="{E36379CC-7694-5846-A486-C253F628C087}" dt="2023-11-03T15:17:06.825" v="2426" actId="478"/>
          <ac:spMkLst>
            <pc:docMk/>
            <pc:sldMk cId="4002158161" sldId="287"/>
            <ac:spMk id="3" creationId="{D7DC7A33-295C-2F4F-8FB0-CC97E85A23F0}"/>
          </ac:spMkLst>
        </pc:spChg>
        <pc:spChg chg="add del mod">
          <ac:chgData name="Guilherme Ruiz Ferreira" userId="6085ef24-5f45-458e-9504-bbbbae0289c0" providerId="ADAL" clId="{E36379CC-7694-5846-A486-C253F628C087}" dt="2023-11-03T15:17:15.749" v="2428"/>
          <ac:spMkLst>
            <pc:docMk/>
            <pc:sldMk cId="4002158161" sldId="287"/>
            <ac:spMk id="5" creationId="{6B0C01D0-3C13-1846-8004-0EE7B8C33E4B}"/>
          </ac:spMkLst>
        </pc:spChg>
        <pc:spChg chg="add mod">
          <ac:chgData name="Guilherme Ruiz Ferreira" userId="6085ef24-5f45-458e-9504-bbbbae0289c0" providerId="ADAL" clId="{E36379CC-7694-5846-A486-C253F628C087}" dt="2023-11-03T15:19:13.192" v="2545" actId="1035"/>
          <ac:spMkLst>
            <pc:docMk/>
            <pc:sldMk cId="4002158161" sldId="287"/>
            <ac:spMk id="13" creationId="{261998C9-8919-2D40-9693-2000F5B30580}"/>
          </ac:spMkLst>
        </pc:spChg>
        <pc:spChg chg="add mod">
          <ac:chgData name="Guilherme Ruiz Ferreira" userId="6085ef24-5f45-458e-9504-bbbbae0289c0" providerId="ADAL" clId="{E36379CC-7694-5846-A486-C253F628C087}" dt="2023-11-03T15:19:33.153" v="2559" actId="1076"/>
          <ac:spMkLst>
            <pc:docMk/>
            <pc:sldMk cId="4002158161" sldId="287"/>
            <ac:spMk id="15" creationId="{762D95E0-6AED-BE41-BB1B-2470EFF654FA}"/>
          </ac:spMkLst>
        </pc:spChg>
        <pc:spChg chg="add mod">
          <ac:chgData name="Guilherme Ruiz Ferreira" userId="6085ef24-5f45-458e-9504-bbbbae0289c0" providerId="ADAL" clId="{E36379CC-7694-5846-A486-C253F628C087}" dt="2023-11-03T15:19:13.192" v="2545" actId="1035"/>
          <ac:spMkLst>
            <pc:docMk/>
            <pc:sldMk cId="4002158161" sldId="287"/>
            <ac:spMk id="19" creationId="{9E251FC6-21DF-2246-BA6F-CA1214BE1DAB}"/>
          </ac:spMkLst>
        </pc:spChg>
        <pc:spChg chg="add mod">
          <ac:chgData name="Guilherme Ruiz Ferreira" userId="6085ef24-5f45-458e-9504-bbbbae0289c0" providerId="ADAL" clId="{E36379CC-7694-5846-A486-C253F628C087}" dt="2023-11-03T15:21:34.091" v="2651" actId="14100"/>
          <ac:spMkLst>
            <pc:docMk/>
            <pc:sldMk cId="4002158161" sldId="287"/>
            <ac:spMk id="22" creationId="{767AE4B3-5E9E-F444-82F0-AB5E92B923FB}"/>
          </ac:spMkLst>
        </pc:spChg>
        <pc:spChg chg="del">
          <ac:chgData name="Guilherme Ruiz Ferreira" userId="6085ef24-5f45-458e-9504-bbbbae0289c0" providerId="ADAL" clId="{E36379CC-7694-5846-A486-C253F628C087}" dt="2023-11-03T15:17:03.711" v="2425" actId="478"/>
          <ac:spMkLst>
            <pc:docMk/>
            <pc:sldMk cId="4002158161" sldId="287"/>
            <ac:spMk id="23" creationId="{0E9A9A91-3B3A-F64D-8744-F4E9205A8778}"/>
          </ac:spMkLst>
        </pc:spChg>
        <pc:spChg chg="del">
          <ac:chgData name="Guilherme Ruiz Ferreira" userId="6085ef24-5f45-458e-9504-bbbbae0289c0" providerId="ADAL" clId="{E36379CC-7694-5846-A486-C253F628C087}" dt="2023-11-03T15:17:03.711" v="2425" actId="478"/>
          <ac:spMkLst>
            <pc:docMk/>
            <pc:sldMk cId="4002158161" sldId="287"/>
            <ac:spMk id="26" creationId="{C1E326BD-D99F-A148-BA68-3941CBB04FC3}"/>
          </ac:spMkLst>
        </pc:spChg>
        <pc:spChg chg="del">
          <ac:chgData name="Guilherme Ruiz Ferreira" userId="6085ef24-5f45-458e-9504-bbbbae0289c0" providerId="ADAL" clId="{E36379CC-7694-5846-A486-C253F628C087}" dt="2023-11-03T15:17:03.711" v="2425" actId="478"/>
          <ac:spMkLst>
            <pc:docMk/>
            <pc:sldMk cId="4002158161" sldId="287"/>
            <ac:spMk id="32" creationId="{E29B8C8B-B7AC-4D42-8F6E-9A8CA6DDE3AD}"/>
          </ac:spMkLst>
        </pc:spChg>
        <pc:graphicFrameChg chg="del modGraphic">
          <ac:chgData name="Guilherme Ruiz Ferreira" userId="6085ef24-5f45-458e-9504-bbbbae0289c0" providerId="ADAL" clId="{E36379CC-7694-5846-A486-C253F628C087}" dt="2023-11-03T15:16:57.831" v="2423" actId="478"/>
          <ac:graphicFrameMkLst>
            <pc:docMk/>
            <pc:sldMk cId="4002158161" sldId="287"/>
            <ac:graphicFrameMk id="7" creationId="{DBC87669-3C65-C848-8F4D-921FACD332D6}"/>
          </ac:graphicFrameMkLst>
        </pc:graphicFrameChg>
        <pc:graphicFrameChg chg="del">
          <ac:chgData name="Guilherme Ruiz Ferreira" userId="6085ef24-5f45-458e-9504-bbbbae0289c0" providerId="ADAL" clId="{E36379CC-7694-5846-A486-C253F628C087}" dt="2023-11-03T15:17:01.271" v="2424" actId="478"/>
          <ac:graphicFrameMkLst>
            <pc:docMk/>
            <pc:sldMk cId="4002158161" sldId="287"/>
            <ac:graphicFrameMk id="16" creationId="{EB7105A4-4A90-EB44-8CD8-A415DEE2803F}"/>
          </ac:graphicFrameMkLst>
        </pc:graphicFrameChg>
        <pc:picChg chg="add mod ord">
          <ac:chgData name="Guilherme Ruiz Ferreira" userId="6085ef24-5f45-458e-9504-bbbbae0289c0" providerId="ADAL" clId="{E36379CC-7694-5846-A486-C253F628C087}" dt="2023-11-05T00:11:11.008" v="7639" actId="1440"/>
          <ac:picMkLst>
            <pc:docMk/>
            <pc:sldMk cId="4002158161" sldId="287"/>
            <ac:picMk id="8" creationId="{9C8E75C6-7159-AA40-97DD-14EADA14A8ED}"/>
          </ac:picMkLst>
        </pc:picChg>
        <pc:picChg chg="add mod">
          <ac:chgData name="Guilherme Ruiz Ferreira" userId="6085ef24-5f45-458e-9504-bbbbae0289c0" providerId="ADAL" clId="{E36379CC-7694-5846-A486-C253F628C087}" dt="2023-11-05T00:11:11.008" v="7639" actId="1440"/>
          <ac:picMkLst>
            <pc:docMk/>
            <pc:sldMk cId="4002158161" sldId="287"/>
            <ac:picMk id="11" creationId="{DAB0235E-B145-7440-B787-55FA3FD0049E}"/>
          </ac:picMkLst>
        </pc:picChg>
        <pc:cxnChg chg="mod">
          <ac:chgData name="Guilherme Ruiz Ferreira" userId="6085ef24-5f45-458e-9504-bbbbae0289c0" providerId="ADAL" clId="{E36379CC-7694-5846-A486-C253F628C087}" dt="2023-11-03T15:19:22.352" v="2547" actId="14100"/>
          <ac:cxnSpMkLst>
            <pc:docMk/>
            <pc:sldMk cId="4002158161" sldId="287"/>
            <ac:cxnSpMk id="10" creationId="{B28CC106-01D1-5D44-B868-ACE054ED56B4}"/>
          </ac:cxnSpMkLst>
        </pc:cxnChg>
        <pc:cxnChg chg="del mod">
          <ac:chgData name="Guilherme Ruiz Ferreira" userId="6085ef24-5f45-458e-9504-bbbbae0289c0" providerId="ADAL" clId="{E36379CC-7694-5846-A486-C253F628C087}" dt="2023-11-03T15:17:03.711" v="2425" actId="478"/>
          <ac:cxnSpMkLst>
            <pc:docMk/>
            <pc:sldMk cId="4002158161" sldId="287"/>
            <ac:cxnSpMk id="18" creationId="{5932AEE0-8F2B-EF4B-80BD-3AC72C05B60B}"/>
          </ac:cxnSpMkLst>
        </pc:cxnChg>
      </pc:sldChg>
      <pc:sldChg chg="addSp delSp modSp add mod">
        <pc:chgData name="Guilherme Ruiz Ferreira" userId="6085ef24-5f45-458e-9504-bbbbae0289c0" providerId="ADAL" clId="{E36379CC-7694-5846-A486-C253F628C087}" dt="2023-11-03T15:27:06.423" v="3174" actId="20577"/>
        <pc:sldMkLst>
          <pc:docMk/>
          <pc:sldMk cId="4133658298" sldId="288"/>
        </pc:sldMkLst>
        <pc:spChg chg="mod">
          <ac:chgData name="Guilherme Ruiz Ferreira" userId="6085ef24-5f45-458e-9504-bbbbae0289c0" providerId="ADAL" clId="{E36379CC-7694-5846-A486-C253F628C087}" dt="2023-11-03T15:22:00.813" v="2663" actId="20577"/>
          <ac:spMkLst>
            <pc:docMk/>
            <pc:sldMk cId="4133658298" sldId="288"/>
            <ac:spMk id="2" creationId="{FC7262F2-D7FE-094D-9242-1B691C090E13}"/>
          </ac:spMkLst>
        </pc:spChg>
        <pc:spChg chg="add mod">
          <ac:chgData name="Guilherme Ruiz Ferreira" userId="6085ef24-5f45-458e-9504-bbbbae0289c0" providerId="ADAL" clId="{E36379CC-7694-5846-A486-C253F628C087}" dt="2023-11-03T15:27:06.423" v="3174" actId="20577"/>
          <ac:spMkLst>
            <pc:docMk/>
            <pc:sldMk cId="4133658298" sldId="288"/>
            <ac:spMk id="4" creationId="{770FF2B2-C6D0-8546-94A1-AA12BE18C5F9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26" creationId="{0A0CF533-508C-514A-BB48-DBD9BEFF79F0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27" creationId="{35074885-E807-AB49-858D-1E81341AB6AA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28" creationId="{92C7C2AD-A6A9-F042-B29F-CE1529176321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29" creationId="{C0144399-9DCA-7746-A086-A537DEE81FA8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30" creationId="{E00730F7-FE03-9641-BC4D-A0C2469BA192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31" creationId="{375447E9-0C7C-1C42-9E2C-7BE13C32EC65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32" creationId="{0AED6677-91DB-E345-86B2-F3625E1031DB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33" creationId="{BFB2E11E-79C3-D944-86BE-64A48711E31C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34" creationId="{0C3B8CE0-5057-E846-801C-B39AE4E14389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35" creationId="{43175EAE-6FE6-D74E-87BA-8751C2351012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36" creationId="{21719C33-4B5D-6D44-9EAA-84C0BB4E1A58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37" creationId="{334E106C-C6C6-1446-826A-451FE67A2EDF}"/>
          </ac:spMkLst>
        </pc:spChg>
        <pc:spChg chg="del">
          <ac:chgData name="Guilherme Ruiz Ferreira" userId="6085ef24-5f45-458e-9504-bbbbae0289c0" providerId="ADAL" clId="{E36379CC-7694-5846-A486-C253F628C087}" dt="2023-11-03T15:22:13.159" v="2668" actId="478"/>
          <ac:spMkLst>
            <pc:docMk/>
            <pc:sldMk cId="4133658298" sldId="288"/>
            <ac:spMk id="38" creationId="{0A2BF7BA-B145-C54A-9F07-ED650324A611}"/>
          </ac:spMkLst>
        </pc:spChg>
        <pc:graphicFrameChg chg="del">
          <ac:chgData name="Guilherme Ruiz Ferreira" userId="6085ef24-5f45-458e-9504-bbbbae0289c0" providerId="ADAL" clId="{E36379CC-7694-5846-A486-C253F628C087}" dt="2023-11-03T15:22:07.853" v="2666" actId="478"/>
          <ac:graphicFrameMkLst>
            <pc:docMk/>
            <pc:sldMk cId="4133658298" sldId="288"/>
            <ac:graphicFrameMk id="7" creationId="{DBC87669-3C65-C848-8F4D-921FACD332D6}"/>
          </ac:graphicFrameMkLst>
        </pc:graphicFrameChg>
        <pc:graphicFrameChg chg="del mod">
          <ac:chgData name="Guilherme Ruiz Ferreira" userId="6085ef24-5f45-458e-9504-bbbbae0289c0" providerId="ADAL" clId="{E36379CC-7694-5846-A486-C253F628C087}" dt="2023-11-03T15:22:04.549" v="2665" actId="478"/>
          <ac:graphicFrameMkLst>
            <pc:docMk/>
            <pc:sldMk cId="4133658298" sldId="288"/>
            <ac:graphicFrameMk id="8" creationId="{2C19150F-0E06-AD4B-8F2E-B5597EE561EE}"/>
          </ac:graphicFrameMkLst>
        </pc:graphicFrameChg>
        <pc:cxnChg chg="del mod">
          <ac:chgData name="Guilherme Ruiz Ferreira" userId="6085ef24-5f45-458e-9504-bbbbae0289c0" providerId="ADAL" clId="{E36379CC-7694-5846-A486-C253F628C087}" dt="2023-11-03T15:22:10.370" v="2667" actId="478"/>
          <ac:cxnSpMkLst>
            <pc:docMk/>
            <pc:sldMk cId="4133658298" sldId="288"/>
            <ac:cxnSpMk id="10" creationId="{B28CC106-01D1-5D44-B868-ACE054ED56B4}"/>
          </ac:cxnSpMkLst>
        </pc:cxnChg>
      </pc:sldChg>
      <pc:sldChg chg="addSp delSp modSp new mod setBg addAnim delAnim">
        <pc:chgData name="Guilherme Ruiz Ferreira" userId="6085ef24-5f45-458e-9504-bbbbae0289c0" providerId="ADAL" clId="{E36379CC-7694-5846-A486-C253F628C087}" dt="2023-11-05T00:12:49.391" v="7645" actId="1440"/>
        <pc:sldMkLst>
          <pc:docMk/>
          <pc:sldMk cId="3918374060" sldId="289"/>
        </pc:sldMkLst>
        <pc:spChg chg="mod ord">
          <ac:chgData name="Guilherme Ruiz Ferreira" userId="6085ef24-5f45-458e-9504-bbbbae0289c0" providerId="ADAL" clId="{E36379CC-7694-5846-A486-C253F628C087}" dt="2023-11-03T16:01:45.960" v="4247" actId="14100"/>
          <ac:spMkLst>
            <pc:docMk/>
            <pc:sldMk cId="3918374060" sldId="289"/>
            <ac:spMk id="2" creationId="{864B5EC2-D47E-5841-A158-43CC4AD9A0F7}"/>
          </ac:spMkLst>
        </pc:spChg>
        <pc:spChg chg="del">
          <ac:chgData name="Guilherme Ruiz Ferreira" userId="6085ef24-5f45-458e-9504-bbbbae0289c0" providerId="ADAL" clId="{E36379CC-7694-5846-A486-C253F628C087}" dt="2023-11-03T15:56:08.215" v="4039"/>
          <ac:spMkLst>
            <pc:docMk/>
            <pc:sldMk cId="3918374060" sldId="289"/>
            <ac:spMk id="3" creationId="{1B3E06E8-AA11-8B46-983C-146A774CE56F}"/>
          </ac:spMkLst>
        </pc:spChg>
        <pc:spChg chg="add del mod">
          <ac:chgData name="Guilherme Ruiz Ferreira" userId="6085ef24-5f45-458e-9504-bbbbae0289c0" providerId="ADAL" clId="{E36379CC-7694-5846-A486-C253F628C087}" dt="2023-11-03T15:58:34.174" v="4093" actId="478"/>
          <ac:spMkLst>
            <pc:docMk/>
            <pc:sldMk cId="3918374060" sldId="289"/>
            <ac:spMk id="6" creationId="{5EEDC9F5-F6DC-ED4B-AB82-81438772E625}"/>
          </ac:spMkLst>
        </pc:spChg>
        <pc:spChg chg="add mod">
          <ac:chgData name="Guilherme Ruiz Ferreira" userId="6085ef24-5f45-458e-9504-bbbbae0289c0" providerId="ADAL" clId="{E36379CC-7694-5846-A486-C253F628C087}" dt="2023-11-03T16:02:00.671" v="4251" actId="1076"/>
          <ac:spMkLst>
            <pc:docMk/>
            <pc:sldMk cId="3918374060" sldId="289"/>
            <ac:spMk id="8" creationId="{72A1AD9B-C333-8A42-9B36-FFE92E9EEC66}"/>
          </ac:spMkLst>
        </pc:spChg>
        <pc:spChg chg="add del">
          <ac:chgData name="Guilherme Ruiz Ferreira" userId="6085ef24-5f45-458e-9504-bbbbae0289c0" providerId="ADAL" clId="{E36379CC-7694-5846-A486-C253F628C087}" dt="2023-11-03T16:01:01.531" v="4236" actId="26606"/>
          <ac:spMkLst>
            <pc:docMk/>
            <pc:sldMk cId="3918374060" sldId="289"/>
            <ac:spMk id="11" creationId="{9D25F302-27C5-414F-97F8-6EA0A6C028BA}"/>
          </ac:spMkLst>
        </pc:spChg>
        <pc:spChg chg="add del">
          <ac:chgData name="Guilherme Ruiz Ferreira" userId="6085ef24-5f45-458e-9504-bbbbae0289c0" providerId="ADAL" clId="{E36379CC-7694-5846-A486-C253F628C087}" dt="2023-11-03T16:00:55.619" v="4234" actId="26606"/>
          <ac:spMkLst>
            <pc:docMk/>
            <pc:sldMk cId="3918374060" sldId="289"/>
            <ac:spMk id="14" creationId="{99F1FFA9-D672-408C-9220-ADEEC6ABDD09}"/>
          </ac:spMkLst>
        </pc:spChg>
        <pc:spChg chg="add del">
          <ac:chgData name="Guilherme Ruiz Ferreira" userId="6085ef24-5f45-458e-9504-bbbbae0289c0" providerId="ADAL" clId="{E36379CC-7694-5846-A486-C253F628C087}" dt="2023-11-03T16:01:01.531" v="4236" actId="26606"/>
          <ac:spMkLst>
            <pc:docMk/>
            <pc:sldMk cId="3918374060" sldId="289"/>
            <ac:spMk id="16" creationId="{830A36F8-48C2-4842-A87B-8CE8DF4E7FD2}"/>
          </ac:spMkLst>
        </pc:spChg>
        <pc:spChg chg="add del">
          <ac:chgData name="Guilherme Ruiz Ferreira" userId="6085ef24-5f45-458e-9504-bbbbae0289c0" providerId="ADAL" clId="{E36379CC-7694-5846-A486-C253F628C087}" dt="2023-11-03T16:01:01.531" v="4236" actId="26606"/>
          <ac:spMkLst>
            <pc:docMk/>
            <pc:sldMk cId="3918374060" sldId="289"/>
            <ac:spMk id="18" creationId="{086A5A31-B10A-4793-84D4-D785959AE5B8}"/>
          </ac:spMkLst>
        </pc:spChg>
        <pc:picChg chg="add del mod">
          <ac:chgData name="Guilherme Ruiz Ferreira" userId="6085ef24-5f45-458e-9504-bbbbae0289c0" providerId="ADAL" clId="{E36379CC-7694-5846-A486-C253F628C087}" dt="2023-11-03T15:58:31.051" v="4091" actId="478"/>
          <ac:picMkLst>
            <pc:docMk/>
            <pc:sldMk cId="3918374060" sldId="289"/>
            <ac:picMk id="4" creationId="{6FCEDC9C-75E7-F64F-B09F-A4A10788906B}"/>
          </ac:picMkLst>
        </pc:picChg>
        <pc:picChg chg="add mod ord">
          <ac:chgData name="Guilherme Ruiz Ferreira" userId="6085ef24-5f45-458e-9504-bbbbae0289c0" providerId="ADAL" clId="{E36379CC-7694-5846-A486-C253F628C087}" dt="2023-11-05T00:12:49.391" v="7645" actId="1440"/>
          <ac:picMkLst>
            <pc:docMk/>
            <pc:sldMk cId="3918374060" sldId="289"/>
            <ac:picMk id="7" creationId="{7A309613-F45B-B54B-909B-113EFE376946}"/>
          </ac:picMkLst>
        </pc:picChg>
        <pc:picChg chg="add mod ord">
          <ac:chgData name="Guilherme Ruiz Ferreira" userId="6085ef24-5f45-458e-9504-bbbbae0289c0" providerId="ADAL" clId="{E36379CC-7694-5846-A486-C253F628C087}" dt="2023-11-05T00:12:49.391" v="7645" actId="1440"/>
          <ac:picMkLst>
            <pc:docMk/>
            <pc:sldMk cId="3918374060" sldId="289"/>
            <ac:picMk id="9" creationId="{3EE89BAF-C91A-B04C-A434-02A1AB0418AE}"/>
          </ac:picMkLst>
        </pc:picChg>
        <pc:picChg chg="add mod">
          <ac:chgData name="Guilherme Ruiz Ferreira" userId="6085ef24-5f45-458e-9504-bbbbae0289c0" providerId="ADAL" clId="{E36379CC-7694-5846-A486-C253F628C087}" dt="2023-11-05T00:12:49.391" v="7645" actId="1440"/>
          <ac:picMkLst>
            <pc:docMk/>
            <pc:sldMk cId="3918374060" sldId="289"/>
            <ac:picMk id="10" creationId="{FBD83505-4146-9C49-AFFA-22AB800164BC}"/>
          </ac:picMkLst>
        </pc:picChg>
      </pc:sldChg>
      <pc:sldChg chg="modSp new mod">
        <pc:chgData name="Guilherme Ruiz Ferreira" userId="6085ef24-5f45-458e-9504-bbbbae0289c0" providerId="ADAL" clId="{E36379CC-7694-5846-A486-C253F628C087}" dt="2023-11-05T20:48:41.777" v="7755" actId="20577"/>
        <pc:sldMkLst>
          <pc:docMk/>
          <pc:sldMk cId="1895759289" sldId="290"/>
        </pc:sldMkLst>
        <pc:spChg chg="mod">
          <ac:chgData name="Guilherme Ruiz Ferreira" userId="6085ef24-5f45-458e-9504-bbbbae0289c0" providerId="ADAL" clId="{E36379CC-7694-5846-A486-C253F628C087}" dt="2023-11-03T16:04:18.663" v="4295" actId="20577"/>
          <ac:spMkLst>
            <pc:docMk/>
            <pc:sldMk cId="1895759289" sldId="290"/>
            <ac:spMk id="2" creationId="{2E5A3547-B5C6-C64B-9206-C17AC5F73ECD}"/>
          </ac:spMkLst>
        </pc:spChg>
        <pc:spChg chg="mod">
          <ac:chgData name="Guilherme Ruiz Ferreira" userId="6085ef24-5f45-458e-9504-bbbbae0289c0" providerId="ADAL" clId="{E36379CC-7694-5846-A486-C253F628C087}" dt="2023-11-05T20:48:41.777" v="7755" actId="20577"/>
          <ac:spMkLst>
            <pc:docMk/>
            <pc:sldMk cId="1895759289" sldId="290"/>
            <ac:spMk id="3" creationId="{8FD1A841-B1CB-884D-885B-5BC14C7DE5E4}"/>
          </ac:spMkLst>
        </pc:spChg>
      </pc:sldChg>
      <pc:sldChg chg="addSp modSp new mod setBg">
        <pc:chgData name="Guilherme Ruiz Ferreira" userId="6085ef24-5f45-458e-9504-bbbbae0289c0" providerId="ADAL" clId="{E36379CC-7694-5846-A486-C253F628C087}" dt="2023-11-05T22:34:03.844" v="10242" actId="14861"/>
        <pc:sldMkLst>
          <pc:docMk/>
          <pc:sldMk cId="574911188" sldId="291"/>
        </pc:sldMkLst>
        <pc:spChg chg="mod">
          <ac:chgData name="Guilherme Ruiz Ferreira" userId="6085ef24-5f45-458e-9504-bbbbae0289c0" providerId="ADAL" clId="{E36379CC-7694-5846-A486-C253F628C087}" dt="2023-11-03T16:06:16.650" v="4416" actId="20577"/>
          <ac:spMkLst>
            <pc:docMk/>
            <pc:sldMk cId="574911188" sldId="291"/>
            <ac:spMk id="2" creationId="{9F55D3EC-DC73-9C49-A965-A7D3A7CE359B}"/>
          </ac:spMkLst>
        </pc:spChg>
        <pc:picChg chg="add mod">
          <ac:chgData name="Guilherme Ruiz Ferreira" userId="6085ef24-5f45-458e-9504-bbbbae0289c0" providerId="ADAL" clId="{E36379CC-7694-5846-A486-C253F628C087}" dt="2023-11-05T22:34:03.844" v="10242" actId="14861"/>
          <ac:picMkLst>
            <pc:docMk/>
            <pc:sldMk cId="574911188" sldId="291"/>
            <ac:picMk id="3" creationId="{6E30C2F0-FC4A-CE4E-8523-3C7B796CED34}"/>
          </ac:picMkLst>
        </pc:picChg>
      </pc:sldChg>
      <pc:sldChg chg="addSp delSp modSp new mod">
        <pc:chgData name="Guilherme Ruiz Ferreira" userId="6085ef24-5f45-458e-9504-bbbbae0289c0" providerId="ADAL" clId="{E36379CC-7694-5846-A486-C253F628C087}" dt="2023-11-05T22:32:42.451" v="10239" actId="1076"/>
        <pc:sldMkLst>
          <pc:docMk/>
          <pc:sldMk cId="4232617558" sldId="292"/>
        </pc:sldMkLst>
        <pc:spChg chg="mod">
          <ac:chgData name="Guilherme Ruiz Ferreira" userId="6085ef24-5f45-458e-9504-bbbbae0289c0" providerId="ADAL" clId="{E36379CC-7694-5846-A486-C253F628C087}" dt="2023-11-03T16:26:25.840" v="5431" actId="20577"/>
          <ac:spMkLst>
            <pc:docMk/>
            <pc:sldMk cId="4232617558" sldId="292"/>
            <ac:spMk id="2" creationId="{B1F33062-A7E0-E44B-A7DE-A73A2C901E93}"/>
          </ac:spMkLst>
        </pc:spChg>
        <pc:spChg chg="del mod">
          <ac:chgData name="Guilherme Ruiz Ferreira" userId="6085ef24-5f45-458e-9504-bbbbae0289c0" providerId="ADAL" clId="{E36379CC-7694-5846-A486-C253F628C087}" dt="2023-11-03T16:27:46.837" v="5434"/>
          <ac:spMkLst>
            <pc:docMk/>
            <pc:sldMk cId="4232617558" sldId="292"/>
            <ac:spMk id="3" creationId="{064F147D-B801-A246-99AB-054B5980DE8F}"/>
          </ac:spMkLst>
        </pc:spChg>
        <pc:spChg chg="add del mod">
          <ac:chgData name="Guilherme Ruiz Ferreira" userId="6085ef24-5f45-458e-9504-bbbbae0289c0" providerId="ADAL" clId="{E36379CC-7694-5846-A486-C253F628C087}" dt="2023-11-03T16:31:09.440" v="5595" actId="478"/>
          <ac:spMkLst>
            <pc:docMk/>
            <pc:sldMk cId="4232617558" sldId="292"/>
            <ac:spMk id="6" creationId="{4ADB7D72-25B5-0F4C-8E11-BC2E2096BFE2}"/>
          </ac:spMkLst>
        </pc:spChg>
        <pc:spChg chg="add mod">
          <ac:chgData name="Guilherme Ruiz Ferreira" userId="6085ef24-5f45-458e-9504-bbbbae0289c0" providerId="ADAL" clId="{E36379CC-7694-5846-A486-C253F628C087}" dt="2023-11-03T16:31:21.542" v="5600" actId="1076"/>
          <ac:spMkLst>
            <pc:docMk/>
            <pc:sldMk cId="4232617558" sldId="292"/>
            <ac:spMk id="9" creationId="{ED990EC4-F6DE-F042-B3A4-0928845CAFE3}"/>
          </ac:spMkLst>
        </pc:spChg>
        <pc:spChg chg="add mod">
          <ac:chgData name="Guilherme Ruiz Ferreira" userId="6085ef24-5f45-458e-9504-bbbbae0289c0" providerId="ADAL" clId="{E36379CC-7694-5846-A486-C253F628C087}" dt="2023-11-03T16:31:40.776" v="5605" actId="1076"/>
          <ac:spMkLst>
            <pc:docMk/>
            <pc:sldMk cId="4232617558" sldId="292"/>
            <ac:spMk id="11" creationId="{B1BBD425-0DE5-D04E-AFEE-414D80C084CB}"/>
          </ac:spMkLst>
        </pc:spChg>
        <pc:spChg chg="add mod">
          <ac:chgData name="Guilherme Ruiz Ferreira" userId="6085ef24-5f45-458e-9504-bbbbae0289c0" providerId="ADAL" clId="{E36379CC-7694-5846-A486-C253F628C087}" dt="2023-11-05T22:32:42.451" v="10239" actId="1076"/>
          <ac:spMkLst>
            <pc:docMk/>
            <pc:sldMk cId="4232617558" sldId="292"/>
            <ac:spMk id="12" creationId="{20452816-F2E3-1E4A-B6A1-48C68AF6B68A}"/>
          </ac:spMkLst>
        </pc:spChg>
        <pc:picChg chg="add del mod">
          <ac:chgData name="Guilherme Ruiz Ferreira" userId="6085ef24-5f45-458e-9504-bbbbae0289c0" providerId="ADAL" clId="{E36379CC-7694-5846-A486-C253F628C087}" dt="2023-11-03T16:28:03.278" v="5435" actId="478"/>
          <ac:picMkLst>
            <pc:docMk/>
            <pc:sldMk cId="4232617558" sldId="292"/>
            <ac:picMk id="4" creationId="{21741C5C-5576-7740-8DD8-DC5BA2084257}"/>
          </ac:picMkLst>
        </pc:picChg>
        <pc:picChg chg="add mod">
          <ac:chgData name="Guilherme Ruiz Ferreira" userId="6085ef24-5f45-458e-9504-bbbbae0289c0" providerId="ADAL" clId="{E36379CC-7694-5846-A486-C253F628C087}" dt="2023-11-05T00:13:28.425" v="7646" actId="1440"/>
          <ac:picMkLst>
            <pc:docMk/>
            <pc:sldMk cId="4232617558" sldId="292"/>
            <ac:picMk id="7" creationId="{3A443022-6909-F842-8AC5-0EA89DBC4655}"/>
          </ac:picMkLst>
        </pc:picChg>
        <pc:picChg chg="add mod">
          <ac:chgData name="Guilherme Ruiz Ferreira" userId="6085ef24-5f45-458e-9504-bbbbae0289c0" providerId="ADAL" clId="{E36379CC-7694-5846-A486-C253F628C087}" dt="2023-11-05T00:13:35.160" v="7647" actId="14100"/>
          <ac:picMkLst>
            <pc:docMk/>
            <pc:sldMk cId="4232617558" sldId="292"/>
            <ac:picMk id="8" creationId="{E110A48A-32E6-DA4F-9DBD-62CC49D74F41}"/>
          </ac:picMkLst>
        </pc:picChg>
      </pc:sldChg>
      <pc:sldChg chg="modSp add mod">
        <pc:chgData name="Guilherme Ruiz Ferreira" userId="6085ef24-5f45-458e-9504-bbbbae0289c0" providerId="ADAL" clId="{E36379CC-7694-5846-A486-C253F628C087}" dt="2023-11-05T22:32:58.098" v="10240" actId="122"/>
        <pc:sldMkLst>
          <pc:docMk/>
          <pc:sldMk cId="4008674776" sldId="293"/>
        </pc:sldMkLst>
        <pc:spChg chg="mod">
          <ac:chgData name="Guilherme Ruiz Ferreira" userId="6085ef24-5f45-458e-9504-bbbbae0289c0" providerId="ADAL" clId="{E36379CC-7694-5846-A486-C253F628C087}" dt="2023-11-03T16:34:49.283" v="5659" actId="1076"/>
          <ac:spMkLst>
            <pc:docMk/>
            <pc:sldMk cId="4008674776" sldId="293"/>
            <ac:spMk id="9" creationId="{ED990EC4-F6DE-F042-B3A4-0928845CAFE3}"/>
          </ac:spMkLst>
        </pc:spChg>
        <pc:spChg chg="mod">
          <ac:chgData name="Guilherme Ruiz Ferreira" userId="6085ef24-5f45-458e-9504-bbbbae0289c0" providerId="ADAL" clId="{E36379CC-7694-5846-A486-C253F628C087}" dt="2023-11-03T16:34:43.881" v="5658" actId="1076"/>
          <ac:spMkLst>
            <pc:docMk/>
            <pc:sldMk cId="4008674776" sldId="293"/>
            <ac:spMk id="11" creationId="{B1BBD425-0DE5-D04E-AFEE-414D80C084CB}"/>
          </ac:spMkLst>
        </pc:spChg>
        <pc:spChg chg="mod">
          <ac:chgData name="Guilherme Ruiz Ferreira" userId="6085ef24-5f45-458e-9504-bbbbae0289c0" providerId="ADAL" clId="{E36379CC-7694-5846-A486-C253F628C087}" dt="2023-11-05T22:32:58.098" v="10240" actId="122"/>
          <ac:spMkLst>
            <pc:docMk/>
            <pc:sldMk cId="4008674776" sldId="293"/>
            <ac:spMk id="12" creationId="{20452816-F2E3-1E4A-B6A1-48C68AF6B68A}"/>
          </ac:spMkLst>
        </pc:spChg>
        <pc:picChg chg="mod">
          <ac:chgData name="Guilherme Ruiz Ferreira" userId="6085ef24-5f45-458e-9504-bbbbae0289c0" providerId="ADAL" clId="{E36379CC-7694-5846-A486-C253F628C087}" dt="2023-11-05T00:13:54.391" v="7648" actId="1440"/>
          <ac:picMkLst>
            <pc:docMk/>
            <pc:sldMk cId="4008674776" sldId="293"/>
            <ac:picMk id="7" creationId="{3A443022-6909-F842-8AC5-0EA89DBC4655}"/>
          </ac:picMkLst>
        </pc:picChg>
        <pc:picChg chg="mod">
          <ac:chgData name="Guilherme Ruiz Ferreira" userId="6085ef24-5f45-458e-9504-bbbbae0289c0" providerId="ADAL" clId="{E36379CC-7694-5846-A486-C253F628C087}" dt="2023-11-05T00:13:54.391" v="7648" actId="1440"/>
          <ac:picMkLst>
            <pc:docMk/>
            <pc:sldMk cId="4008674776" sldId="293"/>
            <ac:picMk id="8" creationId="{E110A48A-32E6-DA4F-9DBD-62CC49D74F41}"/>
          </ac:picMkLst>
        </pc:picChg>
      </pc:sldChg>
      <pc:sldChg chg="addSp delSp modSp new mod ord setBg">
        <pc:chgData name="Guilherme Ruiz Ferreira" userId="6085ef24-5f45-458e-9504-bbbbae0289c0" providerId="ADAL" clId="{E36379CC-7694-5846-A486-C253F628C087}" dt="2023-11-05T22:34:49.478" v="10243"/>
        <pc:sldMkLst>
          <pc:docMk/>
          <pc:sldMk cId="3064464085" sldId="294"/>
        </pc:sldMkLst>
        <pc:spChg chg="del">
          <ac:chgData name="Guilherme Ruiz Ferreira" userId="6085ef24-5f45-458e-9504-bbbbae0289c0" providerId="ADAL" clId="{E36379CC-7694-5846-A486-C253F628C087}" dt="2023-11-03T16:36:55.912" v="5712" actId="478"/>
          <ac:spMkLst>
            <pc:docMk/>
            <pc:sldMk cId="3064464085" sldId="294"/>
            <ac:spMk id="2" creationId="{08E59515-EFFB-C34E-9C6C-C9243C0CC0C9}"/>
          </ac:spMkLst>
        </pc:spChg>
        <pc:picChg chg="add mod">
          <ac:chgData name="Guilherme Ruiz Ferreira" userId="6085ef24-5f45-458e-9504-bbbbae0289c0" providerId="ADAL" clId="{E36379CC-7694-5846-A486-C253F628C087}" dt="2023-11-03T16:36:52.259" v="5711" actId="1076"/>
          <ac:picMkLst>
            <pc:docMk/>
            <pc:sldMk cId="3064464085" sldId="294"/>
            <ac:picMk id="3" creationId="{0452759E-16B1-0F4C-BFB4-3CAB48981146}"/>
          </ac:picMkLst>
        </pc:picChg>
        <pc:picChg chg="add mod">
          <ac:chgData name="Guilherme Ruiz Ferreira" userId="6085ef24-5f45-458e-9504-bbbbae0289c0" providerId="ADAL" clId="{E36379CC-7694-5846-A486-C253F628C087}" dt="2023-11-03T16:36:52.259" v="5711" actId="1076"/>
          <ac:picMkLst>
            <pc:docMk/>
            <pc:sldMk cId="3064464085" sldId="294"/>
            <ac:picMk id="4" creationId="{658321A2-C1C8-5241-BC1F-DDCEFD969BA2}"/>
          </ac:picMkLst>
        </pc:picChg>
      </pc:sldChg>
      <pc:sldChg chg="addSp modSp new mod setBg">
        <pc:chgData name="Guilherme Ruiz Ferreira" userId="6085ef24-5f45-458e-9504-bbbbae0289c0" providerId="ADAL" clId="{E36379CC-7694-5846-A486-C253F628C087}" dt="2023-11-05T00:14:29.332" v="7652" actId="1440"/>
        <pc:sldMkLst>
          <pc:docMk/>
          <pc:sldMk cId="3210595819" sldId="295"/>
        </pc:sldMkLst>
        <pc:spChg chg="mod">
          <ac:chgData name="Guilherme Ruiz Ferreira" userId="6085ef24-5f45-458e-9504-bbbbae0289c0" providerId="ADAL" clId="{E36379CC-7694-5846-A486-C253F628C087}" dt="2023-11-03T16:41:56.737" v="6001" actId="20577"/>
          <ac:spMkLst>
            <pc:docMk/>
            <pc:sldMk cId="3210595819" sldId="295"/>
            <ac:spMk id="2" creationId="{B324DE33-3D77-A942-B6BE-7AA55810FFBF}"/>
          </ac:spMkLst>
        </pc:spChg>
        <pc:spChg chg="mod">
          <ac:chgData name="Guilherme Ruiz Ferreira" userId="6085ef24-5f45-458e-9504-bbbbae0289c0" providerId="ADAL" clId="{E36379CC-7694-5846-A486-C253F628C087}" dt="2023-11-03T16:41:29.709" v="5992" actId="26606"/>
          <ac:spMkLst>
            <pc:docMk/>
            <pc:sldMk cId="3210595819" sldId="295"/>
            <ac:spMk id="3" creationId="{7DD1BBB5-3568-1243-85C8-0C2D092B9ABE}"/>
          </ac:spMkLst>
        </pc:spChg>
        <pc:spChg chg="add">
          <ac:chgData name="Guilherme Ruiz Ferreira" userId="6085ef24-5f45-458e-9504-bbbbae0289c0" providerId="ADAL" clId="{E36379CC-7694-5846-A486-C253F628C087}" dt="2023-11-03T16:41:29.709" v="5992" actId="26606"/>
          <ac:spMkLst>
            <pc:docMk/>
            <pc:sldMk cId="3210595819" sldId="295"/>
            <ac:spMk id="10" creationId="{0E3596DD-156A-473E-9BB3-C6A29F7574E9}"/>
          </ac:spMkLst>
        </pc:spChg>
        <pc:spChg chg="add">
          <ac:chgData name="Guilherme Ruiz Ferreira" userId="6085ef24-5f45-458e-9504-bbbbae0289c0" providerId="ADAL" clId="{E36379CC-7694-5846-A486-C253F628C087}" dt="2023-11-03T16:41:29.709" v="5992" actId="26606"/>
          <ac:spMkLst>
            <pc:docMk/>
            <pc:sldMk cId="3210595819" sldId="295"/>
            <ac:spMk id="12" creationId="{2C46C4D6-C474-4E92-B52E-944C1118F7B6}"/>
          </ac:spMkLst>
        </pc:spChg>
        <pc:picChg chg="add mod">
          <ac:chgData name="Guilherme Ruiz Ferreira" userId="6085ef24-5f45-458e-9504-bbbbae0289c0" providerId="ADAL" clId="{E36379CC-7694-5846-A486-C253F628C087}" dt="2023-11-05T00:14:29.332" v="7652" actId="1440"/>
          <ac:picMkLst>
            <pc:docMk/>
            <pc:sldMk cId="3210595819" sldId="295"/>
            <ac:picMk id="5" creationId="{A94D3E3E-121D-7A4E-96BA-F5CBF646DC20}"/>
          </ac:picMkLst>
        </pc:picChg>
        <pc:cxnChg chg="add mod">
          <ac:chgData name="Guilherme Ruiz Ferreira" userId="6085ef24-5f45-458e-9504-bbbbae0289c0" providerId="ADAL" clId="{E36379CC-7694-5846-A486-C253F628C087}" dt="2023-11-03T17:13:30.550" v="6992" actId="1582"/>
          <ac:cxnSpMkLst>
            <pc:docMk/>
            <pc:sldMk cId="3210595819" sldId="295"/>
            <ac:cxnSpMk id="7" creationId="{AE7AA9BE-4616-A845-B629-A08CE64753DC}"/>
          </ac:cxnSpMkLst>
        </pc:cxnChg>
      </pc:sldChg>
      <pc:sldChg chg="addSp delSp modSp new mod setBg">
        <pc:chgData name="Guilherme Ruiz Ferreira" userId="6085ef24-5f45-458e-9504-bbbbae0289c0" providerId="ADAL" clId="{E36379CC-7694-5846-A486-C253F628C087}" dt="2023-11-03T16:55:05.898" v="6473" actId="20577"/>
        <pc:sldMkLst>
          <pc:docMk/>
          <pc:sldMk cId="697734808" sldId="296"/>
        </pc:sldMkLst>
        <pc:spChg chg="mod ord">
          <ac:chgData name="Guilherme Ruiz Ferreira" userId="6085ef24-5f45-458e-9504-bbbbae0289c0" providerId="ADAL" clId="{E36379CC-7694-5846-A486-C253F628C087}" dt="2023-11-03T16:44:45.108" v="6080" actId="26606"/>
          <ac:spMkLst>
            <pc:docMk/>
            <pc:sldMk cId="697734808" sldId="296"/>
            <ac:spMk id="2" creationId="{62FF0E20-7191-584D-BCF5-F836E4DF2EED}"/>
          </ac:spMkLst>
        </pc:spChg>
        <pc:spChg chg="del">
          <ac:chgData name="Guilherme Ruiz Ferreira" userId="6085ef24-5f45-458e-9504-bbbbae0289c0" providerId="ADAL" clId="{E36379CC-7694-5846-A486-C253F628C087}" dt="2023-11-03T16:42:09.115" v="6003"/>
          <ac:spMkLst>
            <pc:docMk/>
            <pc:sldMk cId="697734808" sldId="296"/>
            <ac:spMk id="3" creationId="{1E2FACC9-158F-C74D-BD2D-8FCC7746E75B}"/>
          </ac:spMkLst>
        </pc:spChg>
        <pc:spChg chg="add del">
          <ac:chgData name="Guilherme Ruiz Ferreira" userId="6085ef24-5f45-458e-9504-bbbbae0289c0" providerId="ADAL" clId="{E36379CC-7694-5846-A486-C253F628C087}" dt="2023-11-03T16:42:31.965" v="6006" actId="26606"/>
          <ac:spMkLst>
            <pc:docMk/>
            <pc:sldMk cId="697734808" sldId="296"/>
            <ac:spMk id="9" creationId="{B36EE2EE-DCA9-179E-4E07-1B6ECB1A2CD4}"/>
          </ac:spMkLst>
        </pc:spChg>
        <pc:spChg chg="add del">
          <ac:chgData name="Guilherme Ruiz Ferreira" userId="6085ef24-5f45-458e-9504-bbbbae0289c0" providerId="ADAL" clId="{E36379CC-7694-5846-A486-C253F628C087}" dt="2023-11-03T16:42:46.286" v="6012" actId="26606"/>
          <ac:spMkLst>
            <pc:docMk/>
            <pc:sldMk cId="697734808" sldId="296"/>
            <ac:spMk id="10" creationId="{3B47FC9C-2ED3-4100-A4EF-E8CDFEE106C9}"/>
          </ac:spMkLst>
        </pc:spChg>
        <pc:spChg chg="add del">
          <ac:chgData name="Guilherme Ruiz Ferreira" userId="6085ef24-5f45-458e-9504-bbbbae0289c0" providerId="ADAL" clId="{E36379CC-7694-5846-A486-C253F628C087}" dt="2023-11-03T16:42:31.965" v="6006" actId="26606"/>
          <ac:spMkLst>
            <pc:docMk/>
            <pc:sldMk cId="697734808" sldId="296"/>
            <ac:spMk id="12" creationId="{8761DDFE-071F-4200-B0AA-394476C2D2D6}"/>
          </ac:spMkLst>
        </pc:spChg>
        <pc:spChg chg="add del">
          <ac:chgData name="Guilherme Ruiz Ferreira" userId="6085ef24-5f45-458e-9504-bbbbae0289c0" providerId="ADAL" clId="{E36379CC-7694-5846-A486-C253F628C087}" dt="2023-11-03T16:44:45.108" v="6080" actId="26606"/>
          <ac:spMkLst>
            <pc:docMk/>
            <pc:sldMk cId="697734808" sldId="296"/>
            <ac:spMk id="13" creationId="{8761DDFE-071F-4200-B0AA-394476C2D2D6}"/>
          </ac:spMkLst>
        </pc:spChg>
        <pc:spChg chg="add mod">
          <ac:chgData name="Guilherme Ruiz Ferreira" userId="6085ef24-5f45-458e-9504-bbbbae0289c0" providerId="ADAL" clId="{E36379CC-7694-5846-A486-C253F628C087}" dt="2023-11-03T16:46:36.626" v="6097" actId="20577"/>
          <ac:spMkLst>
            <pc:docMk/>
            <pc:sldMk cId="697734808" sldId="296"/>
            <ac:spMk id="14" creationId="{B36EE2EE-DCA9-179E-4E07-1B6ECB1A2CD4}"/>
          </ac:spMkLst>
        </pc:spChg>
        <pc:spChg chg="add mod">
          <ac:chgData name="Guilherme Ruiz Ferreira" userId="6085ef24-5f45-458e-9504-bbbbae0289c0" providerId="ADAL" clId="{E36379CC-7694-5846-A486-C253F628C087}" dt="2023-11-03T16:55:05.898" v="6473" actId="20577"/>
          <ac:spMkLst>
            <pc:docMk/>
            <pc:sldMk cId="697734808" sldId="296"/>
            <ac:spMk id="15" creationId="{B08E42B4-1C58-4B4C-9D51-D61930CF51E3}"/>
          </ac:spMkLst>
        </pc:spChg>
        <pc:spChg chg="add mod">
          <ac:chgData name="Guilherme Ruiz Ferreira" userId="6085ef24-5f45-458e-9504-bbbbae0289c0" providerId="ADAL" clId="{E36379CC-7694-5846-A486-C253F628C087}" dt="2023-11-03T16:54:11.045" v="6365" actId="1076"/>
          <ac:spMkLst>
            <pc:docMk/>
            <pc:sldMk cId="697734808" sldId="296"/>
            <ac:spMk id="16" creationId="{15ED0B8E-E0C7-E84A-BA84-01122D6C9449}"/>
          </ac:spMkLst>
        </pc:spChg>
        <pc:spChg chg="add">
          <ac:chgData name="Guilherme Ruiz Ferreira" userId="6085ef24-5f45-458e-9504-bbbbae0289c0" providerId="ADAL" clId="{E36379CC-7694-5846-A486-C253F628C087}" dt="2023-11-03T16:44:45.108" v="6080" actId="26606"/>
          <ac:spMkLst>
            <pc:docMk/>
            <pc:sldMk cId="697734808" sldId="296"/>
            <ac:spMk id="19" creationId="{99ED5833-B85B-4103-8A3B-CAB0308E6C15}"/>
          </ac:spMkLst>
        </pc:spChg>
        <pc:picChg chg="add mod ord">
          <ac:chgData name="Guilherme Ruiz Ferreira" userId="6085ef24-5f45-458e-9504-bbbbae0289c0" providerId="ADAL" clId="{E36379CC-7694-5846-A486-C253F628C087}" dt="2023-11-03T16:45:07.274" v="6087" actId="1076"/>
          <ac:picMkLst>
            <pc:docMk/>
            <pc:sldMk cId="697734808" sldId="296"/>
            <ac:picMk id="4" creationId="{773C8AFA-EE2A-054B-9074-E6899489C375}"/>
          </ac:picMkLst>
        </pc:picChg>
        <pc:picChg chg="add mod">
          <ac:chgData name="Guilherme Ruiz Ferreira" userId="6085ef24-5f45-458e-9504-bbbbae0289c0" providerId="ADAL" clId="{E36379CC-7694-5846-A486-C253F628C087}" dt="2023-11-03T16:46:13.451" v="6095" actId="14826"/>
          <ac:picMkLst>
            <pc:docMk/>
            <pc:sldMk cId="697734808" sldId="296"/>
            <ac:picMk id="5" creationId="{713F4253-00B7-0941-9D6A-A251E1B35F02}"/>
          </ac:picMkLst>
        </pc:picChg>
      </pc:sldChg>
      <pc:sldChg chg="addSp modSp add mod">
        <pc:chgData name="Guilherme Ruiz Ferreira" userId="6085ef24-5f45-458e-9504-bbbbae0289c0" providerId="ADAL" clId="{E36379CC-7694-5846-A486-C253F628C087}" dt="2023-11-05T20:46:35.415" v="7675" actId="113"/>
        <pc:sldMkLst>
          <pc:docMk/>
          <pc:sldMk cId="1009590815" sldId="297"/>
        </pc:sldMkLst>
        <pc:spChg chg="add mod">
          <ac:chgData name="Guilherme Ruiz Ferreira" userId="6085ef24-5f45-458e-9504-bbbbae0289c0" providerId="ADAL" clId="{E36379CC-7694-5846-A486-C253F628C087}" dt="2023-11-03T16:53:38.385" v="6346" actId="20577"/>
          <ac:spMkLst>
            <pc:docMk/>
            <pc:sldMk cId="1009590815" sldId="297"/>
            <ac:spMk id="3" creationId="{BAB8707A-4785-BE4E-9412-924AD29F5023}"/>
          </ac:spMkLst>
        </pc:spChg>
        <pc:spChg chg="add mod">
          <ac:chgData name="Guilherme Ruiz Ferreira" userId="6085ef24-5f45-458e-9504-bbbbae0289c0" providerId="ADAL" clId="{E36379CC-7694-5846-A486-C253F628C087}" dt="2023-11-03T16:53:35.047" v="6345" actId="1076"/>
          <ac:spMkLst>
            <pc:docMk/>
            <pc:sldMk cId="1009590815" sldId="297"/>
            <ac:spMk id="6" creationId="{5D669575-33D9-5A4E-862A-39955A6DEE7E}"/>
          </ac:spMkLst>
        </pc:spChg>
        <pc:spChg chg="mod">
          <ac:chgData name="Guilherme Ruiz Ferreira" userId="6085ef24-5f45-458e-9504-bbbbae0289c0" providerId="ADAL" clId="{E36379CC-7694-5846-A486-C253F628C087}" dt="2023-11-05T20:46:35.415" v="7675" actId="113"/>
          <ac:spMkLst>
            <pc:docMk/>
            <pc:sldMk cId="1009590815" sldId="297"/>
            <ac:spMk id="14" creationId="{B36EE2EE-DCA9-179E-4E07-1B6ECB1A2CD4}"/>
          </ac:spMkLst>
        </pc:spChg>
        <pc:picChg chg="mod">
          <ac:chgData name="Guilherme Ruiz Ferreira" userId="6085ef24-5f45-458e-9504-bbbbae0289c0" providerId="ADAL" clId="{E36379CC-7694-5846-A486-C253F628C087}" dt="2023-11-03T16:47:22.072" v="6101" actId="14826"/>
          <ac:picMkLst>
            <pc:docMk/>
            <pc:sldMk cId="1009590815" sldId="297"/>
            <ac:picMk id="4" creationId="{773C8AFA-EE2A-054B-9074-E6899489C375}"/>
          </ac:picMkLst>
        </pc:picChg>
        <pc:picChg chg="mod">
          <ac:chgData name="Guilherme Ruiz Ferreira" userId="6085ef24-5f45-458e-9504-bbbbae0289c0" providerId="ADAL" clId="{E36379CC-7694-5846-A486-C253F628C087}" dt="2023-11-03T16:47:31.667" v="6102" actId="14826"/>
          <ac:picMkLst>
            <pc:docMk/>
            <pc:sldMk cId="1009590815" sldId="297"/>
            <ac:picMk id="5" creationId="{713F4253-00B7-0941-9D6A-A251E1B35F02}"/>
          </ac:picMkLst>
        </pc:picChg>
      </pc:sldChg>
      <pc:sldChg chg="addSp delSp modSp new mod ord setBg">
        <pc:chgData name="Guilherme Ruiz Ferreira" userId="6085ef24-5f45-458e-9504-bbbbae0289c0" providerId="ADAL" clId="{E36379CC-7694-5846-A486-C253F628C087}" dt="2023-11-05T21:53:44.350" v="10128" actId="1076"/>
        <pc:sldMkLst>
          <pc:docMk/>
          <pc:sldMk cId="1491278183" sldId="298"/>
        </pc:sldMkLst>
        <pc:spChg chg="mod">
          <ac:chgData name="Guilherme Ruiz Ferreira" userId="6085ef24-5f45-458e-9504-bbbbae0289c0" providerId="ADAL" clId="{E36379CC-7694-5846-A486-C253F628C087}" dt="2023-11-03T17:12:03.535" v="6987" actId="20577"/>
          <ac:spMkLst>
            <pc:docMk/>
            <pc:sldMk cId="1491278183" sldId="298"/>
            <ac:spMk id="2" creationId="{5266A873-C622-0444-9455-55BB46D6FBD9}"/>
          </ac:spMkLst>
        </pc:spChg>
        <pc:spChg chg="del">
          <ac:chgData name="Guilherme Ruiz Ferreira" userId="6085ef24-5f45-458e-9504-bbbbae0289c0" providerId="ADAL" clId="{E36379CC-7694-5846-A486-C253F628C087}" dt="2023-11-03T16:50:07.531" v="6185"/>
          <ac:spMkLst>
            <pc:docMk/>
            <pc:sldMk cId="1491278183" sldId="298"/>
            <ac:spMk id="3" creationId="{3726387D-DD37-3F42-A606-C2CEC4F9EB6A}"/>
          </ac:spMkLst>
        </pc:spChg>
        <pc:spChg chg="add mod">
          <ac:chgData name="Guilherme Ruiz Ferreira" userId="6085ef24-5f45-458e-9504-bbbbae0289c0" providerId="ADAL" clId="{E36379CC-7694-5846-A486-C253F628C087}" dt="2023-11-05T21:53:44.350" v="10128" actId="1076"/>
          <ac:spMkLst>
            <pc:docMk/>
            <pc:sldMk cId="1491278183" sldId="298"/>
            <ac:spMk id="5" creationId="{1C3AB3E1-71CA-1444-8865-8C19CB8B0B7E}"/>
          </ac:spMkLst>
        </pc:spChg>
        <pc:spChg chg="add">
          <ac:chgData name="Guilherme Ruiz Ferreira" userId="6085ef24-5f45-458e-9504-bbbbae0289c0" providerId="ADAL" clId="{E36379CC-7694-5846-A486-C253F628C087}" dt="2023-11-03T16:50:19.721" v="6187" actId="26606"/>
          <ac:spMkLst>
            <pc:docMk/>
            <pc:sldMk cId="1491278183" sldId="298"/>
            <ac:spMk id="9" creationId="{A4AC5506-6312-4701-8D3C-40187889A947}"/>
          </ac:spMkLst>
        </pc:spChg>
        <pc:picChg chg="add mod">
          <ac:chgData name="Guilherme Ruiz Ferreira" userId="6085ef24-5f45-458e-9504-bbbbae0289c0" providerId="ADAL" clId="{E36379CC-7694-5846-A486-C253F628C087}" dt="2023-11-03T16:50:45.184" v="6195" actId="1076"/>
          <ac:picMkLst>
            <pc:docMk/>
            <pc:sldMk cId="1491278183" sldId="298"/>
            <ac:picMk id="4" creationId="{43A73F77-79CA-B745-A59F-0E3D25B47EAD}"/>
          </ac:picMkLst>
        </pc:picChg>
      </pc:sldChg>
      <pc:sldChg chg="addSp delSp modSp add mod">
        <pc:chgData name="Guilherme Ruiz Ferreira" userId="6085ef24-5f45-458e-9504-bbbbae0289c0" providerId="ADAL" clId="{E36379CC-7694-5846-A486-C253F628C087}" dt="2023-11-05T21:53:52.970" v="10129" actId="1076"/>
        <pc:sldMkLst>
          <pc:docMk/>
          <pc:sldMk cId="3436737955" sldId="299"/>
        </pc:sldMkLst>
        <pc:spChg chg="mod">
          <ac:chgData name="Guilherme Ruiz Ferreira" userId="6085ef24-5f45-458e-9504-bbbbae0289c0" providerId="ADAL" clId="{E36379CC-7694-5846-A486-C253F628C087}" dt="2023-11-03T16:56:50.888" v="6547" actId="14100"/>
          <ac:spMkLst>
            <pc:docMk/>
            <pc:sldMk cId="3436737955" sldId="299"/>
            <ac:spMk id="3" creationId="{BAB8707A-4785-BE4E-9412-924AD29F5023}"/>
          </ac:spMkLst>
        </pc:spChg>
        <pc:spChg chg="add mod">
          <ac:chgData name="Guilherme Ruiz Ferreira" userId="6085ef24-5f45-458e-9504-bbbbae0289c0" providerId="ADAL" clId="{E36379CC-7694-5846-A486-C253F628C087}" dt="2023-11-05T21:53:52.970" v="10129" actId="1076"/>
          <ac:spMkLst>
            <pc:docMk/>
            <pc:sldMk cId="3436737955" sldId="299"/>
            <ac:spMk id="7" creationId="{BE167C03-A3B0-1449-ACC7-08F0026043FC}"/>
          </ac:spMkLst>
        </pc:spChg>
        <pc:spChg chg="add del mod">
          <ac:chgData name="Guilherme Ruiz Ferreira" userId="6085ef24-5f45-458e-9504-bbbbae0289c0" providerId="ADAL" clId="{E36379CC-7694-5846-A486-C253F628C087}" dt="2023-11-03T16:56:30.341" v="6527"/>
          <ac:spMkLst>
            <pc:docMk/>
            <pc:sldMk cId="3436737955" sldId="299"/>
            <ac:spMk id="9" creationId="{A1D547DB-6EEA-2343-8E4C-C49721757195}"/>
          </ac:spMkLst>
        </pc:spChg>
        <pc:spChg chg="add mod">
          <ac:chgData name="Guilherme Ruiz Ferreira" userId="6085ef24-5f45-458e-9504-bbbbae0289c0" providerId="ADAL" clId="{E36379CC-7694-5846-A486-C253F628C087}" dt="2023-11-03T16:57:09.484" v="6578" actId="1076"/>
          <ac:spMkLst>
            <pc:docMk/>
            <pc:sldMk cId="3436737955" sldId="299"/>
            <ac:spMk id="10" creationId="{91687620-290F-5648-8EFA-0B09B217E98F}"/>
          </ac:spMkLst>
        </pc:spChg>
        <pc:spChg chg="add mod">
          <ac:chgData name="Guilherme Ruiz Ferreira" userId="6085ef24-5f45-458e-9504-bbbbae0289c0" providerId="ADAL" clId="{E36379CC-7694-5846-A486-C253F628C087}" dt="2023-11-03T16:57:30.357" v="6585" actId="1076"/>
          <ac:spMkLst>
            <pc:docMk/>
            <pc:sldMk cId="3436737955" sldId="299"/>
            <ac:spMk id="11" creationId="{FFE51C3F-A288-1E46-8D9C-5FE20E336852}"/>
          </ac:spMkLst>
        </pc:spChg>
        <pc:spChg chg="add mod">
          <ac:chgData name="Guilherme Ruiz Ferreira" userId="6085ef24-5f45-458e-9504-bbbbae0289c0" providerId="ADAL" clId="{E36379CC-7694-5846-A486-C253F628C087}" dt="2023-11-03T16:57:40.990" v="6588" actId="1076"/>
          <ac:spMkLst>
            <pc:docMk/>
            <pc:sldMk cId="3436737955" sldId="299"/>
            <ac:spMk id="12" creationId="{11EC5E7C-68E8-4A4E-B21C-C00D951CBAF7}"/>
          </ac:spMkLst>
        </pc:spChg>
        <pc:spChg chg="mod">
          <ac:chgData name="Guilherme Ruiz Ferreira" userId="6085ef24-5f45-458e-9504-bbbbae0289c0" providerId="ADAL" clId="{E36379CC-7694-5846-A486-C253F628C087}" dt="2023-11-03T16:55:45.136" v="6523" actId="20577"/>
          <ac:spMkLst>
            <pc:docMk/>
            <pc:sldMk cId="3436737955" sldId="299"/>
            <ac:spMk id="14" creationId="{B36EE2EE-DCA9-179E-4E07-1B6ECB1A2CD4}"/>
          </ac:spMkLst>
        </pc:spChg>
        <pc:picChg chg="mod">
          <ac:chgData name="Guilherme Ruiz Ferreira" userId="6085ef24-5f45-458e-9504-bbbbae0289c0" providerId="ADAL" clId="{E36379CC-7694-5846-A486-C253F628C087}" dt="2023-11-03T16:56:07.332" v="6524" actId="14826"/>
          <ac:picMkLst>
            <pc:docMk/>
            <pc:sldMk cId="3436737955" sldId="299"/>
            <ac:picMk id="4" creationId="{773C8AFA-EE2A-054B-9074-E6899489C375}"/>
          </ac:picMkLst>
        </pc:picChg>
        <pc:picChg chg="mod">
          <ac:chgData name="Guilherme Ruiz Ferreira" userId="6085ef24-5f45-458e-9504-bbbbae0289c0" providerId="ADAL" clId="{E36379CC-7694-5846-A486-C253F628C087}" dt="2023-11-03T16:56:15.408" v="6525" actId="14826"/>
          <ac:picMkLst>
            <pc:docMk/>
            <pc:sldMk cId="3436737955" sldId="299"/>
            <ac:picMk id="5" creationId="{713F4253-00B7-0941-9D6A-A251E1B35F02}"/>
          </ac:picMkLst>
        </pc:picChg>
      </pc:sldChg>
      <pc:sldChg chg="addSp delSp modSp new mod">
        <pc:chgData name="Guilherme Ruiz Ferreira" userId="6085ef24-5f45-458e-9504-bbbbae0289c0" providerId="ADAL" clId="{E36379CC-7694-5846-A486-C253F628C087}" dt="2023-11-05T22:40:35.462" v="10306" actId="20577"/>
        <pc:sldMkLst>
          <pc:docMk/>
          <pc:sldMk cId="602925664" sldId="300"/>
        </pc:sldMkLst>
        <pc:spChg chg="mod">
          <ac:chgData name="Guilherme Ruiz Ferreira" userId="6085ef24-5f45-458e-9504-bbbbae0289c0" providerId="ADAL" clId="{E36379CC-7694-5846-A486-C253F628C087}" dt="2023-11-05T22:25:54.974" v="10219" actId="1076"/>
          <ac:spMkLst>
            <pc:docMk/>
            <pc:sldMk cId="602925664" sldId="300"/>
            <ac:spMk id="2" creationId="{A50A322E-1A73-2C4D-A351-BB75306FF490}"/>
          </ac:spMkLst>
        </pc:spChg>
        <pc:spChg chg="del mod">
          <ac:chgData name="Guilherme Ruiz Ferreira" userId="6085ef24-5f45-458e-9504-bbbbae0289c0" providerId="ADAL" clId="{E36379CC-7694-5846-A486-C253F628C087}" dt="2023-11-05T20:54:28.403" v="7947" actId="12084"/>
          <ac:spMkLst>
            <pc:docMk/>
            <pc:sldMk cId="602925664" sldId="300"/>
            <ac:spMk id="3" creationId="{EFE091E3-6D32-554B-9F49-FE387D3E6A0E}"/>
          </ac:spMkLst>
        </pc:spChg>
        <pc:spChg chg="add mod">
          <ac:chgData name="Guilherme Ruiz Ferreira" userId="6085ef24-5f45-458e-9504-bbbbae0289c0" providerId="ADAL" clId="{E36379CC-7694-5846-A486-C253F628C087}" dt="2023-11-05T22:26:09.550" v="10229" actId="1076"/>
          <ac:spMkLst>
            <pc:docMk/>
            <pc:sldMk cId="602925664" sldId="300"/>
            <ac:spMk id="5" creationId="{9F920D80-1A5C-D54F-8C9C-76E85EEF932D}"/>
          </ac:spMkLst>
        </pc:spChg>
        <pc:spChg chg="add mod">
          <ac:chgData name="Guilherme Ruiz Ferreira" userId="6085ef24-5f45-458e-9504-bbbbae0289c0" providerId="ADAL" clId="{E36379CC-7694-5846-A486-C253F628C087}" dt="2023-11-05T21:25:53.291" v="8562" actId="1076"/>
          <ac:spMkLst>
            <pc:docMk/>
            <pc:sldMk cId="602925664" sldId="300"/>
            <ac:spMk id="7" creationId="{121A1465-A9C8-8B43-8FED-F0A05EC62D36}"/>
          </ac:spMkLst>
        </pc:spChg>
        <pc:spChg chg="add mod">
          <ac:chgData name="Guilherme Ruiz Ferreira" userId="6085ef24-5f45-458e-9504-bbbbae0289c0" providerId="ADAL" clId="{E36379CC-7694-5846-A486-C253F628C087}" dt="2023-11-05T22:26:36.144" v="10232" actId="1076"/>
          <ac:spMkLst>
            <pc:docMk/>
            <pc:sldMk cId="602925664" sldId="300"/>
            <ac:spMk id="8" creationId="{4DC496BB-D166-6D4C-A068-0B7DBF02058E}"/>
          </ac:spMkLst>
        </pc:spChg>
        <pc:graphicFrameChg chg="add mod modGraphic">
          <ac:chgData name="Guilherme Ruiz Ferreira" userId="6085ef24-5f45-458e-9504-bbbbae0289c0" providerId="ADAL" clId="{E36379CC-7694-5846-A486-C253F628C087}" dt="2023-11-05T22:40:35.462" v="10306" actId="20577"/>
          <ac:graphicFrameMkLst>
            <pc:docMk/>
            <pc:sldMk cId="602925664" sldId="300"/>
            <ac:graphicFrameMk id="4" creationId="{F1B4EB6A-EB8B-044C-A6BA-80BA57B6B007}"/>
          </ac:graphicFrameMkLst>
        </pc:graphicFrameChg>
        <pc:graphicFrameChg chg="add mod modGraphic">
          <ac:chgData name="Guilherme Ruiz Ferreira" userId="6085ef24-5f45-458e-9504-bbbbae0289c0" providerId="ADAL" clId="{E36379CC-7694-5846-A486-C253F628C087}" dt="2023-11-05T22:26:56.259" v="10234" actId="1076"/>
          <ac:graphicFrameMkLst>
            <pc:docMk/>
            <pc:sldMk cId="602925664" sldId="300"/>
            <ac:graphicFrameMk id="6" creationId="{B7762A92-3F77-9446-B882-ED42D6B8F40C}"/>
          </ac:graphicFrameMkLst>
        </pc:graphicFrameChg>
      </pc:sldChg>
      <pc:sldChg chg="addSp delSp modSp new mod">
        <pc:chgData name="Guilherme Ruiz Ferreira" userId="6085ef24-5f45-458e-9504-bbbbae0289c0" providerId="ADAL" clId="{E36379CC-7694-5846-A486-C253F628C087}" dt="2023-11-05T21:43:44.025" v="9903" actId="20577"/>
        <pc:sldMkLst>
          <pc:docMk/>
          <pc:sldMk cId="3692017237" sldId="301"/>
        </pc:sldMkLst>
        <pc:spChg chg="mod">
          <ac:chgData name="Guilherme Ruiz Ferreira" userId="6085ef24-5f45-458e-9504-bbbbae0289c0" providerId="ADAL" clId="{E36379CC-7694-5846-A486-C253F628C087}" dt="2023-11-03T17:07:37.710" v="6944" actId="20577"/>
          <ac:spMkLst>
            <pc:docMk/>
            <pc:sldMk cId="3692017237" sldId="301"/>
            <ac:spMk id="2" creationId="{0040D6A8-4E9F-7F4C-A3D8-38DA07EC8560}"/>
          </ac:spMkLst>
        </pc:spChg>
        <pc:spChg chg="del mod">
          <ac:chgData name="Guilherme Ruiz Ferreira" userId="6085ef24-5f45-458e-9504-bbbbae0289c0" providerId="ADAL" clId="{E36379CC-7694-5846-A486-C253F628C087}" dt="2023-11-03T17:01:00.942" v="6635" actId="478"/>
          <ac:spMkLst>
            <pc:docMk/>
            <pc:sldMk cId="3692017237" sldId="301"/>
            <ac:spMk id="3" creationId="{511155F5-4079-6B45-8D6A-B6DA03730176}"/>
          </ac:spMkLst>
        </pc:spChg>
        <pc:spChg chg="add del mod">
          <ac:chgData name="Guilherme Ruiz Ferreira" userId="6085ef24-5f45-458e-9504-bbbbae0289c0" providerId="ADAL" clId="{E36379CC-7694-5846-A486-C253F628C087}" dt="2023-11-03T17:18:17.297" v="6996" actId="478"/>
          <ac:spMkLst>
            <pc:docMk/>
            <pc:sldMk cId="3692017237" sldId="301"/>
            <ac:spMk id="7" creationId="{83EDC133-1A8A-1646-A776-CC03B77D7C2B}"/>
          </ac:spMkLst>
        </pc:spChg>
        <pc:spChg chg="add del mod">
          <ac:chgData name="Guilherme Ruiz Ferreira" userId="6085ef24-5f45-458e-9504-bbbbae0289c0" providerId="ADAL" clId="{E36379CC-7694-5846-A486-C253F628C087}" dt="2023-11-03T17:18:19.090" v="6997" actId="478"/>
          <ac:spMkLst>
            <pc:docMk/>
            <pc:sldMk cId="3692017237" sldId="301"/>
            <ac:spMk id="8" creationId="{A7EFB2D9-6A6B-7742-9165-E7AE73F5D1A1}"/>
          </ac:spMkLst>
        </pc:spChg>
        <pc:spChg chg="add del mod">
          <ac:chgData name="Guilherme Ruiz Ferreira" userId="6085ef24-5f45-458e-9504-bbbbae0289c0" providerId="ADAL" clId="{E36379CC-7694-5846-A486-C253F628C087}" dt="2023-11-03T17:20:53.927" v="7043" actId="478"/>
          <ac:spMkLst>
            <pc:docMk/>
            <pc:sldMk cId="3692017237" sldId="301"/>
            <ac:spMk id="9" creationId="{D353C77A-FEF2-8046-9510-14BC26B8AF83}"/>
          </ac:spMkLst>
        </pc:spChg>
        <pc:spChg chg="add del mod">
          <ac:chgData name="Guilherme Ruiz Ferreira" userId="6085ef24-5f45-458e-9504-bbbbae0289c0" providerId="ADAL" clId="{E36379CC-7694-5846-A486-C253F628C087}" dt="2023-11-03T17:20:35.710" v="7038" actId="22"/>
          <ac:spMkLst>
            <pc:docMk/>
            <pc:sldMk cId="3692017237" sldId="301"/>
            <ac:spMk id="14" creationId="{7BCC1B59-5C8D-484B-AA9B-7554B9CA3195}"/>
          </ac:spMkLst>
        </pc:spChg>
        <pc:spChg chg="add mod">
          <ac:chgData name="Guilherme Ruiz Ferreira" userId="6085ef24-5f45-458e-9504-bbbbae0289c0" providerId="ADAL" clId="{E36379CC-7694-5846-A486-C253F628C087}" dt="2023-11-03T17:22:14.351" v="7067"/>
          <ac:spMkLst>
            <pc:docMk/>
            <pc:sldMk cId="3692017237" sldId="301"/>
            <ac:spMk id="16" creationId="{9E504FA1-04B4-EC4F-B287-718757DA6AB9}"/>
          </ac:spMkLst>
        </pc:spChg>
        <pc:spChg chg="add del mod">
          <ac:chgData name="Guilherme Ruiz Ferreira" userId="6085ef24-5f45-458e-9504-bbbbae0289c0" providerId="ADAL" clId="{E36379CC-7694-5846-A486-C253F628C087}" dt="2023-11-03T17:21:31.878" v="7058" actId="478"/>
          <ac:spMkLst>
            <pc:docMk/>
            <pc:sldMk cId="3692017237" sldId="301"/>
            <ac:spMk id="18" creationId="{D96CF611-12E1-A943-8451-BF9E8C41F326}"/>
          </ac:spMkLst>
        </pc:spChg>
        <pc:spChg chg="add mod">
          <ac:chgData name="Guilherme Ruiz Ferreira" userId="6085ef24-5f45-458e-9504-bbbbae0289c0" providerId="ADAL" clId="{E36379CC-7694-5846-A486-C253F628C087}" dt="2023-11-05T00:04:21.773" v="7594" actId="20577"/>
          <ac:spMkLst>
            <pc:docMk/>
            <pc:sldMk cId="3692017237" sldId="301"/>
            <ac:spMk id="20" creationId="{BA9ABB41-4D11-5541-95ED-78CD0A87A644}"/>
          </ac:spMkLst>
        </pc:spChg>
        <pc:graphicFrameChg chg="add mod modGraphic">
          <ac:chgData name="Guilherme Ruiz Ferreira" userId="6085ef24-5f45-458e-9504-bbbbae0289c0" providerId="ADAL" clId="{E36379CC-7694-5846-A486-C253F628C087}" dt="2023-11-05T21:43:44.025" v="9903" actId="20577"/>
          <ac:graphicFrameMkLst>
            <pc:docMk/>
            <pc:sldMk cId="3692017237" sldId="301"/>
            <ac:graphicFrameMk id="6" creationId="{B928468D-E109-7E49-8F2A-A1AA52F63880}"/>
          </ac:graphicFrameMkLst>
        </pc:graphicFrameChg>
        <pc:picChg chg="add del mod">
          <ac:chgData name="Guilherme Ruiz Ferreira" userId="6085ef24-5f45-458e-9504-bbbbae0289c0" providerId="ADAL" clId="{E36379CC-7694-5846-A486-C253F628C087}" dt="2023-11-03T17:18:14.321" v="6994" actId="478"/>
          <ac:picMkLst>
            <pc:docMk/>
            <pc:sldMk cId="3692017237" sldId="301"/>
            <ac:picMk id="4" creationId="{875EE92B-5972-824D-B8C7-90C3BEA3AB9A}"/>
          </ac:picMkLst>
        </pc:picChg>
        <pc:picChg chg="add del mod">
          <ac:chgData name="Guilherme Ruiz Ferreira" userId="6085ef24-5f45-458e-9504-bbbbae0289c0" providerId="ADAL" clId="{E36379CC-7694-5846-A486-C253F628C087}" dt="2023-11-03T17:18:15.649" v="6995" actId="478"/>
          <ac:picMkLst>
            <pc:docMk/>
            <pc:sldMk cId="3692017237" sldId="301"/>
            <ac:picMk id="5" creationId="{F515A22F-D9AA-EB43-A7FD-BCE8ED629EF2}"/>
          </ac:picMkLst>
        </pc:picChg>
        <pc:picChg chg="add mod">
          <ac:chgData name="Guilherme Ruiz Ferreira" userId="6085ef24-5f45-458e-9504-bbbbae0289c0" providerId="ADAL" clId="{E36379CC-7694-5846-A486-C253F628C087}" dt="2023-11-05T00:10:27.958" v="7635" actId="1440"/>
          <ac:picMkLst>
            <pc:docMk/>
            <pc:sldMk cId="3692017237" sldId="301"/>
            <ac:picMk id="10" creationId="{C1D5D22B-2370-B645-924B-9841FDD0563D}"/>
          </ac:picMkLst>
        </pc:picChg>
        <pc:picChg chg="add mod">
          <ac:chgData name="Guilherme Ruiz Ferreira" userId="6085ef24-5f45-458e-9504-bbbbae0289c0" providerId="ADAL" clId="{E36379CC-7694-5846-A486-C253F628C087}" dt="2023-11-05T00:10:22.743" v="7634" actId="1440"/>
          <ac:picMkLst>
            <pc:docMk/>
            <pc:sldMk cId="3692017237" sldId="301"/>
            <ac:picMk id="11" creationId="{021EA450-BE09-AA40-A5EA-8333513263D1}"/>
          </ac:picMkLst>
        </pc:picChg>
        <pc:picChg chg="add mod modCrop">
          <ac:chgData name="Guilherme Ruiz Ferreira" userId="6085ef24-5f45-458e-9504-bbbbae0289c0" providerId="ADAL" clId="{E36379CC-7694-5846-A486-C253F628C087}" dt="2023-11-05T00:10:11.011" v="7632" actId="1440"/>
          <ac:picMkLst>
            <pc:docMk/>
            <pc:sldMk cId="3692017237" sldId="301"/>
            <ac:picMk id="12" creationId="{03E2B0E2-1111-2346-BFEC-C0E8BA496856}"/>
          </ac:picMkLst>
        </pc:picChg>
        <pc:picChg chg="add del mod">
          <ac:chgData name="Guilherme Ruiz Ferreira" userId="6085ef24-5f45-458e-9504-bbbbae0289c0" providerId="ADAL" clId="{E36379CC-7694-5846-A486-C253F628C087}" dt="2023-11-05T00:05:26.686" v="7598" actId="21"/>
          <ac:picMkLst>
            <pc:docMk/>
            <pc:sldMk cId="3692017237" sldId="301"/>
            <ac:picMk id="21" creationId="{AAEB4363-E73D-8A45-A742-E7FCCB728447}"/>
          </ac:picMkLst>
        </pc:picChg>
        <pc:picChg chg="add mod">
          <ac:chgData name="Guilherme Ruiz Ferreira" userId="6085ef24-5f45-458e-9504-bbbbae0289c0" providerId="ADAL" clId="{E36379CC-7694-5846-A486-C253F628C087}" dt="2023-11-05T00:10:15.227" v="7633" actId="1440"/>
          <ac:picMkLst>
            <pc:docMk/>
            <pc:sldMk cId="3692017237" sldId="301"/>
            <ac:picMk id="22" creationId="{9DE2847E-AB71-3347-AB2D-A0F01B58DFB5}"/>
          </ac:picMkLst>
        </pc:picChg>
      </pc:sldChg>
      <pc:sldChg chg="addSp delSp modSp add mod">
        <pc:chgData name="Guilherme Ruiz Ferreira" userId="6085ef24-5f45-458e-9504-bbbbae0289c0" providerId="ADAL" clId="{E36379CC-7694-5846-A486-C253F628C087}" dt="2023-11-05T00:10:42.906" v="7637" actId="1440"/>
        <pc:sldMkLst>
          <pc:docMk/>
          <pc:sldMk cId="3123321336" sldId="302"/>
        </pc:sldMkLst>
        <pc:spChg chg="mod">
          <ac:chgData name="Guilherme Ruiz Ferreira" userId="6085ef24-5f45-458e-9504-bbbbae0289c0" providerId="ADAL" clId="{E36379CC-7694-5846-A486-C253F628C087}" dt="2023-11-05T00:09:19.509" v="7626" actId="14100"/>
          <ac:spMkLst>
            <pc:docMk/>
            <pc:sldMk cId="3123321336" sldId="302"/>
            <ac:spMk id="8" creationId="{A7EFB2D9-6A6B-7742-9165-E7AE73F5D1A1}"/>
          </ac:spMkLst>
        </pc:spChg>
        <pc:picChg chg="add del mod">
          <ac:chgData name="Guilherme Ruiz Ferreira" userId="6085ef24-5f45-458e-9504-bbbbae0289c0" providerId="ADAL" clId="{E36379CC-7694-5846-A486-C253F628C087}" dt="2023-11-05T00:09:32.926" v="7631" actId="478"/>
          <ac:picMkLst>
            <pc:docMk/>
            <pc:sldMk cId="3123321336" sldId="302"/>
            <ac:picMk id="3" creationId="{80F6945B-5869-3C47-A502-E15D53B8C98C}"/>
          </ac:picMkLst>
        </pc:picChg>
        <pc:picChg chg="mod modCrop">
          <ac:chgData name="Guilherme Ruiz Ferreira" userId="6085ef24-5f45-458e-9504-bbbbae0289c0" providerId="ADAL" clId="{E36379CC-7694-5846-A486-C253F628C087}" dt="2023-11-05T00:10:38.393" v="7636" actId="1440"/>
          <ac:picMkLst>
            <pc:docMk/>
            <pc:sldMk cId="3123321336" sldId="302"/>
            <ac:picMk id="4" creationId="{875EE92B-5972-824D-B8C7-90C3BEA3AB9A}"/>
          </ac:picMkLst>
        </pc:picChg>
        <pc:picChg chg="mod">
          <ac:chgData name="Guilherme Ruiz Ferreira" userId="6085ef24-5f45-458e-9504-bbbbae0289c0" providerId="ADAL" clId="{E36379CC-7694-5846-A486-C253F628C087}" dt="2023-11-05T00:10:42.906" v="7637" actId="1440"/>
          <ac:picMkLst>
            <pc:docMk/>
            <pc:sldMk cId="3123321336" sldId="302"/>
            <ac:picMk id="5" creationId="{F515A22F-D9AA-EB43-A7FD-BCE8ED629EF2}"/>
          </ac:picMkLst>
        </pc:picChg>
      </pc:sldChg>
      <pc:sldChg chg="addSp delSp modSp new mod">
        <pc:chgData name="Guilherme Ruiz Ferreira" userId="6085ef24-5f45-458e-9504-bbbbae0289c0" providerId="ADAL" clId="{E36379CC-7694-5846-A486-C253F628C087}" dt="2023-11-04T23:53:46.933" v="7434" actId="20577"/>
        <pc:sldMkLst>
          <pc:docMk/>
          <pc:sldMk cId="2293506181" sldId="303"/>
        </pc:sldMkLst>
        <pc:spChg chg="mod">
          <ac:chgData name="Guilherme Ruiz Ferreira" userId="6085ef24-5f45-458e-9504-bbbbae0289c0" providerId="ADAL" clId="{E36379CC-7694-5846-A486-C253F628C087}" dt="2023-11-04T23:31:46.131" v="7097" actId="20577"/>
          <ac:spMkLst>
            <pc:docMk/>
            <pc:sldMk cId="2293506181" sldId="303"/>
            <ac:spMk id="2" creationId="{8D10CE8D-E646-8F4D-AE3C-9A0FE189C21D}"/>
          </ac:spMkLst>
        </pc:spChg>
        <pc:spChg chg="del mod">
          <ac:chgData name="Guilherme Ruiz Ferreira" userId="6085ef24-5f45-458e-9504-bbbbae0289c0" providerId="ADAL" clId="{E36379CC-7694-5846-A486-C253F628C087}" dt="2023-11-04T23:35:11.800" v="7136" actId="12084"/>
          <ac:spMkLst>
            <pc:docMk/>
            <pc:sldMk cId="2293506181" sldId="303"/>
            <ac:spMk id="3" creationId="{3B53B3BB-9014-0449-9DA8-0ECEEB5E2AC6}"/>
          </ac:spMkLst>
        </pc:spChg>
        <pc:spChg chg="add del mod">
          <ac:chgData name="Guilherme Ruiz Ferreira" userId="6085ef24-5f45-458e-9504-bbbbae0289c0" providerId="ADAL" clId="{E36379CC-7694-5846-A486-C253F628C087}" dt="2023-11-04T23:35:39.304" v="7143" actId="478"/>
          <ac:spMkLst>
            <pc:docMk/>
            <pc:sldMk cId="2293506181" sldId="303"/>
            <ac:spMk id="4" creationId="{DAB24C19-4A0C-A84F-8831-95B2574AA84A}"/>
          </ac:spMkLst>
        </pc:spChg>
        <pc:graphicFrameChg chg="add mod modGraphic">
          <ac:chgData name="Guilherme Ruiz Ferreira" userId="6085ef24-5f45-458e-9504-bbbbae0289c0" providerId="ADAL" clId="{E36379CC-7694-5846-A486-C253F628C087}" dt="2023-11-04T23:53:46.933" v="7434" actId="20577"/>
          <ac:graphicFrameMkLst>
            <pc:docMk/>
            <pc:sldMk cId="2293506181" sldId="303"/>
            <ac:graphicFrameMk id="5" creationId="{A5AC1081-E8C9-3345-9831-EF72AFAA2CFC}"/>
          </ac:graphicFrameMkLst>
        </pc:graphicFrameChg>
        <pc:picChg chg="add mod">
          <ac:chgData name="Guilherme Ruiz Ferreira" userId="6085ef24-5f45-458e-9504-bbbbae0289c0" providerId="ADAL" clId="{E36379CC-7694-5846-A486-C253F628C087}" dt="2023-11-04T23:53:09.837" v="7421" actId="1440"/>
          <ac:picMkLst>
            <pc:docMk/>
            <pc:sldMk cId="2293506181" sldId="303"/>
            <ac:picMk id="6" creationId="{92DF42A8-B0DC-DD47-B5FF-005E5AD3C480}"/>
          </ac:picMkLst>
        </pc:picChg>
      </pc:sldChg>
      <pc:sldChg chg="addSp delSp modSp add mod">
        <pc:chgData name="Guilherme Ruiz Ferreira" userId="6085ef24-5f45-458e-9504-bbbbae0289c0" providerId="ADAL" clId="{E36379CC-7694-5846-A486-C253F628C087}" dt="2023-11-05T00:03:24.550" v="7589" actId="1076"/>
        <pc:sldMkLst>
          <pc:docMk/>
          <pc:sldMk cId="652263594" sldId="304"/>
        </pc:sldMkLst>
        <pc:spChg chg="del mod">
          <ac:chgData name="Guilherme Ruiz Ferreira" userId="6085ef24-5f45-458e-9504-bbbbae0289c0" providerId="ADAL" clId="{E36379CC-7694-5846-A486-C253F628C087}" dt="2023-11-04T23:54:12.523" v="7436" actId="12084"/>
          <ac:spMkLst>
            <pc:docMk/>
            <pc:sldMk cId="652263594" sldId="304"/>
            <ac:spMk id="3" creationId="{3B53B3BB-9014-0449-9DA8-0ECEEB5E2AC6}"/>
          </ac:spMkLst>
        </pc:spChg>
        <pc:graphicFrameChg chg="add mod modGraphic">
          <ac:chgData name="Guilherme Ruiz Ferreira" userId="6085ef24-5f45-458e-9504-bbbbae0289c0" providerId="ADAL" clId="{E36379CC-7694-5846-A486-C253F628C087}" dt="2023-11-05T00:03:18.694" v="7588" actId="14100"/>
          <ac:graphicFrameMkLst>
            <pc:docMk/>
            <pc:sldMk cId="652263594" sldId="304"/>
            <ac:graphicFrameMk id="6" creationId="{4E6E0322-08E5-894B-B897-8DC0DC63A81A}"/>
          </ac:graphicFrameMkLst>
        </pc:graphicFrameChg>
        <pc:picChg chg="add del">
          <ac:chgData name="Guilherme Ruiz Ferreira" userId="6085ef24-5f45-458e-9504-bbbbae0289c0" providerId="ADAL" clId="{E36379CC-7694-5846-A486-C253F628C087}" dt="2023-11-04T23:49:34.406" v="7361"/>
          <ac:picMkLst>
            <pc:docMk/>
            <pc:sldMk cId="652263594" sldId="304"/>
            <ac:picMk id="4" creationId="{CDC59A3B-4073-F740-BC37-F6351EF7C291}"/>
          </ac:picMkLst>
        </pc:picChg>
        <pc:picChg chg="add mod">
          <ac:chgData name="Guilherme Ruiz Ferreira" userId="6085ef24-5f45-458e-9504-bbbbae0289c0" providerId="ADAL" clId="{E36379CC-7694-5846-A486-C253F628C087}" dt="2023-11-05T00:03:24.550" v="7589" actId="1076"/>
          <ac:picMkLst>
            <pc:docMk/>
            <pc:sldMk cId="652263594" sldId="304"/>
            <ac:picMk id="5" creationId="{B9D50E64-6B80-A445-9685-5334C4F209CC}"/>
          </ac:picMkLst>
        </pc:picChg>
      </pc:sldChg>
      <pc:sldChg chg="modSp new del mod">
        <pc:chgData name="Guilherme Ruiz Ferreira" userId="6085ef24-5f45-458e-9504-bbbbae0289c0" providerId="ADAL" clId="{E36379CC-7694-5846-A486-C253F628C087}" dt="2023-11-05T20:53:29.191" v="7918" actId="2696"/>
        <pc:sldMkLst>
          <pc:docMk/>
          <pc:sldMk cId="1668626523" sldId="305"/>
        </pc:sldMkLst>
        <pc:spChg chg="mod">
          <ac:chgData name="Guilherme Ruiz Ferreira" userId="6085ef24-5f45-458e-9504-bbbbae0289c0" providerId="ADAL" clId="{E36379CC-7694-5846-A486-C253F628C087}" dt="2023-11-05T20:47:51.343" v="7722" actId="20577"/>
          <ac:spMkLst>
            <pc:docMk/>
            <pc:sldMk cId="1668626523" sldId="305"/>
            <ac:spMk id="2" creationId="{146C840F-024A-474A-A2D7-69F6404D95B0}"/>
          </ac:spMkLst>
        </pc:spChg>
        <pc:spChg chg="mod">
          <ac:chgData name="Guilherme Ruiz Ferreira" userId="6085ef24-5f45-458e-9504-bbbbae0289c0" providerId="ADAL" clId="{E36379CC-7694-5846-A486-C253F628C087}" dt="2023-11-05T20:48:02.731" v="7742" actId="20577"/>
          <ac:spMkLst>
            <pc:docMk/>
            <pc:sldMk cId="1668626523" sldId="305"/>
            <ac:spMk id="3" creationId="{D28441E6-E4CE-1342-8A6B-71D99A326B34}"/>
          </ac:spMkLst>
        </pc:spChg>
      </pc:sldChg>
      <pc:sldChg chg="modSp add mod">
        <pc:chgData name="Guilherme Ruiz Ferreira" userId="6085ef24-5f45-458e-9504-bbbbae0289c0" providerId="ADAL" clId="{E36379CC-7694-5846-A486-C253F628C087}" dt="2023-11-05T21:48:47.063" v="10070" actId="255"/>
        <pc:sldMkLst>
          <pc:docMk/>
          <pc:sldMk cId="3576173441" sldId="305"/>
        </pc:sldMkLst>
        <pc:spChg chg="mod">
          <ac:chgData name="Guilherme Ruiz Ferreira" userId="6085ef24-5f45-458e-9504-bbbbae0289c0" providerId="ADAL" clId="{E36379CC-7694-5846-A486-C253F628C087}" dt="2023-11-05T21:31:19.613" v="8965" actId="20577"/>
          <ac:spMkLst>
            <pc:docMk/>
            <pc:sldMk cId="3576173441" sldId="305"/>
            <ac:spMk id="2" creationId="{A50A322E-1A73-2C4D-A351-BB75306FF490}"/>
          </ac:spMkLst>
        </pc:spChg>
        <pc:spChg chg="mod">
          <ac:chgData name="Guilherme Ruiz Ferreira" userId="6085ef24-5f45-458e-9504-bbbbae0289c0" providerId="ADAL" clId="{E36379CC-7694-5846-A486-C253F628C087}" dt="2023-11-05T21:48:47.063" v="10070" actId="255"/>
          <ac:spMkLst>
            <pc:docMk/>
            <pc:sldMk cId="3576173441" sldId="305"/>
            <ac:spMk id="3" creationId="{EFE091E3-6D32-554B-9F49-FE387D3E6A0E}"/>
          </ac:spMkLst>
        </pc:spChg>
      </pc:sldChg>
    </pc:docChg>
  </pc:docChgLst>
  <pc:docChgLst>
    <pc:chgData name="Guilherme Ruiz Ferreira" userId="6085ef24-5f45-458e-9504-bbbbae0289c0" providerId="ADAL" clId="{BDB25BB1-90B0-A14C-863C-54654C1C8917}"/>
    <pc:docChg chg="undo custSel addSld delSld modSld">
      <pc:chgData name="Guilherme Ruiz Ferreira" userId="6085ef24-5f45-458e-9504-bbbbae0289c0" providerId="ADAL" clId="{BDB25BB1-90B0-A14C-863C-54654C1C8917}" dt="2023-11-21T17:13:57.611" v="1322" actId="404"/>
      <pc:docMkLst>
        <pc:docMk/>
      </pc:docMkLst>
      <pc:sldChg chg="del">
        <pc:chgData name="Guilherme Ruiz Ferreira" userId="6085ef24-5f45-458e-9504-bbbbae0289c0" providerId="ADAL" clId="{BDB25BB1-90B0-A14C-863C-54654C1C8917}" dt="2023-11-21T15:01:46.910" v="10" actId="2696"/>
        <pc:sldMkLst>
          <pc:docMk/>
          <pc:sldMk cId="2856462621" sldId="260"/>
        </pc:sldMkLst>
      </pc:sldChg>
      <pc:sldChg chg="del">
        <pc:chgData name="Guilherme Ruiz Ferreira" userId="6085ef24-5f45-458e-9504-bbbbae0289c0" providerId="ADAL" clId="{BDB25BB1-90B0-A14C-863C-54654C1C8917}" dt="2023-11-21T15:02:23.011" v="16" actId="2696"/>
        <pc:sldMkLst>
          <pc:docMk/>
          <pc:sldMk cId="3160265867" sldId="261"/>
        </pc:sldMkLst>
      </pc:sldChg>
      <pc:sldChg chg="modSp mod">
        <pc:chgData name="Guilherme Ruiz Ferreira" userId="6085ef24-5f45-458e-9504-bbbbae0289c0" providerId="ADAL" clId="{BDB25BB1-90B0-A14C-863C-54654C1C8917}" dt="2023-11-21T17:13:57.611" v="1322" actId="404"/>
        <pc:sldMkLst>
          <pc:docMk/>
          <pc:sldMk cId="2858708544" sldId="266"/>
        </pc:sldMkLst>
        <pc:spChg chg="mod">
          <ac:chgData name="Guilherme Ruiz Ferreira" userId="6085ef24-5f45-458e-9504-bbbbae0289c0" providerId="ADAL" clId="{BDB25BB1-90B0-A14C-863C-54654C1C8917}" dt="2023-11-21T17:13:57.611" v="1322" actId="404"/>
          <ac:spMkLst>
            <pc:docMk/>
            <pc:sldMk cId="2858708544" sldId="266"/>
            <ac:spMk id="2" creationId="{DDEA8DAD-B2B9-2B40-B94E-551BFE4917D7}"/>
          </ac:spMkLst>
        </pc:spChg>
        <pc:spChg chg="mod">
          <ac:chgData name="Guilherme Ruiz Ferreira" userId="6085ef24-5f45-458e-9504-bbbbae0289c0" providerId="ADAL" clId="{BDB25BB1-90B0-A14C-863C-54654C1C8917}" dt="2023-11-21T15:18:40.244" v="247" actId="20577"/>
          <ac:spMkLst>
            <pc:docMk/>
            <pc:sldMk cId="2858708544" sldId="266"/>
            <ac:spMk id="3" creationId="{FF30BE08-E8F3-B744-B291-D613C50B6480}"/>
          </ac:spMkLst>
        </pc:spChg>
      </pc:sldChg>
      <pc:sldChg chg="del">
        <pc:chgData name="Guilherme Ruiz Ferreira" userId="6085ef24-5f45-458e-9504-bbbbae0289c0" providerId="ADAL" clId="{BDB25BB1-90B0-A14C-863C-54654C1C8917}" dt="2023-11-21T15:17:15.541" v="242" actId="2696"/>
        <pc:sldMkLst>
          <pc:docMk/>
          <pc:sldMk cId="3030034454" sldId="267"/>
        </pc:sldMkLst>
      </pc:sldChg>
      <pc:sldChg chg="del">
        <pc:chgData name="Guilherme Ruiz Ferreira" userId="6085ef24-5f45-458e-9504-bbbbae0289c0" providerId="ADAL" clId="{BDB25BB1-90B0-A14C-863C-54654C1C8917}" dt="2023-11-21T15:02:24.346" v="17" actId="2696"/>
        <pc:sldMkLst>
          <pc:docMk/>
          <pc:sldMk cId="2789054648" sldId="269"/>
        </pc:sldMkLst>
      </pc:sldChg>
      <pc:sldChg chg="delSp modSp mod">
        <pc:chgData name="Guilherme Ruiz Ferreira" userId="6085ef24-5f45-458e-9504-bbbbae0289c0" providerId="ADAL" clId="{BDB25BB1-90B0-A14C-863C-54654C1C8917}" dt="2023-11-21T15:02:16.075" v="15" actId="1076"/>
        <pc:sldMkLst>
          <pc:docMk/>
          <pc:sldMk cId="340907231" sldId="272"/>
        </pc:sldMkLst>
        <pc:spChg chg="mod">
          <ac:chgData name="Guilherme Ruiz Ferreira" userId="6085ef24-5f45-458e-9504-bbbbae0289c0" providerId="ADAL" clId="{BDB25BB1-90B0-A14C-863C-54654C1C8917}" dt="2023-11-21T15:02:16.075" v="15" actId="1076"/>
          <ac:spMkLst>
            <pc:docMk/>
            <pc:sldMk cId="340907231" sldId="272"/>
            <ac:spMk id="3" creationId="{B3F83164-4F38-974B-8F72-787FEA872D98}"/>
          </ac:spMkLst>
        </pc:spChg>
        <pc:spChg chg="del">
          <ac:chgData name="Guilherme Ruiz Ferreira" userId="6085ef24-5f45-458e-9504-bbbbae0289c0" providerId="ADAL" clId="{BDB25BB1-90B0-A14C-863C-54654C1C8917}" dt="2023-11-21T15:02:08.835" v="14" actId="478"/>
          <ac:spMkLst>
            <pc:docMk/>
            <pc:sldMk cId="340907231" sldId="272"/>
            <ac:spMk id="4" creationId="{1ABAA1EA-B3CD-2444-B8B5-DDC365D41395}"/>
          </ac:spMkLst>
        </pc:spChg>
      </pc:sldChg>
      <pc:sldChg chg="del">
        <pc:chgData name="Guilherme Ruiz Ferreira" userId="6085ef24-5f45-458e-9504-bbbbae0289c0" providerId="ADAL" clId="{BDB25BB1-90B0-A14C-863C-54654C1C8917}" dt="2023-11-21T15:01:47.896" v="11" actId="2696"/>
        <pc:sldMkLst>
          <pc:docMk/>
          <pc:sldMk cId="3215640621" sldId="274"/>
        </pc:sldMkLst>
      </pc:sldChg>
      <pc:sldChg chg="del">
        <pc:chgData name="Guilherme Ruiz Ferreira" userId="6085ef24-5f45-458e-9504-bbbbae0289c0" providerId="ADAL" clId="{BDB25BB1-90B0-A14C-863C-54654C1C8917}" dt="2023-11-21T15:02:33.402" v="18" actId="2696"/>
        <pc:sldMkLst>
          <pc:docMk/>
          <pc:sldMk cId="724324745" sldId="275"/>
        </pc:sldMkLst>
      </pc:sldChg>
      <pc:sldChg chg="del">
        <pc:chgData name="Guilherme Ruiz Ferreira" userId="6085ef24-5f45-458e-9504-bbbbae0289c0" providerId="ADAL" clId="{BDB25BB1-90B0-A14C-863C-54654C1C8917}" dt="2023-11-21T15:01:39.507" v="7" actId="2696"/>
        <pc:sldMkLst>
          <pc:docMk/>
          <pc:sldMk cId="2693580002" sldId="283"/>
        </pc:sldMkLst>
      </pc:sldChg>
      <pc:sldChg chg="del">
        <pc:chgData name="Guilherme Ruiz Ferreira" userId="6085ef24-5f45-458e-9504-bbbbae0289c0" providerId="ADAL" clId="{BDB25BB1-90B0-A14C-863C-54654C1C8917}" dt="2023-11-21T15:01:37.860" v="4" actId="2696"/>
        <pc:sldMkLst>
          <pc:docMk/>
          <pc:sldMk cId="1584455005" sldId="284"/>
        </pc:sldMkLst>
      </pc:sldChg>
      <pc:sldChg chg="del">
        <pc:chgData name="Guilherme Ruiz Ferreira" userId="6085ef24-5f45-458e-9504-bbbbae0289c0" providerId="ADAL" clId="{BDB25BB1-90B0-A14C-863C-54654C1C8917}" dt="2023-11-21T15:01:38.350" v="5" actId="2696"/>
        <pc:sldMkLst>
          <pc:docMk/>
          <pc:sldMk cId="4027373799" sldId="285"/>
        </pc:sldMkLst>
      </pc:sldChg>
      <pc:sldChg chg="del">
        <pc:chgData name="Guilherme Ruiz Ferreira" userId="6085ef24-5f45-458e-9504-bbbbae0289c0" providerId="ADAL" clId="{BDB25BB1-90B0-A14C-863C-54654C1C8917}" dt="2023-11-21T15:01:40.056" v="8" actId="2696"/>
        <pc:sldMkLst>
          <pc:docMk/>
          <pc:sldMk cId="3004058817" sldId="286"/>
        </pc:sldMkLst>
      </pc:sldChg>
      <pc:sldChg chg="del">
        <pc:chgData name="Guilherme Ruiz Ferreira" userId="6085ef24-5f45-458e-9504-bbbbae0289c0" providerId="ADAL" clId="{BDB25BB1-90B0-A14C-863C-54654C1C8917}" dt="2023-11-21T15:01:41.025" v="9" actId="2696"/>
        <pc:sldMkLst>
          <pc:docMk/>
          <pc:sldMk cId="4002158161" sldId="287"/>
        </pc:sldMkLst>
      </pc:sldChg>
      <pc:sldChg chg="del">
        <pc:chgData name="Guilherme Ruiz Ferreira" userId="6085ef24-5f45-458e-9504-bbbbae0289c0" providerId="ADAL" clId="{BDB25BB1-90B0-A14C-863C-54654C1C8917}" dt="2023-11-21T15:01:38.673" v="6" actId="2696"/>
        <pc:sldMkLst>
          <pc:docMk/>
          <pc:sldMk cId="4133658298" sldId="288"/>
        </pc:sldMkLst>
      </pc:sldChg>
      <pc:sldChg chg="modSp mod">
        <pc:chgData name="Guilherme Ruiz Ferreira" userId="6085ef24-5f45-458e-9504-bbbbae0289c0" providerId="ADAL" clId="{BDB25BB1-90B0-A14C-863C-54654C1C8917}" dt="2023-11-21T15:03:57.357" v="63" actId="20577"/>
        <pc:sldMkLst>
          <pc:docMk/>
          <pc:sldMk cId="1895759289" sldId="290"/>
        </pc:sldMkLst>
        <pc:spChg chg="mod">
          <ac:chgData name="Guilherme Ruiz Ferreira" userId="6085ef24-5f45-458e-9504-bbbbae0289c0" providerId="ADAL" clId="{BDB25BB1-90B0-A14C-863C-54654C1C8917}" dt="2023-11-21T15:03:57.357" v="63" actId="20577"/>
          <ac:spMkLst>
            <pc:docMk/>
            <pc:sldMk cId="1895759289" sldId="290"/>
            <ac:spMk id="3" creationId="{8FD1A841-B1CB-884D-885B-5BC14C7DE5E4}"/>
          </ac:spMkLst>
        </pc:spChg>
      </pc:sldChg>
      <pc:sldChg chg="addSp delSp modSp mod">
        <pc:chgData name="Guilherme Ruiz Ferreira" userId="6085ef24-5f45-458e-9504-bbbbae0289c0" providerId="ADAL" clId="{BDB25BB1-90B0-A14C-863C-54654C1C8917}" dt="2023-11-21T15:16:44.544" v="241" actId="20577"/>
        <pc:sldMkLst>
          <pc:docMk/>
          <pc:sldMk cId="4008674776" sldId="293"/>
        </pc:sldMkLst>
        <pc:spChg chg="add del mod">
          <ac:chgData name="Guilherme Ruiz Ferreira" userId="6085ef24-5f45-458e-9504-bbbbae0289c0" providerId="ADAL" clId="{BDB25BB1-90B0-A14C-863C-54654C1C8917}" dt="2023-11-21T15:16:44.544" v="241" actId="20577"/>
          <ac:spMkLst>
            <pc:docMk/>
            <pc:sldMk cId="4008674776" sldId="293"/>
            <ac:spMk id="9" creationId="{ED990EC4-F6DE-F042-B3A4-0928845CAFE3}"/>
          </ac:spMkLst>
        </pc:spChg>
        <pc:spChg chg="mod">
          <ac:chgData name="Guilherme Ruiz Ferreira" userId="6085ef24-5f45-458e-9504-bbbbae0289c0" providerId="ADAL" clId="{BDB25BB1-90B0-A14C-863C-54654C1C8917}" dt="2023-11-21T15:15:27.329" v="231" actId="20577"/>
          <ac:spMkLst>
            <pc:docMk/>
            <pc:sldMk cId="4008674776" sldId="293"/>
            <ac:spMk id="12" creationId="{20452816-F2E3-1E4A-B6A1-48C68AF6B68A}"/>
          </ac:spMkLst>
        </pc:spChg>
        <pc:picChg chg="mod">
          <ac:chgData name="Guilherme Ruiz Ferreira" userId="6085ef24-5f45-458e-9504-bbbbae0289c0" providerId="ADAL" clId="{BDB25BB1-90B0-A14C-863C-54654C1C8917}" dt="2023-11-21T15:16:06.885" v="233" actId="14826"/>
          <ac:picMkLst>
            <pc:docMk/>
            <pc:sldMk cId="4008674776" sldId="293"/>
            <ac:picMk id="7" creationId="{3A443022-6909-F842-8AC5-0EA89DBC4655}"/>
          </ac:picMkLst>
        </pc:picChg>
        <pc:picChg chg="mod">
          <ac:chgData name="Guilherme Ruiz Ferreira" userId="6085ef24-5f45-458e-9504-bbbbae0289c0" providerId="ADAL" clId="{BDB25BB1-90B0-A14C-863C-54654C1C8917}" dt="2023-11-21T15:15:44.033" v="232" actId="14826"/>
          <ac:picMkLst>
            <pc:docMk/>
            <pc:sldMk cId="4008674776" sldId="293"/>
            <ac:picMk id="8" creationId="{E110A48A-32E6-DA4F-9DBD-62CC49D74F41}"/>
          </ac:picMkLst>
        </pc:picChg>
      </pc:sldChg>
      <pc:sldChg chg="del">
        <pc:chgData name="Guilherme Ruiz Ferreira" userId="6085ef24-5f45-458e-9504-bbbbae0289c0" providerId="ADAL" clId="{BDB25BB1-90B0-A14C-863C-54654C1C8917}" dt="2023-11-21T15:04:58.043" v="65" actId="2696"/>
        <pc:sldMkLst>
          <pc:docMk/>
          <pc:sldMk cId="3210595819" sldId="295"/>
        </pc:sldMkLst>
      </pc:sldChg>
      <pc:sldChg chg="del">
        <pc:chgData name="Guilherme Ruiz Ferreira" userId="6085ef24-5f45-458e-9504-bbbbae0289c0" providerId="ADAL" clId="{BDB25BB1-90B0-A14C-863C-54654C1C8917}" dt="2023-11-21T15:04:58.461" v="66" actId="2696"/>
        <pc:sldMkLst>
          <pc:docMk/>
          <pc:sldMk cId="697734808" sldId="296"/>
        </pc:sldMkLst>
      </pc:sldChg>
      <pc:sldChg chg="del">
        <pc:chgData name="Guilherme Ruiz Ferreira" userId="6085ef24-5f45-458e-9504-bbbbae0289c0" providerId="ADAL" clId="{BDB25BB1-90B0-A14C-863C-54654C1C8917}" dt="2023-11-21T15:04:58.893" v="67" actId="2696"/>
        <pc:sldMkLst>
          <pc:docMk/>
          <pc:sldMk cId="1009590815" sldId="297"/>
        </pc:sldMkLst>
      </pc:sldChg>
      <pc:sldChg chg="modSp mod">
        <pc:chgData name="Guilherme Ruiz Ferreira" userId="6085ef24-5f45-458e-9504-bbbbae0289c0" providerId="ADAL" clId="{BDB25BB1-90B0-A14C-863C-54654C1C8917}" dt="2023-11-21T15:04:32.216" v="64" actId="20577"/>
        <pc:sldMkLst>
          <pc:docMk/>
          <pc:sldMk cId="1491278183" sldId="298"/>
        </pc:sldMkLst>
        <pc:spChg chg="mod">
          <ac:chgData name="Guilherme Ruiz Ferreira" userId="6085ef24-5f45-458e-9504-bbbbae0289c0" providerId="ADAL" clId="{BDB25BB1-90B0-A14C-863C-54654C1C8917}" dt="2023-11-21T15:04:32.216" v="64" actId="20577"/>
          <ac:spMkLst>
            <pc:docMk/>
            <pc:sldMk cId="1491278183" sldId="298"/>
            <ac:spMk id="2" creationId="{5266A873-C622-0444-9455-55BB46D6FBD9}"/>
          </ac:spMkLst>
        </pc:spChg>
      </pc:sldChg>
      <pc:sldChg chg="del">
        <pc:chgData name="Guilherme Ruiz Ferreira" userId="6085ef24-5f45-458e-9504-bbbbae0289c0" providerId="ADAL" clId="{BDB25BB1-90B0-A14C-863C-54654C1C8917}" dt="2023-11-21T15:04:59.697" v="68" actId="2696"/>
        <pc:sldMkLst>
          <pc:docMk/>
          <pc:sldMk cId="3436737955" sldId="299"/>
        </pc:sldMkLst>
      </pc:sldChg>
      <pc:sldChg chg="modSp mod">
        <pc:chgData name="Guilherme Ruiz Ferreira" userId="6085ef24-5f45-458e-9504-bbbbae0289c0" providerId="ADAL" clId="{BDB25BB1-90B0-A14C-863C-54654C1C8917}" dt="2023-11-21T15:38:45.908" v="1115" actId="20577"/>
        <pc:sldMkLst>
          <pc:docMk/>
          <pc:sldMk cId="602925664" sldId="300"/>
        </pc:sldMkLst>
        <pc:spChg chg="mod">
          <ac:chgData name="Guilherme Ruiz Ferreira" userId="6085ef24-5f45-458e-9504-bbbbae0289c0" providerId="ADAL" clId="{BDB25BB1-90B0-A14C-863C-54654C1C8917}" dt="2023-11-21T15:07:45.843" v="151" actId="1076"/>
          <ac:spMkLst>
            <pc:docMk/>
            <pc:sldMk cId="602925664" sldId="300"/>
            <ac:spMk id="7" creationId="{121A1465-A9C8-8B43-8FED-F0A05EC62D36}"/>
          </ac:spMkLst>
        </pc:spChg>
        <pc:graphicFrameChg chg="mod">
          <ac:chgData name="Guilherme Ruiz Ferreira" userId="6085ef24-5f45-458e-9504-bbbbae0289c0" providerId="ADAL" clId="{BDB25BB1-90B0-A14C-863C-54654C1C8917}" dt="2023-11-21T15:05:05.994" v="69" actId="20577"/>
          <ac:graphicFrameMkLst>
            <pc:docMk/>
            <pc:sldMk cId="602925664" sldId="300"/>
            <ac:graphicFrameMk id="4" creationId="{F1B4EB6A-EB8B-044C-A6BA-80BA57B6B007}"/>
          </ac:graphicFrameMkLst>
        </pc:graphicFrameChg>
        <pc:graphicFrameChg chg="mod modGraphic">
          <ac:chgData name="Guilherme Ruiz Ferreira" userId="6085ef24-5f45-458e-9504-bbbbae0289c0" providerId="ADAL" clId="{BDB25BB1-90B0-A14C-863C-54654C1C8917}" dt="2023-11-21T15:38:45.908" v="1115" actId="20577"/>
          <ac:graphicFrameMkLst>
            <pc:docMk/>
            <pc:sldMk cId="602925664" sldId="300"/>
            <ac:graphicFrameMk id="6" creationId="{B7762A92-3F77-9446-B882-ED42D6B8F40C}"/>
          </ac:graphicFrameMkLst>
        </pc:graphicFrameChg>
      </pc:sldChg>
      <pc:sldChg chg="del">
        <pc:chgData name="Guilherme Ruiz Ferreira" userId="6085ef24-5f45-458e-9504-bbbbae0289c0" providerId="ADAL" clId="{BDB25BB1-90B0-A14C-863C-54654C1C8917}" dt="2023-11-21T15:01:36.141" v="2" actId="2696"/>
        <pc:sldMkLst>
          <pc:docMk/>
          <pc:sldMk cId="3692017237" sldId="301"/>
        </pc:sldMkLst>
      </pc:sldChg>
      <pc:sldChg chg="del">
        <pc:chgData name="Guilherme Ruiz Ferreira" userId="6085ef24-5f45-458e-9504-bbbbae0289c0" providerId="ADAL" clId="{BDB25BB1-90B0-A14C-863C-54654C1C8917}" dt="2023-11-21T15:01:36.745" v="3" actId="2696"/>
        <pc:sldMkLst>
          <pc:docMk/>
          <pc:sldMk cId="3123321336" sldId="302"/>
        </pc:sldMkLst>
      </pc:sldChg>
      <pc:sldChg chg="del">
        <pc:chgData name="Guilherme Ruiz Ferreira" userId="6085ef24-5f45-458e-9504-bbbbae0289c0" providerId="ADAL" clId="{BDB25BB1-90B0-A14C-863C-54654C1C8917}" dt="2023-11-21T15:01:34.296" v="0" actId="2696"/>
        <pc:sldMkLst>
          <pc:docMk/>
          <pc:sldMk cId="2293506181" sldId="303"/>
        </pc:sldMkLst>
      </pc:sldChg>
      <pc:sldChg chg="del">
        <pc:chgData name="Guilherme Ruiz Ferreira" userId="6085ef24-5f45-458e-9504-bbbbae0289c0" providerId="ADAL" clId="{BDB25BB1-90B0-A14C-863C-54654C1C8917}" dt="2023-11-21T15:01:35.060" v="1" actId="2696"/>
        <pc:sldMkLst>
          <pc:docMk/>
          <pc:sldMk cId="652263594" sldId="304"/>
        </pc:sldMkLst>
      </pc:sldChg>
      <pc:sldChg chg="modSp mod">
        <pc:chgData name="Guilherme Ruiz Ferreira" userId="6085ef24-5f45-458e-9504-bbbbae0289c0" providerId="ADAL" clId="{BDB25BB1-90B0-A14C-863C-54654C1C8917}" dt="2023-11-21T15:53:15.051" v="1258" actId="20577"/>
        <pc:sldMkLst>
          <pc:docMk/>
          <pc:sldMk cId="3576173441" sldId="305"/>
        </pc:sldMkLst>
        <pc:spChg chg="mod">
          <ac:chgData name="Guilherme Ruiz Ferreira" userId="6085ef24-5f45-458e-9504-bbbbae0289c0" providerId="ADAL" clId="{BDB25BB1-90B0-A14C-863C-54654C1C8917}" dt="2023-11-21T15:53:15.051" v="1258" actId="20577"/>
          <ac:spMkLst>
            <pc:docMk/>
            <pc:sldMk cId="3576173441" sldId="305"/>
            <ac:spMk id="3" creationId="{EFE091E3-6D32-554B-9F49-FE387D3E6A0E}"/>
          </ac:spMkLst>
        </pc:spChg>
      </pc:sldChg>
      <pc:sldChg chg="addSp delSp modSp new mod">
        <pc:chgData name="Guilherme Ruiz Ferreira" userId="6085ef24-5f45-458e-9504-bbbbae0289c0" providerId="ADAL" clId="{BDB25BB1-90B0-A14C-863C-54654C1C8917}" dt="2023-11-21T15:59:06.138" v="1289" actId="1076"/>
        <pc:sldMkLst>
          <pc:docMk/>
          <pc:sldMk cId="855191605" sldId="306"/>
        </pc:sldMkLst>
        <pc:spChg chg="mod">
          <ac:chgData name="Guilherme Ruiz Ferreira" userId="6085ef24-5f45-458e-9504-bbbbae0289c0" providerId="ADAL" clId="{BDB25BB1-90B0-A14C-863C-54654C1C8917}" dt="2023-11-21T15:58:53.714" v="1288" actId="14100"/>
          <ac:spMkLst>
            <pc:docMk/>
            <pc:sldMk cId="855191605" sldId="306"/>
            <ac:spMk id="2" creationId="{539ABEE3-036F-D84E-21FF-F2328DCDD117}"/>
          </ac:spMkLst>
        </pc:spChg>
        <pc:spChg chg="add del">
          <ac:chgData name="Guilherme Ruiz Ferreira" userId="6085ef24-5f45-458e-9504-bbbbae0289c0" providerId="ADAL" clId="{BDB25BB1-90B0-A14C-863C-54654C1C8917}" dt="2023-11-21T15:20:07.472" v="279"/>
          <ac:spMkLst>
            <pc:docMk/>
            <pc:sldMk cId="855191605" sldId="306"/>
            <ac:spMk id="3" creationId="{25402A5C-3B8A-F68E-39C7-4D669A74138A}"/>
          </ac:spMkLst>
        </pc:spChg>
        <pc:spChg chg="add del mod">
          <ac:chgData name="Guilherme Ruiz Ferreira" userId="6085ef24-5f45-458e-9504-bbbbae0289c0" providerId="ADAL" clId="{BDB25BB1-90B0-A14C-863C-54654C1C8917}" dt="2023-11-21T15:19:46.890" v="276"/>
          <ac:spMkLst>
            <pc:docMk/>
            <pc:sldMk cId="855191605" sldId="306"/>
            <ac:spMk id="4" creationId="{38E7BB36-5686-2251-68FA-5D4DBD735771}"/>
          </ac:spMkLst>
        </pc:spChg>
        <pc:spChg chg="add del">
          <ac:chgData name="Guilherme Ruiz Ferreira" userId="6085ef24-5f45-458e-9504-bbbbae0289c0" providerId="ADAL" clId="{BDB25BB1-90B0-A14C-863C-54654C1C8917}" dt="2023-11-21T15:19:52.145" v="278"/>
          <ac:spMkLst>
            <pc:docMk/>
            <pc:sldMk cId="855191605" sldId="306"/>
            <ac:spMk id="5" creationId="{2760690C-D6DE-3E56-05B9-7D2F08BC89C8}"/>
          </ac:spMkLst>
        </pc:spChg>
        <pc:spChg chg="add mod">
          <ac:chgData name="Guilherme Ruiz Ferreira" userId="6085ef24-5f45-458e-9504-bbbbae0289c0" providerId="ADAL" clId="{BDB25BB1-90B0-A14C-863C-54654C1C8917}" dt="2023-11-21T15:59:06.138" v="1289" actId="1076"/>
          <ac:spMkLst>
            <pc:docMk/>
            <pc:sldMk cId="855191605" sldId="306"/>
            <ac:spMk id="10" creationId="{FF2ED6E2-EE16-DBBA-0F68-9F1FF45A0ECE}"/>
          </ac:spMkLst>
        </pc:spChg>
        <pc:picChg chg="add mod modCrop">
          <ac:chgData name="Guilherme Ruiz Ferreira" userId="6085ef24-5f45-458e-9504-bbbbae0289c0" providerId="ADAL" clId="{BDB25BB1-90B0-A14C-863C-54654C1C8917}" dt="2023-11-21T15:56:40.989" v="1277" actId="1076"/>
          <ac:picMkLst>
            <pc:docMk/>
            <pc:sldMk cId="855191605" sldId="306"/>
            <ac:picMk id="7" creationId="{84CECA3E-5B65-C5FD-8903-198FF9EC578D}"/>
          </ac:picMkLst>
        </pc:picChg>
        <pc:picChg chg="add mod modCrop">
          <ac:chgData name="Guilherme Ruiz Ferreira" userId="6085ef24-5f45-458e-9504-bbbbae0289c0" providerId="ADAL" clId="{BDB25BB1-90B0-A14C-863C-54654C1C8917}" dt="2023-11-21T15:56:44.073" v="1278" actId="1076"/>
          <ac:picMkLst>
            <pc:docMk/>
            <pc:sldMk cId="855191605" sldId="306"/>
            <ac:picMk id="9" creationId="{524509B8-98DA-5AC4-531E-4DA3AF8D7186}"/>
          </ac:picMkLst>
        </pc:picChg>
      </pc:sldChg>
      <pc:sldChg chg="addSp delSp modSp new mod setBg">
        <pc:chgData name="Guilherme Ruiz Ferreira" userId="6085ef24-5f45-458e-9504-bbbbae0289c0" providerId="ADAL" clId="{BDB25BB1-90B0-A14C-863C-54654C1C8917}" dt="2023-11-21T15:48:12.097" v="1118" actId="1076"/>
        <pc:sldMkLst>
          <pc:docMk/>
          <pc:sldMk cId="369835858" sldId="307"/>
        </pc:sldMkLst>
        <pc:spChg chg="mod">
          <ac:chgData name="Guilherme Ruiz Ferreira" userId="6085ef24-5f45-458e-9504-bbbbae0289c0" providerId="ADAL" clId="{BDB25BB1-90B0-A14C-863C-54654C1C8917}" dt="2023-11-21T15:48:01.201" v="1117" actId="26606"/>
          <ac:spMkLst>
            <pc:docMk/>
            <pc:sldMk cId="369835858" sldId="307"/>
            <ac:spMk id="2" creationId="{562880C4-D3C2-5C14-6800-DDF23D9F155D}"/>
          </ac:spMkLst>
        </pc:spChg>
        <pc:spChg chg="del">
          <ac:chgData name="Guilherme Ruiz Ferreira" userId="6085ef24-5f45-458e-9504-bbbbae0289c0" providerId="ADAL" clId="{BDB25BB1-90B0-A14C-863C-54654C1C8917}" dt="2023-11-21T15:47:48.924" v="1116"/>
          <ac:spMkLst>
            <pc:docMk/>
            <pc:sldMk cId="369835858" sldId="307"/>
            <ac:spMk id="3" creationId="{9B25BC80-0455-4E74-3659-11B345734F6B}"/>
          </ac:spMkLst>
        </pc:spChg>
        <pc:spChg chg="add">
          <ac:chgData name="Guilherme Ruiz Ferreira" userId="6085ef24-5f45-458e-9504-bbbbae0289c0" providerId="ADAL" clId="{BDB25BB1-90B0-A14C-863C-54654C1C8917}" dt="2023-11-21T15:48:01.201" v="1117" actId="26606"/>
          <ac:spMkLst>
            <pc:docMk/>
            <pc:sldMk cId="369835858" sldId="307"/>
            <ac:spMk id="9" creationId="{A4AC5506-6312-4701-8D3C-40187889A947}"/>
          </ac:spMkLst>
        </pc:spChg>
        <pc:picChg chg="add mod">
          <ac:chgData name="Guilherme Ruiz Ferreira" userId="6085ef24-5f45-458e-9504-bbbbae0289c0" providerId="ADAL" clId="{BDB25BB1-90B0-A14C-863C-54654C1C8917}" dt="2023-11-21T15:48:12.097" v="1118" actId="1076"/>
          <ac:picMkLst>
            <pc:docMk/>
            <pc:sldMk cId="369835858" sldId="307"/>
            <ac:picMk id="4" creationId="{7F279379-100E-A636-9FE2-67BB1C129D5D}"/>
          </ac:picMkLst>
        </pc:picChg>
      </pc:sldChg>
    </pc:docChg>
  </pc:docChgLst>
  <pc:docChgLst>
    <pc:chgData name="Guilherme Ruiz Ferreira" userId="6085ef24-5f45-458e-9504-bbbbae0289c0" providerId="ADAL" clId="{0D3D1DAF-49FE-914F-9AF8-A99693A681A2}"/>
    <pc:docChg chg="undo redo custSel addSld delSld modSld sldOrd">
      <pc:chgData name="Guilherme Ruiz Ferreira" userId="6085ef24-5f45-458e-9504-bbbbae0289c0" providerId="ADAL" clId="{0D3D1DAF-49FE-914F-9AF8-A99693A681A2}" dt="2023-09-20T15:06:21.183" v="5135" actId="5793"/>
      <pc:docMkLst>
        <pc:docMk/>
      </pc:docMkLst>
      <pc:sldChg chg="addSp modSp del mod">
        <pc:chgData name="Guilherme Ruiz Ferreira" userId="6085ef24-5f45-458e-9504-bbbbae0289c0" providerId="ADAL" clId="{0D3D1DAF-49FE-914F-9AF8-A99693A681A2}" dt="2023-09-13T15:50:20.211" v="2042" actId="2696"/>
        <pc:sldMkLst>
          <pc:docMk/>
          <pc:sldMk cId="308106649" sldId="257"/>
        </pc:sldMkLst>
        <pc:spChg chg="add mod">
          <ac:chgData name="Guilherme Ruiz Ferreira" userId="6085ef24-5f45-458e-9504-bbbbae0289c0" providerId="ADAL" clId="{0D3D1DAF-49FE-914F-9AF8-A99693A681A2}" dt="2023-09-13T15:46:33.183" v="2015" actId="20577"/>
          <ac:spMkLst>
            <pc:docMk/>
            <pc:sldMk cId="308106649" sldId="257"/>
            <ac:spMk id="3" creationId="{77B47B97-A53C-D84C-B246-B23E301C23DD}"/>
          </ac:spMkLst>
        </pc:spChg>
        <pc:picChg chg="mod">
          <ac:chgData name="Guilherme Ruiz Ferreira" userId="6085ef24-5f45-458e-9504-bbbbae0289c0" providerId="ADAL" clId="{0D3D1DAF-49FE-914F-9AF8-A99693A681A2}" dt="2023-09-13T15:39:48.801" v="1588" actId="1076"/>
          <ac:picMkLst>
            <pc:docMk/>
            <pc:sldMk cId="308106649" sldId="257"/>
            <ac:picMk id="2" creationId="{59E1C2B4-8005-AC4E-8B90-AA8F15DD62C3}"/>
          </ac:picMkLst>
        </pc:picChg>
      </pc:sldChg>
      <pc:sldChg chg="del">
        <pc:chgData name="Guilherme Ruiz Ferreira" userId="6085ef24-5f45-458e-9504-bbbbae0289c0" providerId="ADAL" clId="{0D3D1DAF-49FE-914F-9AF8-A99693A681A2}" dt="2023-09-13T15:50:11.898" v="2040" actId="2696"/>
        <pc:sldMkLst>
          <pc:docMk/>
          <pc:sldMk cId="793750719" sldId="258"/>
        </pc:sldMkLst>
      </pc:sldChg>
      <pc:sldChg chg="mod ord modShow">
        <pc:chgData name="Guilherme Ruiz Ferreira" userId="6085ef24-5f45-458e-9504-bbbbae0289c0" providerId="ADAL" clId="{0D3D1DAF-49FE-914F-9AF8-A99693A681A2}" dt="2023-09-20T12:38:58.575" v="4883" actId="20578"/>
        <pc:sldMkLst>
          <pc:docMk/>
          <pc:sldMk cId="2125186684" sldId="259"/>
        </pc:sldMkLst>
      </pc:sldChg>
      <pc:sldChg chg="addSp modSp mod">
        <pc:chgData name="Guilherme Ruiz Ferreira" userId="6085ef24-5f45-458e-9504-bbbbae0289c0" providerId="ADAL" clId="{0D3D1DAF-49FE-914F-9AF8-A99693A681A2}" dt="2023-09-13T15:51:08.085" v="2111" actId="1076"/>
        <pc:sldMkLst>
          <pc:docMk/>
          <pc:sldMk cId="2856462621" sldId="260"/>
        </pc:sldMkLst>
        <pc:spChg chg="add mod">
          <ac:chgData name="Guilherme Ruiz Ferreira" userId="6085ef24-5f45-458e-9504-bbbbae0289c0" providerId="ADAL" clId="{0D3D1DAF-49FE-914F-9AF8-A99693A681A2}" dt="2023-09-13T14:13:20.559" v="47" actId="14100"/>
          <ac:spMkLst>
            <pc:docMk/>
            <pc:sldMk cId="2856462621" sldId="260"/>
            <ac:spMk id="2" creationId="{E6480A52-22BD-224E-98BB-8ED20901AF92}"/>
          </ac:spMkLst>
        </pc:spChg>
        <pc:spChg chg="mod">
          <ac:chgData name="Guilherme Ruiz Ferreira" userId="6085ef24-5f45-458e-9504-bbbbae0289c0" providerId="ADAL" clId="{0D3D1DAF-49FE-914F-9AF8-A99693A681A2}" dt="2023-09-13T15:51:08.085" v="2111" actId="1076"/>
          <ac:spMkLst>
            <pc:docMk/>
            <pc:sldMk cId="2856462621" sldId="260"/>
            <ac:spMk id="6" creationId="{4B49C23B-891B-F44C-B240-D6197620948E}"/>
          </ac:spMkLst>
        </pc:spChg>
      </pc:sldChg>
      <pc:sldChg chg="addSp delSp modSp mod">
        <pc:chgData name="Guilherme Ruiz Ferreira" userId="6085ef24-5f45-458e-9504-bbbbae0289c0" providerId="ADAL" clId="{0D3D1DAF-49FE-914F-9AF8-A99693A681A2}" dt="2023-09-13T15:51:21.585" v="2117" actId="478"/>
        <pc:sldMkLst>
          <pc:docMk/>
          <pc:sldMk cId="3160265867" sldId="261"/>
        </pc:sldMkLst>
        <pc:spChg chg="del">
          <ac:chgData name="Guilherme Ruiz Ferreira" userId="6085ef24-5f45-458e-9504-bbbbae0289c0" providerId="ADAL" clId="{0D3D1DAF-49FE-914F-9AF8-A99693A681A2}" dt="2023-09-13T15:51:15.770" v="2112" actId="478"/>
          <ac:spMkLst>
            <pc:docMk/>
            <pc:sldMk cId="3160265867" sldId="261"/>
            <ac:spMk id="3" creationId="{361E0F54-F163-F44D-8637-CAB11C08ED29}"/>
          </ac:spMkLst>
        </pc:spChg>
        <pc:spChg chg="add mod">
          <ac:chgData name="Guilherme Ruiz Ferreira" userId="6085ef24-5f45-458e-9504-bbbbae0289c0" providerId="ADAL" clId="{0D3D1DAF-49FE-914F-9AF8-A99693A681A2}" dt="2023-09-13T14:13:29.675" v="48"/>
          <ac:spMkLst>
            <pc:docMk/>
            <pc:sldMk cId="3160265867" sldId="261"/>
            <ac:spMk id="4" creationId="{D2A59608-B638-C04E-BB2D-B5D5A936EF59}"/>
          </ac:spMkLst>
        </pc:spChg>
        <pc:spChg chg="add del mod">
          <ac:chgData name="Guilherme Ruiz Ferreira" userId="6085ef24-5f45-458e-9504-bbbbae0289c0" providerId="ADAL" clId="{0D3D1DAF-49FE-914F-9AF8-A99693A681A2}" dt="2023-09-13T15:51:21.585" v="2117" actId="478"/>
          <ac:spMkLst>
            <pc:docMk/>
            <pc:sldMk cId="3160265867" sldId="261"/>
            <ac:spMk id="6" creationId="{2963D44B-D9F2-CF4D-809C-97ACC0A3F628}"/>
          </ac:spMkLst>
        </pc:spChg>
        <pc:spChg chg="add mod">
          <ac:chgData name="Guilherme Ruiz Ferreira" userId="6085ef24-5f45-458e-9504-bbbbae0289c0" providerId="ADAL" clId="{0D3D1DAF-49FE-914F-9AF8-A99693A681A2}" dt="2023-09-13T15:51:19.259" v="2116" actId="20577"/>
          <ac:spMkLst>
            <pc:docMk/>
            <pc:sldMk cId="3160265867" sldId="261"/>
            <ac:spMk id="7" creationId="{9B38B285-A8F7-CE4E-AD2C-DB7595657DC8}"/>
          </ac:spMkLst>
        </pc:spChg>
      </pc:sldChg>
      <pc:sldChg chg="modSp add mod">
        <pc:chgData name="Guilherme Ruiz Ferreira" userId="6085ef24-5f45-458e-9504-bbbbae0289c0" providerId="ADAL" clId="{0D3D1DAF-49FE-914F-9AF8-A99693A681A2}" dt="2023-09-20T13:55:52.169" v="5130" actId="20577"/>
        <pc:sldMkLst>
          <pc:docMk/>
          <pc:sldMk cId="2701303755" sldId="262"/>
        </pc:sldMkLst>
        <pc:spChg chg="mod">
          <ac:chgData name="Guilherme Ruiz Ferreira" userId="6085ef24-5f45-458e-9504-bbbbae0289c0" providerId="ADAL" clId="{0D3D1DAF-49FE-914F-9AF8-A99693A681A2}" dt="2023-09-20T13:55:52.169" v="5130" actId="20577"/>
          <ac:spMkLst>
            <pc:docMk/>
            <pc:sldMk cId="2701303755" sldId="262"/>
            <ac:spMk id="3" creationId="{2A853A23-EF43-B943-B25B-A89F491042CB}"/>
          </ac:spMkLst>
        </pc:spChg>
      </pc:sldChg>
      <pc:sldChg chg="addSp delSp modSp new mod setBg delDesignElem chgLayout">
        <pc:chgData name="Guilherme Ruiz Ferreira" userId="6085ef24-5f45-458e-9504-bbbbae0289c0" providerId="ADAL" clId="{0D3D1DAF-49FE-914F-9AF8-A99693A681A2}" dt="2023-09-20T15:06:16.322" v="5133"/>
        <pc:sldMkLst>
          <pc:docMk/>
          <pc:sldMk cId="2396254676" sldId="263"/>
        </pc:sldMkLst>
        <pc:spChg chg="add mod ord">
          <ac:chgData name="Guilherme Ruiz Ferreira" userId="6085ef24-5f45-458e-9504-bbbbae0289c0" providerId="ADAL" clId="{0D3D1DAF-49FE-914F-9AF8-A99693A681A2}" dt="2023-09-13T15:55:19.886" v="2234" actId="20577"/>
          <ac:spMkLst>
            <pc:docMk/>
            <pc:sldMk cId="2396254676" sldId="263"/>
            <ac:spMk id="5" creationId="{F00B9448-97B8-974F-BDC1-F262A721B16D}"/>
          </ac:spMkLst>
        </pc:spChg>
        <pc:spChg chg="add del mod">
          <ac:chgData name="Guilherme Ruiz Ferreira" userId="6085ef24-5f45-458e-9504-bbbbae0289c0" providerId="ADAL" clId="{0D3D1DAF-49FE-914F-9AF8-A99693A681A2}" dt="2023-09-20T15:06:16.002" v="5132" actId="478"/>
          <ac:spMkLst>
            <pc:docMk/>
            <pc:sldMk cId="2396254676" sldId="263"/>
            <ac:spMk id="6" creationId="{003CDF3F-5377-6C47-A3F0-0FE25CADA237}"/>
          </ac:spMkLst>
        </pc:spChg>
        <pc:spChg chg="add mod">
          <ac:chgData name="Guilherme Ruiz Ferreira" userId="6085ef24-5f45-458e-9504-bbbbae0289c0" providerId="ADAL" clId="{0D3D1DAF-49FE-914F-9AF8-A99693A681A2}" dt="2023-09-20T15:06:16.322" v="5133"/>
          <ac:spMkLst>
            <pc:docMk/>
            <pc:sldMk cId="2396254676" sldId="263"/>
            <ac:spMk id="7" creationId="{0DD6ECF5-DA43-7143-AE4A-E750C5766D60}"/>
          </ac:spMkLst>
        </pc:spChg>
        <pc:picChg chg="add mod ord">
          <ac:chgData name="Guilherme Ruiz Ferreira" userId="6085ef24-5f45-458e-9504-bbbbae0289c0" providerId="ADAL" clId="{0D3D1DAF-49FE-914F-9AF8-A99693A681A2}" dt="2023-09-07T12:26:07.229" v="24" actId="1076"/>
          <ac:picMkLst>
            <pc:docMk/>
            <pc:sldMk cId="2396254676" sldId="263"/>
            <ac:picMk id="2" creationId="{5B495CFC-EC6B-4C43-9283-8371AB192644}"/>
          </ac:picMkLst>
        </pc:picChg>
        <pc:picChg chg="add mod">
          <ac:chgData name="Guilherme Ruiz Ferreira" userId="6085ef24-5f45-458e-9504-bbbbae0289c0" providerId="ADAL" clId="{0D3D1DAF-49FE-914F-9AF8-A99693A681A2}" dt="2023-09-07T12:26:38.162" v="39" actId="1076"/>
          <ac:picMkLst>
            <pc:docMk/>
            <pc:sldMk cId="2396254676" sldId="263"/>
            <ac:picMk id="3" creationId="{9F2EC28D-449F-AD40-9E95-961BA28FD9A4}"/>
          </ac:picMkLst>
        </pc:picChg>
        <pc:picChg chg="add mod">
          <ac:chgData name="Guilherme Ruiz Ferreira" userId="6085ef24-5f45-458e-9504-bbbbae0289c0" providerId="ADAL" clId="{0D3D1DAF-49FE-914F-9AF8-A99693A681A2}" dt="2023-09-07T12:26:46.176" v="40" actId="1076"/>
          <ac:picMkLst>
            <pc:docMk/>
            <pc:sldMk cId="2396254676" sldId="263"/>
            <ac:picMk id="4" creationId="{D9A4E784-C0A3-F54F-9996-B1195915AAB9}"/>
          </ac:picMkLst>
        </pc:picChg>
        <pc:cxnChg chg="add del">
          <ac:chgData name="Guilherme Ruiz Ferreira" userId="6085ef24-5f45-458e-9504-bbbbae0289c0" providerId="ADAL" clId="{0D3D1DAF-49FE-914F-9AF8-A99693A681A2}" dt="2023-09-07T12:24:42.633" v="9" actId="700"/>
          <ac:cxnSpMkLst>
            <pc:docMk/>
            <pc:sldMk cId="2396254676" sldId="263"/>
            <ac:cxnSpMk id="9" creationId="{DCD67800-37AC-4E14-89B0-F79DCB3FB86D}"/>
          </ac:cxnSpMkLst>
        </pc:cxnChg>
        <pc:cxnChg chg="add del">
          <ac:chgData name="Guilherme Ruiz Ferreira" userId="6085ef24-5f45-458e-9504-bbbbae0289c0" providerId="ADAL" clId="{0D3D1DAF-49FE-914F-9AF8-A99693A681A2}" dt="2023-09-07T12:24:42.633" v="9" actId="700"/>
          <ac:cxnSpMkLst>
            <pc:docMk/>
            <pc:sldMk cId="2396254676" sldId="263"/>
            <ac:cxnSpMk id="11" creationId="{20F1788F-A5AE-4188-8274-F7F2E3833ECD}"/>
          </ac:cxnSpMkLst>
        </pc:cxnChg>
      </pc:sldChg>
      <pc:sldChg chg="addSp delSp modSp new mod setBg delDesignElem chgLayout">
        <pc:chgData name="Guilherme Ruiz Ferreira" userId="6085ef24-5f45-458e-9504-bbbbae0289c0" providerId="ADAL" clId="{0D3D1DAF-49FE-914F-9AF8-A99693A681A2}" dt="2023-09-20T15:06:21.183" v="5135" actId="5793"/>
        <pc:sldMkLst>
          <pc:docMk/>
          <pc:sldMk cId="47367930" sldId="264"/>
        </pc:sldMkLst>
        <pc:spChg chg="add mod ord">
          <ac:chgData name="Guilherme Ruiz Ferreira" userId="6085ef24-5f45-458e-9504-bbbbae0289c0" providerId="ADAL" clId="{0D3D1DAF-49FE-914F-9AF8-A99693A681A2}" dt="2023-09-13T15:55:30.513" v="2254" actId="20577"/>
          <ac:spMkLst>
            <pc:docMk/>
            <pc:sldMk cId="47367930" sldId="264"/>
            <ac:spMk id="5" creationId="{F6AF9024-0DF3-CC47-8782-A9CEEE538D71}"/>
          </ac:spMkLst>
        </pc:spChg>
        <pc:spChg chg="add mod">
          <ac:chgData name="Guilherme Ruiz Ferreira" userId="6085ef24-5f45-458e-9504-bbbbae0289c0" providerId="ADAL" clId="{0D3D1DAF-49FE-914F-9AF8-A99693A681A2}" dt="2023-09-20T15:06:21.183" v="5135" actId="5793"/>
          <ac:spMkLst>
            <pc:docMk/>
            <pc:sldMk cId="47367930" sldId="264"/>
            <ac:spMk id="6" creationId="{890A146C-0595-4F48-B3FC-BC17F66BB1F6}"/>
          </ac:spMkLst>
        </pc:spChg>
        <pc:picChg chg="add mod">
          <ac:chgData name="Guilherme Ruiz Ferreira" userId="6085ef24-5f45-458e-9504-bbbbae0289c0" providerId="ADAL" clId="{0D3D1DAF-49FE-914F-9AF8-A99693A681A2}" dt="2023-09-07T12:25:46.405" v="21" actId="26606"/>
          <ac:picMkLst>
            <pc:docMk/>
            <pc:sldMk cId="47367930" sldId="264"/>
            <ac:picMk id="2" creationId="{049E63EE-0BB2-BD40-9500-EAD12C6ED2C3}"/>
          </ac:picMkLst>
        </pc:picChg>
        <pc:picChg chg="add mod">
          <ac:chgData name="Guilherme Ruiz Ferreira" userId="6085ef24-5f45-458e-9504-bbbbae0289c0" providerId="ADAL" clId="{0D3D1DAF-49FE-914F-9AF8-A99693A681A2}" dt="2023-09-07T12:25:46.405" v="21" actId="26606"/>
          <ac:picMkLst>
            <pc:docMk/>
            <pc:sldMk cId="47367930" sldId="264"/>
            <ac:picMk id="3" creationId="{54DC8B2E-0F83-9C4B-8024-8FD248B4B437}"/>
          </ac:picMkLst>
        </pc:picChg>
        <pc:picChg chg="add mod">
          <ac:chgData name="Guilherme Ruiz Ferreira" userId="6085ef24-5f45-458e-9504-bbbbae0289c0" providerId="ADAL" clId="{0D3D1DAF-49FE-914F-9AF8-A99693A681A2}" dt="2023-09-07T12:25:46.405" v="21" actId="26606"/>
          <ac:picMkLst>
            <pc:docMk/>
            <pc:sldMk cId="47367930" sldId="264"/>
            <ac:picMk id="4" creationId="{61307D10-00C1-D54D-BAD1-540CDA38CC34}"/>
          </ac:picMkLst>
        </pc:picChg>
        <pc:cxnChg chg="add del">
          <ac:chgData name="Guilherme Ruiz Ferreira" userId="6085ef24-5f45-458e-9504-bbbbae0289c0" providerId="ADAL" clId="{0D3D1DAF-49FE-914F-9AF8-A99693A681A2}" dt="2023-09-07T12:26:12.545" v="25" actId="700"/>
          <ac:cxnSpMkLst>
            <pc:docMk/>
            <pc:sldMk cId="47367930" sldId="264"/>
            <ac:cxnSpMk id="9" creationId="{DCD67800-37AC-4E14-89B0-F79DCB3FB86D}"/>
          </ac:cxnSpMkLst>
        </pc:cxnChg>
        <pc:cxnChg chg="add del">
          <ac:chgData name="Guilherme Ruiz Ferreira" userId="6085ef24-5f45-458e-9504-bbbbae0289c0" providerId="ADAL" clId="{0D3D1DAF-49FE-914F-9AF8-A99693A681A2}" dt="2023-09-07T12:26:12.545" v="25" actId="700"/>
          <ac:cxnSpMkLst>
            <pc:docMk/>
            <pc:sldMk cId="47367930" sldId="264"/>
            <ac:cxnSpMk id="11" creationId="{20F1788F-A5AE-4188-8274-F7F2E3833ECD}"/>
          </ac:cxnSpMkLst>
        </pc:cxnChg>
      </pc:sldChg>
      <pc:sldChg chg="add mod modShow">
        <pc:chgData name="Guilherme Ruiz Ferreira" userId="6085ef24-5f45-458e-9504-bbbbae0289c0" providerId="ADAL" clId="{0D3D1DAF-49FE-914F-9AF8-A99693A681A2}" dt="2023-09-20T13:54:51.293" v="5034" actId="729"/>
        <pc:sldMkLst>
          <pc:docMk/>
          <pc:sldMk cId="2608645407" sldId="265"/>
        </pc:sldMkLst>
      </pc:sldChg>
      <pc:sldChg chg="modSp new mod ord">
        <pc:chgData name="Guilherme Ruiz Ferreira" userId="6085ef24-5f45-458e-9504-bbbbae0289c0" providerId="ADAL" clId="{0D3D1DAF-49FE-914F-9AF8-A99693A681A2}" dt="2023-09-13T15:24:27.735" v="1308" actId="20577"/>
        <pc:sldMkLst>
          <pc:docMk/>
          <pc:sldMk cId="2858708544" sldId="266"/>
        </pc:sldMkLst>
        <pc:spChg chg="mod">
          <ac:chgData name="Guilherme Ruiz Ferreira" userId="6085ef24-5f45-458e-9504-bbbbae0289c0" providerId="ADAL" clId="{0D3D1DAF-49FE-914F-9AF8-A99693A681A2}" dt="2023-09-13T15:24:11.144" v="1272" actId="20577"/>
          <ac:spMkLst>
            <pc:docMk/>
            <pc:sldMk cId="2858708544" sldId="266"/>
            <ac:spMk id="2" creationId="{DDEA8DAD-B2B9-2B40-B94E-551BFE4917D7}"/>
          </ac:spMkLst>
        </pc:spChg>
        <pc:spChg chg="mod">
          <ac:chgData name="Guilherme Ruiz Ferreira" userId="6085ef24-5f45-458e-9504-bbbbae0289c0" providerId="ADAL" clId="{0D3D1DAF-49FE-914F-9AF8-A99693A681A2}" dt="2023-09-13T15:24:27.735" v="1308" actId="20577"/>
          <ac:spMkLst>
            <pc:docMk/>
            <pc:sldMk cId="2858708544" sldId="266"/>
            <ac:spMk id="3" creationId="{FF30BE08-E8F3-B744-B291-D613C50B6480}"/>
          </ac:spMkLst>
        </pc:spChg>
      </pc:sldChg>
      <pc:sldChg chg="addSp delSp modSp add mod">
        <pc:chgData name="Guilherme Ruiz Ferreira" userId="6085ef24-5f45-458e-9504-bbbbae0289c0" providerId="ADAL" clId="{0D3D1DAF-49FE-914F-9AF8-A99693A681A2}" dt="2023-09-13T15:52:06.897" v="2155" actId="1036"/>
        <pc:sldMkLst>
          <pc:docMk/>
          <pc:sldMk cId="3030034454" sldId="267"/>
        </pc:sldMkLst>
        <pc:spChg chg="del mod">
          <ac:chgData name="Guilherme Ruiz Ferreira" userId="6085ef24-5f45-458e-9504-bbbbae0289c0" providerId="ADAL" clId="{0D3D1DAF-49FE-914F-9AF8-A99693A681A2}" dt="2023-09-13T15:51:38.101" v="2118" actId="478"/>
          <ac:spMkLst>
            <pc:docMk/>
            <pc:sldMk cId="3030034454" sldId="267"/>
            <ac:spMk id="3" creationId="{361E0F54-F163-F44D-8637-CAB11C08ED29}"/>
          </ac:spMkLst>
        </pc:spChg>
        <pc:spChg chg="mod">
          <ac:chgData name="Guilherme Ruiz Ferreira" userId="6085ef24-5f45-458e-9504-bbbbae0289c0" providerId="ADAL" clId="{0D3D1DAF-49FE-914F-9AF8-A99693A681A2}" dt="2023-09-13T14:14:41.085" v="81" actId="1037"/>
          <ac:spMkLst>
            <pc:docMk/>
            <pc:sldMk cId="3030034454" sldId="267"/>
            <ac:spMk id="4" creationId="{D2A59608-B638-C04E-BB2D-B5D5A936EF59}"/>
          </ac:spMkLst>
        </pc:spChg>
        <pc:spChg chg="add del mod">
          <ac:chgData name="Guilherme Ruiz Ferreira" userId="6085ef24-5f45-458e-9504-bbbbae0289c0" providerId="ADAL" clId="{0D3D1DAF-49FE-914F-9AF8-A99693A681A2}" dt="2023-09-13T15:51:39.355" v="2119" actId="478"/>
          <ac:spMkLst>
            <pc:docMk/>
            <pc:sldMk cId="3030034454" sldId="267"/>
            <ac:spMk id="6" creationId="{B631C967-127D-7343-83BB-526E5E2DAB81}"/>
          </ac:spMkLst>
        </pc:spChg>
        <pc:spChg chg="add mod">
          <ac:chgData name="Guilherme Ruiz Ferreira" userId="6085ef24-5f45-458e-9504-bbbbae0289c0" providerId="ADAL" clId="{0D3D1DAF-49FE-914F-9AF8-A99693A681A2}" dt="2023-09-13T15:52:06.897" v="2155" actId="1036"/>
          <ac:spMkLst>
            <pc:docMk/>
            <pc:sldMk cId="3030034454" sldId="267"/>
            <ac:spMk id="7" creationId="{7310FC83-7ED9-5244-83C4-504A8723490F}"/>
          </ac:spMkLst>
        </pc:spChg>
        <pc:picChg chg="mod">
          <ac:chgData name="Guilherme Ruiz Ferreira" userId="6085ef24-5f45-458e-9504-bbbbae0289c0" providerId="ADAL" clId="{0D3D1DAF-49FE-914F-9AF8-A99693A681A2}" dt="2023-09-13T15:51:57.961" v="2143" actId="14100"/>
          <ac:picMkLst>
            <pc:docMk/>
            <pc:sldMk cId="3030034454" sldId="267"/>
            <ac:picMk id="2" creationId="{57D50EB2-A6F8-E045-ABFD-EC1F172D157E}"/>
          </ac:picMkLst>
        </pc:picChg>
      </pc:sldChg>
      <pc:sldChg chg="addSp delSp modSp new mod chgLayout">
        <pc:chgData name="Guilherme Ruiz Ferreira" userId="6085ef24-5f45-458e-9504-bbbbae0289c0" providerId="ADAL" clId="{0D3D1DAF-49FE-914F-9AF8-A99693A681A2}" dt="2023-09-20T12:43:25.457" v="4912" actId="478"/>
        <pc:sldMkLst>
          <pc:docMk/>
          <pc:sldMk cId="1954480588" sldId="268"/>
        </pc:sldMkLst>
        <pc:spChg chg="del">
          <ac:chgData name="Guilherme Ruiz Ferreira" userId="6085ef24-5f45-458e-9504-bbbbae0289c0" providerId="ADAL" clId="{0D3D1DAF-49FE-914F-9AF8-A99693A681A2}" dt="2023-09-13T14:15:04.292" v="84" actId="700"/>
          <ac:spMkLst>
            <pc:docMk/>
            <pc:sldMk cId="1954480588" sldId="268"/>
            <ac:spMk id="2" creationId="{ECE7989D-44AC-E140-B23C-C1824956D1F3}"/>
          </ac:spMkLst>
        </pc:spChg>
        <pc:spChg chg="add del mod">
          <ac:chgData name="Guilherme Ruiz Ferreira" userId="6085ef24-5f45-458e-9504-bbbbae0289c0" providerId="ADAL" clId="{0D3D1DAF-49FE-914F-9AF8-A99693A681A2}" dt="2023-09-20T12:39:41.880" v="4889" actId="11529"/>
          <ac:spMkLst>
            <pc:docMk/>
            <pc:sldMk cId="1954480588" sldId="268"/>
            <ac:spMk id="3" creationId="{1BBCF452-80A3-CC4D-85A3-3F9F002E10FD}"/>
          </ac:spMkLst>
        </pc:spChg>
        <pc:spChg chg="add mod ord">
          <ac:chgData name="Guilherme Ruiz Ferreira" userId="6085ef24-5f45-458e-9504-bbbbae0289c0" providerId="ADAL" clId="{0D3D1DAF-49FE-914F-9AF8-A99693A681A2}" dt="2023-09-13T15:54:52.503" v="2216" actId="1076"/>
          <ac:spMkLst>
            <pc:docMk/>
            <pc:sldMk cId="1954480588" sldId="268"/>
            <ac:spMk id="5" creationId="{4E899DA1-6920-F14D-92A9-212053591BBF}"/>
          </ac:spMkLst>
        </pc:spChg>
        <pc:spChg chg="add del mod">
          <ac:chgData name="Guilherme Ruiz Ferreira" userId="6085ef24-5f45-458e-9504-bbbbae0289c0" providerId="ADAL" clId="{0D3D1DAF-49FE-914F-9AF8-A99693A681A2}" dt="2023-09-20T12:43:25.457" v="4912" actId="478"/>
          <ac:spMkLst>
            <pc:docMk/>
            <pc:sldMk cId="1954480588" sldId="268"/>
            <ac:spMk id="6" creationId="{C41BE084-ECA0-764D-AAC0-88A415086FFD}"/>
          </ac:spMkLst>
        </pc:spChg>
        <pc:picChg chg="add mod">
          <ac:chgData name="Guilherme Ruiz Ferreira" userId="6085ef24-5f45-458e-9504-bbbbae0289c0" providerId="ADAL" clId="{0D3D1DAF-49FE-914F-9AF8-A99693A681A2}" dt="2023-09-15T14:17:57.240" v="2405" actId="1076"/>
          <ac:picMkLst>
            <pc:docMk/>
            <pc:sldMk cId="1954480588" sldId="268"/>
            <ac:picMk id="2" creationId="{FF1F61F9-24FE-DC4D-9F39-CD66826CE655}"/>
          </ac:picMkLst>
        </pc:picChg>
        <pc:picChg chg="add del">
          <ac:chgData name="Guilherme Ruiz Ferreira" userId="6085ef24-5f45-458e-9504-bbbbae0289c0" providerId="ADAL" clId="{0D3D1DAF-49FE-914F-9AF8-A99693A681A2}" dt="2023-09-13T14:55:16.610" v="86" actId="478"/>
          <ac:picMkLst>
            <pc:docMk/>
            <pc:sldMk cId="1954480588" sldId="268"/>
            <ac:picMk id="3" creationId="{0A2FC1D8-6DD2-8546-8EE7-B85135BB200C}"/>
          </ac:picMkLst>
        </pc:picChg>
        <pc:picChg chg="add del mod">
          <ac:chgData name="Guilherme Ruiz Ferreira" userId="6085ef24-5f45-458e-9504-bbbbae0289c0" providerId="ADAL" clId="{0D3D1DAF-49FE-914F-9AF8-A99693A681A2}" dt="2023-09-15T14:17:27.856" v="2401" actId="478"/>
          <ac:picMkLst>
            <pc:docMk/>
            <pc:sldMk cId="1954480588" sldId="268"/>
            <ac:picMk id="4" creationId="{AA68E03E-F121-F245-9B25-88052A9F7A5C}"/>
          </ac:picMkLst>
        </pc:picChg>
      </pc:sldChg>
      <pc:sldChg chg="addSp delSp modSp new mod">
        <pc:chgData name="Guilherme Ruiz Ferreira" userId="6085ef24-5f45-458e-9504-bbbbae0289c0" providerId="ADAL" clId="{0D3D1DAF-49FE-914F-9AF8-A99693A681A2}" dt="2023-09-18T15:19:19.781" v="4429" actId="20577"/>
        <pc:sldMkLst>
          <pc:docMk/>
          <pc:sldMk cId="2789054648" sldId="269"/>
        </pc:sldMkLst>
        <pc:spChg chg="mod">
          <ac:chgData name="Guilherme Ruiz Ferreira" userId="6085ef24-5f45-458e-9504-bbbbae0289c0" providerId="ADAL" clId="{0D3D1DAF-49FE-914F-9AF8-A99693A681A2}" dt="2023-09-13T16:01:48.553" v="2345" actId="20577"/>
          <ac:spMkLst>
            <pc:docMk/>
            <pc:sldMk cId="2789054648" sldId="269"/>
            <ac:spMk id="2" creationId="{2301C378-1FC5-0F4C-8158-7C17B30FE99A}"/>
          </ac:spMkLst>
        </pc:spChg>
        <pc:spChg chg="mod">
          <ac:chgData name="Guilherme Ruiz Ferreira" userId="6085ef24-5f45-458e-9504-bbbbae0289c0" providerId="ADAL" clId="{0D3D1DAF-49FE-914F-9AF8-A99693A681A2}" dt="2023-09-18T15:19:19.781" v="4429" actId="20577"/>
          <ac:spMkLst>
            <pc:docMk/>
            <pc:sldMk cId="2789054648" sldId="269"/>
            <ac:spMk id="3" creationId="{B3F83164-4F38-974B-8F72-787FEA872D98}"/>
          </ac:spMkLst>
        </pc:spChg>
        <pc:spChg chg="add del mod">
          <ac:chgData name="Guilherme Ruiz Ferreira" userId="6085ef24-5f45-458e-9504-bbbbae0289c0" providerId="ADAL" clId="{0D3D1DAF-49FE-914F-9AF8-A99693A681A2}" dt="2023-09-13T15:13:35.694" v="517" actId="767"/>
          <ac:spMkLst>
            <pc:docMk/>
            <pc:sldMk cId="2789054648" sldId="269"/>
            <ac:spMk id="4" creationId="{809AB365-32FF-5A4E-9E31-3B6AE151C9B8}"/>
          </ac:spMkLst>
        </pc:spChg>
      </pc:sldChg>
      <pc:sldChg chg="addSp delSp modSp new mod">
        <pc:chgData name="Guilherme Ruiz Ferreira" userId="6085ef24-5f45-458e-9504-bbbbae0289c0" providerId="ADAL" clId="{0D3D1DAF-49FE-914F-9AF8-A99693A681A2}" dt="2023-09-20T12:27:32.062" v="4882" actId="57"/>
        <pc:sldMkLst>
          <pc:docMk/>
          <pc:sldMk cId="1801146612" sldId="270"/>
        </pc:sldMkLst>
        <pc:spChg chg="mod">
          <ac:chgData name="Guilherme Ruiz Ferreira" userId="6085ef24-5f45-458e-9504-bbbbae0289c0" providerId="ADAL" clId="{0D3D1DAF-49FE-914F-9AF8-A99693A681A2}" dt="2023-09-13T15:24:48.927" v="1346" actId="20577"/>
          <ac:spMkLst>
            <pc:docMk/>
            <pc:sldMk cId="1801146612" sldId="270"/>
            <ac:spMk id="2" creationId="{0FCE53B8-2A22-B442-A99D-1B708867648A}"/>
          </ac:spMkLst>
        </pc:spChg>
        <pc:spChg chg="mod">
          <ac:chgData name="Guilherme Ruiz Ferreira" userId="6085ef24-5f45-458e-9504-bbbbae0289c0" providerId="ADAL" clId="{0D3D1DAF-49FE-914F-9AF8-A99693A681A2}" dt="2023-09-13T15:38:46.273" v="1577"/>
          <ac:spMkLst>
            <pc:docMk/>
            <pc:sldMk cId="1801146612" sldId="270"/>
            <ac:spMk id="3" creationId="{9966C6E7-86D8-4447-9FCE-7E947105674E}"/>
          </ac:spMkLst>
        </pc:spChg>
        <pc:spChg chg="add del mod">
          <ac:chgData name="Guilherme Ruiz Ferreira" userId="6085ef24-5f45-458e-9504-bbbbae0289c0" providerId="ADAL" clId="{0D3D1DAF-49FE-914F-9AF8-A99693A681A2}" dt="2023-09-13T15:38:53.098" v="1580"/>
          <ac:spMkLst>
            <pc:docMk/>
            <pc:sldMk cId="1801146612" sldId="270"/>
            <ac:spMk id="6" creationId="{A9B4FE75-98AD-DD42-ADB4-AE129841CAFC}"/>
          </ac:spMkLst>
        </pc:spChg>
        <pc:graphicFrameChg chg="add mod modGraphic">
          <ac:chgData name="Guilherme Ruiz Ferreira" userId="6085ef24-5f45-458e-9504-bbbbae0289c0" providerId="ADAL" clId="{0D3D1DAF-49FE-914F-9AF8-A99693A681A2}" dt="2023-09-13T15:39:00.383" v="1581" actId="1076"/>
          <ac:graphicFrameMkLst>
            <pc:docMk/>
            <pc:sldMk cId="1801146612" sldId="270"/>
            <ac:graphicFrameMk id="4" creationId="{F235EB07-2D10-EE47-B1F1-13904CB9187B}"/>
          </ac:graphicFrameMkLst>
        </pc:graphicFrameChg>
        <pc:graphicFrameChg chg="add mod modGraphic">
          <ac:chgData name="Guilherme Ruiz Ferreira" userId="6085ef24-5f45-458e-9504-bbbbae0289c0" providerId="ADAL" clId="{0D3D1DAF-49FE-914F-9AF8-A99693A681A2}" dt="2023-09-20T12:27:32.062" v="4882" actId="57"/>
          <ac:graphicFrameMkLst>
            <pc:docMk/>
            <pc:sldMk cId="1801146612" sldId="270"/>
            <ac:graphicFrameMk id="5" creationId="{864D7EFC-8D62-3A40-AC2E-A420AEC41059}"/>
          </ac:graphicFrameMkLst>
        </pc:graphicFrameChg>
      </pc:sldChg>
      <pc:sldChg chg="addSp delSp modSp add mod modAnim">
        <pc:chgData name="Guilherme Ruiz Ferreira" userId="6085ef24-5f45-458e-9504-bbbbae0289c0" providerId="ADAL" clId="{0D3D1DAF-49FE-914F-9AF8-A99693A681A2}" dt="2023-09-20T14:04:43.905" v="5131" actId="14826"/>
        <pc:sldMkLst>
          <pc:docMk/>
          <pc:sldMk cId="1133121157" sldId="271"/>
        </pc:sldMkLst>
        <pc:spChg chg="mod">
          <ac:chgData name="Guilherme Ruiz Ferreira" userId="6085ef24-5f45-458e-9504-bbbbae0289c0" providerId="ADAL" clId="{0D3D1DAF-49FE-914F-9AF8-A99693A681A2}" dt="2023-09-18T13:28:58.189" v="4395" actId="1076"/>
          <ac:spMkLst>
            <pc:docMk/>
            <pc:sldMk cId="1133121157" sldId="271"/>
            <ac:spMk id="3" creationId="{77B47B97-A53C-D84C-B246-B23E301C23DD}"/>
          </ac:spMkLst>
        </pc:spChg>
        <pc:spChg chg="add del">
          <ac:chgData name="Guilherme Ruiz Ferreira" userId="6085ef24-5f45-458e-9504-bbbbae0289c0" providerId="ADAL" clId="{0D3D1DAF-49FE-914F-9AF8-A99693A681A2}" dt="2023-09-13T15:47:52.526" v="2021" actId="11529"/>
          <ac:spMkLst>
            <pc:docMk/>
            <pc:sldMk cId="1133121157" sldId="271"/>
            <ac:spMk id="5" creationId="{34E48148-AF1F-A440-AB2E-0A36BA18A251}"/>
          </ac:spMkLst>
        </pc:spChg>
        <pc:spChg chg="add mod">
          <ac:chgData name="Guilherme Ruiz Ferreira" userId="6085ef24-5f45-458e-9504-bbbbae0289c0" providerId="ADAL" clId="{0D3D1DAF-49FE-914F-9AF8-A99693A681A2}" dt="2023-09-18T13:28:52.807" v="4394" actId="1076"/>
          <ac:spMkLst>
            <pc:docMk/>
            <pc:sldMk cId="1133121157" sldId="271"/>
            <ac:spMk id="5" creationId="{B107948F-8CD0-6E44-A68F-1C2AD2D40D50}"/>
          </ac:spMkLst>
        </pc:spChg>
        <pc:spChg chg="add del mod">
          <ac:chgData name="Guilherme Ruiz Ferreira" userId="6085ef24-5f45-458e-9504-bbbbae0289c0" providerId="ADAL" clId="{0D3D1DAF-49FE-914F-9AF8-A99693A681A2}" dt="2023-09-13T15:49:29.782" v="2032" actId="478"/>
          <ac:spMkLst>
            <pc:docMk/>
            <pc:sldMk cId="1133121157" sldId="271"/>
            <ac:spMk id="6" creationId="{2DA09DF4-3913-A848-8898-AB6DFC23500A}"/>
          </ac:spMkLst>
        </pc:spChg>
        <pc:spChg chg="add mod">
          <ac:chgData name="Guilherme Ruiz Ferreira" userId="6085ef24-5f45-458e-9504-bbbbae0289c0" providerId="ADAL" clId="{0D3D1DAF-49FE-914F-9AF8-A99693A681A2}" dt="2023-09-13T15:49:55.509" v="2039" actId="14100"/>
          <ac:spMkLst>
            <pc:docMk/>
            <pc:sldMk cId="1133121157" sldId="271"/>
            <ac:spMk id="7" creationId="{8D7BAEB3-5380-8940-B549-A0149ABBA3D0}"/>
          </ac:spMkLst>
        </pc:spChg>
        <pc:picChg chg="mod">
          <ac:chgData name="Guilherme Ruiz Ferreira" userId="6085ef24-5f45-458e-9504-bbbbae0289c0" providerId="ADAL" clId="{0D3D1DAF-49FE-914F-9AF8-A99693A681A2}" dt="2023-09-20T14:04:43.905" v="5131" actId="14826"/>
          <ac:picMkLst>
            <pc:docMk/>
            <pc:sldMk cId="1133121157" sldId="271"/>
            <ac:picMk id="2" creationId="{59E1C2B4-8005-AC4E-8B90-AA8F15DD62C3}"/>
          </ac:picMkLst>
        </pc:picChg>
        <pc:picChg chg="add mod">
          <ac:chgData name="Guilherme Ruiz Ferreira" userId="6085ef24-5f45-458e-9504-bbbbae0289c0" providerId="ADAL" clId="{0D3D1DAF-49FE-914F-9AF8-A99693A681A2}" dt="2023-09-20T12:19:34.504" v="4667" actId="1076"/>
          <ac:picMkLst>
            <pc:docMk/>
            <pc:sldMk cId="1133121157" sldId="271"/>
            <ac:picMk id="4" creationId="{B0DC23D0-C4A7-B946-AC56-9C53B13755AE}"/>
          </ac:picMkLst>
        </pc:picChg>
        <pc:cxnChg chg="add mod">
          <ac:chgData name="Guilherme Ruiz Ferreira" userId="6085ef24-5f45-458e-9504-bbbbae0289c0" providerId="ADAL" clId="{0D3D1DAF-49FE-914F-9AF8-A99693A681A2}" dt="2023-09-20T12:19:40.498" v="4668" actId="14100"/>
          <ac:cxnSpMkLst>
            <pc:docMk/>
            <pc:sldMk cId="1133121157" sldId="271"/>
            <ac:cxnSpMk id="8" creationId="{DE1C8193-09AD-644D-9DA4-EAA61BD6A87F}"/>
          </ac:cxnSpMkLst>
        </pc:cxnChg>
        <pc:cxnChg chg="add mod">
          <ac:chgData name="Guilherme Ruiz Ferreira" userId="6085ef24-5f45-458e-9504-bbbbae0289c0" providerId="ADAL" clId="{0D3D1DAF-49FE-914F-9AF8-A99693A681A2}" dt="2023-09-20T12:19:56.679" v="4714" actId="1035"/>
          <ac:cxnSpMkLst>
            <pc:docMk/>
            <pc:sldMk cId="1133121157" sldId="271"/>
            <ac:cxnSpMk id="10" creationId="{6CF3DC48-F040-D441-AED1-4669CC69E350}"/>
          </ac:cxnSpMkLst>
        </pc:cxnChg>
      </pc:sldChg>
      <pc:sldChg chg="new del">
        <pc:chgData name="Guilherme Ruiz Ferreira" userId="6085ef24-5f45-458e-9504-bbbbae0289c0" providerId="ADAL" clId="{0D3D1DAF-49FE-914F-9AF8-A99693A681A2}" dt="2023-09-13T15:52:24.743" v="2157" actId="680"/>
        <pc:sldMkLst>
          <pc:docMk/>
          <pc:sldMk cId="67110423" sldId="272"/>
        </pc:sldMkLst>
      </pc:sldChg>
      <pc:sldChg chg="modSp add mod ord">
        <pc:chgData name="Guilherme Ruiz Ferreira" userId="6085ef24-5f45-458e-9504-bbbbae0289c0" providerId="ADAL" clId="{0D3D1DAF-49FE-914F-9AF8-A99693A681A2}" dt="2023-09-18T15:21:10.968" v="4458"/>
        <pc:sldMkLst>
          <pc:docMk/>
          <pc:sldMk cId="340907231" sldId="272"/>
        </pc:sldMkLst>
        <pc:spChg chg="mod">
          <ac:chgData name="Guilherme Ruiz Ferreira" userId="6085ef24-5f45-458e-9504-bbbbae0289c0" providerId="ADAL" clId="{0D3D1DAF-49FE-914F-9AF8-A99693A681A2}" dt="2023-09-18T15:21:10.968" v="4458"/>
          <ac:spMkLst>
            <pc:docMk/>
            <pc:sldMk cId="340907231" sldId="272"/>
            <ac:spMk id="3" creationId="{B3F83164-4F38-974B-8F72-787FEA872D98}"/>
          </ac:spMkLst>
        </pc:spChg>
      </pc:sldChg>
      <pc:sldChg chg="modSp add mod ord">
        <pc:chgData name="Guilherme Ruiz Ferreira" userId="6085ef24-5f45-458e-9504-bbbbae0289c0" providerId="ADAL" clId="{0D3D1DAF-49FE-914F-9AF8-A99693A681A2}" dt="2023-09-18T15:22:21.553" v="4480" actId="20577"/>
        <pc:sldMkLst>
          <pc:docMk/>
          <pc:sldMk cId="744677222" sldId="273"/>
        </pc:sldMkLst>
        <pc:spChg chg="mod">
          <ac:chgData name="Guilherme Ruiz Ferreira" userId="6085ef24-5f45-458e-9504-bbbbae0289c0" providerId="ADAL" clId="{0D3D1DAF-49FE-914F-9AF8-A99693A681A2}" dt="2023-09-18T15:22:21.553" v="4480" actId="20577"/>
          <ac:spMkLst>
            <pc:docMk/>
            <pc:sldMk cId="744677222" sldId="273"/>
            <ac:spMk id="3" creationId="{B3F83164-4F38-974B-8F72-787FEA872D98}"/>
          </ac:spMkLst>
        </pc:spChg>
      </pc:sldChg>
      <pc:sldChg chg="modSp add mod">
        <pc:chgData name="Guilherme Ruiz Ferreira" userId="6085ef24-5f45-458e-9504-bbbbae0289c0" providerId="ADAL" clId="{0D3D1DAF-49FE-914F-9AF8-A99693A681A2}" dt="2023-09-18T15:20:02.768" v="4441"/>
        <pc:sldMkLst>
          <pc:docMk/>
          <pc:sldMk cId="3215640621" sldId="274"/>
        </pc:sldMkLst>
        <pc:spChg chg="mod">
          <ac:chgData name="Guilherme Ruiz Ferreira" userId="6085ef24-5f45-458e-9504-bbbbae0289c0" providerId="ADAL" clId="{0D3D1DAF-49FE-914F-9AF8-A99693A681A2}" dt="2023-09-18T15:20:02.768" v="4441"/>
          <ac:spMkLst>
            <pc:docMk/>
            <pc:sldMk cId="3215640621" sldId="274"/>
            <ac:spMk id="3" creationId="{B3F83164-4F38-974B-8F72-787FEA872D98}"/>
          </ac:spMkLst>
        </pc:spChg>
      </pc:sldChg>
      <pc:sldChg chg="addSp delSp modSp add mod ord">
        <pc:chgData name="Guilherme Ruiz Ferreira" userId="6085ef24-5f45-458e-9504-bbbbae0289c0" providerId="ADAL" clId="{0D3D1DAF-49FE-914F-9AF8-A99693A681A2}" dt="2023-09-15T16:02:42.925" v="4109" actId="20577"/>
        <pc:sldMkLst>
          <pc:docMk/>
          <pc:sldMk cId="724324745" sldId="275"/>
        </pc:sldMkLst>
        <pc:spChg chg="mod">
          <ac:chgData name="Guilherme Ruiz Ferreira" userId="6085ef24-5f45-458e-9504-bbbbae0289c0" providerId="ADAL" clId="{0D3D1DAF-49FE-914F-9AF8-A99693A681A2}" dt="2023-09-14T15:23:58.216" v="2366" actId="1037"/>
          <ac:spMkLst>
            <pc:docMk/>
            <pc:sldMk cId="724324745" sldId="275"/>
            <ac:spMk id="4" creationId="{D2A59608-B638-C04E-BB2D-B5D5A936EF59}"/>
          </ac:spMkLst>
        </pc:spChg>
        <pc:spChg chg="mod">
          <ac:chgData name="Guilherme Ruiz Ferreira" userId="6085ef24-5f45-458e-9504-bbbbae0289c0" providerId="ADAL" clId="{0D3D1DAF-49FE-914F-9AF8-A99693A681A2}" dt="2023-09-15T16:02:42.925" v="4109" actId="20577"/>
          <ac:spMkLst>
            <pc:docMk/>
            <pc:sldMk cId="724324745" sldId="275"/>
            <ac:spMk id="7" creationId="{7310FC83-7ED9-5244-83C4-504A8723490F}"/>
          </ac:spMkLst>
        </pc:spChg>
        <pc:picChg chg="del">
          <ac:chgData name="Guilherme Ruiz Ferreira" userId="6085ef24-5f45-458e-9504-bbbbae0289c0" providerId="ADAL" clId="{0D3D1DAF-49FE-914F-9AF8-A99693A681A2}" dt="2023-09-14T15:23:30.309" v="2349" actId="478"/>
          <ac:picMkLst>
            <pc:docMk/>
            <pc:sldMk cId="724324745" sldId="275"/>
            <ac:picMk id="2" creationId="{57D50EB2-A6F8-E045-ABFD-EC1F172D157E}"/>
          </ac:picMkLst>
        </pc:picChg>
        <pc:picChg chg="add del">
          <ac:chgData name="Guilherme Ruiz Ferreira" userId="6085ef24-5f45-458e-9504-bbbbae0289c0" providerId="ADAL" clId="{0D3D1DAF-49FE-914F-9AF8-A99693A681A2}" dt="2023-09-14T15:23:32.208" v="2351"/>
          <ac:picMkLst>
            <pc:docMk/>
            <pc:sldMk cId="724324745" sldId="275"/>
            <ac:picMk id="3" creationId="{9C5E50FB-14CA-2B42-A406-EE77526A63C5}"/>
          </ac:picMkLst>
        </pc:picChg>
        <pc:picChg chg="add mod">
          <ac:chgData name="Guilherme Ruiz Ferreira" userId="6085ef24-5f45-458e-9504-bbbbae0289c0" providerId="ADAL" clId="{0D3D1DAF-49FE-914F-9AF8-A99693A681A2}" dt="2023-09-14T15:23:54.011" v="2355"/>
          <ac:picMkLst>
            <pc:docMk/>
            <pc:sldMk cId="724324745" sldId="275"/>
            <ac:picMk id="5" creationId="{1AA20030-7BDA-A648-A630-ADEB9EDED29F}"/>
          </ac:picMkLst>
        </pc:picChg>
      </pc:sldChg>
      <pc:sldChg chg="addSp delSp modSp new del mod chgLayout">
        <pc:chgData name="Guilherme Ruiz Ferreira" userId="6085ef24-5f45-458e-9504-bbbbae0289c0" providerId="ADAL" clId="{0D3D1DAF-49FE-914F-9AF8-A99693A681A2}" dt="2023-09-15T14:18:27.007" v="2411" actId="2696"/>
        <pc:sldMkLst>
          <pc:docMk/>
          <pc:sldMk cId="4281717190" sldId="276"/>
        </pc:sldMkLst>
        <pc:spChg chg="add mod ord">
          <ac:chgData name="Guilherme Ruiz Ferreira" userId="6085ef24-5f45-458e-9504-bbbbae0289c0" providerId="ADAL" clId="{0D3D1DAF-49FE-914F-9AF8-A99693A681A2}" dt="2023-09-15T14:18:13.701" v="2406" actId="700"/>
          <ac:spMkLst>
            <pc:docMk/>
            <pc:sldMk cId="4281717190" sldId="276"/>
            <ac:spMk id="3" creationId="{382AFF5A-6112-7149-9A74-9806D0E4CA56}"/>
          </ac:spMkLst>
        </pc:spChg>
        <pc:picChg chg="add del mod">
          <ac:chgData name="Guilherme Ruiz Ferreira" userId="6085ef24-5f45-458e-9504-bbbbae0289c0" providerId="ADAL" clId="{0D3D1DAF-49FE-914F-9AF8-A99693A681A2}" dt="2023-09-15T14:18:20.627" v="2408" actId="478"/>
          <ac:picMkLst>
            <pc:docMk/>
            <pc:sldMk cId="4281717190" sldId="276"/>
            <ac:picMk id="2" creationId="{63263694-4356-C04D-B8F3-5EF73BA0F9D2}"/>
          </ac:picMkLst>
        </pc:picChg>
      </pc:sldChg>
      <pc:sldChg chg="addSp delSp modSp add mod ord modAnim">
        <pc:chgData name="Guilherme Ruiz Ferreira" userId="6085ef24-5f45-458e-9504-bbbbae0289c0" providerId="ADAL" clId="{0D3D1DAF-49FE-914F-9AF8-A99693A681A2}" dt="2023-09-20T13:54:30.917" v="5033"/>
        <pc:sldMkLst>
          <pc:docMk/>
          <pc:sldMk cId="2975409387" sldId="277"/>
        </pc:sldMkLst>
        <pc:spChg chg="mod">
          <ac:chgData name="Guilherme Ruiz Ferreira" userId="6085ef24-5f45-458e-9504-bbbbae0289c0" providerId="ADAL" clId="{0D3D1DAF-49FE-914F-9AF8-A99693A681A2}" dt="2023-09-15T16:02:46.740" v="4116" actId="20577"/>
          <ac:spMkLst>
            <pc:docMk/>
            <pc:sldMk cId="2975409387" sldId="277"/>
            <ac:spMk id="5" creationId="{4E899DA1-6920-F14D-92A9-212053591BBF}"/>
          </ac:spMkLst>
        </pc:spChg>
        <pc:spChg chg="add mod">
          <ac:chgData name="Guilherme Ruiz Ferreira" userId="6085ef24-5f45-458e-9504-bbbbae0289c0" providerId="ADAL" clId="{0D3D1DAF-49FE-914F-9AF8-A99693A681A2}" dt="2023-09-20T12:43:20.693" v="4911"/>
          <ac:spMkLst>
            <pc:docMk/>
            <pc:sldMk cId="2975409387" sldId="277"/>
            <ac:spMk id="6" creationId="{F6A1F655-F8E4-8840-B95B-CF2C5F4B3926}"/>
          </ac:spMkLst>
        </pc:spChg>
        <pc:spChg chg="add del">
          <ac:chgData name="Guilherme Ruiz Ferreira" userId="6085ef24-5f45-458e-9504-bbbbae0289c0" providerId="ADAL" clId="{0D3D1DAF-49FE-914F-9AF8-A99693A681A2}" dt="2023-09-20T13:53:26.370" v="4983" actId="11529"/>
          <ac:spMkLst>
            <pc:docMk/>
            <pc:sldMk cId="2975409387" sldId="277"/>
            <ac:spMk id="8" creationId="{8DA31E66-04D9-E94E-9A5E-80CBACE2875C}"/>
          </ac:spMkLst>
        </pc:spChg>
        <pc:spChg chg="add del">
          <ac:chgData name="Guilherme Ruiz Ferreira" userId="6085ef24-5f45-458e-9504-bbbbae0289c0" providerId="ADAL" clId="{0D3D1DAF-49FE-914F-9AF8-A99693A681A2}" dt="2023-09-20T13:53:33.686" v="4985" actId="11529"/>
          <ac:spMkLst>
            <pc:docMk/>
            <pc:sldMk cId="2975409387" sldId="277"/>
            <ac:spMk id="9" creationId="{35BFAE2A-C7CF-154D-A9F3-23C63EABAC1F}"/>
          </ac:spMkLst>
        </pc:spChg>
        <pc:spChg chg="add mod">
          <ac:chgData name="Guilherme Ruiz Ferreira" userId="6085ef24-5f45-458e-9504-bbbbae0289c0" providerId="ADAL" clId="{0D3D1DAF-49FE-914F-9AF8-A99693A681A2}" dt="2023-09-20T13:53:54.144" v="4989" actId="14100"/>
          <ac:spMkLst>
            <pc:docMk/>
            <pc:sldMk cId="2975409387" sldId="277"/>
            <ac:spMk id="10" creationId="{C3EDB176-81E9-1747-AE2A-D16F91611C03}"/>
          </ac:spMkLst>
        </pc:spChg>
        <pc:spChg chg="add mod">
          <ac:chgData name="Guilherme Ruiz Ferreira" userId="6085ef24-5f45-458e-9504-bbbbae0289c0" providerId="ADAL" clId="{0D3D1DAF-49FE-914F-9AF8-A99693A681A2}" dt="2023-09-20T13:54:21.766" v="5032" actId="20577"/>
          <ac:spMkLst>
            <pc:docMk/>
            <pc:sldMk cId="2975409387" sldId="277"/>
            <ac:spMk id="11" creationId="{2290D257-817F-574D-B6F9-CFD2A7D0643A}"/>
          </ac:spMkLst>
        </pc:spChg>
        <pc:picChg chg="add del mod">
          <ac:chgData name="Guilherme Ruiz Ferreira" userId="6085ef24-5f45-458e-9504-bbbbae0289c0" providerId="ADAL" clId="{0D3D1DAF-49FE-914F-9AF8-A99693A681A2}" dt="2023-09-15T14:18:53.220" v="2416" actId="14826"/>
          <ac:picMkLst>
            <pc:docMk/>
            <pc:sldMk cId="2975409387" sldId="277"/>
            <ac:picMk id="2" creationId="{FF1F61F9-24FE-DC4D-9F39-CD66826CE655}"/>
          </ac:picMkLst>
        </pc:picChg>
        <pc:picChg chg="add del">
          <ac:chgData name="Guilherme Ruiz Ferreira" userId="6085ef24-5f45-458e-9504-bbbbae0289c0" providerId="ADAL" clId="{0D3D1DAF-49FE-914F-9AF8-A99693A681A2}" dt="2023-09-15T14:18:48.908" v="2414"/>
          <ac:picMkLst>
            <pc:docMk/>
            <pc:sldMk cId="2975409387" sldId="277"/>
            <ac:picMk id="3" creationId="{AFE0B682-3F40-FC47-9A24-BE7CDB2CCDA8}"/>
          </ac:picMkLst>
        </pc:picChg>
        <pc:cxnChg chg="add del">
          <ac:chgData name="Guilherme Ruiz Ferreira" userId="6085ef24-5f45-458e-9504-bbbbae0289c0" providerId="ADAL" clId="{0D3D1DAF-49FE-914F-9AF8-A99693A681A2}" dt="2023-09-20T13:53:14.105" v="4981" actId="11529"/>
          <ac:cxnSpMkLst>
            <pc:docMk/>
            <pc:sldMk cId="2975409387" sldId="277"/>
            <ac:cxnSpMk id="7" creationId="{FA0D5704-74FE-9C40-8B1B-40B0BC18A0CA}"/>
          </ac:cxnSpMkLst>
        </pc:cxnChg>
      </pc:sldChg>
      <pc:sldChg chg="addSp delSp modSp new mod chgLayout">
        <pc:chgData name="Guilherme Ruiz Ferreira" userId="6085ef24-5f45-458e-9504-bbbbae0289c0" providerId="ADAL" clId="{0D3D1DAF-49FE-914F-9AF8-A99693A681A2}" dt="2023-09-15T15:06:05.678" v="3363" actId="20577"/>
        <pc:sldMkLst>
          <pc:docMk/>
          <pc:sldMk cId="3596938145" sldId="278"/>
        </pc:sldMkLst>
        <pc:spChg chg="add mod">
          <ac:chgData name="Guilherme Ruiz Ferreira" userId="6085ef24-5f45-458e-9504-bbbbae0289c0" providerId="ADAL" clId="{0D3D1DAF-49FE-914F-9AF8-A99693A681A2}" dt="2023-09-15T15:06:05.678" v="3363" actId="20577"/>
          <ac:spMkLst>
            <pc:docMk/>
            <pc:sldMk cId="3596938145" sldId="278"/>
            <ac:spMk id="2" creationId="{583CCE6B-42E6-374A-947D-2D28578E7817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3" creationId="{DDB12799-018D-1643-8D0C-98D95E36C39E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8" creationId="{7DA89260-992A-174F-BE92-BE3AD83886EC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9" creationId="{BA1DE377-1DDA-BA4B-9F56-F9324463F6DB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10" creationId="{A80D3593-C8A9-2A49-A77E-1017D968E507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11" creationId="{94CC1D97-5F3D-D94A-863B-DFC41B92AD49}"/>
          </ac:spMkLst>
        </pc:spChg>
        <pc:spChg chg="add del">
          <ac:chgData name="Guilherme Ruiz Ferreira" userId="6085ef24-5f45-458e-9504-bbbbae0289c0" providerId="ADAL" clId="{0D3D1DAF-49FE-914F-9AF8-A99693A681A2}" dt="2023-09-15T14:30:34.633" v="2632" actId="11529"/>
          <ac:spMkLst>
            <pc:docMk/>
            <pc:sldMk cId="3596938145" sldId="278"/>
            <ac:spMk id="15" creationId="{63B563F5-810A-D949-9BA3-4688957C098C}"/>
          </ac:spMkLst>
        </pc:spChg>
        <pc:spChg chg="add del mod">
          <ac:chgData name="Guilherme Ruiz Ferreira" userId="6085ef24-5f45-458e-9504-bbbbae0289c0" providerId="ADAL" clId="{0D3D1DAF-49FE-914F-9AF8-A99693A681A2}" dt="2023-09-15T14:46:58.972" v="3013" actId="478"/>
          <ac:spMkLst>
            <pc:docMk/>
            <pc:sldMk cId="3596938145" sldId="278"/>
            <ac:spMk id="16" creationId="{6C4A403C-0C1E-A44C-A68C-3B7F03478E65}"/>
          </ac:spMkLst>
        </pc:spChg>
        <pc:spChg chg="add del mod">
          <ac:chgData name="Guilherme Ruiz Ferreira" userId="6085ef24-5f45-458e-9504-bbbbae0289c0" providerId="ADAL" clId="{0D3D1DAF-49FE-914F-9AF8-A99693A681A2}" dt="2023-09-15T14:46:57.126" v="3012" actId="478"/>
          <ac:spMkLst>
            <pc:docMk/>
            <pc:sldMk cId="3596938145" sldId="278"/>
            <ac:spMk id="17" creationId="{4301C489-8E8F-8743-BFF4-01F62CDC1E2F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21" creationId="{A7D46482-C81B-6C44-A114-390665842563}"/>
          </ac:spMkLst>
        </pc:spChg>
        <pc:spChg chg="add mod">
          <ac:chgData name="Guilherme Ruiz Ferreira" userId="6085ef24-5f45-458e-9504-bbbbae0289c0" providerId="ADAL" clId="{0D3D1DAF-49FE-914F-9AF8-A99693A681A2}" dt="2023-09-15T15:04:48.715" v="3333" actId="1076"/>
          <ac:spMkLst>
            <pc:docMk/>
            <pc:sldMk cId="3596938145" sldId="278"/>
            <ac:spMk id="30" creationId="{75FABD40-AB02-9845-8799-C3C81CAA8075}"/>
          </ac:spMkLst>
        </pc:spChg>
        <pc:spChg chg="add del mod">
          <ac:chgData name="Guilherme Ruiz Ferreira" userId="6085ef24-5f45-458e-9504-bbbbae0289c0" providerId="ADAL" clId="{0D3D1DAF-49FE-914F-9AF8-A99693A681A2}" dt="2023-09-15T14:39:29.091" v="2800"/>
          <ac:spMkLst>
            <pc:docMk/>
            <pc:sldMk cId="3596938145" sldId="278"/>
            <ac:spMk id="31" creationId="{CA6C61BE-7494-BA43-ABC6-ADE54FD0CFCC}"/>
          </ac:spMkLst>
        </pc:spChg>
        <pc:spChg chg="add del mod">
          <ac:chgData name="Guilherme Ruiz Ferreira" userId="6085ef24-5f45-458e-9504-bbbbae0289c0" providerId="ADAL" clId="{0D3D1DAF-49FE-914F-9AF8-A99693A681A2}" dt="2023-09-15T14:56:58.009" v="3189" actId="478"/>
          <ac:spMkLst>
            <pc:docMk/>
            <pc:sldMk cId="3596938145" sldId="278"/>
            <ac:spMk id="38" creationId="{022B1B21-0FD7-C84E-9D2C-7FC197B64F76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39" creationId="{A0CF92F1-E1D1-394D-BCD1-3A40FFB0BAD6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40" creationId="{9F9C8A44-F982-9F4C-87E4-2DC42A6EF262}"/>
          </ac:spMkLst>
        </pc:spChg>
        <pc:spChg chg="add mod">
          <ac:chgData name="Guilherme Ruiz Ferreira" userId="6085ef24-5f45-458e-9504-bbbbae0289c0" providerId="ADAL" clId="{0D3D1DAF-49FE-914F-9AF8-A99693A681A2}" dt="2023-09-15T15:04:41.482" v="3332" actId="1076"/>
          <ac:spMkLst>
            <pc:docMk/>
            <pc:sldMk cId="3596938145" sldId="278"/>
            <ac:spMk id="41" creationId="{88EFD018-0BB9-6740-8874-596B1380DA2C}"/>
          </ac:spMkLst>
        </pc:sp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5" creationId="{9E5B0955-4D96-D64B-9B28-E96FD122600D}"/>
          </ac:cxnSpMkLst>
        </pc:cxn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6" creationId="{C17E3404-8470-6F41-85F8-0E16E510F757}"/>
          </ac:cxnSpMkLst>
        </pc:cxn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13" creationId="{807DCA7E-31B0-C749-8A38-374BC6390748}"/>
          </ac:cxnSpMkLst>
        </pc:cxnChg>
        <pc:cxnChg chg="add del mod">
          <ac:chgData name="Guilherme Ruiz Ferreira" userId="6085ef24-5f45-458e-9504-bbbbae0289c0" providerId="ADAL" clId="{0D3D1DAF-49FE-914F-9AF8-A99693A681A2}" dt="2023-09-15T14:49:36.215" v="3063" actId="478"/>
          <ac:cxnSpMkLst>
            <pc:docMk/>
            <pc:sldMk cId="3596938145" sldId="278"/>
            <ac:cxnSpMk id="19" creationId="{3FEF3B7D-337C-E149-ADD2-1A465BB8F72D}"/>
          </ac:cxnSpMkLst>
        </pc:cxn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24" creationId="{A3EFBCB0-D680-AF46-850C-987A6F97BDA2}"/>
          </ac:cxnSpMkLst>
        </pc:cxnChg>
        <pc:cxnChg chg="add mod">
          <ac:chgData name="Guilherme Ruiz Ferreira" userId="6085ef24-5f45-458e-9504-bbbbae0289c0" providerId="ADAL" clId="{0D3D1DAF-49FE-914F-9AF8-A99693A681A2}" dt="2023-09-15T15:04:41.482" v="3332" actId="1076"/>
          <ac:cxnSpMkLst>
            <pc:docMk/>
            <pc:sldMk cId="3596938145" sldId="278"/>
            <ac:cxnSpMk id="34" creationId="{7E51E091-EBC8-654E-8130-C95E27B61EDB}"/>
          </ac:cxnSpMkLst>
        </pc:cxnChg>
        <pc:cxnChg chg="add del mod">
          <ac:chgData name="Guilherme Ruiz Ferreira" userId="6085ef24-5f45-458e-9504-bbbbae0289c0" providerId="ADAL" clId="{0D3D1DAF-49FE-914F-9AF8-A99693A681A2}" dt="2023-09-15T14:56:51.769" v="3188" actId="478"/>
          <ac:cxnSpMkLst>
            <pc:docMk/>
            <pc:sldMk cId="3596938145" sldId="278"/>
            <ac:cxnSpMk id="36" creationId="{AAFDEC4F-B252-DB49-916E-53A13C0A445B}"/>
          </ac:cxnSpMkLst>
        </pc:cxnChg>
      </pc:sldChg>
      <pc:sldChg chg="addSp delSp modSp add mod">
        <pc:chgData name="Guilherme Ruiz Ferreira" userId="6085ef24-5f45-458e-9504-bbbbae0289c0" providerId="ADAL" clId="{0D3D1DAF-49FE-914F-9AF8-A99693A681A2}" dt="2023-09-15T16:01:06.723" v="4101" actId="1076"/>
        <pc:sldMkLst>
          <pc:docMk/>
          <pc:sldMk cId="2408478764" sldId="279"/>
        </pc:sldMkLst>
        <pc:spChg chg="mod">
          <ac:chgData name="Guilherme Ruiz Ferreira" userId="6085ef24-5f45-458e-9504-bbbbae0289c0" providerId="ADAL" clId="{0D3D1DAF-49FE-914F-9AF8-A99693A681A2}" dt="2023-09-15T15:07:48.010" v="3366" actId="20577"/>
          <ac:spMkLst>
            <pc:docMk/>
            <pc:sldMk cId="2408478764" sldId="279"/>
            <ac:spMk id="2" creationId="{583CCE6B-42E6-374A-947D-2D28578E7817}"/>
          </ac:spMkLst>
        </pc:spChg>
        <pc:spChg chg="add del">
          <ac:chgData name="Guilherme Ruiz Ferreira" userId="6085ef24-5f45-458e-9504-bbbbae0289c0" providerId="ADAL" clId="{0D3D1DAF-49FE-914F-9AF8-A99693A681A2}" dt="2023-09-15T15:08:17.044" v="3375" actId="478"/>
          <ac:spMkLst>
            <pc:docMk/>
            <pc:sldMk cId="2408478764" sldId="279"/>
            <ac:spMk id="3" creationId="{DDB12799-018D-1643-8D0C-98D95E36C39E}"/>
          </ac:spMkLst>
        </pc:spChg>
        <pc:spChg chg="add mod topLvl">
          <ac:chgData name="Guilherme Ruiz Ferreira" userId="6085ef24-5f45-458e-9504-bbbbae0289c0" providerId="ADAL" clId="{0D3D1DAF-49FE-914F-9AF8-A99693A681A2}" dt="2023-09-15T15:20:36.621" v="3598"/>
          <ac:spMkLst>
            <pc:docMk/>
            <pc:sldMk cId="2408478764" sldId="279"/>
            <ac:spMk id="17" creationId="{6C86C7B4-8B50-594A-8A4E-2F1EF5296E61}"/>
          </ac:spMkLst>
        </pc:spChg>
        <pc:spChg chg="add del">
          <ac:chgData name="Guilherme Ruiz Ferreira" userId="6085ef24-5f45-458e-9504-bbbbae0289c0" providerId="ADAL" clId="{0D3D1DAF-49FE-914F-9AF8-A99693A681A2}" dt="2023-09-15T15:08:26.236" v="3376" actId="478"/>
          <ac:spMkLst>
            <pc:docMk/>
            <pc:sldMk cId="2408478764" sldId="279"/>
            <ac:spMk id="21" creationId="{A7D46482-C81B-6C44-A114-390665842563}"/>
          </ac:spMkLst>
        </pc:spChg>
        <pc:spChg chg="add del mod">
          <ac:chgData name="Guilherme Ruiz Ferreira" userId="6085ef24-5f45-458e-9504-bbbbae0289c0" providerId="ADAL" clId="{0D3D1DAF-49FE-914F-9AF8-A99693A681A2}" dt="2023-09-15T15:23:17.786" v="3668" actId="478"/>
          <ac:spMkLst>
            <pc:docMk/>
            <pc:sldMk cId="2408478764" sldId="279"/>
            <ac:spMk id="22" creationId="{E1E51035-D186-7347-B616-E2B6882FF4BD}"/>
          </ac:spMkLst>
        </pc:spChg>
        <pc:spChg chg="add del mod">
          <ac:chgData name="Guilherme Ruiz Ferreira" userId="6085ef24-5f45-458e-9504-bbbbae0289c0" providerId="ADAL" clId="{0D3D1DAF-49FE-914F-9AF8-A99693A681A2}" dt="2023-09-15T15:23:09.601" v="3666" actId="478"/>
          <ac:spMkLst>
            <pc:docMk/>
            <pc:sldMk cId="2408478764" sldId="279"/>
            <ac:spMk id="23" creationId="{3391145D-4D37-714E-A809-AE80420F70F6}"/>
          </ac:spMkLst>
        </pc:spChg>
        <pc:spChg chg="add mod">
          <ac:chgData name="Guilherme Ruiz Ferreira" userId="6085ef24-5f45-458e-9504-bbbbae0289c0" providerId="ADAL" clId="{0D3D1DAF-49FE-914F-9AF8-A99693A681A2}" dt="2023-09-15T15:56:35.151" v="3977" actId="207"/>
          <ac:spMkLst>
            <pc:docMk/>
            <pc:sldMk cId="2408478764" sldId="279"/>
            <ac:spMk id="25" creationId="{90D06A0B-5C83-F84F-A995-6CCC8371F4F7}"/>
          </ac:spMkLst>
        </pc:spChg>
        <pc:spChg chg="mod topLvl">
          <ac:chgData name="Guilherme Ruiz Ferreira" userId="6085ef24-5f45-458e-9504-bbbbae0289c0" providerId="ADAL" clId="{0D3D1DAF-49FE-914F-9AF8-A99693A681A2}" dt="2023-09-15T15:21:34.383" v="3634" actId="1035"/>
          <ac:spMkLst>
            <pc:docMk/>
            <pc:sldMk cId="2408478764" sldId="279"/>
            <ac:spMk id="28" creationId="{3A6D3D49-C7A4-064E-9465-182656B3DEC4}"/>
          </ac:spMkLst>
        </pc:spChg>
        <pc:spChg chg="mod">
          <ac:chgData name="Guilherme Ruiz Ferreira" userId="6085ef24-5f45-458e-9504-bbbbae0289c0" providerId="ADAL" clId="{0D3D1DAF-49FE-914F-9AF8-A99693A681A2}" dt="2023-09-15T16:00:51.924" v="4100" actId="20577"/>
          <ac:spMkLst>
            <pc:docMk/>
            <pc:sldMk cId="2408478764" sldId="279"/>
            <ac:spMk id="30" creationId="{75FABD40-AB02-9845-8799-C3C81CAA8075}"/>
          </ac:spMkLst>
        </pc:spChg>
        <pc:spChg chg="mod topLvl">
          <ac:chgData name="Guilherme Ruiz Ferreira" userId="6085ef24-5f45-458e-9504-bbbbae0289c0" providerId="ADAL" clId="{0D3D1DAF-49FE-914F-9AF8-A99693A681A2}" dt="2023-09-15T15:22:16.724" v="3645" actId="1076"/>
          <ac:spMkLst>
            <pc:docMk/>
            <pc:sldMk cId="2408478764" sldId="279"/>
            <ac:spMk id="32" creationId="{56EE8332-DE5D-C548-B6FC-2ABD56969FD5}"/>
          </ac:spMkLst>
        </pc:spChg>
        <pc:spChg chg="mod topLvl">
          <ac:chgData name="Guilherme Ruiz Ferreira" userId="6085ef24-5f45-458e-9504-bbbbae0289c0" providerId="ADAL" clId="{0D3D1DAF-49FE-914F-9AF8-A99693A681A2}" dt="2023-09-15T15:21:22.464" v="3629" actId="1036"/>
          <ac:spMkLst>
            <pc:docMk/>
            <pc:sldMk cId="2408478764" sldId="279"/>
            <ac:spMk id="36" creationId="{A7D44024-980C-B64B-A87E-D95276071470}"/>
          </ac:spMkLst>
        </pc:spChg>
        <pc:spChg chg="del">
          <ac:chgData name="Guilherme Ruiz Ferreira" userId="6085ef24-5f45-458e-9504-bbbbae0289c0" providerId="ADAL" clId="{0D3D1DAF-49FE-914F-9AF8-A99693A681A2}" dt="2023-09-15T15:08:35.730" v="3379" actId="478"/>
          <ac:spMkLst>
            <pc:docMk/>
            <pc:sldMk cId="2408478764" sldId="279"/>
            <ac:spMk id="39" creationId="{A0CF92F1-E1D1-394D-BCD1-3A40FFB0BAD6}"/>
          </ac:spMkLst>
        </pc:spChg>
        <pc:spChg chg="add del mod">
          <ac:chgData name="Guilherme Ruiz Ferreira" userId="6085ef24-5f45-458e-9504-bbbbae0289c0" providerId="ADAL" clId="{0D3D1DAF-49FE-914F-9AF8-A99693A681A2}" dt="2023-09-15T15:08:30.992" v="3378" actId="478"/>
          <ac:spMkLst>
            <pc:docMk/>
            <pc:sldMk cId="2408478764" sldId="279"/>
            <ac:spMk id="40" creationId="{9F9C8A44-F982-9F4C-87E4-2DC42A6EF262}"/>
          </ac:spMkLst>
        </pc:spChg>
        <pc:spChg chg="del">
          <ac:chgData name="Guilherme Ruiz Ferreira" userId="6085ef24-5f45-458e-9504-bbbbae0289c0" providerId="ADAL" clId="{0D3D1DAF-49FE-914F-9AF8-A99693A681A2}" dt="2023-09-15T15:08:40.014" v="3380" actId="478"/>
          <ac:spMkLst>
            <pc:docMk/>
            <pc:sldMk cId="2408478764" sldId="279"/>
            <ac:spMk id="41" creationId="{88EFD018-0BB9-6740-8874-596B1380DA2C}"/>
          </ac:spMkLst>
        </pc:spChg>
        <pc:spChg chg="mod topLvl">
          <ac:chgData name="Guilherme Ruiz Ferreira" userId="6085ef24-5f45-458e-9504-bbbbae0289c0" providerId="ADAL" clId="{0D3D1DAF-49FE-914F-9AF8-A99693A681A2}" dt="2023-09-15T15:21:09.088" v="3617" actId="1035"/>
          <ac:spMkLst>
            <pc:docMk/>
            <pc:sldMk cId="2408478764" sldId="279"/>
            <ac:spMk id="42" creationId="{5D0C5C8D-58E5-C945-969E-32B3149497F1}"/>
          </ac:spMkLst>
        </pc:spChg>
        <pc:spChg chg="mod topLvl">
          <ac:chgData name="Guilherme Ruiz Ferreira" userId="6085ef24-5f45-458e-9504-bbbbae0289c0" providerId="ADAL" clId="{0D3D1DAF-49FE-914F-9AF8-A99693A681A2}" dt="2023-09-15T15:19:52.963" v="3584" actId="166"/>
          <ac:spMkLst>
            <pc:docMk/>
            <pc:sldMk cId="2408478764" sldId="279"/>
            <ac:spMk id="45" creationId="{438032AE-5B03-464D-B07A-1E3181B5AA97}"/>
          </ac:spMkLst>
        </pc:spChg>
        <pc:spChg chg="mod">
          <ac:chgData name="Guilherme Ruiz Ferreira" userId="6085ef24-5f45-458e-9504-bbbbae0289c0" providerId="ADAL" clId="{0D3D1DAF-49FE-914F-9AF8-A99693A681A2}" dt="2023-09-15T15:12:35.520" v="3427"/>
          <ac:spMkLst>
            <pc:docMk/>
            <pc:sldMk cId="2408478764" sldId="279"/>
            <ac:spMk id="48" creationId="{4E61E245-7DC1-774E-92DB-440126A0DD51}"/>
          </ac:spMkLst>
        </pc:spChg>
        <pc:spChg chg="mod topLvl">
          <ac:chgData name="Guilherme Ruiz Ferreira" userId="6085ef24-5f45-458e-9504-bbbbae0289c0" providerId="ADAL" clId="{0D3D1DAF-49FE-914F-9AF8-A99693A681A2}" dt="2023-09-15T15:55:07.954" v="3957" actId="13822"/>
          <ac:spMkLst>
            <pc:docMk/>
            <pc:sldMk cId="2408478764" sldId="279"/>
            <ac:spMk id="51" creationId="{1CCCEF93-46E1-8F48-9C15-2123261A482D}"/>
          </ac:spMkLst>
        </pc:spChg>
        <pc:spChg chg="add del mod">
          <ac:chgData name="Guilherme Ruiz Ferreira" userId="6085ef24-5f45-458e-9504-bbbbae0289c0" providerId="ADAL" clId="{0D3D1DAF-49FE-914F-9AF8-A99693A681A2}" dt="2023-09-15T15:54:43.100" v="3917" actId="478"/>
          <ac:spMkLst>
            <pc:docMk/>
            <pc:sldMk cId="2408478764" sldId="279"/>
            <ac:spMk id="52" creationId="{63E7DE6D-5913-C248-9CFE-271312E18081}"/>
          </ac:spMkLst>
        </pc:spChg>
        <pc:spChg chg="add del mod">
          <ac:chgData name="Guilherme Ruiz Ferreira" userId="6085ef24-5f45-458e-9504-bbbbae0289c0" providerId="ADAL" clId="{0D3D1DAF-49FE-914F-9AF8-A99693A681A2}" dt="2023-09-15T15:54:45.094" v="3918" actId="478"/>
          <ac:spMkLst>
            <pc:docMk/>
            <pc:sldMk cId="2408478764" sldId="279"/>
            <ac:spMk id="53" creationId="{EF35C2E1-236C-9D4B-BB42-94756C67DE48}"/>
          </ac:spMkLst>
        </pc:spChg>
        <pc:spChg chg="add del mod">
          <ac:chgData name="Guilherme Ruiz Ferreira" userId="6085ef24-5f45-458e-9504-bbbbae0289c0" providerId="ADAL" clId="{0D3D1DAF-49FE-914F-9AF8-A99693A681A2}" dt="2023-09-15T15:23:12.962" v="3667" actId="478"/>
          <ac:spMkLst>
            <pc:docMk/>
            <pc:sldMk cId="2408478764" sldId="279"/>
            <ac:spMk id="59" creationId="{1AB932BA-00AA-1F4A-827A-229217B9A4D1}"/>
          </ac:spMkLst>
        </pc:spChg>
        <pc:spChg chg="add mod">
          <ac:chgData name="Guilherme Ruiz Ferreira" userId="6085ef24-5f45-458e-9504-bbbbae0289c0" providerId="ADAL" clId="{0D3D1DAF-49FE-914F-9AF8-A99693A681A2}" dt="2023-09-15T15:56:42.483" v="3978" actId="207"/>
          <ac:spMkLst>
            <pc:docMk/>
            <pc:sldMk cId="2408478764" sldId="279"/>
            <ac:spMk id="60" creationId="{544B2851-AB03-1944-8657-262F98ABB8FF}"/>
          </ac:spMkLst>
        </pc:spChg>
        <pc:spChg chg="add mod">
          <ac:chgData name="Guilherme Ruiz Ferreira" userId="6085ef24-5f45-458e-9504-bbbbae0289c0" providerId="ADAL" clId="{0D3D1DAF-49FE-914F-9AF8-A99693A681A2}" dt="2023-09-15T15:55:39.407" v="3967" actId="1076"/>
          <ac:spMkLst>
            <pc:docMk/>
            <pc:sldMk cId="2408478764" sldId="279"/>
            <ac:spMk id="61" creationId="{5BEC0672-FFDD-2943-8DDD-972390E295FF}"/>
          </ac:spMkLst>
        </pc:spChg>
        <pc:spChg chg="add mod">
          <ac:chgData name="Guilherme Ruiz Ferreira" userId="6085ef24-5f45-458e-9504-bbbbae0289c0" providerId="ADAL" clId="{0D3D1DAF-49FE-914F-9AF8-A99693A681A2}" dt="2023-09-15T15:55:44.422" v="3968" actId="1076"/>
          <ac:spMkLst>
            <pc:docMk/>
            <pc:sldMk cId="2408478764" sldId="279"/>
            <ac:spMk id="62" creationId="{CC0FAD59-121F-E746-9538-64E79B307048}"/>
          </ac:spMkLst>
        </pc:spChg>
        <pc:spChg chg="add mod">
          <ac:chgData name="Guilherme Ruiz Ferreira" userId="6085ef24-5f45-458e-9504-bbbbae0289c0" providerId="ADAL" clId="{0D3D1DAF-49FE-914F-9AF8-A99693A681A2}" dt="2023-09-15T15:55:49.826" v="3970" actId="1076"/>
          <ac:spMkLst>
            <pc:docMk/>
            <pc:sldMk cId="2408478764" sldId="279"/>
            <ac:spMk id="63" creationId="{BBEE0079-D653-9648-9F5D-8F7EFE6DE833}"/>
          </ac:spMkLst>
        </pc:spChg>
        <pc:spChg chg="add mod">
          <ac:chgData name="Guilherme Ruiz Ferreira" userId="6085ef24-5f45-458e-9504-bbbbae0289c0" providerId="ADAL" clId="{0D3D1DAF-49FE-914F-9AF8-A99693A681A2}" dt="2023-09-15T15:55:55.658" v="3972" actId="1076"/>
          <ac:spMkLst>
            <pc:docMk/>
            <pc:sldMk cId="2408478764" sldId="279"/>
            <ac:spMk id="64" creationId="{9A12477D-3D0B-7E4A-B756-C5E08FDA090A}"/>
          </ac:spMkLst>
        </pc:spChg>
        <pc:spChg chg="add mod">
          <ac:chgData name="Guilherme Ruiz Ferreira" userId="6085ef24-5f45-458e-9504-bbbbae0289c0" providerId="ADAL" clId="{0D3D1DAF-49FE-914F-9AF8-A99693A681A2}" dt="2023-09-15T15:56:03.124" v="3974" actId="1076"/>
          <ac:spMkLst>
            <pc:docMk/>
            <pc:sldMk cId="2408478764" sldId="279"/>
            <ac:spMk id="65" creationId="{2A7FB478-9FA1-D344-AD6F-0AF424779B0F}"/>
          </ac:spMkLst>
        </pc:spChg>
        <pc:spChg chg="add mod">
          <ac:chgData name="Guilherme Ruiz Ferreira" userId="6085ef24-5f45-458e-9504-bbbbae0289c0" providerId="ADAL" clId="{0D3D1DAF-49FE-914F-9AF8-A99693A681A2}" dt="2023-09-15T16:01:06.723" v="4101" actId="1076"/>
          <ac:spMkLst>
            <pc:docMk/>
            <pc:sldMk cId="2408478764" sldId="279"/>
            <ac:spMk id="66" creationId="{FF62975F-2F12-3845-A143-AD1927B85DEE}"/>
          </ac:spMkLst>
        </pc:spChg>
        <pc:grpChg chg="add del mod">
          <ac:chgData name="Guilherme Ruiz Ferreira" userId="6085ef24-5f45-458e-9504-bbbbae0289c0" providerId="ADAL" clId="{0D3D1DAF-49FE-914F-9AF8-A99693A681A2}" dt="2023-09-15T15:13:51.481" v="3439" actId="165"/>
          <ac:grpSpMkLst>
            <pc:docMk/>
            <pc:sldMk cId="2408478764" sldId="279"/>
            <ac:grpSpMk id="18" creationId="{0DF1E7A2-B33C-DB45-AB5C-4E02BDC4B9BF}"/>
          </ac:grpSpMkLst>
        </pc:grpChg>
        <pc:grpChg chg="add del mod">
          <ac:chgData name="Guilherme Ruiz Ferreira" userId="6085ef24-5f45-458e-9504-bbbbae0289c0" providerId="ADAL" clId="{0D3D1DAF-49FE-914F-9AF8-A99693A681A2}" dt="2023-09-15T15:13:46.684" v="3438" actId="165"/>
          <ac:grpSpMkLst>
            <pc:docMk/>
            <pc:sldMk cId="2408478764" sldId="279"/>
            <ac:grpSpMk id="26" creationId="{DBBF3311-4AB6-C342-BCA6-4B1237649B26}"/>
          </ac:grpSpMkLst>
        </pc:grpChg>
        <pc:grpChg chg="add del mod">
          <ac:chgData name="Guilherme Ruiz Ferreira" userId="6085ef24-5f45-458e-9504-bbbbae0289c0" providerId="ADAL" clId="{0D3D1DAF-49FE-914F-9AF8-A99693A681A2}" dt="2023-09-15T15:13:55.449" v="3440" actId="165"/>
          <ac:grpSpMkLst>
            <pc:docMk/>
            <pc:sldMk cId="2408478764" sldId="279"/>
            <ac:grpSpMk id="29" creationId="{C75FF048-3668-0344-971D-F7C89F2E17F6}"/>
          </ac:grpSpMkLst>
        </pc:grpChg>
        <pc:grpChg chg="add del mod">
          <ac:chgData name="Guilherme Ruiz Ferreira" userId="6085ef24-5f45-458e-9504-bbbbae0289c0" providerId="ADAL" clId="{0D3D1DAF-49FE-914F-9AF8-A99693A681A2}" dt="2023-09-15T15:15:11.228" v="3450" actId="165"/>
          <ac:grpSpMkLst>
            <pc:docMk/>
            <pc:sldMk cId="2408478764" sldId="279"/>
            <ac:grpSpMk id="33" creationId="{14885EB8-D3C3-354F-B226-D5D6174E4641}"/>
          </ac:grpSpMkLst>
        </pc:grpChg>
        <pc:grpChg chg="add del mod">
          <ac:chgData name="Guilherme Ruiz Ferreira" userId="6085ef24-5f45-458e-9504-bbbbae0289c0" providerId="ADAL" clId="{0D3D1DAF-49FE-914F-9AF8-A99693A681A2}" dt="2023-09-15T15:15:18.995" v="3452" actId="165"/>
          <ac:grpSpMkLst>
            <pc:docMk/>
            <pc:sldMk cId="2408478764" sldId="279"/>
            <ac:grpSpMk id="37" creationId="{09A362E0-EB98-B142-AD55-ED74F5BA5231}"/>
          </ac:grpSpMkLst>
        </pc:grpChg>
        <pc:grpChg chg="add del mod">
          <ac:chgData name="Guilherme Ruiz Ferreira" userId="6085ef24-5f45-458e-9504-bbbbae0289c0" providerId="ADAL" clId="{0D3D1DAF-49FE-914F-9AF8-A99693A681A2}" dt="2023-09-15T15:15:33.877" v="3454" actId="165"/>
          <ac:grpSpMkLst>
            <pc:docMk/>
            <pc:sldMk cId="2408478764" sldId="279"/>
            <ac:grpSpMk id="43" creationId="{A5DEF947-C1F1-DA42-BA05-1103F104F8C7}"/>
          </ac:grpSpMkLst>
        </pc:grpChg>
        <pc:grpChg chg="add del mod">
          <ac:chgData name="Guilherme Ruiz Ferreira" userId="6085ef24-5f45-458e-9504-bbbbae0289c0" providerId="ADAL" clId="{0D3D1DAF-49FE-914F-9AF8-A99693A681A2}" dt="2023-09-15T15:12:36.915" v="3428"/>
          <ac:grpSpMkLst>
            <pc:docMk/>
            <pc:sldMk cId="2408478764" sldId="279"/>
            <ac:grpSpMk id="46" creationId="{EA9EDBF6-45F0-B647-93BC-85C8A929E6AE}"/>
          </ac:grpSpMkLst>
        </pc:grpChg>
        <pc:grpChg chg="add del mod">
          <ac:chgData name="Guilherme Ruiz Ferreira" userId="6085ef24-5f45-458e-9504-bbbbae0289c0" providerId="ADAL" clId="{0D3D1DAF-49FE-914F-9AF8-A99693A681A2}" dt="2023-09-15T15:12:43.094" v="3431" actId="478"/>
          <ac:grpSpMkLst>
            <pc:docMk/>
            <pc:sldMk cId="2408478764" sldId="279"/>
            <ac:grpSpMk id="49" creationId="{5F016DCD-4EF1-A04A-B5FE-3087D41E2133}"/>
          </ac:grpSpMkLst>
        </pc:grpChg>
        <pc:cxnChg chg="add del">
          <ac:chgData name="Guilherme Ruiz Ferreira" userId="6085ef24-5f45-458e-9504-bbbbae0289c0" providerId="ADAL" clId="{0D3D1DAF-49FE-914F-9AF8-A99693A681A2}" dt="2023-09-15T15:08:16.822" v="3374" actId="478"/>
          <ac:cxnSpMkLst>
            <pc:docMk/>
            <pc:sldMk cId="2408478764" sldId="279"/>
            <ac:cxnSpMk id="6" creationId="{C17E3404-8470-6F41-85F8-0E16E510F757}"/>
          </ac:cxnSpMkLst>
        </pc:cxnChg>
        <pc:cxnChg chg="add del mod topLvl">
          <ac:chgData name="Guilherme Ruiz Ferreira" userId="6085ef24-5f45-458e-9504-bbbbae0289c0" providerId="ADAL" clId="{0D3D1DAF-49FE-914F-9AF8-A99693A681A2}" dt="2023-09-15T15:15:03.091" v="3448" actId="478"/>
          <ac:cxnSpMkLst>
            <pc:docMk/>
            <pc:sldMk cId="2408478764" sldId="279"/>
            <ac:cxnSpMk id="7" creationId="{E0B1CFD6-9C03-9F4F-AC66-DEC28E5FD5EE}"/>
          </ac:cxnSpMkLst>
        </pc:cxnChg>
        <pc:cxnChg chg="mod">
          <ac:chgData name="Guilherme Ruiz Ferreira" userId="6085ef24-5f45-458e-9504-bbbbae0289c0" providerId="ADAL" clId="{0D3D1DAF-49FE-914F-9AF8-A99693A681A2}" dt="2023-09-15T15:16:49.542" v="3472" actId="14100"/>
          <ac:cxnSpMkLst>
            <pc:docMk/>
            <pc:sldMk cId="2408478764" sldId="279"/>
            <ac:cxnSpMk id="13" creationId="{807DCA7E-31B0-C749-8A38-374BC6390748}"/>
          </ac:cxnSpMkLst>
        </pc:cxnChg>
        <pc:cxnChg chg="mod">
          <ac:chgData name="Guilherme Ruiz Ferreira" userId="6085ef24-5f45-458e-9504-bbbbae0289c0" providerId="ADAL" clId="{0D3D1DAF-49FE-914F-9AF8-A99693A681A2}" dt="2023-09-15T15:19:30.599" v="3583" actId="166"/>
          <ac:cxnSpMkLst>
            <pc:docMk/>
            <pc:sldMk cId="2408478764" sldId="279"/>
            <ac:cxnSpMk id="24" creationId="{A3EFBCB0-D680-AF46-850C-987A6F97BDA2}"/>
          </ac:cxnSpMkLst>
        </pc:cxnChg>
        <pc:cxnChg chg="del mod topLvl">
          <ac:chgData name="Guilherme Ruiz Ferreira" userId="6085ef24-5f45-458e-9504-bbbbae0289c0" providerId="ADAL" clId="{0D3D1DAF-49FE-914F-9AF8-A99693A681A2}" dt="2023-09-15T15:15:06.342" v="3449" actId="478"/>
          <ac:cxnSpMkLst>
            <pc:docMk/>
            <pc:sldMk cId="2408478764" sldId="279"/>
            <ac:cxnSpMk id="27" creationId="{0241E2AB-FE93-5D4A-B40F-0B855F320883}"/>
          </ac:cxnSpMkLst>
        </pc:cxnChg>
        <pc:cxnChg chg="del mod topLvl">
          <ac:chgData name="Guilherme Ruiz Ferreira" userId="6085ef24-5f45-458e-9504-bbbbae0289c0" providerId="ADAL" clId="{0D3D1DAF-49FE-914F-9AF8-A99693A681A2}" dt="2023-09-15T15:15:01.548" v="3447" actId="478"/>
          <ac:cxnSpMkLst>
            <pc:docMk/>
            <pc:sldMk cId="2408478764" sldId="279"/>
            <ac:cxnSpMk id="31" creationId="{4D24B0F1-851F-0745-AFF8-DD68F97D9F43}"/>
          </ac:cxnSpMkLst>
        </pc:cxnChg>
        <pc:cxnChg chg="del">
          <ac:chgData name="Guilherme Ruiz Ferreira" userId="6085ef24-5f45-458e-9504-bbbbae0289c0" providerId="ADAL" clId="{0D3D1DAF-49FE-914F-9AF8-A99693A681A2}" dt="2023-09-15T15:07:55.476" v="3367" actId="478"/>
          <ac:cxnSpMkLst>
            <pc:docMk/>
            <pc:sldMk cId="2408478764" sldId="279"/>
            <ac:cxnSpMk id="34" creationId="{7E51E091-EBC8-654E-8130-C95E27B61EDB}"/>
          </ac:cxnSpMkLst>
        </pc:cxnChg>
        <pc:cxnChg chg="del mod topLvl">
          <ac:chgData name="Guilherme Ruiz Ferreira" userId="6085ef24-5f45-458e-9504-bbbbae0289c0" providerId="ADAL" clId="{0D3D1DAF-49FE-914F-9AF8-A99693A681A2}" dt="2023-09-15T15:15:14.162" v="3451" actId="478"/>
          <ac:cxnSpMkLst>
            <pc:docMk/>
            <pc:sldMk cId="2408478764" sldId="279"/>
            <ac:cxnSpMk id="35" creationId="{BCB97CD7-304D-B747-85C3-F2F85ACA89FC}"/>
          </ac:cxnSpMkLst>
        </pc:cxnChg>
        <pc:cxnChg chg="del mod topLvl">
          <ac:chgData name="Guilherme Ruiz Ferreira" userId="6085ef24-5f45-458e-9504-bbbbae0289c0" providerId="ADAL" clId="{0D3D1DAF-49FE-914F-9AF8-A99693A681A2}" dt="2023-09-15T15:15:28.393" v="3453" actId="478"/>
          <ac:cxnSpMkLst>
            <pc:docMk/>
            <pc:sldMk cId="2408478764" sldId="279"/>
            <ac:cxnSpMk id="38" creationId="{97330005-F8A0-BC41-B3BB-29DBEE6A328C}"/>
          </ac:cxnSpMkLst>
        </pc:cxnChg>
        <pc:cxnChg chg="add del mod topLvl">
          <ac:chgData name="Guilherme Ruiz Ferreira" userId="6085ef24-5f45-458e-9504-bbbbae0289c0" providerId="ADAL" clId="{0D3D1DAF-49FE-914F-9AF8-A99693A681A2}" dt="2023-09-15T15:17:12.999" v="3481" actId="14100"/>
          <ac:cxnSpMkLst>
            <pc:docMk/>
            <pc:sldMk cId="2408478764" sldId="279"/>
            <ac:cxnSpMk id="44" creationId="{B58CAC9E-F5BA-DB45-9599-C492EBF59976}"/>
          </ac:cxnSpMkLst>
        </pc:cxnChg>
        <pc:cxnChg chg="mod">
          <ac:chgData name="Guilherme Ruiz Ferreira" userId="6085ef24-5f45-458e-9504-bbbbae0289c0" providerId="ADAL" clId="{0D3D1DAF-49FE-914F-9AF8-A99693A681A2}" dt="2023-09-15T15:12:35.520" v="3427"/>
          <ac:cxnSpMkLst>
            <pc:docMk/>
            <pc:sldMk cId="2408478764" sldId="279"/>
            <ac:cxnSpMk id="47" creationId="{C3D71E52-BCFD-8949-B566-A27DB549BD7C}"/>
          </ac:cxnSpMkLst>
        </pc:cxnChg>
        <pc:cxnChg chg="del mod topLvl">
          <ac:chgData name="Guilherme Ruiz Ferreira" userId="6085ef24-5f45-458e-9504-bbbbae0289c0" providerId="ADAL" clId="{0D3D1DAF-49FE-914F-9AF8-A99693A681A2}" dt="2023-09-15T15:12:43.094" v="3431" actId="478"/>
          <ac:cxnSpMkLst>
            <pc:docMk/>
            <pc:sldMk cId="2408478764" sldId="279"/>
            <ac:cxnSpMk id="50" creationId="{EE93CB83-0386-D149-A4BB-899C5F8EB9A4}"/>
          </ac:cxnSpMkLst>
        </pc:cxnChg>
        <pc:cxnChg chg="add mod">
          <ac:chgData name="Guilherme Ruiz Ferreira" userId="6085ef24-5f45-458e-9504-bbbbae0289c0" providerId="ADAL" clId="{0D3D1DAF-49FE-914F-9AF8-A99693A681A2}" dt="2023-09-15T15:17:44.790" v="3488" actId="1076"/>
          <ac:cxnSpMkLst>
            <pc:docMk/>
            <pc:sldMk cId="2408478764" sldId="279"/>
            <ac:cxnSpMk id="54" creationId="{9A79F9A9-50EB-3949-864E-CB1943E6D025}"/>
          </ac:cxnSpMkLst>
        </pc:cxnChg>
        <pc:cxnChg chg="add mod">
          <ac:chgData name="Guilherme Ruiz Ferreira" userId="6085ef24-5f45-458e-9504-bbbbae0289c0" providerId="ADAL" clId="{0D3D1DAF-49FE-914F-9AF8-A99693A681A2}" dt="2023-09-15T15:18:01.820" v="3508" actId="14100"/>
          <ac:cxnSpMkLst>
            <pc:docMk/>
            <pc:sldMk cId="2408478764" sldId="279"/>
            <ac:cxnSpMk id="55" creationId="{D75F9D21-1633-A94D-8791-1A387A5906B7}"/>
          </ac:cxnSpMkLst>
        </pc:cxnChg>
        <pc:cxnChg chg="add mod">
          <ac:chgData name="Guilherme Ruiz Ferreira" userId="6085ef24-5f45-458e-9504-bbbbae0289c0" providerId="ADAL" clId="{0D3D1DAF-49FE-914F-9AF8-A99693A681A2}" dt="2023-09-15T15:18:26.999" v="3567" actId="1035"/>
          <ac:cxnSpMkLst>
            <pc:docMk/>
            <pc:sldMk cId="2408478764" sldId="279"/>
            <ac:cxnSpMk id="56" creationId="{645FB832-966F-3B4B-8207-A335B62CADCF}"/>
          </ac:cxnSpMkLst>
        </pc:cxnChg>
        <pc:cxnChg chg="add mod">
          <ac:chgData name="Guilherme Ruiz Ferreira" userId="6085ef24-5f45-458e-9504-bbbbae0289c0" providerId="ADAL" clId="{0D3D1DAF-49FE-914F-9AF8-A99693A681A2}" dt="2023-09-15T15:20:43.358" v="3602" actId="1035"/>
          <ac:cxnSpMkLst>
            <pc:docMk/>
            <pc:sldMk cId="2408478764" sldId="279"/>
            <ac:cxnSpMk id="57" creationId="{16839AF5-C660-7A47-BCD9-E3999776FD25}"/>
          </ac:cxnSpMkLst>
        </pc:cxnChg>
        <pc:cxnChg chg="add mod">
          <ac:chgData name="Guilherme Ruiz Ferreira" userId="6085ef24-5f45-458e-9504-bbbbae0289c0" providerId="ADAL" clId="{0D3D1DAF-49FE-914F-9AF8-A99693A681A2}" dt="2023-09-15T15:19:13.652" v="3582" actId="1076"/>
          <ac:cxnSpMkLst>
            <pc:docMk/>
            <pc:sldMk cId="2408478764" sldId="279"/>
            <ac:cxnSpMk id="58" creationId="{E3FAED75-19C6-3C43-A19E-F21E5777A1C0}"/>
          </ac:cxnSpMkLst>
        </pc:cxnChg>
      </pc:sldChg>
      <pc:sldChg chg="modSp new mod">
        <pc:chgData name="Guilherme Ruiz Ferreira" userId="6085ef24-5f45-458e-9504-bbbbae0289c0" providerId="ADAL" clId="{0D3D1DAF-49FE-914F-9AF8-A99693A681A2}" dt="2023-09-18T13:47:00.341" v="4397" actId="1076"/>
        <pc:sldMkLst>
          <pc:docMk/>
          <pc:sldMk cId="3699075889" sldId="280"/>
        </pc:sldMkLst>
        <pc:spChg chg="mod">
          <ac:chgData name="Guilherme Ruiz Ferreira" userId="6085ef24-5f45-458e-9504-bbbbae0289c0" providerId="ADAL" clId="{0D3D1DAF-49FE-914F-9AF8-A99693A681A2}" dt="2023-09-18T13:47:00.341" v="4397" actId="1076"/>
          <ac:spMkLst>
            <pc:docMk/>
            <pc:sldMk cId="3699075889" sldId="280"/>
            <ac:spMk id="2" creationId="{2893B400-EF43-F444-B23E-86775C901DA2}"/>
          </ac:spMkLst>
        </pc:spChg>
      </pc:sldChg>
      <pc:sldChg chg="modSp add mod modShow">
        <pc:chgData name="Guilherme Ruiz Ferreira" userId="6085ef24-5f45-458e-9504-bbbbae0289c0" providerId="ADAL" clId="{0D3D1DAF-49FE-914F-9AF8-A99693A681A2}" dt="2023-09-20T12:26:23.863" v="4879" actId="20577"/>
        <pc:sldMkLst>
          <pc:docMk/>
          <pc:sldMk cId="712294084" sldId="281"/>
        </pc:sldMkLst>
        <pc:spChg chg="mod">
          <ac:chgData name="Guilherme Ruiz Ferreira" userId="6085ef24-5f45-458e-9504-bbbbae0289c0" providerId="ADAL" clId="{0D3D1DAF-49FE-914F-9AF8-A99693A681A2}" dt="2023-09-20T12:22:15.590" v="4736" actId="20577"/>
          <ac:spMkLst>
            <pc:docMk/>
            <pc:sldMk cId="712294084" sldId="281"/>
            <ac:spMk id="2" creationId="{D89585DB-3B15-9649-B447-46052CF7019F}"/>
          </ac:spMkLst>
        </pc:spChg>
        <pc:spChg chg="mod">
          <ac:chgData name="Guilherme Ruiz Ferreira" userId="6085ef24-5f45-458e-9504-bbbbae0289c0" providerId="ADAL" clId="{0D3D1DAF-49FE-914F-9AF8-A99693A681A2}" dt="2023-09-20T12:26:23.863" v="4879" actId="20577"/>
          <ac:spMkLst>
            <pc:docMk/>
            <pc:sldMk cId="712294084" sldId="281"/>
            <ac:spMk id="3" creationId="{2A853A23-EF43-B943-B25B-A89F491042CB}"/>
          </ac:spMkLst>
        </pc:spChg>
      </pc:sldChg>
      <pc:sldChg chg="modSp new mod">
        <pc:chgData name="Guilherme Ruiz Ferreira" userId="6085ef24-5f45-458e-9504-bbbbae0289c0" providerId="ADAL" clId="{0D3D1DAF-49FE-914F-9AF8-A99693A681A2}" dt="2023-09-20T13:55:11.663" v="5046" actId="1076"/>
        <pc:sldMkLst>
          <pc:docMk/>
          <pc:sldMk cId="389824215" sldId="282"/>
        </pc:sldMkLst>
        <pc:spChg chg="mod">
          <ac:chgData name="Guilherme Ruiz Ferreira" userId="6085ef24-5f45-458e-9504-bbbbae0289c0" providerId="ADAL" clId="{0D3D1DAF-49FE-914F-9AF8-A99693A681A2}" dt="2023-09-20T13:55:11.663" v="5046" actId="1076"/>
          <ac:spMkLst>
            <pc:docMk/>
            <pc:sldMk cId="389824215" sldId="282"/>
            <ac:spMk id="2" creationId="{1AE81755-301F-6545-866B-C3214FDB89BD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729828-1381-5240-BB67-DF20D7EBECF7}" type="doc">
      <dgm:prSet loTypeId="urn:microsoft.com/office/officeart/2005/8/layout/process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39EACE4-C38C-7F46-90B5-F589B0B47BBA}">
      <dgm:prSet custT="1"/>
      <dgm:spPr/>
      <dgm:t>
        <a:bodyPr/>
        <a:lstStyle/>
        <a:p>
          <a:r>
            <a:rPr lang="en-US" sz="1800" dirty="0"/>
            <a:t>Load charge file </a:t>
          </a:r>
          <a:endParaRPr lang="en-GB" sz="1800" dirty="0"/>
        </a:p>
      </dgm:t>
    </dgm:pt>
    <dgm:pt modelId="{F3C0C65C-9253-0240-A40B-A9071E5B9693}" type="parTrans" cxnId="{132904D6-8628-2B47-94D8-D6071E5D1A58}">
      <dgm:prSet/>
      <dgm:spPr/>
      <dgm:t>
        <a:bodyPr/>
        <a:lstStyle/>
        <a:p>
          <a:endParaRPr lang="en-GB"/>
        </a:p>
      </dgm:t>
    </dgm:pt>
    <dgm:pt modelId="{562FCE1F-5F3D-5F4E-9FAC-0132153A4BED}" type="sibTrans" cxnId="{132904D6-8628-2B47-94D8-D6071E5D1A58}">
      <dgm:prSet/>
      <dgm:spPr/>
      <dgm:t>
        <a:bodyPr/>
        <a:lstStyle/>
        <a:p>
          <a:endParaRPr lang="en-GB"/>
        </a:p>
      </dgm:t>
    </dgm:pt>
    <dgm:pt modelId="{1527671E-47D3-4143-9EE1-75B92B492230}">
      <dgm:prSet/>
      <dgm:spPr/>
      <dgm:t>
        <a:bodyPr/>
        <a:lstStyle/>
        <a:p>
          <a:r>
            <a:rPr lang="en-US" dirty="0"/>
            <a:t>Filter events</a:t>
          </a:r>
          <a:endParaRPr lang="en-GB" dirty="0"/>
        </a:p>
      </dgm:t>
    </dgm:pt>
    <dgm:pt modelId="{C83FB875-6D5B-F14B-A934-EE2C9085D626}" type="parTrans" cxnId="{3F6F4E74-A839-0C45-A7D7-58D413DC6271}">
      <dgm:prSet/>
      <dgm:spPr/>
      <dgm:t>
        <a:bodyPr/>
        <a:lstStyle/>
        <a:p>
          <a:endParaRPr lang="en-GB"/>
        </a:p>
      </dgm:t>
    </dgm:pt>
    <dgm:pt modelId="{1A2FBE9F-8C42-D646-940A-14ACC7628062}" type="sibTrans" cxnId="{3F6F4E74-A839-0C45-A7D7-58D413DC6271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FEF5719D-0DE9-384E-8F4B-3AAF840F781E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i="1" smtClean="0">
                      <a:latin typeface="Cambria Math" panose="02040503050406030204" pitchFamily="18" charset="0"/>
                    </a:rPr>
                    <m:t>~ </m:t>
                  </m:r>
                  <m:r>
                    <a:rPr lang="en-GB" b="0" i="1" smtClean="0">
                      <a:latin typeface="Cambria Math" panose="02040503050406030204" pitchFamily="18" charset="0"/>
                    </a:rPr>
                    <m:t>3</m:t>
                  </m:r>
                  <m:r>
                    <a:rPr lang="en-US" i="1" smtClean="0">
                      <a:latin typeface="Cambria Math" panose="02040503050406030204" pitchFamily="18" charset="0"/>
                    </a:rPr>
                    <m:t>0 </m:t>
                  </m:r>
                </m:oMath>
              </a14:m>
              <a:r>
                <a:rPr lang="en-US" dirty="0"/>
                <a:t>seconds</a:t>
              </a:r>
              <a:endParaRPr lang="en-GB" dirty="0"/>
            </a:p>
          </dgm:t>
        </dgm:pt>
      </mc:Choice>
      <mc:Fallback xmlns="">
        <dgm:pt modelId="{FEF5719D-0DE9-384E-8F4B-3AAF840F781E}">
          <dgm:prSet/>
          <dgm:spPr/>
          <dgm:t>
            <a:bodyPr/>
            <a:lstStyle/>
            <a:p>
              <a:r>
                <a:rPr lang="en-US" i="0"/>
                <a:t>~ </a:t>
              </a:r>
              <a:r>
                <a:rPr lang="en-GB" b="0" i="0">
                  <a:latin typeface="Cambria Math" panose="02040503050406030204" pitchFamily="18" charset="0"/>
                </a:rPr>
                <a:t>3</a:t>
              </a:r>
              <a:r>
                <a:rPr lang="en-US" i="0"/>
                <a:t>0 </a:t>
              </a:r>
              <a:r>
                <a:rPr lang="en-US" dirty="0"/>
                <a:t>seconds</a:t>
              </a:r>
              <a:endParaRPr lang="en-GB" dirty="0"/>
            </a:p>
          </dgm:t>
        </dgm:pt>
      </mc:Fallback>
    </mc:AlternateContent>
    <dgm:pt modelId="{00007F82-6E06-FC47-A95B-700DF2D26150}" type="parTrans" cxnId="{A7F0973F-A141-AD45-A1D1-AA583EF34C8A}">
      <dgm:prSet/>
      <dgm:spPr/>
      <dgm:t>
        <a:bodyPr/>
        <a:lstStyle/>
        <a:p>
          <a:endParaRPr lang="en-GB"/>
        </a:p>
      </dgm:t>
    </dgm:pt>
    <dgm:pt modelId="{F4F5348F-DB23-DA49-AC1A-55373043A541}" type="sibTrans" cxnId="{A7F0973F-A141-AD45-A1D1-AA583EF34C8A}">
      <dgm:prSet/>
      <dgm:spPr/>
      <dgm:t>
        <a:bodyPr/>
        <a:lstStyle/>
        <a:p>
          <a:endParaRPr lang="en-GB"/>
        </a:p>
      </dgm:t>
    </dgm:pt>
    <dgm:pt modelId="{CAC889A4-4940-9449-A41D-29D3764142FC}">
      <dgm:prSet custT="1"/>
      <dgm:spPr/>
      <dgm:t>
        <a:bodyPr/>
        <a:lstStyle/>
        <a:p>
          <a:r>
            <a:rPr lang="en-US" sz="1800" dirty="0"/>
            <a:t>Load light file</a:t>
          </a:r>
          <a:endParaRPr lang="en-GB" sz="1800" dirty="0"/>
        </a:p>
      </dgm:t>
    </dgm:pt>
    <dgm:pt modelId="{4C36B17E-E72F-8845-B128-7A6E75547F8B}" type="parTrans" cxnId="{4BE79AB1-57D7-8E4B-A38E-36E717222A79}">
      <dgm:prSet/>
      <dgm:spPr/>
      <dgm:t>
        <a:bodyPr/>
        <a:lstStyle/>
        <a:p>
          <a:endParaRPr lang="en-GB"/>
        </a:p>
      </dgm:t>
    </dgm:pt>
    <dgm:pt modelId="{2E7D62DD-5DA0-E24D-9567-B84A006939A6}" type="sibTrans" cxnId="{4BE79AB1-57D7-8E4B-A38E-36E717222A79}">
      <dgm:prSet/>
      <dgm:spPr/>
      <dgm:t>
        <a:bodyPr/>
        <a:lstStyle/>
        <a:p>
          <a:endParaRPr lang="en-GB"/>
        </a:p>
      </dgm:t>
    </dgm:pt>
    <dgm:pt modelId="{AE0438E0-6F3A-FB4B-9A6F-6C78857E13BB}">
      <dgm:prSet/>
      <dgm:spPr/>
      <dgm:t>
        <a:bodyPr/>
        <a:lstStyle/>
        <a:p>
          <a:r>
            <a:rPr lang="en-US"/>
            <a:t>Filter SiPMs</a:t>
          </a:r>
          <a:endParaRPr lang="en-GB"/>
        </a:p>
      </dgm:t>
    </dgm:pt>
    <dgm:pt modelId="{9E4865ED-A030-BC4D-9846-5A104316CDBE}" type="parTrans" cxnId="{354A29E0-053A-0B44-A7B5-9DF1CD4061C4}">
      <dgm:prSet/>
      <dgm:spPr/>
      <dgm:t>
        <a:bodyPr/>
        <a:lstStyle/>
        <a:p>
          <a:endParaRPr lang="en-GB"/>
        </a:p>
      </dgm:t>
    </dgm:pt>
    <dgm:pt modelId="{6F756CD3-E173-F544-9D13-E10FFFC0EB57}" type="sibTrans" cxnId="{354A29E0-053A-0B44-A7B5-9DF1CD4061C4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3EC5087-8B3A-AC48-93E6-C656745CF1F4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GB" b="0" i="1" smtClean="0">
                      <a:latin typeface="Cambria Math" panose="02040503050406030204" pitchFamily="18" charset="0"/>
                    </a:rPr>
                    <m:t>~ 7</m:t>
                  </m:r>
                </m:oMath>
              </a14:m>
              <a:r>
                <a:rPr lang="en-US" dirty="0"/>
                <a:t> Minutes</a:t>
              </a:r>
              <a:endParaRPr lang="en-GB" dirty="0"/>
            </a:p>
          </dgm:t>
        </dgm:pt>
      </mc:Choice>
      <mc:Fallback xmlns="">
        <dgm:pt modelId="{13EC5087-8B3A-AC48-93E6-C656745CF1F4}">
          <dgm:prSet/>
          <dgm:spPr/>
          <dgm:t>
            <a:bodyPr/>
            <a:lstStyle/>
            <a:p>
              <a:r>
                <a:rPr lang="en-GB" b="0" i="0"/>
                <a:t>~ </a:t>
              </a:r>
              <a:r>
                <a:rPr lang="en-GB" b="0" i="0">
                  <a:latin typeface="Cambria Math" panose="02040503050406030204" pitchFamily="18" charset="0"/>
                </a:rPr>
                <a:t>7</a:t>
              </a:r>
              <a:r>
                <a:rPr lang="en-US" dirty="0"/>
                <a:t> Minutes</a:t>
              </a:r>
              <a:endParaRPr lang="en-GB" dirty="0"/>
            </a:p>
          </dgm:t>
        </dgm:pt>
      </mc:Fallback>
    </mc:AlternateContent>
    <dgm:pt modelId="{CFD7E58A-2BB1-E440-9B57-16CDE2E8C804}" type="parTrans" cxnId="{30553A39-D97F-FF48-A139-FC2B813C3ED4}">
      <dgm:prSet/>
      <dgm:spPr/>
      <dgm:t>
        <a:bodyPr/>
        <a:lstStyle/>
        <a:p>
          <a:endParaRPr lang="en-GB"/>
        </a:p>
      </dgm:t>
    </dgm:pt>
    <dgm:pt modelId="{57D243EC-DC19-8F40-9C9B-399BCB3708BF}" type="sibTrans" cxnId="{30553A39-D97F-FF48-A139-FC2B813C3ED4}">
      <dgm:prSet/>
      <dgm:spPr/>
      <dgm:t>
        <a:bodyPr/>
        <a:lstStyle/>
        <a:p>
          <a:endParaRPr lang="en-GB"/>
        </a:p>
      </dgm:t>
    </dgm:pt>
    <dgm:pt modelId="{6E3D0210-6F0D-C442-B102-5F9FEDD8613B}">
      <dgm:prSet custT="1"/>
      <dgm:spPr/>
      <dgm:t>
        <a:bodyPr/>
        <a:lstStyle/>
        <a:p>
          <a:r>
            <a:rPr lang="en-US" sz="1600" dirty="0"/>
            <a:t>Match events</a:t>
          </a:r>
          <a:endParaRPr lang="en-GB" sz="1600" dirty="0"/>
        </a:p>
      </dgm:t>
    </dgm:pt>
    <dgm:pt modelId="{DF6AB7A7-C4C7-1543-8C36-678A979CBBEC}" type="parTrans" cxnId="{ECE5F6B4-3B8B-F945-BC4A-D1F79DA4A9F3}">
      <dgm:prSet/>
      <dgm:spPr/>
      <dgm:t>
        <a:bodyPr/>
        <a:lstStyle/>
        <a:p>
          <a:endParaRPr lang="en-GB"/>
        </a:p>
      </dgm:t>
    </dgm:pt>
    <dgm:pt modelId="{C5426C6D-5709-4348-8492-2929FB6EEEF6}" type="sibTrans" cxnId="{ECE5F6B4-3B8B-F945-BC4A-D1F79DA4A9F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00CC1C45-89EB-8941-B61F-03C1BFD001C5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US" i="1" smtClean="0">
                      <a:latin typeface="Cambria Math" panose="02040503050406030204" pitchFamily="18" charset="0"/>
                    </a:rPr>
                    <m:t>~ </m:t>
                  </m:r>
                  <m:r>
                    <a:rPr lang="en-GB" b="0" i="1" smtClean="0">
                      <a:latin typeface="Cambria Math" panose="02040503050406030204" pitchFamily="18" charset="0"/>
                    </a:rPr>
                    <m:t>30</m:t>
                  </m:r>
                </m:oMath>
              </a14:m>
              <a:r>
                <a:rPr lang="en-GB" dirty="0"/>
                <a:t> Seconds</a:t>
              </a:r>
            </a:p>
          </dgm:t>
        </dgm:pt>
      </mc:Choice>
      <mc:Fallback xmlns="">
        <dgm:pt modelId="{00CC1C45-89EB-8941-B61F-03C1BFD001C5}">
          <dgm:prSet/>
          <dgm:spPr/>
          <dgm:t>
            <a:bodyPr/>
            <a:lstStyle/>
            <a:p>
              <a:r>
                <a:rPr lang="en-US" i="0"/>
                <a:t>~ </a:t>
              </a:r>
              <a:r>
                <a:rPr lang="en-GB" b="0" i="0">
                  <a:latin typeface="Cambria Math" panose="02040503050406030204" pitchFamily="18" charset="0"/>
                </a:rPr>
                <a:t>30</a:t>
              </a:r>
              <a:r>
                <a:rPr lang="en-GB" dirty="0"/>
                <a:t> Seconds</a:t>
              </a:r>
            </a:p>
          </dgm:t>
        </dgm:pt>
      </mc:Fallback>
    </mc:AlternateContent>
    <dgm:pt modelId="{A2BF7598-8E17-494D-AEA7-564D388F7B13}" type="parTrans" cxnId="{DECCA056-9E25-C641-9A0B-FBC9E2097E54}">
      <dgm:prSet/>
      <dgm:spPr/>
      <dgm:t>
        <a:bodyPr/>
        <a:lstStyle/>
        <a:p>
          <a:endParaRPr lang="en-GB"/>
        </a:p>
      </dgm:t>
    </dgm:pt>
    <dgm:pt modelId="{5AB2401C-3327-C046-990A-5B39067553B5}" type="sibTrans" cxnId="{DECCA056-9E25-C641-9A0B-FBC9E2097E54}">
      <dgm:prSet/>
      <dgm:spPr/>
      <dgm:t>
        <a:bodyPr/>
        <a:lstStyle/>
        <a:p>
          <a:endParaRPr lang="en-GB"/>
        </a:p>
      </dgm:t>
    </dgm:pt>
    <dgm:pt modelId="{6424A8A3-797C-F147-BB13-6134006DAC5D}">
      <dgm:prSet custT="1"/>
      <dgm:spPr/>
      <dgm:t>
        <a:bodyPr/>
        <a:lstStyle/>
        <a:p>
          <a:r>
            <a:rPr lang="en-GB" sz="1800" dirty="0"/>
            <a:t>Fit tracks</a:t>
          </a:r>
        </a:p>
      </dgm:t>
    </dgm:pt>
    <dgm:pt modelId="{97B64718-2C35-A047-A49A-8CFAFDE48A67}" type="parTrans" cxnId="{2BD33F6F-F103-894A-BACC-518C5DCC6642}">
      <dgm:prSet/>
      <dgm:spPr/>
      <dgm:t>
        <a:bodyPr/>
        <a:lstStyle/>
        <a:p>
          <a:endParaRPr lang="en-GB"/>
        </a:p>
      </dgm:t>
    </dgm:pt>
    <dgm:pt modelId="{62B49CE7-9265-1D4C-B0D4-92A721264CE2}" type="sibTrans" cxnId="{2BD33F6F-F103-894A-BACC-518C5DCC6642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B1578E3A-71A4-FB41-A09B-0AE3B6185C06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~ 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4</m:t>
                  </m:r>
                </m:oMath>
              </a14:m>
              <a:r>
                <a:rPr lang="en-GB" dirty="0"/>
                <a:t> Minutes</a:t>
              </a:r>
            </a:p>
          </dgm:t>
        </dgm:pt>
      </mc:Choice>
      <mc:Fallback xmlns="">
        <dgm:pt modelId="{B1578E3A-71A4-FB41-A09B-0AE3B6185C06}">
          <dgm:prSet/>
          <dgm:spPr/>
          <dgm:t>
            <a:bodyPr/>
            <a:lstStyle/>
            <a:p>
              <a:r>
                <a:rPr lang="en-GB" i="0" dirty="0">
                  <a:latin typeface="Cambria Math" panose="02040503050406030204" pitchFamily="18" charset="0"/>
                </a:rPr>
                <a:t>~ </a:t>
              </a:r>
              <a:r>
                <a:rPr lang="en-GB" b="0" i="0" dirty="0">
                  <a:latin typeface="Cambria Math" panose="02040503050406030204" pitchFamily="18" charset="0"/>
                </a:rPr>
                <a:t>4</a:t>
              </a:r>
              <a:r>
                <a:rPr lang="en-GB" dirty="0"/>
                <a:t> Minutes</a:t>
              </a:r>
            </a:p>
          </dgm:t>
        </dgm:pt>
      </mc:Fallback>
    </mc:AlternateContent>
    <dgm:pt modelId="{551AD8DD-0401-F04F-8417-8667CE558D7A}" type="parTrans" cxnId="{BD17FB98-C0CE-944E-BF92-CFBDFA62BFA7}">
      <dgm:prSet/>
      <dgm:spPr/>
      <dgm:t>
        <a:bodyPr/>
        <a:lstStyle/>
        <a:p>
          <a:endParaRPr lang="en-GB"/>
        </a:p>
      </dgm:t>
    </dgm:pt>
    <dgm:pt modelId="{4496C93C-606E-5248-8692-51F149C485C8}" type="sibTrans" cxnId="{BD17FB98-C0CE-944E-BF92-CFBDFA62BFA7}">
      <dgm:prSet/>
      <dgm:spPr/>
      <dgm:t>
        <a:bodyPr/>
        <a:lstStyle/>
        <a:p>
          <a:endParaRPr lang="en-GB"/>
        </a:p>
      </dgm:t>
    </dgm:pt>
    <dgm:pt modelId="{EABDABE3-555A-4642-BF25-4BA270786083}" type="pres">
      <dgm:prSet presAssocID="{22729828-1381-5240-BB67-DF20D7EBECF7}" presName="Name0" presStyleCnt="0">
        <dgm:presLayoutVars>
          <dgm:dir/>
          <dgm:animLvl val="lvl"/>
          <dgm:resizeHandles val="exact"/>
        </dgm:presLayoutVars>
      </dgm:prSet>
      <dgm:spPr/>
    </dgm:pt>
    <dgm:pt modelId="{962DF9AD-BC82-C64D-933E-02D3FC52A7C4}" type="pres">
      <dgm:prSet presAssocID="{6424A8A3-797C-F147-BB13-6134006DAC5D}" presName="boxAndChildren" presStyleCnt="0"/>
      <dgm:spPr/>
    </dgm:pt>
    <dgm:pt modelId="{015255D5-A438-014F-8488-61D1EC093C1B}" type="pres">
      <dgm:prSet presAssocID="{6424A8A3-797C-F147-BB13-6134006DAC5D}" presName="parentTextBox" presStyleLbl="node1" presStyleIdx="0" presStyleCnt="4"/>
      <dgm:spPr/>
    </dgm:pt>
    <dgm:pt modelId="{6DB407D9-96A8-834B-A230-42625E472E81}" type="pres">
      <dgm:prSet presAssocID="{6424A8A3-797C-F147-BB13-6134006DAC5D}" presName="entireBox" presStyleLbl="node1" presStyleIdx="0" presStyleCnt="4"/>
      <dgm:spPr/>
    </dgm:pt>
    <dgm:pt modelId="{EC8390DB-F7CC-CE44-B0EA-6856BE3B714E}" type="pres">
      <dgm:prSet presAssocID="{6424A8A3-797C-F147-BB13-6134006DAC5D}" presName="descendantBox" presStyleCnt="0"/>
      <dgm:spPr/>
    </dgm:pt>
    <dgm:pt modelId="{36FECA9A-4AA5-694E-BDAE-8077699A0078}" type="pres">
      <dgm:prSet presAssocID="{B1578E3A-71A4-FB41-A09B-0AE3B6185C06}" presName="childTextBox" presStyleLbl="fgAccFollowNode1" presStyleIdx="0" presStyleCnt="6">
        <dgm:presLayoutVars>
          <dgm:bulletEnabled val="1"/>
        </dgm:presLayoutVars>
      </dgm:prSet>
      <dgm:spPr/>
    </dgm:pt>
    <dgm:pt modelId="{50FB2A76-9ADF-434E-BD86-4F164093DD69}" type="pres">
      <dgm:prSet presAssocID="{C5426C6D-5709-4348-8492-2929FB6EEEF6}" presName="sp" presStyleCnt="0"/>
      <dgm:spPr/>
    </dgm:pt>
    <dgm:pt modelId="{D2A6E8F2-4342-C64E-B0B9-B9DD135AC4C8}" type="pres">
      <dgm:prSet presAssocID="{6E3D0210-6F0D-C442-B102-5F9FEDD8613B}" presName="arrowAndChildren" presStyleCnt="0"/>
      <dgm:spPr/>
    </dgm:pt>
    <dgm:pt modelId="{7B7625FC-7D69-8A48-9A46-D1F8D2279C99}" type="pres">
      <dgm:prSet presAssocID="{6E3D0210-6F0D-C442-B102-5F9FEDD8613B}" presName="parentTextArrow" presStyleLbl="node1" presStyleIdx="0" presStyleCnt="4"/>
      <dgm:spPr/>
    </dgm:pt>
    <dgm:pt modelId="{967EB7D7-424C-BD49-BC4A-A3D9E680CB36}" type="pres">
      <dgm:prSet presAssocID="{6E3D0210-6F0D-C442-B102-5F9FEDD8613B}" presName="arrow" presStyleLbl="node1" presStyleIdx="1" presStyleCnt="4"/>
      <dgm:spPr/>
    </dgm:pt>
    <dgm:pt modelId="{FF8ED86F-7F03-C841-9B55-74AEA3629ACF}" type="pres">
      <dgm:prSet presAssocID="{6E3D0210-6F0D-C442-B102-5F9FEDD8613B}" presName="descendantArrow" presStyleCnt="0"/>
      <dgm:spPr/>
    </dgm:pt>
    <dgm:pt modelId="{D2A53218-5166-0C4A-BD12-5B1945380033}" type="pres">
      <dgm:prSet presAssocID="{00CC1C45-89EB-8941-B61F-03C1BFD001C5}" presName="childTextArrow" presStyleLbl="fgAccFollowNode1" presStyleIdx="1" presStyleCnt="6">
        <dgm:presLayoutVars>
          <dgm:bulletEnabled val="1"/>
        </dgm:presLayoutVars>
      </dgm:prSet>
      <dgm:spPr/>
    </dgm:pt>
    <dgm:pt modelId="{040CCBD7-342B-5E43-A47A-2E4B4D50F5AB}" type="pres">
      <dgm:prSet presAssocID="{2E7D62DD-5DA0-E24D-9567-B84A006939A6}" presName="sp" presStyleCnt="0"/>
      <dgm:spPr/>
    </dgm:pt>
    <dgm:pt modelId="{FA202261-352E-734E-A426-0A85E25FFB3E}" type="pres">
      <dgm:prSet presAssocID="{CAC889A4-4940-9449-A41D-29D3764142FC}" presName="arrowAndChildren" presStyleCnt="0"/>
      <dgm:spPr/>
    </dgm:pt>
    <dgm:pt modelId="{F61D3B80-3121-3146-A278-B376A93B5F99}" type="pres">
      <dgm:prSet presAssocID="{CAC889A4-4940-9449-A41D-29D3764142FC}" presName="parentTextArrow" presStyleLbl="node1" presStyleIdx="1" presStyleCnt="4"/>
      <dgm:spPr/>
    </dgm:pt>
    <dgm:pt modelId="{1D77ADF8-5E79-5B4A-9FDA-F29493845C1E}" type="pres">
      <dgm:prSet presAssocID="{CAC889A4-4940-9449-A41D-29D3764142FC}" presName="arrow" presStyleLbl="node1" presStyleIdx="2" presStyleCnt="4"/>
      <dgm:spPr/>
    </dgm:pt>
    <dgm:pt modelId="{33C88F80-4381-AC40-AE0F-201C3E203907}" type="pres">
      <dgm:prSet presAssocID="{CAC889A4-4940-9449-A41D-29D3764142FC}" presName="descendantArrow" presStyleCnt="0"/>
      <dgm:spPr/>
    </dgm:pt>
    <dgm:pt modelId="{24FADCCC-D0CC-A14C-953F-ED25C5FC2DB5}" type="pres">
      <dgm:prSet presAssocID="{AE0438E0-6F3A-FB4B-9A6F-6C78857E13BB}" presName="childTextArrow" presStyleLbl="fgAccFollowNode1" presStyleIdx="2" presStyleCnt="6">
        <dgm:presLayoutVars>
          <dgm:bulletEnabled val="1"/>
        </dgm:presLayoutVars>
      </dgm:prSet>
      <dgm:spPr/>
    </dgm:pt>
    <dgm:pt modelId="{E0F661D6-54B1-344C-8901-03AB10FEDD2F}" type="pres">
      <dgm:prSet presAssocID="{13EC5087-8B3A-AC48-93E6-C656745CF1F4}" presName="childTextArrow" presStyleLbl="fgAccFollowNode1" presStyleIdx="3" presStyleCnt="6">
        <dgm:presLayoutVars>
          <dgm:bulletEnabled val="1"/>
        </dgm:presLayoutVars>
      </dgm:prSet>
      <dgm:spPr/>
    </dgm:pt>
    <dgm:pt modelId="{B08AB31D-01B6-B742-B335-651BA22B2B8A}" type="pres">
      <dgm:prSet presAssocID="{562FCE1F-5F3D-5F4E-9FAC-0132153A4BED}" presName="sp" presStyleCnt="0"/>
      <dgm:spPr/>
    </dgm:pt>
    <dgm:pt modelId="{640C960E-24A6-E347-8781-A45CF0378278}" type="pres">
      <dgm:prSet presAssocID="{039EACE4-C38C-7F46-90B5-F589B0B47BBA}" presName="arrowAndChildren" presStyleCnt="0"/>
      <dgm:spPr/>
    </dgm:pt>
    <dgm:pt modelId="{2FC89DAD-2FD7-4948-929C-F2838A072F93}" type="pres">
      <dgm:prSet presAssocID="{039EACE4-C38C-7F46-90B5-F589B0B47BBA}" presName="parentTextArrow" presStyleLbl="node1" presStyleIdx="2" presStyleCnt="4"/>
      <dgm:spPr/>
    </dgm:pt>
    <dgm:pt modelId="{0C462E9E-2268-C54B-A3A3-0E51D3DF846F}" type="pres">
      <dgm:prSet presAssocID="{039EACE4-C38C-7F46-90B5-F589B0B47BBA}" presName="arrow" presStyleLbl="node1" presStyleIdx="3" presStyleCnt="4"/>
      <dgm:spPr/>
    </dgm:pt>
    <dgm:pt modelId="{B96A9CFF-043F-BE49-BA91-058726DF5F8E}" type="pres">
      <dgm:prSet presAssocID="{039EACE4-C38C-7F46-90B5-F589B0B47BBA}" presName="descendantArrow" presStyleCnt="0"/>
      <dgm:spPr/>
    </dgm:pt>
    <dgm:pt modelId="{B06BF2E9-449A-054A-A193-495113AAAC0C}" type="pres">
      <dgm:prSet presAssocID="{1527671E-47D3-4143-9EE1-75B92B492230}" presName="childTextArrow" presStyleLbl="fgAccFollowNode1" presStyleIdx="4" presStyleCnt="6">
        <dgm:presLayoutVars>
          <dgm:bulletEnabled val="1"/>
        </dgm:presLayoutVars>
      </dgm:prSet>
      <dgm:spPr/>
    </dgm:pt>
    <dgm:pt modelId="{33AB8161-E8AF-BB40-9C02-92744A29C2D4}" type="pres">
      <dgm:prSet presAssocID="{FEF5719D-0DE9-384E-8F4B-3AAF840F781E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8E8A8E11-2110-E24B-B219-48F2A72CBCF0}" type="presOf" srcId="{13EC5087-8B3A-AC48-93E6-C656745CF1F4}" destId="{E0F661D6-54B1-344C-8901-03AB10FEDD2F}" srcOrd="0" destOrd="0" presId="urn:microsoft.com/office/officeart/2005/8/layout/process4"/>
    <dgm:cxn modelId="{B1E4A716-1A16-CF45-8C6A-AF011C18EDE6}" type="presOf" srcId="{CAC889A4-4940-9449-A41D-29D3764142FC}" destId="{F61D3B80-3121-3146-A278-B376A93B5F99}" srcOrd="0" destOrd="0" presId="urn:microsoft.com/office/officeart/2005/8/layout/process4"/>
    <dgm:cxn modelId="{30553A39-D97F-FF48-A139-FC2B813C3ED4}" srcId="{CAC889A4-4940-9449-A41D-29D3764142FC}" destId="{13EC5087-8B3A-AC48-93E6-C656745CF1F4}" srcOrd="1" destOrd="0" parTransId="{CFD7E58A-2BB1-E440-9B57-16CDE2E8C804}" sibTransId="{57D243EC-DC19-8F40-9C9B-399BCB3708BF}"/>
    <dgm:cxn modelId="{0A5DDF3C-E761-8D44-963E-1A53CD6C373D}" type="presOf" srcId="{AE0438E0-6F3A-FB4B-9A6F-6C78857E13BB}" destId="{24FADCCC-D0CC-A14C-953F-ED25C5FC2DB5}" srcOrd="0" destOrd="0" presId="urn:microsoft.com/office/officeart/2005/8/layout/process4"/>
    <dgm:cxn modelId="{A7F0973F-A141-AD45-A1D1-AA583EF34C8A}" srcId="{039EACE4-C38C-7F46-90B5-F589B0B47BBA}" destId="{FEF5719D-0DE9-384E-8F4B-3AAF840F781E}" srcOrd="1" destOrd="0" parTransId="{00007F82-6E06-FC47-A95B-700DF2D26150}" sibTransId="{F4F5348F-DB23-DA49-AC1A-55373043A541}"/>
    <dgm:cxn modelId="{C2944942-09E9-3A47-A02D-2BEF096CFAE3}" type="presOf" srcId="{039EACE4-C38C-7F46-90B5-F589B0B47BBA}" destId="{2FC89DAD-2FD7-4948-929C-F2838A072F93}" srcOrd="0" destOrd="0" presId="urn:microsoft.com/office/officeart/2005/8/layout/process4"/>
    <dgm:cxn modelId="{E0252149-6F57-7344-8602-E176E827C0A6}" type="presOf" srcId="{039EACE4-C38C-7F46-90B5-F589B0B47BBA}" destId="{0C462E9E-2268-C54B-A3A3-0E51D3DF846F}" srcOrd="1" destOrd="0" presId="urn:microsoft.com/office/officeart/2005/8/layout/process4"/>
    <dgm:cxn modelId="{D9C6744C-5EBA-9644-BE8B-A5C5E9444F9B}" type="presOf" srcId="{6424A8A3-797C-F147-BB13-6134006DAC5D}" destId="{015255D5-A438-014F-8488-61D1EC093C1B}" srcOrd="0" destOrd="0" presId="urn:microsoft.com/office/officeart/2005/8/layout/process4"/>
    <dgm:cxn modelId="{DECCA056-9E25-C641-9A0B-FBC9E2097E54}" srcId="{6E3D0210-6F0D-C442-B102-5F9FEDD8613B}" destId="{00CC1C45-89EB-8941-B61F-03C1BFD001C5}" srcOrd="0" destOrd="0" parTransId="{A2BF7598-8E17-494D-AEA7-564D388F7B13}" sibTransId="{5AB2401C-3327-C046-990A-5B39067553B5}"/>
    <dgm:cxn modelId="{046CA85C-5609-4D40-9264-683C012037F3}" type="presOf" srcId="{B1578E3A-71A4-FB41-A09B-0AE3B6185C06}" destId="{36FECA9A-4AA5-694E-BDAE-8077699A0078}" srcOrd="0" destOrd="0" presId="urn:microsoft.com/office/officeart/2005/8/layout/process4"/>
    <dgm:cxn modelId="{2BD33F6F-F103-894A-BACC-518C5DCC6642}" srcId="{22729828-1381-5240-BB67-DF20D7EBECF7}" destId="{6424A8A3-797C-F147-BB13-6134006DAC5D}" srcOrd="3" destOrd="0" parTransId="{97B64718-2C35-A047-A49A-8CFAFDE48A67}" sibTransId="{62B49CE7-9265-1D4C-B0D4-92A721264CE2}"/>
    <dgm:cxn modelId="{3F6F4E74-A839-0C45-A7D7-58D413DC6271}" srcId="{039EACE4-C38C-7F46-90B5-F589B0B47BBA}" destId="{1527671E-47D3-4143-9EE1-75B92B492230}" srcOrd="0" destOrd="0" parTransId="{C83FB875-6D5B-F14B-A934-EE2C9085D626}" sibTransId="{1A2FBE9F-8C42-D646-940A-14ACC7628062}"/>
    <dgm:cxn modelId="{71C3878E-DEFE-7542-A7D4-D996D8AB80B0}" type="presOf" srcId="{6E3D0210-6F0D-C442-B102-5F9FEDD8613B}" destId="{7B7625FC-7D69-8A48-9A46-D1F8D2279C99}" srcOrd="0" destOrd="0" presId="urn:microsoft.com/office/officeart/2005/8/layout/process4"/>
    <dgm:cxn modelId="{BD17FB98-C0CE-944E-BF92-CFBDFA62BFA7}" srcId="{6424A8A3-797C-F147-BB13-6134006DAC5D}" destId="{B1578E3A-71A4-FB41-A09B-0AE3B6185C06}" srcOrd="0" destOrd="0" parTransId="{551AD8DD-0401-F04F-8417-8667CE558D7A}" sibTransId="{4496C93C-606E-5248-8692-51F149C485C8}"/>
    <dgm:cxn modelId="{58F96C99-9B4A-1B41-A2EA-A9749152A1E5}" type="presOf" srcId="{6424A8A3-797C-F147-BB13-6134006DAC5D}" destId="{6DB407D9-96A8-834B-A230-42625E472E81}" srcOrd="1" destOrd="0" presId="urn:microsoft.com/office/officeart/2005/8/layout/process4"/>
    <dgm:cxn modelId="{2F15B2A7-D0C7-A049-94B9-4FC22CBF7748}" type="presOf" srcId="{6E3D0210-6F0D-C442-B102-5F9FEDD8613B}" destId="{967EB7D7-424C-BD49-BC4A-A3D9E680CB36}" srcOrd="1" destOrd="0" presId="urn:microsoft.com/office/officeart/2005/8/layout/process4"/>
    <dgm:cxn modelId="{7CBEC4A8-1A31-7843-8FEB-C94E5DE96B9E}" type="presOf" srcId="{FEF5719D-0DE9-384E-8F4B-3AAF840F781E}" destId="{33AB8161-E8AF-BB40-9C02-92744A29C2D4}" srcOrd="0" destOrd="0" presId="urn:microsoft.com/office/officeart/2005/8/layout/process4"/>
    <dgm:cxn modelId="{F33AC5AC-0418-DD42-BD0E-D903F0A31AB8}" type="presOf" srcId="{00CC1C45-89EB-8941-B61F-03C1BFD001C5}" destId="{D2A53218-5166-0C4A-BD12-5B1945380033}" srcOrd="0" destOrd="0" presId="urn:microsoft.com/office/officeart/2005/8/layout/process4"/>
    <dgm:cxn modelId="{16030FAF-2F5E-2A44-81B2-3F39477CFB96}" type="presOf" srcId="{CAC889A4-4940-9449-A41D-29D3764142FC}" destId="{1D77ADF8-5E79-5B4A-9FDA-F29493845C1E}" srcOrd="1" destOrd="0" presId="urn:microsoft.com/office/officeart/2005/8/layout/process4"/>
    <dgm:cxn modelId="{4BE79AB1-57D7-8E4B-A38E-36E717222A79}" srcId="{22729828-1381-5240-BB67-DF20D7EBECF7}" destId="{CAC889A4-4940-9449-A41D-29D3764142FC}" srcOrd="1" destOrd="0" parTransId="{4C36B17E-E72F-8845-B128-7A6E75547F8B}" sibTransId="{2E7D62DD-5DA0-E24D-9567-B84A006939A6}"/>
    <dgm:cxn modelId="{ECE5F6B4-3B8B-F945-BC4A-D1F79DA4A9F3}" srcId="{22729828-1381-5240-BB67-DF20D7EBECF7}" destId="{6E3D0210-6F0D-C442-B102-5F9FEDD8613B}" srcOrd="2" destOrd="0" parTransId="{DF6AB7A7-C4C7-1543-8C36-678A979CBBEC}" sibTransId="{C5426C6D-5709-4348-8492-2929FB6EEEF6}"/>
    <dgm:cxn modelId="{CF4D14C3-453E-694E-AB99-F1D1ABF6A550}" type="presOf" srcId="{22729828-1381-5240-BB67-DF20D7EBECF7}" destId="{EABDABE3-555A-4642-BF25-4BA270786083}" srcOrd="0" destOrd="0" presId="urn:microsoft.com/office/officeart/2005/8/layout/process4"/>
    <dgm:cxn modelId="{CA593ED0-BA8C-4C4B-A1FA-30C7420833AE}" type="presOf" srcId="{1527671E-47D3-4143-9EE1-75B92B492230}" destId="{B06BF2E9-449A-054A-A193-495113AAAC0C}" srcOrd="0" destOrd="0" presId="urn:microsoft.com/office/officeart/2005/8/layout/process4"/>
    <dgm:cxn modelId="{132904D6-8628-2B47-94D8-D6071E5D1A58}" srcId="{22729828-1381-5240-BB67-DF20D7EBECF7}" destId="{039EACE4-C38C-7F46-90B5-F589B0B47BBA}" srcOrd="0" destOrd="0" parTransId="{F3C0C65C-9253-0240-A40B-A9071E5B9693}" sibTransId="{562FCE1F-5F3D-5F4E-9FAC-0132153A4BED}"/>
    <dgm:cxn modelId="{354A29E0-053A-0B44-A7B5-9DF1CD4061C4}" srcId="{CAC889A4-4940-9449-A41D-29D3764142FC}" destId="{AE0438E0-6F3A-FB4B-9A6F-6C78857E13BB}" srcOrd="0" destOrd="0" parTransId="{9E4865ED-A030-BC4D-9846-5A104316CDBE}" sibTransId="{6F756CD3-E173-F544-9D13-E10FFFC0EB57}"/>
    <dgm:cxn modelId="{ED8267F2-CF0D-D148-894E-43641F751F49}" type="presParOf" srcId="{EABDABE3-555A-4642-BF25-4BA270786083}" destId="{962DF9AD-BC82-C64D-933E-02D3FC52A7C4}" srcOrd="0" destOrd="0" presId="urn:microsoft.com/office/officeart/2005/8/layout/process4"/>
    <dgm:cxn modelId="{889764EE-9BD5-6145-87F1-8B1622F0D1B9}" type="presParOf" srcId="{962DF9AD-BC82-C64D-933E-02D3FC52A7C4}" destId="{015255D5-A438-014F-8488-61D1EC093C1B}" srcOrd="0" destOrd="0" presId="urn:microsoft.com/office/officeart/2005/8/layout/process4"/>
    <dgm:cxn modelId="{A7C0A625-D265-DC47-A92E-8A43453F5209}" type="presParOf" srcId="{962DF9AD-BC82-C64D-933E-02D3FC52A7C4}" destId="{6DB407D9-96A8-834B-A230-42625E472E81}" srcOrd="1" destOrd="0" presId="urn:microsoft.com/office/officeart/2005/8/layout/process4"/>
    <dgm:cxn modelId="{BA0EF21F-404C-DB41-8D1E-00B7D0881E66}" type="presParOf" srcId="{962DF9AD-BC82-C64D-933E-02D3FC52A7C4}" destId="{EC8390DB-F7CC-CE44-B0EA-6856BE3B714E}" srcOrd="2" destOrd="0" presId="urn:microsoft.com/office/officeart/2005/8/layout/process4"/>
    <dgm:cxn modelId="{8AD9EA11-46B9-DF4B-BB52-3BE8A3874950}" type="presParOf" srcId="{EC8390DB-F7CC-CE44-B0EA-6856BE3B714E}" destId="{36FECA9A-4AA5-694E-BDAE-8077699A0078}" srcOrd="0" destOrd="0" presId="urn:microsoft.com/office/officeart/2005/8/layout/process4"/>
    <dgm:cxn modelId="{A0DA64D5-E3A2-3648-9DBC-80861AE0B118}" type="presParOf" srcId="{EABDABE3-555A-4642-BF25-4BA270786083}" destId="{50FB2A76-9ADF-434E-BD86-4F164093DD69}" srcOrd="1" destOrd="0" presId="urn:microsoft.com/office/officeart/2005/8/layout/process4"/>
    <dgm:cxn modelId="{EFB03290-7B9A-9248-A381-6443D3E68D4F}" type="presParOf" srcId="{EABDABE3-555A-4642-BF25-4BA270786083}" destId="{D2A6E8F2-4342-C64E-B0B9-B9DD135AC4C8}" srcOrd="2" destOrd="0" presId="urn:microsoft.com/office/officeart/2005/8/layout/process4"/>
    <dgm:cxn modelId="{9031AF79-5B09-4648-A84F-E7C8523A025D}" type="presParOf" srcId="{D2A6E8F2-4342-C64E-B0B9-B9DD135AC4C8}" destId="{7B7625FC-7D69-8A48-9A46-D1F8D2279C99}" srcOrd="0" destOrd="0" presId="urn:microsoft.com/office/officeart/2005/8/layout/process4"/>
    <dgm:cxn modelId="{D29B1B59-7FE0-1243-8D61-40EECCD75EAB}" type="presParOf" srcId="{D2A6E8F2-4342-C64E-B0B9-B9DD135AC4C8}" destId="{967EB7D7-424C-BD49-BC4A-A3D9E680CB36}" srcOrd="1" destOrd="0" presId="urn:microsoft.com/office/officeart/2005/8/layout/process4"/>
    <dgm:cxn modelId="{A4FE01EE-7BD3-4046-B9BB-583DFAD3349A}" type="presParOf" srcId="{D2A6E8F2-4342-C64E-B0B9-B9DD135AC4C8}" destId="{FF8ED86F-7F03-C841-9B55-74AEA3629ACF}" srcOrd="2" destOrd="0" presId="urn:microsoft.com/office/officeart/2005/8/layout/process4"/>
    <dgm:cxn modelId="{E2F119D8-E314-E04D-A58B-3045C9294777}" type="presParOf" srcId="{FF8ED86F-7F03-C841-9B55-74AEA3629ACF}" destId="{D2A53218-5166-0C4A-BD12-5B1945380033}" srcOrd="0" destOrd="0" presId="urn:microsoft.com/office/officeart/2005/8/layout/process4"/>
    <dgm:cxn modelId="{5A587ABA-86BE-E148-983C-5154E73875D0}" type="presParOf" srcId="{EABDABE3-555A-4642-BF25-4BA270786083}" destId="{040CCBD7-342B-5E43-A47A-2E4B4D50F5AB}" srcOrd="3" destOrd="0" presId="urn:microsoft.com/office/officeart/2005/8/layout/process4"/>
    <dgm:cxn modelId="{8B85FECF-6B45-244C-8629-A3D4FF8AF6DB}" type="presParOf" srcId="{EABDABE3-555A-4642-BF25-4BA270786083}" destId="{FA202261-352E-734E-A426-0A85E25FFB3E}" srcOrd="4" destOrd="0" presId="urn:microsoft.com/office/officeart/2005/8/layout/process4"/>
    <dgm:cxn modelId="{CC883D0D-4BFD-3B41-ABFE-900230C2EA34}" type="presParOf" srcId="{FA202261-352E-734E-A426-0A85E25FFB3E}" destId="{F61D3B80-3121-3146-A278-B376A93B5F99}" srcOrd="0" destOrd="0" presId="urn:microsoft.com/office/officeart/2005/8/layout/process4"/>
    <dgm:cxn modelId="{4FA94031-8750-ED44-89E6-882CB2E53E03}" type="presParOf" srcId="{FA202261-352E-734E-A426-0A85E25FFB3E}" destId="{1D77ADF8-5E79-5B4A-9FDA-F29493845C1E}" srcOrd="1" destOrd="0" presId="urn:microsoft.com/office/officeart/2005/8/layout/process4"/>
    <dgm:cxn modelId="{675C1DFC-35F0-C94B-9D6A-74C1A65F5C68}" type="presParOf" srcId="{FA202261-352E-734E-A426-0A85E25FFB3E}" destId="{33C88F80-4381-AC40-AE0F-201C3E203907}" srcOrd="2" destOrd="0" presId="urn:microsoft.com/office/officeart/2005/8/layout/process4"/>
    <dgm:cxn modelId="{44E4B7C1-073E-4D40-A18A-6A87CDED291C}" type="presParOf" srcId="{33C88F80-4381-AC40-AE0F-201C3E203907}" destId="{24FADCCC-D0CC-A14C-953F-ED25C5FC2DB5}" srcOrd="0" destOrd="0" presId="urn:microsoft.com/office/officeart/2005/8/layout/process4"/>
    <dgm:cxn modelId="{64782F77-80F6-4F49-A5AE-B47B75CD38A6}" type="presParOf" srcId="{33C88F80-4381-AC40-AE0F-201C3E203907}" destId="{E0F661D6-54B1-344C-8901-03AB10FEDD2F}" srcOrd="1" destOrd="0" presId="urn:microsoft.com/office/officeart/2005/8/layout/process4"/>
    <dgm:cxn modelId="{1CFB6760-1D37-CF41-A2A1-7B59C1A9090B}" type="presParOf" srcId="{EABDABE3-555A-4642-BF25-4BA270786083}" destId="{B08AB31D-01B6-B742-B335-651BA22B2B8A}" srcOrd="5" destOrd="0" presId="urn:microsoft.com/office/officeart/2005/8/layout/process4"/>
    <dgm:cxn modelId="{5B6D73FE-BFD2-AB48-BA6D-1F60648DBDDC}" type="presParOf" srcId="{EABDABE3-555A-4642-BF25-4BA270786083}" destId="{640C960E-24A6-E347-8781-A45CF0378278}" srcOrd="6" destOrd="0" presId="urn:microsoft.com/office/officeart/2005/8/layout/process4"/>
    <dgm:cxn modelId="{DF069DB3-2829-D344-9E06-AA42259A1DD9}" type="presParOf" srcId="{640C960E-24A6-E347-8781-A45CF0378278}" destId="{2FC89DAD-2FD7-4948-929C-F2838A072F93}" srcOrd="0" destOrd="0" presId="urn:microsoft.com/office/officeart/2005/8/layout/process4"/>
    <dgm:cxn modelId="{DA55BA23-D122-0A4F-8B19-FE6BBFD141D8}" type="presParOf" srcId="{640C960E-24A6-E347-8781-A45CF0378278}" destId="{0C462E9E-2268-C54B-A3A3-0E51D3DF846F}" srcOrd="1" destOrd="0" presId="urn:microsoft.com/office/officeart/2005/8/layout/process4"/>
    <dgm:cxn modelId="{32AA688B-F073-014B-AD7B-1B409355D819}" type="presParOf" srcId="{640C960E-24A6-E347-8781-A45CF0378278}" destId="{B96A9CFF-043F-BE49-BA91-058726DF5F8E}" srcOrd="2" destOrd="0" presId="urn:microsoft.com/office/officeart/2005/8/layout/process4"/>
    <dgm:cxn modelId="{657D4FAC-41E7-724A-B237-BBCC8D41A59E}" type="presParOf" srcId="{B96A9CFF-043F-BE49-BA91-058726DF5F8E}" destId="{B06BF2E9-449A-054A-A193-495113AAAC0C}" srcOrd="0" destOrd="0" presId="urn:microsoft.com/office/officeart/2005/8/layout/process4"/>
    <dgm:cxn modelId="{D0E47ACD-AE76-C54C-ABA7-9BDFE8FD0FBD}" type="presParOf" srcId="{B96A9CFF-043F-BE49-BA91-058726DF5F8E}" destId="{33AB8161-E8AF-BB40-9C02-92744A29C2D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729828-1381-5240-BB67-DF20D7EBECF7}" type="doc">
      <dgm:prSet loTypeId="urn:microsoft.com/office/officeart/2005/8/layout/process4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039EACE4-C38C-7F46-90B5-F589B0B47BBA}">
      <dgm:prSet custT="1"/>
      <dgm:spPr/>
      <dgm:t>
        <a:bodyPr/>
        <a:lstStyle/>
        <a:p>
          <a:r>
            <a:rPr lang="en-US" sz="1800" dirty="0"/>
            <a:t>Load charge file </a:t>
          </a:r>
          <a:endParaRPr lang="en-GB" sz="1800" dirty="0"/>
        </a:p>
      </dgm:t>
    </dgm:pt>
    <dgm:pt modelId="{F3C0C65C-9253-0240-A40B-A9071E5B9693}" type="parTrans" cxnId="{132904D6-8628-2B47-94D8-D6071E5D1A58}">
      <dgm:prSet/>
      <dgm:spPr/>
      <dgm:t>
        <a:bodyPr/>
        <a:lstStyle/>
        <a:p>
          <a:endParaRPr lang="en-GB"/>
        </a:p>
      </dgm:t>
    </dgm:pt>
    <dgm:pt modelId="{562FCE1F-5F3D-5F4E-9FAC-0132153A4BED}" type="sibTrans" cxnId="{132904D6-8628-2B47-94D8-D6071E5D1A58}">
      <dgm:prSet/>
      <dgm:spPr/>
      <dgm:t>
        <a:bodyPr/>
        <a:lstStyle/>
        <a:p>
          <a:endParaRPr lang="en-GB"/>
        </a:p>
      </dgm:t>
    </dgm:pt>
    <dgm:pt modelId="{1527671E-47D3-4143-9EE1-75B92B492230}">
      <dgm:prSet/>
      <dgm:spPr/>
      <dgm:t>
        <a:bodyPr/>
        <a:lstStyle/>
        <a:p>
          <a:r>
            <a:rPr lang="en-US" dirty="0"/>
            <a:t>Filter events</a:t>
          </a:r>
          <a:endParaRPr lang="en-GB" dirty="0"/>
        </a:p>
      </dgm:t>
    </dgm:pt>
    <dgm:pt modelId="{C83FB875-6D5B-F14B-A934-EE2C9085D626}" type="parTrans" cxnId="{3F6F4E74-A839-0C45-A7D7-58D413DC6271}">
      <dgm:prSet/>
      <dgm:spPr/>
      <dgm:t>
        <a:bodyPr/>
        <a:lstStyle/>
        <a:p>
          <a:endParaRPr lang="en-GB"/>
        </a:p>
      </dgm:t>
    </dgm:pt>
    <dgm:pt modelId="{1A2FBE9F-8C42-D646-940A-14ACC7628062}" type="sibTrans" cxnId="{3F6F4E74-A839-0C45-A7D7-58D413DC6271}">
      <dgm:prSet/>
      <dgm:spPr/>
      <dgm:t>
        <a:bodyPr/>
        <a:lstStyle/>
        <a:p>
          <a:endParaRPr lang="en-GB"/>
        </a:p>
      </dgm:t>
    </dgm:pt>
    <dgm:pt modelId="{FEF5719D-0DE9-384E-8F4B-3AAF840F781E}">
      <dgm:prSet/>
      <dgm:spPr>
        <a:blipFill>
          <a:blip xmlns:r="http://schemas.openxmlformats.org/officeDocument/2006/relationships" r:embed="rId1"/>
          <a:stretch>
            <a:fillRect t="-19231" b="-34615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00007F82-6E06-FC47-A95B-700DF2D26150}" type="parTrans" cxnId="{A7F0973F-A141-AD45-A1D1-AA583EF34C8A}">
      <dgm:prSet/>
      <dgm:spPr/>
      <dgm:t>
        <a:bodyPr/>
        <a:lstStyle/>
        <a:p>
          <a:endParaRPr lang="en-GB"/>
        </a:p>
      </dgm:t>
    </dgm:pt>
    <dgm:pt modelId="{F4F5348F-DB23-DA49-AC1A-55373043A541}" type="sibTrans" cxnId="{A7F0973F-A141-AD45-A1D1-AA583EF34C8A}">
      <dgm:prSet/>
      <dgm:spPr/>
      <dgm:t>
        <a:bodyPr/>
        <a:lstStyle/>
        <a:p>
          <a:endParaRPr lang="en-GB"/>
        </a:p>
      </dgm:t>
    </dgm:pt>
    <dgm:pt modelId="{CAC889A4-4940-9449-A41D-29D3764142FC}">
      <dgm:prSet custT="1"/>
      <dgm:spPr/>
      <dgm:t>
        <a:bodyPr/>
        <a:lstStyle/>
        <a:p>
          <a:r>
            <a:rPr lang="en-US" sz="1800" dirty="0"/>
            <a:t>Load light file</a:t>
          </a:r>
          <a:endParaRPr lang="en-GB" sz="1800" dirty="0"/>
        </a:p>
      </dgm:t>
    </dgm:pt>
    <dgm:pt modelId="{4C36B17E-E72F-8845-B128-7A6E75547F8B}" type="parTrans" cxnId="{4BE79AB1-57D7-8E4B-A38E-36E717222A79}">
      <dgm:prSet/>
      <dgm:spPr/>
      <dgm:t>
        <a:bodyPr/>
        <a:lstStyle/>
        <a:p>
          <a:endParaRPr lang="en-GB"/>
        </a:p>
      </dgm:t>
    </dgm:pt>
    <dgm:pt modelId="{2E7D62DD-5DA0-E24D-9567-B84A006939A6}" type="sibTrans" cxnId="{4BE79AB1-57D7-8E4B-A38E-36E717222A79}">
      <dgm:prSet/>
      <dgm:spPr/>
      <dgm:t>
        <a:bodyPr/>
        <a:lstStyle/>
        <a:p>
          <a:endParaRPr lang="en-GB"/>
        </a:p>
      </dgm:t>
    </dgm:pt>
    <dgm:pt modelId="{AE0438E0-6F3A-FB4B-9A6F-6C78857E13BB}">
      <dgm:prSet/>
      <dgm:spPr/>
      <dgm:t>
        <a:bodyPr/>
        <a:lstStyle/>
        <a:p>
          <a:r>
            <a:rPr lang="en-US"/>
            <a:t>Filter SiPMs</a:t>
          </a:r>
          <a:endParaRPr lang="en-GB"/>
        </a:p>
      </dgm:t>
    </dgm:pt>
    <dgm:pt modelId="{9E4865ED-A030-BC4D-9846-5A104316CDBE}" type="parTrans" cxnId="{354A29E0-053A-0B44-A7B5-9DF1CD4061C4}">
      <dgm:prSet/>
      <dgm:spPr/>
      <dgm:t>
        <a:bodyPr/>
        <a:lstStyle/>
        <a:p>
          <a:endParaRPr lang="en-GB"/>
        </a:p>
      </dgm:t>
    </dgm:pt>
    <dgm:pt modelId="{6F756CD3-E173-F544-9D13-E10FFFC0EB57}" type="sibTrans" cxnId="{354A29E0-053A-0B44-A7B5-9DF1CD4061C4}">
      <dgm:prSet/>
      <dgm:spPr/>
      <dgm:t>
        <a:bodyPr/>
        <a:lstStyle/>
        <a:p>
          <a:endParaRPr lang="en-GB"/>
        </a:p>
      </dgm:t>
    </dgm:pt>
    <dgm:pt modelId="{13EC5087-8B3A-AC48-93E6-C656745CF1F4}">
      <dgm:prSet/>
      <dgm:spPr>
        <a:blipFill>
          <a:blip xmlns:r="http://schemas.openxmlformats.org/officeDocument/2006/relationships" r:embed="rId2"/>
          <a:stretch>
            <a:fillRect t="-23077" b="-34615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FD7E58A-2BB1-E440-9B57-16CDE2E8C804}" type="parTrans" cxnId="{30553A39-D97F-FF48-A139-FC2B813C3ED4}">
      <dgm:prSet/>
      <dgm:spPr/>
      <dgm:t>
        <a:bodyPr/>
        <a:lstStyle/>
        <a:p>
          <a:endParaRPr lang="en-GB"/>
        </a:p>
      </dgm:t>
    </dgm:pt>
    <dgm:pt modelId="{57D243EC-DC19-8F40-9C9B-399BCB3708BF}" type="sibTrans" cxnId="{30553A39-D97F-FF48-A139-FC2B813C3ED4}">
      <dgm:prSet/>
      <dgm:spPr/>
      <dgm:t>
        <a:bodyPr/>
        <a:lstStyle/>
        <a:p>
          <a:endParaRPr lang="en-GB"/>
        </a:p>
      </dgm:t>
    </dgm:pt>
    <dgm:pt modelId="{6E3D0210-6F0D-C442-B102-5F9FEDD8613B}">
      <dgm:prSet custT="1"/>
      <dgm:spPr/>
      <dgm:t>
        <a:bodyPr/>
        <a:lstStyle/>
        <a:p>
          <a:r>
            <a:rPr lang="en-US" sz="1600" dirty="0"/>
            <a:t>Match events</a:t>
          </a:r>
          <a:endParaRPr lang="en-GB" sz="1600" dirty="0"/>
        </a:p>
      </dgm:t>
    </dgm:pt>
    <dgm:pt modelId="{DF6AB7A7-C4C7-1543-8C36-678A979CBBEC}" type="parTrans" cxnId="{ECE5F6B4-3B8B-F945-BC4A-D1F79DA4A9F3}">
      <dgm:prSet/>
      <dgm:spPr/>
      <dgm:t>
        <a:bodyPr/>
        <a:lstStyle/>
        <a:p>
          <a:endParaRPr lang="en-GB"/>
        </a:p>
      </dgm:t>
    </dgm:pt>
    <dgm:pt modelId="{C5426C6D-5709-4348-8492-2929FB6EEEF6}" type="sibTrans" cxnId="{ECE5F6B4-3B8B-F945-BC4A-D1F79DA4A9F3}">
      <dgm:prSet/>
      <dgm:spPr/>
      <dgm:t>
        <a:bodyPr/>
        <a:lstStyle/>
        <a:p>
          <a:endParaRPr lang="en-GB"/>
        </a:p>
      </dgm:t>
    </dgm:pt>
    <dgm:pt modelId="{00CC1C45-89EB-8941-B61F-03C1BFD001C5}">
      <dgm:prSet/>
      <dgm:spPr>
        <a:blipFill>
          <a:blip xmlns:r="http://schemas.openxmlformats.org/officeDocument/2006/relationships" r:embed="rId3"/>
          <a:stretch>
            <a:fillRect t="-18519" b="-29630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A2BF7598-8E17-494D-AEA7-564D388F7B13}" type="parTrans" cxnId="{DECCA056-9E25-C641-9A0B-FBC9E2097E54}">
      <dgm:prSet/>
      <dgm:spPr/>
      <dgm:t>
        <a:bodyPr/>
        <a:lstStyle/>
        <a:p>
          <a:endParaRPr lang="en-GB"/>
        </a:p>
      </dgm:t>
    </dgm:pt>
    <dgm:pt modelId="{5AB2401C-3327-C046-990A-5B39067553B5}" type="sibTrans" cxnId="{DECCA056-9E25-C641-9A0B-FBC9E2097E54}">
      <dgm:prSet/>
      <dgm:spPr/>
      <dgm:t>
        <a:bodyPr/>
        <a:lstStyle/>
        <a:p>
          <a:endParaRPr lang="en-GB"/>
        </a:p>
      </dgm:t>
    </dgm:pt>
    <dgm:pt modelId="{6424A8A3-797C-F147-BB13-6134006DAC5D}">
      <dgm:prSet custT="1"/>
      <dgm:spPr/>
      <dgm:t>
        <a:bodyPr/>
        <a:lstStyle/>
        <a:p>
          <a:r>
            <a:rPr lang="en-GB" sz="1800" dirty="0"/>
            <a:t>Fit tracks</a:t>
          </a:r>
        </a:p>
      </dgm:t>
    </dgm:pt>
    <dgm:pt modelId="{97B64718-2C35-A047-A49A-8CFAFDE48A67}" type="parTrans" cxnId="{2BD33F6F-F103-894A-BACC-518C5DCC6642}">
      <dgm:prSet/>
      <dgm:spPr/>
      <dgm:t>
        <a:bodyPr/>
        <a:lstStyle/>
        <a:p>
          <a:endParaRPr lang="en-GB"/>
        </a:p>
      </dgm:t>
    </dgm:pt>
    <dgm:pt modelId="{62B49CE7-9265-1D4C-B0D4-92A721264CE2}" type="sibTrans" cxnId="{2BD33F6F-F103-894A-BACC-518C5DCC6642}">
      <dgm:prSet/>
      <dgm:spPr/>
      <dgm:t>
        <a:bodyPr/>
        <a:lstStyle/>
        <a:p>
          <a:endParaRPr lang="en-GB"/>
        </a:p>
      </dgm:t>
    </dgm:pt>
    <dgm:pt modelId="{B1578E3A-71A4-FB41-A09B-0AE3B6185C06}">
      <dgm:prSet/>
      <dgm:spPr>
        <a:blipFill>
          <a:blip xmlns:r="http://schemas.openxmlformats.org/officeDocument/2006/relationships" r:embed="rId4"/>
          <a:stretch>
            <a:fillRect t="-19231" b="-34615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551AD8DD-0401-F04F-8417-8667CE558D7A}" type="parTrans" cxnId="{BD17FB98-C0CE-944E-BF92-CFBDFA62BFA7}">
      <dgm:prSet/>
      <dgm:spPr/>
      <dgm:t>
        <a:bodyPr/>
        <a:lstStyle/>
        <a:p>
          <a:endParaRPr lang="en-GB"/>
        </a:p>
      </dgm:t>
    </dgm:pt>
    <dgm:pt modelId="{4496C93C-606E-5248-8692-51F149C485C8}" type="sibTrans" cxnId="{BD17FB98-C0CE-944E-BF92-CFBDFA62BFA7}">
      <dgm:prSet/>
      <dgm:spPr/>
      <dgm:t>
        <a:bodyPr/>
        <a:lstStyle/>
        <a:p>
          <a:endParaRPr lang="en-GB"/>
        </a:p>
      </dgm:t>
    </dgm:pt>
    <dgm:pt modelId="{EABDABE3-555A-4642-BF25-4BA270786083}" type="pres">
      <dgm:prSet presAssocID="{22729828-1381-5240-BB67-DF20D7EBECF7}" presName="Name0" presStyleCnt="0">
        <dgm:presLayoutVars>
          <dgm:dir/>
          <dgm:animLvl val="lvl"/>
          <dgm:resizeHandles val="exact"/>
        </dgm:presLayoutVars>
      </dgm:prSet>
      <dgm:spPr/>
    </dgm:pt>
    <dgm:pt modelId="{962DF9AD-BC82-C64D-933E-02D3FC52A7C4}" type="pres">
      <dgm:prSet presAssocID="{6424A8A3-797C-F147-BB13-6134006DAC5D}" presName="boxAndChildren" presStyleCnt="0"/>
      <dgm:spPr/>
    </dgm:pt>
    <dgm:pt modelId="{015255D5-A438-014F-8488-61D1EC093C1B}" type="pres">
      <dgm:prSet presAssocID="{6424A8A3-797C-F147-BB13-6134006DAC5D}" presName="parentTextBox" presStyleLbl="node1" presStyleIdx="0" presStyleCnt="4"/>
      <dgm:spPr/>
    </dgm:pt>
    <dgm:pt modelId="{6DB407D9-96A8-834B-A230-42625E472E81}" type="pres">
      <dgm:prSet presAssocID="{6424A8A3-797C-F147-BB13-6134006DAC5D}" presName="entireBox" presStyleLbl="node1" presStyleIdx="0" presStyleCnt="4"/>
      <dgm:spPr/>
    </dgm:pt>
    <dgm:pt modelId="{EC8390DB-F7CC-CE44-B0EA-6856BE3B714E}" type="pres">
      <dgm:prSet presAssocID="{6424A8A3-797C-F147-BB13-6134006DAC5D}" presName="descendantBox" presStyleCnt="0"/>
      <dgm:spPr/>
    </dgm:pt>
    <dgm:pt modelId="{36FECA9A-4AA5-694E-BDAE-8077699A0078}" type="pres">
      <dgm:prSet presAssocID="{B1578E3A-71A4-FB41-A09B-0AE3B6185C06}" presName="childTextBox" presStyleLbl="fgAccFollowNode1" presStyleIdx="0" presStyleCnt="6">
        <dgm:presLayoutVars>
          <dgm:bulletEnabled val="1"/>
        </dgm:presLayoutVars>
      </dgm:prSet>
      <dgm:spPr/>
    </dgm:pt>
    <dgm:pt modelId="{50FB2A76-9ADF-434E-BD86-4F164093DD69}" type="pres">
      <dgm:prSet presAssocID="{C5426C6D-5709-4348-8492-2929FB6EEEF6}" presName="sp" presStyleCnt="0"/>
      <dgm:spPr/>
    </dgm:pt>
    <dgm:pt modelId="{D2A6E8F2-4342-C64E-B0B9-B9DD135AC4C8}" type="pres">
      <dgm:prSet presAssocID="{6E3D0210-6F0D-C442-B102-5F9FEDD8613B}" presName="arrowAndChildren" presStyleCnt="0"/>
      <dgm:spPr/>
    </dgm:pt>
    <dgm:pt modelId="{7B7625FC-7D69-8A48-9A46-D1F8D2279C99}" type="pres">
      <dgm:prSet presAssocID="{6E3D0210-6F0D-C442-B102-5F9FEDD8613B}" presName="parentTextArrow" presStyleLbl="node1" presStyleIdx="0" presStyleCnt="4"/>
      <dgm:spPr/>
    </dgm:pt>
    <dgm:pt modelId="{967EB7D7-424C-BD49-BC4A-A3D9E680CB36}" type="pres">
      <dgm:prSet presAssocID="{6E3D0210-6F0D-C442-B102-5F9FEDD8613B}" presName="arrow" presStyleLbl="node1" presStyleIdx="1" presStyleCnt="4"/>
      <dgm:spPr/>
    </dgm:pt>
    <dgm:pt modelId="{FF8ED86F-7F03-C841-9B55-74AEA3629ACF}" type="pres">
      <dgm:prSet presAssocID="{6E3D0210-6F0D-C442-B102-5F9FEDD8613B}" presName="descendantArrow" presStyleCnt="0"/>
      <dgm:spPr/>
    </dgm:pt>
    <dgm:pt modelId="{D2A53218-5166-0C4A-BD12-5B1945380033}" type="pres">
      <dgm:prSet presAssocID="{00CC1C45-89EB-8941-B61F-03C1BFD001C5}" presName="childTextArrow" presStyleLbl="fgAccFollowNode1" presStyleIdx="1" presStyleCnt="6">
        <dgm:presLayoutVars>
          <dgm:bulletEnabled val="1"/>
        </dgm:presLayoutVars>
      </dgm:prSet>
      <dgm:spPr/>
    </dgm:pt>
    <dgm:pt modelId="{040CCBD7-342B-5E43-A47A-2E4B4D50F5AB}" type="pres">
      <dgm:prSet presAssocID="{2E7D62DD-5DA0-E24D-9567-B84A006939A6}" presName="sp" presStyleCnt="0"/>
      <dgm:spPr/>
    </dgm:pt>
    <dgm:pt modelId="{FA202261-352E-734E-A426-0A85E25FFB3E}" type="pres">
      <dgm:prSet presAssocID="{CAC889A4-4940-9449-A41D-29D3764142FC}" presName="arrowAndChildren" presStyleCnt="0"/>
      <dgm:spPr/>
    </dgm:pt>
    <dgm:pt modelId="{F61D3B80-3121-3146-A278-B376A93B5F99}" type="pres">
      <dgm:prSet presAssocID="{CAC889A4-4940-9449-A41D-29D3764142FC}" presName="parentTextArrow" presStyleLbl="node1" presStyleIdx="1" presStyleCnt="4"/>
      <dgm:spPr/>
    </dgm:pt>
    <dgm:pt modelId="{1D77ADF8-5E79-5B4A-9FDA-F29493845C1E}" type="pres">
      <dgm:prSet presAssocID="{CAC889A4-4940-9449-A41D-29D3764142FC}" presName="arrow" presStyleLbl="node1" presStyleIdx="2" presStyleCnt="4"/>
      <dgm:spPr/>
    </dgm:pt>
    <dgm:pt modelId="{33C88F80-4381-AC40-AE0F-201C3E203907}" type="pres">
      <dgm:prSet presAssocID="{CAC889A4-4940-9449-A41D-29D3764142FC}" presName="descendantArrow" presStyleCnt="0"/>
      <dgm:spPr/>
    </dgm:pt>
    <dgm:pt modelId="{24FADCCC-D0CC-A14C-953F-ED25C5FC2DB5}" type="pres">
      <dgm:prSet presAssocID="{AE0438E0-6F3A-FB4B-9A6F-6C78857E13BB}" presName="childTextArrow" presStyleLbl="fgAccFollowNode1" presStyleIdx="2" presStyleCnt="6">
        <dgm:presLayoutVars>
          <dgm:bulletEnabled val="1"/>
        </dgm:presLayoutVars>
      </dgm:prSet>
      <dgm:spPr/>
    </dgm:pt>
    <dgm:pt modelId="{E0F661D6-54B1-344C-8901-03AB10FEDD2F}" type="pres">
      <dgm:prSet presAssocID="{13EC5087-8B3A-AC48-93E6-C656745CF1F4}" presName="childTextArrow" presStyleLbl="fgAccFollowNode1" presStyleIdx="3" presStyleCnt="6">
        <dgm:presLayoutVars>
          <dgm:bulletEnabled val="1"/>
        </dgm:presLayoutVars>
      </dgm:prSet>
      <dgm:spPr/>
    </dgm:pt>
    <dgm:pt modelId="{B08AB31D-01B6-B742-B335-651BA22B2B8A}" type="pres">
      <dgm:prSet presAssocID="{562FCE1F-5F3D-5F4E-9FAC-0132153A4BED}" presName="sp" presStyleCnt="0"/>
      <dgm:spPr/>
    </dgm:pt>
    <dgm:pt modelId="{640C960E-24A6-E347-8781-A45CF0378278}" type="pres">
      <dgm:prSet presAssocID="{039EACE4-C38C-7F46-90B5-F589B0B47BBA}" presName="arrowAndChildren" presStyleCnt="0"/>
      <dgm:spPr/>
    </dgm:pt>
    <dgm:pt modelId="{2FC89DAD-2FD7-4948-929C-F2838A072F93}" type="pres">
      <dgm:prSet presAssocID="{039EACE4-C38C-7F46-90B5-F589B0B47BBA}" presName="parentTextArrow" presStyleLbl="node1" presStyleIdx="2" presStyleCnt="4"/>
      <dgm:spPr/>
    </dgm:pt>
    <dgm:pt modelId="{0C462E9E-2268-C54B-A3A3-0E51D3DF846F}" type="pres">
      <dgm:prSet presAssocID="{039EACE4-C38C-7F46-90B5-F589B0B47BBA}" presName="arrow" presStyleLbl="node1" presStyleIdx="3" presStyleCnt="4"/>
      <dgm:spPr/>
    </dgm:pt>
    <dgm:pt modelId="{B96A9CFF-043F-BE49-BA91-058726DF5F8E}" type="pres">
      <dgm:prSet presAssocID="{039EACE4-C38C-7F46-90B5-F589B0B47BBA}" presName="descendantArrow" presStyleCnt="0"/>
      <dgm:spPr/>
    </dgm:pt>
    <dgm:pt modelId="{B06BF2E9-449A-054A-A193-495113AAAC0C}" type="pres">
      <dgm:prSet presAssocID="{1527671E-47D3-4143-9EE1-75B92B492230}" presName="childTextArrow" presStyleLbl="fgAccFollowNode1" presStyleIdx="4" presStyleCnt="6">
        <dgm:presLayoutVars>
          <dgm:bulletEnabled val="1"/>
        </dgm:presLayoutVars>
      </dgm:prSet>
      <dgm:spPr/>
    </dgm:pt>
    <dgm:pt modelId="{33AB8161-E8AF-BB40-9C02-92744A29C2D4}" type="pres">
      <dgm:prSet presAssocID="{FEF5719D-0DE9-384E-8F4B-3AAF840F781E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8E8A8E11-2110-E24B-B219-48F2A72CBCF0}" type="presOf" srcId="{13EC5087-8B3A-AC48-93E6-C656745CF1F4}" destId="{E0F661D6-54B1-344C-8901-03AB10FEDD2F}" srcOrd="0" destOrd="0" presId="urn:microsoft.com/office/officeart/2005/8/layout/process4"/>
    <dgm:cxn modelId="{B1E4A716-1A16-CF45-8C6A-AF011C18EDE6}" type="presOf" srcId="{CAC889A4-4940-9449-A41D-29D3764142FC}" destId="{F61D3B80-3121-3146-A278-B376A93B5F99}" srcOrd="0" destOrd="0" presId="urn:microsoft.com/office/officeart/2005/8/layout/process4"/>
    <dgm:cxn modelId="{30553A39-D97F-FF48-A139-FC2B813C3ED4}" srcId="{CAC889A4-4940-9449-A41D-29D3764142FC}" destId="{13EC5087-8B3A-AC48-93E6-C656745CF1F4}" srcOrd="1" destOrd="0" parTransId="{CFD7E58A-2BB1-E440-9B57-16CDE2E8C804}" sibTransId="{57D243EC-DC19-8F40-9C9B-399BCB3708BF}"/>
    <dgm:cxn modelId="{0A5DDF3C-E761-8D44-963E-1A53CD6C373D}" type="presOf" srcId="{AE0438E0-6F3A-FB4B-9A6F-6C78857E13BB}" destId="{24FADCCC-D0CC-A14C-953F-ED25C5FC2DB5}" srcOrd="0" destOrd="0" presId="urn:microsoft.com/office/officeart/2005/8/layout/process4"/>
    <dgm:cxn modelId="{A7F0973F-A141-AD45-A1D1-AA583EF34C8A}" srcId="{039EACE4-C38C-7F46-90B5-F589B0B47BBA}" destId="{FEF5719D-0DE9-384E-8F4B-3AAF840F781E}" srcOrd="1" destOrd="0" parTransId="{00007F82-6E06-FC47-A95B-700DF2D26150}" sibTransId="{F4F5348F-DB23-DA49-AC1A-55373043A541}"/>
    <dgm:cxn modelId="{C2944942-09E9-3A47-A02D-2BEF096CFAE3}" type="presOf" srcId="{039EACE4-C38C-7F46-90B5-F589B0B47BBA}" destId="{2FC89DAD-2FD7-4948-929C-F2838A072F93}" srcOrd="0" destOrd="0" presId="urn:microsoft.com/office/officeart/2005/8/layout/process4"/>
    <dgm:cxn modelId="{E0252149-6F57-7344-8602-E176E827C0A6}" type="presOf" srcId="{039EACE4-C38C-7F46-90B5-F589B0B47BBA}" destId="{0C462E9E-2268-C54B-A3A3-0E51D3DF846F}" srcOrd="1" destOrd="0" presId="urn:microsoft.com/office/officeart/2005/8/layout/process4"/>
    <dgm:cxn modelId="{D9C6744C-5EBA-9644-BE8B-A5C5E9444F9B}" type="presOf" srcId="{6424A8A3-797C-F147-BB13-6134006DAC5D}" destId="{015255D5-A438-014F-8488-61D1EC093C1B}" srcOrd="0" destOrd="0" presId="urn:microsoft.com/office/officeart/2005/8/layout/process4"/>
    <dgm:cxn modelId="{DECCA056-9E25-C641-9A0B-FBC9E2097E54}" srcId="{6E3D0210-6F0D-C442-B102-5F9FEDD8613B}" destId="{00CC1C45-89EB-8941-B61F-03C1BFD001C5}" srcOrd="0" destOrd="0" parTransId="{A2BF7598-8E17-494D-AEA7-564D388F7B13}" sibTransId="{5AB2401C-3327-C046-990A-5B39067553B5}"/>
    <dgm:cxn modelId="{046CA85C-5609-4D40-9264-683C012037F3}" type="presOf" srcId="{B1578E3A-71A4-FB41-A09B-0AE3B6185C06}" destId="{36FECA9A-4AA5-694E-BDAE-8077699A0078}" srcOrd="0" destOrd="0" presId="urn:microsoft.com/office/officeart/2005/8/layout/process4"/>
    <dgm:cxn modelId="{2BD33F6F-F103-894A-BACC-518C5DCC6642}" srcId="{22729828-1381-5240-BB67-DF20D7EBECF7}" destId="{6424A8A3-797C-F147-BB13-6134006DAC5D}" srcOrd="3" destOrd="0" parTransId="{97B64718-2C35-A047-A49A-8CFAFDE48A67}" sibTransId="{62B49CE7-9265-1D4C-B0D4-92A721264CE2}"/>
    <dgm:cxn modelId="{3F6F4E74-A839-0C45-A7D7-58D413DC6271}" srcId="{039EACE4-C38C-7F46-90B5-F589B0B47BBA}" destId="{1527671E-47D3-4143-9EE1-75B92B492230}" srcOrd="0" destOrd="0" parTransId="{C83FB875-6D5B-F14B-A934-EE2C9085D626}" sibTransId="{1A2FBE9F-8C42-D646-940A-14ACC7628062}"/>
    <dgm:cxn modelId="{71C3878E-DEFE-7542-A7D4-D996D8AB80B0}" type="presOf" srcId="{6E3D0210-6F0D-C442-B102-5F9FEDD8613B}" destId="{7B7625FC-7D69-8A48-9A46-D1F8D2279C99}" srcOrd="0" destOrd="0" presId="urn:microsoft.com/office/officeart/2005/8/layout/process4"/>
    <dgm:cxn modelId="{BD17FB98-C0CE-944E-BF92-CFBDFA62BFA7}" srcId="{6424A8A3-797C-F147-BB13-6134006DAC5D}" destId="{B1578E3A-71A4-FB41-A09B-0AE3B6185C06}" srcOrd="0" destOrd="0" parTransId="{551AD8DD-0401-F04F-8417-8667CE558D7A}" sibTransId="{4496C93C-606E-5248-8692-51F149C485C8}"/>
    <dgm:cxn modelId="{58F96C99-9B4A-1B41-A2EA-A9749152A1E5}" type="presOf" srcId="{6424A8A3-797C-F147-BB13-6134006DAC5D}" destId="{6DB407D9-96A8-834B-A230-42625E472E81}" srcOrd="1" destOrd="0" presId="urn:microsoft.com/office/officeart/2005/8/layout/process4"/>
    <dgm:cxn modelId="{2F15B2A7-D0C7-A049-94B9-4FC22CBF7748}" type="presOf" srcId="{6E3D0210-6F0D-C442-B102-5F9FEDD8613B}" destId="{967EB7D7-424C-BD49-BC4A-A3D9E680CB36}" srcOrd="1" destOrd="0" presId="urn:microsoft.com/office/officeart/2005/8/layout/process4"/>
    <dgm:cxn modelId="{7CBEC4A8-1A31-7843-8FEB-C94E5DE96B9E}" type="presOf" srcId="{FEF5719D-0DE9-384E-8F4B-3AAF840F781E}" destId="{33AB8161-E8AF-BB40-9C02-92744A29C2D4}" srcOrd="0" destOrd="0" presId="urn:microsoft.com/office/officeart/2005/8/layout/process4"/>
    <dgm:cxn modelId="{F33AC5AC-0418-DD42-BD0E-D903F0A31AB8}" type="presOf" srcId="{00CC1C45-89EB-8941-B61F-03C1BFD001C5}" destId="{D2A53218-5166-0C4A-BD12-5B1945380033}" srcOrd="0" destOrd="0" presId="urn:microsoft.com/office/officeart/2005/8/layout/process4"/>
    <dgm:cxn modelId="{16030FAF-2F5E-2A44-81B2-3F39477CFB96}" type="presOf" srcId="{CAC889A4-4940-9449-A41D-29D3764142FC}" destId="{1D77ADF8-5E79-5B4A-9FDA-F29493845C1E}" srcOrd="1" destOrd="0" presId="urn:microsoft.com/office/officeart/2005/8/layout/process4"/>
    <dgm:cxn modelId="{4BE79AB1-57D7-8E4B-A38E-36E717222A79}" srcId="{22729828-1381-5240-BB67-DF20D7EBECF7}" destId="{CAC889A4-4940-9449-A41D-29D3764142FC}" srcOrd="1" destOrd="0" parTransId="{4C36B17E-E72F-8845-B128-7A6E75547F8B}" sibTransId="{2E7D62DD-5DA0-E24D-9567-B84A006939A6}"/>
    <dgm:cxn modelId="{ECE5F6B4-3B8B-F945-BC4A-D1F79DA4A9F3}" srcId="{22729828-1381-5240-BB67-DF20D7EBECF7}" destId="{6E3D0210-6F0D-C442-B102-5F9FEDD8613B}" srcOrd="2" destOrd="0" parTransId="{DF6AB7A7-C4C7-1543-8C36-678A979CBBEC}" sibTransId="{C5426C6D-5709-4348-8492-2929FB6EEEF6}"/>
    <dgm:cxn modelId="{CF4D14C3-453E-694E-AB99-F1D1ABF6A550}" type="presOf" srcId="{22729828-1381-5240-BB67-DF20D7EBECF7}" destId="{EABDABE3-555A-4642-BF25-4BA270786083}" srcOrd="0" destOrd="0" presId="urn:microsoft.com/office/officeart/2005/8/layout/process4"/>
    <dgm:cxn modelId="{CA593ED0-BA8C-4C4B-A1FA-30C7420833AE}" type="presOf" srcId="{1527671E-47D3-4143-9EE1-75B92B492230}" destId="{B06BF2E9-449A-054A-A193-495113AAAC0C}" srcOrd="0" destOrd="0" presId="urn:microsoft.com/office/officeart/2005/8/layout/process4"/>
    <dgm:cxn modelId="{132904D6-8628-2B47-94D8-D6071E5D1A58}" srcId="{22729828-1381-5240-BB67-DF20D7EBECF7}" destId="{039EACE4-C38C-7F46-90B5-F589B0B47BBA}" srcOrd="0" destOrd="0" parTransId="{F3C0C65C-9253-0240-A40B-A9071E5B9693}" sibTransId="{562FCE1F-5F3D-5F4E-9FAC-0132153A4BED}"/>
    <dgm:cxn modelId="{354A29E0-053A-0B44-A7B5-9DF1CD4061C4}" srcId="{CAC889A4-4940-9449-A41D-29D3764142FC}" destId="{AE0438E0-6F3A-FB4B-9A6F-6C78857E13BB}" srcOrd="0" destOrd="0" parTransId="{9E4865ED-A030-BC4D-9846-5A104316CDBE}" sibTransId="{6F756CD3-E173-F544-9D13-E10FFFC0EB57}"/>
    <dgm:cxn modelId="{ED8267F2-CF0D-D148-894E-43641F751F49}" type="presParOf" srcId="{EABDABE3-555A-4642-BF25-4BA270786083}" destId="{962DF9AD-BC82-C64D-933E-02D3FC52A7C4}" srcOrd="0" destOrd="0" presId="urn:microsoft.com/office/officeart/2005/8/layout/process4"/>
    <dgm:cxn modelId="{889764EE-9BD5-6145-87F1-8B1622F0D1B9}" type="presParOf" srcId="{962DF9AD-BC82-C64D-933E-02D3FC52A7C4}" destId="{015255D5-A438-014F-8488-61D1EC093C1B}" srcOrd="0" destOrd="0" presId="urn:microsoft.com/office/officeart/2005/8/layout/process4"/>
    <dgm:cxn modelId="{A7C0A625-D265-DC47-A92E-8A43453F5209}" type="presParOf" srcId="{962DF9AD-BC82-C64D-933E-02D3FC52A7C4}" destId="{6DB407D9-96A8-834B-A230-42625E472E81}" srcOrd="1" destOrd="0" presId="urn:microsoft.com/office/officeart/2005/8/layout/process4"/>
    <dgm:cxn modelId="{BA0EF21F-404C-DB41-8D1E-00B7D0881E66}" type="presParOf" srcId="{962DF9AD-BC82-C64D-933E-02D3FC52A7C4}" destId="{EC8390DB-F7CC-CE44-B0EA-6856BE3B714E}" srcOrd="2" destOrd="0" presId="urn:microsoft.com/office/officeart/2005/8/layout/process4"/>
    <dgm:cxn modelId="{8AD9EA11-46B9-DF4B-BB52-3BE8A3874950}" type="presParOf" srcId="{EC8390DB-F7CC-CE44-B0EA-6856BE3B714E}" destId="{36FECA9A-4AA5-694E-BDAE-8077699A0078}" srcOrd="0" destOrd="0" presId="urn:microsoft.com/office/officeart/2005/8/layout/process4"/>
    <dgm:cxn modelId="{A0DA64D5-E3A2-3648-9DBC-80861AE0B118}" type="presParOf" srcId="{EABDABE3-555A-4642-BF25-4BA270786083}" destId="{50FB2A76-9ADF-434E-BD86-4F164093DD69}" srcOrd="1" destOrd="0" presId="urn:microsoft.com/office/officeart/2005/8/layout/process4"/>
    <dgm:cxn modelId="{EFB03290-7B9A-9248-A381-6443D3E68D4F}" type="presParOf" srcId="{EABDABE3-555A-4642-BF25-4BA270786083}" destId="{D2A6E8F2-4342-C64E-B0B9-B9DD135AC4C8}" srcOrd="2" destOrd="0" presId="urn:microsoft.com/office/officeart/2005/8/layout/process4"/>
    <dgm:cxn modelId="{9031AF79-5B09-4648-A84F-E7C8523A025D}" type="presParOf" srcId="{D2A6E8F2-4342-C64E-B0B9-B9DD135AC4C8}" destId="{7B7625FC-7D69-8A48-9A46-D1F8D2279C99}" srcOrd="0" destOrd="0" presId="urn:microsoft.com/office/officeart/2005/8/layout/process4"/>
    <dgm:cxn modelId="{D29B1B59-7FE0-1243-8D61-40EECCD75EAB}" type="presParOf" srcId="{D2A6E8F2-4342-C64E-B0B9-B9DD135AC4C8}" destId="{967EB7D7-424C-BD49-BC4A-A3D9E680CB36}" srcOrd="1" destOrd="0" presId="urn:microsoft.com/office/officeart/2005/8/layout/process4"/>
    <dgm:cxn modelId="{A4FE01EE-7BD3-4046-B9BB-583DFAD3349A}" type="presParOf" srcId="{D2A6E8F2-4342-C64E-B0B9-B9DD135AC4C8}" destId="{FF8ED86F-7F03-C841-9B55-74AEA3629ACF}" srcOrd="2" destOrd="0" presId="urn:microsoft.com/office/officeart/2005/8/layout/process4"/>
    <dgm:cxn modelId="{E2F119D8-E314-E04D-A58B-3045C9294777}" type="presParOf" srcId="{FF8ED86F-7F03-C841-9B55-74AEA3629ACF}" destId="{D2A53218-5166-0C4A-BD12-5B1945380033}" srcOrd="0" destOrd="0" presId="urn:microsoft.com/office/officeart/2005/8/layout/process4"/>
    <dgm:cxn modelId="{5A587ABA-86BE-E148-983C-5154E73875D0}" type="presParOf" srcId="{EABDABE3-555A-4642-BF25-4BA270786083}" destId="{040CCBD7-342B-5E43-A47A-2E4B4D50F5AB}" srcOrd="3" destOrd="0" presId="urn:microsoft.com/office/officeart/2005/8/layout/process4"/>
    <dgm:cxn modelId="{8B85FECF-6B45-244C-8629-A3D4FF8AF6DB}" type="presParOf" srcId="{EABDABE3-555A-4642-BF25-4BA270786083}" destId="{FA202261-352E-734E-A426-0A85E25FFB3E}" srcOrd="4" destOrd="0" presId="urn:microsoft.com/office/officeart/2005/8/layout/process4"/>
    <dgm:cxn modelId="{CC883D0D-4BFD-3B41-ABFE-900230C2EA34}" type="presParOf" srcId="{FA202261-352E-734E-A426-0A85E25FFB3E}" destId="{F61D3B80-3121-3146-A278-B376A93B5F99}" srcOrd="0" destOrd="0" presId="urn:microsoft.com/office/officeart/2005/8/layout/process4"/>
    <dgm:cxn modelId="{4FA94031-8750-ED44-89E6-882CB2E53E03}" type="presParOf" srcId="{FA202261-352E-734E-A426-0A85E25FFB3E}" destId="{1D77ADF8-5E79-5B4A-9FDA-F29493845C1E}" srcOrd="1" destOrd="0" presId="urn:microsoft.com/office/officeart/2005/8/layout/process4"/>
    <dgm:cxn modelId="{675C1DFC-35F0-C94B-9D6A-74C1A65F5C68}" type="presParOf" srcId="{FA202261-352E-734E-A426-0A85E25FFB3E}" destId="{33C88F80-4381-AC40-AE0F-201C3E203907}" srcOrd="2" destOrd="0" presId="urn:microsoft.com/office/officeart/2005/8/layout/process4"/>
    <dgm:cxn modelId="{44E4B7C1-073E-4D40-A18A-6A87CDED291C}" type="presParOf" srcId="{33C88F80-4381-AC40-AE0F-201C3E203907}" destId="{24FADCCC-D0CC-A14C-953F-ED25C5FC2DB5}" srcOrd="0" destOrd="0" presId="urn:microsoft.com/office/officeart/2005/8/layout/process4"/>
    <dgm:cxn modelId="{64782F77-80F6-4F49-A5AE-B47B75CD38A6}" type="presParOf" srcId="{33C88F80-4381-AC40-AE0F-201C3E203907}" destId="{E0F661D6-54B1-344C-8901-03AB10FEDD2F}" srcOrd="1" destOrd="0" presId="urn:microsoft.com/office/officeart/2005/8/layout/process4"/>
    <dgm:cxn modelId="{1CFB6760-1D37-CF41-A2A1-7B59C1A9090B}" type="presParOf" srcId="{EABDABE3-555A-4642-BF25-4BA270786083}" destId="{B08AB31D-01B6-B742-B335-651BA22B2B8A}" srcOrd="5" destOrd="0" presId="urn:microsoft.com/office/officeart/2005/8/layout/process4"/>
    <dgm:cxn modelId="{5B6D73FE-BFD2-AB48-BA6D-1F60648DBDDC}" type="presParOf" srcId="{EABDABE3-555A-4642-BF25-4BA270786083}" destId="{640C960E-24A6-E347-8781-A45CF0378278}" srcOrd="6" destOrd="0" presId="urn:microsoft.com/office/officeart/2005/8/layout/process4"/>
    <dgm:cxn modelId="{DF069DB3-2829-D344-9E06-AA42259A1DD9}" type="presParOf" srcId="{640C960E-24A6-E347-8781-A45CF0378278}" destId="{2FC89DAD-2FD7-4948-929C-F2838A072F93}" srcOrd="0" destOrd="0" presId="urn:microsoft.com/office/officeart/2005/8/layout/process4"/>
    <dgm:cxn modelId="{DA55BA23-D122-0A4F-8B19-FE6BBFD141D8}" type="presParOf" srcId="{640C960E-24A6-E347-8781-A45CF0378278}" destId="{0C462E9E-2268-C54B-A3A3-0E51D3DF846F}" srcOrd="1" destOrd="0" presId="urn:microsoft.com/office/officeart/2005/8/layout/process4"/>
    <dgm:cxn modelId="{32AA688B-F073-014B-AD7B-1B409355D819}" type="presParOf" srcId="{640C960E-24A6-E347-8781-A45CF0378278}" destId="{B96A9CFF-043F-BE49-BA91-058726DF5F8E}" srcOrd="2" destOrd="0" presId="urn:microsoft.com/office/officeart/2005/8/layout/process4"/>
    <dgm:cxn modelId="{657D4FAC-41E7-724A-B237-BBCC8D41A59E}" type="presParOf" srcId="{B96A9CFF-043F-BE49-BA91-058726DF5F8E}" destId="{B06BF2E9-449A-054A-A193-495113AAAC0C}" srcOrd="0" destOrd="0" presId="urn:microsoft.com/office/officeart/2005/8/layout/process4"/>
    <dgm:cxn modelId="{D0E47ACD-AE76-C54C-ABA7-9BDFE8FD0FBD}" type="presParOf" srcId="{B96A9CFF-043F-BE49-BA91-058726DF5F8E}" destId="{33AB8161-E8AF-BB40-9C02-92744A29C2D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729828-1381-5240-BB67-DF20D7EBECF7}" type="doc">
      <dgm:prSet loTypeId="urn:microsoft.com/office/officeart/2008/layout/HorizontalMultiLevelHierarchy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039EACE4-C38C-7F46-90B5-F589B0B47BBA}">
      <dgm:prSet custT="1"/>
      <dgm:spPr/>
      <dgm:t>
        <a:bodyPr/>
        <a:lstStyle/>
        <a:p>
          <a:r>
            <a:rPr lang="en-US" sz="1800" dirty="0"/>
            <a:t>Event #</a:t>
          </a:r>
          <a:endParaRPr lang="en-GB" sz="1800" dirty="0"/>
        </a:p>
      </dgm:t>
    </dgm:pt>
    <dgm:pt modelId="{F3C0C65C-9253-0240-A40B-A9071E5B9693}" type="parTrans" cxnId="{132904D6-8628-2B47-94D8-D6071E5D1A58}">
      <dgm:prSet/>
      <dgm:spPr/>
      <dgm:t>
        <a:bodyPr/>
        <a:lstStyle/>
        <a:p>
          <a:endParaRPr lang="en-GB"/>
        </a:p>
      </dgm:t>
    </dgm:pt>
    <dgm:pt modelId="{562FCE1F-5F3D-5F4E-9FAC-0132153A4BED}" type="sibTrans" cxnId="{132904D6-8628-2B47-94D8-D6071E5D1A58}">
      <dgm:prSet/>
      <dgm:spPr/>
      <dgm:t>
        <a:bodyPr/>
        <a:lstStyle/>
        <a:p>
          <a:endParaRPr lang="en-GB"/>
        </a:p>
      </dgm:t>
    </dgm:pt>
    <dgm:pt modelId="{CAC889A4-4940-9449-A41D-29D3764142FC}">
      <dgm:prSet custT="1"/>
      <dgm:spPr/>
      <dgm:t>
        <a:bodyPr/>
        <a:lstStyle/>
        <a:p>
          <a:r>
            <a:rPr lang="en-US" sz="1400" dirty="0"/>
            <a:t>Track #</a:t>
          </a:r>
          <a:endParaRPr lang="en-GB" sz="1400" dirty="0"/>
        </a:p>
      </dgm:t>
    </dgm:pt>
    <dgm:pt modelId="{4C36B17E-E72F-8845-B128-7A6E75547F8B}" type="parTrans" cxnId="{4BE79AB1-57D7-8E4B-A38E-36E717222A79}">
      <dgm:prSet custT="1"/>
      <dgm:spPr/>
      <dgm:t>
        <a:bodyPr/>
        <a:lstStyle/>
        <a:p>
          <a:endParaRPr lang="en-GB" sz="1400"/>
        </a:p>
      </dgm:t>
    </dgm:pt>
    <dgm:pt modelId="{2E7D62DD-5DA0-E24D-9567-B84A006939A6}" type="sibTrans" cxnId="{4BE79AB1-57D7-8E4B-A38E-36E717222A79}">
      <dgm:prSet/>
      <dgm:spPr/>
      <dgm:t>
        <a:bodyPr/>
        <a:lstStyle/>
        <a:p>
          <a:endParaRPr lang="en-GB"/>
        </a:p>
      </dgm:t>
    </dgm:pt>
    <dgm:pt modelId="{25DAC83A-32BA-2B4A-A263-8AA113095A61}">
      <dgm:prSet custT="1"/>
      <dgm:spPr/>
      <dgm:t>
        <a:bodyPr/>
        <a:lstStyle/>
        <a:p>
          <a:r>
            <a:rPr lang="en-GB" sz="1400" dirty="0"/>
            <a:t>Track labels mask</a:t>
          </a:r>
        </a:p>
      </dgm:t>
    </dgm:pt>
    <dgm:pt modelId="{04D6E6B1-B056-3245-89E9-D4881D951804}" type="parTrans" cxnId="{A7781EB0-382A-0642-8408-CF336C3F345F}">
      <dgm:prSet custT="1"/>
      <dgm:spPr/>
      <dgm:t>
        <a:bodyPr/>
        <a:lstStyle/>
        <a:p>
          <a:endParaRPr lang="en-GB" sz="1400"/>
        </a:p>
      </dgm:t>
    </dgm:pt>
    <dgm:pt modelId="{D2333CBB-36F3-DA4E-9F09-38230A29EA2C}" type="sibTrans" cxnId="{A7781EB0-382A-0642-8408-CF336C3F345F}">
      <dgm:prSet/>
      <dgm:spPr/>
      <dgm:t>
        <a:bodyPr/>
        <a:lstStyle/>
        <a:p>
          <a:endParaRPr lang="en-GB"/>
        </a:p>
      </dgm:t>
    </dgm:pt>
    <dgm:pt modelId="{C9E633B8-DCCB-5342-8F16-D0DBF4A10B53}">
      <dgm:prSet custT="1"/>
      <dgm:spPr/>
      <dgm:t>
        <a:bodyPr/>
        <a:lstStyle/>
        <a:p>
          <a:r>
            <a:rPr lang="en-GB" sz="1400" dirty="0"/>
            <a:t>Fit line </a:t>
          </a:r>
        </a:p>
        <a:p>
          <a:r>
            <a:rPr lang="en-GB" sz="1400" dirty="0"/>
            <a:t>(point &amp; vector)</a:t>
          </a:r>
        </a:p>
      </dgm:t>
    </dgm:pt>
    <dgm:pt modelId="{FF85AC32-D76F-9B44-95D4-D21475B6022E}" type="parTrans" cxnId="{A1AE7D86-7D4D-FB41-908F-E9E5CEAA4CAA}">
      <dgm:prSet custT="1"/>
      <dgm:spPr/>
      <dgm:t>
        <a:bodyPr/>
        <a:lstStyle/>
        <a:p>
          <a:endParaRPr lang="en-GB" sz="1400"/>
        </a:p>
      </dgm:t>
    </dgm:pt>
    <dgm:pt modelId="{B7A14E07-6649-9640-ADD9-21156ADA78CE}" type="sibTrans" cxnId="{A1AE7D86-7D4D-FB41-908F-E9E5CEAA4CAA}">
      <dgm:prSet/>
      <dgm:spPr/>
      <dgm:t>
        <a:bodyPr/>
        <a:lstStyle/>
        <a:p>
          <a:endParaRPr lang="en-GB"/>
        </a:p>
      </dgm:t>
    </dgm:pt>
    <dgm:pt modelId="{B4275A7F-6B97-CB4C-83D5-6D680CEDC9EC}">
      <dgm:prSet custT="1"/>
      <dgm:spPr/>
      <dgm:t>
        <a:bodyPr/>
        <a:lstStyle/>
        <a:p>
          <a:r>
            <a:rPr lang="en-GB" sz="1400" dirty="0"/>
            <a:t>Fit length</a:t>
          </a:r>
        </a:p>
      </dgm:t>
    </dgm:pt>
    <dgm:pt modelId="{FD2CBFF5-6EDC-A548-8387-C1F8B1139B82}" type="parTrans" cxnId="{3CB3EB06-7DCD-6743-AAC0-5B70EAF5FA60}">
      <dgm:prSet custT="1"/>
      <dgm:spPr/>
      <dgm:t>
        <a:bodyPr/>
        <a:lstStyle/>
        <a:p>
          <a:endParaRPr lang="en-GB" sz="1400"/>
        </a:p>
      </dgm:t>
    </dgm:pt>
    <dgm:pt modelId="{C1359A94-7A39-1C4F-B4E6-4380DD9B55C0}" type="sibTrans" cxnId="{3CB3EB06-7DCD-6743-AAC0-5B70EAF5FA60}">
      <dgm:prSet/>
      <dgm:spPr/>
      <dgm:t>
        <a:bodyPr/>
        <a:lstStyle/>
        <a:p>
          <a:endParaRPr lang="en-GB"/>
        </a:p>
      </dgm:t>
    </dgm:pt>
    <dgm:pt modelId="{1822DD84-64E0-4342-8AC1-5F9B8F46F707}">
      <dgm:prSet custT="1"/>
      <dgm:spPr/>
      <dgm:t>
        <a:bodyPr/>
        <a:lstStyle/>
        <a:p>
          <a:r>
            <a:rPr lang="en-GB" sz="1400" dirty="0"/>
            <a:t>Fit p-value</a:t>
          </a:r>
        </a:p>
      </dgm:t>
    </dgm:pt>
    <dgm:pt modelId="{EC506AB1-0A7E-A64C-9686-93BF15C956C7}" type="parTrans" cxnId="{8784DD46-84E6-CE44-9D8F-FE68FD89958C}">
      <dgm:prSet custT="1"/>
      <dgm:spPr/>
      <dgm:t>
        <a:bodyPr/>
        <a:lstStyle/>
        <a:p>
          <a:endParaRPr lang="en-GB" sz="1400"/>
        </a:p>
      </dgm:t>
    </dgm:pt>
    <dgm:pt modelId="{53F92B9B-A9E7-7F45-8FF2-FBC670AA74D2}" type="sibTrans" cxnId="{8784DD46-84E6-CE44-9D8F-FE68FD89958C}">
      <dgm:prSet/>
      <dgm:spPr/>
      <dgm:t>
        <a:bodyPr/>
        <a:lstStyle/>
        <a:p>
          <a:endParaRPr lang="en-GB"/>
        </a:p>
      </dgm:t>
    </dgm:pt>
    <dgm:pt modelId="{6E326F10-E5C1-4849-B591-5D28FCB64DF1}">
      <dgm:prSet custT="1"/>
      <dgm:spPr/>
      <dgm:t>
        <a:bodyPr/>
        <a:lstStyle/>
        <a:p>
          <a:r>
            <a:rPr lang="en-GB" sz="1400" dirty="0" err="1"/>
            <a:t>SiPM</a:t>
          </a:r>
          <a:r>
            <a:rPr lang="en-GB" sz="1400" dirty="0"/>
            <a:t> #</a:t>
          </a:r>
        </a:p>
      </dgm:t>
    </dgm:pt>
    <dgm:pt modelId="{EE243C3F-32F8-B441-ACD4-B4BFDC5324A7}" type="parTrans" cxnId="{0122EE9D-F588-F142-9DE4-18F6766D172F}">
      <dgm:prSet custT="1"/>
      <dgm:spPr/>
      <dgm:t>
        <a:bodyPr/>
        <a:lstStyle/>
        <a:p>
          <a:endParaRPr lang="en-GB" sz="1400"/>
        </a:p>
      </dgm:t>
    </dgm:pt>
    <dgm:pt modelId="{49068ED6-B0BB-514B-85C7-C39016AF025A}" type="sibTrans" cxnId="{0122EE9D-F588-F142-9DE4-18F6766D172F}">
      <dgm:prSet/>
      <dgm:spPr/>
      <dgm:t>
        <a:bodyPr/>
        <a:lstStyle/>
        <a:p>
          <a:endParaRPr lang="en-GB"/>
        </a:p>
      </dgm:t>
    </dgm:pt>
    <dgm:pt modelId="{A2450C0C-E0DF-6A46-BEB4-4D4B71A339A8}">
      <dgm:prSet custT="1"/>
      <dgm:spPr/>
      <dgm:t>
        <a:bodyPr/>
        <a:lstStyle/>
        <a:p>
          <a:r>
            <a:rPr lang="en-GB" sz="1400" dirty="0" err="1"/>
            <a:t>dQ</a:t>
          </a:r>
          <a:r>
            <a:rPr lang="en-GB" sz="1400" dirty="0"/>
            <a:t> list</a:t>
          </a:r>
        </a:p>
      </dgm:t>
    </dgm:pt>
    <dgm:pt modelId="{07BE5696-7D55-E842-851C-FEAF96A50150}" type="parTrans" cxnId="{BA0EFAB9-B95E-854A-95D3-C847774E4112}">
      <dgm:prSet custT="1"/>
      <dgm:spPr/>
      <dgm:t>
        <a:bodyPr/>
        <a:lstStyle/>
        <a:p>
          <a:endParaRPr lang="en-GB" sz="1400"/>
        </a:p>
      </dgm:t>
    </dgm:pt>
    <dgm:pt modelId="{86202AD4-34F4-0C45-854B-054125E66D93}" type="sibTrans" cxnId="{BA0EFAB9-B95E-854A-95D3-C847774E4112}">
      <dgm:prSet/>
      <dgm:spPr/>
      <dgm:t>
        <a:bodyPr/>
        <a:lstStyle/>
        <a:p>
          <a:endParaRPr lang="en-GB"/>
        </a:p>
      </dgm:t>
    </dgm:pt>
    <dgm:pt modelId="{671D6AE5-A564-4E4C-B6A1-2718F8A0FE9D}">
      <dgm:prSet custT="1"/>
      <dgm:spPr/>
      <dgm:t>
        <a:bodyPr/>
        <a:lstStyle/>
        <a:p>
          <a:r>
            <a:rPr lang="en-GB" sz="1400" dirty="0"/>
            <a:t>dx</a:t>
          </a:r>
        </a:p>
      </dgm:t>
    </dgm:pt>
    <dgm:pt modelId="{8F9FB295-26B9-834A-9821-DD88C6FEE6D5}" type="parTrans" cxnId="{170CD278-080B-8748-AA0F-B6C7106FED61}">
      <dgm:prSet custT="1"/>
      <dgm:spPr/>
      <dgm:t>
        <a:bodyPr/>
        <a:lstStyle/>
        <a:p>
          <a:endParaRPr lang="en-GB" sz="1400"/>
        </a:p>
      </dgm:t>
    </dgm:pt>
    <dgm:pt modelId="{3BA867E0-D96C-B543-A9B0-2599A4D8F453}" type="sibTrans" cxnId="{170CD278-080B-8748-AA0F-B6C7106FED61}">
      <dgm:prSet/>
      <dgm:spPr/>
      <dgm:t>
        <a:bodyPr/>
        <a:lstStyle/>
        <a:p>
          <a:endParaRPr lang="en-GB"/>
        </a:p>
      </dgm:t>
    </dgm:pt>
    <dgm:pt modelId="{DDCB7426-783B-0D44-ABC4-4553CE0695CC}">
      <dgm:prSet custT="1"/>
      <dgm:spPr/>
      <dgm:t>
        <a:bodyPr/>
        <a:lstStyle/>
        <a:p>
          <a:r>
            <a:rPr lang="en-GB" sz="1400" dirty="0"/>
            <a:t>Etc…</a:t>
          </a:r>
        </a:p>
      </dgm:t>
    </dgm:pt>
    <dgm:pt modelId="{F942569F-7AAB-CD4A-A45E-29F2E3C5B608}" type="parTrans" cxnId="{9F61D403-6912-9140-951F-8B8E30A2DE9A}">
      <dgm:prSet custT="1"/>
      <dgm:spPr/>
      <dgm:t>
        <a:bodyPr/>
        <a:lstStyle/>
        <a:p>
          <a:endParaRPr lang="en-GB" sz="1400"/>
        </a:p>
      </dgm:t>
    </dgm:pt>
    <dgm:pt modelId="{AC478266-9CDF-0042-B064-347C9F6CD52F}" type="sibTrans" cxnId="{9F61D403-6912-9140-951F-8B8E30A2DE9A}">
      <dgm:prSet/>
      <dgm:spPr/>
      <dgm:t>
        <a:bodyPr/>
        <a:lstStyle/>
        <a:p>
          <a:endParaRPr lang="en-GB"/>
        </a:p>
      </dgm:t>
    </dgm:pt>
    <dgm:pt modelId="{CD04F5D8-3B9E-104F-9387-8AA294D7EA02}">
      <dgm:prSet custT="1"/>
      <dgm:spPr/>
      <dgm:t>
        <a:bodyPr/>
        <a:lstStyle/>
        <a:p>
          <a:r>
            <a:rPr lang="en-GB" sz="1400" dirty="0"/>
            <a:t>Total charge</a:t>
          </a:r>
        </a:p>
      </dgm:t>
    </dgm:pt>
    <dgm:pt modelId="{6F938901-1C2D-6D4D-8C43-F287124BF865}" type="parTrans" cxnId="{0A8970CE-85B9-F34C-9A2F-91793673BC3D}">
      <dgm:prSet custT="1"/>
      <dgm:spPr/>
      <dgm:t>
        <a:bodyPr/>
        <a:lstStyle/>
        <a:p>
          <a:endParaRPr lang="en-GB" sz="1400"/>
        </a:p>
      </dgm:t>
    </dgm:pt>
    <dgm:pt modelId="{476BF042-D204-D744-B58C-22F3B254C002}" type="sibTrans" cxnId="{0A8970CE-85B9-F34C-9A2F-91793673BC3D}">
      <dgm:prSet/>
      <dgm:spPr/>
      <dgm:t>
        <a:bodyPr/>
        <a:lstStyle/>
        <a:p>
          <a:endParaRPr lang="en-GB"/>
        </a:p>
      </dgm:t>
    </dgm:pt>
    <dgm:pt modelId="{75F3AA52-7CA8-2348-9EE1-8E3C5A452713}">
      <dgm:prSet custT="1"/>
      <dgm:spPr/>
      <dgm:t>
        <a:bodyPr/>
        <a:lstStyle/>
        <a:p>
          <a:r>
            <a:rPr lang="en-GB" sz="1400" dirty="0"/>
            <a:t>Total light</a:t>
          </a:r>
        </a:p>
      </dgm:t>
    </dgm:pt>
    <dgm:pt modelId="{8DF73969-0E5A-7049-B8F8-C693EAAD6245}" type="parTrans" cxnId="{7A2ED1FE-377B-EB4D-AEAF-F2CE5E530A0A}">
      <dgm:prSet custT="1"/>
      <dgm:spPr/>
      <dgm:t>
        <a:bodyPr/>
        <a:lstStyle/>
        <a:p>
          <a:endParaRPr lang="en-GB" sz="1400"/>
        </a:p>
      </dgm:t>
    </dgm:pt>
    <dgm:pt modelId="{6A674DB6-7D95-0F48-AB50-0187ED0A4161}" type="sibTrans" cxnId="{7A2ED1FE-377B-EB4D-AEAF-F2CE5E530A0A}">
      <dgm:prSet/>
      <dgm:spPr/>
      <dgm:t>
        <a:bodyPr/>
        <a:lstStyle/>
        <a:p>
          <a:endParaRPr lang="en-GB"/>
        </a:p>
      </dgm:t>
    </dgm:pt>
    <dgm:pt modelId="{35C2FB51-B6CF-304C-AAA7-48FBD6B5B615}">
      <dgm:prSet custT="1"/>
      <dgm:spPr/>
      <dgm:t>
        <a:bodyPr/>
        <a:lstStyle/>
        <a:p>
          <a:r>
            <a:rPr lang="en-GB" sz="1400" dirty="0"/>
            <a:t>Angle</a:t>
          </a:r>
        </a:p>
      </dgm:t>
    </dgm:pt>
    <dgm:pt modelId="{FF71E23F-6FC6-254E-A2D5-83183F1E0ACF}" type="parTrans" cxnId="{C30F2491-3275-C342-947E-8B58502A4501}">
      <dgm:prSet custT="1"/>
      <dgm:spPr/>
      <dgm:t>
        <a:bodyPr/>
        <a:lstStyle/>
        <a:p>
          <a:endParaRPr lang="en-GB" sz="1400"/>
        </a:p>
      </dgm:t>
    </dgm:pt>
    <dgm:pt modelId="{7CADC420-10A7-2942-A81D-45A2E7366221}" type="sibTrans" cxnId="{C30F2491-3275-C342-947E-8B58502A4501}">
      <dgm:prSet/>
      <dgm:spPr/>
      <dgm:t>
        <a:bodyPr/>
        <a:lstStyle/>
        <a:p>
          <a:endParaRPr lang="en-GB"/>
        </a:p>
      </dgm:t>
    </dgm:pt>
    <dgm:pt modelId="{8384724E-7E48-2D4D-A5FF-8126AE37F03E}">
      <dgm:prSet custT="1"/>
      <dgm:spPr/>
      <dgm:t>
        <a:bodyPr/>
        <a:lstStyle/>
        <a:p>
          <a:r>
            <a:rPr lang="en-GB" sz="1400" dirty="0"/>
            <a:t>Distance</a:t>
          </a:r>
        </a:p>
      </dgm:t>
    </dgm:pt>
    <dgm:pt modelId="{D084CF5B-CDBB-5B4B-B6BC-90F35FFC455E}" type="parTrans" cxnId="{C20DF310-B8EB-624C-8BBA-E5EC0A7FC0C3}">
      <dgm:prSet custT="1"/>
      <dgm:spPr/>
      <dgm:t>
        <a:bodyPr/>
        <a:lstStyle/>
        <a:p>
          <a:endParaRPr lang="en-GB" sz="1400"/>
        </a:p>
      </dgm:t>
    </dgm:pt>
    <dgm:pt modelId="{920EDF37-5479-534C-BE19-0639E758B8FE}" type="sibTrans" cxnId="{C20DF310-B8EB-624C-8BBA-E5EC0A7FC0C3}">
      <dgm:prSet/>
      <dgm:spPr/>
      <dgm:t>
        <a:bodyPr/>
        <a:lstStyle/>
        <a:p>
          <a:endParaRPr lang="en-GB"/>
        </a:p>
      </dgm:t>
    </dgm:pt>
    <dgm:pt modelId="{08B1FB77-2E88-2145-9CDA-1762D4571927}">
      <dgm:prSet custT="1"/>
      <dgm:spPr/>
      <dgm:t>
        <a:bodyPr/>
        <a:lstStyle/>
        <a:p>
          <a:r>
            <a:rPr lang="en-GB" sz="1400" dirty="0"/>
            <a:t>Light</a:t>
          </a:r>
        </a:p>
      </dgm:t>
    </dgm:pt>
    <dgm:pt modelId="{B55D24CB-D6FD-7244-B966-4D7598BC6D97}" type="parTrans" cxnId="{C051D36F-9ADD-954C-AD52-74EE5133664F}">
      <dgm:prSet custT="1"/>
      <dgm:spPr/>
      <dgm:t>
        <a:bodyPr/>
        <a:lstStyle/>
        <a:p>
          <a:endParaRPr lang="en-GB" sz="1400"/>
        </a:p>
      </dgm:t>
    </dgm:pt>
    <dgm:pt modelId="{814B162E-0BB4-1141-A45D-66567FACBFF2}" type="sibTrans" cxnId="{C051D36F-9ADD-954C-AD52-74EE5133664F}">
      <dgm:prSet/>
      <dgm:spPr/>
      <dgm:t>
        <a:bodyPr/>
        <a:lstStyle/>
        <a:p>
          <a:endParaRPr lang="en-GB"/>
        </a:p>
      </dgm:t>
    </dgm:pt>
    <dgm:pt modelId="{D5959707-83AF-F141-A7FF-769638CD8C88}">
      <dgm:prSet custT="1"/>
      <dgm:spPr/>
      <dgm:t>
        <a:bodyPr/>
        <a:lstStyle/>
        <a:p>
          <a:r>
            <a:rPr lang="en-GB" sz="1600" dirty="0" err="1"/>
            <a:t>SiPM</a:t>
          </a:r>
          <a:r>
            <a:rPr lang="en-GB" sz="1600" dirty="0"/>
            <a:t> data</a:t>
          </a:r>
        </a:p>
      </dgm:t>
    </dgm:pt>
    <dgm:pt modelId="{34BFA539-983F-3944-8C2A-504AFFA34718}" type="parTrans" cxnId="{C6B78C22-F849-C347-8D3C-52CE1254EAED}">
      <dgm:prSet/>
      <dgm:spPr/>
      <dgm:t>
        <a:bodyPr/>
        <a:lstStyle/>
        <a:p>
          <a:endParaRPr lang="en-GB"/>
        </a:p>
      </dgm:t>
    </dgm:pt>
    <dgm:pt modelId="{99424DCF-7597-4B41-B8D7-A5B2286488D5}" type="sibTrans" cxnId="{C6B78C22-F849-C347-8D3C-52CE1254EAED}">
      <dgm:prSet/>
      <dgm:spPr/>
      <dgm:t>
        <a:bodyPr/>
        <a:lstStyle/>
        <a:p>
          <a:endParaRPr lang="en-GB"/>
        </a:p>
      </dgm:t>
    </dgm:pt>
    <dgm:pt modelId="{2BC1DBB9-4944-EB48-A813-097592D4EBAE}">
      <dgm:prSet custT="1"/>
      <dgm:spPr/>
      <dgm:t>
        <a:bodyPr/>
        <a:lstStyle/>
        <a:p>
          <a:r>
            <a:rPr lang="en-GB" sz="1400" dirty="0" err="1"/>
            <a:t>SiPM</a:t>
          </a:r>
          <a:r>
            <a:rPr lang="en-GB" sz="1400" dirty="0"/>
            <a:t> #</a:t>
          </a:r>
        </a:p>
      </dgm:t>
    </dgm:pt>
    <dgm:pt modelId="{16EB071E-CB10-A042-8857-58CA51282990}" type="parTrans" cxnId="{69B8094B-E7C6-1F4A-A9BD-722F20AEF617}">
      <dgm:prSet/>
      <dgm:spPr/>
      <dgm:t>
        <a:bodyPr/>
        <a:lstStyle/>
        <a:p>
          <a:endParaRPr lang="en-GB"/>
        </a:p>
      </dgm:t>
    </dgm:pt>
    <dgm:pt modelId="{F63F64D8-AC67-804A-82AF-9FD27A96E10C}" type="sibTrans" cxnId="{69B8094B-E7C6-1F4A-A9BD-722F20AEF617}">
      <dgm:prSet/>
      <dgm:spPr/>
      <dgm:t>
        <a:bodyPr/>
        <a:lstStyle/>
        <a:p>
          <a:endParaRPr lang="en-GB"/>
        </a:p>
      </dgm:t>
    </dgm:pt>
    <dgm:pt modelId="{43B70DC0-0D13-5D4F-B0AE-E00A92D6520D}">
      <dgm:prSet custT="1"/>
      <dgm:spPr/>
      <dgm:t>
        <a:bodyPr/>
        <a:lstStyle/>
        <a:p>
          <a:r>
            <a:rPr lang="en-GB" sz="1400" dirty="0"/>
            <a:t>Light fit line</a:t>
          </a:r>
        </a:p>
      </dgm:t>
    </dgm:pt>
    <dgm:pt modelId="{FC41AA11-6528-2B48-8776-7D8ACDCA33F7}" type="parTrans" cxnId="{F55E6881-4F9F-DC4A-A3A4-2C8804E7B900}">
      <dgm:prSet/>
      <dgm:spPr/>
      <dgm:t>
        <a:bodyPr/>
        <a:lstStyle/>
        <a:p>
          <a:endParaRPr lang="en-GB"/>
        </a:p>
      </dgm:t>
    </dgm:pt>
    <dgm:pt modelId="{A0C54AE9-830A-244F-A0EC-302F925605FE}" type="sibTrans" cxnId="{F55E6881-4F9F-DC4A-A3A4-2C8804E7B900}">
      <dgm:prSet/>
      <dgm:spPr/>
      <dgm:t>
        <a:bodyPr/>
        <a:lstStyle/>
        <a:p>
          <a:endParaRPr lang="en-GB"/>
        </a:p>
      </dgm:t>
    </dgm:pt>
    <dgm:pt modelId="{6B198D31-DD51-EA4B-BDBE-482AB7FF8345}">
      <dgm:prSet custT="1"/>
      <dgm:spPr/>
      <dgm:t>
        <a:bodyPr/>
        <a:lstStyle/>
        <a:p>
          <a:r>
            <a:rPr lang="en-GB" sz="1400" dirty="0"/>
            <a:t>Fit threshold</a:t>
          </a:r>
        </a:p>
      </dgm:t>
    </dgm:pt>
    <dgm:pt modelId="{FA4D4F89-0C34-694C-91F3-8564BB6D7777}" type="parTrans" cxnId="{8835AD99-6714-E248-9461-2FC419128F76}">
      <dgm:prSet/>
      <dgm:spPr/>
      <dgm:t>
        <a:bodyPr/>
        <a:lstStyle/>
        <a:p>
          <a:endParaRPr lang="en-GB"/>
        </a:p>
      </dgm:t>
    </dgm:pt>
    <dgm:pt modelId="{BCAE6738-B73C-F346-AA74-B5154BE2DA0B}" type="sibTrans" cxnId="{8835AD99-6714-E248-9461-2FC419128F76}">
      <dgm:prSet/>
      <dgm:spPr/>
      <dgm:t>
        <a:bodyPr/>
        <a:lstStyle/>
        <a:p>
          <a:endParaRPr lang="en-GB"/>
        </a:p>
      </dgm:t>
    </dgm:pt>
    <dgm:pt modelId="{6563E0BC-2AFD-5149-8ADE-D5C62A29B16A}">
      <dgm:prSet custT="1"/>
      <dgm:spPr/>
      <dgm:t>
        <a:bodyPr/>
        <a:lstStyle/>
        <a:p>
          <a:r>
            <a:rPr lang="en-GB" sz="1400" dirty="0"/>
            <a:t>Average z</a:t>
          </a:r>
        </a:p>
      </dgm:t>
    </dgm:pt>
    <dgm:pt modelId="{2B95A32A-1924-A54C-92FB-431E47504760}" type="parTrans" cxnId="{75A9E508-58D2-BB4C-BE20-62D264C0C500}">
      <dgm:prSet/>
      <dgm:spPr/>
      <dgm:t>
        <a:bodyPr/>
        <a:lstStyle/>
        <a:p>
          <a:endParaRPr lang="en-GB"/>
        </a:p>
      </dgm:t>
    </dgm:pt>
    <dgm:pt modelId="{913601B9-445D-AB41-B0DB-4E14AEFA3CF1}" type="sibTrans" cxnId="{75A9E508-58D2-BB4C-BE20-62D264C0C500}">
      <dgm:prSet/>
      <dgm:spPr/>
      <dgm:t>
        <a:bodyPr/>
        <a:lstStyle/>
        <a:p>
          <a:endParaRPr lang="en-GB"/>
        </a:p>
      </dgm:t>
    </dgm:pt>
    <dgm:pt modelId="{82452F2A-FDB8-B64D-8660-CE360B6DA19B}">
      <dgm:prSet custT="1"/>
      <dgm:spPr/>
      <dgm:t>
        <a:bodyPr/>
        <a:lstStyle/>
        <a:p>
          <a:r>
            <a:rPr lang="en-GB" sz="1400" dirty="0"/>
            <a:t>Charge</a:t>
          </a:r>
        </a:p>
      </dgm:t>
    </dgm:pt>
    <dgm:pt modelId="{5056577F-8F0C-194F-9886-4403168F0ACB}" type="parTrans" cxnId="{C2391C1F-DB44-8540-B72E-08E8AB7FA01F}">
      <dgm:prSet/>
      <dgm:spPr/>
      <dgm:t>
        <a:bodyPr/>
        <a:lstStyle/>
        <a:p>
          <a:endParaRPr lang="en-GB"/>
        </a:p>
      </dgm:t>
    </dgm:pt>
    <dgm:pt modelId="{626C1596-7CEE-5B45-ADF7-839E182CD20F}" type="sibTrans" cxnId="{C2391C1F-DB44-8540-B72E-08E8AB7FA01F}">
      <dgm:prSet/>
      <dgm:spPr/>
      <dgm:t>
        <a:bodyPr/>
        <a:lstStyle/>
        <a:p>
          <a:endParaRPr lang="en-GB"/>
        </a:p>
      </dgm:t>
    </dgm:pt>
    <dgm:pt modelId="{0AD08BF7-BA38-134A-BC49-35F26862631A}">
      <dgm:prSet custT="1"/>
      <dgm:spPr/>
      <dgm:t>
        <a:bodyPr/>
        <a:lstStyle/>
        <a:p>
          <a:r>
            <a:rPr lang="en-GB" sz="1400" dirty="0"/>
            <a:t>Light</a:t>
          </a:r>
        </a:p>
      </dgm:t>
    </dgm:pt>
    <dgm:pt modelId="{4CD57B43-8029-634C-8F99-746FCBF84418}" type="parTrans" cxnId="{9FA128E1-8004-364D-9025-4861B922FE58}">
      <dgm:prSet/>
      <dgm:spPr/>
      <dgm:t>
        <a:bodyPr/>
        <a:lstStyle/>
        <a:p>
          <a:endParaRPr lang="en-GB"/>
        </a:p>
      </dgm:t>
    </dgm:pt>
    <dgm:pt modelId="{30FFDE5C-32F8-B743-9D5F-69E7D9A8D1F2}" type="sibTrans" cxnId="{9FA128E1-8004-364D-9025-4861B922FE58}">
      <dgm:prSet/>
      <dgm:spPr/>
      <dgm:t>
        <a:bodyPr/>
        <a:lstStyle/>
        <a:p>
          <a:endParaRPr lang="en-GB"/>
        </a:p>
      </dgm:t>
    </dgm:pt>
    <dgm:pt modelId="{D520BDF3-FA8B-A845-8F75-6A69C10AE106}">
      <dgm:prSet custT="1"/>
      <dgm:spPr/>
      <dgm:t>
        <a:bodyPr/>
        <a:lstStyle/>
        <a:p>
          <a:r>
            <a:rPr lang="en-GB" sz="1400" dirty="0"/>
            <a:t>Etc</a:t>
          </a:r>
          <a:r>
            <a:rPr lang="en-GB" sz="2300" dirty="0"/>
            <a:t>...</a:t>
          </a:r>
        </a:p>
      </dgm:t>
    </dgm:pt>
    <dgm:pt modelId="{311E9C1D-3BE3-704A-AEFA-C48D33910620}" type="parTrans" cxnId="{5D6C1C01-0224-CF4A-9D9A-C7FB376A63AA}">
      <dgm:prSet/>
      <dgm:spPr/>
      <dgm:t>
        <a:bodyPr/>
        <a:lstStyle/>
        <a:p>
          <a:endParaRPr lang="en-GB"/>
        </a:p>
      </dgm:t>
    </dgm:pt>
    <dgm:pt modelId="{65B3C1C1-C597-264E-B017-4DCD193434ED}" type="sibTrans" cxnId="{5D6C1C01-0224-CF4A-9D9A-C7FB376A63AA}">
      <dgm:prSet/>
      <dgm:spPr/>
      <dgm:t>
        <a:bodyPr/>
        <a:lstStyle/>
        <a:p>
          <a:endParaRPr lang="en-GB"/>
        </a:p>
      </dgm:t>
    </dgm:pt>
    <dgm:pt modelId="{49D4AAE3-AE12-4A45-BBF3-42024CDE8072}" type="pres">
      <dgm:prSet presAssocID="{22729828-1381-5240-BB67-DF20D7EBECF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9755455-C7AC-9741-A4F9-3FAC8B13D553}" type="pres">
      <dgm:prSet presAssocID="{039EACE4-C38C-7F46-90B5-F589B0B47BBA}" presName="root1" presStyleCnt="0"/>
      <dgm:spPr/>
    </dgm:pt>
    <dgm:pt modelId="{1A6FECDF-1A04-6A4A-8616-F6875A6174FE}" type="pres">
      <dgm:prSet presAssocID="{039EACE4-C38C-7F46-90B5-F589B0B47BBA}" presName="LevelOneTextNode" presStyleLbl="node0" presStyleIdx="0" presStyleCnt="1">
        <dgm:presLayoutVars>
          <dgm:chPref val="3"/>
        </dgm:presLayoutVars>
      </dgm:prSet>
      <dgm:spPr/>
    </dgm:pt>
    <dgm:pt modelId="{F84DD725-4D20-4747-9F1B-A69F1B2039D6}" type="pres">
      <dgm:prSet presAssocID="{039EACE4-C38C-7F46-90B5-F589B0B47BBA}" presName="level2hierChild" presStyleCnt="0"/>
      <dgm:spPr/>
    </dgm:pt>
    <dgm:pt modelId="{6B65BF80-4655-B849-B9BD-EDA3CE354433}" type="pres">
      <dgm:prSet presAssocID="{4C36B17E-E72F-8845-B128-7A6E75547F8B}" presName="conn2-1" presStyleLbl="parChTrans1D2" presStyleIdx="0" presStyleCnt="5"/>
      <dgm:spPr/>
    </dgm:pt>
    <dgm:pt modelId="{096FA253-DC65-8446-8381-5D8F3B6FE26B}" type="pres">
      <dgm:prSet presAssocID="{4C36B17E-E72F-8845-B128-7A6E75547F8B}" presName="connTx" presStyleLbl="parChTrans1D2" presStyleIdx="0" presStyleCnt="5"/>
      <dgm:spPr/>
    </dgm:pt>
    <dgm:pt modelId="{96EC9AB5-C9E5-A743-A1FE-93BD2E021E9D}" type="pres">
      <dgm:prSet presAssocID="{CAC889A4-4940-9449-A41D-29D3764142FC}" presName="root2" presStyleCnt="0"/>
      <dgm:spPr/>
    </dgm:pt>
    <dgm:pt modelId="{BB10142B-FBDC-CB44-97C4-411A04E38668}" type="pres">
      <dgm:prSet presAssocID="{CAC889A4-4940-9449-A41D-29D3764142FC}" presName="LevelTwoTextNode" presStyleLbl="node2" presStyleIdx="0" presStyleCnt="5">
        <dgm:presLayoutVars>
          <dgm:chPref val="3"/>
        </dgm:presLayoutVars>
      </dgm:prSet>
      <dgm:spPr/>
    </dgm:pt>
    <dgm:pt modelId="{D0AD81D5-E27B-8142-BD21-8CB16C862E5E}" type="pres">
      <dgm:prSet presAssocID="{CAC889A4-4940-9449-A41D-29D3764142FC}" presName="level3hierChild" presStyleCnt="0"/>
      <dgm:spPr/>
    </dgm:pt>
    <dgm:pt modelId="{39A32A0F-95B0-9141-AC1B-C63DBCF314E0}" type="pres">
      <dgm:prSet presAssocID="{FF85AC32-D76F-9B44-95D4-D21475B6022E}" presName="conn2-1" presStyleLbl="parChTrans1D3" presStyleIdx="0" presStyleCnt="11"/>
      <dgm:spPr/>
    </dgm:pt>
    <dgm:pt modelId="{3E66610C-D82A-664C-9DB3-6F6438BF95C2}" type="pres">
      <dgm:prSet presAssocID="{FF85AC32-D76F-9B44-95D4-D21475B6022E}" presName="connTx" presStyleLbl="parChTrans1D3" presStyleIdx="0" presStyleCnt="11"/>
      <dgm:spPr/>
    </dgm:pt>
    <dgm:pt modelId="{54E39547-8984-C84D-86E1-0913FC2CE8C1}" type="pres">
      <dgm:prSet presAssocID="{C9E633B8-DCCB-5342-8F16-D0DBF4A10B53}" presName="root2" presStyleCnt="0"/>
      <dgm:spPr/>
    </dgm:pt>
    <dgm:pt modelId="{845D9C49-BF88-AF4A-9A55-FF0C5196A5E2}" type="pres">
      <dgm:prSet presAssocID="{C9E633B8-DCCB-5342-8F16-D0DBF4A10B53}" presName="LevelTwoTextNode" presStyleLbl="node3" presStyleIdx="0" presStyleCnt="11" custScaleY="134085">
        <dgm:presLayoutVars>
          <dgm:chPref val="3"/>
        </dgm:presLayoutVars>
      </dgm:prSet>
      <dgm:spPr/>
    </dgm:pt>
    <dgm:pt modelId="{861ECD47-4B36-114C-85ED-CEBB481D2FDF}" type="pres">
      <dgm:prSet presAssocID="{C9E633B8-DCCB-5342-8F16-D0DBF4A10B53}" presName="level3hierChild" presStyleCnt="0"/>
      <dgm:spPr/>
    </dgm:pt>
    <dgm:pt modelId="{EC0686F7-2EEF-4C45-A6BE-6CF9B22029E6}" type="pres">
      <dgm:prSet presAssocID="{FD2CBFF5-6EDC-A548-8387-C1F8B1139B82}" presName="conn2-1" presStyleLbl="parChTrans1D3" presStyleIdx="1" presStyleCnt="11"/>
      <dgm:spPr/>
    </dgm:pt>
    <dgm:pt modelId="{DDD5842E-462C-E44D-8990-4694150DE9B7}" type="pres">
      <dgm:prSet presAssocID="{FD2CBFF5-6EDC-A548-8387-C1F8B1139B82}" presName="connTx" presStyleLbl="parChTrans1D3" presStyleIdx="1" presStyleCnt="11"/>
      <dgm:spPr/>
    </dgm:pt>
    <dgm:pt modelId="{3691F6D9-3ECA-2546-A6F0-D7FCBCF670DF}" type="pres">
      <dgm:prSet presAssocID="{B4275A7F-6B97-CB4C-83D5-6D680CEDC9EC}" presName="root2" presStyleCnt="0"/>
      <dgm:spPr/>
    </dgm:pt>
    <dgm:pt modelId="{6B6B83BE-34EC-8649-8D97-EE6571CE18C0}" type="pres">
      <dgm:prSet presAssocID="{B4275A7F-6B97-CB4C-83D5-6D680CEDC9EC}" presName="LevelTwoTextNode" presStyleLbl="node3" presStyleIdx="1" presStyleCnt="11">
        <dgm:presLayoutVars>
          <dgm:chPref val="3"/>
        </dgm:presLayoutVars>
      </dgm:prSet>
      <dgm:spPr/>
    </dgm:pt>
    <dgm:pt modelId="{E235CEF9-40C1-9F45-B31A-09FD1FEF3263}" type="pres">
      <dgm:prSet presAssocID="{B4275A7F-6B97-CB4C-83D5-6D680CEDC9EC}" presName="level3hierChild" presStyleCnt="0"/>
      <dgm:spPr/>
    </dgm:pt>
    <dgm:pt modelId="{2A4EE218-565F-504B-B1BE-45CACAF2C511}" type="pres">
      <dgm:prSet presAssocID="{EC506AB1-0A7E-A64C-9686-93BF15C956C7}" presName="conn2-1" presStyleLbl="parChTrans1D3" presStyleIdx="2" presStyleCnt="11"/>
      <dgm:spPr/>
    </dgm:pt>
    <dgm:pt modelId="{9B58CEE1-3491-D74C-8D37-535034C2EA8D}" type="pres">
      <dgm:prSet presAssocID="{EC506AB1-0A7E-A64C-9686-93BF15C956C7}" presName="connTx" presStyleLbl="parChTrans1D3" presStyleIdx="2" presStyleCnt="11"/>
      <dgm:spPr/>
    </dgm:pt>
    <dgm:pt modelId="{922BA6EB-FB0B-DF4E-ACF4-9DEFC498791B}" type="pres">
      <dgm:prSet presAssocID="{1822DD84-64E0-4342-8AC1-5F9B8F46F707}" presName="root2" presStyleCnt="0"/>
      <dgm:spPr/>
    </dgm:pt>
    <dgm:pt modelId="{A5F87840-46B2-3342-B8E2-D28DEA5E03A8}" type="pres">
      <dgm:prSet presAssocID="{1822DD84-64E0-4342-8AC1-5F9B8F46F707}" presName="LevelTwoTextNode" presStyleLbl="node3" presStyleIdx="2" presStyleCnt="11">
        <dgm:presLayoutVars>
          <dgm:chPref val="3"/>
        </dgm:presLayoutVars>
      </dgm:prSet>
      <dgm:spPr/>
    </dgm:pt>
    <dgm:pt modelId="{CE30990E-7A95-804B-B719-BB1924956466}" type="pres">
      <dgm:prSet presAssocID="{1822DD84-64E0-4342-8AC1-5F9B8F46F707}" presName="level3hierChild" presStyleCnt="0"/>
      <dgm:spPr/>
    </dgm:pt>
    <dgm:pt modelId="{33404FBC-7BF5-2E48-8280-75DB817D0D86}" type="pres">
      <dgm:prSet presAssocID="{07BE5696-7D55-E842-851C-FEAF96A50150}" presName="conn2-1" presStyleLbl="parChTrans1D3" presStyleIdx="3" presStyleCnt="11"/>
      <dgm:spPr/>
    </dgm:pt>
    <dgm:pt modelId="{0E02A840-C089-1B4B-BA2B-B122F0CED3FD}" type="pres">
      <dgm:prSet presAssocID="{07BE5696-7D55-E842-851C-FEAF96A50150}" presName="connTx" presStyleLbl="parChTrans1D3" presStyleIdx="3" presStyleCnt="11"/>
      <dgm:spPr/>
    </dgm:pt>
    <dgm:pt modelId="{14084A1A-94CA-C949-9585-D2DEDCE78418}" type="pres">
      <dgm:prSet presAssocID="{A2450C0C-E0DF-6A46-BEB4-4D4B71A339A8}" presName="root2" presStyleCnt="0"/>
      <dgm:spPr/>
    </dgm:pt>
    <dgm:pt modelId="{5173565D-0CBE-C448-985E-FE9CAB22B64A}" type="pres">
      <dgm:prSet presAssocID="{A2450C0C-E0DF-6A46-BEB4-4D4B71A339A8}" presName="LevelTwoTextNode" presStyleLbl="node3" presStyleIdx="3" presStyleCnt="11">
        <dgm:presLayoutVars>
          <dgm:chPref val="3"/>
        </dgm:presLayoutVars>
      </dgm:prSet>
      <dgm:spPr/>
    </dgm:pt>
    <dgm:pt modelId="{93EFCA58-5FA1-7443-B057-DA9273E100B9}" type="pres">
      <dgm:prSet presAssocID="{A2450C0C-E0DF-6A46-BEB4-4D4B71A339A8}" presName="level3hierChild" presStyleCnt="0"/>
      <dgm:spPr/>
    </dgm:pt>
    <dgm:pt modelId="{FBE04FB2-A8DC-6648-AD69-5FB372CA51C4}" type="pres">
      <dgm:prSet presAssocID="{8F9FB295-26B9-834A-9821-DD88C6FEE6D5}" presName="conn2-1" presStyleLbl="parChTrans1D3" presStyleIdx="4" presStyleCnt="11"/>
      <dgm:spPr/>
    </dgm:pt>
    <dgm:pt modelId="{93165F40-CD7B-E74E-93AA-5842136E174E}" type="pres">
      <dgm:prSet presAssocID="{8F9FB295-26B9-834A-9821-DD88C6FEE6D5}" presName="connTx" presStyleLbl="parChTrans1D3" presStyleIdx="4" presStyleCnt="11"/>
      <dgm:spPr/>
    </dgm:pt>
    <dgm:pt modelId="{085B5284-A7E1-4142-AA0F-BD54A92F4B03}" type="pres">
      <dgm:prSet presAssocID="{671D6AE5-A564-4E4C-B6A1-2718F8A0FE9D}" presName="root2" presStyleCnt="0"/>
      <dgm:spPr/>
    </dgm:pt>
    <dgm:pt modelId="{2884BBF7-3BFC-C74F-99DE-47D642646DA6}" type="pres">
      <dgm:prSet presAssocID="{671D6AE5-A564-4E4C-B6A1-2718F8A0FE9D}" presName="LevelTwoTextNode" presStyleLbl="node3" presStyleIdx="4" presStyleCnt="11">
        <dgm:presLayoutVars>
          <dgm:chPref val="3"/>
        </dgm:presLayoutVars>
      </dgm:prSet>
      <dgm:spPr/>
    </dgm:pt>
    <dgm:pt modelId="{56DC65F9-FBBD-6F43-B675-FCE11DB9E34D}" type="pres">
      <dgm:prSet presAssocID="{671D6AE5-A564-4E4C-B6A1-2718F8A0FE9D}" presName="level3hierChild" presStyleCnt="0"/>
      <dgm:spPr/>
    </dgm:pt>
    <dgm:pt modelId="{B1A52B81-EAFD-BA47-93D6-18EF8DEA612D}" type="pres">
      <dgm:prSet presAssocID="{EE243C3F-32F8-B441-ACD4-B4BFDC5324A7}" presName="conn2-1" presStyleLbl="parChTrans1D3" presStyleIdx="5" presStyleCnt="11"/>
      <dgm:spPr/>
    </dgm:pt>
    <dgm:pt modelId="{D5F676EA-79EC-6540-8A7E-50DDDEC0095B}" type="pres">
      <dgm:prSet presAssocID="{EE243C3F-32F8-B441-ACD4-B4BFDC5324A7}" presName="connTx" presStyleLbl="parChTrans1D3" presStyleIdx="5" presStyleCnt="11"/>
      <dgm:spPr/>
    </dgm:pt>
    <dgm:pt modelId="{061D0C23-21FD-4A44-B8D0-64445046F8EE}" type="pres">
      <dgm:prSet presAssocID="{6E326F10-E5C1-4849-B591-5D28FCB64DF1}" presName="root2" presStyleCnt="0"/>
      <dgm:spPr/>
    </dgm:pt>
    <dgm:pt modelId="{8592F006-FA5C-E34E-A5E3-0EAA08FFE2FD}" type="pres">
      <dgm:prSet presAssocID="{6E326F10-E5C1-4849-B591-5D28FCB64DF1}" presName="LevelTwoTextNode" presStyleLbl="node3" presStyleIdx="5" presStyleCnt="11">
        <dgm:presLayoutVars>
          <dgm:chPref val="3"/>
        </dgm:presLayoutVars>
      </dgm:prSet>
      <dgm:spPr/>
    </dgm:pt>
    <dgm:pt modelId="{577AAAFD-CAC9-C445-BC05-67E0662955F8}" type="pres">
      <dgm:prSet presAssocID="{6E326F10-E5C1-4849-B591-5D28FCB64DF1}" presName="level3hierChild" presStyleCnt="0"/>
      <dgm:spPr/>
    </dgm:pt>
    <dgm:pt modelId="{F5A0674B-744E-334D-A2C6-664AA330ED2C}" type="pres">
      <dgm:prSet presAssocID="{FF71E23F-6FC6-254E-A2D5-83183F1E0ACF}" presName="conn2-1" presStyleLbl="parChTrans1D4" presStyleIdx="0" presStyleCnt="6"/>
      <dgm:spPr/>
    </dgm:pt>
    <dgm:pt modelId="{50AA4C18-0A25-334B-A02C-4C16E6761AE6}" type="pres">
      <dgm:prSet presAssocID="{FF71E23F-6FC6-254E-A2D5-83183F1E0ACF}" presName="connTx" presStyleLbl="parChTrans1D4" presStyleIdx="0" presStyleCnt="6"/>
      <dgm:spPr/>
    </dgm:pt>
    <dgm:pt modelId="{3C51B931-09C5-D84C-A4DD-569945630AAE}" type="pres">
      <dgm:prSet presAssocID="{35C2FB51-B6CF-304C-AAA7-48FBD6B5B615}" presName="root2" presStyleCnt="0"/>
      <dgm:spPr/>
    </dgm:pt>
    <dgm:pt modelId="{980AF956-B7AB-2B4D-A6E6-C55E3B313896}" type="pres">
      <dgm:prSet presAssocID="{35C2FB51-B6CF-304C-AAA7-48FBD6B5B615}" presName="LevelTwoTextNode" presStyleLbl="node4" presStyleIdx="0" presStyleCnt="6">
        <dgm:presLayoutVars>
          <dgm:chPref val="3"/>
        </dgm:presLayoutVars>
      </dgm:prSet>
      <dgm:spPr/>
    </dgm:pt>
    <dgm:pt modelId="{C5C0B12D-0492-DE4C-B4ED-15BC3D28AA4E}" type="pres">
      <dgm:prSet presAssocID="{35C2FB51-B6CF-304C-AAA7-48FBD6B5B615}" presName="level3hierChild" presStyleCnt="0"/>
      <dgm:spPr/>
    </dgm:pt>
    <dgm:pt modelId="{ED081236-ED1E-9942-A66C-E372B43CDE27}" type="pres">
      <dgm:prSet presAssocID="{D084CF5B-CDBB-5B4B-B6BC-90F35FFC455E}" presName="conn2-1" presStyleLbl="parChTrans1D4" presStyleIdx="1" presStyleCnt="6"/>
      <dgm:spPr/>
    </dgm:pt>
    <dgm:pt modelId="{56D6C17C-5182-C64D-A6FC-316585B3D3F8}" type="pres">
      <dgm:prSet presAssocID="{D084CF5B-CDBB-5B4B-B6BC-90F35FFC455E}" presName="connTx" presStyleLbl="parChTrans1D4" presStyleIdx="1" presStyleCnt="6"/>
      <dgm:spPr/>
    </dgm:pt>
    <dgm:pt modelId="{CA88F828-B434-6C4D-8C75-50531DFE5FCA}" type="pres">
      <dgm:prSet presAssocID="{8384724E-7E48-2D4D-A5FF-8126AE37F03E}" presName="root2" presStyleCnt="0"/>
      <dgm:spPr/>
    </dgm:pt>
    <dgm:pt modelId="{6C719A62-655B-9B47-999C-CABF9E8AEFFE}" type="pres">
      <dgm:prSet presAssocID="{8384724E-7E48-2D4D-A5FF-8126AE37F03E}" presName="LevelTwoTextNode" presStyleLbl="node4" presStyleIdx="1" presStyleCnt="6">
        <dgm:presLayoutVars>
          <dgm:chPref val="3"/>
        </dgm:presLayoutVars>
      </dgm:prSet>
      <dgm:spPr/>
    </dgm:pt>
    <dgm:pt modelId="{6A904A88-FFFD-F247-B319-8C907EB25491}" type="pres">
      <dgm:prSet presAssocID="{8384724E-7E48-2D4D-A5FF-8126AE37F03E}" presName="level3hierChild" presStyleCnt="0"/>
      <dgm:spPr/>
    </dgm:pt>
    <dgm:pt modelId="{4C109DD9-EECD-124C-AEA5-A5DDED04B35A}" type="pres">
      <dgm:prSet presAssocID="{B55D24CB-D6FD-7244-B966-4D7598BC6D97}" presName="conn2-1" presStyleLbl="parChTrans1D4" presStyleIdx="2" presStyleCnt="6"/>
      <dgm:spPr/>
    </dgm:pt>
    <dgm:pt modelId="{7D1F1EC6-7A0B-304C-897A-2722480F37A8}" type="pres">
      <dgm:prSet presAssocID="{B55D24CB-D6FD-7244-B966-4D7598BC6D97}" presName="connTx" presStyleLbl="parChTrans1D4" presStyleIdx="2" presStyleCnt="6"/>
      <dgm:spPr/>
    </dgm:pt>
    <dgm:pt modelId="{B6E51F45-C057-054A-B44C-C34714AF4358}" type="pres">
      <dgm:prSet presAssocID="{08B1FB77-2E88-2145-9CDA-1762D4571927}" presName="root2" presStyleCnt="0"/>
      <dgm:spPr/>
    </dgm:pt>
    <dgm:pt modelId="{E7CD860C-D0B8-A748-84D3-D7D6E7378EE4}" type="pres">
      <dgm:prSet presAssocID="{08B1FB77-2E88-2145-9CDA-1762D4571927}" presName="LevelTwoTextNode" presStyleLbl="node4" presStyleIdx="2" presStyleCnt="6">
        <dgm:presLayoutVars>
          <dgm:chPref val="3"/>
        </dgm:presLayoutVars>
      </dgm:prSet>
      <dgm:spPr/>
    </dgm:pt>
    <dgm:pt modelId="{019F350C-6862-E341-A2A4-15E004BB937C}" type="pres">
      <dgm:prSet presAssocID="{08B1FB77-2E88-2145-9CDA-1762D4571927}" presName="level3hierChild" presStyleCnt="0"/>
      <dgm:spPr/>
    </dgm:pt>
    <dgm:pt modelId="{EDACBDEB-9F88-E14F-BC24-7E6353114F36}" type="pres">
      <dgm:prSet presAssocID="{F942569F-7AAB-CD4A-A45E-29F2E3C5B608}" presName="conn2-1" presStyleLbl="parChTrans1D3" presStyleIdx="6" presStyleCnt="11"/>
      <dgm:spPr/>
    </dgm:pt>
    <dgm:pt modelId="{B46A8460-EA48-2841-9B16-A0E960B5A7E7}" type="pres">
      <dgm:prSet presAssocID="{F942569F-7AAB-CD4A-A45E-29F2E3C5B608}" presName="connTx" presStyleLbl="parChTrans1D3" presStyleIdx="6" presStyleCnt="11"/>
      <dgm:spPr/>
    </dgm:pt>
    <dgm:pt modelId="{64C6D0B7-45C8-0B41-BB78-702EA3E67815}" type="pres">
      <dgm:prSet presAssocID="{DDCB7426-783B-0D44-ABC4-4553CE0695CC}" presName="root2" presStyleCnt="0"/>
      <dgm:spPr/>
    </dgm:pt>
    <dgm:pt modelId="{78B6BB46-AAC3-E843-AF91-10A032EBA24F}" type="pres">
      <dgm:prSet presAssocID="{DDCB7426-783B-0D44-ABC4-4553CE0695CC}" presName="LevelTwoTextNode" presStyleLbl="node3" presStyleIdx="6" presStyleCnt="11">
        <dgm:presLayoutVars>
          <dgm:chPref val="3"/>
        </dgm:presLayoutVars>
      </dgm:prSet>
      <dgm:spPr/>
    </dgm:pt>
    <dgm:pt modelId="{E4851B12-4C65-4B40-AED5-A2628B42BD15}" type="pres">
      <dgm:prSet presAssocID="{DDCB7426-783B-0D44-ABC4-4553CE0695CC}" presName="level3hierChild" presStyleCnt="0"/>
      <dgm:spPr/>
    </dgm:pt>
    <dgm:pt modelId="{3313CB58-5783-594C-AE59-B2926EE0BDC5}" type="pres">
      <dgm:prSet presAssocID="{04D6E6B1-B056-3245-89E9-D4881D951804}" presName="conn2-1" presStyleLbl="parChTrans1D2" presStyleIdx="1" presStyleCnt="5"/>
      <dgm:spPr/>
    </dgm:pt>
    <dgm:pt modelId="{1EED6252-D639-3C49-9CF3-F94877319924}" type="pres">
      <dgm:prSet presAssocID="{04D6E6B1-B056-3245-89E9-D4881D951804}" presName="connTx" presStyleLbl="parChTrans1D2" presStyleIdx="1" presStyleCnt="5"/>
      <dgm:spPr/>
    </dgm:pt>
    <dgm:pt modelId="{4CCE7BE0-2C21-2C4F-B09A-6E7E54AD8C7F}" type="pres">
      <dgm:prSet presAssocID="{25DAC83A-32BA-2B4A-A263-8AA113095A61}" presName="root2" presStyleCnt="0"/>
      <dgm:spPr/>
    </dgm:pt>
    <dgm:pt modelId="{E0977BAD-D2FC-8B45-8D57-6E22AE7C436A}" type="pres">
      <dgm:prSet presAssocID="{25DAC83A-32BA-2B4A-A263-8AA113095A61}" presName="LevelTwoTextNode" presStyleLbl="node2" presStyleIdx="1" presStyleCnt="5" custScaleY="128118">
        <dgm:presLayoutVars>
          <dgm:chPref val="3"/>
        </dgm:presLayoutVars>
      </dgm:prSet>
      <dgm:spPr/>
    </dgm:pt>
    <dgm:pt modelId="{4327B134-CEF0-904A-9535-A0D45D8AEDE7}" type="pres">
      <dgm:prSet presAssocID="{25DAC83A-32BA-2B4A-A263-8AA113095A61}" presName="level3hierChild" presStyleCnt="0"/>
      <dgm:spPr/>
    </dgm:pt>
    <dgm:pt modelId="{1A557212-912D-E04E-8A23-8D8D41E2DB3F}" type="pres">
      <dgm:prSet presAssocID="{6F938901-1C2D-6D4D-8C43-F287124BF865}" presName="conn2-1" presStyleLbl="parChTrans1D2" presStyleIdx="2" presStyleCnt="5"/>
      <dgm:spPr/>
    </dgm:pt>
    <dgm:pt modelId="{0F00B0AD-F0C9-0F42-B2F7-C0B8BABCE2ED}" type="pres">
      <dgm:prSet presAssocID="{6F938901-1C2D-6D4D-8C43-F287124BF865}" presName="connTx" presStyleLbl="parChTrans1D2" presStyleIdx="2" presStyleCnt="5"/>
      <dgm:spPr/>
    </dgm:pt>
    <dgm:pt modelId="{543A1AA0-E3B4-9841-8973-398BCE6F028C}" type="pres">
      <dgm:prSet presAssocID="{CD04F5D8-3B9E-104F-9387-8AA294D7EA02}" presName="root2" presStyleCnt="0"/>
      <dgm:spPr/>
    </dgm:pt>
    <dgm:pt modelId="{EB1995CB-128A-9E42-9364-DF13F0F9CD1C}" type="pres">
      <dgm:prSet presAssocID="{CD04F5D8-3B9E-104F-9387-8AA294D7EA02}" presName="LevelTwoTextNode" presStyleLbl="node2" presStyleIdx="2" presStyleCnt="5">
        <dgm:presLayoutVars>
          <dgm:chPref val="3"/>
        </dgm:presLayoutVars>
      </dgm:prSet>
      <dgm:spPr/>
    </dgm:pt>
    <dgm:pt modelId="{9078B9F6-DF35-AD4E-9654-8D31F4CCC14F}" type="pres">
      <dgm:prSet presAssocID="{CD04F5D8-3B9E-104F-9387-8AA294D7EA02}" presName="level3hierChild" presStyleCnt="0"/>
      <dgm:spPr/>
    </dgm:pt>
    <dgm:pt modelId="{7A495FDE-1A79-F74C-8199-88CA59E902D0}" type="pres">
      <dgm:prSet presAssocID="{8DF73969-0E5A-7049-B8F8-C693EAAD6245}" presName="conn2-1" presStyleLbl="parChTrans1D2" presStyleIdx="3" presStyleCnt="5"/>
      <dgm:spPr/>
    </dgm:pt>
    <dgm:pt modelId="{4B6E22A3-55C5-254B-8CC5-8C95A9096E2E}" type="pres">
      <dgm:prSet presAssocID="{8DF73969-0E5A-7049-B8F8-C693EAAD6245}" presName="connTx" presStyleLbl="parChTrans1D2" presStyleIdx="3" presStyleCnt="5"/>
      <dgm:spPr/>
    </dgm:pt>
    <dgm:pt modelId="{19C0F574-1639-0B43-9062-B3E2D10F9FB0}" type="pres">
      <dgm:prSet presAssocID="{75F3AA52-7CA8-2348-9EE1-8E3C5A452713}" presName="root2" presStyleCnt="0"/>
      <dgm:spPr/>
    </dgm:pt>
    <dgm:pt modelId="{AEA661C4-65EA-964C-B0D6-216635E4A930}" type="pres">
      <dgm:prSet presAssocID="{75F3AA52-7CA8-2348-9EE1-8E3C5A452713}" presName="LevelTwoTextNode" presStyleLbl="node2" presStyleIdx="3" presStyleCnt="5">
        <dgm:presLayoutVars>
          <dgm:chPref val="3"/>
        </dgm:presLayoutVars>
      </dgm:prSet>
      <dgm:spPr/>
    </dgm:pt>
    <dgm:pt modelId="{388EC444-4946-CF44-92B9-16ACC86791BF}" type="pres">
      <dgm:prSet presAssocID="{75F3AA52-7CA8-2348-9EE1-8E3C5A452713}" presName="level3hierChild" presStyleCnt="0"/>
      <dgm:spPr/>
    </dgm:pt>
    <dgm:pt modelId="{35979671-6570-004C-925A-46637279FCDF}" type="pres">
      <dgm:prSet presAssocID="{34BFA539-983F-3944-8C2A-504AFFA34718}" presName="conn2-1" presStyleLbl="parChTrans1D2" presStyleIdx="4" presStyleCnt="5"/>
      <dgm:spPr/>
    </dgm:pt>
    <dgm:pt modelId="{C5C9B53D-1B84-FD47-B404-F030CEFAE87E}" type="pres">
      <dgm:prSet presAssocID="{34BFA539-983F-3944-8C2A-504AFFA34718}" presName="connTx" presStyleLbl="parChTrans1D2" presStyleIdx="4" presStyleCnt="5"/>
      <dgm:spPr/>
    </dgm:pt>
    <dgm:pt modelId="{957EA4A8-901D-7D4D-8F55-BBBB85087C5C}" type="pres">
      <dgm:prSet presAssocID="{D5959707-83AF-F141-A7FF-769638CD8C88}" presName="root2" presStyleCnt="0"/>
      <dgm:spPr/>
    </dgm:pt>
    <dgm:pt modelId="{06EC923B-DE33-864A-8C10-B041D063A332}" type="pres">
      <dgm:prSet presAssocID="{D5959707-83AF-F141-A7FF-769638CD8C88}" presName="LevelTwoTextNode" presStyleLbl="node2" presStyleIdx="4" presStyleCnt="5">
        <dgm:presLayoutVars>
          <dgm:chPref val="3"/>
        </dgm:presLayoutVars>
      </dgm:prSet>
      <dgm:spPr/>
    </dgm:pt>
    <dgm:pt modelId="{4131B8C2-C601-5748-A923-F49576FECE56}" type="pres">
      <dgm:prSet presAssocID="{D5959707-83AF-F141-A7FF-769638CD8C88}" presName="level3hierChild" presStyleCnt="0"/>
      <dgm:spPr/>
    </dgm:pt>
    <dgm:pt modelId="{01969590-AAFD-7547-AEE2-CD35933455D1}" type="pres">
      <dgm:prSet presAssocID="{FC41AA11-6528-2B48-8776-7D8ACDCA33F7}" presName="conn2-1" presStyleLbl="parChTrans1D3" presStyleIdx="7" presStyleCnt="11"/>
      <dgm:spPr/>
    </dgm:pt>
    <dgm:pt modelId="{6D77ED93-2330-EF49-BF40-290D2707315E}" type="pres">
      <dgm:prSet presAssocID="{FC41AA11-6528-2B48-8776-7D8ACDCA33F7}" presName="connTx" presStyleLbl="parChTrans1D3" presStyleIdx="7" presStyleCnt="11"/>
      <dgm:spPr/>
    </dgm:pt>
    <dgm:pt modelId="{B4B96BED-E731-CB4D-A194-3BC67004A5BE}" type="pres">
      <dgm:prSet presAssocID="{43B70DC0-0D13-5D4F-B0AE-E00A92D6520D}" presName="root2" presStyleCnt="0"/>
      <dgm:spPr/>
    </dgm:pt>
    <dgm:pt modelId="{36A4A0F0-BBAD-194B-A45D-75A17E4F23DA}" type="pres">
      <dgm:prSet presAssocID="{43B70DC0-0D13-5D4F-B0AE-E00A92D6520D}" presName="LevelTwoTextNode" presStyleLbl="node3" presStyleIdx="7" presStyleCnt="11">
        <dgm:presLayoutVars>
          <dgm:chPref val="3"/>
        </dgm:presLayoutVars>
      </dgm:prSet>
      <dgm:spPr/>
    </dgm:pt>
    <dgm:pt modelId="{B9C92971-D144-0849-97F5-7C1D9336979E}" type="pres">
      <dgm:prSet presAssocID="{43B70DC0-0D13-5D4F-B0AE-E00A92D6520D}" presName="level3hierChild" presStyleCnt="0"/>
      <dgm:spPr/>
    </dgm:pt>
    <dgm:pt modelId="{621CB90F-1688-A049-B288-E5CC88169B9E}" type="pres">
      <dgm:prSet presAssocID="{16EB071E-CB10-A042-8857-58CA51282990}" presName="conn2-1" presStyleLbl="parChTrans1D3" presStyleIdx="8" presStyleCnt="11"/>
      <dgm:spPr/>
    </dgm:pt>
    <dgm:pt modelId="{C7F10962-C0A2-5C42-A367-FC3A4872925E}" type="pres">
      <dgm:prSet presAssocID="{16EB071E-CB10-A042-8857-58CA51282990}" presName="connTx" presStyleLbl="parChTrans1D3" presStyleIdx="8" presStyleCnt="11"/>
      <dgm:spPr/>
    </dgm:pt>
    <dgm:pt modelId="{BC1EBD86-6AE6-8F4C-8373-4A2D42C9105F}" type="pres">
      <dgm:prSet presAssocID="{2BC1DBB9-4944-EB48-A813-097592D4EBAE}" presName="root2" presStyleCnt="0"/>
      <dgm:spPr/>
    </dgm:pt>
    <dgm:pt modelId="{C2D64CCE-E834-3740-89A1-C5AD868BEBC6}" type="pres">
      <dgm:prSet presAssocID="{2BC1DBB9-4944-EB48-A813-097592D4EBAE}" presName="LevelTwoTextNode" presStyleLbl="node3" presStyleIdx="8" presStyleCnt="11">
        <dgm:presLayoutVars>
          <dgm:chPref val="3"/>
        </dgm:presLayoutVars>
      </dgm:prSet>
      <dgm:spPr/>
    </dgm:pt>
    <dgm:pt modelId="{5D7204D4-A834-2142-AB3D-4446FFA1CEEC}" type="pres">
      <dgm:prSet presAssocID="{2BC1DBB9-4944-EB48-A813-097592D4EBAE}" presName="level3hierChild" presStyleCnt="0"/>
      <dgm:spPr/>
    </dgm:pt>
    <dgm:pt modelId="{AC669B4B-5EE9-1C40-98D9-F3D6F6637901}" type="pres">
      <dgm:prSet presAssocID="{2B95A32A-1924-A54C-92FB-431E47504760}" presName="conn2-1" presStyleLbl="parChTrans1D4" presStyleIdx="3" presStyleCnt="6"/>
      <dgm:spPr/>
    </dgm:pt>
    <dgm:pt modelId="{4BA7A46C-1EA7-8545-8A61-06B640D9033A}" type="pres">
      <dgm:prSet presAssocID="{2B95A32A-1924-A54C-92FB-431E47504760}" presName="connTx" presStyleLbl="parChTrans1D4" presStyleIdx="3" presStyleCnt="6"/>
      <dgm:spPr/>
    </dgm:pt>
    <dgm:pt modelId="{6C3E190F-9574-BD4D-83A0-5D4AA7FB6014}" type="pres">
      <dgm:prSet presAssocID="{6563E0BC-2AFD-5149-8ADE-D5C62A29B16A}" presName="root2" presStyleCnt="0"/>
      <dgm:spPr/>
    </dgm:pt>
    <dgm:pt modelId="{74CDB740-174C-9649-8922-62AE28EE0DB8}" type="pres">
      <dgm:prSet presAssocID="{6563E0BC-2AFD-5149-8ADE-D5C62A29B16A}" presName="LevelTwoTextNode" presStyleLbl="node4" presStyleIdx="3" presStyleCnt="6">
        <dgm:presLayoutVars>
          <dgm:chPref val="3"/>
        </dgm:presLayoutVars>
      </dgm:prSet>
      <dgm:spPr/>
    </dgm:pt>
    <dgm:pt modelId="{2FEC9212-FD50-AF42-B3FC-62A1A4C87323}" type="pres">
      <dgm:prSet presAssocID="{6563E0BC-2AFD-5149-8ADE-D5C62A29B16A}" presName="level3hierChild" presStyleCnt="0"/>
      <dgm:spPr/>
    </dgm:pt>
    <dgm:pt modelId="{879BF74B-057D-AA46-8D57-6AE7D73AD231}" type="pres">
      <dgm:prSet presAssocID="{5056577F-8F0C-194F-9886-4403168F0ACB}" presName="conn2-1" presStyleLbl="parChTrans1D4" presStyleIdx="4" presStyleCnt="6"/>
      <dgm:spPr/>
    </dgm:pt>
    <dgm:pt modelId="{90F3A3A3-93D5-5542-92C4-601FCB2346AC}" type="pres">
      <dgm:prSet presAssocID="{5056577F-8F0C-194F-9886-4403168F0ACB}" presName="connTx" presStyleLbl="parChTrans1D4" presStyleIdx="4" presStyleCnt="6"/>
      <dgm:spPr/>
    </dgm:pt>
    <dgm:pt modelId="{AF1E2271-645D-EE4B-BEDD-6DB4533ACDCB}" type="pres">
      <dgm:prSet presAssocID="{82452F2A-FDB8-B64D-8660-CE360B6DA19B}" presName="root2" presStyleCnt="0"/>
      <dgm:spPr/>
    </dgm:pt>
    <dgm:pt modelId="{FA90D331-AE5F-7340-B51B-77D9EC26CAD3}" type="pres">
      <dgm:prSet presAssocID="{82452F2A-FDB8-B64D-8660-CE360B6DA19B}" presName="LevelTwoTextNode" presStyleLbl="node4" presStyleIdx="4" presStyleCnt="6">
        <dgm:presLayoutVars>
          <dgm:chPref val="3"/>
        </dgm:presLayoutVars>
      </dgm:prSet>
      <dgm:spPr/>
    </dgm:pt>
    <dgm:pt modelId="{D5AF2367-5114-3D40-A451-8A661CAE2BB2}" type="pres">
      <dgm:prSet presAssocID="{82452F2A-FDB8-B64D-8660-CE360B6DA19B}" presName="level3hierChild" presStyleCnt="0"/>
      <dgm:spPr/>
    </dgm:pt>
    <dgm:pt modelId="{10EE7151-4D1A-E64B-A97F-135638562757}" type="pres">
      <dgm:prSet presAssocID="{4CD57B43-8029-634C-8F99-746FCBF84418}" presName="conn2-1" presStyleLbl="parChTrans1D4" presStyleIdx="5" presStyleCnt="6"/>
      <dgm:spPr/>
    </dgm:pt>
    <dgm:pt modelId="{1F0A9034-B109-6440-8E67-9ED562DFBE4F}" type="pres">
      <dgm:prSet presAssocID="{4CD57B43-8029-634C-8F99-746FCBF84418}" presName="connTx" presStyleLbl="parChTrans1D4" presStyleIdx="5" presStyleCnt="6"/>
      <dgm:spPr/>
    </dgm:pt>
    <dgm:pt modelId="{04F897C8-C968-7545-A56E-6EBE7784AD93}" type="pres">
      <dgm:prSet presAssocID="{0AD08BF7-BA38-134A-BC49-35F26862631A}" presName="root2" presStyleCnt="0"/>
      <dgm:spPr/>
    </dgm:pt>
    <dgm:pt modelId="{CE363090-8292-564A-BB5A-624198757BD5}" type="pres">
      <dgm:prSet presAssocID="{0AD08BF7-BA38-134A-BC49-35F26862631A}" presName="LevelTwoTextNode" presStyleLbl="node4" presStyleIdx="5" presStyleCnt="6">
        <dgm:presLayoutVars>
          <dgm:chPref val="3"/>
        </dgm:presLayoutVars>
      </dgm:prSet>
      <dgm:spPr/>
    </dgm:pt>
    <dgm:pt modelId="{29B5D81C-E685-0648-854B-714C7BB0AEC0}" type="pres">
      <dgm:prSet presAssocID="{0AD08BF7-BA38-134A-BC49-35F26862631A}" presName="level3hierChild" presStyleCnt="0"/>
      <dgm:spPr/>
    </dgm:pt>
    <dgm:pt modelId="{B63E3AD0-50A3-E74A-9B1D-5C0250EE1BD4}" type="pres">
      <dgm:prSet presAssocID="{FA4D4F89-0C34-694C-91F3-8564BB6D7777}" presName="conn2-1" presStyleLbl="parChTrans1D3" presStyleIdx="9" presStyleCnt="11"/>
      <dgm:spPr/>
    </dgm:pt>
    <dgm:pt modelId="{864EE4D9-61E5-D547-94F8-3641BF22C06A}" type="pres">
      <dgm:prSet presAssocID="{FA4D4F89-0C34-694C-91F3-8564BB6D7777}" presName="connTx" presStyleLbl="parChTrans1D3" presStyleIdx="9" presStyleCnt="11"/>
      <dgm:spPr/>
    </dgm:pt>
    <dgm:pt modelId="{2D51515C-56EF-C347-B7FB-275366667F23}" type="pres">
      <dgm:prSet presAssocID="{6B198D31-DD51-EA4B-BDBE-482AB7FF8345}" presName="root2" presStyleCnt="0"/>
      <dgm:spPr/>
    </dgm:pt>
    <dgm:pt modelId="{44C6FEE3-DF2C-9B44-96FC-A43A92634E33}" type="pres">
      <dgm:prSet presAssocID="{6B198D31-DD51-EA4B-BDBE-482AB7FF8345}" presName="LevelTwoTextNode" presStyleLbl="node3" presStyleIdx="9" presStyleCnt="11">
        <dgm:presLayoutVars>
          <dgm:chPref val="3"/>
        </dgm:presLayoutVars>
      </dgm:prSet>
      <dgm:spPr/>
    </dgm:pt>
    <dgm:pt modelId="{93A0AD45-E3FB-084D-9ACA-F82D751DD6E8}" type="pres">
      <dgm:prSet presAssocID="{6B198D31-DD51-EA4B-BDBE-482AB7FF8345}" presName="level3hierChild" presStyleCnt="0"/>
      <dgm:spPr/>
    </dgm:pt>
    <dgm:pt modelId="{F0289316-31B6-D341-AE8B-5A932FC75EA2}" type="pres">
      <dgm:prSet presAssocID="{311E9C1D-3BE3-704A-AEFA-C48D33910620}" presName="conn2-1" presStyleLbl="parChTrans1D3" presStyleIdx="10" presStyleCnt="11"/>
      <dgm:spPr/>
    </dgm:pt>
    <dgm:pt modelId="{D9A068A3-D163-3E42-8978-7B33D84ED254}" type="pres">
      <dgm:prSet presAssocID="{311E9C1D-3BE3-704A-AEFA-C48D33910620}" presName="connTx" presStyleLbl="parChTrans1D3" presStyleIdx="10" presStyleCnt="11"/>
      <dgm:spPr/>
    </dgm:pt>
    <dgm:pt modelId="{96003544-3CD4-6F41-960A-FC67AD52E856}" type="pres">
      <dgm:prSet presAssocID="{D520BDF3-FA8B-A845-8F75-6A69C10AE106}" presName="root2" presStyleCnt="0"/>
      <dgm:spPr/>
    </dgm:pt>
    <dgm:pt modelId="{C38C527E-3D38-AD47-BF8D-79990ABE8C44}" type="pres">
      <dgm:prSet presAssocID="{D520BDF3-FA8B-A845-8F75-6A69C10AE106}" presName="LevelTwoTextNode" presStyleLbl="node3" presStyleIdx="10" presStyleCnt="11">
        <dgm:presLayoutVars>
          <dgm:chPref val="3"/>
        </dgm:presLayoutVars>
      </dgm:prSet>
      <dgm:spPr/>
    </dgm:pt>
    <dgm:pt modelId="{62977203-AEF3-B84C-9911-35111AC41FE8}" type="pres">
      <dgm:prSet presAssocID="{D520BDF3-FA8B-A845-8F75-6A69C10AE106}" presName="level3hierChild" presStyleCnt="0"/>
      <dgm:spPr/>
    </dgm:pt>
  </dgm:ptLst>
  <dgm:cxnLst>
    <dgm:cxn modelId="{5D6C1C01-0224-CF4A-9D9A-C7FB376A63AA}" srcId="{D5959707-83AF-F141-A7FF-769638CD8C88}" destId="{D520BDF3-FA8B-A845-8F75-6A69C10AE106}" srcOrd="3" destOrd="0" parTransId="{311E9C1D-3BE3-704A-AEFA-C48D33910620}" sibTransId="{65B3C1C1-C597-264E-B017-4DCD193434ED}"/>
    <dgm:cxn modelId="{9F61D403-6912-9140-951F-8B8E30A2DE9A}" srcId="{CAC889A4-4940-9449-A41D-29D3764142FC}" destId="{DDCB7426-783B-0D44-ABC4-4553CE0695CC}" srcOrd="6" destOrd="0" parTransId="{F942569F-7AAB-CD4A-A45E-29F2E3C5B608}" sibTransId="{AC478266-9CDF-0042-B064-347C9F6CD52F}"/>
    <dgm:cxn modelId="{A52C2306-7086-EF40-A08A-801D6A56E2E6}" type="presOf" srcId="{5056577F-8F0C-194F-9886-4403168F0ACB}" destId="{90F3A3A3-93D5-5542-92C4-601FCB2346AC}" srcOrd="1" destOrd="0" presId="urn:microsoft.com/office/officeart/2008/layout/HorizontalMultiLevelHierarchy"/>
    <dgm:cxn modelId="{3CB3EB06-7DCD-6743-AAC0-5B70EAF5FA60}" srcId="{CAC889A4-4940-9449-A41D-29D3764142FC}" destId="{B4275A7F-6B97-CB4C-83D5-6D680CEDC9EC}" srcOrd="1" destOrd="0" parTransId="{FD2CBFF5-6EDC-A548-8387-C1F8B1139B82}" sibTransId="{C1359A94-7A39-1C4F-B4E6-4380DD9B55C0}"/>
    <dgm:cxn modelId="{75A9E508-58D2-BB4C-BE20-62D264C0C500}" srcId="{2BC1DBB9-4944-EB48-A813-097592D4EBAE}" destId="{6563E0BC-2AFD-5149-8ADE-D5C62A29B16A}" srcOrd="0" destOrd="0" parTransId="{2B95A32A-1924-A54C-92FB-431E47504760}" sibTransId="{913601B9-445D-AB41-B0DB-4E14AEFA3CF1}"/>
    <dgm:cxn modelId="{5DBB1609-62DA-D34C-AF64-E294841ADF6C}" type="presOf" srcId="{8F9FB295-26B9-834A-9821-DD88C6FEE6D5}" destId="{FBE04FB2-A8DC-6648-AD69-5FB372CA51C4}" srcOrd="0" destOrd="0" presId="urn:microsoft.com/office/officeart/2008/layout/HorizontalMultiLevelHierarchy"/>
    <dgm:cxn modelId="{C20DF310-B8EB-624C-8BBA-E5EC0A7FC0C3}" srcId="{6E326F10-E5C1-4849-B591-5D28FCB64DF1}" destId="{8384724E-7E48-2D4D-A5FF-8126AE37F03E}" srcOrd="1" destOrd="0" parTransId="{D084CF5B-CDBB-5B4B-B6BC-90F35FFC455E}" sibTransId="{920EDF37-5479-534C-BE19-0639E758B8FE}"/>
    <dgm:cxn modelId="{8187E715-CCD9-D94F-922D-855DD0DF3EDE}" type="presOf" srcId="{B55D24CB-D6FD-7244-B966-4D7598BC6D97}" destId="{4C109DD9-EECD-124C-AEA5-A5DDED04B35A}" srcOrd="0" destOrd="0" presId="urn:microsoft.com/office/officeart/2008/layout/HorizontalMultiLevelHierarchy"/>
    <dgm:cxn modelId="{B8D6231B-ACE8-6044-9335-6D9EC9159F8C}" type="presOf" srcId="{B4275A7F-6B97-CB4C-83D5-6D680CEDC9EC}" destId="{6B6B83BE-34EC-8649-8D97-EE6571CE18C0}" srcOrd="0" destOrd="0" presId="urn:microsoft.com/office/officeart/2008/layout/HorizontalMultiLevelHierarchy"/>
    <dgm:cxn modelId="{DDAE341B-675F-1D4E-AA34-5C24CCE33596}" type="presOf" srcId="{4CD57B43-8029-634C-8F99-746FCBF84418}" destId="{10EE7151-4D1A-E64B-A97F-135638562757}" srcOrd="0" destOrd="0" presId="urn:microsoft.com/office/officeart/2008/layout/HorizontalMultiLevelHierarchy"/>
    <dgm:cxn modelId="{C6557E1C-341D-BB4C-82B4-725B04009568}" type="presOf" srcId="{FA4D4F89-0C34-694C-91F3-8564BB6D7777}" destId="{864EE4D9-61E5-D547-94F8-3641BF22C06A}" srcOrd="1" destOrd="0" presId="urn:microsoft.com/office/officeart/2008/layout/HorizontalMultiLevelHierarchy"/>
    <dgm:cxn modelId="{C2391C1F-DB44-8540-B72E-08E8AB7FA01F}" srcId="{2BC1DBB9-4944-EB48-A813-097592D4EBAE}" destId="{82452F2A-FDB8-B64D-8660-CE360B6DA19B}" srcOrd="1" destOrd="0" parTransId="{5056577F-8F0C-194F-9886-4403168F0ACB}" sibTransId="{626C1596-7CEE-5B45-ADF7-839E182CD20F}"/>
    <dgm:cxn modelId="{C6B78C22-F849-C347-8D3C-52CE1254EAED}" srcId="{039EACE4-C38C-7F46-90B5-F589B0B47BBA}" destId="{D5959707-83AF-F141-A7FF-769638CD8C88}" srcOrd="4" destOrd="0" parTransId="{34BFA539-983F-3944-8C2A-504AFFA34718}" sibTransId="{99424DCF-7597-4B41-B8D7-A5B2286488D5}"/>
    <dgm:cxn modelId="{D116AB26-4961-574F-959D-28C62BF57B48}" type="presOf" srcId="{D084CF5B-CDBB-5B4B-B6BC-90F35FFC455E}" destId="{56D6C17C-5182-C64D-A6FC-316585B3D3F8}" srcOrd="1" destOrd="0" presId="urn:microsoft.com/office/officeart/2008/layout/HorizontalMultiLevelHierarchy"/>
    <dgm:cxn modelId="{D7404F2A-69E3-BE4E-A9E5-1425B46DD3E6}" type="presOf" srcId="{34BFA539-983F-3944-8C2A-504AFFA34718}" destId="{35979671-6570-004C-925A-46637279FCDF}" srcOrd="0" destOrd="0" presId="urn:microsoft.com/office/officeart/2008/layout/HorizontalMultiLevelHierarchy"/>
    <dgm:cxn modelId="{54A8332B-3221-9A46-BCA2-F752C5B60DD9}" type="presOf" srcId="{04D6E6B1-B056-3245-89E9-D4881D951804}" destId="{1EED6252-D639-3C49-9CF3-F94877319924}" srcOrd="1" destOrd="0" presId="urn:microsoft.com/office/officeart/2008/layout/HorizontalMultiLevelHierarchy"/>
    <dgm:cxn modelId="{DC2E5631-456D-6D42-BDD3-4C5B23B31874}" type="presOf" srcId="{F942569F-7AAB-CD4A-A45E-29F2E3C5B608}" destId="{B46A8460-EA48-2841-9B16-A0E960B5A7E7}" srcOrd="1" destOrd="0" presId="urn:microsoft.com/office/officeart/2008/layout/HorizontalMultiLevelHierarchy"/>
    <dgm:cxn modelId="{86A03C32-9EAD-AC48-ACDA-49BD7CDFD83D}" type="presOf" srcId="{16EB071E-CB10-A042-8857-58CA51282990}" destId="{621CB90F-1688-A049-B288-E5CC88169B9E}" srcOrd="0" destOrd="0" presId="urn:microsoft.com/office/officeart/2008/layout/HorizontalMultiLevelHierarchy"/>
    <dgm:cxn modelId="{B51EA43C-5A90-7044-AEAC-8856F9198D68}" type="presOf" srcId="{6E326F10-E5C1-4849-B591-5D28FCB64DF1}" destId="{8592F006-FA5C-E34E-A5E3-0EAA08FFE2FD}" srcOrd="0" destOrd="0" presId="urn:microsoft.com/office/officeart/2008/layout/HorizontalMultiLevelHierarchy"/>
    <dgm:cxn modelId="{8C380C3E-4C99-1F45-B247-810628CF0E09}" type="presOf" srcId="{75F3AA52-7CA8-2348-9EE1-8E3C5A452713}" destId="{AEA661C4-65EA-964C-B0D6-216635E4A930}" srcOrd="0" destOrd="0" presId="urn:microsoft.com/office/officeart/2008/layout/HorizontalMultiLevelHierarchy"/>
    <dgm:cxn modelId="{006A813F-D17C-3F46-A4F2-32D1764813A0}" type="presOf" srcId="{C9E633B8-DCCB-5342-8F16-D0DBF4A10B53}" destId="{845D9C49-BF88-AF4A-9A55-FF0C5196A5E2}" srcOrd="0" destOrd="0" presId="urn:microsoft.com/office/officeart/2008/layout/HorizontalMultiLevelHierarchy"/>
    <dgm:cxn modelId="{F7172C42-2199-BA40-997F-332554DB090B}" type="presOf" srcId="{6F938901-1C2D-6D4D-8C43-F287124BF865}" destId="{1A557212-912D-E04E-8A23-8D8D41E2DB3F}" srcOrd="0" destOrd="0" presId="urn:microsoft.com/office/officeart/2008/layout/HorizontalMultiLevelHierarchy"/>
    <dgm:cxn modelId="{8784DD46-84E6-CE44-9D8F-FE68FD89958C}" srcId="{CAC889A4-4940-9449-A41D-29D3764142FC}" destId="{1822DD84-64E0-4342-8AC1-5F9B8F46F707}" srcOrd="2" destOrd="0" parTransId="{EC506AB1-0A7E-A64C-9686-93BF15C956C7}" sibTransId="{53F92B9B-A9E7-7F45-8FF2-FBC670AA74D2}"/>
    <dgm:cxn modelId="{9DD14347-D40F-D942-935D-775DE7785AF8}" type="presOf" srcId="{FC41AA11-6528-2B48-8776-7D8ACDCA33F7}" destId="{6D77ED93-2330-EF49-BF40-290D2707315E}" srcOrd="1" destOrd="0" presId="urn:microsoft.com/office/officeart/2008/layout/HorizontalMultiLevelHierarchy"/>
    <dgm:cxn modelId="{419CD347-1FA0-7F40-92B4-3A5EB548AE79}" type="presOf" srcId="{8384724E-7E48-2D4D-A5FF-8126AE37F03E}" destId="{6C719A62-655B-9B47-999C-CABF9E8AEFFE}" srcOrd="0" destOrd="0" presId="urn:microsoft.com/office/officeart/2008/layout/HorizontalMultiLevelHierarchy"/>
    <dgm:cxn modelId="{69B8094B-E7C6-1F4A-A9BD-722F20AEF617}" srcId="{D5959707-83AF-F141-A7FF-769638CD8C88}" destId="{2BC1DBB9-4944-EB48-A813-097592D4EBAE}" srcOrd="1" destOrd="0" parTransId="{16EB071E-CB10-A042-8857-58CA51282990}" sibTransId="{F63F64D8-AC67-804A-82AF-9FD27A96E10C}"/>
    <dgm:cxn modelId="{9425A852-1FFA-EE41-91E2-24524C2A539F}" type="presOf" srcId="{82452F2A-FDB8-B64D-8660-CE360B6DA19B}" destId="{FA90D331-AE5F-7340-B51B-77D9EC26CAD3}" srcOrd="0" destOrd="0" presId="urn:microsoft.com/office/officeart/2008/layout/HorizontalMultiLevelHierarchy"/>
    <dgm:cxn modelId="{2B6C4B5C-480A-4B4C-B692-5C0CB39520A3}" type="presOf" srcId="{35C2FB51-B6CF-304C-AAA7-48FBD6B5B615}" destId="{980AF956-B7AB-2B4D-A6E6-C55E3B313896}" srcOrd="0" destOrd="0" presId="urn:microsoft.com/office/officeart/2008/layout/HorizontalMultiLevelHierarchy"/>
    <dgm:cxn modelId="{5EFE0662-53C9-6B43-82B4-F2CECEB6EED5}" type="presOf" srcId="{2BC1DBB9-4944-EB48-A813-097592D4EBAE}" destId="{C2D64CCE-E834-3740-89A1-C5AD868BEBC6}" srcOrd="0" destOrd="0" presId="urn:microsoft.com/office/officeart/2008/layout/HorizontalMultiLevelHierarchy"/>
    <dgm:cxn modelId="{BF2A7469-F784-CB4E-9688-63A17AA9F3CD}" type="presOf" srcId="{08B1FB77-2E88-2145-9CDA-1762D4571927}" destId="{E7CD860C-D0B8-A748-84D3-D7D6E7378EE4}" srcOrd="0" destOrd="0" presId="urn:microsoft.com/office/officeart/2008/layout/HorizontalMultiLevelHierarchy"/>
    <dgm:cxn modelId="{46B0886B-8E23-A84F-ACEC-5BE8DB34C781}" type="presOf" srcId="{4CD57B43-8029-634C-8F99-746FCBF84418}" destId="{1F0A9034-B109-6440-8E67-9ED562DFBE4F}" srcOrd="1" destOrd="0" presId="urn:microsoft.com/office/officeart/2008/layout/HorizontalMultiLevelHierarchy"/>
    <dgm:cxn modelId="{ADADC86C-4FC6-B549-9EE0-F0AFF6C79F5A}" type="presOf" srcId="{671D6AE5-A564-4E4C-B6A1-2718F8A0FE9D}" destId="{2884BBF7-3BFC-C74F-99DE-47D642646DA6}" srcOrd="0" destOrd="0" presId="urn:microsoft.com/office/officeart/2008/layout/HorizontalMultiLevelHierarchy"/>
    <dgm:cxn modelId="{5DB8926D-DE8B-8440-9FFF-A4B94409FA86}" type="presOf" srcId="{07BE5696-7D55-E842-851C-FEAF96A50150}" destId="{0E02A840-C089-1B4B-BA2B-B122F0CED3FD}" srcOrd="1" destOrd="0" presId="urn:microsoft.com/office/officeart/2008/layout/HorizontalMultiLevelHierarchy"/>
    <dgm:cxn modelId="{C051D36F-9ADD-954C-AD52-74EE5133664F}" srcId="{6E326F10-E5C1-4849-B591-5D28FCB64DF1}" destId="{08B1FB77-2E88-2145-9CDA-1762D4571927}" srcOrd="2" destOrd="0" parTransId="{B55D24CB-D6FD-7244-B966-4D7598BC6D97}" sibTransId="{814B162E-0BB4-1141-A45D-66567FACBFF2}"/>
    <dgm:cxn modelId="{170CD278-080B-8748-AA0F-B6C7106FED61}" srcId="{CAC889A4-4940-9449-A41D-29D3764142FC}" destId="{671D6AE5-A564-4E4C-B6A1-2718F8A0FE9D}" srcOrd="4" destOrd="0" parTransId="{8F9FB295-26B9-834A-9821-DD88C6FEE6D5}" sibTransId="{3BA867E0-D96C-B543-A9B0-2599A4D8F453}"/>
    <dgm:cxn modelId="{73FCB879-412B-AC47-8828-01158EAC3BFD}" type="presOf" srcId="{EC506AB1-0A7E-A64C-9686-93BF15C956C7}" destId="{9B58CEE1-3491-D74C-8D37-535034C2EA8D}" srcOrd="1" destOrd="0" presId="urn:microsoft.com/office/officeart/2008/layout/HorizontalMultiLevelHierarchy"/>
    <dgm:cxn modelId="{477BD57A-4CBC-6248-9D03-C5C9E26A281A}" type="presOf" srcId="{8F9FB295-26B9-834A-9821-DD88C6FEE6D5}" destId="{93165F40-CD7B-E74E-93AA-5842136E174E}" srcOrd="1" destOrd="0" presId="urn:microsoft.com/office/officeart/2008/layout/HorizontalMultiLevelHierarchy"/>
    <dgm:cxn modelId="{5968797E-8035-244D-8999-4FC363B2E489}" type="presOf" srcId="{F942569F-7AAB-CD4A-A45E-29F2E3C5B608}" destId="{EDACBDEB-9F88-E14F-BC24-7E6353114F36}" srcOrd="0" destOrd="0" presId="urn:microsoft.com/office/officeart/2008/layout/HorizontalMultiLevelHierarchy"/>
    <dgm:cxn modelId="{3A612D7F-39BA-EA4D-9B8A-F13223CBF9ED}" type="presOf" srcId="{0AD08BF7-BA38-134A-BC49-35F26862631A}" destId="{CE363090-8292-564A-BB5A-624198757BD5}" srcOrd="0" destOrd="0" presId="urn:microsoft.com/office/officeart/2008/layout/HorizontalMultiLevelHierarchy"/>
    <dgm:cxn modelId="{63D82180-20C5-214F-9D91-465B341D6389}" type="presOf" srcId="{34BFA539-983F-3944-8C2A-504AFFA34718}" destId="{C5C9B53D-1B84-FD47-B404-F030CEFAE87E}" srcOrd="1" destOrd="0" presId="urn:microsoft.com/office/officeart/2008/layout/HorizontalMultiLevelHierarchy"/>
    <dgm:cxn modelId="{F55E6881-4F9F-DC4A-A3A4-2C8804E7B900}" srcId="{D5959707-83AF-F141-A7FF-769638CD8C88}" destId="{43B70DC0-0D13-5D4F-B0AE-E00A92D6520D}" srcOrd="0" destOrd="0" parTransId="{FC41AA11-6528-2B48-8776-7D8ACDCA33F7}" sibTransId="{A0C54AE9-830A-244F-A0EC-302F925605FE}"/>
    <dgm:cxn modelId="{30A75484-F6C1-8343-BA55-BD2295E0C308}" type="presOf" srcId="{2B95A32A-1924-A54C-92FB-431E47504760}" destId="{AC669B4B-5EE9-1C40-98D9-F3D6F6637901}" srcOrd="0" destOrd="0" presId="urn:microsoft.com/office/officeart/2008/layout/HorizontalMultiLevelHierarchy"/>
    <dgm:cxn modelId="{5D10AA85-8C5F-9842-BF88-DD952569CF9E}" type="presOf" srcId="{FF71E23F-6FC6-254E-A2D5-83183F1E0ACF}" destId="{50AA4C18-0A25-334B-A02C-4C16E6761AE6}" srcOrd="1" destOrd="0" presId="urn:microsoft.com/office/officeart/2008/layout/HorizontalMultiLevelHierarchy"/>
    <dgm:cxn modelId="{A1AE7D86-7D4D-FB41-908F-E9E5CEAA4CAA}" srcId="{CAC889A4-4940-9449-A41D-29D3764142FC}" destId="{C9E633B8-DCCB-5342-8F16-D0DBF4A10B53}" srcOrd="0" destOrd="0" parTransId="{FF85AC32-D76F-9B44-95D4-D21475B6022E}" sibTransId="{B7A14E07-6649-9640-ADD9-21156ADA78CE}"/>
    <dgm:cxn modelId="{64446988-1C6A-BF4B-AD84-7EE204A59AB7}" type="presOf" srcId="{5056577F-8F0C-194F-9886-4403168F0ACB}" destId="{879BF74B-057D-AA46-8D57-6AE7D73AD231}" srcOrd="0" destOrd="0" presId="urn:microsoft.com/office/officeart/2008/layout/HorizontalMultiLevelHierarchy"/>
    <dgm:cxn modelId="{7838C688-2057-6548-83B2-278F5A03FD70}" type="presOf" srcId="{22729828-1381-5240-BB67-DF20D7EBECF7}" destId="{49D4AAE3-AE12-4A45-BBF3-42024CDE8072}" srcOrd="0" destOrd="0" presId="urn:microsoft.com/office/officeart/2008/layout/HorizontalMultiLevelHierarchy"/>
    <dgm:cxn modelId="{A1FEE688-B950-9F43-8A25-CF764ED8A8E7}" type="presOf" srcId="{D520BDF3-FA8B-A845-8F75-6A69C10AE106}" destId="{C38C527E-3D38-AD47-BF8D-79990ABE8C44}" srcOrd="0" destOrd="0" presId="urn:microsoft.com/office/officeart/2008/layout/HorizontalMultiLevelHierarchy"/>
    <dgm:cxn modelId="{03D36889-8E1A-7245-BFC9-9FA9BD268D3A}" type="presOf" srcId="{07BE5696-7D55-E842-851C-FEAF96A50150}" destId="{33404FBC-7BF5-2E48-8280-75DB817D0D86}" srcOrd="0" destOrd="0" presId="urn:microsoft.com/office/officeart/2008/layout/HorizontalMultiLevelHierarchy"/>
    <dgm:cxn modelId="{17F1368E-35A8-FF49-89BF-704D17406280}" type="presOf" srcId="{D5959707-83AF-F141-A7FF-769638CD8C88}" destId="{06EC923B-DE33-864A-8C10-B041D063A332}" srcOrd="0" destOrd="0" presId="urn:microsoft.com/office/officeart/2008/layout/HorizontalMultiLevelHierarchy"/>
    <dgm:cxn modelId="{2B580A8F-DCC5-D24C-AA5A-E7F9D7FC7EBB}" type="presOf" srcId="{EC506AB1-0A7E-A64C-9686-93BF15C956C7}" destId="{2A4EE218-565F-504B-B1BE-45CACAF2C511}" srcOrd="0" destOrd="0" presId="urn:microsoft.com/office/officeart/2008/layout/HorizontalMultiLevelHierarchy"/>
    <dgm:cxn modelId="{C30F2491-3275-C342-947E-8B58502A4501}" srcId="{6E326F10-E5C1-4849-B591-5D28FCB64DF1}" destId="{35C2FB51-B6CF-304C-AAA7-48FBD6B5B615}" srcOrd="0" destOrd="0" parTransId="{FF71E23F-6FC6-254E-A2D5-83183F1E0ACF}" sibTransId="{7CADC420-10A7-2942-A81D-45A2E7366221}"/>
    <dgm:cxn modelId="{89479391-6605-D24B-9934-276928CDDB69}" type="presOf" srcId="{4C36B17E-E72F-8845-B128-7A6E75547F8B}" destId="{096FA253-DC65-8446-8381-5D8F3B6FE26B}" srcOrd="1" destOrd="0" presId="urn:microsoft.com/office/officeart/2008/layout/HorizontalMultiLevelHierarchy"/>
    <dgm:cxn modelId="{B5F45D94-F995-8848-9B3A-C3C2BDFAD8E0}" type="presOf" srcId="{FF85AC32-D76F-9B44-95D4-D21475B6022E}" destId="{3E66610C-D82A-664C-9DB3-6F6438BF95C2}" srcOrd="1" destOrd="0" presId="urn:microsoft.com/office/officeart/2008/layout/HorizontalMultiLevelHierarchy"/>
    <dgm:cxn modelId="{0597C294-1705-334A-9338-7D82D31561F3}" type="presOf" srcId="{B55D24CB-D6FD-7244-B966-4D7598BC6D97}" destId="{7D1F1EC6-7A0B-304C-897A-2722480F37A8}" srcOrd="1" destOrd="0" presId="urn:microsoft.com/office/officeart/2008/layout/HorizontalMultiLevelHierarchy"/>
    <dgm:cxn modelId="{171FBA95-6F17-B249-9D46-5D09E75CB2C4}" type="presOf" srcId="{CD04F5D8-3B9E-104F-9387-8AA294D7EA02}" destId="{EB1995CB-128A-9E42-9364-DF13F0F9CD1C}" srcOrd="0" destOrd="0" presId="urn:microsoft.com/office/officeart/2008/layout/HorizontalMultiLevelHierarchy"/>
    <dgm:cxn modelId="{8835AD99-6714-E248-9461-2FC419128F76}" srcId="{D5959707-83AF-F141-A7FF-769638CD8C88}" destId="{6B198D31-DD51-EA4B-BDBE-482AB7FF8345}" srcOrd="2" destOrd="0" parTransId="{FA4D4F89-0C34-694C-91F3-8564BB6D7777}" sibTransId="{BCAE6738-B73C-F346-AA74-B5154BE2DA0B}"/>
    <dgm:cxn modelId="{8310319B-ED43-4748-959B-0B8B139CBC63}" type="presOf" srcId="{FF71E23F-6FC6-254E-A2D5-83183F1E0ACF}" destId="{F5A0674B-744E-334D-A2C6-664AA330ED2C}" srcOrd="0" destOrd="0" presId="urn:microsoft.com/office/officeart/2008/layout/HorizontalMultiLevelHierarchy"/>
    <dgm:cxn modelId="{F96EAE9C-3226-814E-8876-03EFE34C643C}" type="presOf" srcId="{FF85AC32-D76F-9B44-95D4-D21475B6022E}" destId="{39A32A0F-95B0-9141-AC1B-C63DBCF314E0}" srcOrd="0" destOrd="0" presId="urn:microsoft.com/office/officeart/2008/layout/HorizontalMultiLevelHierarchy"/>
    <dgm:cxn modelId="{0122EE9D-F588-F142-9DE4-18F6766D172F}" srcId="{CAC889A4-4940-9449-A41D-29D3764142FC}" destId="{6E326F10-E5C1-4849-B591-5D28FCB64DF1}" srcOrd="5" destOrd="0" parTransId="{EE243C3F-32F8-B441-ACD4-B4BFDC5324A7}" sibTransId="{49068ED6-B0BB-514B-85C7-C39016AF025A}"/>
    <dgm:cxn modelId="{BD242FA4-35C8-E24F-BFD5-42E207B16BAD}" type="presOf" srcId="{1822DD84-64E0-4342-8AC1-5F9B8F46F707}" destId="{A5F87840-46B2-3342-B8E2-D28DEA5E03A8}" srcOrd="0" destOrd="0" presId="urn:microsoft.com/office/officeart/2008/layout/HorizontalMultiLevelHierarchy"/>
    <dgm:cxn modelId="{FDF15BAB-F476-5D47-860C-E937C753D7EF}" type="presOf" srcId="{25DAC83A-32BA-2B4A-A263-8AA113095A61}" destId="{E0977BAD-D2FC-8B45-8D57-6E22AE7C436A}" srcOrd="0" destOrd="0" presId="urn:microsoft.com/office/officeart/2008/layout/HorizontalMultiLevelHierarchy"/>
    <dgm:cxn modelId="{486896AC-B618-DA49-ABA1-E6D091D410A9}" type="presOf" srcId="{DDCB7426-783B-0D44-ABC4-4553CE0695CC}" destId="{78B6BB46-AAC3-E843-AF91-10A032EBA24F}" srcOrd="0" destOrd="0" presId="urn:microsoft.com/office/officeart/2008/layout/HorizontalMultiLevelHierarchy"/>
    <dgm:cxn modelId="{F421D7AF-617E-D840-94DC-D9096C49E67C}" type="presOf" srcId="{8DF73969-0E5A-7049-B8F8-C693EAAD6245}" destId="{7A495FDE-1A79-F74C-8199-88CA59E902D0}" srcOrd="0" destOrd="0" presId="urn:microsoft.com/office/officeart/2008/layout/HorizontalMultiLevelHierarchy"/>
    <dgm:cxn modelId="{A7781EB0-382A-0642-8408-CF336C3F345F}" srcId="{039EACE4-C38C-7F46-90B5-F589B0B47BBA}" destId="{25DAC83A-32BA-2B4A-A263-8AA113095A61}" srcOrd="1" destOrd="0" parTransId="{04D6E6B1-B056-3245-89E9-D4881D951804}" sibTransId="{D2333CBB-36F3-DA4E-9F09-38230A29EA2C}"/>
    <dgm:cxn modelId="{8B1621B1-633C-A846-A784-4ED9CFDD8682}" type="presOf" srcId="{039EACE4-C38C-7F46-90B5-F589B0B47BBA}" destId="{1A6FECDF-1A04-6A4A-8616-F6875A6174FE}" srcOrd="0" destOrd="0" presId="urn:microsoft.com/office/officeart/2008/layout/HorizontalMultiLevelHierarchy"/>
    <dgm:cxn modelId="{4BE79AB1-57D7-8E4B-A38E-36E717222A79}" srcId="{039EACE4-C38C-7F46-90B5-F589B0B47BBA}" destId="{CAC889A4-4940-9449-A41D-29D3764142FC}" srcOrd="0" destOrd="0" parTransId="{4C36B17E-E72F-8845-B128-7A6E75547F8B}" sibTransId="{2E7D62DD-5DA0-E24D-9567-B84A006939A6}"/>
    <dgm:cxn modelId="{F93AD0B2-C171-694F-AEE8-112799DCE37C}" type="presOf" srcId="{FD2CBFF5-6EDC-A548-8387-C1F8B1139B82}" destId="{EC0686F7-2EEF-4C45-A6BE-6CF9B22029E6}" srcOrd="0" destOrd="0" presId="urn:microsoft.com/office/officeart/2008/layout/HorizontalMultiLevelHierarchy"/>
    <dgm:cxn modelId="{BDB9D5B6-E5A9-8142-AB0E-D2AC1C130539}" type="presOf" srcId="{A2450C0C-E0DF-6A46-BEB4-4D4B71A339A8}" destId="{5173565D-0CBE-C448-985E-FE9CAB22B64A}" srcOrd="0" destOrd="0" presId="urn:microsoft.com/office/officeart/2008/layout/HorizontalMultiLevelHierarchy"/>
    <dgm:cxn modelId="{BA0EFAB9-B95E-854A-95D3-C847774E4112}" srcId="{CAC889A4-4940-9449-A41D-29D3764142FC}" destId="{A2450C0C-E0DF-6A46-BEB4-4D4B71A339A8}" srcOrd="3" destOrd="0" parTransId="{07BE5696-7D55-E842-851C-FEAF96A50150}" sibTransId="{86202AD4-34F4-0C45-854B-054125E66D93}"/>
    <dgm:cxn modelId="{D91D1EBD-40A2-184C-9FE9-A4F99425AEED}" type="presOf" srcId="{FC41AA11-6528-2B48-8776-7D8ACDCA33F7}" destId="{01969590-AAFD-7547-AEE2-CD35933455D1}" srcOrd="0" destOrd="0" presId="urn:microsoft.com/office/officeart/2008/layout/HorizontalMultiLevelHierarchy"/>
    <dgm:cxn modelId="{DF3061C4-4A38-2A46-A224-01771AD48DA1}" type="presOf" srcId="{311E9C1D-3BE3-704A-AEFA-C48D33910620}" destId="{D9A068A3-D163-3E42-8978-7B33D84ED254}" srcOrd="1" destOrd="0" presId="urn:microsoft.com/office/officeart/2008/layout/HorizontalMultiLevelHierarchy"/>
    <dgm:cxn modelId="{EBBEE8C5-6BD0-FD42-B652-85F2F16A89E9}" type="presOf" srcId="{FD2CBFF5-6EDC-A548-8387-C1F8B1139B82}" destId="{DDD5842E-462C-E44D-8990-4694150DE9B7}" srcOrd="1" destOrd="0" presId="urn:microsoft.com/office/officeart/2008/layout/HorizontalMultiLevelHierarchy"/>
    <dgm:cxn modelId="{1023D7C8-EED7-C74C-92F6-ABB23C237D9C}" type="presOf" srcId="{CAC889A4-4940-9449-A41D-29D3764142FC}" destId="{BB10142B-FBDC-CB44-97C4-411A04E38668}" srcOrd="0" destOrd="0" presId="urn:microsoft.com/office/officeart/2008/layout/HorizontalMultiLevelHierarchy"/>
    <dgm:cxn modelId="{1089F2CC-7218-DD45-9B10-1034B0C80E1B}" type="presOf" srcId="{6563E0BC-2AFD-5149-8ADE-D5C62A29B16A}" destId="{74CDB740-174C-9649-8922-62AE28EE0DB8}" srcOrd="0" destOrd="0" presId="urn:microsoft.com/office/officeart/2008/layout/HorizontalMultiLevelHierarchy"/>
    <dgm:cxn modelId="{0A8970CE-85B9-F34C-9A2F-91793673BC3D}" srcId="{039EACE4-C38C-7F46-90B5-F589B0B47BBA}" destId="{CD04F5D8-3B9E-104F-9387-8AA294D7EA02}" srcOrd="2" destOrd="0" parTransId="{6F938901-1C2D-6D4D-8C43-F287124BF865}" sibTransId="{476BF042-D204-D744-B58C-22F3B254C002}"/>
    <dgm:cxn modelId="{B9DA0ED0-18DE-2B47-B8B6-0D3161EEF8E2}" type="presOf" srcId="{2B95A32A-1924-A54C-92FB-431E47504760}" destId="{4BA7A46C-1EA7-8545-8A61-06B640D9033A}" srcOrd="1" destOrd="0" presId="urn:microsoft.com/office/officeart/2008/layout/HorizontalMultiLevelHierarchy"/>
    <dgm:cxn modelId="{0CA2E3D0-E2FA-BA41-928C-D321826D966E}" type="presOf" srcId="{FA4D4F89-0C34-694C-91F3-8564BB6D7777}" destId="{B63E3AD0-50A3-E74A-9B1D-5C0250EE1BD4}" srcOrd="0" destOrd="0" presId="urn:microsoft.com/office/officeart/2008/layout/HorizontalMultiLevelHierarchy"/>
    <dgm:cxn modelId="{D98F1BD5-D7E4-3A42-BE2E-C21F99748FE8}" type="presOf" srcId="{311E9C1D-3BE3-704A-AEFA-C48D33910620}" destId="{F0289316-31B6-D341-AE8B-5A932FC75EA2}" srcOrd="0" destOrd="0" presId="urn:microsoft.com/office/officeart/2008/layout/HorizontalMultiLevelHierarchy"/>
    <dgm:cxn modelId="{5A3D66D5-C6FD-1146-8C70-B394A206D6EE}" type="presOf" srcId="{D084CF5B-CDBB-5B4B-B6BC-90F35FFC455E}" destId="{ED081236-ED1E-9942-A66C-E372B43CDE27}" srcOrd="0" destOrd="0" presId="urn:microsoft.com/office/officeart/2008/layout/HorizontalMultiLevelHierarchy"/>
    <dgm:cxn modelId="{132904D6-8628-2B47-94D8-D6071E5D1A58}" srcId="{22729828-1381-5240-BB67-DF20D7EBECF7}" destId="{039EACE4-C38C-7F46-90B5-F589B0B47BBA}" srcOrd="0" destOrd="0" parTransId="{F3C0C65C-9253-0240-A40B-A9071E5B9693}" sibTransId="{562FCE1F-5F3D-5F4E-9FAC-0132153A4BED}"/>
    <dgm:cxn modelId="{4FAF7DD9-67CA-2840-AC80-FCADBE5300A9}" type="presOf" srcId="{6B198D31-DD51-EA4B-BDBE-482AB7FF8345}" destId="{44C6FEE3-DF2C-9B44-96FC-A43A92634E33}" srcOrd="0" destOrd="0" presId="urn:microsoft.com/office/officeart/2008/layout/HorizontalMultiLevelHierarchy"/>
    <dgm:cxn modelId="{CAF077E0-992D-024E-B904-FAB80C96B81D}" type="presOf" srcId="{8DF73969-0E5A-7049-B8F8-C693EAAD6245}" destId="{4B6E22A3-55C5-254B-8CC5-8C95A9096E2E}" srcOrd="1" destOrd="0" presId="urn:microsoft.com/office/officeart/2008/layout/HorizontalMultiLevelHierarchy"/>
    <dgm:cxn modelId="{63188DE0-DAC4-9645-9894-B3D5FC9ABB4C}" type="presOf" srcId="{6F938901-1C2D-6D4D-8C43-F287124BF865}" destId="{0F00B0AD-F0C9-0F42-B2F7-C0B8BABCE2ED}" srcOrd="1" destOrd="0" presId="urn:microsoft.com/office/officeart/2008/layout/HorizontalMultiLevelHierarchy"/>
    <dgm:cxn modelId="{9FA128E1-8004-364D-9025-4861B922FE58}" srcId="{2BC1DBB9-4944-EB48-A813-097592D4EBAE}" destId="{0AD08BF7-BA38-134A-BC49-35F26862631A}" srcOrd="2" destOrd="0" parTransId="{4CD57B43-8029-634C-8F99-746FCBF84418}" sibTransId="{30FFDE5C-32F8-B743-9D5F-69E7D9A8D1F2}"/>
    <dgm:cxn modelId="{FBD6BFEB-FF5A-484C-8BC0-034EB10CDF63}" type="presOf" srcId="{16EB071E-CB10-A042-8857-58CA51282990}" destId="{C7F10962-C0A2-5C42-A367-FC3A4872925E}" srcOrd="1" destOrd="0" presId="urn:microsoft.com/office/officeart/2008/layout/HorizontalMultiLevelHierarchy"/>
    <dgm:cxn modelId="{EBB51DEE-93D6-0449-96BA-B2F067E27840}" type="presOf" srcId="{4C36B17E-E72F-8845-B128-7A6E75547F8B}" destId="{6B65BF80-4655-B849-B9BD-EDA3CE354433}" srcOrd="0" destOrd="0" presId="urn:microsoft.com/office/officeart/2008/layout/HorizontalMultiLevelHierarchy"/>
    <dgm:cxn modelId="{7DD3C5F1-918C-0C4D-A016-E8BD09C656C5}" type="presOf" srcId="{EE243C3F-32F8-B441-ACD4-B4BFDC5324A7}" destId="{B1A52B81-EAFD-BA47-93D6-18EF8DEA612D}" srcOrd="0" destOrd="0" presId="urn:microsoft.com/office/officeart/2008/layout/HorizontalMultiLevelHierarchy"/>
    <dgm:cxn modelId="{F008EAF3-CD90-754D-8111-EDA28DB13199}" type="presOf" srcId="{EE243C3F-32F8-B441-ACD4-B4BFDC5324A7}" destId="{D5F676EA-79EC-6540-8A7E-50DDDEC0095B}" srcOrd="1" destOrd="0" presId="urn:microsoft.com/office/officeart/2008/layout/HorizontalMultiLevelHierarchy"/>
    <dgm:cxn modelId="{773BCDF5-4FA8-3448-9107-1E0A617468CC}" type="presOf" srcId="{43B70DC0-0D13-5D4F-B0AE-E00A92D6520D}" destId="{36A4A0F0-BBAD-194B-A45D-75A17E4F23DA}" srcOrd="0" destOrd="0" presId="urn:microsoft.com/office/officeart/2008/layout/HorizontalMultiLevelHierarchy"/>
    <dgm:cxn modelId="{7A2ED1FE-377B-EB4D-AEAF-F2CE5E530A0A}" srcId="{039EACE4-C38C-7F46-90B5-F589B0B47BBA}" destId="{75F3AA52-7CA8-2348-9EE1-8E3C5A452713}" srcOrd="3" destOrd="0" parTransId="{8DF73969-0E5A-7049-B8F8-C693EAAD6245}" sibTransId="{6A674DB6-7D95-0F48-AB50-0187ED0A4161}"/>
    <dgm:cxn modelId="{4A1B64FF-14D0-E945-810F-824255C1BC44}" type="presOf" srcId="{04D6E6B1-B056-3245-89E9-D4881D951804}" destId="{3313CB58-5783-594C-AE59-B2926EE0BDC5}" srcOrd="0" destOrd="0" presId="urn:microsoft.com/office/officeart/2008/layout/HorizontalMultiLevelHierarchy"/>
    <dgm:cxn modelId="{D6EB9EC8-299B-844A-A9C2-B617CCFE8411}" type="presParOf" srcId="{49D4AAE3-AE12-4A45-BBF3-42024CDE8072}" destId="{19755455-C7AC-9741-A4F9-3FAC8B13D553}" srcOrd="0" destOrd="0" presId="urn:microsoft.com/office/officeart/2008/layout/HorizontalMultiLevelHierarchy"/>
    <dgm:cxn modelId="{A9893C92-D9A4-EB4A-AA6B-57BBE7ECFEB1}" type="presParOf" srcId="{19755455-C7AC-9741-A4F9-3FAC8B13D553}" destId="{1A6FECDF-1A04-6A4A-8616-F6875A6174FE}" srcOrd="0" destOrd="0" presId="urn:microsoft.com/office/officeart/2008/layout/HorizontalMultiLevelHierarchy"/>
    <dgm:cxn modelId="{6D11B572-A4A2-9F43-9477-8C486961C7DC}" type="presParOf" srcId="{19755455-C7AC-9741-A4F9-3FAC8B13D553}" destId="{F84DD725-4D20-4747-9F1B-A69F1B2039D6}" srcOrd="1" destOrd="0" presId="urn:microsoft.com/office/officeart/2008/layout/HorizontalMultiLevelHierarchy"/>
    <dgm:cxn modelId="{EC0FC390-336C-424E-96AB-5E36D3F952EF}" type="presParOf" srcId="{F84DD725-4D20-4747-9F1B-A69F1B2039D6}" destId="{6B65BF80-4655-B849-B9BD-EDA3CE354433}" srcOrd="0" destOrd="0" presId="urn:microsoft.com/office/officeart/2008/layout/HorizontalMultiLevelHierarchy"/>
    <dgm:cxn modelId="{D94E7B55-9F56-BF49-B112-0D1B99F547E4}" type="presParOf" srcId="{6B65BF80-4655-B849-B9BD-EDA3CE354433}" destId="{096FA253-DC65-8446-8381-5D8F3B6FE26B}" srcOrd="0" destOrd="0" presId="urn:microsoft.com/office/officeart/2008/layout/HorizontalMultiLevelHierarchy"/>
    <dgm:cxn modelId="{1CB9C8E4-142F-A347-A1F8-FA5265A380E2}" type="presParOf" srcId="{F84DD725-4D20-4747-9F1B-A69F1B2039D6}" destId="{96EC9AB5-C9E5-A743-A1FE-93BD2E021E9D}" srcOrd="1" destOrd="0" presId="urn:microsoft.com/office/officeart/2008/layout/HorizontalMultiLevelHierarchy"/>
    <dgm:cxn modelId="{73A64F7A-068C-914A-B768-4A37B74EB5BF}" type="presParOf" srcId="{96EC9AB5-C9E5-A743-A1FE-93BD2E021E9D}" destId="{BB10142B-FBDC-CB44-97C4-411A04E38668}" srcOrd="0" destOrd="0" presId="urn:microsoft.com/office/officeart/2008/layout/HorizontalMultiLevelHierarchy"/>
    <dgm:cxn modelId="{B227A0E0-6B87-674A-A811-FFBA068F813B}" type="presParOf" srcId="{96EC9AB5-C9E5-A743-A1FE-93BD2E021E9D}" destId="{D0AD81D5-E27B-8142-BD21-8CB16C862E5E}" srcOrd="1" destOrd="0" presId="urn:microsoft.com/office/officeart/2008/layout/HorizontalMultiLevelHierarchy"/>
    <dgm:cxn modelId="{B66B030B-9970-7A45-A5AB-4F873BECCD45}" type="presParOf" srcId="{D0AD81D5-E27B-8142-BD21-8CB16C862E5E}" destId="{39A32A0F-95B0-9141-AC1B-C63DBCF314E0}" srcOrd="0" destOrd="0" presId="urn:microsoft.com/office/officeart/2008/layout/HorizontalMultiLevelHierarchy"/>
    <dgm:cxn modelId="{33C9AAE8-0E3F-DE49-AC1A-35DDE26F9753}" type="presParOf" srcId="{39A32A0F-95B0-9141-AC1B-C63DBCF314E0}" destId="{3E66610C-D82A-664C-9DB3-6F6438BF95C2}" srcOrd="0" destOrd="0" presId="urn:microsoft.com/office/officeart/2008/layout/HorizontalMultiLevelHierarchy"/>
    <dgm:cxn modelId="{236CF76C-FC6C-2947-B345-C676A1481971}" type="presParOf" srcId="{D0AD81D5-E27B-8142-BD21-8CB16C862E5E}" destId="{54E39547-8984-C84D-86E1-0913FC2CE8C1}" srcOrd="1" destOrd="0" presId="urn:microsoft.com/office/officeart/2008/layout/HorizontalMultiLevelHierarchy"/>
    <dgm:cxn modelId="{28DF9DE2-F7B9-F647-B731-4E51535C4195}" type="presParOf" srcId="{54E39547-8984-C84D-86E1-0913FC2CE8C1}" destId="{845D9C49-BF88-AF4A-9A55-FF0C5196A5E2}" srcOrd="0" destOrd="0" presId="urn:microsoft.com/office/officeart/2008/layout/HorizontalMultiLevelHierarchy"/>
    <dgm:cxn modelId="{86BECEB9-810E-4741-8A0E-C948D73E0AFD}" type="presParOf" srcId="{54E39547-8984-C84D-86E1-0913FC2CE8C1}" destId="{861ECD47-4B36-114C-85ED-CEBB481D2FDF}" srcOrd="1" destOrd="0" presId="urn:microsoft.com/office/officeart/2008/layout/HorizontalMultiLevelHierarchy"/>
    <dgm:cxn modelId="{864CE6DD-275D-6248-808D-9F27DBDC148E}" type="presParOf" srcId="{D0AD81D5-E27B-8142-BD21-8CB16C862E5E}" destId="{EC0686F7-2EEF-4C45-A6BE-6CF9B22029E6}" srcOrd="2" destOrd="0" presId="urn:microsoft.com/office/officeart/2008/layout/HorizontalMultiLevelHierarchy"/>
    <dgm:cxn modelId="{0D831ED2-9D0A-1545-BC2D-620083555528}" type="presParOf" srcId="{EC0686F7-2EEF-4C45-A6BE-6CF9B22029E6}" destId="{DDD5842E-462C-E44D-8990-4694150DE9B7}" srcOrd="0" destOrd="0" presId="urn:microsoft.com/office/officeart/2008/layout/HorizontalMultiLevelHierarchy"/>
    <dgm:cxn modelId="{A9F2F4B4-B178-674C-87DA-8127F066CE6F}" type="presParOf" srcId="{D0AD81D5-E27B-8142-BD21-8CB16C862E5E}" destId="{3691F6D9-3ECA-2546-A6F0-D7FCBCF670DF}" srcOrd="3" destOrd="0" presId="urn:microsoft.com/office/officeart/2008/layout/HorizontalMultiLevelHierarchy"/>
    <dgm:cxn modelId="{490DB95D-5039-E64D-A3CC-1309B8D99B06}" type="presParOf" srcId="{3691F6D9-3ECA-2546-A6F0-D7FCBCF670DF}" destId="{6B6B83BE-34EC-8649-8D97-EE6571CE18C0}" srcOrd="0" destOrd="0" presId="urn:microsoft.com/office/officeart/2008/layout/HorizontalMultiLevelHierarchy"/>
    <dgm:cxn modelId="{CA113041-F481-BB43-B9B7-C605CBD33C8F}" type="presParOf" srcId="{3691F6D9-3ECA-2546-A6F0-D7FCBCF670DF}" destId="{E235CEF9-40C1-9F45-B31A-09FD1FEF3263}" srcOrd="1" destOrd="0" presId="urn:microsoft.com/office/officeart/2008/layout/HorizontalMultiLevelHierarchy"/>
    <dgm:cxn modelId="{576FC2AC-3A78-824D-B0A9-C646512FE4CF}" type="presParOf" srcId="{D0AD81D5-E27B-8142-BD21-8CB16C862E5E}" destId="{2A4EE218-565F-504B-B1BE-45CACAF2C511}" srcOrd="4" destOrd="0" presId="urn:microsoft.com/office/officeart/2008/layout/HorizontalMultiLevelHierarchy"/>
    <dgm:cxn modelId="{4652F7FD-1021-6B4D-BE77-128DC4F272AC}" type="presParOf" srcId="{2A4EE218-565F-504B-B1BE-45CACAF2C511}" destId="{9B58CEE1-3491-D74C-8D37-535034C2EA8D}" srcOrd="0" destOrd="0" presId="urn:microsoft.com/office/officeart/2008/layout/HorizontalMultiLevelHierarchy"/>
    <dgm:cxn modelId="{90D98BFB-6B8B-EF43-91BB-A2EE39054139}" type="presParOf" srcId="{D0AD81D5-E27B-8142-BD21-8CB16C862E5E}" destId="{922BA6EB-FB0B-DF4E-ACF4-9DEFC498791B}" srcOrd="5" destOrd="0" presId="urn:microsoft.com/office/officeart/2008/layout/HorizontalMultiLevelHierarchy"/>
    <dgm:cxn modelId="{6508028E-46D0-3540-924E-E8185AF48EED}" type="presParOf" srcId="{922BA6EB-FB0B-DF4E-ACF4-9DEFC498791B}" destId="{A5F87840-46B2-3342-B8E2-D28DEA5E03A8}" srcOrd="0" destOrd="0" presId="urn:microsoft.com/office/officeart/2008/layout/HorizontalMultiLevelHierarchy"/>
    <dgm:cxn modelId="{A6B608A8-7888-9140-9005-1528C3EACA9D}" type="presParOf" srcId="{922BA6EB-FB0B-DF4E-ACF4-9DEFC498791B}" destId="{CE30990E-7A95-804B-B719-BB1924956466}" srcOrd="1" destOrd="0" presId="urn:microsoft.com/office/officeart/2008/layout/HorizontalMultiLevelHierarchy"/>
    <dgm:cxn modelId="{980C3DDD-92A3-4641-9C66-0304CF3999B1}" type="presParOf" srcId="{D0AD81D5-E27B-8142-BD21-8CB16C862E5E}" destId="{33404FBC-7BF5-2E48-8280-75DB817D0D86}" srcOrd="6" destOrd="0" presId="urn:microsoft.com/office/officeart/2008/layout/HorizontalMultiLevelHierarchy"/>
    <dgm:cxn modelId="{3B0BA6FA-8287-7141-8EC3-7F7ADF9F9987}" type="presParOf" srcId="{33404FBC-7BF5-2E48-8280-75DB817D0D86}" destId="{0E02A840-C089-1B4B-BA2B-B122F0CED3FD}" srcOrd="0" destOrd="0" presId="urn:microsoft.com/office/officeart/2008/layout/HorizontalMultiLevelHierarchy"/>
    <dgm:cxn modelId="{490B8DA9-0CDB-5B44-8C1A-C170A3A650C7}" type="presParOf" srcId="{D0AD81D5-E27B-8142-BD21-8CB16C862E5E}" destId="{14084A1A-94CA-C949-9585-D2DEDCE78418}" srcOrd="7" destOrd="0" presId="urn:microsoft.com/office/officeart/2008/layout/HorizontalMultiLevelHierarchy"/>
    <dgm:cxn modelId="{C520E1CD-C7C3-3740-BBBF-292033B341C1}" type="presParOf" srcId="{14084A1A-94CA-C949-9585-D2DEDCE78418}" destId="{5173565D-0CBE-C448-985E-FE9CAB22B64A}" srcOrd="0" destOrd="0" presId="urn:microsoft.com/office/officeart/2008/layout/HorizontalMultiLevelHierarchy"/>
    <dgm:cxn modelId="{2F5EBBDE-36A1-2F44-BB8D-938D97A7FC1C}" type="presParOf" srcId="{14084A1A-94CA-C949-9585-D2DEDCE78418}" destId="{93EFCA58-5FA1-7443-B057-DA9273E100B9}" srcOrd="1" destOrd="0" presId="urn:microsoft.com/office/officeart/2008/layout/HorizontalMultiLevelHierarchy"/>
    <dgm:cxn modelId="{8702D2DE-EA23-0E49-9437-BAD6537C0EBD}" type="presParOf" srcId="{D0AD81D5-E27B-8142-BD21-8CB16C862E5E}" destId="{FBE04FB2-A8DC-6648-AD69-5FB372CA51C4}" srcOrd="8" destOrd="0" presId="urn:microsoft.com/office/officeart/2008/layout/HorizontalMultiLevelHierarchy"/>
    <dgm:cxn modelId="{0D5D5DC7-4332-7844-B968-03F0E7B471B5}" type="presParOf" srcId="{FBE04FB2-A8DC-6648-AD69-5FB372CA51C4}" destId="{93165F40-CD7B-E74E-93AA-5842136E174E}" srcOrd="0" destOrd="0" presId="urn:microsoft.com/office/officeart/2008/layout/HorizontalMultiLevelHierarchy"/>
    <dgm:cxn modelId="{FC402D1D-6384-F048-BB09-D9F950AF12A1}" type="presParOf" srcId="{D0AD81D5-E27B-8142-BD21-8CB16C862E5E}" destId="{085B5284-A7E1-4142-AA0F-BD54A92F4B03}" srcOrd="9" destOrd="0" presId="urn:microsoft.com/office/officeart/2008/layout/HorizontalMultiLevelHierarchy"/>
    <dgm:cxn modelId="{12D38F0D-08BC-9A4A-8F44-A711ED3E7DF7}" type="presParOf" srcId="{085B5284-A7E1-4142-AA0F-BD54A92F4B03}" destId="{2884BBF7-3BFC-C74F-99DE-47D642646DA6}" srcOrd="0" destOrd="0" presId="urn:microsoft.com/office/officeart/2008/layout/HorizontalMultiLevelHierarchy"/>
    <dgm:cxn modelId="{7180FA08-E3E2-9040-8BF1-2E3C36A99033}" type="presParOf" srcId="{085B5284-A7E1-4142-AA0F-BD54A92F4B03}" destId="{56DC65F9-FBBD-6F43-B675-FCE11DB9E34D}" srcOrd="1" destOrd="0" presId="urn:microsoft.com/office/officeart/2008/layout/HorizontalMultiLevelHierarchy"/>
    <dgm:cxn modelId="{C3C2750C-DC8E-774A-BB4A-2A24302E38F1}" type="presParOf" srcId="{D0AD81D5-E27B-8142-BD21-8CB16C862E5E}" destId="{B1A52B81-EAFD-BA47-93D6-18EF8DEA612D}" srcOrd="10" destOrd="0" presId="urn:microsoft.com/office/officeart/2008/layout/HorizontalMultiLevelHierarchy"/>
    <dgm:cxn modelId="{4827BC14-BEC2-7040-A2F9-77DF348F6F06}" type="presParOf" srcId="{B1A52B81-EAFD-BA47-93D6-18EF8DEA612D}" destId="{D5F676EA-79EC-6540-8A7E-50DDDEC0095B}" srcOrd="0" destOrd="0" presId="urn:microsoft.com/office/officeart/2008/layout/HorizontalMultiLevelHierarchy"/>
    <dgm:cxn modelId="{0F1764E7-B761-C649-AD28-4DEC28B4FF56}" type="presParOf" srcId="{D0AD81D5-E27B-8142-BD21-8CB16C862E5E}" destId="{061D0C23-21FD-4A44-B8D0-64445046F8EE}" srcOrd="11" destOrd="0" presId="urn:microsoft.com/office/officeart/2008/layout/HorizontalMultiLevelHierarchy"/>
    <dgm:cxn modelId="{C6DA70D7-0296-A44A-86DE-2AA380B52124}" type="presParOf" srcId="{061D0C23-21FD-4A44-B8D0-64445046F8EE}" destId="{8592F006-FA5C-E34E-A5E3-0EAA08FFE2FD}" srcOrd="0" destOrd="0" presId="urn:microsoft.com/office/officeart/2008/layout/HorizontalMultiLevelHierarchy"/>
    <dgm:cxn modelId="{185641DC-C790-BE42-95A2-D9DE5EA94FB7}" type="presParOf" srcId="{061D0C23-21FD-4A44-B8D0-64445046F8EE}" destId="{577AAAFD-CAC9-C445-BC05-67E0662955F8}" srcOrd="1" destOrd="0" presId="urn:microsoft.com/office/officeart/2008/layout/HorizontalMultiLevelHierarchy"/>
    <dgm:cxn modelId="{324C7F6C-1FDC-5940-BE89-9288704FFF64}" type="presParOf" srcId="{577AAAFD-CAC9-C445-BC05-67E0662955F8}" destId="{F5A0674B-744E-334D-A2C6-664AA330ED2C}" srcOrd="0" destOrd="0" presId="urn:microsoft.com/office/officeart/2008/layout/HorizontalMultiLevelHierarchy"/>
    <dgm:cxn modelId="{85DB4E3C-B182-1B4F-9E81-576540B74530}" type="presParOf" srcId="{F5A0674B-744E-334D-A2C6-664AA330ED2C}" destId="{50AA4C18-0A25-334B-A02C-4C16E6761AE6}" srcOrd="0" destOrd="0" presId="urn:microsoft.com/office/officeart/2008/layout/HorizontalMultiLevelHierarchy"/>
    <dgm:cxn modelId="{A2E38250-D935-5841-980E-5904C64EB4D4}" type="presParOf" srcId="{577AAAFD-CAC9-C445-BC05-67E0662955F8}" destId="{3C51B931-09C5-D84C-A4DD-569945630AAE}" srcOrd="1" destOrd="0" presId="urn:microsoft.com/office/officeart/2008/layout/HorizontalMultiLevelHierarchy"/>
    <dgm:cxn modelId="{5D33CFE9-C6D7-7E47-9E87-4B0B01A9CDAC}" type="presParOf" srcId="{3C51B931-09C5-D84C-A4DD-569945630AAE}" destId="{980AF956-B7AB-2B4D-A6E6-C55E3B313896}" srcOrd="0" destOrd="0" presId="urn:microsoft.com/office/officeart/2008/layout/HorizontalMultiLevelHierarchy"/>
    <dgm:cxn modelId="{36A3BBCD-0A69-7042-B552-FF7B9DA47147}" type="presParOf" srcId="{3C51B931-09C5-D84C-A4DD-569945630AAE}" destId="{C5C0B12D-0492-DE4C-B4ED-15BC3D28AA4E}" srcOrd="1" destOrd="0" presId="urn:microsoft.com/office/officeart/2008/layout/HorizontalMultiLevelHierarchy"/>
    <dgm:cxn modelId="{C5FDD993-B278-614B-B7DA-7BF214114E60}" type="presParOf" srcId="{577AAAFD-CAC9-C445-BC05-67E0662955F8}" destId="{ED081236-ED1E-9942-A66C-E372B43CDE27}" srcOrd="2" destOrd="0" presId="urn:microsoft.com/office/officeart/2008/layout/HorizontalMultiLevelHierarchy"/>
    <dgm:cxn modelId="{F7252CEB-259A-F147-A6C7-D22A654544EC}" type="presParOf" srcId="{ED081236-ED1E-9942-A66C-E372B43CDE27}" destId="{56D6C17C-5182-C64D-A6FC-316585B3D3F8}" srcOrd="0" destOrd="0" presId="urn:microsoft.com/office/officeart/2008/layout/HorizontalMultiLevelHierarchy"/>
    <dgm:cxn modelId="{07566DE4-0B8B-B146-AEA5-6910AD478000}" type="presParOf" srcId="{577AAAFD-CAC9-C445-BC05-67E0662955F8}" destId="{CA88F828-B434-6C4D-8C75-50531DFE5FCA}" srcOrd="3" destOrd="0" presId="urn:microsoft.com/office/officeart/2008/layout/HorizontalMultiLevelHierarchy"/>
    <dgm:cxn modelId="{418A6796-BDE7-784E-891C-7BD3219D19B3}" type="presParOf" srcId="{CA88F828-B434-6C4D-8C75-50531DFE5FCA}" destId="{6C719A62-655B-9B47-999C-CABF9E8AEFFE}" srcOrd="0" destOrd="0" presId="urn:microsoft.com/office/officeart/2008/layout/HorizontalMultiLevelHierarchy"/>
    <dgm:cxn modelId="{3E5DF6E7-92E5-2B40-A975-3BA2E621E7BF}" type="presParOf" srcId="{CA88F828-B434-6C4D-8C75-50531DFE5FCA}" destId="{6A904A88-FFFD-F247-B319-8C907EB25491}" srcOrd="1" destOrd="0" presId="urn:microsoft.com/office/officeart/2008/layout/HorizontalMultiLevelHierarchy"/>
    <dgm:cxn modelId="{4CF0AC89-8672-ED49-B1F4-9F89AD3F6773}" type="presParOf" srcId="{577AAAFD-CAC9-C445-BC05-67E0662955F8}" destId="{4C109DD9-EECD-124C-AEA5-A5DDED04B35A}" srcOrd="4" destOrd="0" presId="urn:microsoft.com/office/officeart/2008/layout/HorizontalMultiLevelHierarchy"/>
    <dgm:cxn modelId="{33974A52-757D-0949-B1A8-9550EF874FE7}" type="presParOf" srcId="{4C109DD9-EECD-124C-AEA5-A5DDED04B35A}" destId="{7D1F1EC6-7A0B-304C-897A-2722480F37A8}" srcOrd="0" destOrd="0" presId="urn:microsoft.com/office/officeart/2008/layout/HorizontalMultiLevelHierarchy"/>
    <dgm:cxn modelId="{4375A4D7-DBC5-C344-9DE1-B0A061292E1E}" type="presParOf" srcId="{577AAAFD-CAC9-C445-BC05-67E0662955F8}" destId="{B6E51F45-C057-054A-B44C-C34714AF4358}" srcOrd="5" destOrd="0" presId="urn:microsoft.com/office/officeart/2008/layout/HorizontalMultiLevelHierarchy"/>
    <dgm:cxn modelId="{5C5AF3B2-BEE3-A04C-9770-3C5C66748ECC}" type="presParOf" srcId="{B6E51F45-C057-054A-B44C-C34714AF4358}" destId="{E7CD860C-D0B8-A748-84D3-D7D6E7378EE4}" srcOrd="0" destOrd="0" presId="urn:microsoft.com/office/officeart/2008/layout/HorizontalMultiLevelHierarchy"/>
    <dgm:cxn modelId="{021588AC-976E-354B-AD40-15744E8121ED}" type="presParOf" srcId="{B6E51F45-C057-054A-B44C-C34714AF4358}" destId="{019F350C-6862-E341-A2A4-15E004BB937C}" srcOrd="1" destOrd="0" presId="urn:microsoft.com/office/officeart/2008/layout/HorizontalMultiLevelHierarchy"/>
    <dgm:cxn modelId="{5E922317-F9CD-2446-A6A0-3C956897F249}" type="presParOf" srcId="{D0AD81D5-E27B-8142-BD21-8CB16C862E5E}" destId="{EDACBDEB-9F88-E14F-BC24-7E6353114F36}" srcOrd="12" destOrd="0" presId="urn:microsoft.com/office/officeart/2008/layout/HorizontalMultiLevelHierarchy"/>
    <dgm:cxn modelId="{99B3D134-DECD-BA42-AC7E-CA4BB75CBBD2}" type="presParOf" srcId="{EDACBDEB-9F88-E14F-BC24-7E6353114F36}" destId="{B46A8460-EA48-2841-9B16-A0E960B5A7E7}" srcOrd="0" destOrd="0" presId="urn:microsoft.com/office/officeart/2008/layout/HorizontalMultiLevelHierarchy"/>
    <dgm:cxn modelId="{B3446877-ABC0-9C4D-93EA-73371AF06811}" type="presParOf" srcId="{D0AD81D5-E27B-8142-BD21-8CB16C862E5E}" destId="{64C6D0B7-45C8-0B41-BB78-702EA3E67815}" srcOrd="13" destOrd="0" presId="urn:microsoft.com/office/officeart/2008/layout/HorizontalMultiLevelHierarchy"/>
    <dgm:cxn modelId="{660F8F6C-0062-C843-87E4-AD9A95E8F901}" type="presParOf" srcId="{64C6D0B7-45C8-0B41-BB78-702EA3E67815}" destId="{78B6BB46-AAC3-E843-AF91-10A032EBA24F}" srcOrd="0" destOrd="0" presId="urn:microsoft.com/office/officeart/2008/layout/HorizontalMultiLevelHierarchy"/>
    <dgm:cxn modelId="{FC2A4A14-550C-DB4F-9C6C-9992BFA05B89}" type="presParOf" srcId="{64C6D0B7-45C8-0B41-BB78-702EA3E67815}" destId="{E4851B12-4C65-4B40-AED5-A2628B42BD15}" srcOrd="1" destOrd="0" presId="urn:microsoft.com/office/officeart/2008/layout/HorizontalMultiLevelHierarchy"/>
    <dgm:cxn modelId="{032AD2A0-817F-2347-AABA-1241F2AF1701}" type="presParOf" srcId="{F84DD725-4D20-4747-9F1B-A69F1B2039D6}" destId="{3313CB58-5783-594C-AE59-B2926EE0BDC5}" srcOrd="2" destOrd="0" presId="urn:microsoft.com/office/officeart/2008/layout/HorizontalMultiLevelHierarchy"/>
    <dgm:cxn modelId="{D405C0F7-4B75-0A48-8510-895D58111E76}" type="presParOf" srcId="{3313CB58-5783-594C-AE59-B2926EE0BDC5}" destId="{1EED6252-D639-3C49-9CF3-F94877319924}" srcOrd="0" destOrd="0" presId="urn:microsoft.com/office/officeart/2008/layout/HorizontalMultiLevelHierarchy"/>
    <dgm:cxn modelId="{BBEC98F2-4CB5-8443-9017-9A273A1D495D}" type="presParOf" srcId="{F84DD725-4D20-4747-9F1B-A69F1B2039D6}" destId="{4CCE7BE0-2C21-2C4F-B09A-6E7E54AD8C7F}" srcOrd="3" destOrd="0" presId="urn:microsoft.com/office/officeart/2008/layout/HorizontalMultiLevelHierarchy"/>
    <dgm:cxn modelId="{A5579CDB-625E-CE42-A664-23C1DED538BA}" type="presParOf" srcId="{4CCE7BE0-2C21-2C4F-B09A-6E7E54AD8C7F}" destId="{E0977BAD-D2FC-8B45-8D57-6E22AE7C436A}" srcOrd="0" destOrd="0" presId="urn:microsoft.com/office/officeart/2008/layout/HorizontalMultiLevelHierarchy"/>
    <dgm:cxn modelId="{BF9ABE11-B99D-8740-AEE9-437D12A214CC}" type="presParOf" srcId="{4CCE7BE0-2C21-2C4F-B09A-6E7E54AD8C7F}" destId="{4327B134-CEF0-904A-9535-A0D45D8AEDE7}" srcOrd="1" destOrd="0" presId="urn:microsoft.com/office/officeart/2008/layout/HorizontalMultiLevelHierarchy"/>
    <dgm:cxn modelId="{CBCFDD14-840C-4E45-ADC5-9EF3BC940DC4}" type="presParOf" srcId="{F84DD725-4D20-4747-9F1B-A69F1B2039D6}" destId="{1A557212-912D-E04E-8A23-8D8D41E2DB3F}" srcOrd="4" destOrd="0" presId="urn:microsoft.com/office/officeart/2008/layout/HorizontalMultiLevelHierarchy"/>
    <dgm:cxn modelId="{595358EF-C0AB-9045-B1E6-4401E7E3D7C7}" type="presParOf" srcId="{1A557212-912D-E04E-8A23-8D8D41E2DB3F}" destId="{0F00B0AD-F0C9-0F42-B2F7-C0B8BABCE2ED}" srcOrd="0" destOrd="0" presId="urn:microsoft.com/office/officeart/2008/layout/HorizontalMultiLevelHierarchy"/>
    <dgm:cxn modelId="{8307F6D1-9287-5C42-824A-28AE1D6230BF}" type="presParOf" srcId="{F84DD725-4D20-4747-9F1B-A69F1B2039D6}" destId="{543A1AA0-E3B4-9841-8973-398BCE6F028C}" srcOrd="5" destOrd="0" presId="urn:microsoft.com/office/officeart/2008/layout/HorizontalMultiLevelHierarchy"/>
    <dgm:cxn modelId="{81E4882E-4C3F-1842-B6FB-7EAE44840C2B}" type="presParOf" srcId="{543A1AA0-E3B4-9841-8973-398BCE6F028C}" destId="{EB1995CB-128A-9E42-9364-DF13F0F9CD1C}" srcOrd="0" destOrd="0" presId="urn:microsoft.com/office/officeart/2008/layout/HorizontalMultiLevelHierarchy"/>
    <dgm:cxn modelId="{EBE34AE0-8EF8-4842-B42B-CCE07CDDA287}" type="presParOf" srcId="{543A1AA0-E3B4-9841-8973-398BCE6F028C}" destId="{9078B9F6-DF35-AD4E-9654-8D31F4CCC14F}" srcOrd="1" destOrd="0" presId="urn:microsoft.com/office/officeart/2008/layout/HorizontalMultiLevelHierarchy"/>
    <dgm:cxn modelId="{C2859707-0128-4341-975E-5C8AF2F0A6A7}" type="presParOf" srcId="{F84DD725-4D20-4747-9F1B-A69F1B2039D6}" destId="{7A495FDE-1A79-F74C-8199-88CA59E902D0}" srcOrd="6" destOrd="0" presId="urn:microsoft.com/office/officeart/2008/layout/HorizontalMultiLevelHierarchy"/>
    <dgm:cxn modelId="{A7AC6679-A63C-5945-9D7F-44CD5D011814}" type="presParOf" srcId="{7A495FDE-1A79-F74C-8199-88CA59E902D0}" destId="{4B6E22A3-55C5-254B-8CC5-8C95A9096E2E}" srcOrd="0" destOrd="0" presId="urn:microsoft.com/office/officeart/2008/layout/HorizontalMultiLevelHierarchy"/>
    <dgm:cxn modelId="{33D4A86A-ADC2-C045-A2E9-644F5C63FC0E}" type="presParOf" srcId="{F84DD725-4D20-4747-9F1B-A69F1B2039D6}" destId="{19C0F574-1639-0B43-9062-B3E2D10F9FB0}" srcOrd="7" destOrd="0" presId="urn:microsoft.com/office/officeart/2008/layout/HorizontalMultiLevelHierarchy"/>
    <dgm:cxn modelId="{EA243EE6-6461-794C-AA8F-41913E5DD03B}" type="presParOf" srcId="{19C0F574-1639-0B43-9062-B3E2D10F9FB0}" destId="{AEA661C4-65EA-964C-B0D6-216635E4A930}" srcOrd="0" destOrd="0" presId="urn:microsoft.com/office/officeart/2008/layout/HorizontalMultiLevelHierarchy"/>
    <dgm:cxn modelId="{7AD7EC35-5441-494B-8A3D-B1EDD4AA3772}" type="presParOf" srcId="{19C0F574-1639-0B43-9062-B3E2D10F9FB0}" destId="{388EC444-4946-CF44-92B9-16ACC86791BF}" srcOrd="1" destOrd="0" presId="urn:microsoft.com/office/officeart/2008/layout/HorizontalMultiLevelHierarchy"/>
    <dgm:cxn modelId="{5689ADAC-1EB7-E841-8E94-98816C3BD048}" type="presParOf" srcId="{F84DD725-4D20-4747-9F1B-A69F1B2039D6}" destId="{35979671-6570-004C-925A-46637279FCDF}" srcOrd="8" destOrd="0" presId="urn:microsoft.com/office/officeart/2008/layout/HorizontalMultiLevelHierarchy"/>
    <dgm:cxn modelId="{DB56BB9C-5415-A141-B163-1FC760B43661}" type="presParOf" srcId="{35979671-6570-004C-925A-46637279FCDF}" destId="{C5C9B53D-1B84-FD47-B404-F030CEFAE87E}" srcOrd="0" destOrd="0" presId="urn:microsoft.com/office/officeart/2008/layout/HorizontalMultiLevelHierarchy"/>
    <dgm:cxn modelId="{552E5C3F-4357-4C49-94D1-F660C9F77780}" type="presParOf" srcId="{F84DD725-4D20-4747-9F1B-A69F1B2039D6}" destId="{957EA4A8-901D-7D4D-8F55-BBBB85087C5C}" srcOrd="9" destOrd="0" presId="urn:microsoft.com/office/officeart/2008/layout/HorizontalMultiLevelHierarchy"/>
    <dgm:cxn modelId="{0A6107D8-C3FE-3F40-9B88-716320F87FF7}" type="presParOf" srcId="{957EA4A8-901D-7D4D-8F55-BBBB85087C5C}" destId="{06EC923B-DE33-864A-8C10-B041D063A332}" srcOrd="0" destOrd="0" presId="urn:microsoft.com/office/officeart/2008/layout/HorizontalMultiLevelHierarchy"/>
    <dgm:cxn modelId="{60CF0F9D-27DA-D54E-BE6A-803C74C6DB7C}" type="presParOf" srcId="{957EA4A8-901D-7D4D-8F55-BBBB85087C5C}" destId="{4131B8C2-C601-5748-A923-F49576FECE56}" srcOrd="1" destOrd="0" presId="urn:microsoft.com/office/officeart/2008/layout/HorizontalMultiLevelHierarchy"/>
    <dgm:cxn modelId="{85F70ACF-7A96-3B4C-947F-3696BE460C6D}" type="presParOf" srcId="{4131B8C2-C601-5748-A923-F49576FECE56}" destId="{01969590-AAFD-7547-AEE2-CD35933455D1}" srcOrd="0" destOrd="0" presId="urn:microsoft.com/office/officeart/2008/layout/HorizontalMultiLevelHierarchy"/>
    <dgm:cxn modelId="{0961A90D-3CDA-A641-BCD4-841BB84D927E}" type="presParOf" srcId="{01969590-AAFD-7547-AEE2-CD35933455D1}" destId="{6D77ED93-2330-EF49-BF40-290D2707315E}" srcOrd="0" destOrd="0" presId="urn:microsoft.com/office/officeart/2008/layout/HorizontalMultiLevelHierarchy"/>
    <dgm:cxn modelId="{D7C6B5FA-7F05-C544-83C3-42BD25DA2D54}" type="presParOf" srcId="{4131B8C2-C601-5748-A923-F49576FECE56}" destId="{B4B96BED-E731-CB4D-A194-3BC67004A5BE}" srcOrd="1" destOrd="0" presId="urn:microsoft.com/office/officeart/2008/layout/HorizontalMultiLevelHierarchy"/>
    <dgm:cxn modelId="{ED453820-C310-5444-92FF-37151E0D9D4B}" type="presParOf" srcId="{B4B96BED-E731-CB4D-A194-3BC67004A5BE}" destId="{36A4A0F0-BBAD-194B-A45D-75A17E4F23DA}" srcOrd="0" destOrd="0" presId="urn:microsoft.com/office/officeart/2008/layout/HorizontalMultiLevelHierarchy"/>
    <dgm:cxn modelId="{AD4DFBD4-F773-E543-AD01-3629E26358F4}" type="presParOf" srcId="{B4B96BED-E731-CB4D-A194-3BC67004A5BE}" destId="{B9C92971-D144-0849-97F5-7C1D9336979E}" srcOrd="1" destOrd="0" presId="urn:microsoft.com/office/officeart/2008/layout/HorizontalMultiLevelHierarchy"/>
    <dgm:cxn modelId="{E12E4B2C-38C1-394D-8C36-670ACA562262}" type="presParOf" srcId="{4131B8C2-C601-5748-A923-F49576FECE56}" destId="{621CB90F-1688-A049-B288-E5CC88169B9E}" srcOrd="2" destOrd="0" presId="urn:microsoft.com/office/officeart/2008/layout/HorizontalMultiLevelHierarchy"/>
    <dgm:cxn modelId="{5FE7EFA3-B706-DC44-92DF-8479CB9E59A8}" type="presParOf" srcId="{621CB90F-1688-A049-B288-E5CC88169B9E}" destId="{C7F10962-C0A2-5C42-A367-FC3A4872925E}" srcOrd="0" destOrd="0" presId="urn:microsoft.com/office/officeart/2008/layout/HorizontalMultiLevelHierarchy"/>
    <dgm:cxn modelId="{E574C0FE-2B3C-294A-8404-03CBE30DF72C}" type="presParOf" srcId="{4131B8C2-C601-5748-A923-F49576FECE56}" destId="{BC1EBD86-6AE6-8F4C-8373-4A2D42C9105F}" srcOrd="3" destOrd="0" presId="urn:microsoft.com/office/officeart/2008/layout/HorizontalMultiLevelHierarchy"/>
    <dgm:cxn modelId="{959BD4D9-98FE-CD46-AE8B-C263DD0A058D}" type="presParOf" srcId="{BC1EBD86-6AE6-8F4C-8373-4A2D42C9105F}" destId="{C2D64CCE-E834-3740-89A1-C5AD868BEBC6}" srcOrd="0" destOrd="0" presId="urn:microsoft.com/office/officeart/2008/layout/HorizontalMultiLevelHierarchy"/>
    <dgm:cxn modelId="{57CD02DF-9C90-944B-8F2C-910708EACE72}" type="presParOf" srcId="{BC1EBD86-6AE6-8F4C-8373-4A2D42C9105F}" destId="{5D7204D4-A834-2142-AB3D-4446FFA1CEEC}" srcOrd="1" destOrd="0" presId="urn:microsoft.com/office/officeart/2008/layout/HorizontalMultiLevelHierarchy"/>
    <dgm:cxn modelId="{A9DC9DFA-DD57-E14A-B6C5-BCB5E40D0E2D}" type="presParOf" srcId="{5D7204D4-A834-2142-AB3D-4446FFA1CEEC}" destId="{AC669B4B-5EE9-1C40-98D9-F3D6F6637901}" srcOrd="0" destOrd="0" presId="urn:microsoft.com/office/officeart/2008/layout/HorizontalMultiLevelHierarchy"/>
    <dgm:cxn modelId="{2FDCFAB9-65F8-A64D-A465-70D73AD46D69}" type="presParOf" srcId="{AC669B4B-5EE9-1C40-98D9-F3D6F6637901}" destId="{4BA7A46C-1EA7-8545-8A61-06B640D9033A}" srcOrd="0" destOrd="0" presId="urn:microsoft.com/office/officeart/2008/layout/HorizontalMultiLevelHierarchy"/>
    <dgm:cxn modelId="{36775230-A4AB-ED4F-9871-F17DAB26C00D}" type="presParOf" srcId="{5D7204D4-A834-2142-AB3D-4446FFA1CEEC}" destId="{6C3E190F-9574-BD4D-83A0-5D4AA7FB6014}" srcOrd="1" destOrd="0" presId="urn:microsoft.com/office/officeart/2008/layout/HorizontalMultiLevelHierarchy"/>
    <dgm:cxn modelId="{320BA7BA-F09E-6E42-A6BD-103E3438CF60}" type="presParOf" srcId="{6C3E190F-9574-BD4D-83A0-5D4AA7FB6014}" destId="{74CDB740-174C-9649-8922-62AE28EE0DB8}" srcOrd="0" destOrd="0" presId="urn:microsoft.com/office/officeart/2008/layout/HorizontalMultiLevelHierarchy"/>
    <dgm:cxn modelId="{4BA17122-95E3-944D-A92B-F9187A85548E}" type="presParOf" srcId="{6C3E190F-9574-BD4D-83A0-5D4AA7FB6014}" destId="{2FEC9212-FD50-AF42-B3FC-62A1A4C87323}" srcOrd="1" destOrd="0" presId="urn:microsoft.com/office/officeart/2008/layout/HorizontalMultiLevelHierarchy"/>
    <dgm:cxn modelId="{A640FDBC-E7F6-814A-AE56-0B8B2F4E1630}" type="presParOf" srcId="{5D7204D4-A834-2142-AB3D-4446FFA1CEEC}" destId="{879BF74B-057D-AA46-8D57-6AE7D73AD231}" srcOrd="2" destOrd="0" presId="urn:microsoft.com/office/officeart/2008/layout/HorizontalMultiLevelHierarchy"/>
    <dgm:cxn modelId="{B7A7171F-A0BB-854C-B4C4-0FBD23F1843E}" type="presParOf" srcId="{879BF74B-057D-AA46-8D57-6AE7D73AD231}" destId="{90F3A3A3-93D5-5542-92C4-601FCB2346AC}" srcOrd="0" destOrd="0" presId="urn:microsoft.com/office/officeart/2008/layout/HorizontalMultiLevelHierarchy"/>
    <dgm:cxn modelId="{AA849D45-4F97-0844-9E60-7700096934CC}" type="presParOf" srcId="{5D7204D4-A834-2142-AB3D-4446FFA1CEEC}" destId="{AF1E2271-645D-EE4B-BEDD-6DB4533ACDCB}" srcOrd="3" destOrd="0" presId="urn:microsoft.com/office/officeart/2008/layout/HorizontalMultiLevelHierarchy"/>
    <dgm:cxn modelId="{21F2F756-9F7F-394D-85B5-4E574F20A362}" type="presParOf" srcId="{AF1E2271-645D-EE4B-BEDD-6DB4533ACDCB}" destId="{FA90D331-AE5F-7340-B51B-77D9EC26CAD3}" srcOrd="0" destOrd="0" presId="urn:microsoft.com/office/officeart/2008/layout/HorizontalMultiLevelHierarchy"/>
    <dgm:cxn modelId="{E57500B4-4FBD-1841-A57D-8C6ACFE5ECA8}" type="presParOf" srcId="{AF1E2271-645D-EE4B-BEDD-6DB4533ACDCB}" destId="{D5AF2367-5114-3D40-A451-8A661CAE2BB2}" srcOrd="1" destOrd="0" presId="urn:microsoft.com/office/officeart/2008/layout/HorizontalMultiLevelHierarchy"/>
    <dgm:cxn modelId="{7BB99E5D-8F6F-0348-B6F2-3E6BF49E12EA}" type="presParOf" srcId="{5D7204D4-A834-2142-AB3D-4446FFA1CEEC}" destId="{10EE7151-4D1A-E64B-A97F-135638562757}" srcOrd="4" destOrd="0" presId="urn:microsoft.com/office/officeart/2008/layout/HorizontalMultiLevelHierarchy"/>
    <dgm:cxn modelId="{AE6B83DD-E567-A24C-B711-5B07D4C88995}" type="presParOf" srcId="{10EE7151-4D1A-E64B-A97F-135638562757}" destId="{1F0A9034-B109-6440-8E67-9ED562DFBE4F}" srcOrd="0" destOrd="0" presId="urn:microsoft.com/office/officeart/2008/layout/HorizontalMultiLevelHierarchy"/>
    <dgm:cxn modelId="{790BEAD6-DF7B-C743-8A7C-41232AAE8F70}" type="presParOf" srcId="{5D7204D4-A834-2142-AB3D-4446FFA1CEEC}" destId="{04F897C8-C968-7545-A56E-6EBE7784AD93}" srcOrd="5" destOrd="0" presId="urn:microsoft.com/office/officeart/2008/layout/HorizontalMultiLevelHierarchy"/>
    <dgm:cxn modelId="{3C1C0C50-E3A3-214E-956E-D3420448D495}" type="presParOf" srcId="{04F897C8-C968-7545-A56E-6EBE7784AD93}" destId="{CE363090-8292-564A-BB5A-624198757BD5}" srcOrd="0" destOrd="0" presId="urn:microsoft.com/office/officeart/2008/layout/HorizontalMultiLevelHierarchy"/>
    <dgm:cxn modelId="{C472CF02-EB21-AE41-BAFD-B82471179B92}" type="presParOf" srcId="{04F897C8-C968-7545-A56E-6EBE7784AD93}" destId="{29B5D81C-E685-0648-854B-714C7BB0AEC0}" srcOrd="1" destOrd="0" presId="urn:microsoft.com/office/officeart/2008/layout/HorizontalMultiLevelHierarchy"/>
    <dgm:cxn modelId="{FBBB6640-0F14-7F4B-A10A-6B5CF001A055}" type="presParOf" srcId="{4131B8C2-C601-5748-A923-F49576FECE56}" destId="{B63E3AD0-50A3-E74A-9B1D-5C0250EE1BD4}" srcOrd="4" destOrd="0" presId="urn:microsoft.com/office/officeart/2008/layout/HorizontalMultiLevelHierarchy"/>
    <dgm:cxn modelId="{91DB7F16-4A28-DF41-AB38-8071E96B63F4}" type="presParOf" srcId="{B63E3AD0-50A3-E74A-9B1D-5C0250EE1BD4}" destId="{864EE4D9-61E5-D547-94F8-3641BF22C06A}" srcOrd="0" destOrd="0" presId="urn:microsoft.com/office/officeart/2008/layout/HorizontalMultiLevelHierarchy"/>
    <dgm:cxn modelId="{77304E25-AFF5-6147-A166-4052F143EC01}" type="presParOf" srcId="{4131B8C2-C601-5748-A923-F49576FECE56}" destId="{2D51515C-56EF-C347-B7FB-275366667F23}" srcOrd="5" destOrd="0" presId="urn:microsoft.com/office/officeart/2008/layout/HorizontalMultiLevelHierarchy"/>
    <dgm:cxn modelId="{41984F3F-64DD-BB43-968D-C5C259ED09DE}" type="presParOf" srcId="{2D51515C-56EF-C347-B7FB-275366667F23}" destId="{44C6FEE3-DF2C-9B44-96FC-A43A92634E33}" srcOrd="0" destOrd="0" presId="urn:microsoft.com/office/officeart/2008/layout/HorizontalMultiLevelHierarchy"/>
    <dgm:cxn modelId="{AE1E776C-DB43-FE4E-8431-BB8E099ED06A}" type="presParOf" srcId="{2D51515C-56EF-C347-B7FB-275366667F23}" destId="{93A0AD45-E3FB-084D-9ACA-F82D751DD6E8}" srcOrd="1" destOrd="0" presId="urn:microsoft.com/office/officeart/2008/layout/HorizontalMultiLevelHierarchy"/>
    <dgm:cxn modelId="{22B4F978-EAB3-F64E-AF54-6493F8FF2F31}" type="presParOf" srcId="{4131B8C2-C601-5748-A923-F49576FECE56}" destId="{F0289316-31B6-D341-AE8B-5A932FC75EA2}" srcOrd="6" destOrd="0" presId="urn:microsoft.com/office/officeart/2008/layout/HorizontalMultiLevelHierarchy"/>
    <dgm:cxn modelId="{F22306E3-5903-8D4F-8E67-0706F7425A63}" type="presParOf" srcId="{F0289316-31B6-D341-AE8B-5A932FC75EA2}" destId="{D9A068A3-D163-3E42-8978-7B33D84ED254}" srcOrd="0" destOrd="0" presId="urn:microsoft.com/office/officeart/2008/layout/HorizontalMultiLevelHierarchy"/>
    <dgm:cxn modelId="{157DB7E0-8BB2-E04A-9BAF-49A975E80508}" type="presParOf" srcId="{4131B8C2-C601-5748-A923-F49576FECE56}" destId="{96003544-3CD4-6F41-960A-FC67AD52E856}" srcOrd="7" destOrd="0" presId="urn:microsoft.com/office/officeart/2008/layout/HorizontalMultiLevelHierarchy"/>
    <dgm:cxn modelId="{39F6CA79-B8FF-AC46-B78C-C164EB5D279D}" type="presParOf" srcId="{96003544-3CD4-6F41-960A-FC67AD52E856}" destId="{C38C527E-3D38-AD47-BF8D-79990ABE8C44}" srcOrd="0" destOrd="0" presId="urn:microsoft.com/office/officeart/2008/layout/HorizontalMultiLevelHierarchy"/>
    <dgm:cxn modelId="{6CC1345D-B855-D548-A658-AA943F65C251}" type="presParOf" srcId="{96003544-3CD4-6F41-960A-FC67AD52E856}" destId="{62977203-AEF3-B84C-9911-35111AC41FE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B407D9-96A8-834B-A230-42625E472E81}">
      <dsp:nvSpPr>
        <dsp:cNvPr id="0" name=""/>
        <dsp:cNvSpPr/>
      </dsp:nvSpPr>
      <dsp:spPr>
        <a:xfrm>
          <a:off x="0" y="3044692"/>
          <a:ext cx="3266658" cy="66610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Fit tracks</a:t>
          </a:r>
        </a:p>
      </dsp:txBody>
      <dsp:txXfrm>
        <a:off x="0" y="3044692"/>
        <a:ext cx="3266658" cy="359696"/>
      </dsp:txXfrm>
    </dsp:sp>
    <dsp:sp modelId="{36FECA9A-4AA5-694E-BDAE-8077699A0078}">
      <dsp:nvSpPr>
        <dsp:cNvPr id="0" name=""/>
        <dsp:cNvSpPr/>
      </dsp:nvSpPr>
      <dsp:spPr>
        <a:xfrm>
          <a:off x="0" y="3391066"/>
          <a:ext cx="3266658" cy="306407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GB" sz="1800" i="1" kern="1200" dirty="0" smtClean="0">
                  <a:latin typeface="Cambria Math" panose="02040503050406030204" pitchFamily="18" charset="0"/>
                </a:rPr>
                <m:t>~ </m:t>
              </m:r>
              <m:r>
                <a:rPr lang="en-GB" sz="1800" b="0" i="1" kern="1200" dirty="0" smtClean="0">
                  <a:latin typeface="Cambria Math" panose="02040503050406030204" pitchFamily="18" charset="0"/>
                </a:rPr>
                <m:t>4</m:t>
              </m:r>
            </m:oMath>
          </a14:m>
          <a:r>
            <a:rPr lang="en-GB" sz="1800" kern="1200" dirty="0"/>
            <a:t> Minutes</a:t>
          </a:r>
        </a:p>
      </dsp:txBody>
      <dsp:txXfrm>
        <a:off x="0" y="3391066"/>
        <a:ext cx="3266658" cy="306407"/>
      </dsp:txXfrm>
    </dsp:sp>
    <dsp:sp modelId="{967EB7D7-424C-BD49-BC4A-A3D9E680CB36}">
      <dsp:nvSpPr>
        <dsp:cNvPr id="0" name=""/>
        <dsp:cNvSpPr/>
      </dsp:nvSpPr>
      <dsp:spPr>
        <a:xfrm rot="10800000">
          <a:off x="0" y="2030215"/>
          <a:ext cx="3266658" cy="1024468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Match events</a:t>
          </a:r>
          <a:endParaRPr lang="en-GB" sz="1600" kern="1200" dirty="0"/>
        </a:p>
      </dsp:txBody>
      <dsp:txXfrm rot="-10800000">
        <a:off x="0" y="2030215"/>
        <a:ext cx="3266658" cy="359588"/>
      </dsp:txXfrm>
    </dsp:sp>
    <dsp:sp modelId="{D2A53218-5166-0C4A-BD12-5B1945380033}">
      <dsp:nvSpPr>
        <dsp:cNvPr id="0" name=""/>
        <dsp:cNvSpPr/>
      </dsp:nvSpPr>
      <dsp:spPr>
        <a:xfrm>
          <a:off x="0" y="2389804"/>
          <a:ext cx="3266658" cy="30631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US" sz="1800" i="1" kern="1200" smtClean="0">
                  <a:latin typeface="Cambria Math" panose="02040503050406030204" pitchFamily="18" charset="0"/>
                </a:rPr>
                <m:t>~ </m:t>
              </m:r>
              <m:r>
                <a:rPr lang="en-GB" sz="1800" b="0" i="1" kern="1200" smtClean="0">
                  <a:latin typeface="Cambria Math" panose="02040503050406030204" pitchFamily="18" charset="0"/>
                </a:rPr>
                <m:t>30</m:t>
              </m:r>
            </m:oMath>
          </a14:m>
          <a:r>
            <a:rPr lang="en-GB" sz="1800" kern="1200" dirty="0"/>
            <a:t> Seconds</a:t>
          </a:r>
        </a:p>
      </dsp:txBody>
      <dsp:txXfrm>
        <a:off x="0" y="2389804"/>
        <a:ext cx="3266658" cy="306316"/>
      </dsp:txXfrm>
    </dsp:sp>
    <dsp:sp modelId="{1D77ADF8-5E79-5B4A-9FDA-F29493845C1E}">
      <dsp:nvSpPr>
        <dsp:cNvPr id="0" name=""/>
        <dsp:cNvSpPr/>
      </dsp:nvSpPr>
      <dsp:spPr>
        <a:xfrm rot="10800000">
          <a:off x="0" y="1015738"/>
          <a:ext cx="3266658" cy="1024468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Load light file</a:t>
          </a:r>
          <a:endParaRPr lang="en-GB" sz="1800" kern="1200" dirty="0"/>
        </a:p>
      </dsp:txBody>
      <dsp:txXfrm rot="-10800000">
        <a:off x="0" y="1015738"/>
        <a:ext cx="3266658" cy="359588"/>
      </dsp:txXfrm>
    </dsp:sp>
    <dsp:sp modelId="{24FADCCC-D0CC-A14C-953F-ED25C5FC2DB5}">
      <dsp:nvSpPr>
        <dsp:cNvPr id="0" name=""/>
        <dsp:cNvSpPr/>
      </dsp:nvSpPr>
      <dsp:spPr>
        <a:xfrm>
          <a:off x="0" y="1375327"/>
          <a:ext cx="1633329" cy="30631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Filter SiPMs</a:t>
          </a:r>
          <a:endParaRPr lang="en-GB" sz="1800" kern="1200"/>
        </a:p>
      </dsp:txBody>
      <dsp:txXfrm>
        <a:off x="0" y="1375327"/>
        <a:ext cx="1633329" cy="306316"/>
      </dsp:txXfrm>
    </dsp:sp>
    <dsp:sp modelId="{E0F661D6-54B1-344C-8901-03AB10FEDD2F}">
      <dsp:nvSpPr>
        <dsp:cNvPr id="0" name=""/>
        <dsp:cNvSpPr/>
      </dsp:nvSpPr>
      <dsp:spPr>
        <a:xfrm>
          <a:off x="1633329" y="1375327"/>
          <a:ext cx="1633329" cy="30631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GB" sz="1800" b="0" i="1" kern="1200" smtClean="0">
                  <a:latin typeface="Cambria Math" panose="02040503050406030204" pitchFamily="18" charset="0"/>
                </a:rPr>
                <m:t>~ 7</m:t>
              </m:r>
            </m:oMath>
          </a14:m>
          <a:r>
            <a:rPr lang="en-US" sz="1800" kern="1200" dirty="0"/>
            <a:t> Minutes</a:t>
          </a:r>
          <a:endParaRPr lang="en-GB" sz="1800" kern="1200" dirty="0"/>
        </a:p>
      </dsp:txBody>
      <dsp:txXfrm>
        <a:off x="1633329" y="1375327"/>
        <a:ext cx="1633329" cy="306316"/>
      </dsp:txXfrm>
    </dsp:sp>
    <dsp:sp modelId="{0C462E9E-2268-C54B-A3A3-0E51D3DF846F}">
      <dsp:nvSpPr>
        <dsp:cNvPr id="0" name=""/>
        <dsp:cNvSpPr/>
      </dsp:nvSpPr>
      <dsp:spPr>
        <a:xfrm rot="10800000">
          <a:off x="0" y="1261"/>
          <a:ext cx="3266658" cy="1024468"/>
        </a:xfrm>
        <a:prstGeom prst="upArrowCallou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Load charge file </a:t>
          </a:r>
          <a:endParaRPr lang="en-GB" sz="1800" kern="1200" dirty="0"/>
        </a:p>
      </dsp:txBody>
      <dsp:txXfrm rot="-10800000">
        <a:off x="0" y="1261"/>
        <a:ext cx="3266658" cy="359588"/>
      </dsp:txXfrm>
    </dsp:sp>
    <dsp:sp modelId="{B06BF2E9-449A-054A-A193-495113AAAC0C}">
      <dsp:nvSpPr>
        <dsp:cNvPr id="0" name=""/>
        <dsp:cNvSpPr/>
      </dsp:nvSpPr>
      <dsp:spPr>
        <a:xfrm>
          <a:off x="0" y="360850"/>
          <a:ext cx="1633329" cy="30631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Filter events</a:t>
          </a:r>
          <a:endParaRPr lang="en-GB" sz="1800" kern="1200" dirty="0"/>
        </a:p>
      </dsp:txBody>
      <dsp:txXfrm>
        <a:off x="0" y="360850"/>
        <a:ext cx="1633329" cy="306316"/>
      </dsp:txXfrm>
    </dsp:sp>
    <dsp:sp modelId="{33AB8161-E8AF-BB40-9C02-92744A29C2D4}">
      <dsp:nvSpPr>
        <dsp:cNvPr id="0" name=""/>
        <dsp:cNvSpPr/>
      </dsp:nvSpPr>
      <dsp:spPr>
        <a:xfrm>
          <a:off x="1633329" y="360850"/>
          <a:ext cx="1633329" cy="306316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 xmlns:m="http://schemas.openxmlformats.org/officeDocument/2006/math">
              <m:r>
                <a:rPr lang="en-US" sz="1800" i="1" kern="1200" smtClean="0">
                  <a:latin typeface="Cambria Math" panose="02040503050406030204" pitchFamily="18" charset="0"/>
                </a:rPr>
                <m:t>~ </m:t>
              </m:r>
              <m:r>
                <a:rPr lang="en-GB" sz="1800" b="0" i="1" kern="1200" smtClean="0">
                  <a:latin typeface="Cambria Math" panose="02040503050406030204" pitchFamily="18" charset="0"/>
                </a:rPr>
                <m:t>3</m:t>
              </m:r>
              <m:r>
                <a:rPr lang="en-US" sz="1800" i="1" kern="1200" smtClean="0">
                  <a:latin typeface="Cambria Math" panose="02040503050406030204" pitchFamily="18" charset="0"/>
                </a:rPr>
                <m:t>0 </m:t>
              </m:r>
            </m:oMath>
          </a14:m>
          <a:r>
            <a:rPr lang="en-US" sz="1800" kern="1200" dirty="0"/>
            <a:t>seconds</a:t>
          </a:r>
          <a:endParaRPr lang="en-GB" sz="1800" kern="1200" dirty="0"/>
        </a:p>
      </dsp:txBody>
      <dsp:txXfrm>
        <a:off x="1633329" y="360850"/>
        <a:ext cx="1633329" cy="3063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289316-31B6-D341-AE8B-5A932FC75EA2}">
      <dsp:nvSpPr>
        <dsp:cNvPr id="0" name=""/>
        <dsp:cNvSpPr/>
      </dsp:nvSpPr>
      <dsp:spPr>
        <a:xfrm>
          <a:off x="1792489" y="4219971"/>
          <a:ext cx="237558" cy="678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678998"/>
              </a:lnTo>
              <a:lnTo>
                <a:pt x="237558" y="67899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893285" y="4541486"/>
        <a:ext cx="35967" cy="35967"/>
      </dsp:txXfrm>
    </dsp:sp>
    <dsp:sp modelId="{B63E3AD0-50A3-E74A-9B1D-5C0250EE1BD4}">
      <dsp:nvSpPr>
        <dsp:cNvPr id="0" name=""/>
        <dsp:cNvSpPr/>
      </dsp:nvSpPr>
      <dsp:spPr>
        <a:xfrm>
          <a:off x="1792489" y="4219971"/>
          <a:ext cx="237558" cy="226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226332"/>
              </a:lnTo>
              <a:lnTo>
                <a:pt x="237558" y="22633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903066" y="4324935"/>
        <a:ext cx="16405" cy="16405"/>
      </dsp:txXfrm>
    </dsp:sp>
    <dsp:sp modelId="{10EE7151-4D1A-E64B-A97F-135638562757}">
      <dsp:nvSpPr>
        <dsp:cNvPr id="0" name=""/>
        <dsp:cNvSpPr/>
      </dsp:nvSpPr>
      <dsp:spPr>
        <a:xfrm>
          <a:off x="3217842" y="3993638"/>
          <a:ext cx="237558" cy="452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452665"/>
              </a:lnTo>
              <a:lnTo>
                <a:pt x="237558" y="45266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323841" y="4207191"/>
        <a:ext cx="25560" cy="25560"/>
      </dsp:txXfrm>
    </dsp:sp>
    <dsp:sp modelId="{879BF74B-057D-AA46-8D57-6AE7D73AD231}">
      <dsp:nvSpPr>
        <dsp:cNvPr id="0" name=""/>
        <dsp:cNvSpPr/>
      </dsp:nvSpPr>
      <dsp:spPr>
        <a:xfrm>
          <a:off x="3217842" y="3947918"/>
          <a:ext cx="237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7558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330682" y="3987699"/>
        <a:ext cx="11877" cy="11877"/>
      </dsp:txXfrm>
    </dsp:sp>
    <dsp:sp modelId="{AC669B4B-5EE9-1C40-98D9-F3D6F6637901}">
      <dsp:nvSpPr>
        <dsp:cNvPr id="0" name=""/>
        <dsp:cNvSpPr/>
      </dsp:nvSpPr>
      <dsp:spPr>
        <a:xfrm>
          <a:off x="3217842" y="3540973"/>
          <a:ext cx="237558" cy="452665"/>
        </a:xfrm>
        <a:custGeom>
          <a:avLst/>
          <a:gdLst/>
          <a:ahLst/>
          <a:cxnLst/>
          <a:rect l="0" t="0" r="0" b="0"/>
          <a:pathLst>
            <a:path>
              <a:moveTo>
                <a:pt x="0" y="452665"/>
              </a:moveTo>
              <a:lnTo>
                <a:pt x="118779" y="452665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323841" y="3754525"/>
        <a:ext cx="25560" cy="25560"/>
      </dsp:txXfrm>
    </dsp:sp>
    <dsp:sp modelId="{621CB90F-1688-A049-B288-E5CC88169B9E}">
      <dsp:nvSpPr>
        <dsp:cNvPr id="0" name=""/>
        <dsp:cNvSpPr/>
      </dsp:nvSpPr>
      <dsp:spPr>
        <a:xfrm>
          <a:off x="1792489" y="3993638"/>
          <a:ext cx="237558" cy="226332"/>
        </a:xfrm>
        <a:custGeom>
          <a:avLst/>
          <a:gdLst/>
          <a:ahLst/>
          <a:cxnLst/>
          <a:rect l="0" t="0" r="0" b="0"/>
          <a:pathLst>
            <a:path>
              <a:moveTo>
                <a:pt x="0" y="226332"/>
              </a:moveTo>
              <a:lnTo>
                <a:pt x="118779" y="226332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903066" y="4098602"/>
        <a:ext cx="16405" cy="16405"/>
      </dsp:txXfrm>
    </dsp:sp>
    <dsp:sp modelId="{01969590-AAFD-7547-AEE2-CD35933455D1}">
      <dsp:nvSpPr>
        <dsp:cNvPr id="0" name=""/>
        <dsp:cNvSpPr/>
      </dsp:nvSpPr>
      <dsp:spPr>
        <a:xfrm>
          <a:off x="1792489" y="3540973"/>
          <a:ext cx="237558" cy="678998"/>
        </a:xfrm>
        <a:custGeom>
          <a:avLst/>
          <a:gdLst/>
          <a:ahLst/>
          <a:cxnLst/>
          <a:rect l="0" t="0" r="0" b="0"/>
          <a:pathLst>
            <a:path>
              <a:moveTo>
                <a:pt x="0" y="678998"/>
              </a:moveTo>
              <a:lnTo>
                <a:pt x="118779" y="678998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893285" y="3862488"/>
        <a:ext cx="35967" cy="35967"/>
      </dsp:txXfrm>
    </dsp:sp>
    <dsp:sp modelId="{35979671-6570-004C-925A-46637279FCDF}">
      <dsp:nvSpPr>
        <dsp:cNvPr id="0" name=""/>
        <dsp:cNvSpPr/>
      </dsp:nvSpPr>
      <dsp:spPr>
        <a:xfrm>
          <a:off x="367137" y="2944283"/>
          <a:ext cx="237558" cy="1275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1275687"/>
              </a:lnTo>
              <a:lnTo>
                <a:pt x="237558" y="127568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3476" y="3549687"/>
        <a:ext cx="64880" cy="64880"/>
      </dsp:txXfrm>
    </dsp:sp>
    <dsp:sp modelId="{7A495FDE-1A79-F74C-8199-88CA59E902D0}">
      <dsp:nvSpPr>
        <dsp:cNvPr id="0" name=""/>
        <dsp:cNvSpPr/>
      </dsp:nvSpPr>
      <dsp:spPr>
        <a:xfrm>
          <a:off x="367137" y="2944283"/>
          <a:ext cx="237558" cy="1841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184132"/>
              </a:lnTo>
              <a:lnTo>
                <a:pt x="237558" y="1841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478402" y="3028835"/>
        <a:ext cx="15028" cy="15028"/>
      </dsp:txXfrm>
    </dsp:sp>
    <dsp:sp modelId="{1A557212-912D-E04E-8A23-8D8D41E2DB3F}">
      <dsp:nvSpPr>
        <dsp:cNvPr id="0" name=""/>
        <dsp:cNvSpPr/>
      </dsp:nvSpPr>
      <dsp:spPr>
        <a:xfrm>
          <a:off x="367137" y="2675750"/>
          <a:ext cx="237558" cy="268532"/>
        </a:xfrm>
        <a:custGeom>
          <a:avLst/>
          <a:gdLst/>
          <a:ahLst/>
          <a:cxnLst/>
          <a:rect l="0" t="0" r="0" b="0"/>
          <a:pathLst>
            <a:path>
              <a:moveTo>
                <a:pt x="0" y="268532"/>
              </a:moveTo>
              <a:lnTo>
                <a:pt x="118779" y="268532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476953" y="2801054"/>
        <a:ext cx="17926" cy="17926"/>
      </dsp:txXfrm>
    </dsp:sp>
    <dsp:sp modelId="{3313CB58-5783-594C-AE59-B2926EE0BDC5}">
      <dsp:nvSpPr>
        <dsp:cNvPr id="0" name=""/>
        <dsp:cNvSpPr/>
      </dsp:nvSpPr>
      <dsp:spPr>
        <a:xfrm>
          <a:off x="367137" y="2172173"/>
          <a:ext cx="237558" cy="772110"/>
        </a:xfrm>
        <a:custGeom>
          <a:avLst/>
          <a:gdLst/>
          <a:ahLst/>
          <a:cxnLst/>
          <a:rect l="0" t="0" r="0" b="0"/>
          <a:pathLst>
            <a:path>
              <a:moveTo>
                <a:pt x="0" y="772110"/>
              </a:moveTo>
              <a:lnTo>
                <a:pt x="118779" y="772110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465720" y="2538032"/>
        <a:ext cx="40391" cy="40391"/>
      </dsp:txXfrm>
    </dsp:sp>
    <dsp:sp modelId="{EDACBDEB-9F88-E14F-BC24-7E6353114F36}">
      <dsp:nvSpPr>
        <dsp:cNvPr id="0" name=""/>
        <dsp:cNvSpPr/>
      </dsp:nvSpPr>
      <dsp:spPr>
        <a:xfrm>
          <a:off x="1792489" y="1668595"/>
          <a:ext cx="237558" cy="14197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1419712"/>
              </a:lnTo>
              <a:lnTo>
                <a:pt x="237558" y="141971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75282" y="2342465"/>
        <a:ext cx="71972" cy="71972"/>
      </dsp:txXfrm>
    </dsp:sp>
    <dsp:sp modelId="{4C109DD9-EECD-124C-AEA5-A5DDED04B35A}">
      <dsp:nvSpPr>
        <dsp:cNvPr id="0" name=""/>
        <dsp:cNvSpPr/>
      </dsp:nvSpPr>
      <dsp:spPr>
        <a:xfrm>
          <a:off x="3217842" y="2635642"/>
          <a:ext cx="237558" cy="452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452665"/>
              </a:lnTo>
              <a:lnTo>
                <a:pt x="237558" y="45266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323841" y="2849195"/>
        <a:ext cx="25560" cy="25560"/>
      </dsp:txXfrm>
    </dsp:sp>
    <dsp:sp modelId="{ED081236-ED1E-9942-A66C-E372B43CDE27}">
      <dsp:nvSpPr>
        <dsp:cNvPr id="0" name=""/>
        <dsp:cNvSpPr/>
      </dsp:nvSpPr>
      <dsp:spPr>
        <a:xfrm>
          <a:off x="3217842" y="2589922"/>
          <a:ext cx="237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37558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330682" y="2629703"/>
        <a:ext cx="11877" cy="11877"/>
      </dsp:txXfrm>
    </dsp:sp>
    <dsp:sp modelId="{F5A0674B-744E-334D-A2C6-664AA330ED2C}">
      <dsp:nvSpPr>
        <dsp:cNvPr id="0" name=""/>
        <dsp:cNvSpPr/>
      </dsp:nvSpPr>
      <dsp:spPr>
        <a:xfrm>
          <a:off x="3217842" y="2182977"/>
          <a:ext cx="237558" cy="452665"/>
        </a:xfrm>
        <a:custGeom>
          <a:avLst/>
          <a:gdLst/>
          <a:ahLst/>
          <a:cxnLst/>
          <a:rect l="0" t="0" r="0" b="0"/>
          <a:pathLst>
            <a:path>
              <a:moveTo>
                <a:pt x="0" y="452665"/>
              </a:moveTo>
              <a:lnTo>
                <a:pt x="118779" y="452665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323841" y="2396529"/>
        <a:ext cx="25560" cy="25560"/>
      </dsp:txXfrm>
    </dsp:sp>
    <dsp:sp modelId="{B1A52B81-EAFD-BA47-93D6-18EF8DEA612D}">
      <dsp:nvSpPr>
        <dsp:cNvPr id="0" name=""/>
        <dsp:cNvSpPr/>
      </dsp:nvSpPr>
      <dsp:spPr>
        <a:xfrm>
          <a:off x="1792489" y="1668595"/>
          <a:ext cx="237558" cy="967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967047"/>
              </a:lnTo>
              <a:lnTo>
                <a:pt x="237558" y="96704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86374" y="2127224"/>
        <a:ext cx="49789" cy="49789"/>
      </dsp:txXfrm>
    </dsp:sp>
    <dsp:sp modelId="{FBE04FB2-A8DC-6648-AD69-5FB372CA51C4}">
      <dsp:nvSpPr>
        <dsp:cNvPr id="0" name=""/>
        <dsp:cNvSpPr/>
      </dsp:nvSpPr>
      <dsp:spPr>
        <a:xfrm>
          <a:off x="1792489" y="1668595"/>
          <a:ext cx="237558" cy="514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8779" y="0"/>
              </a:lnTo>
              <a:lnTo>
                <a:pt x="118779" y="514381"/>
              </a:lnTo>
              <a:lnTo>
                <a:pt x="237558" y="51438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97104" y="1911621"/>
        <a:ext cx="28329" cy="28329"/>
      </dsp:txXfrm>
    </dsp:sp>
    <dsp:sp modelId="{33404FBC-7BF5-2E48-8280-75DB817D0D86}">
      <dsp:nvSpPr>
        <dsp:cNvPr id="0" name=""/>
        <dsp:cNvSpPr/>
      </dsp:nvSpPr>
      <dsp:spPr>
        <a:xfrm>
          <a:off x="1792489" y="1622875"/>
          <a:ext cx="237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18779" y="45720"/>
              </a:lnTo>
              <a:lnTo>
                <a:pt x="118779" y="107436"/>
              </a:lnTo>
              <a:lnTo>
                <a:pt x="237558" y="10743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905133" y="1662459"/>
        <a:ext cx="12272" cy="12272"/>
      </dsp:txXfrm>
    </dsp:sp>
    <dsp:sp modelId="{2A4EE218-565F-504B-B1BE-45CACAF2C511}">
      <dsp:nvSpPr>
        <dsp:cNvPr id="0" name=""/>
        <dsp:cNvSpPr/>
      </dsp:nvSpPr>
      <dsp:spPr>
        <a:xfrm>
          <a:off x="1792489" y="1277646"/>
          <a:ext cx="237558" cy="390948"/>
        </a:xfrm>
        <a:custGeom>
          <a:avLst/>
          <a:gdLst/>
          <a:ahLst/>
          <a:cxnLst/>
          <a:rect l="0" t="0" r="0" b="0"/>
          <a:pathLst>
            <a:path>
              <a:moveTo>
                <a:pt x="0" y="390948"/>
              </a:moveTo>
              <a:lnTo>
                <a:pt x="118779" y="390948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99832" y="1461684"/>
        <a:ext cx="22873" cy="22873"/>
      </dsp:txXfrm>
    </dsp:sp>
    <dsp:sp modelId="{EC0686F7-2EEF-4C45-A6BE-6CF9B22029E6}">
      <dsp:nvSpPr>
        <dsp:cNvPr id="0" name=""/>
        <dsp:cNvSpPr/>
      </dsp:nvSpPr>
      <dsp:spPr>
        <a:xfrm>
          <a:off x="1792489" y="824981"/>
          <a:ext cx="237558" cy="843614"/>
        </a:xfrm>
        <a:custGeom>
          <a:avLst/>
          <a:gdLst/>
          <a:ahLst/>
          <a:cxnLst/>
          <a:rect l="0" t="0" r="0" b="0"/>
          <a:pathLst>
            <a:path>
              <a:moveTo>
                <a:pt x="0" y="843614"/>
              </a:moveTo>
              <a:lnTo>
                <a:pt x="118779" y="843614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89358" y="1224878"/>
        <a:ext cx="43821" cy="43821"/>
      </dsp:txXfrm>
    </dsp:sp>
    <dsp:sp modelId="{39A32A0F-95B0-9141-AC1B-C63DBCF314E0}">
      <dsp:nvSpPr>
        <dsp:cNvPr id="0" name=""/>
        <dsp:cNvSpPr/>
      </dsp:nvSpPr>
      <dsp:spPr>
        <a:xfrm>
          <a:off x="1792489" y="310599"/>
          <a:ext cx="237558" cy="1357996"/>
        </a:xfrm>
        <a:custGeom>
          <a:avLst/>
          <a:gdLst/>
          <a:ahLst/>
          <a:cxnLst/>
          <a:rect l="0" t="0" r="0" b="0"/>
          <a:pathLst>
            <a:path>
              <a:moveTo>
                <a:pt x="0" y="1357996"/>
              </a:moveTo>
              <a:lnTo>
                <a:pt x="118779" y="1357996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876803" y="955132"/>
        <a:ext cx="68930" cy="68930"/>
      </dsp:txXfrm>
    </dsp:sp>
    <dsp:sp modelId="{6B65BF80-4655-B849-B9BD-EDA3CE354433}">
      <dsp:nvSpPr>
        <dsp:cNvPr id="0" name=""/>
        <dsp:cNvSpPr/>
      </dsp:nvSpPr>
      <dsp:spPr>
        <a:xfrm>
          <a:off x="367137" y="1668595"/>
          <a:ext cx="237558" cy="1275687"/>
        </a:xfrm>
        <a:custGeom>
          <a:avLst/>
          <a:gdLst/>
          <a:ahLst/>
          <a:cxnLst/>
          <a:rect l="0" t="0" r="0" b="0"/>
          <a:pathLst>
            <a:path>
              <a:moveTo>
                <a:pt x="0" y="1275687"/>
              </a:moveTo>
              <a:lnTo>
                <a:pt x="118779" y="1275687"/>
              </a:lnTo>
              <a:lnTo>
                <a:pt x="118779" y="0"/>
              </a:lnTo>
              <a:lnTo>
                <a:pt x="237558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453476" y="2273999"/>
        <a:ext cx="64880" cy="64880"/>
      </dsp:txXfrm>
    </dsp:sp>
    <dsp:sp modelId="{1A6FECDF-1A04-6A4A-8616-F6875A6174FE}">
      <dsp:nvSpPr>
        <dsp:cNvPr id="0" name=""/>
        <dsp:cNvSpPr/>
      </dsp:nvSpPr>
      <dsp:spPr>
        <a:xfrm rot="16200000">
          <a:off x="-766908" y="2763217"/>
          <a:ext cx="1905959" cy="3621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Event #</a:t>
          </a:r>
          <a:endParaRPr lang="en-GB" sz="1800" kern="1200" dirty="0"/>
        </a:p>
      </dsp:txBody>
      <dsp:txXfrm>
        <a:off x="-766908" y="2763217"/>
        <a:ext cx="1905959" cy="362132"/>
      </dsp:txXfrm>
    </dsp:sp>
    <dsp:sp modelId="{BB10142B-FBDC-CB44-97C4-411A04E38668}">
      <dsp:nvSpPr>
        <dsp:cNvPr id="0" name=""/>
        <dsp:cNvSpPr/>
      </dsp:nvSpPr>
      <dsp:spPr>
        <a:xfrm>
          <a:off x="604695" y="1487529"/>
          <a:ext cx="1187793" cy="3621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Track #</a:t>
          </a:r>
          <a:endParaRPr lang="en-GB" sz="1400" kern="1200" dirty="0"/>
        </a:p>
      </dsp:txBody>
      <dsp:txXfrm>
        <a:off x="604695" y="1487529"/>
        <a:ext cx="1187793" cy="362132"/>
      </dsp:txXfrm>
    </dsp:sp>
    <dsp:sp modelId="{845D9C49-BF88-AF4A-9A55-FF0C5196A5E2}">
      <dsp:nvSpPr>
        <dsp:cNvPr id="0" name=""/>
        <dsp:cNvSpPr/>
      </dsp:nvSpPr>
      <dsp:spPr>
        <a:xfrm>
          <a:off x="2030048" y="67817"/>
          <a:ext cx="1187793" cy="4855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Fit line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(point &amp; vector)</a:t>
          </a:r>
        </a:p>
      </dsp:txBody>
      <dsp:txXfrm>
        <a:off x="2030048" y="67817"/>
        <a:ext cx="1187793" cy="485565"/>
      </dsp:txXfrm>
    </dsp:sp>
    <dsp:sp modelId="{6B6B83BE-34EC-8649-8D97-EE6571CE18C0}">
      <dsp:nvSpPr>
        <dsp:cNvPr id="0" name=""/>
        <dsp:cNvSpPr/>
      </dsp:nvSpPr>
      <dsp:spPr>
        <a:xfrm>
          <a:off x="2030048" y="643915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Fit length</a:t>
          </a:r>
        </a:p>
      </dsp:txBody>
      <dsp:txXfrm>
        <a:off x="2030048" y="643915"/>
        <a:ext cx="1187793" cy="362132"/>
      </dsp:txXfrm>
    </dsp:sp>
    <dsp:sp modelId="{A5F87840-46B2-3342-B8E2-D28DEA5E03A8}">
      <dsp:nvSpPr>
        <dsp:cNvPr id="0" name=""/>
        <dsp:cNvSpPr/>
      </dsp:nvSpPr>
      <dsp:spPr>
        <a:xfrm>
          <a:off x="2030048" y="1096580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Fit p-value</a:t>
          </a:r>
        </a:p>
      </dsp:txBody>
      <dsp:txXfrm>
        <a:off x="2030048" y="1096580"/>
        <a:ext cx="1187793" cy="362132"/>
      </dsp:txXfrm>
    </dsp:sp>
    <dsp:sp modelId="{5173565D-0CBE-C448-985E-FE9CAB22B64A}">
      <dsp:nvSpPr>
        <dsp:cNvPr id="0" name=""/>
        <dsp:cNvSpPr/>
      </dsp:nvSpPr>
      <dsp:spPr>
        <a:xfrm>
          <a:off x="2030048" y="1549246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dQ</a:t>
          </a:r>
          <a:r>
            <a:rPr lang="en-GB" sz="1400" kern="1200" dirty="0"/>
            <a:t> list</a:t>
          </a:r>
        </a:p>
      </dsp:txBody>
      <dsp:txXfrm>
        <a:off x="2030048" y="1549246"/>
        <a:ext cx="1187793" cy="362132"/>
      </dsp:txXfrm>
    </dsp:sp>
    <dsp:sp modelId="{2884BBF7-3BFC-C74F-99DE-47D642646DA6}">
      <dsp:nvSpPr>
        <dsp:cNvPr id="0" name=""/>
        <dsp:cNvSpPr/>
      </dsp:nvSpPr>
      <dsp:spPr>
        <a:xfrm>
          <a:off x="2030048" y="2001911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dx</a:t>
          </a:r>
        </a:p>
      </dsp:txBody>
      <dsp:txXfrm>
        <a:off x="2030048" y="2001911"/>
        <a:ext cx="1187793" cy="362132"/>
      </dsp:txXfrm>
    </dsp:sp>
    <dsp:sp modelId="{8592F006-FA5C-E34E-A5E3-0EAA08FFE2FD}">
      <dsp:nvSpPr>
        <dsp:cNvPr id="0" name=""/>
        <dsp:cNvSpPr/>
      </dsp:nvSpPr>
      <dsp:spPr>
        <a:xfrm>
          <a:off x="2030048" y="2454576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SiPM</a:t>
          </a:r>
          <a:r>
            <a:rPr lang="en-GB" sz="1400" kern="1200" dirty="0"/>
            <a:t> #</a:t>
          </a:r>
        </a:p>
      </dsp:txBody>
      <dsp:txXfrm>
        <a:off x="2030048" y="2454576"/>
        <a:ext cx="1187793" cy="362132"/>
      </dsp:txXfrm>
    </dsp:sp>
    <dsp:sp modelId="{980AF956-B7AB-2B4D-A6E6-C55E3B313896}">
      <dsp:nvSpPr>
        <dsp:cNvPr id="0" name=""/>
        <dsp:cNvSpPr/>
      </dsp:nvSpPr>
      <dsp:spPr>
        <a:xfrm>
          <a:off x="3455401" y="2001911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Angle</a:t>
          </a:r>
        </a:p>
      </dsp:txBody>
      <dsp:txXfrm>
        <a:off x="3455401" y="2001911"/>
        <a:ext cx="1187793" cy="362132"/>
      </dsp:txXfrm>
    </dsp:sp>
    <dsp:sp modelId="{6C719A62-655B-9B47-999C-CABF9E8AEFFE}">
      <dsp:nvSpPr>
        <dsp:cNvPr id="0" name=""/>
        <dsp:cNvSpPr/>
      </dsp:nvSpPr>
      <dsp:spPr>
        <a:xfrm>
          <a:off x="3455401" y="2454576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Distance</a:t>
          </a:r>
        </a:p>
      </dsp:txBody>
      <dsp:txXfrm>
        <a:off x="3455401" y="2454576"/>
        <a:ext cx="1187793" cy="362132"/>
      </dsp:txXfrm>
    </dsp:sp>
    <dsp:sp modelId="{E7CD860C-D0B8-A748-84D3-D7D6E7378EE4}">
      <dsp:nvSpPr>
        <dsp:cNvPr id="0" name=""/>
        <dsp:cNvSpPr/>
      </dsp:nvSpPr>
      <dsp:spPr>
        <a:xfrm>
          <a:off x="3455401" y="2907242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Light</a:t>
          </a:r>
        </a:p>
      </dsp:txBody>
      <dsp:txXfrm>
        <a:off x="3455401" y="2907242"/>
        <a:ext cx="1187793" cy="362132"/>
      </dsp:txXfrm>
    </dsp:sp>
    <dsp:sp modelId="{78B6BB46-AAC3-E843-AF91-10A032EBA24F}">
      <dsp:nvSpPr>
        <dsp:cNvPr id="0" name=""/>
        <dsp:cNvSpPr/>
      </dsp:nvSpPr>
      <dsp:spPr>
        <a:xfrm>
          <a:off x="2030048" y="2907242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Etc…</a:t>
          </a:r>
        </a:p>
      </dsp:txBody>
      <dsp:txXfrm>
        <a:off x="2030048" y="2907242"/>
        <a:ext cx="1187793" cy="362132"/>
      </dsp:txXfrm>
    </dsp:sp>
    <dsp:sp modelId="{E0977BAD-D2FC-8B45-8D57-6E22AE7C436A}">
      <dsp:nvSpPr>
        <dsp:cNvPr id="0" name=""/>
        <dsp:cNvSpPr/>
      </dsp:nvSpPr>
      <dsp:spPr>
        <a:xfrm>
          <a:off x="604695" y="1940195"/>
          <a:ext cx="1187793" cy="46395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Track labels mask</a:t>
          </a:r>
        </a:p>
      </dsp:txBody>
      <dsp:txXfrm>
        <a:off x="604695" y="1940195"/>
        <a:ext cx="1187793" cy="463956"/>
      </dsp:txXfrm>
    </dsp:sp>
    <dsp:sp modelId="{EB1995CB-128A-9E42-9364-DF13F0F9CD1C}">
      <dsp:nvSpPr>
        <dsp:cNvPr id="0" name=""/>
        <dsp:cNvSpPr/>
      </dsp:nvSpPr>
      <dsp:spPr>
        <a:xfrm>
          <a:off x="604695" y="2494684"/>
          <a:ext cx="1187793" cy="3621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Total charge</a:t>
          </a:r>
        </a:p>
      </dsp:txBody>
      <dsp:txXfrm>
        <a:off x="604695" y="2494684"/>
        <a:ext cx="1187793" cy="362132"/>
      </dsp:txXfrm>
    </dsp:sp>
    <dsp:sp modelId="{AEA661C4-65EA-964C-B0D6-216635E4A930}">
      <dsp:nvSpPr>
        <dsp:cNvPr id="0" name=""/>
        <dsp:cNvSpPr/>
      </dsp:nvSpPr>
      <dsp:spPr>
        <a:xfrm>
          <a:off x="604695" y="2947350"/>
          <a:ext cx="1187793" cy="3621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Total light</a:t>
          </a:r>
        </a:p>
      </dsp:txBody>
      <dsp:txXfrm>
        <a:off x="604695" y="2947350"/>
        <a:ext cx="1187793" cy="362132"/>
      </dsp:txXfrm>
    </dsp:sp>
    <dsp:sp modelId="{06EC923B-DE33-864A-8C10-B041D063A332}">
      <dsp:nvSpPr>
        <dsp:cNvPr id="0" name=""/>
        <dsp:cNvSpPr/>
      </dsp:nvSpPr>
      <dsp:spPr>
        <a:xfrm>
          <a:off x="604695" y="4038905"/>
          <a:ext cx="1187793" cy="3621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 err="1"/>
            <a:t>SiPM</a:t>
          </a:r>
          <a:r>
            <a:rPr lang="en-GB" sz="1600" kern="1200" dirty="0"/>
            <a:t> data</a:t>
          </a:r>
        </a:p>
      </dsp:txBody>
      <dsp:txXfrm>
        <a:off x="604695" y="4038905"/>
        <a:ext cx="1187793" cy="362132"/>
      </dsp:txXfrm>
    </dsp:sp>
    <dsp:sp modelId="{36A4A0F0-BBAD-194B-A45D-75A17E4F23DA}">
      <dsp:nvSpPr>
        <dsp:cNvPr id="0" name=""/>
        <dsp:cNvSpPr/>
      </dsp:nvSpPr>
      <dsp:spPr>
        <a:xfrm>
          <a:off x="2030048" y="3359907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Light fit line</a:t>
          </a:r>
        </a:p>
      </dsp:txBody>
      <dsp:txXfrm>
        <a:off x="2030048" y="3359907"/>
        <a:ext cx="1187793" cy="362132"/>
      </dsp:txXfrm>
    </dsp:sp>
    <dsp:sp modelId="{C2D64CCE-E834-3740-89A1-C5AD868BEBC6}">
      <dsp:nvSpPr>
        <dsp:cNvPr id="0" name=""/>
        <dsp:cNvSpPr/>
      </dsp:nvSpPr>
      <dsp:spPr>
        <a:xfrm>
          <a:off x="2030048" y="3812572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SiPM</a:t>
          </a:r>
          <a:r>
            <a:rPr lang="en-GB" sz="1400" kern="1200" dirty="0"/>
            <a:t> #</a:t>
          </a:r>
        </a:p>
      </dsp:txBody>
      <dsp:txXfrm>
        <a:off x="2030048" y="3812572"/>
        <a:ext cx="1187793" cy="362132"/>
      </dsp:txXfrm>
    </dsp:sp>
    <dsp:sp modelId="{74CDB740-174C-9649-8922-62AE28EE0DB8}">
      <dsp:nvSpPr>
        <dsp:cNvPr id="0" name=""/>
        <dsp:cNvSpPr/>
      </dsp:nvSpPr>
      <dsp:spPr>
        <a:xfrm>
          <a:off x="3455401" y="3359907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Average z</a:t>
          </a:r>
        </a:p>
      </dsp:txBody>
      <dsp:txXfrm>
        <a:off x="3455401" y="3359907"/>
        <a:ext cx="1187793" cy="362132"/>
      </dsp:txXfrm>
    </dsp:sp>
    <dsp:sp modelId="{FA90D331-AE5F-7340-B51B-77D9EC26CAD3}">
      <dsp:nvSpPr>
        <dsp:cNvPr id="0" name=""/>
        <dsp:cNvSpPr/>
      </dsp:nvSpPr>
      <dsp:spPr>
        <a:xfrm>
          <a:off x="3455401" y="3812572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Charge</a:t>
          </a:r>
        </a:p>
      </dsp:txBody>
      <dsp:txXfrm>
        <a:off x="3455401" y="3812572"/>
        <a:ext cx="1187793" cy="362132"/>
      </dsp:txXfrm>
    </dsp:sp>
    <dsp:sp modelId="{CE363090-8292-564A-BB5A-624198757BD5}">
      <dsp:nvSpPr>
        <dsp:cNvPr id="0" name=""/>
        <dsp:cNvSpPr/>
      </dsp:nvSpPr>
      <dsp:spPr>
        <a:xfrm>
          <a:off x="3455401" y="4265238"/>
          <a:ext cx="1187793" cy="3621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Light</a:t>
          </a:r>
        </a:p>
      </dsp:txBody>
      <dsp:txXfrm>
        <a:off x="3455401" y="4265238"/>
        <a:ext cx="1187793" cy="362132"/>
      </dsp:txXfrm>
    </dsp:sp>
    <dsp:sp modelId="{44C6FEE3-DF2C-9B44-96FC-A43A92634E33}">
      <dsp:nvSpPr>
        <dsp:cNvPr id="0" name=""/>
        <dsp:cNvSpPr/>
      </dsp:nvSpPr>
      <dsp:spPr>
        <a:xfrm>
          <a:off x="2030048" y="4265238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Fit threshold</a:t>
          </a:r>
        </a:p>
      </dsp:txBody>
      <dsp:txXfrm>
        <a:off x="2030048" y="4265238"/>
        <a:ext cx="1187793" cy="362132"/>
      </dsp:txXfrm>
    </dsp:sp>
    <dsp:sp modelId="{C38C527E-3D38-AD47-BF8D-79990ABE8C44}">
      <dsp:nvSpPr>
        <dsp:cNvPr id="0" name=""/>
        <dsp:cNvSpPr/>
      </dsp:nvSpPr>
      <dsp:spPr>
        <a:xfrm>
          <a:off x="2030048" y="4717903"/>
          <a:ext cx="1187793" cy="3621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Etc</a:t>
          </a:r>
          <a:r>
            <a:rPr lang="en-GB" sz="2300" kern="1200" dirty="0"/>
            <a:t>...</a:t>
          </a:r>
        </a:p>
      </dsp:txBody>
      <dsp:txXfrm>
        <a:off x="2030048" y="4717903"/>
        <a:ext cx="1187793" cy="362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41C6E-91A5-AF49-8E55-5A698116A5FA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6F5EE-3CE8-F44E-A320-E8F87FE69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7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7097-1C0A-D741-98AB-E6C0F9198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9CA9C1-00A2-824E-9F3C-329380B0B0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C67FB-6460-ED40-8283-9A2203DC4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9C2BA-0CA6-264C-B229-981B67B0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38B0B-F2CB-644D-A3ED-30DB74622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3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2929B-D35F-C04E-BABC-B13768E61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3F9EB8-8D50-7949-9148-63922B54E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AD045-1D4B-4640-A981-48DE15C0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4BED-68D6-4A4E-8CE3-AD46332E8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5A4FC-E445-0946-A2B4-E61BFB8D5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0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343CE6-E6B8-6F47-8BDD-0C976CFC4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15DAE-8DEF-534C-9D1F-1360FC215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3B2FA-6686-364F-9F18-4C4DF96C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B5D0D-A7BC-C940-B7E8-ACC2A6AB2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55843-1039-D244-8D67-21790C54E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0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079B4-86B1-0149-B6E2-07DC133B5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9709B-48F3-4B4F-B13B-87927B442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ED65A-A21B-8C4B-AB61-A0BB042A8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01B24-653A-0E46-A5FA-15481FB2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585DB-8AEC-394F-BEA5-A1121D27E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2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4AFF4-E98B-4D48-A0D1-C9D275E1E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C0EBCF-1033-7347-B47E-7ABBFF277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A1910-69AF-224B-8A11-C62AB4810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FC8F5-67BB-AB4E-AC05-F4EF1A40B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964CE-E5DA-4840-97A9-6A378A6E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D494F-11B3-8144-93AE-36DF54865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88846-B44D-4E45-B19A-38C66AC590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6F517-5959-7848-959E-EC1326CBE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8ECCE-F78D-EA4B-9AEE-6388E55FC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7B223D-7CE6-714C-A916-58257C461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D9F7A3-F976-BB48-9604-38EA0A8B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67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104EA-2EB9-D74F-9BC3-2558363D8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07B74-E81F-4C41-88A3-2D7C836B7D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3BAFCE-7661-F845-8F0A-FBEDD7BA9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45DF-C8F7-9641-9771-A991A758BD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53F33A-DE47-B64A-8022-0892EE351F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817434-A8BF-CF42-BCC2-FB18F8FB8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BAF208-3978-074E-915B-772128319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888954-152E-6A4A-A7B4-40DB3302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53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C0B07-9310-4E44-8B8E-7165AB7C8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94A3F-782D-614F-B62D-4CC51E5F8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DF115-B678-8C48-BB28-2B51DDB9F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4F62B-91A2-5042-B6AC-D584EC741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7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D31086-8B17-6240-9E8A-D0AE5515A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07FF6F-FAE1-A24D-B661-9414711E1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8FBB79-6C45-EA4C-9731-1654C303E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034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B92A3-7A26-3240-8FD2-6BE1AC590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899F6-D488-B14D-8F99-B73E66D89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3A4B59-A60E-CE4F-999C-213E83326B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6F2DB7-28D3-C245-8F4F-46AEB3909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CBC278-8656-8940-A8FC-20DB9B8F3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06AA15-78ED-F84E-A853-C0467BB5A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30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5E57F-C0CD-714F-A436-9CF8513F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3D409C-BF94-0343-9D75-C754A229D8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766FD4-E472-3D4D-A59A-5D8BFC13B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211A22-17A7-BF48-A837-1E8CE827D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2F1F8-6801-7344-B13F-57C99E86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B67736-6319-7D43-95EB-7C9F3CDC8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6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F2135C-7AB3-4B4F-9007-597073452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86205-29DD-474D-888F-6B3045198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FDC29-6872-8342-8C9C-B70B18560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1C512-07C6-2E4E-A4D5-5A51B22AD86D}" type="datetimeFigureOut">
              <a:rPr lang="en-US" smtClean="0"/>
              <a:t>11/21/23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8FA78-F81F-FE41-9490-79371EB97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9FE100-58FC-6F4E-9EA5-E30CF355B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86DF8-AB61-5243-B882-1A3E3A34B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851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Data" Target="../diagrams/data3.xml"/><Relationship Id="rId5" Type="http://schemas.openxmlformats.org/officeDocument/2006/relationships/diagramColors" Target="../diagrams/colors1.xml"/><Relationship Id="rId15" Type="http://schemas.microsoft.com/office/2007/relationships/diagramDrawing" Target="../diagrams/drawing2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0.xml"/><Relationship Id="rId14" Type="http://schemas.openxmlformats.org/officeDocument/2006/relationships/diagramColors" Target="../diagrams/colors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3" Type="http://schemas.openxmlformats.org/officeDocument/2006/relationships/image" Target="../media/image22.png"/><Relationship Id="rId7" Type="http://schemas.openxmlformats.org/officeDocument/2006/relationships/image" Target="../media/image32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5" name="Rectangle 8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ight Triangle 10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Rectangle 12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A8DAD-B2B9-2B40-B94E-551BFE4917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200" y="1383528"/>
            <a:ext cx="5925989" cy="3167510"/>
          </a:xfrm>
        </p:spPr>
        <p:txBody>
          <a:bodyPr anchor="b">
            <a:normAutofit/>
          </a:bodyPr>
          <a:lstStyle/>
          <a:p>
            <a:pPr algn="r"/>
            <a:r>
              <a:rPr lang="en-US" sz="8200" dirty="0" err="1"/>
              <a:t>SoLAr</a:t>
            </a:r>
            <a:r>
              <a:rPr lang="en-US" sz="8200" dirty="0"/>
              <a:t> V2 </a:t>
            </a:r>
            <a:br>
              <a:rPr lang="en-US" sz="8200" dirty="0"/>
            </a:br>
            <a:r>
              <a:rPr lang="en-US" sz="5400" dirty="0"/>
              <a:t>Track Reconstruction</a:t>
            </a:r>
            <a:endParaRPr lang="en-US" sz="8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30BE08-E8F3-B744-B291-D613C50B64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5201" y="4582814"/>
            <a:ext cx="5925987" cy="1312657"/>
          </a:xfrm>
        </p:spPr>
        <p:txBody>
          <a:bodyPr anchor="t">
            <a:normAutofit/>
          </a:bodyPr>
          <a:lstStyle/>
          <a:p>
            <a:pPr algn="r"/>
            <a:r>
              <a:rPr lang="en-US" dirty="0"/>
              <a:t>Guilherme Ruiz - 22/11/2023</a:t>
            </a:r>
          </a:p>
        </p:txBody>
      </p:sp>
      <p:pic>
        <p:nvPicPr>
          <p:cNvPr id="4" name="Picture 3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557E4734-FC7D-EC4A-AA04-A586B2D24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040" y="2209474"/>
            <a:ext cx="2383615" cy="2489416"/>
          </a:xfrm>
          <a:prstGeom prst="rect">
            <a:avLst/>
          </a:prstGeom>
        </p:spPr>
      </p:pic>
      <p:pic>
        <p:nvPicPr>
          <p:cNvPr id="6" name="Picture 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29EAC38-B0B4-704A-9598-2C780BF07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722" y="698591"/>
            <a:ext cx="2600924" cy="110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08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2880C4-D3C2-5C14-6800-DDF23D9F1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Light track versus Charge track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F279379-100E-A636-9FE2-67BB1C129D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6047" y="1820334"/>
            <a:ext cx="8099906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35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A322E-1A73-2C4D-A351-BB75306FF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code overview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F1B4EB6A-EB8B-044C-A6BA-80BA57B6B00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56530103"/>
                  </p:ext>
                </p:extLst>
              </p:nvPr>
            </p:nvGraphicFramePr>
            <p:xfrm>
              <a:off x="530090" y="2416238"/>
              <a:ext cx="3266659" cy="37120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F1B4EB6A-EB8B-044C-A6BA-80BA57B6B007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56530103"/>
                  </p:ext>
                </p:extLst>
              </p:nvPr>
            </p:nvGraphicFramePr>
            <p:xfrm>
              <a:off x="530090" y="2416238"/>
              <a:ext cx="3266659" cy="37120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F920D80-1A5C-D54F-8C9C-76E85EEF932D}"/>
              </a:ext>
            </a:extLst>
          </p:cNvPr>
          <p:cNvSpPr txBox="1"/>
          <p:nvPr/>
        </p:nvSpPr>
        <p:spPr>
          <a:xfrm>
            <a:off x="1505226" y="1776704"/>
            <a:ext cx="1316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Run time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B7762A92-3F77-9446-B882-ED42D6B8F4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2138718"/>
              </p:ext>
            </p:extLst>
          </p:nvPr>
        </p:nvGraphicFramePr>
        <p:xfrm>
          <a:off x="7238998" y="1258738"/>
          <a:ext cx="4648200" cy="5147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21A1465-A9C8-8B43-8FED-F0A05EC62D36}"/>
              </a:ext>
            </a:extLst>
          </p:cNvPr>
          <p:cNvSpPr txBox="1"/>
          <p:nvPr/>
        </p:nvSpPr>
        <p:spPr>
          <a:xfrm>
            <a:off x="8189708" y="797073"/>
            <a:ext cx="2746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Output file structure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C496BB-D166-6D4C-A068-0B7DBF02058E}"/>
              </a:ext>
            </a:extLst>
          </p:cNvPr>
          <p:cNvSpPr txBox="1"/>
          <p:nvPr/>
        </p:nvSpPr>
        <p:spPr>
          <a:xfrm>
            <a:off x="4029030" y="2327819"/>
            <a:ext cx="2977687" cy="38899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Light and Charge data frames are saved to bz2 files (compressed CSV)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Dictionary of light to charge matches is saved to JSON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Analysis output file is saved to pickle file to preserve non-JSON-serializable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Saved data can be loaded instead of reloading root files to speed up processing</a:t>
            </a:r>
          </a:p>
        </p:txBody>
      </p:sp>
    </p:spTree>
    <p:extLst>
      <p:ext uri="{BB962C8B-B14F-4D97-AF65-F5344CB8AC3E}">
        <p14:creationId xmlns:p14="http://schemas.microsoft.com/office/powerpoint/2010/main" val="602925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A322E-1A73-2C4D-A351-BB75306FF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091E3-6D32-554B-9F49-FE387D3E6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Reconstructing events required refined methods due to the large areas without charge pixel coverage</a:t>
            </a:r>
          </a:p>
          <a:p>
            <a:endParaRPr lang="en-US" sz="1800" dirty="0"/>
          </a:p>
          <a:p>
            <a:r>
              <a:rPr lang="en-US" sz="1800" dirty="0"/>
              <a:t>Track reconstruction is performing remarkably well by combining DBSCAN with RANSAC algorithms</a:t>
            </a:r>
          </a:p>
          <a:p>
            <a:endParaRPr lang="en-US" sz="1800" dirty="0"/>
          </a:p>
          <a:p>
            <a:r>
              <a:rPr lang="en-US" sz="1800" dirty="0"/>
              <a:t>Most charge events find a matching light counterparts</a:t>
            </a:r>
          </a:p>
          <a:p>
            <a:endParaRPr lang="en-US" sz="1800" dirty="0"/>
          </a:p>
          <a:p>
            <a:r>
              <a:rPr lang="en-US" sz="1800" dirty="0"/>
              <a:t>There is a visible correlation between track position and the light detected, but still not fully understood</a:t>
            </a:r>
          </a:p>
          <a:p>
            <a:endParaRPr lang="en-US" sz="1800" dirty="0"/>
          </a:p>
          <a:p>
            <a:r>
              <a:rPr lang="en-US" sz="1800" dirty="0"/>
              <a:t>Light “tracks” are in reasonable agreement with their respective charge counterparts</a:t>
            </a:r>
          </a:p>
          <a:p>
            <a:endParaRPr lang="en-US" sz="1800" dirty="0"/>
          </a:p>
          <a:p>
            <a:r>
              <a:rPr lang="en-US" sz="1800" dirty="0"/>
              <a:t>The analysis is being coded with scalability and ease of usage in mind</a:t>
            </a:r>
          </a:p>
        </p:txBody>
      </p:sp>
    </p:spTree>
    <p:extLst>
      <p:ext uri="{BB962C8B-B14F-4D97-AF65-F5344CB8AC3E}">
        <p14:creationId xmlns:p14="http://schemas.microsoft.com/office/powerpoint/2010/main" val="3576173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7">
            <a:extLst>
              <a:ext uri="{FF2B5EF4-FFF2-40B4-BE49-F238E27FC236}">
                <a16:creationId xmlns:a16="http://schemas.microsoft.com/office/drawing/2014/main" id="{19D32F93-50AC-4C46-A5DB-291C60DDB7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Triangle 9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11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E81755-301F-6545-866B-C3214FDB8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383528"/>
            <a:ext cx="5925989" cy="316751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9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pic>
        <p:nvPicPr>
          <p:cNvPr id="3" name="Picture 2" descr="A picture containing graphics, font, graphic design, design&#10;&#10;Description automatically generated">
            <a:extLst>
              <a:ext uri="{FF2B5EF4-FFF2-40B4-BE49-F238E27FC236}">
                <a16:creationId xmlns:a16="http://schemas.microsoft.com/office/drawing/2014/main" id="{8FB0C71F-144F-1246-AAAF-7516FE4B7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040" y="2209474"/>
            <a:ext cx="2383615" cy="248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4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B400-EF43-F444-B23E-86775C901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699075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5D3EC-DC73-9C49-A965-A7D3A7CE3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Dead area map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30C2F0-FC4A-CE4E-8523-3C7B796CE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9452" y="1455765"/>
            <a:ext cx="4393096" cy="5037110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74911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585DB-3B15-9649-B447-46052CF7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FAQ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3A23-EF43-B943-B25B-A89F49104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DBSCAN parameters:</a:t>
            </a:r>
          </a:p>
          <a:p>
            <a:pPr lvl="1"/>
            <a:r>
              <a:rPr lang="en-US" sz="2000" dirty="0" err="1"/>
              <a:t>xy_epsilon</a:t>
            </a:r>
            <a:r>
              <a:rPr lang="en-US" sz="2000" dirty="0"/>
              <a:t> = 8 mm (2 pixels)</a:t>
            </a:r>
          </a:p>
          <a:p>
            <a:pPr lvl="1"/>
            <a:r>
              <a:rPr lang="en-US" sz="2000" dirty="0" err="1"/>
              <a:t>Z_epsilon</a:t>
            </a:r>
            <a:r>
              <a:rPr lang="en-US" sz="2000" dirty="0"/>
              <a:t> = 8 mm</a:t>
            </a:r>
          </a:p>
          <a:p>
            <a:pPr lvl="1"/>
            <a:endParaRPr lang="en-US" sz="2000" dirty="0"/>
          </a:p>
          <a:p>
            <a:r>
              <a:rPr lang="en-US" sz="2400" dirty="0"/>
              <a:t>RANSAC parameters:</a:t>
            </a:r>
          </a:p>
          <a:p>
            <a:pPr lvl="1"/>
            <a:r>
              <a:rPr lang="en-US" sz="2000" dirty="0" err="1"/>
              <a:t>Residual_threshold</a:t>
            </a:r>
            <a:r>
              <a:rPr lang="en-US" sz="2000" dirty="0"/>
              <a:t> = 6</a:t>
            </a:r>
          </a:p>
          <a:p>
            <a:pPr lvl="1"/>
            <a:r>
              <a:rPr lang="en-US" sz="2000" dirty="0" err="1"/>
              <a:t>Max_trials</a:t>
            </a:r>
            <a:r>
              <a:rPr lang="en-US" sz="2000" dirty="0"/>
              <a:t> = 1000</a:t>
            </a:r>
          </a:p>
          <a:p>
            <a:pPr lvl="1"/>
            <a:endParaRPr lang="en-US" sz="2000" dirty="0"/>
          </a:p>
          <a:p>
            <a:r>
              <a:rPr lang="en-US" sz="2400" dirty="0"/>
              <a:t>RANSAC has random component and may not always return the same fit</a:t>
            </a:r>
          </a:p>
          <a:p>
            <a:endParaRPr lang="en-US" sz="2400" dirty="0"/>
          </a:p>
          <a:p>
            <a:r>
              <a:rPr lang="en-US" sz="2400" dirty="0"/>
              <a:t>Cylinder parameters are determined dynamically but bound by DBSCAN parameters</a:t>
            </a:r>
          </a:p>
        </p:txBody>
      </p:sp>
    </p:spTree>
    <p:extLst>
      <p:ext uri="{BB962C8B-B14F-4D97-AF65-F5344CB8AC3E}">
        <p14:creationId xmlns:p14="http://schemas.microsoft.com/office/powerpoint/2010/main" val="2701303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3CCE6B-42E6-374A-947D-2D28578E781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Cylinder parameters -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𝑑h</m:t>
                    </m:r>
                  </m:oMath>
                </a14:m>
                <a:r>
                  <a:rPr lang="en-US" dirty="0"/>
                  <a:t> estimation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3CCE6B-42E6-374A-947D-2D28578E78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DB12799-018D-1643-8D0C-98D95E36C39E}"/>
              </a:ext>
            </a:extLst>
          </p:cNvPr>
          <p:cNvSpPr/>
          <p:nvPr/>
        </p:nvSpPr>
        <p:spPr>
          <a:xfrm>
            <a:off x="1904968" y="3075131"/>
            <a:ext cx="2880000" cy="288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89260-992A-174F-BE92-BE3AD83886EC}"/>
              </a:ext>
            </a:extLst>
          </p:cNvPr>
          <p:cNvSpPr txBox="1"/>
          <p:nvPr/>
        </p:nvSpPr>
        <p:spPr>
          <a:xfrm>
            <a:off x="838200" y="2888139"/>
            <a:ext cx="1066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z_epsilon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1DE377-1DDA-BA4B-9F56-F9324463F6DB}"/>
              </a:ext>
            </a:extLst>
          </p:cNvPr>
          <p:cNvSpPr txBox="1"/>
          <p:nvPr/>
        </p:nvSpPr>
        <p:spPr>
          <a:xfrm>
            <a:off x="3892525" y="5954340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xy_epsilon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/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/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 (</m:t>
                    </m:r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blipFill>
                <a:blip r:embed="rId4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7DCA7E-31B0-C749-8A38-374BC6390748}"/>
              </a:ext>
            </a:extLst>
          </p:cNvPr>
          <p:cNvCxnSpPr>
            <a:cxnSpLocks/>
          </p:cNvCxnSpPr>
          <p:nvPr/>
        </p:nvCxnSpPr>
        <p:spPr>
          <a:xfrm flipH="1">
            <a:off x="1728091" y="1690688"/>
            <a:ext cx="2737111" cy="46329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D46482-C81B-6C44-A114-390665842563}"/>
                  </a:ext>
                </a:extLst>
              </p:cNvPr>
              <p:cNvSpPr txBox="1"/>
              <p:nvPr/>
            </p:nvSpPr>
            <p:spPr>
              <a:xfrm>
                <a:off x="3371813" y="4494548"/>
                <a:ext cx="2653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7D46482-C81B-6C44-A114-390665842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813" y="4494548"/>
                <a:ext cx="265394" cy="276999"/>
              </a:xfrm>
              <a:prstGeom prst="rect">
                <a:avLst/>
              </a:prstGeom>
              <a:blipFill>
                <a:blip r:embed="rId5"/>
                <a:stretch>
                  <a:fillRect l="-18182" r="-18182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EFBCB0-D680-AF46-850C-987A6F97BDA2}"/>
              </a:ext>
            </a:extLst>
          </p:cNvPr>
          <p:cNvCxnSpPr>
            <a:cxnSpLocks/>
          </p:cNvCxnSpPr>
          <p:nvPr/>
        </p:nvCxnSpPr>
        <p:spPr>
          <a:xfrm flipH="1">
            <a:off x="1934345" y="3072805"/>
            <a:ext cx="1712938" cy="2907426"/>
          </a:xfrm>
          <a:prstGeom prst="line">
            <a:avLst/>
          </a:prstGeom>
          <a:ln w="19050">
            <a:solidFill>
              <a:srgbClr val="71AD47"/>
            </a:solidFill>
            <a:head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/>
              <p:nvPr/>
            </p:nvSpPr>
            <p:spPr>
              <a:xfrm>
                <a:off x="7080194" y="3919679"/>
                <a:ext cx="4273606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[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xy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epsilon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̂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acc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z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epsilon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]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𝑑h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∙ </m:t>
                      </m:r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194" y="3919679"/>
                <a:ext cx="4273606" cy="830997"/>
              </a:xfrm>
              <a:prstGeom prst="rect">
                <a:avLst/>
              </a:prstGeom>
              <a:blipFill>
                <a:blip r:embed="rId6"/>
                <a:stretch>
                  <a:fillRect t="-4545" r="-296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E51E091-EBC8-654E-8130-C95E27B61EDB}"/>
              </a:ext>
            </a:extLst>
          </p:cNvPr>
          <p:cNvCxnSpPr/>
          <p:nvPr/>
        </p:nvCxnSpPr>
        <p:spPr>
          <a:xfrm flipH="1">
            <a:off x="1904967" y="3072805"/>
            <a:ext cx="2880001" cy="2881535"/>
          </a:xfrm>
          <a:prstGeom prst="line">
            <a:avLst/>
          </a:prstGeom>
          <a:ln w="19050">
            <a:solidFill>
              <a:schemeClr val="tx1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0CF92F1-E1D1-394D-BCD1-3A40FFB0BAD6}"/>
                  </a:ext>
                </a:extLst>
              </p:cNvPr>
              <p:cNvSpPr txBox="1"/>
              <p:nvPr/>
            </p:nvSpPr>
            <p:spPr>
              <a:xfrm>
                <a:off x="2567818" y="4058179"/>
                <a:ext cx="3181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71AD47"/>
                          </a:solidFill>
                          <a:latin typeface="Cambria Math" panose="02040503050406030204" pitchFamily="18" charset="0"/>
                        </a:rPr>
                        <m:t>𝑑h</m:t>
                      </m:r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0CF92F1-E1D1-394D-BCD1-3A40FFB0BA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7818" y="4058179"/>
                <a:ext cx="318164" cy="276999"/>
              </a:xfrm>
              <a:prstGeom prst="rect">
                <a:avLst/>
              </a:prstGeom>
              <a:blipFill>
                <a:blip r:embed="rId7"/>
                <a:stretch>
                  <a:fillRect l="-19231" r="-15385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5B0955-4D96-D64B-9B28-E96FD122600D}"/>
              </a:ext>
            </a:extLst>
          </p:cNvPr>
          <p:cNvCxnSpPr/>
          <p:nvPr/>
        </p:nvCxnSpPr>
        <p:spPr>
          <a:xfrm flipV="1">
            <a:off x="1904968" y="2306204"/>
            <a:ext cx="0" cy="3648927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7E3404-8470-6F41-85F8-0E16E510F757}"/>
              </a:ext>
            </a:extLst>
          </p:cNvPr>
          <p:cNvCxnSpPr>
            <a:cxnSpLocks/>
          </p:cNvCxnSpPr>
          <p:nvPr/>
        </p:nvCxnSpPr>
        <p:spPr>
          <a:xfrm flipV="1">
            <a:off x="1904968" y="5957457"/>
            <a:ext cx="3564775" cy="1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F9C8A44-F982-9F4C-87E4-2DC42A6EF262}"/>
                  </a:ext>
                </a:extLst>
              </p:cNvPr>
              <p:cNvSpPr txBox="1"/>
              <p:nvPr/>
            </p:nvSpPr>
            <p:spPr>
              <a:xfrm>
                <a:off x="4565363" y="3234318"/>
                <a:ext cx="1917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F9C8A44-F982-9F4C-87E4-2DC42A6EF2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5363" y="3234318"/>
                <a:ext cx="191784" cy="276999"/>
              </a:xfrm>
              <a:prstGeom prst="rect">
                <a:avLst/>
              </a:prstGeom>
              <a:blipFill>
                <a:blip r:embed="rId8"/>
                <a:stretch>
                  <a:fillRect l="-18750" t="-13043" r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EFD018-0BB9-6740-8874-596B1380DA2C}"/>
                  </a:ext>
                </a:extLst>
              </p:cNvPr>
              <p:cNvSpPr txBox="1"/>
              <p:nvPr/>
            </p:nvSpPr>
            <p:spPr>
              <a:xfrm>
                <a:off x="3544874" y="3211057"/>
                <a:ext cx="1846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EFD018-0BB9-6740-8874-596B1380DA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874" y="3211057"/>
                <a:ext cx="184666" cy="276999"/>
              </a:xfrm>
              <a:prstGeom prst="rect">
                <a:avLst/>
              </a:prstGeom>
              <a:blipFill>
                <a:blip r:embed="rId9"/>
                <a:stretch>
                  <a:fillRect l="-20000" t="-13043" r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6938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3CCE6B-42E6-374A-947D-2D28578E781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Cylinder parameters -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estimation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83CCE6B-42E6-374A-947D-2D28578E78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DB12799-018D-1643-8D0C-98D95E36C39E}"/>
              </a:ext>
            </a:extLst>
          </p:cNvPr>
          <p:cNvSpPr/>
          <p:nvPr/>
        </p:nvSpPr>
        <p:spPr>
          <a:xfrm>
            <a:off x="1904968" y="3075131"/>
            <a:ext cx="2880000" cy="288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A89260-992A-174F-BE92-BE3AD83886EC}"/>
              </a:ext>
            </a:extLst>
          </p:cNvPr>
          <p:cNvSpPr txBox="1"/>
          <p:nvPr/>
        </p:nvSpPr>
        <p:spPr>
          <a:xfrm>
            <a:off x="838200" y="2888139"/>
            <a:ext cx="1066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z_epsilon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1DE377-1DDA-BA4B-9F56-F9324463F6DB}"/>
              </a:ext>
            </a:extLst>
          </p:cNvPr>
          <p:cNvSpPr txBox="1"/>
          <p:nvPr/>
        </p:nvSpPr>
        <p:spPr>
          <a:xfrm>
            <a:off x="3892525" y="5954340"/>
            <a:ext cx="1178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xy_epsilon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/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0D3593-C8A9-2A49-A77E-1017D968E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216" y="2321865"/>
                <a:ext cx="35375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/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 (</m:t>
                    </m:r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4CC1D97-5F3D-D94A-863B-DFC41B92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6777" y="5941674"/>
                <a:ext cx="745460" cy="369332"/>
              </a:xfrm>
              <a:prstGeom prst="rect">
                <a:avLst/>
              </a:prstGeom>
              <a:blipFill>
                <a:blip r:embed="rId4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7DCA7E-31B0-C749-8A38-374BC6390748}"/>
              </a:ext>
            </a:extLst>
          </p:cNvPr>
          <p:cNvCxnSpPr>
            <a:cxnSpLocks/>
          </p:cNvCxnSpPr>
          <p:nvPr/>
        </p:nvCxnSpPr>
        <p:spPr>
          <a:xfrm flipH="1">
            <a:off x="1728092" y="1690688"/>
            <a:ext cx="2682543" cy="463298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/>
              <p:nvPr/>
            </p:nvSpPr>
            <p:spPr>
              <a:xfrm>
                <a:off x="7182754" y="3626480"/>
                <a:ext cx="2667718" cy="10776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nary>
                            <m:naryPr>
                              <m:chr m:val="∑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b="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5FABD40-AB02-9845-8799-C3C81CAA8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754" y="3626480"/>
                <a:ext cx="2667718" cy="1077603"/>
              </a:xfrm>
              <a:prstGeom prst="rect">
                <a:avLst/>
              </a:prstGeom>
              <a:blipFill>
                <a:blip r:embed="rId5"/>
                <a:stretch>
                  <a:fillRect l="-1422" t="-65116" r="-2844" b="-1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5B0955-4D96-D64B-9B28-E96FD122600D}"/>
              </a:ext>
            </a:extLst>
          </p:cNvPr>
          <p:cNvCxnSpPr/>
          <p:nvPr/>
        </p:nvCxnSpPr>
        <p:spPr>
          <a:xfrm flipV="1">
            <a:off x="1904968" y="2306204"/>
            <a:ext cx="0" cy="3648927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7E3404-8470-6F41-85F8-0E16E510F757}"/>
              </a:ext>
            </a:extLst>
          </p:cNvPr>
          <p:cNvCxnSpPr>
            <a:cxnSpLocks/>
          </p:cNvCxnSpPr>
          <p:nvPr/>
        </p:nvCxnSpPr>
        <p:spPr>
          <a:xfrm flipV="1">
            <a:off x="1904968" y="5957457"/>
            <a:ext cx="3564775" cy="1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58CAC9E-F5BA-DB45-9599-C492EBF59976}"/>
              </a:ext>
            </a:extLst>
          </p:cNvPr>
          <p:cNvCxnSpPr>
            <a:cxnSpLocks/>
          </p:cNvCxnSpPr>
          <p:nvPr/>
        </p:nvCxnSpPr>
        <p:spPr>
          <a:xfrm rot="7200000" flipH="1">
            <a:off x="3424743" y="3618576"/>
            <a:ext cx="0" cy="504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A79F9A9-50EB-3949-864E-CB1943E6D025}"/>
              </a:ext>
            </a:extLst>
          </p:cNvPr>
          <p:cNvCxnSpPr>
            <a:cxnSpLocks/>
          </p:cNvCxnSpPr>
          <p:nvPr/>
        </p:nvCxnSpPr>
        <p:spPr>
          <a:xfrm rot="7200000" flipH="1">
            <a:off x="2660245" y="3192289"/>
            <a:ext cx="0" cy="100799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75F9D21-1633-A94D-8791-1A387A5906B7}"/>
              </a:ext>
            </a:extLst>
          </p:cNvPr>
          <p:cNvCxnSpPr>
            <a:cxnSpLocks/>
          </p:cNvCxnSpPr>
          <p:nvPr/>
        </p:nvCxnSpPr>
        <p:spPr>
          <a:xfrm rot="7200000" flipH="1">
            <a:off x="3384245" y="4004572"/>
            <a:ext cx="0" cy="1116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45FB832-966F-3B4B-8207-A335B62CADCF}"/>
              </a:ext>
            </a:extLst>
          </p:cNvPr>
          <p:cNvCxnSpPr>
            <a:cxnSpLocks/>
          </p:cNvCxnSpPr>
          <p:nvPr/>
        </p:nvCxnSpPr>
        <p:spPr>
          <a:xfrm rot="7200000" flipH="1">
            <a:off x="2957026" y="4577978"/>
            <a:ext cx="0" cy="72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6839AF5-C660-7A47-BCD9-E3999776FD25}"/>
              </a:ext>
            </a:extLst>
          </p:cNvPr>
          <p:cNvCxnSpPr>
            <a:cxnSpLocks/>
          </p:cNvCxnSpPr>
          <p:nvPr/>
        </p:nvCxnSpPr>
        <p:spPr>
          <a:xfrm rot="7200000" flipH="1">
            <a:off x="2647709" y="4119889"/>
            <a:ext cx="0" cy="432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3FAED75-19C6-3C43-A19E-F21E5777A1C0}"/>
              </a:ext>
            </a:extLst>
          </p:cNvPr>
          <p:cNvCxnSpPr>
            <a:cxnSpLocks/>
          </p:cNvCxnSpPr>
          <p:nvPr/>
        </p:nvCxnSpPr>
        <p:spPr>
          <a:xfrm rot="7200000" flipH="1">
            <a:off x="2334754" y="4477084"/>
            <a:ext cx="0" cy="5400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EFBCB0-D680-AF46-850C-987A6F97BDA2}"/>
              </a:ext>
            </a:extLst>
          </p:cNvPr>
          <p:cNvCxnSpPr>
            <a:cxnSpLocks/>
          </p:cNvCxnSpPr>
          <p:nvPr/>
        </p:nvCxnSpPr>
        <p:spPr>
          <a:xfrm rot="1800000" flipH="1">
            <a:off x="2660245" y="3286158"/>
            <a:ext cx="0" cy="2880000"/>
          </a:xfrm>
          <a:prstGeom prst="line">
            <a:avLst/>
          </a:prstGeom>
          <a:ln w="19050">
            <a:solidFill>
              <a:srgbClr val="71AD47"/>
            </a:solidFill>
            <a:headEnd type="non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C86C7B4-8B50-594A-8A4E-2F1EF5296E61}"/>
              </a:ext>
            </a:extLst>
          </p:cNvPr>
          <p:cNvSpPr/>
          <p:nvPr/>
        </p:nvSpPr>
        <p:spPr>
          <a:xfrm>
            <a:off x="3844206" y="4814740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A6D3D49-C7A4-064E-9465-182656B3DEC4}"/>
              </a:ext>
            </a:extLst>
          </p:cNvPr>
          <p:cNvSpPr/>
          <p:nvPr/>
        </p:nvSpPr>
        <p:spPr>
          <a:xfrm>
            <a:off x="3259914" y="5085202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6EE8332-DE5D-C548-B6FC-2ABD56969FD5}"/>
              </a:ext>
            </a:extLst>
          </p:cNvPr>
          <p:cNvSpPr/>
          <p:nvPr/>
        </p:nvSpPr>
        <p:spPr>
          <a:xfrm rot="281885">
            <a:off x="3623943" y="3960249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7D44024-980C-B64B-A87E-D95276071470}"/>
              </a:ext>
            </a:extLst>
          </p:cNvPr>
          <p:cNvSpPr/>
          <p:nvPr/>
        </p:nvSpPr>
        <p:spPr>
          <a:xfrm rot="3863462" flipH="1">
            <a:off x="2039616" y="4552639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D0C5C8D-58E5-C945-969E-32B3149497F1}"/>
              </a:ext>
            </a:extLst>
          </p:cNvPr>
          <p:cNvSpPr/>
          <p:nvPr/>
        </p:nvSpPr>
        <p:spPr>
          <a:xfrm rot="4258107" flipH="1">
            <a:off x="2394498" y="4166417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38032AE-5B03-464D-B07A-1E3181B5AA97}"/>
              </a:ext>
            </a:extLst>
          </p:cNvPr>
          <p:cNvSpPr/>
          <p:nvPr/>
        </p:nvSpPr>
        <p:spPr>
          <a:xfrm rot="4055488" flipH="1">
            <a:off x="2160878" y="3379625"/>
            <a:ext cx="102577" cy="1015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CCCEF93-46E1-8F48-9C15-2123261A482D}"/>
              </a:ext>
            </a:extLst>
          </p:cNvPr>
          <p:cNvSpPr/>
          <p:nvPr/>
        </p:nvSpPr>
        <p:spPr>
          <a:xfrm rot="3863462" flipH="1">
            <a:off x="3178001" y="3704880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0D06A0B-5C83-F84F-A995-6CCC8371F4F7}"/>
                  </a:ext>
                </a:extLst>
              </p:cNvPr>
              <p:cNvSpPr txBox="1"/>
              <p:nvPr/>
            </p:nvSpPr>
            <p:spPr>
              <a:xfrm>
                <a:off x="3736185" y="3765395"/>
                <a:ext cx="2487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0D06A0B-5C83-F84F-A995-6CCC8371F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185" y="3765395"/>
                <a:ext cx="248721" cy="276999"/>
              </a:xfrm>
              <a:prstGeom prst="rect">
                <a:avLst/>
              </a:prstGeom>
              <a:blipFill>
                <a:blip r:embed="rId6"/>
                <a:stretch>
                  <a:fillRect l="-15000" r="-5000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44B2851-AB03-1944-8657-262F98ABB8FF}"/>
                  </a:ext>
                </a:extLst>
              </p:cNvPr>
              <p:cNvSpPr txBox="1"/>
              <p:nvPr/>
            </p:nvSpPr>
            <p:spPr>
              <a:xfrm>
                <a:off x="3020075" y="3436556"/>
                <a:ext cx="2484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71AD47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71AD47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44B2851-AB03-1944-8657-262F98ABB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075" y="3436556"/>
                <a:ext cx="248465" cy="276999"/>
              </a:xfrm>
              <a:prstGeom prst="rect">
                <a:avLst/>
              </a:prstGeom>
              <a:blipFill>
                <a:blip r:embed="rId7"/>
                <a:stretch>
                  <a:fillRect l="-19048" r="-4762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Oval 60">
            <a:extLst>
              <a:ext uri="{FF2B5EF4-FFF2-40B4-BE49-F238E27FC236}">
                <a16:creationId xmlns:a16="http://schemas.microsoft.com/office/drawing/2014/main" id="{5BEC0672-FFDD-2943-8DDD-972390E295FF}"/>
              </a:ext>
            </a:extLst>
          </p:cNvPr>
          <p:cNvSpPr/>
          <p:nvPr/>
        </p:nvSpPr>
        <p:spPr>
          <a:xfrm rot="3863462" flipH="1">
            <a:off x="2852807" y="4227325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C0FAD59-121F-E746-9538-64E79B307048}"/>
              </a:ext>
            </a:extLst>
          </p:cNvPr>
          <p:cNvSpPr/>
          <p:nvPr/>
        </p:nvSpPr>
        <p:spPr>
          <a:xfrm rot="3863462" flipH="1">
            <a:off x="2587036" y="4696086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BEE0079-D653-9648-9F5D-8F7EFE6DE833}"/>
              </a:ext>
            </a:extLst>
          </p:cNvPr>
          <p:cNvSpPr/>
          <p:nvPr/>
        </p:nvSpPr>
        <p:spPr>
          <a:xfrm rot="3863462" flipH="1">
            <a:off x="2514581" y="4831940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A12477D-3D0B-7E4A-B756-C5E08FDA090A}"/>
              </a:ext>
            </a:extLst>
          </p:cNvPr>
          <p:cNvSpPr/>
          <p:nvPr/>
        </p:nvSpPr>
        <p:spPr>
          <a:xfrm rot="3863462" flipH="1">
            <a:off x="2768509" y="4384369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A7FB478-9FA1-D344-AD6F-0AF424779B0F}"/>
              </a:ext>
            </a:extLst>
          </p:cNvPr>
          <p:cNvSpPr/>
          <p:nvPr/>
        </p:nvSpPr>
        <p:spPr>
          <a:xfrm rot="3863462" flipH="1">
            <a:off x="3059997" y="3905083"/>
            <a:ext cx="108000" cy="108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F62975F-2F12-3845-A143-AD1927B85DEE}"/>
                  </a:ext>
                </a:extLst>
              </p:cNvPr>
              <p:cNvSpPr txBox="1"/>
              <p:nvPr/>
            </p:nvSpPr>
            <p:spPr>
              <a:xfrm>
                <a:off x="7150405" y="4957976"/>
                <a:ext cx="2732415" cy="489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Minimum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𝑑𝑟</m:t>
                    </m:r>
                  </m:oMath>
                </a14:m>
                <a:r>
                  <a:rPr lang="en-US" dirty="0"/>
                  <a:t> is bound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𝑑𝑙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FF62975F-2F12-3845-A143-AD1927B85D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0405" y="4957976"/>
                <a:ext cx="2732415" cy="489814"/>
              </a:xfrm>
              <a:prstGeom prst="rect">
                <a:avLst/>
              </a:prstGeom>
              <a:blipFill>
                <a:blip r:embed="rId8"/>
                <a:stretch>
                  <a:fillRect l="-1852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8478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52759E-16B1-0F4C-BFB4-3CAB48981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012" y="0"/>
            <a:ext cx="4352636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58321A2-C1C8-5241-BC1F-DDCEFD969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557" y="0"/>
            <a:ext cx="5703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46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1C378-1FC5-0F4C-8158-7C17B30FE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0891"/>
          </a:xfrm>
        </p:spPr>
        <p:txBody>
          <a:bodyPr/>
          <a:lstStyle/>
          <a:p>
            <a:r>
              <a:rPr lang="en-US" dirty="0"/>
              <a:t>Charge - Track reconstruction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62487"/>
                <a:ext cx="10515600" cy="4843532"/>
              </a:xfrm>
            </p:spPr>
            <p:txBody>
              <a:bodyPr>
                <a:normAutofit fontScale="85000" lnSpcReduction="2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olidFill>
                      <a:schemeClr val="tx1"/>
                    </a:solidFill>
                  </a:rPr>
                  <a:t>Apply DBSCAN clustering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dirty="0">
                    <a:solidFill>
                      <a:schemeClr val="tx1"/>
                    </a:solidFill>
                  </a:rPr>
                  <a:t>Cluster hits in the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-plane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dirty="0">
                    <a:solidFill>
                      <a:schemeClr val="tx1"/>
                    </a:solidFill>
                  </a:rPr>
                  <a:t>Determine the intervals in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between clusters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dirty="0">
                    <a:solidFill>
                      <a:schemeClr val="tx1"/>
                    </a:solidFill>
                  </a:rPr>
                  <a:t>Generate fake data filling dead areas withing the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intervals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dirty="0">
                    <a:solidFill>
                      <a:schemeClr val="tx1"/>
                    </a:solidFill>
                  </a:rPr>
                  <a:t>Cluster hits + fake data in the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-plane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dirty="0">
                    <a:solidFill>
                      <a:schemeClr val="tx1"/>
                    </a:solidFill>
                  </a:rPr>
                  <a:t>Cluster hit labels from first stage with hit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-coordinates</a:t>
                </a:r>
              </a:p>
              <a:p>
                <a:pPr marL="914400" lvl="1" indent="-457200">
                  <a:buFont typeface="+mj-lt"/>
                  <a:buAutoNum type="arabicParenR"/>
                </a:pPr>
                <a:r>
                  <a:rPr lang="en-US" dirty="0">
                    <a:solidFill>
                      <a:schemeClr val="tx1"/>
                    </a:solidFill>
                  </a:rPr>
                  <a:t>Remove fake data</a:t>
                </a:r>
              </a:p>
              <a:p>
                <a:pPr marL="914400" lvl="1" indent="-457200">
                  <a:buFont typeface="+mj-lt"/>
                  <a:buAutoNum type="arabicParenR"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olidFill>
                      <a:schemeClr val="tx1"/>
                    </a:solidFill>
                  </a:rPr>
                  <a:t>Fit line to clusters with RANSAC regression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Use hit charge as weight for fit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Optionally re-cluster and fit outliers to find secondary tracks</a:t>
                </a:r>
              </a:p>
              <a:p>
                <a:pPr lvl="1"/>
                <a:endParaRPr lang="en-US" dirty="0">
                  <a:solidFill>
                    <a:schemeClr val="tx1"/>
                  </a:solidFill>
                </a:endParaRP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>
                    <a:solidFill>
                      <a:schemeClr val="tx1"/>
                    </a:solidFill>
                  </a:rPr>
                  <a:t>Define same sized stacked cylinders centered around fitted line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Two parameters are needed: the radius and height of the cylinders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Apply buffer regions at the extremities of the tracks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Discard points already accounted for in previous cylinders when iterating over all cylinders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F83164-4F38-974B-8F72-787FEA872D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62487"/>
                <a:ext cx="10515600" cy="4843532"/>
              </a:xfrm>
              <a:blipFill>
                <a:blip r:embed="rId2"/>
                <a:stretch>
                  <a:fillRect l="-965" t="-31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907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4E899DA1-6920-F14D-92A9-212053591BB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199" y="74244"/>
                <a:ext cx="10515600" cy="1325563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per cylinder translates into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r>
                  <a:rPr lang="en-US" dirty="0"/>
                  <a:t>!</a:t>
                </a:r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4E899DA1-6920-F14D-92A9-212053591B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199" y="74244"/>
                <a:ext cx="10515600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7C55D58F-7A67-F747-AF9D-CADFBA7E9D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59026" y="1912542"/>
            <a:ext cx="5442502" cy="4094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4008B1-9AFB-DD40-BCA8-1B38BA885F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590472" y="1912542"/>
            <a:ext cx="5442502" cy="4094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BE0D99E-9BFC-4545-85EA-E3292E313BC1}"/>
              </a:ext>
            </a:extLst>
          </p:cNvPr>
          <p:cNvCxnSpPr>
            <a:stCxn id="5" idx="2"/>
          </p:cNvCxnSpPr>
          <p:nvPr/>
        </p:nvCxnSpPr>
        <p:spPr>
          <a:xfrm>
            <a:off x="6095999" y="1399807"/>
            <a:ext cx="0" cy="522959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86C85E6-CED2-DB4D-8087-21361413524F}"/>
              </a:ext>
            </a:extLst>
          </p:cNvPr>
          <p:cNvSpPr txBox="1"/>
          <p:nvPr/>
        </p:nvSpPr>
        <p:spPr>
          <a:xfrm>
            <a:off x="2064893" y="1399807"/>
            <a:ext cx="163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dead area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882C2E-2188-C94B-8A38-665C88C7D3C1}"/>
              </a:ext>
            </a:extLst>
          </p:cNvPr>
          <p:cNvSpPr txBox="1"/>
          <p:nvPr/>
        </p:nvSpPr>
        <p:spPr>
          <a:xfrm>
            <a:off x="7590803" y="1399807"/>
            <a:ext cx="3441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Interpolating dead area with mean</a:t>
            </a:r>
          </a:p>
        </p:txBody>
      </p:sp>
    </p:spTree>
    <p:extLst>
      <p:ext uri="{BB962C8B-B14F-4D97-AF65-F5344CB8AC3E}">
        <p14:creationId xmlns:p14="http://schemas.microsoft.com/office/powerpoint/2010/main" val="1954480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64B5EC2-D47E-5841-A158-43CC4AD9A0F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7992" y="365125"/>
                <a:ext cx="4164494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𝑑𝑄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statistics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64B5EC2-D47E-5841-A158-43CC4AD9A0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7992" y="365125"/>
                <a:ext cx="4164494" cy="1325563"/>
              </a:xfrm>
              <a:blipFill>
                <a:blip r:embed="rId2"/>
                <a:stretch>
                  <a:fillRect l="-3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A309613-F45B-B54B-909B-113EFE376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485" y="76669"/>
            <a:ext cx="7605037" cy="3228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A1AD9B-C333-8A42-9B36-FFE92E9EEC66}"/>
              </a:ext>
            </a:extLst>
          </p:cNvPr>
          <p:cNvSpPr txBox="1"/>
          <p:nvPr/>
        </p:nvSpPr>
        <p:spPr>
          <a:xfrm>
            <a:off x="586410" y="1440348"/>
            <a:ext cx="3319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P-value: Probability of RANSAC fit being “random”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E89BAF-C91A-B04C-A434-02A1AB0418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2485" y="3442540"/>
            <a:ext cx="7605037" cy="32814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D83505-4146-9C49-AFFA-22AB800164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992" y="3427634"/>
            <a:ext cx="3776869" cy="32963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837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A3547-B5C6-C64B-9206-C17AC5F73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– Correlating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1A841-B1CB-884D-885B-5BC14C7DE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ambria Math" panose="02040503050406030204" pitchFamily="18" charset="0"/>
              </a:rPr>
              <a:t>~68% of the charge events have external trigger and survive pre-processing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latin typeface="Cambria Math" panose="020405030504060302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b="0" dirty="0">
                <a:latin typeface="Cambria Math" panose="02040503050406030204" pitchFamily="18" charset="0"/>
              </a:rPr>
              <a:t>~97% of the surviving charge events find a matching light event</a:t>
            </a:r>
          </a:p>
          <a:p>
            <a:pPr marL="514350" indent="-514350">
              <a:buFont typeface="+mj-lt"/>
              <a:buAutoNum type="arabicPeriod"/>
            </a:pPr>
            <a:endParaRPr lang="en-GB" b="0" dirty="0">
              <a:latin typeface="Cambria Math" panose="020405030504060302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latin typeface="Cambria Math" panose="02040503050406030204" pitchFamily="18" charset="0"/>
              </a:rPr>
              <a:t>~65% of the charge events survive </a:t>
            </a:r>
            <a:r>
              <a:rPr lang="en-GB" dirty="0">
                <a:latin typeface="Cambria Math" panose="02040503050406030204" pitchFamily="18" charset="0"/>
                <a:sym typeface="Wingdings" pitchFamily="2" charset="2"/>
              </a:rPr>
              <a:t> 1+ light events per charge event</a:t>
            </a:r>
            <a:endParaRPr lang="en-GB" b="0" dirty="0">
              <a:latin typeface="Cambria Math" panose="020405030504060302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759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66A873-C622-0444-9455-55BB46D6F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Correlated charge and light event display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3A73F77-79CA-B745-A59F-0E3D25B47E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146" y="1396588"/>
            <a:ext cx="11497708" cy="54614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3AB3E1-71CA-1444-8865-8C19CB8B0B7E}"/>
              </a:ext>
            </a:extLst>
          </p:cNvPr>
          <p:cNvSpPr txBox="1"/>
          <p:nvPr/>
        </p:nvSpPr>
        <p:spPr>
          <a:xfrm>
            <a:off x="59575" y="6581001"/>
            <a:ext cx="113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“Ooh!” - Stefan</a:t>
            </a:r>
          </a:p>
        </p:txBody>
      </p:sp>
    </p:spTree>
    <p:extLst>
      <p:ext uri="{BB962C8B-B14F-4D97-AF65-F5344CB8AC3E}">
        <p14:creationId xmlns:p14="http://schemas.microsoft.com/office/powerpoint/2010/main" val="1491278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33062-A7E0-E44B-A7DE-A73A2C901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and Charge – Event level correlation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443022-6909-F842-8AC5-0EA89DBC4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30" y="2321788"/>
            <a:ext cx="5834270" cy="43720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10A48A-32E6-DA4F-9DBD-62CC49D74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685" y="2321788"/>
            <a:ext cx="5559723" cy="43768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990EC4-F6DE-F042-B3A4-0928845CAFE3}"/>
              </a:ext>
            </a:extLst>
          </p:cNvPr>
          <p:cNvSpPr txBox="1"/>
          <p:nvPr/>
        </p:nvSpPr>
        <p:spPr>
          <a:xfrm>
            <a:off x="351927" y="1821572"/>
            <a:ext cx="5744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Non-zero gaussian peak plus exponential decay in ratio plot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BBD425-0DE5-D04E-AFEE-414D80C084CB}"/>
              </a:ext>
            </a:extLst>
          </p:cNvPr>
          <p:cNvSpPr txBox="1"/>
          <p:nvPr/>
        </p:nvSpPr>
        <p:spPr>
          <a:xfrm>
            <a:off x="7617237" y="1821572"/>
            <a:ext cx="33605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Two populations in 2D histogram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452816-F2E3-1E4A-B6A1-48C68AF6B68A}"/>
              </a:ext>
            </a:extLst>
          </p:cNvPr>
          <p:cNvSpPr txBox="1"/>
          <p:nvPr/>
        </p:nvSpPr>
        <p:spPr>
          <a:xfrm>
            <a:off x="5362218" y="365125"/>
            <a:ext cx="1094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All events</a:t>
            </a:r>
          </a:p>
        </p:txBody>
      </p:sp>
    </p:spTree>
    <p:extLst>
      <p:ext uri="{BB962C8B-B14F-4D97-AF65-F5344CB8AC3E}">
        <p14:creationId xmlns:p14="http://schemas.microsoft.com/office/powerpoint/2010/main" val="4232617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33062-A7E0-E44B-A7DE-A73A2C901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and Charge – Event level correlation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443022-6909-F842-8AC5-0EA89DBC46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1731" y="2321788"/>
            <a:ext cx="5834268" cy="43720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10A48A-32E6-DA4F-9DBD-62CC49D74F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80314" y="2339850"/>
            <a:ext cx="5507170" cy="43354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990EC4-F6DE-F042-B3A4-0928845CAFE3}"/>
              </a:ext>
            </a:extLst>
          </p:cNvPr>
          <p:cNvSpPr txBox="1"/>
          <p:nvPr/>
        </p:nvSpPr>
        <p:spPr>
          <a:xfrm>
            <a:off x="2026243" y="1831597"/>
            <a:ext cx="2305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/>
              <a:t>Fit peak farther from 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BBD425-0DE5-D04E-AFEE-414D80C084CB}"/>
              </a:ext>
            </a:extLst>
          </p:cNvPr>
          <p:cNvSpPr txBox="1"/>
          <p:nvPr/>
        </p:nvSpPr>
        <p:spPr>
          <a:xfrm>
            <a:off x="7446787" y="1877764"/>
            <a:ext cx="35742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Single populations in 2D histogram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452816-F2E3-1E4A-B6A1-48C68AF6B68A}"/>
              </a:ext>
            </a:extLst>
          </p:cNvPr>
          <p:cNvSpPr txBox="1"/>
          <p:nvPr/>
        </p:nvSpPr>
        <p:spPr>
          <a:xfrm>
            <a:off x="4363345" y="365125"/>
            <a:ext cx="346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Only single tracks larger than 30cm</a:t>
            </a:r>
          </a:p>
        </p:txBody>
      </p:sp>
    </p:spTree>
    <p:extLst>
      <p:ext uri="{BB962C8B-B14F-4D97-AF65-F5344CB8AC3E}">
        <p14:creationId xmlns:p14="http://schemas.microsoft.com/office/powerpoint/2010/main" val="4008674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ABEE3-036F-D84E-21FF-F2328DCDD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1369"/>
            <a:ext cx="10515600" cy="1111506"/>
          </a:xfrm>
        </p:spPr>
        <p:txBody>
          <a:bodyPr/>
          <a:lstStyle/>
          <a:p>
            <a:r>
              <a:rPr lang="en-US" dirty="0"/>
              <a:t>Light track – Fit method</a:t>
            </a:r>
          </a:p>
        </p:txBody>
      </p:sp>
      <p:pic>
        <p:nvPicPr>
          <p:cNvPr id="7" name="Content Placeholder 6" descr="A graph with lines and circles&#10;&#10;Description automatically generated">
            <a:extLst>
              <a:ext uri="{FF2B5EF4-FFF2-40B4-BE49-F238E27FC236}">
                <a16:creationId xmlns:a16="http://schemas.microsoft.com/office/drawing/2014/main" id="{84CECA3E-5B65-C5FD-8903-198FF9EC57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827" t="39949"/>
          <a:stretch/>
        </p:blipFill>
        <p:spPr>
          <a:xfrm>
            <a:off x="6996050" y="4093605"/>
            <a:ext cx="5030695" cy="2613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 descr="A diagram of a track and track&#10;&#10;Description automatically generated">
            <a:extLst>
              <a:ext uri="{FF2B5EF4-FFF2-40B4-BE49-F238E27FC236}">
                <a16:creationId xmlns:a16="http://schemas.microsoft.com/office/drawing/2014/main" id="{524509B8-98DA-5AC4-531E-4DA3AF8D71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35" t="8111" r="32834" b="18129"/>
          <a:stretch/>
        </p:blipFill>
        <p:spPr>
          <a:xfrm>
            <a:off x="7924183" y="1262875"/>
            <a:ext cx="3174428" cy="2347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2ED6E2-EE16-DBBA-0F68-9F1FF45A0ECE}"/>
                  </a:ext>
                </a:extLst>
              </p:cNvPr>
              <p:cNvSpPr txBox="1"/>
              <p:nvPr/>
            </p:nvSpPr>
            <p:spPr>
              <a:xfrm>
                <a:off x="355826" y="1262875"/>
                <a:ext cx="6194466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/>
                  <a:t>Select top 5 </a:t>
                </a:r>
                <a:r>
                  <a:rPr lang="en-US" sz="2400" dirty="0" err="1"/>
                  <a:t>SiPMs</a:t>
                </a:r>
                <a:r>
                  <a:rPr lang="en-US" sz="2400" dirty="0"/>
                  <a:t> with largest light signal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Must be non-zero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Minimum of 3 </a:t>
                </a:r>
                <a:r>
                  <a:rPr lang="en-US" sz="2000" dirty="0" err="1"/>
                  <a:t>SiPMs</a:t>
                </a:r>
                <a:endParaRPr lang="en-US" sz="20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dirty="0"/>
                  <a:t> are determined by </a:t>
                </a:r>
                <a:r>
                  <a:rPr lang="en-US" sz="2000" dirty="0" err="1"/>
                  <a:t>SiPM</a:t>
                </a:r>
                <a:r>
                  <a:rPr lang="en-US" sz="2000" dirty="0"/>
                  <a:t> coordinates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400" dirty="0"/>
                  <a:t> is calculated by averaging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400" dirty="0"/>
                  <a:t>-coordinate of the charge hits within that </a:t>
                </a:r>
                <a:r>
                  <a:rPr lang="en-US" sz="2400" dirty="0" err="1"/>
                  <a:t>SiPM’s</a:t>
                </a:r>
                <a:r>
                  <a:rPr lang="en-US" sz="2400" dirty="0"/>
                  <a:t> quadrant weighted by their charge</a:t>
                </a:r>
                <a:endParaRPr lang="en-US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If there is no charge data (i.e. dead chip),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 is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-coordinate of the closest point in the fitted charge track to the </a:t>
                </a:r>
                <a:r>
                  <a:rPr lang="en-US" sz="2000" dirty="0" err="1"/>
                  <a:t>SiPM</a:t>
                </a:r>
                <a:r>
                  <a:rPr lang="en-US" sz="2000" dirty="0"/>
                  <a:t> in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US" sz="2000" dirty="0"/>
                  <a:t>, provided that the track crosses the </a:t>
                </a:r>
                <a:r>
                  <a:rPr lang="en-US" sz="2000" dirty="0" err="1"/>
                  <a:t>SiPM’s</a:t>
                </a:r>
                <a:r>
                  <a:rPr lang="en-US" sz="2000" dirty="0"/>
                  <a:t> quadrant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If no track crosses the </a:t>
                </a:r>
                <a:r>
                  <a:rPr lang="en-US" sz="2000" dirty="0" err="1"/>
                  <a:t>SiPM’s</a:t>
                </a:r>
                <a:r>
                  <a:rPr lang="en-US" sz="2000" dirty="0"/>
                  <a:t> quadrant,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2000" dirty="0"/>
                  <a:t> is the average z from all hits in the event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342900" indent="-342900">
                  <a:buFont typeface="+mj-lt"/>
                  <a:buAutoNum type="arabicPeriod" startAt="3"/>
                </a:pPr>
                <a:r>
                  <a:rPr lang="en-US" sz="2400" dirty="0"/>
                  <a:t>Apply RANSAC fit to resulting points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2ED6E2-EE16-DBBA-0F68-9F1FF45A0E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26" y="1262875"/>
                <a:ext cx="6194466" cy="5262979"/>
              </a:xfrm>
              <a:prstGeom prst="rect">
                <a:avLst/>
              </a:prstGeom>
              <a:blipFill>
                <a:blip r:embed="rId4"/>
                <a:stretch>
                  <a:fillRect l="-1431" t="-1202" r="-2454" b="-14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5191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15018</TotalTime>
  <Words>738</Words>
  <Application>Microsoft Macintosh PowerPoint</Application>
  <PresentationFormat>Widescreen</PresentationFormat>
  <Paragraphs>144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SoLAr V2  Track Reconstruction</vt:lpstr>
      <vt:lpstr>Charge - Track reconstruction</vt:lpstr>
      <vt:lpstr>dQ per cylinder translates into dQ/dx!</vt:lpstr>
      <vt:lpstr>dQ/dx statistics</vt:lpstr>
      <vt:lpstr>Light – Correlating events</vt:lpstr>
      <vt:lpstr>Correlated charge and light event display</vt:lpstr>
      <vt:lpstr>Light and Charge – Event level correlation</vt:lpstr>
      <vt:lpstr>Light and Charge – Event level correlation</vt:lpstr>
      <vt:lpstr>Light track – Fit method</vt:lpstr>
      <vt:lpstr>Light track versus Charge track</vt:lpstr>
      <vt:lpstr>Analysis code overview</vt:lpstr>
      <vt:lpstr>Summary</vt:lpstr>
      <vt:lpstr>Thank you!</vt:lpstr>
      <vt:lpstr>Backup slides</vt:lpstr>
      <vt:lpstr>Dead area map</vt:lpstr>
      <vt:lpstr>FAQ</vt:lpstr>
      <vt:lpstr>Cylinder parameters - dh estimation</vt:lpstr>
      <vt:lpstr>Cylinder parameters - dr estimation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Guilherme Ruiz Ferreira</dc:creator>
  <cp:lastModifiedBy>Guilherme Ruiz Ferreira</cp:lastModifiedBy>
  <cp:revision>1</cp:revision>
  <dcterms:created xsi:type="dcterms:W3CDTF">2023-09-06T12:48:45Z</dcterms:created>
  <dcterms:modified xsi:type="dcterms:W3CDTF">2023-11-21T17:14:07Z</dcterms:modified>
</cp:coreProperties>
</file>