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66" r:id="rId2"/>
    <p:sldId id="270" r:id="rId3"/>
    <p:sldId id="271" r:id="rId4"/>
    <p:sldId id="281" r:id="rId5"/>
    <p:sldId id="259" r:id="rId6"/>
    <p:sldId id="269" r:id="rId7"/>
    <p:sldId id="260" r:id="rId8"/>
    <p:sldId id="274" r:id="rId9"/>
    <p:sldId id="261" r:id="rId10"/>
    <p:sldId id="272" r:id="rId11"/>
    <p:sldId id="267" r:id="rId12"/>
    <p:sldId id="273" r:id="rId13"/>
    <p:sldId id="268" r:id="rId14"/>
    <p:sldId id="275" r:id="rId15"/>
    <p:sldId id="277" r:id="rId16"/>
    <p:sldId id="262" r:id="rId17"/>
    <p:sldId id="263" r:id="rId18"/>
    <p:sldId id="264" r:id="rId19"/>
    <p:sldId id="282" r:id="rId20"/>
    <p:sldId id="265" r:id="rId21"/>
    <p:sldId id="280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AD47"/>
    <a:srgbClr val="4472C4"/>
    <a:srgbClr val="2F528F"/>
    <a:srgbClr val="4F7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D1DAF-49FE-914F-9AF8-A99693A681A2}" v="1275" dt="2023-09-20T15:06:16.3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3"/>
    <p:restoredTop sz="94609"/>
  </p:normalViewPr>
  <p:slideViewPr>
    <p:cSldViewPr snapToGrid="0" snapToObjects="1">
      <p:cViewPr varScale="1">
        <p:scale>
          <a:sx n="145" d="100"/>
          <a:sy n="145" d="100"/>
        </p:scale>
        <p:origin x="208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 Ruiz Ferreira" userId="6085ef24-5f45-458e-9504-bbbbae0289c0" providerId="ADAL" clId="{0D3D1DAF-49FE-914F-9AF8-A99693A681A2}"/>
    <pc:docChg chg="undo redo custSel addSld delSld modSld sldOrd">
      <pc:chgData name="Guilherme Ruiz Ferreira" userId="6085ef24-5f45-458e-9504-bbbbae0289c0" providerId="ADAL" clId="{0D3D1DAF-49FE-914F-9AF8-A99693A681A2}" dt="2023-09-20T15:06:21.183" v="5135" actId="5793"/>
      <pc:docMkLst>
        <pc:docMk/>
      </pc:docMkLst>
      <pc:sldChg chg="addSp modSp del mod">
        <pc:chgData name="Guilherme Ruiz Ferreira" userId="6085ef24-5f45-458e-9504-bbbbae0289c0" providerId="ADAL" clId="{0D3D1DAF-49FE-914F-9AF8-A99693A681A2}" dt="2023-09-13T15:50:20.211" v="2042" actId="2696"/>
        <pc:sldMkLst>
          <pc:docMk/>
          <pc:sldMk cId="308106649" sldId="257"/>
        </pc:sldMkLst>
        <pc:spChg chg="add mod">
          <ac:chgData name="Guilherme Ruiz Ferreira" userId="6085ef24-5f45-458e-9504-bbbbae0289c0" providerId="ADAL" clId="{0D3D1DAF-49FE-914F-9AF8-A99693A681A2}" dt="2023-09-13T15:46:33.183" v="2015" actId="20577"/>
          <ac:spMkLst>
            <pc:docMk/>
            <pc:sldMk cId="308106649" sldId="257"/>
            <ac:spMk id="3" creationId="{77B47B97-A53C-D84C-B246-B23E301C23DD}"/>
          </ac:spMkLst>
        </pc:spChg>
        <pc:picChg chg="mod">
          <ac:chgData name="Guilherme Ruiz Ferreira" userId="6085ef24-5f45-458e-9504-bbbbae0289c0" providerId="ADAL" clId="{0D3D1DAF-49FE-914F-9AF8-A99693A681A2}" dt="2023-09-13T15:39:48.801" v="1588" actId="1076"/>
          <ac:picMkLst>
            <pc:docMk/>
            <pc:sldMk cId="308106649" sldId="257"/>
            <ac:picMk id="2" creationId="{59E1C2B4-8005-AC4E-8B90-AA8F15DD62C3}"/>
          </ac:picMkLst>
        </pc:picChg>
      </pc:sldChg>
      <pc:sldChg chg="del">
        <pc:chgData name="Guilherme Ruiz Ferreira" userId="6085ef24-5f45-458e-9504-bbbbae0289c0" providerId="ADAL" clId="{0D3D1DAF-49FE-914F-9AF8-A99693A681A2}" dt="2023-09-13T15:50:11.898" v="2040" actId="2696"/>
        <pc:sldMkLst>
          <pc:docMk/>
          <pc:sldMk cId="793750719" sldId="258"/>
        </pc:sldMkLst>
      </pc:sldChg>
      <pc:sldChg chg="mod ord modShow">
        <pc:chgData name="Guilherme Ruiz Ferreira" userId="6085ef24-5f45-458e-9504-bbbbae0289c0" providerId="ADAL" clId="{0D3D1DAF-49FE-914F-9AF8-A99693A681A2}" dt="2023-09-20T12:38:58.575" v="4883" actId="20578"/>
        <pc:sldMkLst>
          <pc:docMk/>
          <pc:sldMk cId="2125186684" sldId="259"/>
        </pc:sldMkLst>
      </pc:sldChg>
      <pc:sldChg chg="addSp modSp mod">
        <pc:chgData name="Guilherme Ruiz Ferreira" userId="6085ef24-5f45-458e-9504-bbbbae0289c0" providerId="ADAL" clId="{0D3D1DAF-49FE-914F-9AF8-A99693A681A2}" dt="2023-09-13T15:51:08.085" v="2111" actId="1076"/>
        <pc:sldMkLst>
          <pc:docMk/>
          <pc:sldMk cId="2856462621" sldId="260"/>
        </pc:sldMkLst>
        <pc:spChg chg="add mod">
          <ac:chgData name="Guilherme Ruiz Ferreira" userId="6085ef24-5f45-458e-9504-bbbbae0289c0" providerId="ADAL" clId="{0D3D1DAF-49FE-914F-9AF8-A99693A681A2}" dt="2023-09-13T14:13:20.559" v="47" actId="14100"/>
          <ac:spMkLst>
            <pc:docMk/>
            <pc:sldMk cId="2856462621" sldId="260"/>
            <ac:spMk id="2" creationId="{E6480A52-22BD-224E-98BB-8ED20901AF92}"/>
          </ac:spMkLst>
        </pc:spChg>
        <pc:spChg chg="mod">
          <ac:chgData name="Guilherme Ruiz Ferreira" userId="6085ef24-5f45-458e-9504-bbbbae0289c0" providerId="ADAL" clId="{0D3D1DAF-49FE-914F-9AF8-A99693A681A2}" dt="2023-09-13T15:51:08.085" v="2111" actId="1076"/>
          <ac:spMkLst>
            <pc:docMk/>
            <pc:sldMk cId="2856462621" sldId="260"/>
            <ac:spMk id="6" creationId="{4B49C23B-891B-F44C-B240-D6197620948E}"/>
          </ac:spMkLst>
        </pc:spChg>
      </pc:sldChg>
      <pc:sldChg chg="addSp delSp modSp mod">
        <pc:chgData name="Guilherme Ruiz Ferreira" userId="6085ef24-5f45-458e-9504-bbbbae0289c0" providerId="ADAL" clId="{0D3D1DAF-49FE-914F-9AF8-A99693A681A2}" dt="2023-09-13T15:51:21.585" v="2117" actId="478"/>
        <pc:sldMkLst>
          <pc:docMk/>
          <pc:sldMk cId="3160265867" sldId="261"/>
        </pc:sldMkLst>
        <pc:spChg chg="del">
          <ac:chgData name="Guilherme Ruiz Ferreira" userId="6085ef24-5f45-458e-9504-bbbbae0289c0" providerId="ADAL" clId="{0D3D1DAF-49FE-914F-9AF8-A99693A681A2}" dt="2023-09-13T15:51:15.770" v="2112" actId="478"/>
          <ac:spMkLst>
            <pc:docMk/>
            <pc:sldMk cId="3160265867" sldId="261"/>
            <ac:spMk id="3" creationId="{361E0F54-F163-F44D-8637-CAB11C08ED29}"/>
          </ac:spMkLst>
        </pc:spChg>
        <pc:spChg chg="add mod">
          <ac:chgData name="Guilherme Ruiz Ferreira" userId="6085ef24-5f45-458e-9504-bbbbae0289c0" providerId="ADAL" clId="{0D3D1DAF-49FE-914F-9AF8-A99693A681A2}" dt="2023-09-13T14:13:29.675" v="48"/>
          <ac:spMkLst>
            <pc:docMk/>
            <pc:sldMk cId="3160265867" sldId="261"/>
            <ac:spMk id="4" creationId="{D2A59608-B638-C04E-BB2D-B5D5A936EF59}"/>
          </ac:spMkLst>
        </pc:spChg>
        <pc:spChg chg="add del mod">
          <ac:chgData name="Guilherme Ruiz Ferreira" userId="6085ef24-5f45-458e-9504-bbbbae0289c0" providerId="ADAL" clId="{0D3D1DAF-49FE-914F-9AF8-A99693A681A2}" dt="2023-09-13T15:51:21.585" v="2117" actId="478"/>
          <ac:spMkLst>
            <pc:docMk/>
            <pc:sldMk cId="3160265867" sldId="261"/>
            <ac:spMk id="6" creationId="{2963D44B-D9F2-CF4D-809C-97ACC0A3F628}"/>
          </ac:spMkLst>
        </pc:spChg>
        <pc:spChg chg="add mod">
          <ac:chgData name="Guilherme Ruiz Ferreira" userId="6085ef24-5f45-458e-9504-bbbbae0289c0" providerId="ADAL" clId="{0D3D1DAF-49FE-914F-9AF8-A99693A681A2}" dt="2023-09-13T15:51:19.259" v="2116" actId="20577"/>
          <ac:spMkLst>
            <pc:docMk/>
            <pc:sldMk cId="3160265867" sldId="261"/>
            <ac:spMk id="7" creationId="{9B38B285-A8F7-CE4E-AD2C-DB7595657DC8}"/>
          </ac:spMkLst>
        </pc:spChg>
      </pc:sldChg>
      <pc:sldChg chg="modSp add mod">
        <pc:chgData name="Guilherme Ruiz Ferreira" userId="6085ef24-5f45-458e-9504-bbbbae0289c0" providerId="ADAL" clId="{0D3D1DAF-49FE-914F-9AF8-A99693A681A2}" dt="2023-09-20T13:55:52.169" v="5130" actId="20577"/>
        <pc:sldMkLst>
          <pc:docMk/>
          <pc:sldMk cId="2701303755" sldId="262"/>
        </pc:sldMkLst>
        <pc:spChg chg="mod">
          <ac:chgData name="Guilherme Ruiz Ferreira" userId="6085ef24-5f45-458e-9504-bbbbae0289c0" providerId="ADAL" clId="{0D3D1DAF-49FE-914F-9AF8-A99693A681A2}" dt="2023-09-20T13:55:52.169" v="5130" actId="20577"/>
          <ac:spMkLst>
            <pc:docMk/>
            <pc:sldMk cId="2701303755" sldId="262"/>
            <ac:spMk id="3" creationId="{2A853A23-EF43-B943-B25B-A89F491042CB}"/>
          </ac:spMkLst>
        </pc:spChg>
      </pc:sldChg>
      <pc:sldChg chg="addSp delSp modSp new mod setBg delDesignElem chgLayout">
        <pc:chgData name="Guilherme Ruiz Ferreira" userId="6085ef24-5f45-458e-9504-bbbbae0289c0" providerId="ADAL" clId="{0D3D1DAF-49FE-914F-9AF8-A99693A681A2}" dt="2023-09-20T15:06:16.322" v="5133"/>
        <pc:sldMkLst>
          <pc:docMk/>
          <pc:sldMk cId="2396254676" sldId="263"/>
        </pc:sldMkLst>
        <pc:spChg chg="add mod ord">
          <ac:chgData name="Guilherme Ruiz Ferreira" userId="6085ef24-5f45-458e-9504-bbbbae0289c0" providerId="ADAL" clId="{0D3D1DAF-49FE-914F-9AF8-A99693A681A2}" dt="2023-09-13T15:55:19.886" v="2234" actId="20577"/>
          <ac:spMkLst>
            <pc:docMk/>
            <pc:sldMk cId="2396254676" sldId="263"/>
            <ac:spMk id="5" creationId="{F00B9448-97B8-974F-BDC1-F262A721B16D}"/>
          </ac:spMkLst>
        </pc:spChg>
        <pc:spChg chg="add del mod">
          <ac:chgData name="Guilherme Ruiz Ferreira" userId="6085ef24-5f45-458e-9504-bbbbae0289c0" providerId="ADAL" clId="{0D3D1DAF-49FE-914F-9AF8-A99693A681A2}" dt="2023-09-20T15:06:16.002" v="5132" actId="478"/>
          <ac:spMkLst>
            <pc:docMk/>
            <pc:sldMk cId="2396254676" sldId="263"/>
            <ac:spMk id="6" creationId="{003CDF3F-5377-6C47-A3F0-0FE25CADA237}"/>
          </ac:spMkLst>
        </pc:spChg>
        <pc:spChg chg="add mod">
          <ac:chgData name="Guilherme Ruiz Ferreira" userId="6085ef24-5f45-458e-9504-bbbbae0289c0" providerId="ADAL" clId="{0D3D1DAF-49FE-914F-9AF8-A99693A681A2}" dt="2023-09-20T15:06:16.322" v="5133"/>
          <ac:spMkLst>
            <pc:docMk/>
            <pc:sldMk cId="2396254676" sldId="263"/>
            <ac:spMk id="7" creationId="{0DD6ECF5-DA43-7143-AE4A-E750C5766D60}"/>
          </ac:spMkLst>
        </pc:spChg>
        <pc:picChg chg="add mod ord">
          <ac:chgData name="Guilherme Ruiz Ferreira" userId="6085ef24-5f45-458e-9504-bbbbae0289c0" providerId="ADAL" clId="{0D3D1DAF-49FE-914F-9AF8-A99693A681A2}" dt="2023-09-07T12:26:07.229" v="24" actId="1076"/>
          <ac:picMkLst>
            <pc:docMk/>
            <pc:sldMk cId="2396254676" sldId="263"/>
            <ac:picMk id="2" creationId="{5B495CFC-EC6B-4C43-9283-8371AB192644}"/>
          </ac:picMkLst>
        </pc:picChg>
        <pc:picChg chg="add mod">
          <ac:chgData name="Guilherme Ruiz Ferreira" userId="6085ef24-5f45-458e-9504-bbbbae0289c0" providerId="ADAL" clId="{0D3D1DAF-49FE-914F-9AF8-A99693A681A2}" dt="2023-09-07T12:26:38.162" v="39" actId="1076"/>
          <ac:picMkLst>
            <pc:docMk/>
            <pc:sldMk cId="2396254676" sldId="263"/>
            <ac:picMk id="3" creationId="{9F2EC28D-449F-AD40-9E95-961BA28FD9A4}"/>
          </ac:picMkLst>
        </pc:picChg>
        <pc:picChg chg="add mod">
          <ac:chgData name="Guilherme Ruiz Ferreira" userId="6085ef24-5f45-458e-9504-bbbbae0289c0" providerId="ADAL" clId="{0D3D1DAF-49FE-914F-9AF8-A99693A681A2}" dt="2023-09-07T12:26:46.176" v="40" actId="1076"/>
          <ac:picMkLst>
            <pc:docMk/>
            <pc:sldMk cId="2396254676" sldId="263"/>
            <ac:picMk id="4" creationId="{D9A4E784-C0A3-F54F-9996-B1195915AAB9}"/>
          </ac:picMkLst>
        </pc:picChg>
        <pc:cxnChg chg="add del">
          <ac:chgData name="Guilherme Ruiz Ferreira" userId="6085ef24-5f45-458e-9504-bbbbae0289c0" providerId="ADAL" clId="{0D3D1DAF-49FE-914F-9AF8-A99693A681A2}" dt="2023-09-07T12:24:42.633" v="9" actId="700"/>
          <ac:cxnSpMkLst>
            <pc:docMk/>
            <pc:sldMk cId="2396254676" sldId="263"/>
            <ac:cxnSpMk id="9" creationId="{DCD67800-37AC-4E14-89B0-F79DCB3FB86D}"/>
          </ac:cxnSpMkLst>
        </pc:cxnChg>
        <pc:cxnChg chg="add del">
          <ac:chgData name="Guilherme Ruiz Ferreira" userId="6085ef24-5f45-458e-9504-bbbbae0289c0" providerId="ADAL" clId="{0D3D1DAF-49FE-914F-9AF8-A99693A681A2}" dt="2023-09-07T12:24:42.633" v="9" actId="700"/>
          <ac:cxnSpMkLst>
            <pc:docMk/>
            <pc:sldMk cId="2396254676" sldId="263"/>
            <ac:cxnSpMk id="11" creationId="{20F1788F-A5AE-4188-8274-F7F2E3833ECD}"/>
          </ac:cxnSpMkLst>
        </pc:cxnChg>
      </pc:sldChg>
      <pc:sldChg chg="addSp delSp modSp new mod setBg delDesignElem chgLayout">
        <pc:chgData name="Guilherme Ruiz Ferreira" userId="6085ef24-5f45-458e-9504-bbbbae0289c0" providerId="ADAL" clId="{0D3D1DAF-49FE-914F-9AF8-A99693A681A2}" dt="2023-09-20T15:06:21.183" v="5135" actId="5793"/>
        <pc:sldMkLst>
          <pc:docMk/>
          <pc:sldMk cId="47367930" sldId="264"/>
        </pc:sldMkLst>
        <pc:spChg chg="add mod ord">
          <ac:chgData name="Guilherme Ruiz Ferreira" userId="6085ef24-5f45-458e-9504-bbbbae0289c0" providerId="ADAL" clId="{0D3D1DAF-49FE-914F-9AF8-A99693A681A2}" dt="2023-09-13T15:55:30.513" v="2254" actId="20577"/>
          <ac:spMkLst>
            <pc:docMk/>
            <pc:sldMk cId="47367930" sldId="264"/>
            <ac:spMk id="5" creationId="{F6AF9024-0DF3-CC47-8782-A9CEEE538D71}"/>
          </ac:spMkLst>
        </pc:spChg>
        <pc:spChg chg="add mod">
          <ac:chgData name="Guilherme Ruiz Ferreira" userId="6085ef24-5f45-458e-9504-bbbbae0289c0" providerId="ADAL" clId="{0D3D1DAF-49FE-914F-9AF8-A99693A681A2}" dt="2023-09-20T15:06:21.183" v="5135" actId="5793"/>
          <ac:spMkLst>
            <pc:docMk/>
            <pc:sldMk cId="47367930" sldId="264"/>
            <ac:spMk id="6" creationId="{890A146C-0595-4F48-B3FC-BC17F66BB1F6}"/>
          </ac:spMkLst>
        </pc:spChg>
        <pc:picChg chg="add mod">
          <ac:chgData name="Guilherme Ruiz Ferreira" userId="6085ef24-5f45-458e-9504-bbbbae0289c0" providerId="ADAL" clId="{0D3D1DAF-49FE-914F-9AF8-A99693A681A2}" dt="2023-09-07T12:25:46.405" v="21" actId="26606"/>
          <ac:picMkLst>
            <pc:docMk/>
            <pc:sldMk cId="47367930" sldId="264"/>
            <ac:picMk id="2" creationId="{049E63EE-0BB2-BD40-9500-EAD12C6ED2C3}"/>
          </ac:picMkLst>
        </pc:picChg>
        <pc:picChg chg="add mod">
          <ac:chgData name="Guilherme Ruiz Ferreira" userId="6085ef24-5f45-458e-9504-bbbbae0289c0" providerId="ADAL" clId="{0D3D1DAF-49FE-914F-9AF8-A99693A681A2}" dt="2023-09-07T12:25:46.405" v="21" actId="26606"/>
          <ac:picMkLst>
            <pc:docMk/>
            <pc:sldMk cId="47367930" sldId="264"/>
            <ac:picMk id="3" creationId="{54DC8B2E-0F83-9C4B-8024-8FD248B4B437}"/>
          </ac:picMkLst>
        </pc:picChg>
        <pc:picChg chg="add mod">
          <ac:chgData name="Guilherme Ruiz Ferreira" userId="6085ef24-5f45-458e-9504-bbbbae0289c0" providerId="ADAL" clId="{0D3D1DAF-49FE-914F-9AF8-A99693A681A2}" dt="2023-09-07T12:25:46.405" v="21" actId="26606"/>
          <ac:picMkLst>
            <pc:docMk/>
            <pc:sldMk cId="47367930" sldId="264"/>
            <ac:picMk id="4" creationId="{61307D10-00C1-D54D-BAD1-540CDA38CC34}"/>
          </ac:picMkLst>
        </pc:picChg>
        <pc:cxnChg chg="add del">
          <ac:chgData name="Guilherme Ruiz Ferreira" userId="6085ef24-5f45-458e-9504-bbbbae0289c0" providerId="ADAL" clId="{0D3D1DAF-49FE-914F-9AF8-A99693A681A2}" dt="2023-09-07T12:26:12.545" v="25" actId="700"/>
          <ac:cxnSpMkLst>
            <pc:docMk/>
            <pc:sldMk cId="47367930" sldId="264"/>
            <ac:cxnSpMk id="9" creationId="{DCD67800-37AC-4E14-89B0-F79DCB3FB86D}"/>
          </ac:cxnSpMkLst>
        </pc:cxnChg>
        <pc:cxnChg chg="add del">
          <ac:chgData name="Guilherme Ruiz Ferreira" userId="6085ef24-5f45-458e-9504-bbbbae0289c0" providerId="ADAL" clId="{0D3D1DAF-49FE-914F-9AF8-A99693A681A2}" dt="2023-09-07T12:26:12.545" v="25" actId="700"/>
          <ac:cxnSpMkLst>
            <pc:docMk/>
            <pc:sldMk cId="47367930" sldId="264"/>
            <ac:cxnSpMk id="11" creationId="{20F1788F-A5AE-4188-8274-F7F2E3833ECD}"/>
          </ac:cxnSpMkLst>
        </pc:cxnChg>
      </pc:sldChg>
      <pc:sldChg chg="add mod modShow">
        <pc:chgData name="Guilherme Ruiz Ferreira" userId="6085ef24-5f45-458e-9504-bbbbae0289c0" providerId="ADAL" clId="{0D3D1DAF-49FE-914F-9AF8-A99693A681A2}" dt="2023-09-20T13:54:51.293" v="5034" actId="729"/>
        <pc:sldMkLst>
          <pc:docMk/>
          <pc:sldMk cId="2608645407" sldId="265"/>
        </pc:sldMkLst>
      </pc:sldChg>
      <pc:sldChg chg="modSp new mod ord">
        <pc:chgData name="Guilherme Ruiz Ferreira" userId="6085ef24-5f45-458e-9504-bbbbae0289c0" providerId="ADAL" clId="{0D3D1DAF-49FE-914F-9AF8-A99693A681A2}" dt="2023-09-13T15:24:27.735" v="1308" actId="20577"/>
        <pc:sldMkLst>
          <pc:docMk/>
          <pc:sldMk cId="2858708544" sldId="266"/>
        </pc:sldMkLst>
        <pc:spChg chg="mod">
          <ac:chgData name="Guilherme Ruiz Ferreira" userId="6085ef24-5f45-458e-9504-bbbbae0289c0" providerId="ADAL" clId="{0D3D1DAF-49FE-914F-9AF8-A99693A681A2}" dt="2023-09-13T15:24:11.144" v="1272" actId="20577"/>
          <ac:spMkLst>
            <pc:docMk/>
            <pc:sldMk cId="2858708544" sldId="266"/>
            <ac:spMk id="2" creationId="{DDEA8DAD-B2B9-2B40-B94E-551BFE4917D7}"/>
          </ac:spMkLst>
        </pc:spChg>
        <pc:spChg chg="mod">
          <ac:chgData name="Guilherme Ruiz Ferreira" userId="6085ef24-5f45-458e-9504-bbbbae0289c0" providerId="ADAL" clId="{0D3D1DAF-49FE-914F-9AF8-A99693A681A2}" dt="2023-09-13T15:24:27.735" v="1308" actId="20577"/>
          <ac:spMkLst>
            <pc:docMk/>
            <pc:sldMk cId="2858708544" sldId="266"/>
            <ac:spMk id="3" creationId="{FF30BE08-E8F3-B744-B291-D613C50B6480}"/>
          </ac:spMkLst>
        </pc:spChg>
      </pc:sldChg>
      <pc:sldChg chg="addSp delSp modSp add mod">
        <pc:chgData name="Guilherme Ruiz Ferreira" userId="6085ef24-5f45-458e-9504-bbbbae0289c0" providerId="ADAL" clId="{0D3D1DAF-49FE-914F-9AF8-A99693A681A2}" dt="2023-09-13T15:52:06.897" v="2155" actId="1036"/>
        <pc:sldMkLst>
          <pc:docMk/>
          <pc:sldMk cId="3030034454" sldId="267"/>
        </pc:sldMkLst>
        <pc:spChg chg="del mod">
          <ac:chgData name="Guilherme Ruiz Ferreira" userId="6085ef24-5f45-458e-9504-bbbbae0289c0" providerId="ADAL" clId="{0D3D1DAF-49FE-914F-9AF8-A99693A681A2}" dt="2023-09-13T15:51:38.101" v="2118" actId="478"/>
          <ac:spMkLst>
            <pc:docMk/>
            <pc:sldMk cId="3030034454" sldId="267"/>
            <ac:spMk id="3" creationId="{361E0F54-F163-F44D-8637-CAB11C08ED29}"/>
          </ac:spMkLst>
        </pc:spChg>
        <pc:spChg chg="mod">
          <ac:chgData name="Guilherme Ruiz Ferreira" userId="6085ef24-5f45-458e-9504-bbbbae0289c0" providerId="ADAL" clId="{0D3D1DAF-49FE-914F-9AF8-A99693A681A2}" dt="2023-09-13T14:14:41.085" v="81" actId="1037"/>
          <ac:spMkLst>
            <pc:docMk/>
            <pc:sldMk cId="3030034454" sldId="267"/>
            <ac:spMk id="4" creationId="{D2A59608-B638-C04E-BB2D-B5D5A936EF59}"/>
          </ac:spMkLst>
        </pc:spChg>
        <pc:spChg chg="add del mod">
          <ac:chgData name="Guilherme Ruiz Ferreira" userId="6085ef24-5f45-458e-9504-bbbbae0289c0" providerId="ADAL" clId="{0D3D1DAF-49FE-914F-9AF8-A99693A681A2}" dt="2023-09-13T15:51:39.355" v="2119" actId="478"/>
          <ac:spMkLst>
            <pc:docMk/>
            <pc:sldMk cId="3030034454" sldId="267"/>
            <ac:spMk id="6" creationId="{B631C967-127D-7343-83BB-526E5E2DAB81}"/>
          </ac:spMkLst>
        </pc:spChg>
        <pc:spChg chg="add mod">
          <ac:chgData name="Guilherme Ruiz Ferreira" userId="6085ef24-5f45-458e-9504-bbbbae0289c0" providerId="ADAL" clId="{0D3D1DAF-49FE-914F-9AF8-A99693A681A2}" dt="2023-09-13T15:52:06.897" v="2155" actId="1036"/>
          <ac:spMkLst>
            <pc:docMk/>
            <pc:sldMk cId="3030034454" sldId="267"/>
            <ac:spMk id="7" creationId="{7310FC83-7ED9-5244-83C4-504A8723490F}"/>
          </ac:spMkLst>
        </pc:spChg>
        <pc:picChg chg="mod">
          <ac:chgData name="Guilherme Ruiz Ferreira" userId="6085ef24-5f45-458e-9504-bbbbae0289c0" providerId="ADAL" clId="{0D3D1DAF-49FE-914F-9AF8-A99693A681A2}" dt="2023-09-13T15:51:57.961" v="2143" actId="14100"/>
          <ac:picMkLst>
            <pc:docMk/>
            <pc:sldMk cId="3030034454" sldId="267"/>
            <ac:picMk id="2" creationId="{57D50EB2-A6F8-E045-ABFD-EC1F172D157E}"/>
          </ac:picMkLst>
        </pc:picChg>
      </pc:sldChg>
      <pc:sldChg chg="addSp delSp modSp new mod chgLayout">
        <pc:chgData name="Guilherme Ruiz Ferreira" userId="6085ef24-5f45-458e-9504-bbbbae0289c0" providerId="ADAL" clId="{0D3D1DAF-49FE-914F-9AF8-A99693A681A2}" dt="2023-09-20T12:43:25.457" v="4912" actId="478"/>
        <pc:sldMkLst>
          <pc:docMk/>
          <pc:sldMk cId="1954480588" sldId="268"/>
        </pc:sldMkLst>
        <pc:spChg chg="del">
          <ac:chgData name="Guilherme Ruiz Ferreira" userId="6085ef24-5f45-458e-9504-bbbbae0289c0" providerId="ADAL" clId="{0D3D1DAF-49FE-914F-9AF8-A99693A681A2}" dt="2023-09-13T14:15:04.292" v="84" actId="700"/>
          <ac:spMkLst>
            <pc:docMk/>
            <pc:sldMk cId="1954480588" sldId="268"/>
            <ac:spMk id="2" creationId="{ECE7989D-44AC-E140-B23C-C1824956D1F3}"/>
          </ac:spMkLst>
        </pc:spChg>
        <pc:spChg chg="add del mod">
          <ac:chgData name="Guilherme Ruiz Ferreira" userId="6085ef24-5f45-458e-9504-bbbbae0289c0" providerId="ADAL" clId="{0D3D1DAF-49FE-914F-9AF8-A99693A681A2}" dt="2023-09-20T12:39:41.880" v="4889" actId="11529"/>
          <ac:spMkLst>
            <pc:docMk/>
            <pc:sldMk cId="1954480588" sldId="268"/>
            <ac:spMk id="3" creationId="{1BBCF452-80A3-CC4D-85A3-3F9F002E10FD}"/>
          </ac:spMkLst>
        </pc:spChg>
        <pc:spChg chg="add mod ord">
          <ac:chgData name="Guilherme Ruiz Ferreira" userId="6085ef24-5f45-458e-9504-bbbbae0289c0" providerId="ADAL" clId="{0D3D1DAF-49FE-914F-9AF8-A99693A681A2}" dt="2023-09-13T15:54:52.503" v="2216" actId="1076"/>
          <ac:spMkLst>
            <pc:docMk/>
            <pc:sldMk cId="1954480588" sldId="268"/>
            <ac:spMk id="5" creationId="{4E899DA1-6920-F14D-92A9-212053591BBF}"/>
          </ac:spMkLst>
        </pc:spChg>
        <pc:spChg chg="add del mod">
          <ac:chgData name="Guilherme Ruiz Ferreira" userId="6085ef24-5f45-458e-9504-bbbbae0289c0" providerId="ADAL" clId="{0D3D1DAF-49FE-914F-9AF8-A99693A681A2}" dt="2023-09-20T12:43:25.457" v="4912" actId="478"/>
          <ac:spMkLst>
            <pc:docMk/>
            <pc:sldMk cId="1954480588" sldId="268"/>
            <ac:spMk id="6" creationId="{C41BE084-ECA0-764D-AAC0-88A415086FFD}"/>
          </ac:spMkLst>
        </pc:spChg>
        <pc:picChg chg="add mod">
          <ac:chgData name="Guilherme Ruiz Ferreira" userId="6085ef24-5f45-458e-9504-bbbbae0289c0" providerId="ADAL" clId="{0D3D1DAF-49FE-914F-9AF8-A99693A681A2}" dt="2023-09-15T14:17:57.240" v="2405" actId="1076"/>
          <ac:picMkLst>
            <pc:docMk/>
            <pc:sldMk cId="1954480588" sldId="268"/>
            <ac:picMk id="2" creationId="{FF1F61F9-24FE-DC4D-9F39-CD66826CE655}"/>
          </ac:picMkLst>
        </pc:picChg>
        <pc:picChg chg="add del">
          <ac:chgData name="Guilherme Ruiz Ferreira" userId="6085ef24-5f45-458e-9504-bbbbae0289c0" providerId="ADAL" clId="{0D3D1DAF-49FE-914F-9AF8-A99693A681A2}" dt="2023-09-13T14:55:16.610" v="86" actId="478"/>
          <ac:picMkLst>
            <pc:docMk/>
            <pc:sldMk cId="1954480588" sldId="268"/>
            <ac:picMk id="3" creationId="{0A2FC1D8-6DD2-8546-8EE7-B85135BB200C}"/>
          </ac:picMkLst>
        </pc:picChg>
        <pc:picChg chg="add del mod">
          <ac:chgData name="Guilherme Ruiz Ferreira" userId="6085ef24-5f45-458e-9504-bbbbae0289c0" providerId="ADAL" clId="{0D3D1DAF-49FE-914F-9AF8-A99693A681A2}" dt="2023-09-15T14:17:27.856" v="2401" actId="478"/>
          <ac:picMkLst>
            <pc:docMk/>
            <pc:sldMk cId="1954480588" sldId="268"/>
            <ac:picMk id="4" creationId="{AA68E03E-F121-F245-9B25-88052A9F7A5C}"/>
          </ac:picMkLst>
        </pc:picChg>
      </pc:sldChg>
      <pc:sldChg chg="addSp delSp modSp new mod">
        <pc:chgData name="Guilherme Ruiz Ferreira" userId="6085ef24-5f45-458e-9504-bbbbae0289c0" providerId="ADAL" clId="{0D3D1DAF-49FE-914F-9AF8-A99693A681A2}" dt="2023-09-18T15:19:19.781" v="4429" actId="20577"/>
        <pc:sldMkLst>
          <pc:docMk/>
          <pc:sldMk cId="2789054648" sldId="269"/>
        </pc:sldMkLst>
        <pc:spChg chg="mod">
          <ac:chgData name="Guilherme Ruiz Ferreira" userId="6085ef24-5f45-458e-9504-bbbbae0289c0" providerId="ADAL" clId="{0D3D1DAF-49FE-914F-9AF8-A99693A681A2}" dt="2023-09-13T16:01:48.553" v="2345" actId="20577"/>
          <ac:spMkLst>
            <pc:docMk/>
            <pc:sldMk cId="2789054648" sldId="269"/>
            <ac:spMk id="2" creationId="{2301C378-1FC5-0F4C-8158-7C17B30FE99A}"/>
          </ac:spMkLst>
        </pc:spChg>
        <pc:spChg chg="mod">
          <ac:chgData name="Guilherme Ruiz Ferreira" userId="6085ef24-5f45-458e-9504-bbbbae0289c0" providerId="ADAL" clId="{0D3D1DAF-49FE-914F-9AF8-A99693A681A2}" dt="2023-09-18T15:19:19.781" v="4429" actId="20577"/>
          <ac:spMkLst>
            <pc:docMk/>
            <pc:sldMk cId="2789054648" sldId="269"/>
            <ac:spMk id="3" creationId="{B3F83164-4F38-974B-8F72-787FEA872D98}"/>
          </ac:spMkLst>
        </pc:spChg>
        <pc:spChg chg="add del mod">
          <ac:chgData name="Guilherme Ruiz Ferreira" userId="6085ef24-5f45-458e-9504-bbbbae0289c0" providerId="ADAL" clId="{0D3D1DAF-49FE-914F-9AF8-A99693A681A2}" dt="2023-09-13T15:13:35.694" v="517" actId="767"/>
          <ac:spMkLst>
            <pc:docMk/>
            <pc:sldMk cId="2789054648" sldId="269"/>
            <ac:spMk id="4" creationId="{809AB365-32FF-5A4E-9E31-3B6AE151C9B8}"/>
          </ac:spMkLst>
        </pc:spChg>
      </pc:sldChg>
      <pc:sldChg chg="addSp delSp modSp new mod">
        <pc:chgData name="Guilherme Ruiz Ferreira" userId="6085ef24-5f45-458e-9504-bbbbae0289c0" providerId="ADAL" clId="{0D3D1DAF-49FE-914F-9AF8-A99693A681A2}" dt="2023-09-20T12:27:32.062" v="4882" actId="57"/>
        <pc:sldMkLst>
          <pc:docMk/>
          <pc:sldMk cId="1801146612" sldId="270"/>
        </pc:sldMkLst>
        <pc:spChg chg="mod">
          <ac:chgData name="Guilherme Ruiz Ferreira" userId="6085ef24-5f45-458e-9504-bbbbae0289c0" providerId="ADAL" clId="{0D3D1DAF-49FE-914F-9AF8-A99693A681A2}" dt="2023-09-13T15:24:48.927" v="1346" actId="20577"/>
          <ac:spMkLst>
            <pc:docMk/>
            <pc:sldMk cId="1801146612" sldId="270"/>
            <ac:spMk id="2" creationId="{0FCE53B8-2A22-B442-A99D-1B708867648A}"/>
          </ac:spMkLst>
        </pc:spChg>
        <pc:spChg chg="mod">
          <ac:chgData name="Guilherme Ruiz Ferreira" userId="6085ef24-5f45-458e-9504-bbbbae0289c0" providerId="ADAL" clId="{0D3D1DAF-49FE-914F-9AF8-A99693A681A2}" dt="2023-09-13T15:38:46.273" v="1577"/>
          <ac:spMkLst>
            <pc:docMk/>
            <pc:sldMk cId="1801146612" sldId="270"/>
            <ac:spMk id="3" creationId="{9966C6E7-86D8-4447-9FCE-7E947105674E}"/>
          </ac:spMkLst>
        </pc:spChg>
        <pc:spChg chg="add del mod">
          <ac:chgData name="Guilherme Ruiz Ferreira" userId="6085ef24-5f45-458e-9504-bbbbae0289c0" providerId="ADAL" clId="{0D3D1DAF-49FE-914F-9AF8-A99693A681A2}" dt="2023-09-13T15:38:53.098" v="1580"/>
          <ac:spMkLst>
            <pc:docMk/>
            <pc:sldMk cId="1801146612" sldId="270"/>
            <ac:spMk id="6" creationId="{A9B4FE75-98AD-DD42-ADB4-AE129841CAFC}"/>
          </ac:spMkLst>
        </pc:spChg>
        <pc:graphicFrameChg chg="add mod modGraphic">
          <ac:chgData name="Guilherme Ruiz Ferreira" userId="6085ef24-5f45-458e-9504-bbbbae0289c0" providerId="ADAL" clId="{0D3D1DAF-49FE-914F-9AF8-A99693A681A2}" dt="2023-09-13T15:39:00.383" v="1581" actId="1076"/>
          <ac:graphicFrameMkLst>
            <pc:docMk/>
            <pc:sldMk cId="1801146612" sldId="270"/>
            <ac:graphicFrameMk id="4" creationId="{F235EB07-2D10-EE47-B1F1-13904CB9187B}"/>
          </ac:graphicFrameMkLst>
        </pc:graphicFrameChg>
        <pc:graphicFrameChg chg="add mod modGraphic">
          <ac:chgData name="Guilherme Ruiz Ferreira" userId="6085ef24-5f45-458e-9504-bbbbae0289c0" providerId="ADAL" clId="{0D3D1DAF-49FE-914F-9AF8-A99693A681A2}" dt="2023-09-20T12:27:32.062" v="4882" actId="57"/>
          <ac:graphicFrameMkLst>
            <pc:docMk/>
            <pc:sldMk cId="1801146612" sldId="270"/>
            <ac:graphicFrameMk id="5" creationId="{864D7EFC-8D62-3A40-AC2E-A420AEC41059}"/>
          </ac:graphicFrameMkLst>
        </pc:graphicFrameChg>
      </pc:sldChg>
      <pc:sldChg chg="addSp delSp modSp add mod modAnim">
        <pc:chgData name="Guilherme Ruiz Ferreira" userId="6085ef24-5f45-458e-9504-bbbbae0289c0" providerId="ADAL" clId="{0D3D1DAF-49FE-914F-9AF8-A99693A681A2}" dt="2023-09-20T14:04:43.905" v="5131" actId="14826"/>
        <pc:sldMkLst>
          <pc:docMk/>
          <pc:sldMk cId="1133121157" sldId="271"/>
        </pc:sldMkLst>
        <pc:spChg chg="mod">
          <ac:chgData name="Guilherme Ruiz Ferreira" userId="6085ef24-5f45-458e-9504-bbbbae0289c0" providerId="ADAL" clId="{0D3D1DAF-49FE-914F-9AF8-A99693A681A2}" dt="2023-09-18T13:28:58.189" v="4395" actId="1076"/>
          <ac:spMkLst>
            <pc:docMk/>
            <pc:sldMk cId="1133121157" sldId="271"/>
            <ac:spMk id="3" creationId="{77B47B97-A53C-D84C-B246-B23E301C23DD}"/>
          </ac:spMkLst>
        </pc:spChg>
        <pc:spChg chg="add del">
          <ac:chgData name="Guilherme Ruiz Ferreira" userId="6085ef24-5f45-458e-9504-bbbbae0289c0" providerId="ADAL" clId="{0D3D1DAF-49FE-914F-9AF8-A99693A681A2}" dt="2023-09-13T15:47:52.526" v="2021" actId="11529"/>
          <ac:spMkLst>
            <pc:docMk/>
            <pc:sldMk cId="1133121157" sldId="271"/>
            <ac:spMk id="5" creationId="{34E48148-AF1F-A440-AB2E-0A36BA18A251}"/>
          </ac:spMkLst>
        </pc:spChg>
        <pc:spChg chg="add mod">
          <ac:chgData name="Guilherme Ruiz Ferreira" userId="6085ef24-5f45-458e-9504-bbbbae0289c0" providerId="ADAL" clId="{0D3D1DAF-49FE-914F-9AF8-A99693A681A2}" dt="2023-09-18T13:28:52.807" v="4394" actId="1076"/>
          <ac:spMkLst>
            <pc:docMk/>
            <pc:sldMk cId="1133121157" sldId="271"/>
            <ac:spMk id="5" creationId="{B107948F-8CD0-6E44-A68F-1C2AD2D40D50}"/>
          </ac:spMkLst>
        </pc:spChg>
        <pc:spChg chg="add del mod">
          <ac:chgData name="Guilherme Ruiz Ferreira" userId="6085ef24-5f45-458e-9504-bbbbae0289c0" providerId="ADAL" clId="{0D3D1DAF-49FE-914F-9AF8-A99693A681A2}" dt="2023-09-13T15:49:29.782" v="2032" actId="478"/>
          <ac:spMkLst>
            <pc:docMk/>
            <pc:sldMk cId="1133121157" sldId="271"/>
            <ac:spMk id="6" creationId="{2DA09DF4-3913-A848-8898-AB6DFC23500A}"/>
          </ac:spMkLst>
        </pc:spChg>
        <pc:spChg chg="add mod">
          <ac:chgData name="Guilherme Ruiz Ferreira" userId="6085ef24-5f45-458e-9504-bbbbae0289c0" providerId="ADAL" clId="{0D3D1DAF-49FE-914F-9AF8-A99693A681A2}" dt="2023-09-13T15:49:55.509" v="2039" actId="14100"/>
          <ac:spMkLst>
            <pc:docMk/>
            <pc:sldMk cId="1133121157" sldId="271"/>
            <ac:spMk id="7" creationId="{8D7BAEB3-5380-8940-B549-A0149ABBA3D0}"/>
          </ac:spMkLst>
        </pc:spChg>
        <pc:picChg chg="mod">
          <ac:chgData name="Guilherme Ruiz Ferreira" userId="6085ef24-5f45-458e-9504-bbbbae0289c0" providerId="ADAL" clId="{0D3D1DAF-49FE-914F-9AF8-A99693A681A2}" dt="2023-09-20T14:04:43.905" v="5131" actId="14826"/>
          <ac:picMkLst>
            <pc:docMk/>
            <pc:sldMk cId="1133121157" sldId="271"/>
            <ac:picMk id="2" creationId="{59E1C2B4-8005-AC4E-8B90-AA8F15DD62C3}"/>
          </ac:picMkLst>
        </pc:picChg>
        <pc:picChg chg="add mod">
          <ac:chgData name="Guilherme Ruiz Ferreira" userId="6085ef24-5f45-458e-9504-bbbbae0289c0" providerId="ADAL" clId="{0D3D1DAF-49FE-914F-9AF8-A99693A681A2}" dt="2023-09-20T12:19:34.504" v="4667" actId="1076"/>
          <ac:picMkLst>
            <pc:docMk/>
            <pc:sldMk cId="1133121157" sldId="271"/>
            <ac:picMk id="4" creationId="{B0DC23D0-C4A7-B946-AC56-9C53B13755AE}"/>
          </ac:picMkLst>
        </pc:picChg>
        <pc:cxnChg chg="add mod">
          <ac:chgData name="Guilherme Ruiz Ferreira" userId="6085ef24-5f45-458e-9504-bbbbae0289c0" providerId="ADAL" clId="{0D3D1DAF-49FE-914F-9AF8-A99693A681A2}" dt="2023-09-20T12:19:40.498" v="4668" actId="14100"/>
          <ac:cxnSpMkLst>
            <pc:docMk/>
            <pc:sldMk cId="1133121157" sldId="271"/>
            <ac:cxnSpMk id="8" creationId="{DE1C8193-09AD-644D-9DA4-EAA61BD6A87F}"/>
          </ac:cxnSpMkLst>
        </pc:cxnChg>
        <pc:cxnChg chg="add mod">
          <ac:chgData name="Guilherme Ruiz Ferreira" userId="6085ef24-5f45-458e-9504-bbbbae0289c0" providerId="ADAL" clId="{0D3D1DAF-49FE-914F-9AF8-A99693A681A2}" dt="2023-09-20T12:19:56.679" v="4714" actId="1035"/>
          <ac:cxnSpMkLst>
            <pc:docMk/>
            <pc:sldMk cId="1133121157" sldId="271"/>
            <ac:cxnSpMk id="10" creationId="{6CF3DC48-F040-D441-AED1-4669CC69E350}"/>
          </ac:cxnSpMkLst>
        </pc:cxnChg>
      </pc:sldChg>
      <pc:sldChg chg="new del">
        <pc:chgData name="Guilherme Ruiz Ferreira" userId="6085ef24-5f45-458e-9504-bbbbae0289c0" providerId="ADAL" clId="{0D3D1DAF-49FE-914F-9AF8-A99693A681A2}" dt="2023-09-13T15:52:24.743" v="2157" actId="680"/>
        <pc:sldMkLst>
          <pc:docMk/>
          <pc:sldMk cId="67110423" sldId="272"/>
        </pc:sldMkLst>
      </pc:sldChg>
      <pc:sldChg chg="modSp add mod ord">
        <pc:chgData name="Guilherme Ruiz Ferreira" userId="6085ef24-5f45-458e-9504-bbbbae0289c0" providerId="ADAL" clId="{0D3D1DAF-49FE-914F-9AF8-A99693A681A2}" dt="2023-09-18T15:21:10.968" v="4458"/>
        <pc:sldMkLst>
          <pc:docMk/>
          <pc:sldMk cId="340907231" sldId="272"/>
        </pc:sldMkLst>
        <pc:spChg chg="mod">
          <ac:chgData name="Guilherme Ruiz Ferreira" userId="6085ef24-5f45-458e-9504-bbbbae0289c0" providerId="ADAL" clId="{0D3D1DAF-49FE-914F-9AF8-A99693A681A2}" dt="2023-09-18T15:21:10.968" v="4458"/>
          <ac:spMkLst>
            <pc:docMk/>
            <pc:sldMk cId="340907231" sldId="272"/>
            <ac:spMk id="3" creationId="{B3F83164-4F38-974B-8F72-787FEA872D98}"/>
          </ac:spMkLst>
        </pc:spChg>
      </pc:sldChg>
      <pc:sldChg chg="modSp add mod ord">
        <pc:chgData name="Guilherme Ruiz Ferreira" userId="6085ef24-5f45-458e-9504-bbbbae0289c0" providerId="ADAL" clId="{0D3D1DAF-49FE-914F-9AF8-A99693A681A2}" dt="2023-09-18T15:22:21.553" v="4480" actId="20577"/>
        <pc:sldMkLst>
          <pc:docMk/>
          <pc:sldMk cId="744677222" sldId="273"/>
        </pc:sldMkLst>
        <pc:spChg chg="mod">
          <ac:chgData name="Guilherme Ruiz Ferreira" userId="6085ef24-5f45-458e-9504-bbbbae0289c0" providerId="ADAL" clId="{0D3D1DAF-49FE-914F-9AF8-A99693A681A2}" dt="2023-09-18T15:22:21.553" v="4480" actId="20577"/>
          <ac:spMkLst>
            <pc:docMk/>
            <pc:sldMk cId="744677222" sldId="273"/>
            <ac:spMk id="3" creationId="{B3F83164-4F38-974B-8F72-787FEA872D98}"/>
          </ac:spMkLst>
        </pc:spChg>
      </pc:sldChg>
      <pc:sldChg chg="modSp add mod">
        <pc:chgData name="Guilherme Ruiz Ferreira" userId="6085ef24-5f45-458e-9504-bbbbae0289c0" providerId="ADAL" clId="{0D3D1DAF-49FE-914F-9AF8-A99693A681A2}" dt="2023-09-18T15:20:02.768" v="4441"/>
        <pc:sldMkLst>
          <pc:docMk/>
          <pc:sldMk cId="3215640621" sldId="274"/>
        </pc:sldMkLst>
        <pc:spChg chg="mod">
          <ac:chgData name="Guilherme Ruiz Ferreira" userId="6085ef24-5f45-458e-9504-bbbbae0289c0" providerId="ADAL" clId="{0D3D1DAF-49FE-914F-9AF8-A99693A681A2}" dt="2023-09-18T15:20:02.768" v="4441"/>
          <ac:spMkLst>
            <pc:docMk/>
            <pc:sldMk cId="3215640621" sldId="274"/>
            <ac:spMk id="3" creationId="{B3F83164-4F38-974B-8F72-787FEA872D98}"/>
          </ac:spMkLst>
        </pc:spChg>
      </pc:sldChg>
      <pc:sldChg chg="addSp delSp modSp add mod ord">
        <pc:chgData name="Guilherme Ruiz Ferreira" userId="6085ef24-5f45-458e-9504-bbbbae0289c0" providerId="ADAL" clId="{0D3D1DAF-49FE-914F-9AF8-A99693A681A2}" dt="2023-09-15T16:02:42.925" v="4109" actId="20577"/>
        <pc:sldMkLst>
          <pc:docMk/>
          <pc:sldMk cId="724324745" sldId="275"/>
        </pc:sldMkLst>
        <pc:spChg chg="mod">
          <ac:chgData name="Guilherme Ruiz Ferreira" userId="6085ef24-5f45-458e-9504-bbbbae0289c0" providerId="ADAL" clId="{0D3D1DAF-49FE-914F-9AF8-A99693A681A2}" dt="2023-09-14T15:23:58.216" v="2366" actId="1037"/>
          <ac:spMkLst>
            <pc:docMk/>
            <pc:sldMk cId="724324745" sldId="275"/>
            <ac:spMk id="4" creationId="{D2A59608-B638-C04E-BB2D-B5D5A936EF59}"/>
          </ac:spMkLst>
        </pc:spChg>
        <pc:spChg chg="mod">
          <ac:chgData name="Guilherme Ruiz Ferreira" userId="6085ef24-5f45-458e-9504-bbbbae0289c0" providerId="ADAL" clId="{0D3D1DAF-49FE-914F-9AF8-A99693A681A2}" dt="2023-09-15T16:02:42.925" v="4109" actId="20577"/>
          <ac:spMkLst>
            <pc:docMk/>
            <pc:sldMk cId="724324745" sldId="275"/>
            <ac:spMk id="7" creationId="{7310FC83-7ED9-5244-83C4-504A8723490F}"/>
          </ac:spMkLst>
        </pc:spChg>
        <pc:picChg chg="del">
          <ac:chgData name="Guilherme Ruiz Ferreira" userId="6085ef24-5f45-458e-9504-bbbbae0289c0" providerId="ADAL" clId="{0D3D1DAF-49FE-914F-9AF8-A99693A681A2}" dt="2023-09-14T15:23:30.309" v="2349" actId="478"/>
          <ac:picMkLst>
            <pc:docMk/>
            <pc:sldMk cId="724324745" sldId="275"/>
            <ac:picMk id="2" creationId="{57D50EB2-A6F8-E045-ABFD-EC1F172D157E}"/>
          </ac:picMkLst>
        </pc:picChg>
        <pc:picChg chg="add del">
          <ac:chgData name="Guilherme Ruiz Ferreira" userId="6085ef24-5f45-458e-9504-bbbbae0289c0" providerId="ADAL" clId="{0D3D1DAF-49FE-914F-9AF8-A99693A681A2}" dt="2023-09-14T15:23:32.208" v="2351"/>
          <ac:picMkLst>
            <pc:docMk/>
            <pc:sldMk cId="724324745" sldId="275"/>
            <ac:picMk id="3" creationId="{9C5E50FB-14CA-2B42-A406-EE77526A63C5}"/>
          </ac:picMkLst>
        </pc:picChg>
        <pc:picChg chg="add mod">
          <ac:chgData name="Guilherme Ruiz Ferreira" userId="6085ef24-5f45-458e-9504-bbbbae0289c0" providerId="ADAL" clId="{0D3D1DAF-49FE-914F-9AF8-A99693A681A2}" dt="2023-09-14T15:23:54.011" v="2355"/>
          <ac:picMkLst>
            <pc:docMk/>
            <pc:sldMk cId="724324745" sldId="275"/>
            <ac:picMk id="5" creationId="{1AA20030-7BDA-A648-A630-ADEB9EDED29F}"/>
          </ac:picMkLst>
        </pc:picChg>
      </pc:sldChg>
      <pc:sldChg chg="addSp delSp modSp new del mod chgLayout">
        <pc:chgData name="Guilherme Ruiz Ferreira" userId="6085ef24-5f45-458e-9504-bbbbae0289c0" providerId="ADAL" clId="{0D3D1DAF-49FE-914F-9AF8-A99693A681A2}" dt="2023-09-15T14:18:27.007" v="2411" actId="2696"/>
        <pc:sldMkLst>
          <pc:docMk/>
          <pc:sldMk cId="4281717190" sldId="276"/>
        </pc:sldMkLst>
        <pc:spChg chg="add mod ord">
          <ac:chgData name="Guilherme Ruiz Ferreira" userId="6085ef24-5f45-458e-9504-bbbbae0289c0" providerId="ADAL" clId="{0D3D1DAF-49FE-914F-9AF8-A99693A681A2}" dt="2023-09-15T14:18:13.701" v="2406" actId="700"/>
          <ac:spMkLst>
            <pc:docMk/>
            <pc:sldMk cId="4281717190" sldId="276"/>
            <ac:spMk id="3" creationId="{382AFF5A-6112-7149-9A74-9806D0E4CA56}"/>
          </ac:spMkLst>
        </pc:spChg>
        <pc:picChg chg="add del mod">
          <ac:chgData name="Guilherme Ruiz Ferreira" userId="6085ef24-5f45-458e-9504-bbbbae0289c0" providerId="ADAL" clId="{0D3D1DAF-49FE-914F-9AF8-A99693A681A2}" dt="2023-09-15T14:18:20.627" v="2408" actId="478"/>
          <ac:picMkLst>
            <pc:docMk/>
            <pc:sldMk cId="4281717190" sldId="276"/>
            <ac:picMk id="2" creationId="{63263694-4356-C04D-B8F3-5EF73BA0F9D2}"/>
          </ac:picMkLst>
        </pc:picChg>
      </pc:sldChg>
      <pc:sldChg chg="addSp delSp modSp add mod ord modAnim">
        <pc:chgData name="Guilherme Ruiz Ferreira" userId="6085ef24-5f45-458e-9504-bbbbae0289c0" providerId="ADAL" clId="{0D3D1DAF-49FE-914F-9AF8-A99693A681A2}" dt="2023-09-20T13:54:30.917" v="5033"/>
        <pc:sldMkLst>
          <pc:docMk/>
          <pc:sldMk cId="2975409387" sldId="277"/>
        </pc:sldMkLst>
        <pc:spChg chg="mod">
          <ac:chgData name="Guilherme Ruiz Ferreira" userId="6085ef24-5f45-458e-9504-bbbbae0289c0" providerId="ADAL" clId="{0D3D1DAF-49FE-914F-9AF8-A99693A681A2}" dt="2023-09-15T16:02:46.740" v="4116" actId="20577"/>
          <ac:spMkLst>
            <pc:docMk/>
            <pc:sldMk cId="2975409387" sldId="277"/>
            <ac:spMk id="5" creationId="{4E899DA1-6920-F14D-92A9-212053591BBF}"/>
          </ac:spMkLst>
        </pc:spChg>
        <pc:spChg chg="add mod">
          <ac:chgData name="Guilherme Ruiz Ferreira" userId="6085ef24-5f45-458e-9504-bbbbae0289c0" providerId="ADAL" clId="{0D3D1DAF-49FE-914F-9AF8-A99693A681A2}" dt="2023-09-20T12:43:20.693" v="4911"/>
          <ac:spMkLst>
            <pc:docMk/>
            <pc:sldMk cId="2975409387" sldId="277"/>
            <ac:spMk id="6" creationId="{F6A1F655-F8E4-8840-B95B-CF2C5F4B3926}"/>
          </ac:spMkLst>
        </pc:spChg>
        <pc:spChg chg="add del">
          <ac:chgData name="Guilherme Ruiz Ferreira" userId="6085ef24-5f45-458e-9504-bbbbae0289c0" providerId="ADAL" clId="{0D3D1DAF-49FE-914F-9AF8-A99693A681A2}" dt="2023-09-20T13:53:26.370" v="4983" actId="11529"/>
          <ac:spMkLst>
            <pc:docMk/>
            <pc:sldMk cId="2975409387" sldId="277"/>
            <ac:spMk id="8" creationId="{8DA31E66-04D9-E94E-9A5E-80CBACE2875C}"/>
          </ac:spMkLst>
        </pc:spChg>
        <pc:spChg chg="add del">
          <ac:chgData name="Guilherme Ruiz Ferreira" userId="6085ef24-5f45-458e-9504-bbbbae0289c0" providerId="ADAL" clId="{0D3D1DAF-49FE-914F-9AF8-A99693A681A2}" dt="2023-09-20T13:53:33.686" v="4985" actId="11529"/>
          <ac:spMkLst>
            <pc:docMk/>
            <pc:sldMk cId="2975409387" sldId="277"/>
            <ac:spMk id="9" creationId="{35BFAE2A-C7CF-154D-A9F3-23C63EABAC1F}"/>
          </ac:spMkLst>
        </pc:spChg>
        <pc:spChg chg="add mod">
          <ac:chgData name="Guilherme Ruiz Ferreira" userId="6085ef24-5f45-458e-9504-bbbbae0289c0" providerId="ADAL" clId="{0D3D1DAF-49FE-914F-9AF8-A99693A681A2}" dt="2023-09-20T13:53:54.144" v="4989" actId="14100"/>
          <ac:spMkLst>
            <pc:docMk/>
            <pc:sldMk cId="2975409387" sldId="277"/>
            <ac:spMk id="10" creationId="{C3EDB176-81E9-1747-AE2A-D16F91611C03}"/>
          </ac:spMkLst>
        </pc:spChg>
        <pc:spChg chg="add mod">
          <ac:chgData name="Guilherme Ruiz Ferreira" userId="6085ef24-5f45-458e-9504-bbbbae0289c0" providerId="ADAL" clId="{0D3D1DAF-49FE-914F-9AF8-A99693A681A2}" dt="2023-09-20T13:54:21.766" v="5032" actId="20577"/>
          <ac:spMkLst>
            <pc:docMk/>
            <pc:sldMk cId="2975409387" sldId="277"/>
            <ac:spMk id="11" creationId="{2290D257-817F-574D-B6F9-CFD2A7D0643A}"/>
          </ac:spMkLst>
        </pc:spChg>
        <pc:picChg chg="add del mod">
          <ac:chgData name="Guilherme Ruiz Ferreira" userId="6085ef24-5f45-458e-9504-bbbbae0289c0" providerId="ADAL" clId="{0D3D1DAF-49FE-914F-9AF8-A99693A681A2}" dt="2023-09-15T14:18:53.220" v="2416" actId="14826"/>
          <ac:picMkLst>
            <pc:docMk/>
            <pc:sldMk cId="2975409387" sldId="277"/>
            <ac:picMk id="2" creationId="{FF1F61F9-24FE-DC4D-9F39-CD66826CE655}"/>
          </ac:picMkLst>
        </pc:picChg>
        <pc:picChg chg="add del">
          <ac:chgData name="Guilherme Ruiz Ferreira" userId="6085ef24-5f45-458e-9504-bbbbae0289c0" providerId="ADAL" clId="{0D3D1DAF-49FE-914F-9AF8-A99693A681A2}" dt="2023-09-15T14:18:48.908" v="2414"/>
          <ac:picMkLst>
            <pc:docMk/>
            <pc:sldMk cId="2975409387" sldId="277"/>
            <ac:picMk id="3" creationId="{AFE0B682-3F40-FC47-9A24-BE7CDB2CCDA8}"/>
          </ac:picMkLst>
        </pc:picChg>
        <pc:cxnChg chg="add del">
          <ac:chgData name="Guilherme Ruiz Ferreira" userId="6085ef24-5f45-458e-9504-bbbbae0289c0" providerId="ADAL" clId="{0D3D1DAF-49FE-914F-9AF8-A99693A681A2}" dt="2023-09-20T13:53:14.105" v="4981" actId="11529"/>
          <ac:cxnSpMkLst>
            <pc:docMk/>
            <pc:sldMk cId="2975409387" sldId="277"/>
            <ac:cxnSpMk id="7" creationId="{FA0D5704-74FE-9C40-8B1B-40B0BC18A0CA}"/>
          </ac:cxnSpMkLst>
        </pc:cxnChg>
      </pc:sldChg>
      <pc:sldChg chg="addSp delSp modSp new mod chgLayout">
        <pc:chgData name="Guilherme Ruiz Ferreira" userId="6085ef24-5f45-458e-9504-bbbbae0289c0" providerId="ADAL" clId="{0D3D1DAF-49FE-914F-9AF8-A99693A681A2}" dt="2023-09-15T15:06:05.678" v="3363" actId="20577"/>
        <pc:sldMkLst>
          <pc:docMk/>
          <pc:sldMk cId="3596938145" sldId="278"/>
        </pc:sldMkLst>
        <pc:spChg chg="add mod">
          <ac:chgData name="Guilherme Ruiz Ferreira" userId="6085ef24-5f45-458e-9504-bbbbae0289c0" providerId="ADAL" clId="{0D3D1DAF-49FE-914F-9AF8-A99693A681A2}" dt="2023-09-15T15:06:05.678" v="3363" actId="20577"/>
          <ac:spMkLst>
            <pc:docMk/>
            <pc:sldMk cId="3596938145" sldId="278"/>
            <ac:spMk id="2" creationId="{583CCE6B-42E6-374A-947D-2D28578E7817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3" creationId="{DDB12799-018D-1643-8D0C-98D95E36C39E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8" creationId="{7DA89260-992A-174F-BE92-BE3AD83886EC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9" creationId="{BA1DE377-1DDA-BA4B-9F56-F9324463F6DB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10" creationId="{A80D3593-C8A9-2A49-A77E-1017D968E507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11" creationId="{94CC1D97-5F3D-D94A-863B-DFC41B92AD49}"/>
          </ac:spMkLst>
        </pc:spChg>
        <pc:spChg chg="add del">
          <ac:chgData name="Guilherme Ruiz Ferreira" userId="6085ef24-5f45-458e-9504-bbbbae0289c0" providerId="ADAL" clId="{0D3D1DAF-49FE-914F-9AF8-A99693A681A2}" dt="2023-09-15T14:30:34.633" v="2632" actId="11529"/>
          <ac:spMkLst>
            <pc:docMk/>
            <pc:sldMk cId="3596938145" sldId="278"/>
            <ac:spMk id="15" creationId="{63B563F5-810A-D949-9BA3-4688957C098C}"/>
          </ac:spMkLst>
        </pc:spChg>
        <pc:spChg chg="add del mod">
          <ac:chgData name="Guilherme Ruiz Ferreira" userId="6085ef24-5f45-458e-9504-bbbbae0289c0" providerId="ADAL" clId="{0D3D1DAF-49FE-914F-9AF8-A99693A681A2}" dt="2023-09-15T14:46:58.972" v="3013" actId="478"/>
          <ac:spMkLst>
            <pc:docMk/>
            <pc:sldMk cId="3596938145" sldId="278"/>
            <ac:spMk id="16" creationId="{6C4A403C-0C1E-A44C-A68C-3B7F03478E65}"/>
          </ac:spMkLst>
        </pc:spChg>
        <pc:spChg chg="add del mod">
          <ac:chgData name="Guilherme Ruiz Ferreira" userId="6085ef24-5f45-458e-9504-bbbbae0289c0" providerId="ADAL" clId="{0D3D1DAF-49FE-914F-9AF8-A99693A681A2}" dt="2023-09-15T14:46:57.126" v="3012" actId="478"/>
          <ac:spMkLst>
            <pc:docMk/>
            <pc:sldMk cId="3596938145" sldId="278"/>
            <ac:spMk id="17" creationId="{4301C489-8E8F-8743-BFF4-01F62CDC1E2F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21" creationId="{A7D46482-C81B-6C44-A114-390665842563}"/>
          </ac:spMkLst>
        </pc:spChg>
        <pc:spChg chg="add mod">
          <ac:chgData name="Guilherme Ruiz Ferreira" userId="6085ef24-5f45-458e-9504-bbbbae0289c0" providerId="ADAL" clId="{0D3D1DAF-49FE-914F-9AF8-A99693A681A2}" dt="2023-09-15T15:04:48.715" v="3333" actId="1076"/>
          <ac:spMkLst>
            <pc:docMk/>
            <pc:sldMk cId="3596938145" sldId="278"/>
            <ac:spMk id="30" creationId="{75FABD40-AB02-9845-8799-C3C81CAA8075}"/>
          </ac:spMkLst>
        </pc:spChg>
        <pc:spChg chg="add del mod">
          <ac:chgData name="Guilherme Ruiz Ferreira" userId="6085ef24-5f45-458e-9504-bbbbae0289c0" providerId="ADAL" clId="{0D3D1DAF-49FE-914F-9AF8-A99693A681A2}" dt="2023-09-15T14:39:29.091" v="2800"/>
          <ac:spMkLst>
            <pc:docMk/>
            <pc:sldMk cId="3596938145" sldId="278"/>
            <ac:spMk id="31" creationId="{CA6C61BE-7494-BA43-ABC6-ADE54FD0CFCC}"/>
          </ac:spMkLst>
        </pc:spChg>
        <pc:spChg chg="add del mod">
          <ac:chgData name="Guilherme Ruiz Ferreira" userId="6085ef24-5f45-458e-9504-bbbbae0289c0" providerId="ADAL" clId="{0D3D1DAF-49FE-914F-9AF8-A99693A681A2}" dt="2023-09-15T14:56:58.009" v="3189" actId="478"/>
          <ac:spMkLst>
            <pc:docMk/>
            <pc:sldMk cId="3596938145" sldId="278"/>
            <ac:spMk id="38" creationId="{022B1B21-0FD7-C84E-9D2C-7FC197B64F76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39" creationId="{A0CF92F1-E1D1-394D-BCD1-3A40FFB0BAD6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40" creationId="{9F9C8A44-F982-9F4C-87E4-2DC42A6EF262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41" creationId="{88EFD018-0BB9-6740-8874-596B1380DA2C}"/>
          </ac:spMkLst>
        </pc:sp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5" creationId="{9E5B0955-4D96-D64B-9B28-E96FD122600D}"/>
          </ac:cxnSpMkLst>
        </pc:cxn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6" creationId="{C17E3404-8470-6F41-85F8-0E16E510F757}"/>
          </ac:cxnSpMkLst>
        </pc:cxn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13" creationId="{807DCA7E-31B0-C749-8A38-374BC6390748}"/>
          </ac:cxnSpMkLst>
        </pc:cxnChg>
        <pc:cxnChg chg="add del mod">
          <ac:chgData name="Guilherme Ruiz Ferreira" userId="6085ef24-5f45-458e-9504-bbbbae0289c0" providerId="ADAL" clId="{0D3D1DAF-49FE-914F-9AF8-A99693A681A2}" dt="2023-09-15T14:49:36.215" v="3063" actId="478"/>
          <ac:cxnSpMkLst>
            <pc:docMk/>
            <pc:sldMk cId="3596938145" sldId="278"/>
            <ac:cxnSpMk id="19" creationId="{3FEF3B7D-337C-E149-ADD2-1A465BB8F72D}"/>
          </ac:cxnSpMkLst>
        </pc:cxn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24" creationId="{A3EFBCB0-D680-AF46-850C-987A6F97BDA2}"/>
          </ac:cxnSpMkLst>
        </pc:cxn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34" creationId="{7E51E091-EBC8-654E-8130-C95E27B61EDB}"/>
          </ac:cxnSpMkLst>
        </pc:cxnChg>
        <pc:cxnChg chg="add del mod">
          <ac:chgData name="Guilherme Ruiz Ferreira" userId="6085ef24-5f45-458e-9504-bbbbae0289c0" providerId="ADAL" clId="{0D3D1DAF-49FE-914F-9AF8-A99693A681A2}" dt="2023-09-15T14:56:51.769" v="3188" actId="478"/>
          <ac:cxnSpMkLst>
            <pc:docMk/>
            <pc:sldMk cId="3596938145" sldId="278"/>
            <ac:cxnSpMk id="36" creationId="{AAFDEC4F-B252-DB49-916E-53A13C0A445B}"/>
          </ac:cxnSpMkLst>
        </pc:cxnChg>
      </pc:sldChg>
      <pc:sldChg chg="addSp delSp modSp add mod">
        <pc:chgData name="Guilherme Ruiz Ferreira" userId="6085ef24-5f45-458e-9504-bbbbae0289c0" providerId="ADAL" clId="{0D3D1DAF-49FE-914F-9AF8-A99693A681A2}" dt="2023-09-15T16:01:06.723" v="4101" actId="1076"/>
        <pc:sldMkLst>
          <pc:docMk/>
          <pc:sldMk cId="2408478764" sldId="279"/>
        </pc:sldMkLst>
        <pc:spChg chg="mod">
          <ac:chgData name="Guilherme Ruiz Ferreira" userId="6085ef24-5f45-458e-9504-bbbbae0289c0" providerId="ADAL" clId="{0D3D1DAF-49FE-914F-9AF8-A99693A681A2}" dt="2023-09-15T15:07:48.010" v="3366" actId="20577"/>
          <ac:spMkLst>
            <pc:docMk/>
            <pc:sldMk cId="2408478764" sldId="279"/>
            <ac:spMk id="2" creationId="{583CCE6B-42E6-374A-947D-2D28578E7817}"/>
          </ac:spMkLst>
        </pc:spChg>
        <pc:spChg chg="add del">
          <ac:chgData name="Guilherme Ruiz Ferreira" userId="6085ef24-5f45-458e-9504-bbbbae0289c0" providerId="ADAL" clId="{0D3D1DAF-49FE-914F-9AF8-A99693A681A2}" dt="2023-09-15T15:08:17.044" v="3375" actId="478"/>
          <ac:spMkLst>
            <pc:docMk/>
            <pc:sldMk cId="2408478764" sldId="279"/>
            <ac:spMk id="3" creationId="{DDB12799-018D-1643-8D0C-98D95E36C39E}"/>
          </ac:spMkLst>
        </pc:spChg>
        <pc:spChg chg="add mod topLvl">
          <ac:chgData name="Guilherme Ruiz Ferreira" userId="6085ef24-5f45-458e-9504-bbbbae0289c0" providerId="ADAL" clId="{0D3D1DAF-49FE-914F-9AF8-A99693A681A2}" dt="2023-09-15T15:20:36.621" v="3598"/>
          <ac:spMkLst>
            <pc:docMk/>
            <pc:sldMk cId="2408478764" sldId="279"/>
            <ac:spMk id="17" creationId="{6C86C7B4-8B50-594A-8A4E-2F1EF5296E61}"/>
          </ac:spMkLst>
        </pc:spChg>
        <pc:spChg chg="add del">
          <ac:chgData name="Guilherme Ruiz Ferreira" userId="6085ef24-5f45-458e-9504-bbbbae0289c0" providerId="ADAL" clId="{0D3D1DAF-49FE-914F-9AF8-A99693A681A2}" dt="2023-09-15T15:08:26.236" v="3376" actId="478"/>
          <ac:spMkLst>
            <pc:docMk/>
            <pc:sldMk cId="2408478764" sldId="279"/>
            <ac:spMk id="21" creationId="{A7D46482-C81B-6C44-A114-390665842563}"/>
          </ac:spMkLst>
        </pc:spChg>
        <pc:spChg chg="add del mod">
          <ac:chgData name="Guilherme Ruiz Ferreira" userId="6085ef24-5f45-458e-9504-bbbbae0289c0" providerId="ADAL" clId="{0D3D1DAF-49FE-914F-9AF8-A99693A681A2}" dt="2023-09-15T15:23:17.786" v="3668" actId="478"/>
          <ac:spMkLst>
            <pc:docMk/>
            <pc:sldMk cId="2408478764" sldId="279"/>
            <ac:spMk id="22" creationId="{E1E51035-D186-7347-B616-E2B6882FF4BD}"/>
          </ac:spMkLst>
        </pc:spChg>
        <pc:spChg chg="add del mod">
          <ac:chgData name="Guilherme Ruiz Ferreira" userId="6085ef24-5f45-458e-9504-bbbbae0289c0" providerId="ADAL" clId="{0D3D1DAF-49FE-914F-9AF8-A99693A681A2}" dt="2023-09-15T15:23:09.601" v="3666" actId="478"/>
          <ac:spMkLst>
            <pc:docMk/>
            <pc:sldMk cId="2408478764" sldId="279"/>
            <ac:spMk id="23" creationId="{3391145D-4D37-714E-A809-AE80420F70F6}"/>
          </ac:spMkLst>
        </pc:spChg>
        <pc:spChg chg="add mod">
          <ac:chgData name="Guilherme Ruiz Ferreira" userId="6085ef24-5f45-458e-9504-bbbbae0289c0" providerId="ADAL" clId="{0D3D1DAF-49FE-914F-9AF8-A99693A681A2}" dt="2023-09-15T15:56:35.151" v="3977" actId="207"/>
          <ac:spMkLst>
            <pc:docMk/>
            <pc:sldMk cId="2408478764" sldId="279"/>
            <ac:spMk id="25" creationId="{90D06A0B-5C83-F84F-A995-6CCC8371F4F7}"/>
          </ac:spMkLst>
        </pc:spChg>
        <pc:spChg chg="mod topLvl">
          <ac:chgData name="Guilherme Ruiz Ferreira" userId="6085ef24-5f45-458e-9504-bbbbae0289c0" providerId="ADAL" clId="{0D3D1DAF-49FE-914F-9AF8-A99693A681A2}" dt="2023-09-15T15:21:34.383" v="3634" actId="1035"/>
          <ac:spMkLst>
            <pc:docMk/>
            <pc:sldMk cId="2408478764" sldId="279"/>
            <ac:spMk id="28" creationId="{3A6D3D49-C7A4-064E-9465-182656B3DEC4}"/>
          </ac:spMkLst>
        </pc:spChg>
        <pc:spChg chg="mod">
          <ac:chgData name="Guilherme Ruiz Ferreira" userId="6085ef24-5f45-458e-9504-bbbbae0289c0" providerId="ADAL" clId="{0D3D1DAF-49FE-914F-9AF8-A99693A681A2}" dt="2023-09-15T16:00:51.924" v="4100" actId="20577"/>
          <ac:spMkLst>
            <pc:docMk/>
            <pc:sldMk cId="2408478764" sldId="279"/>
            <ac:spMk id="30" creationId="{75FABD40-AB02-9845-8799-C3C81CAA8075}"/>
          </ac:spMkLst>
        </pc:spChg>
        <pc:spChg chg="mod topLvl">
          <ac:chgData name="Guilherme Ruiz Ferreira" userId="6085ef24-5f45-458e-9504-bbbbae0289c0" providerId="ADAL" clId="{0D3D1DAF-49FE-914F-9AF8-A99693A681A2}" dt="2023-09-15T15:22:16.724" v="3645" actId="1076"/>
          <ac:spMkLst>
            <pc:docMk/>
            <pc:sldMk cId="2408478764" sldId="279"/>
            <ac:spMk id="32" creationId="{56EE8332-DE5D-C548-B6FC-2ABD56969FD5}"/>
          </ac:spMkLst>
        </pc:spChg>
        <pc:spChg chg="mod topLvl">
          <ac:chgData name="Guilherme Ruiz Ferreira" userId="6085ef24-5f45-458e-9504-bbbbae0289c0" providerId="ADAL" clId="{0D3D1DAF-49FE-914F-9AF8-A99693A681A2}" dt="2023-09-15T15:21:22.464" v="3629" actId="1036"/>
          <ac:spMkLst>
            <pc:docMk/>
            <pc:sldMk cId="2408478764" sldId="279"/>
            <ac:spMk id="36" creationId="{A7D44024-980C-B64B-A87E-D95276071470}"/>
          </ac:spMkLst>
        </pc:spChg>
        <pc:spChg chg="del">
          <ac:chgData name="Guilherme Ruiz Ferreira" userId="6085ef24-5f45-458e-9504-bbbbae0289c0" providerId="ADAL" clId="{0D3D1DAF-49FE-914F-9AF8-A99693A681A2}" dt="2023-09-15T15:08:35.730" v="3379" actId="478"/>
          <ac:spMkLst>
            <pc:docMk/>
            <pc:sldMk cId="2408478764" sldId="279"/>
            <ac:spMk id="39" creationId="{A0CF92F1-E1D1-394D-BCD1-3A40FFB0BAD6}"/>
          </ac:spMkLst>
        </pc:spChg>
        <pc:spChg chg="add del mod">
          <ac:chgData name="Guilherme Ruiz Ferreira" userId="6085ef24-5f45-458e-9504-bbbbae0289c0" providerId="ADAL" clId="{0D3D1DAF-49FE-914F-9AF8-A99693A681A2}" dt="2023-09-15T15:08:30.992" v="3378" actId="478"/>
          <ac:spMkLst>
            <pc:docMk/>
            <pc:sldMk cId="2408478764" sldId="279"/>
            <ac:spMk id="40" creationId="{9F9C8A44-F982-9F4C-87E4-2DC42A6EF262}"/>
          </ac:spMkLst>
        </pc:spChg>
        <pc:spChg chg="del">
          <ac:chgData name="Guilherme Ruiz Ferreira" userId="6085ef24-5f45-458e-9504-bbbbae0289c0" providerId="ADAL" clId="{0D3D1DAF-49FE-914F-9AF8-A99693A681A2}" dt="2023-09-15T15:08:40.014" v="3380" actId="478"/>
          <ac:spMkLst>
            <pc:docMk/>
            <pc:sldMk cId="2408478764" sldId="279"/>
            <ac:spMk id="41" creationId="{88EFD018-0BB9-6740-8874-596B1380DA2C}"/>
          </ac:spMkLst>
        </pc:spChg>
        <pc:spChg chg="mod topLvl">
          <ac:chgData name="Guilherme Ruiz Ferreira" userId="6085ef24-5f45-458e-9504-bbbbae0289c0" providerId="ADAL" clId="{0D3D1DAF-49FE-914F-9AF8-A99693A681A2}" dt="2023-09-15T15:21:09.088" v="3617" actId="1035"/>
          <ac:spMkLst>
            <pc:docMk/>
            <pc:sldMk cId="2408478764" sldId="279"/>
            <ac:spMk id="42" creationId="{5D0C5C8D-58E5-C945-969E-32B3149497F1}"/>
          </ac:spMkLst>
        </pc:spChg>
        <pc:spChg chg="mod topLvl">
          <ac:chgData name="Guilherme Ruiz Ferreira" userId="6085ef24-5f45-458e-9504-bbbbae0289c0" providerId="ADAL" clId="{0D3D1DAF-49FE-914F-9AF8-A99693A681A2}" dt="2023-09-15T15:19:52.963" v="3584" actId="166"/>
          <ac:spMkLst>
            <pc:docMk/>
            <pc:sldMk cId="2408478764" sldId="279"/>
            <ac:spMk id="45" creationId="{438032AE-5B03-464D-B07A-1E3181B5AA97}"/>
          </ac:spMkLst>
        </pc:spChg>
        <pc:spChg chg="mod">
          <ac:chgData name="Guilherme Ruiz Ferreira" userId="6085ef24-5f45-458e-9504-bbbbae0289c0" providerId="ADAL" clId="{0D3D1DAF-49FE-914F-9AF8-A99693A681A2}" dt="2023-09-15T15:12:35.520" v="3427"/>
          <ac:spMkLst>
            <pc:docMk/>
            <pc:sldMk cId="2408478764" sldId="279"/>
            <ac:spMk id="48" creationId="{4E61E245-7DC1-774E-92DB-440126A0DD51}"/>
          </ac:spMkLst>
        </pc:spChg>
        <pc:spChg chg="mod topLvl">
          <ac:chgData name="Guilherme Ruiz Ferreira" userId="6085ef24-5f45-458e-9504-bbbbae0289c0" providerId="ADAL" clId="{0D3D1DAF-49FE-914F-9AF8-A99693A681A2}" dt="2023-09-15T15:55:07.954" v="3957" actId="13822"/>
          <ac:spMkLst>
            <pc:docMk/>
            <pc:sldMk cId="2408478764" sldId="279"/>
            <ac:spMk id="51" creationId="{1CCCEF93-46E1-8F48-9C15-2123261A482D}"/>
          </ac:spMkLst>
        </pc:spChg>
        <pc:spChg chg="add del mod">
          <ac:chgData name="Guilherme Ruiz Ferreira" userId="6085ef24-5f45-458e-9504-bbbbae0289c0" providerId="ADAL" clId="{0D3D1DAF-49FE-914F-9AF8-A99693A681A2}" dt="2023-09-15T15:54:43.100" v="3917" actId="478"/>
          <ac:spMkLst>
            <pc:docMk/>
            <pc:sldMk cId="2408478764" sldId="279"/>
            <ac:spMk id="52" creationId="{63E7DE6D-5913-C248-9CFE-271312E18081}"/>
          </ac:spMkLst>
        </pc:spChg>
        <pc:spChg chg="add del mod">
          <ac:chgData name="Guilherme Ruiz Ferreira" userId="6085ef24-5f45-458e-9504-bbbbae0289c0" providerId="ADAL" clId="{0D3D1DAF-49FE-914F-9AF8-A99693A681A2}" dt="2023-09-15T15:54:45.094" v="3918" actId="478"/>
          <ac:spMkLst>
            <pc:docMk/>
            <pc:sldMk cId="2408478764" sldId="279"/>
            <ac:spMk id="53" creationId="{EF35C2E1-236C-9D4B-BB42-94756C67DE48}"/>
          </ac:spMkLst>
        </pc:spChg>
        <pc:spChg chg="add del mod">
          <ac:chgData name="Guilherme Ruiz Ferreira" userId="6085ef24-5f45-458e-9504-bbbbae0289c0" providerId="ADAL" clId="{0D3D1DAF-49FE-914F-9AF8-A99693A681A2}" dt="2023-09-15T15:23:12.962" v="3667" actId="478"/>
          <ac:spMkLst>
            <pc:docMk/>
            <pc:sldMk cId="2408478764" sldId="279"/>
            <ac:spMk id="59" creationId="{1AB932BA-00AA-1F4A-827A-229217B9A4D1}"/>
          </ac:spMkLst>
        </pc:spChg>
        <pc:spChg chg="add mod">
          <ac:chgData name="Guilherme Ruiz Ferreira" userId="6085ef24-5f45-458e-9504-bbbbae0289c0" providerId="ADAL" clId="{0D3D1DAF-49FE-914F-9AF8-A99693A681A2}" dt="2023-09-15T15:56:42.483" v="3978" actId="207"/>
          <ac:spMkLst>
            <pc:docMk/>
            <pc:sldMk cId="2408478764" sldId="279"/>
            <ac:spMk id="60" creationId="{544B2851-AB03-1944-8657-262F98ABB8FF}"/>
          </ac:spMkLst>
        </pc:spChg>
        <pc:spChg chg="add mod">
          <ac:chgData name="Guilherme Ruiz Ferreira" userId="6085ef24-5f45-458e-9504-bbbbae0289c0" providerId="ADAL" clId="{0D3D1DAF-49FE-914F-9AF8-A99693A681A2}" dt="2023-09-15T15:55:39.407" v="3967" actId="1076"/>
          <ac:spMkLst>
            <pc:docMk/>
            <pc:sldMk cId="2408478764" sldId="279"/>
            <ac:spMk id="61" creationId="{5BEC0672-FFDD-2943-8DDD-972390E295FF}"/>
          </ac:spMkLst>
        </pc:spChg>
        <pc:spChg chg="add mod">
          <ac:chgData name="Guilherme Ruiz Ferreira" userId="6085ef24-5f45-458e-9504-bbbbae0289c0" providerId="ADAL" clId="{0D3D1DAF-49FE-914F-9AF8-A99693A681A2}" dt="2023-09-15T15:55:44.422" v="3968" actId="1076"/>
          <ac:spMkLst>
            <pc:docMk/>
            <pc:sldMk cId="2408478764" sldId="279"/>
            <ac:spMk id="62" creationId="{CC0FAD59-121F-E746-9538-64E79B307048}"/>
          </ac:spMkLst>
        </pc:spChg>
        <pc:spChg chg="add mod">
          <ac:chgData name="Guilherme Ruiz Ferreira" userId="6085ef24-5f45-458e-9504-bbbbae0289c0" providerId="ADAL" clId="{0D3D1DAF-49FE-914F-9AF8-A99693A681A2}" dt="2023-09-15T15:55:49.826" v="3970" actId="1076"/>
          <ac:spMkLst>
            <pc:docMk/>
            <pc:sldMk cId="2408478764" sldId="279"/>
            <ac:spMk id="63" creationId="{BBEE0079-D653-9648-9F5D-8F7EFE6DE833}"/>
          </ac:spMkLst>
        </pc:spChg>
        <pc:spChg chg="add mod">
          <ac:chgData name="Guilherme Ruiz Ferreira" userId="6085ef24-5f45-458e-9504-bbbbae0289c0" providerId="ADAL" clId="{0D3D1DAF-49FE-914F-9AF8-A99693A681A2}" dt="2023-09-15T15:55:55.658" v="3972" actId="1076"/>
          <ac:spMkLst>
            <pc:docMk/>
            <pc:sldMk cId="2408478764" sldId="279"/>
            <ac:spMk id="64" creationId="{9A12477D-3D0B-7E4A-B756-C5E08FDA090A}"/>
          </ac:spMkLst>
        </pc:spChg>
        <pc:spChg chg="add mod">
          <ac:chgData name="Guilherme Ruiz Ferreira" userId="6085ef24-5f45-458e-9504-bbbbae0289c0" providerId="ADAL" clId="{0D3D1DAF-49FE-914F-9AF8-A99693A681A2}" dt="2023-09-15T15:56:03.124" v="3974" actId="1076"/>
          <ac:spMkLst>
            <pc:docMk/>
            <pc:sldMk cId="2408478764" sldId="279"/>
            <ac:spMk id="65" creationId="{2A7FB478-9FA1-D344-AD6F-0AF424779B0F}"/>
          </ac:spMkLst>
        </pc:spChg>
        <pc:spChg chg="add mod">
          <ac:chgData name="Guilherme Ruiz Ferreira" userId="6085ef24-5f45-458e-9504-bbbbae0289c0" providerId="ADAL" clId="{0D3D1DAF-49FE-914F-9AF8-A99693A681A2}" dt="2023-09-15T16:01:06.723" v="4101" actId="1076"/>
          <ac:spMkLst>
            <pc:docMk/>
            <pc:sldMk cId="2408478764" sldId="279"/>
            <ac:spMk id="66" creationId="{FF62975F-2F12-3845-A143-AD1927B85DEE}"/>
          </ac:spMkLst>
        </pc:spChg>
        <pc:grpChg chg="add del mod">
          <ac:chgData name="Guilherme Ruiz Ferreira" userId="6085ef24-5f45-458e-9504-bbbbae0289c0" providerId="ADAL" clId="{0D3D1DAF-49FE-914F-9AF8-A99693A681A2}" dt="2023-09-15T15:13:51.481" v="3439" actId="165"/>
          <ac:grpSpMkLst>
            <pc:docMk/>
            <pc:sldMk cId="2408478764" sldId="279"/>
            <ac:grpSpMk id="18" creationId="{0DF1E7A2-B33C-DB45-AB5C-4E02BDC4B9BF}"/>
          </ac:grpSpMkLst>
        </pc:grpChg>
        <pc:grpChg chg="add del mod">
          <ac:chgData name="Guilherme Ruiz Ferreira" userId="6085ef24-5f45-458e-9504-bbbbae0289c0" providerId="ADAL" clId="{0D3D1DAF-49FE-914F-9AF8-A99693A681A2}" dt="2023-09-15T15:13:46.684" v="3438" actId="165"/>
          <ac:grpSpMkLst>
            <pc:docMk/>
            <pc:sldMk cId="2408478764" sldId="279"/>
            <ac:grpSpMk id="26" creationId="{DBBF3311-4AB6-C342-BCA6-4B1237649B26}"/>
          </ac:grpSpMkLst>
        </pc:grpChg>
        <pc:grpChg chg="add del mod">
          <ac:chgData name="Guilherme Ruiz Ferreira" userId="6085ef24-5f45-458e-9504-bbbbae0289c0" providerId="ADAL" clId="{0D3D1DAF-49FE-914F-9AF8-A99693A681A2}" dt="2023-09-15T15:13:55.449" v="3440" actId="165"/>
          <ac:grpSpMkLst>
            <pc:docMk/>
            <pc:sldMk cId="2408478764" sldId="279"/>
            <ac:grpSpMk id="29" creationId="{C75FF048-3668-0344-971D-F7C89F2E17F6}"/>
          </ac:grpSpMkLst>
        </pc:grpChg>
        <pc:grpChg chg="add del mod">
          <ac:chgData name="Guilherme Ruiz Ferreira" userId="6085ef24-5f45-458e-9504-bbbbae0289c0" providerId="ADAL" clId="{0D3D1DAF-49FE-914F-9AF8-A99693A681A2}" dt="2023-09-15T15:15:11.228" v="3450" actId="165"/>
          <ac:grpSpMkLst>
            <pc:docMk/>
            <pc:sldMk cId="2408478764" sldId="279"/>
            <ac:grpSpMk id="33" creationId="{14885EB8-D3C3-354F-B226-D5D6174E4641}"/>
          </ac:grpSpMkLst>
        </pc:grpChg>
        <pc:grpChg chg="add del mod">
          <ac:chgData name="Guilherme Ruiz Ferreira" userId="6085ef24-5f45-458e-9504-bbbbae0289c0" providerId="ADAL" clId="{0D3D1DAF-49FE-914F-9AF8-A99693A681A2}" dt="2023-09-15T15:15:18.995" v="3452" actId="165"/>
          <ac:grpSpMkLst>
            <pc:docMk/>
            <pc:sldMk cId="2408478764" sldId="279"/>
            <ac:grpSpMk id="37" creationId="{09A362E0-EB98-B142-AD55-ED74F5BA5231}"/>
          </ac:grpSpMkLst>
        </pc:grpChg>
        <pc:grpChg chg="add del mod">
          <ac:chgData name="Guilherme Ruiz Ferreira" userId="6085ef24-5f45-458e-9504-bbbbae0289c0" providerId="ADAL" clId="{0D3D1DAF-49FE-914F-9AF8-A99693A681A2}" dt="2023-09-15T15:15:33.877" v="3454" actId="165"/>
          <ac:grpSpMkLst>
            <pc:docMk/>
            <pc:sldMk cId="2408478764" sldId="279"/>
            <ac:grpSpMk id="43" creationId="{A5DEF947-C1F1-DA42-BA05-1103F104F8C7}"/>
          </ac:grpSpMkLst>
        </pc:grpChg>
        <pc:grpChg chg="add del mod">
          <ac:chgData name="Guilherme Ruiz Ferreira" userId="6085ef24-5f45-458e-9504-bbbbae0289c0" providerId="ADAL" clId="{0D3D1DAF-49FE-914F-9AF8-A99693A681A2}" dt="2023-09-15T15:12:36.915" v="3428"/>
          <ac:grpSpMkLst>
            <pc:docMk/>
            <pc:sldMk cId="2408478764" sldId="279"/>
            <ac:grpSpMk id="46" creationId="{EA9EDBF6-45F0-B647-93BC-85C8A929E6AE}"/>
          </ac:grpSpMkLst>
        </pc:grpChg>
        <pc:grpChg chg="add del mod">
          <ac:chgData name="Guilherme Ruiz Ferreira" userId="6085ef24-5f45-458e-9504-bbbbae0289c0" providerId="ADAL" clId="{0D3D1DAF-49FE-914F-9AF8-A99693A681A2}" dt="2023-09-15T15:12:43.094" v="3431" actId="478"/>
          <ac:grpSpMkLst>
            <pc:docMk/>
            <pc:sldMk cId="2408478764" sldId="279"/>
            <ac:grpSpMk id="49" creationId="{5F016DCD-4EF1-A04A-B5FE-3087D41E2133}"/>
          </ac:grpSpMkLst>
        </pc:grpChg>
        <pc:cxnChg chg="add del">
          <ac:chgData name="Guilherme Ruiz Ferreira" userId="6085ef24-5f45-458e-9504-bbbbae0289c0" providerId="ADAL" clId="{0D3D1DAF-49FE-914F-9AF8-A99693A681A2}" dt="2023-09-15T15:08:16.822" v="3374" actId="478"/>
          <ac:cxnSpMkLst>
            <pc:docMk/>
            <pc:sldMk cId="2408478764" sldId="279"/>
            <ac:cxnSpMk id="6" creationId="{C17E3404-8470-6F41-85F8-0E16E510F757}"/>
          </ac:cxnSpMkLst>
        </pc:cxnChg>
        <pc:cxnChg chg="add del mod topLvl">
          <ac:chgData name="Guilherme Ruiz Ferreira" userId="6085ef24-5f45-458e-9504-bbbbae0289c0" providerId="ADAL" clId="{0D3D1DAF-49FE-914F-9AF8-A99693A681A2}" dt="2023-09-15T15:15:03.091" v="3448" actId="478"/>
          <ac:cxnSpMkLst>
            <pc:docMk/>
            <pc:sldMk cId="2408478764" sldId="279"/>
            <ac:cxnSpMk id="7" creationId="{E0B1CFD6-9C03-9F4F-AC66-DEC28E5FD5EE}"/>
          </ac:cxnSpMkLst>
        </pc:cxnChg>
        <pc:cxnChg chg="mod">
          <ac:chgData name="Guilherme Ruiz Ferreira" userId="6085ef24-5f45-458e-9504-bbbbae0289c0" providerId="ADAL" clId="{0D3D1DAF-49FE-914F-9AF8-A99693A681A2}" dt="2023-09-15T15:16:49.542" v="3472" actId="14100"/>
          <ac:cxnSpMkLst>
            <pc:docMk/>
            <pc:sldMk cId="2408478764" sldId="279"/>
            <ac:cxnSpMk id="13" creationId="{807DCA7E-31B0-C749-8A38-374BC6390748}"/>
          </ac:cxnSpMkLst>
        </pc:cxnChg>
        <pc:cxnChg chg="mod">
          <ac:chgData name="Guilherme Ruiz Ferreira" userId="6085ef24-5f45-458e-9504-bbbbae0289c0" providerId="ADAL" clId="{0D3D1DAF-49FE-914F-9AF8-A99693A681A2}" dt="2023-09-15T15:19:30.599" v="3583" actId="166"/>
          <ac:cxnSpMkLst>
            <pc:docMk/>
            <pc:sldMk cId="2408478764" sldId="279"/>
            <ac:cxnSpMk id="24" creationId="{A3EFBCB0-D680-AF46-850C-987A6F97BDA2}"/>
          </ac:cxnSpMkLst>
        </pc:cxnChg>
        <pc:cxnChg chg="del mod topLvl">
          <ac:chgData name="Guilherme Ruiz Ferreira" userId="6085ef24-5f45-458e-9504-bbbbae0289c0" providerId="ADAL" clId="{0D3D1DAF-49FE-914F-9AF8-A99693A681A2}" dt="2023-09-15T15:15:06.342" v="3449" actId="478"/>
          <ac:cxnSpMkLst>
            <pc:docMk/>
            <pc:sldMk cId="2408478764" sldId="279"/>
            <ac:cxnSpMk id="27" creationId="{0241E2AB-FE93-5D4A-B40F-0B855F320883}"/>
          </ac:cxnSpMkLst>
        </pc:cxnChg>
        <pc:cxnChg chg="del mod topLvl">
          <ac:chgData name="Guilherme Ruiz Ferreira" userId="6085ef24-5f45-458e-9504-bbbbae0289c0" providerId="ADAL" clId="{0D3D1DAF-49FE-914F-9AF8-A99693A681A2}" dt="2023-09-15T15:15:01.548" v="3447" actId="478"/>
          <ac:cxnSpMkLst>
            <pc:docMk/>
            <pc:sldMk cId="2408478764" sldId="279"/>
            <ac:cxnSpMk id="31" creationId="{4D24B0F1-851F-0745-AFF8-DD68F97D9F43}"/>
          </ac:cxnSpMkLst>
        </pc:cxnChg>
        <pc:cxnChg chg="del">
          <ac:chgData name="Guilherme Ruiz Ferreira" userId="6085ef24-5f45-458e-9504-bbbbae0289c0" providerId="ADAL" clId="{0D3D1DAF-49FE-914F-9AF8-A99693A681A2}" dt="2023-09-15T15:07:55.476" v="3367" actId="478"/>
          <ac:cxnSpMkLst>
            <pc:docMk/>
            <pc:sldMk cId="2408478764" sldId="279"/>
            <ac:cxnSpMk id="34" creationId="{7E51E091-EBC8-654E-8130-C95E27B61EDB}"/>
          </ac:cxnSpMkLst>
        </pc:cxnChg>
        <pc:cxnChg chg="del mod topLvl">
          <ac:chgData name="Guilherme Ruiz Ferreira" userId="6085ef24-5f45-458e-9504-bbbbae0289c0" providerId="ADAL" clId="{0D3D1DAF-49FE-914F-9AF8-A99693A681A2}" dt="2023-09-15T15:15:14.162" v="3451" actId="478"/>
          <ac:cxnSpMkLst>
            <pc:docMk/>
            <pc:sldMk cId="2408478764" sldId="279"/>
            <ac:cxnSpMk id="35" creationId="{BCB97CD7-304D-B747-85C3-F2F85ACA89FC}"/>
          </ac:cxnSpMkLst>
        </pc:cxnChg>
        <pc:cxnChg chg="del mod topLvl">
          <ac:chgData name="Guilherme Ruiz Ferreira" userId="6085ef24-5f45-458e-9504-bbbbae0289c0" providerId="ADAL" clId="{0D3D1DAF-49FE-914F-9AF8-A99693A681A2}" dt="2023-09-15T15:15:28.393" v="3453" actId="478"/>
          <ac:cxnSpMkLst>
            <pc:docMk/>
            <pc:sldMk cId="2408478764" sldId="279"/>
            <ac:cxnSpMk id="38" creationId="{97330005-F8A0-BC41-B3BB-29DBEE6A328C}"/>
          </ac:cxnSpMkLst>
        </pc:cxnChg>
        <pc:cxnChg chg="add del mod topLvl">
          <ac:chgData name="Guilherme Ruiz Ferreira" userId="6085ef24-5f45-458e-9504-bbbbae0289c0" providerId="ADAL" clId="{0D3D1DAF-49FE-914F-9AF8-A99693A681A2}" dt="2023-09-15T15:17:12.999" v="3481" actId="14100"/>
          <ac:cxnSpMkLst>
            <pc:docMk/>
            <pc:sldMk cId="2408478764" sldId="279"/>
            <ac:cxnSpMk id="44" creationId="{B58CAC9E-F5BA-DB45-9599-C492EBF59976}"/>
          </ac:cxnSpMkLst>
        </pc:cxnChg>
        <pc:cxnChg chg="mod">
          <ac:chgData name="Guilherme Ruiz Ferreira" userId="6085ef24-5f45-458e-9504-bbbbae0289c0" providerId="ADAL" clId="{0D3D1DAF-49FE-914F-9AF8-A99693A681A2}" dt="2023-09-15T15:12:35.520" v="3427"/>
          <ac:cxnSpMkLst>
            <pc:docMk/>
            <pc:sldMk cId="2408478764" sldId="279"/>
            <ac:cxnSpMk id="47" creationId="{C3D71E52-BCFD-8949-B566-A27DB549BD7C}"/>
          </ac:cxnSpMkLst>
        </pc:cxnChg>
        <pc:cxnChg chg="del mod topLvl">
          <ac:chgData name="Guilherme Ruiz Ferreira" userId="6085ef24-5f45-458e-9504-bbbbae0289c0" providerId="ADAL" clId="{0D3D1DAF-49FE-914F-9AF8-A99693A681A2}" dt="2023-09-15T15:12:43.094" v="3431" actId="478"/>
          <ac:cxnSpMkLst>
            <pc:docMk/>
            <pc:sldMk cId="2408478764" sldId="279"/>
            <ac:cxnSpMk id="50" creationId="{EE93CB83-0386-D149-A4BB-899C5F8EB9A4}"/>
          </ac:cxnSpMkLst>
        </pc:cxnChg>
        <pc:cxnChg chg="add mod">
          <ac:chgData name="Guilherme Ruiz Ferreira" userId="6085ef24-5f45-458e-9504-bbbbae0289c0" providerId="ADAL" clId="{0D3D1DAF-49FE-914F-9AF8-A99693A681A2}" dt="2023-09-15T15:17:44.790" v="3488" actId="1076"/>
          <ac:cxnSpMkLst>
            <pc:docMk/>
            <pc:sldMk cId="2408478764" sldId="279"/>
            <ac:cxnSpMk id="54" creationId="{9A79F9A9-50EB-3949-864E-CB1943E6D025}"/>
          </ac:cxnSpMkLst>
        </pc:cxnChg>
        <pc:cxnChg chg="add mod">
          <ac:chgData name="Guilherme Ruiz Ferreira" userId="6085ef24-5f45-458e-9504-bbbbae0289c0" providerId="ADAL" clId="{0D3D1DAF-49FE-914F-9AF8-A99693A681A2}" dt="2023-09-15T15:18:01.820" v="3508" actId="14100"/>
          <ac:cxnSpMkLst>
            <pc:docMk/>
            <pc:sldMk cId="2408478764" sldId="279"/>
            <ac:cxnSpMk id="55" creationId="{D75F9D21-1633-A94D-8791-1A387A5906B7}"/>
          </ac:cxnSpMkLst>
        </pc:cxnChg>
        <pc:cxnChg chg="add mod">
          <ac:chgData name="Guilherme Ruiz Ferreira" userId="6085ef24-5f45-458e-9504-bbbbae0289c0" providerId="ADAL" clId="{0D3D1DAF-49FE-914F-9AF8-A99693A681A2}" dt="2023-09-15T15:18:26.999" v="3567" actId="1035"/>
          <ac:cxnSpMkLst>
            <pc:docMk/>
            <pc:sldMk cId="2408478764" sldId="279"/>
            <ac:cxnSpMk id="56" creationId="{645FB832-966F-3B4B-8207-A335B62CADCF}"/>
          </ac:cxnSpMkLst>
        </pc:cxnChg>
        <pc:cxnChg chg="add mod">
          <ac:chgData name="Guilherme Ruiz Ferreira" userId="6085ef24-5f45-458e-9504-bbbbae0289c0" providerId="ADAL" clId="{0D3D1DAF-49FE-914F-9AF8-A99693A681A2}" dt="2023-09-15T15:20:43.358" v="3602" actId="1035"/>
          <ac:cxnSpMkLst>
            <pc:docMk/>
            <pc:sldMk cId="2408478764" sldId="279"/>
            <ac:cxnSpMk id="57" creationId="{16839AF5-C660-7A47-BCD9-E3999776FD25}"/>
          </ac:cxnSpMkLst>
        </pc:cxnChg>
        <pc:cxnChg chg="add mod">
          <ac:chgData name="Guilherme Ruiz Ferreira" userId="6085ef24-5f45-458e-9504-bbbbae0289c0" providerId="ADAL" clId="{0D3D1DAF-49FE-914F-9AF8-A99693A681A2}" dt="2023-09-15T15:19:13.652" v="3582" actId="1076"/>
          <ac:cxnSpMkLst>
            <pc:docMk/>
            <pc:sldMk cId="2408478764" sldId="279"/>
            <ac:cxnSpMk id="58" creationId="{E3FAED75-19C6-3C43-A19E-F21E5777A1C0}"/>
          </ac:cxnSpMkLst>
        </pc:cxnChg>
      </pc:sldChg>
      <pc:sldChg chg="modSp new mod">
        <pc:chgData name="Guilherme Ruiz Ferreira" userId="6085ef24-5f45-458e-9504-bbbbae0289c0" providerId="ADAL" clId="{0D3D1DAF-49FE-914F-9AF8-A99693A681A2}" dt="2023-09-18T13:47:00.341" v="4397" actId="1076"/>
        <pc:sldMkLst>
          <pc:docMk/>
          <pc:sldMk cId="3699075889" sldId="280"/>
        </pc:sldMkLst>
        <pc:spChg chg="mod">
          <ac:chgData name="Guilherme Ruiz Ferreira" userId="6085ef24-5f45-458e-9504-bbbbae0289c0" providerId="ADAL" clId="{0D3D1DAF-49FE-914F-9AF8-A99693A681A2}" dt="2023-09-18T13:47:00.341" v="4397" actId="1076"/>
          <ac:spMkLst>
            <pc:docMk/>
            <pc:sldMk cId="3699075889" sldId="280"/>
            <ac:spMk id="2" creationId="{2893B400-EF43-F444-B23E-86775C901DA2}"/>
          </ac:spMkLst>
        </pc:spChg>
      </pc:sldChg>
      <pc:sldChg chg="modSp add mod modShow">
        <pc:chgData name="Guilherme Ruiz Ferreira" userId="6085ef24-5f45-458e-9504-bbbbae0289c0" providerId="ADAL" clId="{0D3D1DAF-49FE-914F-9AF8-A99693A681A2}" dt="2023-09-20T12:26:23.863" v="4879" actId="20577"/>
        <pc:sldMkLst>
          <pc:docMk/>
          <pc:sldMk cId="712294084" sldId="281"/>
        </pc:sldMkLst>
        <pc:spChg chg="mod">
          <ac:chgData name="Guilherme Ruiz Ferreira" userId="6085ef24-5f45-458e-9504-bbbbae0289c0" providerId="ADAL" clId="{0D3D1DAF-49FE-914F-9AF8-A99693A681A2}" dt="2023-09-20T12:22:15.590" v="4736" actId="20577"/>
          <ac:spMkLst>
            <pc:docMk/>
            <pc:sldMk cId="712294084" sldId="281"/>
            <ac:spMk id="2" creationId="{D89585DB-3B15-9649-B447-46052CF7019F}"/>
          </ac:spMkLst>
        </pc:spChg>
        <pc:spChg chg="mod">
          <ac:chgData name="Guilherme Ruiz Ferreira" userId="6085ef24-5f45-458e-9504-bbbbae0289c0" providerId="ADAL" clId="{0D3D1DAF-49FE-914F-9AF8-A99693A681A2}" dt="2023-09-20T12:26:23.863" v="4879" actId="20577"/>
          <ac:spMkLst>
            <pc:docMk/>
            <pc:sldMk cId="712294084" sldId="281"/>
            <ac:spMk id="3" creationId="{2A853A23-EF43-B943-B25B-A89F491042CB}"/>
          </ac:spMkLst>
        </pc:spChg>
      </pc:sldChg>
      <pc:sldChg chg="modSp new mod">
        <pc:chgData name="Guilherme Ruiz Ferreira" userId="6085ef24-5f45-458e-9504-bbbbae0289c0" providerId="ADAL" clId="{0D3D1DAF-49FE-914F-9AF8-A99693A681A2}" dt="2023-09-20T13:55:11.663" v="5046" actId="1076"/>
        <pc:sldMkLst>
          <pc:docMk/>
          <pc:sldMk cId="389824215" sldId="282"/>
        </pc:sldMkLst>
        <pc:spChg chg="mod">
          <ac:chgData name="Guilherme Ruiz Ferreira" userId="6085ef24-5f45-458e-9504-bbbbae0289c0" providerId="ADAL" clId="{0D3D1DAF-49FE-914F-9AF8-A99693A681A2}" dt="2023-09-20T13:55:11.663" v="5046" actId="1076"/>
          <ac:spMkLst>
            <pc:docMk/>
            <pc:sldMk cId="389824215" sldId="282"/>
            <ac:spMk id="2" creationId="{1AE81755-301F-6545-866B-C3214FDB89B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7097-1C0A-D741-98AB-E6C0F9198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9CA9C1-00A2-824E-9F3C-329380B0B0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C67FB-6460-ED40-8283-9A2203DC4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9C2BA-0CA6-264C-B229-981B67B0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38B0B-F2CB-644D-A3ED-30DB74622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3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2929B-D35F-C04E-BABC-B13768E61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3F9EB8-8D50-7949-9148-63922B54E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AD045-1D4B-4640-A981-48DE15C0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4BED-68D6-4A4E-8CE3-AD46332E8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5A4FC-E445-0946-A2B4-E61BFB8D5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0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343CE6-E6B8-6F47-8BDD-0C976CFC4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15DAE-8DEF-534C-9D1F-1360FC215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3B2FA-6686-364F-9F18-4C4DF96C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B5D0D-A7BC-C940-B7E8-ACC2A6AB2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55843-1039-D244-8D67-21790C54E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0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079B4-86B1-0149-B6E2-07DC133B5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9709B-48F3-4B4F-B13B-87927B442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ED65A-A21B-8C4B-AB61-A0BB042A8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01B24-653A-0E46-A5FA-15481FB2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585DB-8AEC-394F-BEA5-A1121D27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2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4AFF4-E98B-4D48-A0D1-C9D275E1E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EBCF-1033-7347-B47E-7ABBFF277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A1910-69AF-224B-8A11-C62AB4810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FC8F5-67BB-AB4E-AC05-F4EF1A40B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964CE-E5DA-4840-97A9-6A378A6E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D494F-11B3-8144-93AE-36DF54865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88846-B44D-4E45-B19A-38C66AC590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6F517-5959-7848-959E-EC1326CBE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8ECCE-F78D-EA4B-9AEE-6388E55FC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7B223D-7CE6-714C-A916-58257C461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9F7A3-F976-BB48-9604-38EA0A8B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67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104EA-2EB9-D74F-9BC3-2558363D8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07B74-E81F-4C41-88A3-2D7C836B7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3BAFCE-7661-F845-8F0A-FBEDD7BA9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45DF-C8F7-9641-9771-A991A758BD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53F33A-DE47-B64A-8022-0892EE351F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817434-A8BF-CF42-BCC2-FB18F8FB8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BAF208-3978-074E-915B-772128319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888954-152E-6A4A-A7B4-40DB3302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3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C0B07-9310-4E44-8B8E-7165AB7C8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94A3F-782D-614F-B62D-4CC51E5F8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DF115-B678-8C48-BB28-2B51DDB9F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4F62B-91A2-5042-B6AC-D584EC741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7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D31086-8B17-6240-9E8A-D0AE5515A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07FF6F-FAE1-A24D-B661-9414711E1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8FBB79-6C45-EA4C-9731-1654C303E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034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B92A3-7A26-3240-8FD2-6BE1AC590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899F6-D488-B14D-8F99-B73E66D89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3A4B59-A60E-CE4F-999C-213E83326B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F2DB7-28D3-C245-8F4F-46AEB3909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CBC278-8656-8940-A8FC-20DB9B8F3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06AA15-78ED-F84E-A853-C0467BB5A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0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5E57F-C0CD-714F-A436-9CF8513F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3D409C-BF94-0343-9D75-C754A229D8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766FD4-E472-3D4D-A59A-5D8BFC13B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211A22-17A7-BF48-A837-1E8CE827D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2F1F8-6801-7344-B13F-57C99E86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B67736-6319-7D43-95EB-7C9F3CDC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6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F2135C-7AB3-4B4F-9007-597073452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86205-29DD-474D-888F-6B3045198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FDC29-6872-8342-8C9C-B70B18560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1C512-07C6-2E4E-A4D5-5A51B22AD86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8FA78-F81F-FE41-9490-79371EB97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FE100-58FC-6F4E-9EA5-E30CF355B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851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2.png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A8DAD-B2B9-2B40-B94E-551BFE4917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Solar neutrinos and </a:t>
            </a:r>
            <a:r>
              <a:rPr lang="en-US" dirty="0" err="1"/>
              <a:t>SoLAr</a:t>
            </a:r>
            <a:r>
              <a:rPr lang="en-US" dirty="0"/>
              <a:t> V2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30BE08-E8F3-B744-B291-D613C50B64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compilation of methods and results</a:t>
            </a:r>
          </a:p>
        </p:txBody>
      </p:sp>
    </p:spTree>
    <p:extLst>
      <p:ext uri="{BB962C8B-B14F-4D97-AF65-F5344CB8AC3E}">
        <p14:creationId xmlns:p14="http://schemas.microsoft.com/office/powerpoint/2010/main" val="2858708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1C378-1FC5-0F4C-8158-7C17B30FE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SoLAr</a:t>
            </a:r>
            <a:r>
              <a:rPr lang="en-US" dirty="0"/>
              <a:t> V2 analysis - Dealing with dead areas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Apply DBSCAN clustering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Cluster hits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coordinates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Determine the intervals in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coordinate between clusters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Generate fake data filling dead areas withing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intervals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Cluster hits + fake data in two stages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then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Remove fake data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Fit line to clusters with RANSAC regression</a:t>
                </a:r>
              </a:p>
              <a:p>
                <a:pPr lvl="1"/>
                <a:r>
                  <a:rPr lang="en-US" dirty="0"/>
                  <a:t>Use hit charge as weight for fit</a:t>
                </a:r>
              </a:p>
              <a:p>
                <a:pPr lvl="1"/>
                <a:r>
                  <a:rPr lang="en-US" dirty="0"/>
                  <a:t>Optionally re-cluster and fit outliers to find secondary tracks</a:t>
                </a:r>
              </a:p>
              <a:p>
                <a:pPr lvl="1"/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Define same sized stacked cylinders centered around fitted line</a:t>
                </a:r>
              </a:p>
              <a:p>
                <a:pPr lvl="1"/>
                <a:r>
                  <a:rPr lang="en-US" dirty="0"/>
                  <a:t>Two parameters are needed: the radius and height of the cylinders</a:t>
                </a:r>
              </a:p>
              <a:p>
                <a:pPr lvl="1"/>
                <a:r>
                  <a:rPr lang="en-US" dirty="0"/>
                  <a:t>Apply buffer regions at the end of the tracks</a:t>
                </a:r>
              </a:p>
              <a:p>
                <a:pPr lvl="1"/>
                <a:r>
                  <a:rPr lang="en-US" dirty="0"/>
                  <a:t>Discard points already accounted for in previous cylinders when iterating over all cylinders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44" t="-2907" b="-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907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D50EB2-A6F8-E045-ABFD-EC1F172D15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A59608-B638-C04E-BB2D-B5D5A936EF59}"/>
              </a:ext>
            </a:extLst>
          </p:cNvPr>
          <p:cNvSpPr/>
          <p:nvPr/>
        </p:nvSpPr>
        <p:spPr>
          <a:xfrm>
            <a:off x="5690937" y="410882"/>
            <a:ext cx="1720516" cy="3110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7310FC83-7ED9-5244-83C4-504A87234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779" y="374786"/>
            <a:ext cx="4539916" cy="717717"/>
          </a:xfrm>
        </p:spPr>
        <p:txBody>
          <a:bodyPr/>
          <a:lstStyle/>
          <a:p>
            <a:r>
              <a:rPr lang="en-US" dirty="0"/>
              <a:t>Stacked Cylinders</a:t>
            </a:r>
          </a:p>
        </p:txBody>
      </p:sp>
    </p:spTree>
    <p:extLst>
      <p:ext uri="{BB962C8B-B14F-4D97-AF65-F5344CB8AC3E}">
        <p14:creationId xmlns:p14="http://schemas.microsoft.com/office/powerpoint/2010/main" val="3030034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1C378-1FC5-0F4C-8158-7C17B30FE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SoLAr</a:t>
            </a:r>
            <a:r>
              <a:rPr lang="en-US" dirty="0"/>
              <a:t> V2 analysis - Dealing with dead areas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Apply DBSCAN clustering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Cluster hits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coordinates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Determine the intervals in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coordinate between clusters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Generate fake data filling dead areas withing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intervals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Cluster hits + fake data in two stages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then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Remove fake data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Fit line to clusters with RANSAC regression</a:t>
                </a:r>
              </a:p>
              <a:p>
                <a:pPr lvl="1"/>
                <a:r>
                  <a:rPr lang="en-US" dirty="0"/>
                  <a:t>Use hit charge as weight for fit</a:t>
                </a:r>
              </a:p>
              <a:p>
                <a:pPr lvl="1"/>
                <a:r>
                  <a:rPr lang="en-US" dirty="0"/>
                  <a:t>Optionally re-cluster and fit outliers to find secondary tracks</a:t>
                </a:r>
              </a:p>
              <a:p>
                <a:pPr lvl="1"/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Define same sized stacked cylinders centered around the line</a:t>
                </a:r>
              </a:p>
              <a:p>
                <a:pPr lvl="1"/>
                <a:r>
                  <a:rPr lang="en-US" dirty="0"/>
                  <a:t>Two parameters are needed: the radius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𝑑𝑟</m:t>
                    </m:r>
                  </m:oMath>
                </a14:m>
                <a:r>
                  <a:rPr lang="en-US" dirty="0"/>
                  <a:t> and height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𝑑h</m:t>
                    </m:r>
                  </m:oMath>
                </a14:m>
                <a:r>
                  <a:rPr lang="en-US" dirty="0"/>
                  <a:t> of the cylinders</a:t>
                </a:r>
              </a:p>
              <a:p>
                <a:pPr lvl="1"/>
                <a:r>
                  <a:rPr lang="en-US" dirty="0"/>
                  <a:t>Apply buffer regions at the end of the tracks</a:t>
                </a:r>
              </a:p>
              <a:p>
                <a:pPr lvl="1"/>
                <a:r>
                  <a:rPr lang="en-US" dirty="0"/>
                  <a:t>Discard points already accounted for in previous cylinders when iterating over all cylinders</a:t>
                </a:r>
              </a:p>
              <a:p>
                <a:pPr lvl="1"/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Sum charge within each cylinder to determine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3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4677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4E899DA1-6920-F14D-92A9-212053591BB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199" y="74244"/>
                <a:ext cx="10515600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per cylinder translates into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r>
                  <a:rPr lang="en-US" dirty="0"/>
                  <a:t>!</a:t>
                </a:r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4E899DA1-6920-F14D-92A9-212053591B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199" y="74244"/>
                <a:ext cx="10515600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FF1F61F9-24FE-DC4D-9F39-CD66826CE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0087" y="1267431"/>
            <a:ext cx="7331825" cy="551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80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A20030-7BDA-A648-A630-ADEB9EDED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887"/>
            <a:ext cx="12192000" cy="641022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A59608-B638-C04E-BB2D-B5D5A936EF59}"/>
              </a:ext>
            </a:extLst>
          </p:cNvPr>
          <p:cNvSpPr/>
          <p:nvPr/>
        </p:nvSpPr>
        <p:spPr>
          <a:xfrm>
            <a:off x="5690937" y="246760"/>
            <a:ext cx="1720516" cy="3110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7310FC83-7ED9-5244-83C4-504A87234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779" y="374786"/>
            <a:ext cx="4539916" cy="717717"/>
          </a:xfrm>
        </p:spPr>
        <p:txBody>
          <a:bodyPr>
            <a:normAutofit/>
          </a:bodyPr>
          <a:lstStyle/>
          <a:p>
            <a:r>
              <a:rPr lang="en-US" dirty="0"/>
              <a:t>Complex events</a:t>
            </a:r>
          </a:p>
        </p:txBody>
      </p:sp>
    </p:spTree>
    <p:extLst>
      <p:ext uri="{BB962C8B-B14F-4D97-AF65-F5344CB8AC3E}">
        <p14:creationId xmlns:p14="http://schemas.microsoft.com/office/powerpoint/2010/main" val="724324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4E899DA1-6920-F14D-92A9-212053591BB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199" y="74244"/>
                <a:ext cx="10515600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r>
                  <a:rPr lang="en-US" dirty="0"/>
                  <a:t> works well on complex events!</a:t>
                </a:r>
              </a:p>
            </p:txBody>
          </p:sp>
        </mc:Choice>
        <mc:Fallback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4E899DA1-6920-F14D-92A9-212053591B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199" y="74244"/>
                <a:ext cx="105156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FF1F61F9-24FE-DC4D-9F39-CD66826CE6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430087" y="1267431"/>
            <a:ext cx="7331824" cy="551632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6A1F655-F8E4-8840-B95B-CF2C5F4B3926}"/>
              </a:ext>
            </a:extLst>
          </p:cNvPr>
          <p:cNvSpPr/>
          <p:nvPr/>
        </p:nvSpPr>
        <p:spPr>
          <a:xfrm>
            <a:off x="4773706" y="5486401"/>
            <a:ext cx="2554941" cy="793376"/>
          </a:xfrm>
          <a:prstGeom prst="ellipse">
            <a:avLst/>
          </a:prstGeom>
          <a:noFill/>
          <a:ln w="19050" cap="flat" cmpd="sng" algn="ctr">
            <a:solidFill>
              <a:schemeClr val="accent2"/>
            </a:solidFill>
            <a:prstDash val="lg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iped Right Arrow 9">
            <a:extLst>
              <a:ext uri="{FF2B5EF4-FFF2-40B4-BE49-F238E27FC236}">
                <a16:creationId xmlns:a16="http://schemas.microsoft.com/office/drawing/2014/main" id="{C3EDB176-81E9-1747-AE2A-D16F91611C03}"/>
              </a:ext>
            </a:extLst>
          </p:cNvPr>
          <p:cNvSpPr/>
          <p:nvPr/>
        </p:nvSpPr>
        <p:spPr>
          <a:xfrm flipH="1">
            <a:off x="7586055" y="5641042"/>
            <a:ext cx="2554942" cy="48409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90D257-817F-574D-B6F9-CFD2A7D0643A}"/>
              </a:ext>
            </a:extLst>
          </p:cNvPr>
          <p:cNvSpPr txBox="1"/>
          <p:nvPr/>
        </p:nvSpPr>
        <p:spPr>
          <a:xfrm>
            <a:off x="10140997" y="5559922"/>
            <a:ext cx="1826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Consistent with benchmark track!</a:t>
            </a:r>
          </a:p>
        </p:txBody>
      </p:sp>
    </p:spTree>
    <p:extLst>
      <p:ext uri="{BB962C8B-B14F-4D97-AF65-F5344CB8AC3E}">
        <p14:creationId xmlns:p14="http://schemas.microsoft.com/office/powerpoint/2010/main" val="297540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585DB-3B15-9649-B447-46052CF7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3A23-EF43-B943-B25B-A89F49104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DBSCAN parameters:</a:t>
            </a:r>
          </a:p>
          <a:p>
            <a:pPr lvl="1"/>
            <a:r>
              <a:rPr lang="en-US" sz="2000" dirty="0" err="1"/>
              <a:t>xy_epsilon</a:t>
            </a:r>
            <a:r>
              <a:rPr lang="en-US" sz="2000" dirty="0"/>
              <a:t> = 8 mm (2 pixels)</a:t>
            </a:r>
          </a:p>
          <a:p>
            <a:pPr lvl="1"/>
            <a:r>
              <a:rPr lang="en-US" sz="2000" dirty="0" err="1"/>
              <a:t>Z_epsilon</a:t>
            </a:r>
            <a:r>
              <a:rPr lang="en-US" sz="2000" dirty="0"/>
              <a:t> = 8 mm</a:t>
            </a:r>
          </a:p>
          <a:p>
            <a:pPr lvl="1"/>
            <a:endParaRPr lang="en-US" sz="2000" dirty="0"/>
          </a:p>
          <a:p>
            <a:r>
              <a:rPr lang="en-US" sz="2400" dirty="0"/>
              <a:t>RANSAC parameters:</a:t>
            </a:r>
          </a:p>
          <a:p>
            <a:pPr lvl="1"/>
            <a:r>
              <a:rPr lang="en-US" sz="2000" dirty="0" err="1"/>
              <a:t>Residual_threshold</a:t>
            </a:r>
            <a:r>
              <a:rPr lang="en-US" sz="2000" dirty="0"/>
              <a:t> = 6</a:t>
            </a:r>
          </a:p>
          <a:p>
            <a:pPr lvl="1"/>
            <a:r>
              <a:rPr lang="en-US" sz="2000" dirty="0" err="1"/>
              <a:t>Max_trials</a:t>
            </a:r>
            <a:r>
              <a:rPr lang="en-US" sz="2000" dirty="0"/>
              <a:t> = 1000</a:t>
            </a:r>
          </a:p>
          <a:p>
            <a:pPr lvl="1"/>
            <a:endParaRPr lang="en-US" sz="2000" dirty="0"/>
          </a:p>
          <a:p>
            <a:r>
              <a:rPr lang="en-US" sz="2400" dirty="0"/>
              <a:t>RANSAC has random component and may not always return the same fit</a:t>
            </a:r>
          </a:p>
          <a:p>
            <a:endParaRPr lang="en-US" sz="2400" dirty="0"/>
          </a:p>
          <a:p>
            <a:r>
              <a:rPr lang="en-US" sz="2400" dirty="0"/>
              <a:t>Cylinder parameters are determined dynamically but bound by DBSCAN parameters</a:t>
            </a:r>
          </a:p>
        </p:txBody>
      </p:sp>
    </p:spTree>
    <p:extLst>
      <p:ext uri="{BB962C8B-B14F-4D97-AF65-F5344CB8AC3E}">
        <p14:creationId xmlns:p14="http://schemas.microsoft.com/office/powerpoint/2010/main" val="2701303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2EC28D-449F-AD40-9E95-961BA28FD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2336" y="2115816"/>
            <a:ext cx="3517119" cy="26378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495CFC-EC6B-4C43-9283-8371AB192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790" y="2091838"/>
            <a:ext cx="3537345" cy="26530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A4E784-C0A3-F54F-9996-B1195915AA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675" y="2107006"/>
            <a:ext cx="3517120" cy="263784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00B9448-97B8-974F-BDC1-F262A721B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SoLAr</a:t>
            </a:r>
            <a:r>
              <a:rPr lang="en-US" dirty="0"/>
              <a:t> V1 COMSOL simulation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6ECF5-DA43-7143-AE4A-E750C5766D60}"/>
              </a:ext>
            </a:extLst>
          </p:cNvPr>
          <p:cNvSpPr txBox="1"/>
          <p:nvPr/>
        </p:nvSpPr>
        <p:spPr>
          <a:xfrm>
            <a:off x="2510670" y="5168750"/>
            <a:ext cx="7137355" cy="1325563"/>
          </a:xfrm>
          <a:prstGeom prst="rect">
            <a:avLst/>
          </a:prstGeom>
          <a:noFill/>
        </p:spPr>
        <p:txBody>
          <a:bodyPr wrap="none" numCol="2" spcCol="360000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SiPM</a:t>
            </a:r>
            <a:r>
              <a:rPr lang="en-US" dirty="0"/>
              <a:t> bias: -46V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Cathode bias: -2500V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</a:t>
            </a:r>
            <a:r>
              <a:rPr lang="en-US" baseline="-25000" dirty="0" err="1"/>
              <a:t>field</a:t>
            </a:r>
            <a:r>
              <a:rPr lang="en-US" dirty="0"/>
              <a:t>: 500V/cm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Ceramic electric permittivity: 25 </a:t>
            </a:r>
          </a:p>
        </p:txBody>
      </p:sp>
    </p:spTree>
    <p:extLst>
      <p:ext uri="{BB962C8B-B14F-4D97-AF65-F5344CB8AC3E}">
        <p14:creationId xmlns:p14="http://schemas.microsoft.com/office/powerpoint/2010/main" val="2396254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9E63EE-0BB2-BD40-9500-EAD12C6ED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32" y="2107007"/>
            <a:ext cx="3517119" cy="26378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DC8B2E-0F83-9C4B-8024-8FD248B4B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0676" y="2099423"/>
            <a:ext cx="3537345" cy="26530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1307D10-00C1-D54D-BAD1-540CDA38CC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2336" y="2107008"/>
            <a:ext cx="3517120" cy="263784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6AF9024-0DF3-CC47-8782-A9CEEE538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SoLAr</a:t>
            </a:r>
            <a:r>
              <a:rPr lang="en-US" dirty="0"/>
              <a:t> V2 COMSOL simulation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0A146C-0595-4F48-B3FC-BC17F66BB1F6}"/>
              </a:ext>
            </a:extLst>
          </p:cNvPr>
          <p:cNvSpPr txBox="1"/>
          <p:nvPr/>
        </p:nvSpPr>
        <p:spPr>
          <a:xfrm>
            <a:off x="2510670" y="5168750"/>
            <a:ext cx="7137355" cy="1325563"/>
          </a:xfrm>
          <a:prstGeom prst="rect">
            <a:avLst/>
          </a:prstGeom>
          <a:noFill/>
        </p:spPr>
        <p:txBody>
          <a:bodyPr wrap="none" numCol="2" spcCol="360000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SiPM</a:t>
            </a:r>
            <a:r>
              <a:rPr lang="en-US" dirty="0"/>
              <a:t> bias: -46V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Cathode bias: -2500V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</a:t>
            </a:r>
            <a:r>
              <a:rPr lang="en-US" baseline="-25000" dirty="0" err="1"/>
              <a:t>field</a:t>
            </a:r>
            <a:r>
              <a:rPr lang="en-US" dirty="0"/>
              <a:t>: 500V/cm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67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81755-301F-6545-866B-C3214FDB8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89824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E53B8-2A22-B442-A99D-1B708867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neutrinos efficiency and purity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6C6E7-86D8-4447-9FCE-7E9471056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8095914" cy="4351338"/>
          </a:xfrm>
        </p:spPr>
        <p:txBody>
          <a:bodyPr/>
          <a:lstStyle/>
          <a:p>
            <a:r>
              <a:rPr lang="en-US" b="1" dirty="0"/>
              <a:t>Efficiency</a:t>
            </a:r>
            <a:r>
              <a:rPr lang="en-US" dirty="0"/>
              <a:t>: ratio of signal events selected to total number of signal events </a:t>
            </a:r>
          </a:p>
          <a:p>
            <a:endParaRPr lang="en-US" dirty="0"/>
          </a:p>
          <a:p>
            <a:r>
              <a:rPr lang="en-US" b="1" dirty="0"/>
              <a:t>Purity</a:t>
            </a:r>
            <a:r>
              <a:rPr lang="en-US" dirty="0"/>
              <a:t>: ratio of signal events selected to total number of events selected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Clustering time window is 3us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Rates in events per second per kiloton</a:t>
            </a:r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235EB07-2D10-EE47-B1F1-13904CB91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470066"/>
              </p:ext>
            </p:extLst>
          </p:nvPr>
        </p:nvGraphicFramePr>
        <p:xfrm>
          <a:off x="8934115" y="2093495"/>
          <a:ext cx="2458455" cy="40834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12037">
                  <a:extLst>
                    <a:ext uri="{9D8B030D-6E8A-4147-A177-3AD203B41FA5}">
                      <a16:colId xmlns:a16="http://schemas.microsoft.com/office/drawing/2014/main" val="2808214529"/>
                    </a:ext>
                  </a:extLst>
                </a:gridCol>
                <a:gridCol w="1046418">
                  <a:extLst>
                    <a:ext uri="{9D8B030D-6E8A-4147-A177-3AD203B41FA5}">
                      <a16:colId xmlns:a16="http://schemas.microsoft.com/office/drawing/2014/main" val="3260769002"/>
                    </a:ext>
                  </a:extLst>
                </a:gridCol>
              </a:tblGrid>
              <a:tr h="375068">
                <a:tc>
                  <a:txBody>
                    <a:bodyPr/>
                    <a:lstStyle/>
                    <a:p>
                      <a:pPr algn="r" fontAlgn="ctr"/>
                      <a:r>
                        <a:rPr lang="en-GB" b="1" dirty="0">
                          <a:effectLst/>
                        </a:rPr>
                        <a:t>Background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Rate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3579657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 dirty="0">
                          <a:effectLst/>
                        </a:rPr>
                        <a:t>Po210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4.93e-02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1739385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>
                          <a:effectLst/>
                        </a:rPr>
                        <a:t>Co60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4.09e-01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1173449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>
                          <a:effectLst/>
                        </a:rPr>
                        <a:t>Ar42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6.44e-01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2534683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>
                          <a:effectLst/>
                        </a:rPr>
                        <a:t>K42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6.44e-01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258292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>
                          <a:effectLst/>
                        </a:rPr>
                        <a:t>K40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1.26e+02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2790711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>
                          <a:effectLst/>
                        </a:rPr>
                        <a:t>Bi214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7.00e+01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4114554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>
                          <a:effectLst/>
                        </a:rPr>
                        <a:t>Pb214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7.00e+01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2137615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>
                          <a:effectLst/>
                        </a:rPr>
                        <a:t>Rn222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2.80e+02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3640916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 dirty="0">
                          <a:effectLst/>
                        </a:rPr>
                        <a:t>Kr85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8.04e+02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2850081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ctr"/>
                      <a:r>
                        <a:rPr lang="en-GB" b="0">
                          <a:effectLst/>
                        </a:rPr>
                        <a:t>Ar39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7.07e+03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108103756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64D7EFC-8D62-3A40-AC2E-A420AEC41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038775"/>
              </p:ext>
            </p:extLst>
          </p:nvPr>
        </p:nvGraphicFramePr>
        <p:xfrm>
          <a:off x="5819273" y="4143626"/>
          <a:ext cx="2791326" cy="124194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729163">
                  <a:extLst>
                    <a:ext uri="{9D8B030D-6E8A-4147-A177-3AD203B41FA5}">
                      <a16:colId xmlns:a16="http://schemas.microsoft.com/office/drawing/2014/main" val="696702749"/>
                    </a:ext>
                  </a:extLst>
                </a:gridCol>
                <a:gridCol w="1027446">
                  <a:extLst>
                    <a:ext uri="{9D8B030D-6E8A-4147-A177-3AD203B41FA5}">
                      <a16:colId xmlns:a16="http://schemas.microsoft.com/office/drawing/2014/main" val="620002095"/>
                    </a:ext>
                  </a:extLst>
                </a:gridCol>
                <a:gridCol w="1034717">
                  <a:extLst>
                    <a:ext uri="{9D8B030D-6E8A-4147-A177-3AD203B41FA5}">
                      <a16:colId xmlns:a16="http://schemas.microsoft.com/office/drawing/2014/main" val="264505073"/>
                    </a:ext>
                  </a:extLst>
                </a:gridCol>
              </a:tblGrid>
              <a:tr h="54090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Rates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aseline="30000" dirty="0">
                          <a:effectLst/>
                        </a:rPr>
                        <a:t>8</a:t>
                      </a:r>
                      <a:r>
                        <a:rPr lang="en-GB" sz="1800" dirty="0">
                          <a:effectLst/>
                        </a:rPr>
                        <a:t>B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dirty="0">
                          <a:effectLst/>
                        </a:rPr>
                        <a:t>hep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887080006"/>
                  </a:ext>
                </a:extLst>
              </a:tr>
              <a:tr h="303432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>
                          <a:effectLst/>
                        </a:rPr>
                        <a:t>CC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2.71e-04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1.04e-06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4092670876"/>
                  </a:ext>
                </a:extLst>
              </a:tr>
              <a:tr h="303432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0">
                          <a:effectLst/>
                        </a:rPr>
                        <a:t>ES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5.96e-01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</a:rPr>
                        <a:t>1.05e-03</a:t>
                      </a:r>
                    </a:p>
                  </a:txBody>
                  <a:tcPr marL="76200" marR="76200" marT="38100" marB="38100" anchor="ctr"/>
                </a:tc>
                <a:extLst>
                  <a:ext uri="{0D108BD9-81ED-4DB2-BD59-A6C34878D82A}">
                    <a16:rowId xmlns:a16="http://schemas.microsoft.com/office/drawing/2014/main" val="1952474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1146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585DB-3B15-9649-B447-46052CF7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3A23-EF43-B943-B25B-A89F49104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6454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B400-EF43-F444-B23E-86775C901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6990758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3CCE6B-42E6-374A-947D-2D28578E781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Cylinder parameters -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𝑑h</m:t>
                    </m:r>
                  </m:oMath>
                </a14:m>
                <a:r>
                  <a:rPr lang="en-US" dirty="0"/>
                  <a:t> estimation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3CCE6B-42E6-374A-947D-2D28578E78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DB12799-018D-1643-8D0C-98D95E36C39E}"/>
              </a:ext>
            </a:extLst>
          </p:cNvPr>
          <p:cNvSpPr/>
          <p:nvPr/>
        </p:nvSpPr>
        <p:spPr>
          <a:xfrm>
            <a:off x="1904968" y="3075131"/>
            <a:ext cx="2880000" cy="288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89260-992A-174F-BE92-BE3AD83886EC}"/>
              </a:ext>
            </a:extLst>
          </p:cNvPr>
          <p:cNvSpPr txBox="1"/>
          <p:nvPr/>
        </p:nvSpPr>
        <p:spPr>
          <a:xfrm>
            <a:off x="838200" y="2888139"/>
            <a:ext cx="1066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z_epsilon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1DE377-1DDA-BA4B-9F56-F9324463F6DB}"/>
              </a:ext>
            </a:extLst>
          </p:cNvPr>
          <p:cNvSpPr txBox="1"/>
          <p:nvPr/>
        </p:nvSpPr>
        <p:spPr>
          <a:xfrm>
            <a:off x="3892525" y="5954340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xy_epsilon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/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/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 (</m:t>
                    </m:r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blipFill>
                <a:blip r:embed="rId4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7DCA7E-31B0-C749-8A38-374BC6390748}"/>
              </a:ext>
            </a:extLst>
          </p:cNvPr>
          <p:cNvCxnSpPr>
            <a:cxnSpLocks/>
          </p:cNvCxnSpPr>
          <p:nvPr/>
        </p:nvCxnSpPr>
        <p:spPr>
          <a:xfrm flipH="1">
            <a:off x="1728091" y="1690688"/>
            <a:ext cx="2737111" cy="46329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D46482-C81B-6C44-A114-390665842563}"/>
                  </a:ext>
                </a:extLst>
              </p:cNvPr>
              <p:cNvSpPr txBox="1"/>
              <p:nvPr/>
            </p:nvSpPr>
            <p:spPr>
              <a:xfrm>
                <a:off x="3371813" y="4494548"/>
                <a:ext cx="2653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D46482-C81B-6C44-A114-390665842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813" y="4494548"/>
                <a:ext cx="265394" cy="276999"/>
              </a:xfrm>
              <a:prstGeom prst="rect">
                <a:avLst/>
              </a:prstGeom>
              <a:blipFill>
                <a:blip r:embed="rId5"/>
                <a:stretch>
                  <a:fillRect l="-18182" r="-18182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EFBCB0-D680-AF46-850C-987A6F97BDA2}"/>
              </a:ext>
            </a:extLst>
          </p:cNvPr>
          <p:cNvCxnSpPr>
            <a:cxnSpLocks/>
          </p:cNvCxnSpPr>
          <p:nvPr/>
        </p:nvCxnSpPr>
        <p:spPr>
          <a:xfrm flipH="1">
            <a:off x="1934345" y="3072805"/>
            <a:ext cx="1712938" cy="2907426"/>
          </a:xfrm>
          <a:prstGeom prst="line">
            <a:avLst/>
          </a:prstGeom>
          <a:ln w="19050">
            <a:solidFill>
              <a:srgbClr val="71AD47"/>
            </a:solidFill>
            <a:head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/>
              <p:nvPr/>
            </p:nvSpPr>
            <p:spPr>
              <a:xfrm>
                <a:off x="7080194" y="3919679"/>
                <a:ext cx="4273606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[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xy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epsilon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̂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epsilon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]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𝑑h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∙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194" y="3919679"/>
                <a:ext cx="4273606" cy="830997"/>
              </a:xfrm>
              <a:prstGeom prst="rect">
                <a:avLst/>
              </a:prstGeom>
              <a:blipFill>
                <a:blip r:embed="rId6"/>
                <a:stretch>
                  <a:fillRect t="-4545" r="-296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E51E091-EBC8-654E-8130-C95E27B61EDB}"/>
              </a:ext>
            </a:extLst>
          </p:cNvPr>
          <p:cNvCxnSpPr/>
          <p:nvPr/>
        </p:nvCxnSpPr>
        <p:spPr>
          <a:xfrm flipH="1">
            <a:off x="1904967" y="3072805"/>
            <a:ext cx="2880001" cy="2881535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0CF92F1-E1D1-394D-BCD1-3A40FFB0BAD6}"/>
                  </a:ext>
                </a:extLst>
              </p:cNvPr>
              <p:cNvSpPr txBox="1"/>
              <p:nvPr/>
            </p:nvSpPr>
            <p:spPr>
              <a:xfrm>
                <a:off x="2567818" y="4058179"/>
                <a:ext cx="3181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71AD47"/>
                          </a:solidFill>
                          <a:latin typeface="Cambria Math" panose="02040503050406030204" pitchFamily="18" charset="0"/>
                        </a:rPr>
                        <m:t>𝑑h</m:t>
                      </m:r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0CF92F1-E1D1-394D-BCD1-3A40FFB0BA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18" y="4058179"/>
                <a:ext cx="318164" cy="276999"/>
              </a:xfrm>
              <a:prstGeom prst="rect">
                <a:avLst/>
              </a:prstGeom>
              <a:blipFill>
                <a:blip r:embed="rId7"/>
                <a:stretch>
                  <a:fillRect l="-19231" r="-15385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5B0955-4D96-D64B-9B28-E96FD122600D}"/>
              </a:ext>
            </a:extLst>
          </p:cNvPr>
          <p:cNvCxnSpPr/>
          <p:nvPr/>
        </p:nvCxnSpPr>
        <p:spPr>
          <a:xfrm flipV="1">
            <a:off x="1904968" y="2306204"/>
            <a:ext cx="0" cy="3648927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7E3404-8470-6F41-85F8-0E16E510F757}"/>
              </a:ext>
            </a:extLst>
          </p:cNvPr>
          <p:cNvCxnSpPr>
            <a:cxnSpLocks/>
          </p:cNvCxnSpPr>
          <p:nvPr/>
        </p:nvCxnSpPr>
        <p:spPr>
          <a:xfrm flipV="1">
            <a:off x="1904968" y="5957457"/>
            <a:ext cx="3564775" cy="1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F9C8A44-F982-9F4C-87E4-2DC42A6EF262}"/>
                  </a:ext>
                </a:extLst>
              </p:cNvPr>
              <p:cNvSpPr txBox="1"/>
              <p:nvPr/>
            </p:nvSpPr>
            <p:spPr>
              <a:xfrm>
                <a:off x="4565363" y="3234318"/>
                <a:ext cx="1917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F9C8A44-F982-9F4C-87E4-2DC42A6EF2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363" y="3234318"/>
                <a:ext cx="191784" cy="276999"/>
              </a:xfrm>
              <a:prstGeom prst="rect">
                <a:avLst/>
              </a:prstGeom>
              <a:blipFill>
                <a:blip r:embed="rId8"/>
                <a:stretch>
                  <a:fillRect l="-18750" t="-13043"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EFD018-0BB9-6740-8874-596B1380DA2C}"/>
                  </a:ext>
                </a:extLst>
              </p:cNvPr>
              <p:cNvSpPr txBox="1"/>
              <p:nvPr/>
            </p:nvSpPr>
            <p:spPr>
              <a:xfrm>
                <a:off x="3544874" y="3211057"/>
                <a:ext cx="1846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EFD018-0BB9-6740-8874-596B1380D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874" y="3211057"/>
                <a:ext cx="184666" cy="276999"/>
              </a:xfrm>
              <a:prstGeom prst="rect">
                <a:avLst/>
              </a:prstGeom>
              <a:blipFill>
                <a:blip r:embed="rId9"/>
                <a:stretch>
                  <a:fillRect l="-20000" t="-13043" r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69381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3CCE6B-42E6-374A-947D-2D28578E781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Cylinder parameters -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estimation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3CCE6B-42E6-374A-947D-2D28578E78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DB12799-018D-1643-8D0C-98D95E36C39E}"/>
              </a:ext>
            </a:extLst>
          </p:cNvPr>
          <p:cNvSpPr/>
          <p:nvPr/>
        </p:nvSpPr>
        <p:spPr>
          <a:xfrm>
            <a:off x="1904968" y="3075131"/>
            <a:ext cx="2880000" cy="288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89260-992A-174F-BE92-BE3AD83886EC}"/>
              </a:ext>
            </a:extLst>
          </p:cNvPr>
          <p:cNvSpPr txBox="1"/>
          <p:nvPr/>
        </p:nvSpPr>
        <p:spPr>
          <a:xfrm>
            <a:off x="838200" y="2888139"/>
            <a:ext cx="1066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z_epsilon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1DE377-1DDA-BA4B-9F56-F9324463F6DB}"/>
              </a:ext>
            </a:extLst>
          </p:cNvPr>
          <p:cNvSpPr txBox="1"/>
          <p:nvPr/>
        </p:nvSpPr>
        <p:spPr>
          <a:xfrm>
            <a:off x="3892525" y="5954340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xy_epsilon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/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/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 (</m:t>
                    </m:r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blipFill>
                <a:blip r:embed="rId4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7DCA7E-31B0-C749-8A38-374BC6390748}"/>
              </a:ext>
            </a:extLst>
          </p:cNvPr>
          <p:cNvCxnSpPr>
            <a:cxnSpLocks/>
          </p:cNvCxnSpPr>
          <p:nvPr/>
        </p:nvCxnSpPr>
        <p:spPr>
          <a:xfrm flipH="1">
            <a:off x="1728092" y="1690688"/>
            <a:ext cx="2682543" cy="46329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/>
              <p:nvPr/>
            </p:nvSpPr>
            <p:spPr>
              <a:xfrm>
                <a:off x="7182754" y="3626480"/>
                <a:ext cx="2667718" cy="10776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b="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754" y="3626480"/>
                <a:ext cx="2667718" cy="1077603"/>
              </a:xfrm>
              <a:prstGeom prst="rect">
                <a:avLst/>
              </a:prstGeom>
              <a:blipFill>
                <a:blip r:embed="rId5"/>
                <a:stretch>
                  <a:fillRect l="-1422" t="-65116" r="-2844" b="-1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5B0955-4D96-D64B-9B28-E96FD122600D}"/>
              </a:ext>
            </a:extLst>
          </p:cNvPr>
          <p:cNvCxnSpPr/>
          <p:nvPr/>
        </p:nvCxnSpPr>
        <p:spPr>
          <a:xfrm flipV="1">
            <a:off x="1904968" y="2306204"/>
            <a:ext cx="0" cy="3648927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7E3404-8470-6F41-85F8-0E16E510F757}"/>
              </a:ext>
            </a:extLst>
          </p:cNvPr>
          <p:cNvCxnSpPr>
            <a:cxnSpLocks/>
          </p:cNvCxnSpPr>
          <p:nvPr/>
        </p:nvCxnSpPr>
        <p:spPr>
          <a:xfrm flipV="1">
            <a:off x="1904968" y="5957457"/>
            <a:ext cx="3564775" cy="1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58CAC9E-F5BA-DB45-9599-C492EBF59976}"/>
              </a:ext>
            </a:extLst>
          </p:cNvPr>
          <p:cNvCxnSpPr>
            <a:cxnSpLocks/>
          </p:cNvCxnSpPr>
          <p:nvPr/>
        </p:nvCxnSpPr>
        <p:spPr>
          <a:xfrm rot="7200000" flipH="1">
            <a:off x="3424743" y="3618576"/>
            <a:ext cx="0" cy="504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A79F9A9-50EB-3949-864E-CB1943E6D025}"/>
              </a:ext>
            </a:extLst>
          </p:cNvPr>
          <p:cNvCxnSpPr>
            <a:cxnSpLocks/>
          </p:cNvCxnSpPr>
          <p:nvPr/>
        </p:nvCxnSpPr>
        <p:spPr>
          <a:xfrm rot="7200000" flipH="1">
            <a:off x="2660245" y="3192289"/>
            <a:ext cx="0" cy="100799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75F9D21-1633-A94D-8791-1A387A5906B7}"/>
              </a:ext>
            </a:extLst>
          </p:cNvPr>
          <p:cNvCxnSpPr>
            <a:cxnSpLocks/>
          </p:cNvCxnSpPr>
          <p:nvPr/>
        </p:nvCxnSpPr>
        <p:spPr>
          <a:xfrm rot="7200000" flipH="1">
            <a:off x="3384245" y="4004572"/>
            <a:ext cx="0" cy="1116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45FB832-966F-3B4B-8207-A335B62CADCF}"/>
              </a:ext>
            </a:extLst>
          </p:cNvPr>
          <p:cNvCxnSpPr>
            <a:cxnSpLocks/>
          </p:cNvCxnSpPr>
          <p:nvPr/>
        </p:nvCxnSpPr>
        <p:spPr>
          <a:xfrm rot="7200000" flipH="1">
            <a:off x="2957026" y="4577978"/>
            <a:ext cx="0" cy="72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6839AF5-C660-7A47-BCD9-E3999776FD25}"/>
              </a:ext>
            </a:extLst>
          </p:cNvPr>
          <p:cNvCxnSpPr>
            <a:cxnSpLocks/>
          </p:cNvCxnSpPr>
          <p:nvPr/>
        </p:nvCxnSpPr>
        <p:spPr>
          <a:xfrm rot="7200000" flipH="1">
            <a:off x="2647709" y="4119889"/>
            <a:ext cx="0" cy="43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3FAED75-19C6-3C43-A19E-F21E5777A1C0}"/>
              </a:ext>
            </a:extLst>
          </p:cNvPr>
          <p:cNvCxnSpPr>
            <a:cxnSpLocks/>
          </p:cNvCxnSpPr>
          <p:nvPr/>
        </p:nvCxnSpPr>
        <p:spPr>
          <a:xfrm rot="7200000" flipH="1">
            <a:off x="2334754" y="4477084"/>
            <a:ext cx="0" cy="54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EFBCB0-D680-AF46-850C-987A6F97BDA2}"/>
              </a:ext>
            </a:extLst>
          </p:cNvPr>
          <p:cNvCxnSpPr>
            <a:cxnSpLocks/>
          </p:cNvCxnSpPr>
          <p:nvPr/>
        </p:nvCxnSpPr>
        <p:spPr>
          <a:xfrm rot="1800000" flipH="1">
            <a:off x="2660245" y="3286158"/>
            <a:ext cx="0" cy="2880000"/>
          </a:xfrm>
          <a:prstGeom prst="line">
            <a:avLst/>
          </a:prstGeom>
          <a:ln w="19050">
            <a:solidFill>
              <a:srgbClr val="71AD47"/>
            </a:solidFill>
            <a:headEnd type="non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C86C7B4-8B50-594A-8A4E-2F1EF5296E61}"/>
              </a:ext>
            </a:extLst>
          </p:cNvPr>
          <p:cNvSpPr/>
          <p:nvPr/>
        </p:nvSpPr>
        <p:spPr>
          <a:xfrm>
            <a:off x="3844206" y="481474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A6D3D49-C7A4-064E-9465-182656B3DEC4}"/>
              </a:ext>
            </a:extLst>
          </p:cNvPr>
          <p:cNvSpPr/>
          <p:nvPr/>
        </p:nvSpPr>
        <p:spPr>
          <a:xfrm>
            <a:off x="3259914" y="5085202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6EE8332-DE5D-C548-B6FC-2ABD56969FD5}"/>
              </a:ext>
            </a:extLst>
          </p:cNvPr>
          <p:cNvSpPr/>
          <p:nvPr/>
        </p:nvSpPr>
        <p:spPr>
          <a:xfrm rot="281885">
            <a:off x="3623943" y="3960249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7D44024-980C-B64B-A87E-D95276071470}"/>
              </a:ext>
            </a:extLst>
          </p:cNvPr>
          <p:cNvSpPr/>
          <p:nvPr/>
        </p:nvSpPr>
        <p:spPr>
          <a:xfrm rot="3863462" flipH="1">
            <a:off x="2039616" y="4552639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D0C5C8D-58E5-C945-969E-32B3149497F1}"/>
              </a:ext>
            </a:extLst>
          </p:cNvPr>
          <p:cNvSpPr/>
          <p:nvPr/>
        </p:nvSpPr>
        <p:spPr>
          <a:xfrm rot="4258107" flipH="1">
            <a:off x="2394498" y="4166417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38032AE-5B03-464D-B07A-1E3181B5AA97}"/>
              </a:ext>
            </a:extLst>
          </p:cNvPr>
          <p:cNvSpPr/>
          <p:nvPr/>
        </p:nvSpPr>
        <p:spPr>
          <a:xfrm rot="4055488" flipH="1">
            <a:off x="2160878" y="3379625"/>
            <a:ext cx="102577" cy="1015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CCCEF93-46E1-8F48-9C15-2123261A482D}"/>
              </a:ext>
            </a:extLst>
          </p:cNvPr>
          <p:cNvSpPr/>
          <p:nvPr/>
        </p:nvSpPr>
        <p:spPr>
          <a:xfrm rot="3863462" flipH="1">
            <a:off x="3178001" y="3704880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0D06A0B-5C83-F84F-A995-6CCC8371F4F7}"/>
                  </a:ext>
                </a:extLst>
              </p:cNvPr>
              <p:cNvSpPr txBox="1"/>
              <p:nvPr/>
            </p:nvSpPr>
            <p:spPr>
              <a:xfrm>
                <a:off x="3736185" y="3765395"/>
                <a:ext cx="2487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0D06A0B-5C83-F84F-A995-6CCC8371F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185" y="3765395"/>
                <a:ext cx="248721" cy="276999"/>
              </a:xfrm>
              <a:prstGeom prst="rect">
                <a:avLst/>
              </a:prstGeom>
              <a:blipFill>
                <a:blip r:embed="rId6"/>
                <a:stretch>
                  <a:fillRect l="-15000" r="-500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44B2851-AB03-1944-8657-262F98ABB8FF}"/>
                  </a:ext>
                </a:extLst>
              </p:cNvPr>
              <p:cNvSpPr txBox="1"/>
              <p:nvPr/>
            </p:nvSpPr>
            <p:spPr>
              <a:xfrm>
                <a:off x="3020075" y="3436556"/>
                <a:ext cx="2484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44B2851-AB03-1944-8657-262F98ABB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075" y="3436556"/>
                <a:ext cx="248465" cy="276999"/>
              </a:xfrm>
              <a:prstGeom prst="rect">
                <a:avLst/>
              </a:prstGeom>
              <a:blipFill>
                <a:blip r:embed="rId7"/>
                <a:stretch>
                  <a:fillRect l="-19048" r="-4762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Oval 60">
            <a:extLst>
              <a:ext uri="{FF2B5EF4-FFF2-40B4-BE49-F238E27FC236}">
                <a16:creationId xmlns:a16="http://schemas.microsoft.com/office/drawing/2014/main" id="{5BEC0672-FFDD-2943-8DDD-972390E295FF}"/>
              </a:ext>
            </a:extLst>
          </p:cNvPr>
          <p:cNvSpPr/>
          <p:nvPr/>
        </p:nvSpPr>
        <p:spPr>
          <a:xfrm rot="3863462" flipH="1">
            <a:off x="2852807" y="4227325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C0FAD59-121F-E746-9538-64E79B307048}"/>
              </a:ext>
            </a:extLst>
          </p:cNvPr>
          <p:cNvSpPr/>
          <p:nvPr/>
        </p:nvSpPr>
        <p:spPr>
          <a:xfrm rot="3863462" flipH="1">
            <a:off x="2587036" y="4696086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BEE0079-D653-9648-9F5D-8F7EFE6DE833}"/>
              </a:ext>
            </a:extLst>
          </p:cNvPr>
          <p:cNvSpPr/>
          <p:nvPr/>
        </p:nvSpPr>
        <p:spPr>
          <a:xfrm rot="3863462" flipH="1">
            <a:off x="2514581" y="4831940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A12477D-3D0B-7E4A-B756-C5E08FDA090A}"/>
              </a:ext>
            </a:extLst>
          </p:cNvPr>
          <p:cNvSpPr/>
          <p:nvPr/>
        </p:nvSpPr>
        <p:spPr>
          <a:xfrm rot="3863462" flipH="1">
            <a:off x="2768509" y="4384369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A7FB478-9FA1-D344-AD6F-0AF424779B0F}"/>
              </a:ext>
            </a:extLst>
          </p:cNvPr>
          <p:cNvSpPr/>
          <p:nvPr/>
        </p:nvSpPr>
        <p:spPr>
          <a:xfrm rot="3863462" flipH="1">
            <a:off x="3059997" y="3905083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F62975F-2F12-3845-A143-AD1927B85DEE}"/>
                  </a:ext>
                </a:extLst>
              </p:cNvPr>
              <p:cNvSpPr txBox="1"/>
              <p:nvPr/>
            </p:nvSpPr>
            <p:spPr>
              <a:xfrm>
                <a:off x="7150405" y="4957976"/>
                <a:ext cx="2732415" cy="489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Minimum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𝑑𝑟</m:t>
                    </m:r>
                  </m:oMath>
                </a14:m>
                <a:r>
                  <a:rPr lang="en-US" dirty="0"/>
                  <a:t> is bound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𝑑𝑙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F62975F-2F12-3845-A143-AD1927B85D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0405" y="4957976"/>
                <a:ext cx="2732415" cy="489814"/>
              </a:xfrm>
              <a:prstGeom prst="rect">
                <a:avLst/>
              </a:prstGeom>
              <a:blipFill>
                <a:blip r:embed="rId8"/>
                <a:stretch>
                  <a:fillRect l="-1852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8478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E1C2B4-8005-AC4E-8B90-AA8F15DD62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4958"/>
            <a:ext cx="9165364" cy="68480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B47B97-A53C-D84C-B246-B23E301C23DD}"/>
                  </a:ext>
                </a:extLst>
              </p:cNvPr>
              <p:cNvSpPr txBox="1"/>
              <p:nvPr/>
            </p:nvSpPr>
            <p:spPr>
              <a:xfrm>
                <a:off x="9165364" y="972459"/>
                <a:ext cx="2866215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Energy variable is deposited energy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CC and ES treated equally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Hep has higher efficiency because it has higher energy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aseline="30000" dirty="0"/>
                  <a:t>8</a:t>
                </a:r>
                <a:r>
                  <a:rPr lang="en-US" dirty="0"/>
                  <a:t>B has higher purity with less resets because its rate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larger than hep and deposited energy is lower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Between 6 and 12 MeV, purity dips due to the presence of </a:t>
                </a:r>
                <a:r>
                  <a:rPr lang="en-US" baseline="30000" dirty="0"/>
                  <a:t>214</a:t>
                </a:r>
                <a:r>
                  <a:rPr lang="en-US" dirty="0"/>
                  <a:t>Bi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B47B97-A53C-D84C-B246-B23E301C2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5364" y="972459"/>
                <a:ext cx="2866215" cy="5632311"/>
              </a:xfrm>
              <a:prstGeom prst="rect">
                <a:avLst/>
              </a:prstGeom>
              <a:blipFill>
                <a:blip r:embed="rId3"/>
                <a:stretch>
                  <a:fillRect l="-1322" t="-450" r="-1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showing a number of energy&#10;&#10;Description automatically generated with medium confidence">
            <a:extLst>
              <a:ext uri="{FF2B5EF4-FFF2-40B4-BE49-F238E27FC236}">
                <a16:creationId xmlns:a16="http://schemas.microsoft.com/office/drawing/2014/main" id="{B0DC23D0-C4A7-B946-AC56-9C53B1375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107" y="714895"/>
            <a:ext cx="7767055" cy="2970898"/>
          </a:xfrm>
          <a:prstGeom prst="rect">
            <a:avLst/>
          </a:prstGeom>
        </p:spPr>
      </p:pic>
      <p:sp>
        <p:nvSpPr>
          <p:cNvPr id="7" name="Striped Right Arrow 6">
            <a:extLst>
              <a:ext uri="{FF2B5EF4-FFF2-40B4-BE49-F238E27FC236}">
                <a16:creationId xmlns:a16="http://schemas.microsoft.com/office/drawing/2014/main" id="{8D7BAEB3-5380-8940-B549-A0149ABBA3D0}"/>
              </a:ext>
            </a:extLst>
          </p:cNvPr>
          <p:cNvSpPr/>
          <p:nvPr/>
        </p:nvSpPr>
        <p:spPr>
          <a:xfrm rot="12110400">
            <a:off x="4973335" y="3317965"/>
            <a:ext cx="4335109" cy="621442"/>
          </a:xfrm>
          <a:prstGeom prst="stripedRightArrow">
            <a:avLst>
              <a:gd name="adj1" fmla="val 46038"/>
              <a:gd name="adj2" fmla="val 644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07948F-8CD0-6E44-A68F-1C2AD2D40D50}"/>
              </a:ext>
            </a:extLst>
          </p:cNvPr>
          <p:cNvSpPr txBox="1"/>
          <p:nvPr/>
        </p:nvSpPr>
        <p:spPr>
          <a:xfrm>
            <a:off x="9387434" y="253230"/>
            <a:ext cx="2422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+mj-lt"/>
              </a:rPr>
              <a:t>Efficiency &amp; Purity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1C8193-09AD-644D-9DA4-EAA61BD6A87F}"/>
              </a:ext>
            </a:extLst>
          </p:cNvPr>
          <p:cNvCxnSpPr>
            <a:cxnSpLocks/>
          </p:cNvCxnSpPr>
          <p:nvPr/>
        </p:nvCxnSpPr>
        <p:spPr>
          <a:xfrm>
            <a:off x="3785186" y="2296633"/>
            <a:ext cx="0" cy="4167967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CF3DC48-F040-D441-AED1-4669CC69E350}"/>
              </a:ext>
            </a:extLst>
          </p:cNvPr>
          <p:cNvCxnSpPr>
            <a:cxnSpLocks/>
          </p:cNvCxnSpPr>
          <p:nvPr/>
        </p:nvCxnSpPr>
        <p:spPr>
          <a:xfrm>
            <a:off x="4926415" y="2300171"/>
            <a:ext cx="0" cy="4167967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12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585DB-3B15-9649-B447-46052CF7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3A23-EF43-B943-B25B-A89F49104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Efficiency vs. Purity plot</a:t>
            </a:r>
          </a:p>
          <a:p>
            <a:endParaRPr lang="en-US" dirty="0"/>
          </a:p>
          <a:p>
            <a:r>
              <a:rPr lang="en-US" dirty="0"/>
              <a:t>Improve background model (Decay0?)</a:t>
            </a:r>
          </a:p>
          <a:p>
            <a:endParaRPr lang="en-US" dirty="0"/>
          </a:p>
          <a:p>
            <a:r>
              <a:rPr lang="en-US" dirty="0"/>
              <a:t>Start writing the paper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94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585DB-3B15-9649-B447-46052CF7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3A23-EF43-B943-B25B-A89F49104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186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1C378-1FC5-0F4C-8158-7C17B30FE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SoLAr</a:t>
            </a:r>
            <a:r>
              <a:rPr lang="en-US" dirty="0"/>
              <a:t> V2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Apply DBSCAN clustering</a:t>
                </a:r>
              </a:p>
              <a:p>
                <a:pPr lvl="1"/>
                <a:r>
                  <a:rPr lang="en-US" dirty="0"/>
                  <a:t>in two stages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then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Fit line to clusters with RANSAC regression</a:t>
                </a:r>
              </a:p>
              <a:p>
                <a:pPr lvl="1"/>
                <a:r>
                  <a:rPr lang="en-US" dirty="0"/>
                  <a:t>Use hit charge as weight for fit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9054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76E949-BD32-454B-9446-98F299944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370"/>
            <a:ext cx="12192000" cy="642126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B49C23B-891B-F44C-B240-D61976209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779" y="230402"/>
            <a:ext cx="4539916" cy="717717"/>
          </a:xfrm>
        </p:spPr>
        <p:txBody>
          <a:bodyPr/>
          <a:lstStyle/>
          <a:p>
            <a:r>
              <a:rPr lang="en-US" dirty="0"/>
              <a:t>Without fake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80A52-22BD-224E-98BB-8ED20901AF92}"/>
              </a:ext>
            </a:extLst>
          </p:cNvPr>
          <p:cNvSpPr/>
          <p:nvPr/>
        </p:nvSpPr>
        <p:spPr>
          <a:xfrm>
            <a:off x="5690937" y="230402"/>
            <a:ext cx="1720516" cy="3110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62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1C378-1FC5-0F4C-8158-7C17B30FE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SoLAr</a:t>
            </a:r>
            <a:r>
              <a:rPr lang="en-US" dirty="0"/>
              <a:t> V2 analysis - Dealing with dead areas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Apply DBSCAN clustering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Cluster hits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coordinates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Determine the intervals in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coordinate between clusters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Generate fake data filling dead areas withing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intervals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Cluster hits + fake data in two stages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then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r>
                  <a:rPr lang="en-US" dirty="0"/>
                  <a:t>Remove fake data</a:t>
                </a:r>
              </a:p>
              <a:p>
                <a:pPr marL="971550" lvl="1" indent="-514350">
                  <a:buFont typeface="+mj-lt"/>
                  <a:buAutoNum type="romanU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Fit line to clusters with RANSAC regression</a:t>
                </a:r>
              </a:p>
              <a:p>
                <a:pPr lvl="1"/>
                <a:r>
                  <a:rPr lang="en-US" dirty="0"/>
                  <a:t>Use hit charge as weight for fit</a:t>
                </a:r>
              </a:p>
              <a:p>
                <a:pPr lvl="1"/>
                <a:r>
                  <a:rPr lang="en-US" dirty="0"/>
                  <a:t>Optionally re-cluster and fit outliers to find secondary tracks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5640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D50EB2-A6F8-E045-ABFD-EC1F172D1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370"/>
            <a:ext cx="12192000" cy="64212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A59608-B638-C04E-BB2D-B5D5A936EF59}"/>
              </a:ext>
            </a:extLst>
          </p:cNvPr>
          <p:cNvSpPr/>
          <p:nvPr/>
        </p:nvSpPr>
        <p:spPr>
          <a:xfrm>
            <a:off x="5690937" y="230402"/>
            <a:ext cx="1720516" cy="3110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9B38B285-A8F7-CE4E-AD2C-DB7595657DC8}"/>
              </a:ext>
            </a:extLst>
          </p:cNvPr>
          <p:cNvSpPr txBox="1">
            <a:spLocks/>
          </p:cNvSpPr>
          <p:nvPr/>
        </p:nvSpPr>
        <p:spPr>
          <a:xfrm>
            <a:off x="296779" y="230402"/>
            <a:ext cx="4539916" cy="7177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With fake data</a:t>
            </a:r>
          </a:p>
        </p:txBody>
      </p:sp>
    </p:spTree>
    <p:extLst>
      <p:ext uri="{BB962C8B-B14F-4D97-AF65-F5344CB8AC3E}">
        <p14:creationId xmlns:p14="http://schemas.microsoft.com/office/powerpoint/2010/main" val="3160265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11537</TotalTime>
  <Words>746</Words>
  <Application>Microsoft Macintosh PowerPoint</Application>
  <PresentationFormat>Widescreen</PresentationFormat>
  <Paragraphs>167</Paragraphs>
  <Slides>23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Office Theme</vt:lpstr>
      <vt:lpstr>Solar neutrinos and SoLAr V2</vt:lpstr>
      <vt:lpstr>Solar neutrinos efficiency and purity</vt:lpstr>
      <vt:lpstr>PowerPoint Presentation</vt:lpstr>
      <vt:lpstr>To do</vt:lpstr>
      <vt:lpstr>FAQ</vt:lpstr>
      <vt:lpstr>SoLAr V2 analysis</vt:lpstr>
      <vt:lpstr>Without fake data</vt:lpstr>
      <vt:lpstr>SoLAr V2 analysis - Dealing with dead areas</vt:lpstr>
      <vt:lpstr>PowerPoint Presentation</vt:lpstr>
      <vt:lpstr>SoLAr V2 analysis - Dealing with dead areas</vt:lpstr>
      <vt:lpstr>Stacked Cylinders</vt:lpstr>
      <vt:lpstr>SoLAr V2 analysis - Dealing with dead areas</vt:lpstr>
      <vt:lpstr>dQ per cylinder translates into dQ/dx!</vt:lpstr>
      <vt:lpstr>Complex events</vt:lpstr>
      <vt:lpstr>dQ/dx works well on complex events!</vt:lpstr>
      <vt:lpstr>FAQ</vt:lpstr>
      <vt:lpstr>SoLAr V1 COMSOL simulation</vt:lpstr>
      <vt:lpstr>SoLAr V2 COMSOL simulation</vt:lpstr>
      <vt:lpstr>Thank you</vt:lpstr>
      <vt:lpstr>FAQ</vt:lpstr>
      <vt:lpstr>Backup slides</vt:lpstr>
      <vt:lpstr>Cylinder parameters - dh estimation</vt:lpstr>
      <vt:lpstr>Cylinder parameters - dr estimation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Guilherme Ruiz Ferreira</dc:creator>
  <cp:lastModifiedBy>Guilherme Ruiz Ferreira</cp:lastModifiedBy>
  <cp:revision>1</cp:revision>
  <dcterms:created xsi:type="dcterms:W3CDTF">2023-09-06T12:48:45Z</dcterms:created>
  <dcterms:modified xsi:type="dcterms:W3CDTF">2023-09-20T15:06:23Z</dcterms:modified>
</cp:coreProperties>
</file>