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7" r:id="rId1"/>
  </p:sldMasterIdLst>
  <p:notesMasterIdLst>
    <p:notesMasterId r:id="rId15"/>
  </p:notesMasterIdLst>
  <p:handoutMasterIdLst>
    <p:handoutMasterId r:id="rId16"/>
  </p:handoutMasterIdLst>
  <p:sldIdLst>
    <p:sldId id="701" r:id="rId2"/>
    <p:sldId id="745" r:id="rId3"/>
    <p:sldId id="762" r:id="rId4"/>
    <p:sldId id="760" r:id="rId5"/>
    <p:sldId id="739" r:id="rId6"/>
    <p:sldId id="740" r:id="rId7"/>
    <p:sldId id="756" r:id="rId8"/>
    <p:sldId id="761" r:id="rId9"/>
    <p:sldId id="744" r:id="rId10"/>
    <p:sldId id="281" r:id="rId11"/>
    <p:sldId id="704" r:id="rId12"/>
    <p:sldId id="743" r:id="rId13"/>
    <p:sldId id="74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E6B9B8"/>
    <a:srgbClr val="FDEADA"/>
    <a:srgbClr val="009140"/>
    <a:srgbClr val="7800A2"/>
    <a:srgbClr val="5D2879"/>
    <a:srgbClr val="FFFFFF"/>
    <a:srgbClr val="00B01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D271C2-3B73-3C49-97D5-0A834610A7F1}" v="33" dt="2023-05-05T11:58:40.6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29"/>
    <p:restoredTop sz="95872" autoAdjust="0"/>
  </p:normalViewPr>
  <p:slideViewPr>
    <p:cSldViewPr>
      <p:cViewPr varScale="1">
        <p:scale>
          <a:sx n="106" d="100"/>
          <a:sy n="106" d="100"/>
        </p:scale>
        <p:origin x="1168" y="22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9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531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ilherme Ruiz Ferreira" userId="6085ef24-5f45-458e-9504-bbbbae0289c0" providerId="ADAL" clId="{6BD271C2-3B73-3C49-97D5-0A834610A7F1}"/>
    <pc:docChg chg="undo redo custSel addSld delSld modSld sldOrd">
      <pc:chgData name="Guilherme Ruiz Ferreira" userId="6085ef24-5f45-458e-9504-bbbbae0289c0" providerId="ADAL" clId="{6BD271C2-3B73-3C49-97D5-0A834610A7F1}" dt="2023-05-05T11:58:09.300" v="1084" actId="768"/>
      <pc:docMkLst>
        <pc:docMk/>
      </pc:docMkLst>
      <pc:sldChg chg="modSp mod">
        <pc:chgData name="Guilherme Ruiz Ferreira" userId="6085ef24-5f45-458e-9504-bbbbae0289c0" providerId="ADAL" clId="{6BD271C2-3B73-3C49-97D5-0A834610A7F1}" dt="2023-05-05T11:58:09.300" v="1084" actId="768"/>
        <pc:sldMkLst>
          <pc:docMk/>
          <pc:sldMk cId="2903555483" sldId="701"/>
        </pc:sldMkLst>
        <pc:spChg chg="mod">
          <ac:chgData name="Guilherme Ruiz Ferreira" userId="6085ef24-5f45-458e-9504-bbbbae0289c0" providerId="ADAL" clId="{6BD271C2-3B73-3C49-97D5-0A834610A7F1}" dt="2023-05-05T11:58:09.300" v="1084" actId="768"/>
          <ac:spMkLst>
            <pc:docMk/>
            <pc:sldMk cId="2903555483" sldId="701"/>
            <ac:spMk id="3" creationId="{A4715DA6-BF18-6A4F-A2A3-81B9A7CD1E18}"/>
          </ac:spMkLst>
        </pc:spChg>
      </pc:sldChg>
      <pc:sldChg chg="modSp mod">
        <pc:chgData name="Guilherme Ruiz Ferreira" userId="6085ef24-5f45-458e-9504-bbbbae0289c0" providerId="ADAL" clId="{6BD271C2-3B73-3C49-97D5-0A834610A7F1}" dt="2023-05-05T11:57:20.025" v="1083" actId="20577"/>
        <pc:sldMkLst>
          <pc:docMk/>
          <pc:sldMk cId="2605550705" sldId="739"/>
        </pc:sldMkLst>
        <pc:spChg chg="mod">
          <ac:chgData name="Guilherme Ruiz Ferreira" userId="6085ef24-5f45-458e-9504-bbbbae0289c0" providerId="ADAL" clId="{6BD271C2-3B73-3C49-97D5-0A834610A7F1}" dt="2023-05-04T20:57:01.266" v="774" actId="20577"/>
          <ac:spMkLst>
            <pc:docMk/>
            <pc:sldMk cId="2605550705" sldId="739"/>
            <ac:spMk id="2" creationId="{674522C9-7F93-7A4A-8F5C-264EE8DFD9CD}"/>
          </ac:spMkLst>
        </pc:spChg>
        <pc:spChg chg="mod">
          <ac:chgData name="Guilherme Ruiz Ferreira" userId="6085ef24-5f45-458e-9504-bbbbae0289c0" providerId="ADAL" clId="{6BD271C2-3B73-3C49-97D5-0A834610A7F1}" dt="2023-05-05T11:57:20.025" v="1083" actId="20577"/>
          <ac:spMkLst>
            <pc:docMk/>
            <pc:sldMk cId="2605550705" sldId="739"/>
            <ac:spMk id="5" creationId="{FD6C7F70-F145-624D-87BC-CC43E28D2B83}"/>
          </ac:spMkLst>
        </pc:spChg>
      </pc:sldChg>
      <pc:sldChg chg="modSp mod">
        <pc:chgData name="Guilherme Ruiz Ferreira" userId="6085ef24-5f45-458e-9504-bbbbae0289c0" providerId="ADAL" clId="{6BD271C2-3B73-3C49-97D5-0A834610A7F1}" dt="2023-05-05T11:56:41.431" v="1074" actId="20577"/>
        <pc:sldMkLst>
          <pc:docMk/>
          <pc:sldMk cId="65466094" sldId="744"/>
        </pc:sldMkLst>
        <pc:spChg chg="mod">
          <ac:chgData name="Guilherme Ruiz Ferreira" userId="6085ef24-5f45-458e-9504-bbbbae0289c0" providerId="ADAL" clId="{6BD271C2-3B73-3C49-97D5-0A834610A7F1}" dt="2023-05-05T11:56:41.431" v="1074" actId="20577"/>
          <ac:spMkLst>
            <pc:docMk/>
            <pc:sldMk cId="65466094" sldId="744"/>
            <ac:spMk id="3" creationId="{FEE0E02D-A8D0-BF4E-BE6F-E1EE338252ED}"/>
          </ac:spMkLst>
        </pc:spChg>
      </pc:sldChg>
      <pc:sldChg chg="delSp modSp mod">
        <pc:chgData name="Guilherme Ruiz Ferreira" userId="6085ef24-5f45-458e-9504-bbbbae0289c0" providerId="ADAL" clId="{6BD271C2-3B73-3C49-97D5-0A834610A7F1}" dt="2023-05-04T21:03:51.923" v="959" actId="20577"/>
        <pc:sldMkLst>
          <pc:docMk/>
          <pc:sldMk cId="3364492611" sldId="745"/>
        </pc:sldMkLst>
        <pc:spChg chg="mod">
          <ac:chgData name="Guilherme Ruiz Ferreira" userId="6085ef24-5f45-458e-9504-bbbbae0289c0" providerId="ADAL" clId="{6BD271C2-3B73-3C49-97D5-0A834610A7F1}" dt="2023-05-04T21:03:51.923" v="959" actId="20577"/>
          <ac:spMkLst>
            <pc:docMk/>
            <pc:sldMk cId="3364492611" sldId="745"/>
            <ac:spMk id="3" creationId="{7A1FB1EA-9C5E-EF4A-B74B-B05A34A8ADAF}"/>
          </ac:spMkLst>
        </pc:spChg>
        <pc:spChg chg="del">
          <ac:chgData name="Guilherme Ruiz Ferreira" userId="6085ef24-5f45-458e-9504-bbbbae0289c0" providerId="ADAL" clId="{6BD271C2-3B73-3C49-97D5-0A834610A7F1}" dt="2023-05-04T19:22:10.584" v="126" actId="478"/>
          <ac:spMkLst>
            <pc:docMk/>
            <pc:sldMk cId="3364492611" sldId="745"/>
            <ac:spMk id="7" creationId="{8E26710B-A3F8-9A4F-9E6A-9AB27266B6A2}"/>
          </ac:spMkLst>
        </pc:spChg>
        <pc:spChg chg="del">
          <ac:chgData name="Guilherme Ruiz Ferreira" userId="6085ef24-5f45-458e-9504-bbbbae0289c0" providerId="ADAL" clId="{6BD271C2-3B73-3C49-97D5-0A834610A7F1}" dt="2023-05-04T19:22:12.724" v="127" actId="478"/>
          <ac:spMkLst>
            <pc:docMk/>
            <pc:sldMk cId="3364492611" sldId="745"/>
            <ac:spMk id="8" creationId="{BCB70A99-C27A-A04E-8EB3-DCB49DF885D6}"/>
          </ac:spMkLst>
        </pc:spChg>
      </pc:sldChg>
      <pc:sldChg chg="addSp delSp modSp add mod">
        <pc:chgData name="Guilherme Ruiz Ferreira" userId="6085ef24-5f45-458e-9504-bbbbae0289c0" providerId="ADAL" clId="{6BD271C2-3B73-3C49-97D5-0A834610A7F1}" dt="2023-05-04T21:10:24.089" v="1021" actId="1076"/>
        <pc:sldMkLst>
          <pc:docMk/>
          <pc:sldMk cId="3063914908" sldId="756"/>
        </pc:sldMkLst>
        <pc:spChg chg="mod">
          <ac:chgData name="Guilherme Ruiz Ferreira" userId="6085ef24-5f45-458e-9504-bbbbae0289c0" providerId="ADAL" clId="{6BD271C2-3B73-3C49-97D5-0A834610A7F1}" dt="2023-05-04T20:39:43.727" v="281" actId="20577"/>
          <ac:spMkLst>
            <pc:docMk/>
            <pc:sldMk cId="3063914908" sldId="756"/>
            <ac:spMk id="5" creationId="{FD6C7F70-F145-624D-87BC-CC43E28D2B83}"/>
          </ac:spMkLst>
        </pc:spChg>
        <pc:spChg chg="mod">
          <ac:chgData name="Guilherme Ruiz Ferreira" userId="6085ef24-5f45-458e-9504-bbbbae0289c0" providerId="ADAL" clId="{6BD271C2-3B73-3C49-97D5-0A834610A7F1}" dt="2023-05-04T20:23:06.907" v="187" actId="20577"/>
          <ac:spMkLst>
            <pc:docMk/>
            <pc:sldMk cId="3063914908" sldId="756"/>
            <ac:spMk id="9" creationId="{A64880E6-46D0-7141-AB4F-C336E9C93B48}"/>
          </ac:spMkLst>
        </pc:spChg>
        <pc:spChg chg="add mod">
          <ac:chgData name="Guilherme Ruiz Ferreira" userId="6085ef24-5f45-458e-9504-bbbbae0289c0" providerId="ADAL" clId="{6BD271C2-3B73-3C49-97D5-0A834610A7F1}" dt="2023-05-04T21:07:39.555" v="986" actId="1076"/>
          <ac:spMkLst>
            <pc:docMk/>
            <pc:sldMk cId="3063914908" sldId="756"/>
            <ac:spMk id="18" creationId="{5903575F-3219-F640-A6C1-E446C0A6D3F2}"/>
          </ac:spMkLst>
        </pc:spChg>
        <pc:spChg chg="add mod">
          <ac:chgData name="Guilherme Ruiz Ferreira" userId="6085ef24-5f45-458e-9504-bbbbae0289c0" providerId="ADAL" clId="{6BD271C2-3B73-3C49-97D5-0A834610A7F1}" dt="2023-05-04T21:08:06.325" v="990"/>
          <ac:spMkLst>
            <pc:docMk/>
            <pc:sldMk cId="3063914908" sldId="756"/>
            <ac:spMk id="19" creationId="{ED15DA25-BFA7-E74D-99CE-4313EA22DAEF}"/>
          </ac:spMkLst>
        </pc:spChg>
        <pc:spChg chg="add mod">
          <ac:chgData name="Guilherme Ruiz Ferreira" userId="6085ef24-5f45-458e-9504-bbbbae0289c0" providerId="ADAL" clId="{6BD271C2-3B73-3C49-97D5-0A834610A7F1}" dt="2023-05-04T21:09:17.706" v="1010" actId="1076"/>
          <ac:spMkLst>
            <pc:docMk/>
            <pc:sldMk cId="3063914908" sldId="756"/>
            <ac:spMk id="21" creationId="{5847DAB0-1990-2949-828F-2187E775A392}"/>
          </ac:spMkLst>
        </pc:spChg>
        <pc:spChg chg="add mod">
          <ac:chgData name="Guilherme Ruiz Ferreira" userId="6085ef24-5f45-458e-9504-bbbbae0289c0" providerId="ADAL" clId="{6BD271C2-3B73-3C49-97D5-0A834610A7F1}" dt="2023-05-04T21:09:43.456" v="1015" actId="1076"/>
          <ac:spMkLst>
            <pc:docMk/>
            <pc:sldMk cId="3063914908" sldId="756"/>
            <ac:spMk id="23" creationId="{68978985-EE0D-E944-98E5-5FEF61E08455}"/>
          </ac:spMkLst>
        </pc:spChg>
        <pc:spChg chg="add mod">
          <ac:chgData name="Guilherme Ruiz Ferreira" userId="6085ef24-5f45-458e-9504-bbbbae0289c0" providerId="ADAL" clId="{6BD271C2-3B73-3C49-97D5-0A834610A7F1}" dt="2023-05-04T21:10:24.089" v="1021" actId="1076"/>
          <ac:spMkLst>
            <pc:docMk/>
            <pc:sldMk cId="3063914908" sldId="756"/>
            <ac:spMk id="24" creationId="{D50EC540-B6DF-2C4A-8B33-458C5828FE14}"/>
          </ac:spMkLst>
        </pc:spChg>
        <pc:picChg chg="del mod">
          <ac:chgData name="Guilherme Ruiz Ferreira" userId="6085ef24-5f45-458e-9504-bbbbae0289c0" providerId="ADAL" clId="{6BD271C2-3B73-3C49-97D5-0A834610A7F1}" dt="2023-05-04T19:23:03.641" v="135" actId="478"/>
          <ac:picMkLst>
            <pc:docMk/>
            <pc:sldMk cId="3063914908" sldId="756"/>
            <ac:picMk id="3" creationId="{4EE48BB6-ADDA-B54B-B948-03DF4C5E1508}"/>
          </ac:picMkLst>
        </pc:picChg>
        <pc:picChg chg="add mod">
          <ac:chgData name="Guilherme Ruiz Ferreira" userId="6085ef24-5f45-458e-9504-bbbbae0289c0" providerId="ADAL" clId="{6BD271C2-3B73-3C49-97D5-0A834610A7F1}" dt="2023-05-04T21:08:13.473" v="994" actId="1076"/>
          <ac:picMkLst>
            <pc:docMk/>
            <pc:sldMk cId="3063914908" sldId="756"/>
            <ac:picMk id="4" creationId="{9E5B1C50-C9C3-274D-8287-B87524AAF454}"/>
          </ac:picMkLst>
        </pc:picChg>
        <pc:picChg chg="del mod">
          <ac:chgData name="Guilherme Ruiz Ferreira" userId="6085ef24-5f45-458e-9504-bbbbae0289c0" providerId="ADAL" clId="{6BD271C2-3B73-3C49-97D5-0A834610A7F1}" dt="2023-05-04T19:23:02.427" v="134" actId="478"/>
          <ac:picMkLst>
            <pc:docMk/>
            <pc:sldMk cId="3063914908" sldId="756"/>
            <ac:picMk id="12" creationId="{DD7BD564-A826-924C-A2B5-D8B3F92EBEF0}"/>
          </ac:picMkLst>
        </pc:picChg>
        <pc:picChg chg="add mod">
          <ac:chgData name="Guilherme Ruiz Ferreira" userId="6085ef24-5f45-458e-9504-bbbbae0289c0" providerId="ADAL" clId="{6BD271C2-3B73-3C49-97D5-0A834610A7F1}" dt="2023-05-04T20:22:51.080" v="186" actId="14826"/>
          <ac:picMkLst>
            <pc:docMk/>
            <pc:sldMk cId="3063914908" sldId="756"/>
            <ac:picMk id="13" creationId="{C3A43BF1-1E80-A542-A61E-414E711BFE65}"/>
          </ac:picMkLst>
        </pc:picChg>
        <pc:picChg chg="del">
          <ac:chgData name="Guilherme Ruiz Ferreira" userId="6085ef24-5f45-458e-9504-bbbbae0289c0" providerId="ADAL" clId="{6BD271C2-3B73-3C49-97D5-0A834610A7F1}" dt="2023-05-03T12:28:51.186" v="8" actId="478"/>
          <ac:picMkLst>
            <pc:docMk/>
            <pc:sldMk cId="3063914908" sldId="756"/>
            <ac:picMk id="14" creationId="{987F72AF-3FCD-A348-87EC-55D11F0C4FFB}"/>
          </ac:picMkLst>
        </pc:picChg>
        <pc:picChg chg="del">
          <ac:chgData name="Guilherme Ruiz Ferreira" userId="6085ef24-5f45-458e-9504-bbbbae0289c0" providerId="ADAL" clId="{6BD271C2-3B73-3C49-97D5-0A834610A7F1}" dt="2023-05-03T12:28:52.210" v="9" actId="478"/>
          <ac:picMkLst>
            <pc:docMk/>
            <pc:sldMk cId="3063914908" sldId="756"/>
            <ac:picMk id="19" creationId="{4FF60003-1B3F-5C4C-8B69-8CDB7DA13D3B}"/>
          </ac:picMkLst>
        </pc:picChg>
        <pc:cxnChg chg="del">
          <ac:chgData name="Guilherme Ruiz Ferreira" userId="6085ef24-5f45-458e-9504-bbbbae0289c0" providerId="ADAL" clId="{6BD271C2-3B73-3C49-97D5-0A834610A7F1}" dt="2023-05-03T12:28:55.405" v="10" actId="478"/>
          <ac:cxnSpMkLst>
            <pc:docMk/>
            <pc:sldMk cId="3063914908" sldId="756"/>
            <ac:cxnSpMk id="10" creationId="{D7F165E5-6DF2-7240-AEA5-21B988DA2D25}"/>
          </ac:cxnSpMkLst>
        </pc:cxnChg>
        <pc:cxnChg chg="mod">
          <ac:chgData name="Guilherme Ruiz Ferreira" userId="6085ef24-5f45-458e-9504-bbbbae0289c0" providerId="ADAL" clId="{6BD271C2-3B73-3C49-97D5-0A834610A7F1}" dt="2023-05-04T20:22:31.587" v="185" actId="166"/>
          <ac:cxnSpMkLst>
            <pc:docMk/>
            <pc:sldMk cId="3063914908" sldId="756"/>
            <ac:cxnSpMk id="15" creationId="{5C9EB812-9A9C-2B45-A727-95F2B6DA7C33}"/>
          </ac:cxnSpMkLst>
        </pc:cxnChg>
        <pc:cxnChg chg="add mod">
          <ac:chgData name="Guilherme Ruiz Ferreira" userId="6085ef24-5f45-458e-9504-bbbbae0289c0" providerId="ADAL" clId="{6BD271C2-3B73-3C49-97D5-0A834610A7F1}" dt="2023-05-04T21:10:20.874" v="1020" actId="14100"/>
          <ac:cxnSpMkLst>
            <pc:docMk/>
            <pc:sldMk cId="3063914908" sldId="756"/>
            <ac:cxnSpMk id="25" creationId="{472C729F-3A78-784F-8AC3-4077FDB2F1C8}"/>
          </ac:cxnSpMkLst>
        </pc:cxnChg>
      </pc:sldChg>
      <pc:sldChg chg="delSp modSp add del mod">
        <pc:chgData name="Guilherme Ruiz Ferreira" userId="6085ef24-5f45-458e-9504-bbbbae0289c0" providerId="ADAL" clId="{6BD271C2-3B73-3C49-97D5-0A834610A7F1}" dt="2023-05-04T20:39:49.446" v="283" actId="2696"/>
        <pc:sldMkLst>
          <pc:docMk/>
          <pc:sldMk cId="2304735839" sldId="757"/>
        </pc:sldMkLst>
        <pc:spChg chg="mod">
          <ac:chgData name="Guilherme Ruiz Ferreira" userId="6085ef24-5f45-458e-9504-bbbbae0289c0" providerId="ADAL" clId="{6BD271C2-3B73-3C49-97D5-0A834610A7F1}" dt="2023-05-04T20:39:26.249" v="275" actId="20577"/>
          <ac:spMkLst>
            <pc:docMk/>
            <pc:sldMk cId="2304735839" sldId="757"/>
            <ac:spMk id="5" creationId="{FD6C7F70-F145-624D-87BC-CC43E28D2B83}"/>
          </ac:spMkLst>
        </pc:spChg>
        <pc:picChg chg="del">
          <ac:chgData name="Guilherme Ruiz Ferreira" userId="6085ef24-5f45-458e-9504-bbbbae0289c0" providerId="ADAL" clId="{6BD271C2-3B73-3C49-97D5-0A834610A7F1}" dt="2023-05-03T12:29:28.665" v="16" actId="478"/>
          <ac:picMkLst>
            <pc:docMk/>
            <pc:sldMk cId="2304735839" sldId="757"/>
            <ac:picMk id="3" creationId="{4EE48BB6-ADDA-B54B-B948-03DF4C5E1508}"/>
          </ac:picMkLst>
        </pc:picChg>
        <pc:picChg chg="del">
          <ac:chgData name="Guilherme Ruiz Ferreira" userId="6085ef24-5f45-458e-9504-bbbbae0289c0" providerId="ADAL" clId="{6BD271C2-3B73-3C49-97D5-0A834610A7F1}" dt="2023-05-03T12:29:28.665" v="16" actId="478"/>
          <ac:picMkLst>
            <pc:docMk/>
            <pc:sldMk cId="2304735839" sldId="757"/>
            <ac:picMk id="12" creationId="{DD7BD564-A826-924C-A2B5-D8B3F92EBEF0}"/>
          </ac:picMkLst>
        </pc:picChg>
        <pc:picChg chg="del mod">
          <ac:chgData name="Guilherme Ruiz Ferreira" userId="6085ef24-5f45-458e-9504-bbbbae0289c0" providerId="ADAL" clId="{6BD271C2-3B73-3C49-97D5-0A834610A7F1}" dt="2023-05-04T19:23:05.971" v="136" actId="478"/>
          <ac:picMkLst>
            <pc:docMk/>
            <pc:sldMk cId="2304735839" sldId="757"/>
            <ac:picMk id="14" creationId="{987F72AF-3FCD-A348-87EC-55D11F0C4FFB}"/>
          </ac:picMkLst>
        </pc:picChg>
        <pc:picChg chg="del mod">
          <ac:chgData name="Guilherme Ruiz Ferreira" userId="6085ef24-5f45-458e-9504-bbbbae0289c0" providerId="ADAL" clId="{6BD271C2-3B73-3C49-97D5-0A834610A7F1}" dt="2023-05-04T19:23:07.083" v="137" actId="478"/>
          <ac:picMkLst>
            <pc:docMk/>
            <pc:sldMk cId="2304735839" sldId="757"/>
            <ac:picMk id="19" creationId="{4FF60003-1B3F-5C4C-8B69-8CDB7DA13D3B}"/>
          </ac:picMkLst>
        </pc:picChg>
        <pc:cxnChg chg="del">
          <ac:chgData name="Guilherme Ruiz Ferreira" userId="6085ef24-5f45-458e-9504-bbbbae0289c0" providerId="ADAL" clId="{6BD271C2-3B73-3C49-97D5-0A834610A7F1}" dt="2023-05-03T12:29:30.336" v="17" actId="478"/>
          <ac:cxnSpMkLst>
            <pc:docMk/>
            <pc:sldMk cId="2304735839" sldId="757"/>
            <ac:cxnSpMk id="10" creationId="{D7F165E5-6DF2-7240-AEA5-21B988DA2D25}"/>
          </ac:cxnSpMkLst>
        </pc:cxnChg>
      </pc:sldChg>
      <pc:sldChg chg="modSp add del ord">
        <pc:chgData name="Guilherme Ruiz Ferreira" userId="6085ef24-5f45-458e-9504-bbbbae0289c0" providerId="ADAL" clId="{6BD271C2-3B73-3C49-97D5-0A834610A7F1}" dt="2023-05-04T19:23:16.319" v="138" actId="2696"/>
        <pc:sldMkLst>
          <pc:docMk/>
          <pc:sldMk cId="3844339183" sldId="758"/>
        </pc:sldMkLst>
        <pc:picChg chg="mod">
          <ac:chgData name="Guilherme Ruiz Ferreira" userId="6085ef24-5f45-458e-9504-bbbbae0289c0" providerId="ADAL" clId="{6BD271C2-3B73-3C49-97D5-0A834610A7F1}" dt="2023-05-03T12:32:53.613" v="94" actId="14826"/>
          <ac:picMkLst>
            <pc:docMk/>
            <pc:sldMk cId="3844339183" sldId="758"/>
            <ac:picMk id="3" creationId="{4EE48BB6-ADDA-B54B-B948-03DF4C5E1508}"/>
          </ac:picMkLst>
        </pc:picChg>
        <pc:picChg chg="mod">
          <ac:chgData name="Guilherme Ruiz Ferreira" userId="6085ef24-5f45-458e-9504-bbbbae0289c0" providerId="ADAL" clId="{6BD271C2-3B73-3C49-97D5-0A834610A7F1}" dt="2023-05-03T12:32:41.082" v="93" actId="14826"/>
          <ac:picMkLst>
            <pc:docMk/>
            <pc:sldMk cId="3844339183" sldId="758"/>
            <ac:picMk id="12" creationId="{DD7BD564-A826-924C-A2B5-D8B3F92EBEF0}"/>
          </ac:picMkLst>
        </pc:picChg>
      </pc:sldChg>
      <pc:sldChg chg="modSp add del ord replId">
        <pc:chgData name="Guilherme Ruiz Ferreira" userId="6085ef24-5f45-458e-9504-bbbbae0289c0" providerId="ADAL" clId="{6BD271C2-3B73-3C49-97D5-0A834610A7F1}" dt="2023-05-04T19:23:16.715" v="139" actId="2696"/>
        <pc:sldMkLst>
          <pc:docMk/>
          <pc:sldMk cId="3781642441" sldId="759"/>
        </pc:sldMkLst>
        <pc:picChg chg="mod">
          <ac:chgData name="Guilherme Ruiz Ferreira" userId="6085ef24-5f45-458e-9504-bbbbae0289c0" providerId="ADAL" clId="{6BD271C2-3B73-3C49-97D5-0A834610A7F1}" dt="2023-05-03T12:33:18.700" v="95" actId="14826"/>
          <ac:picMkLst>
            <pc:docMk/>
            <pc:sldMk cId="3781642441" sldId="759"/>
            <ac:picMk id="14" creationId="{987F72AF-3FCD-A348-87EC-55D11F0C4FFB}"/>
          </ac:picMkLst>
        </pc:picChg>
        <pc:picChg chg="mod">
          <ac:chgData name="Guilherme Ruiz Ferreira" userId="6085ef24-5f45-458e-9504-bbbbae0289c0" providerId="ADAL" clId="{6BD271C2-3B73-3C49-97D5-0A834610A7F1}" dt="2023-05-03T12:33:28.653" v="96" actId="14826"/>
          <ac:picMkLst>
            <pc:docMk/>
            <pc:sldMk cId="3781642441" sldId="759"/>
            <ac:picMk id="19" creationId="{4FF60003-1B3F-5C4C-8B69-8CDB7DA13D3B}"/>
          </ac:picMkLst>
        </pc:picChg>
      </pc:sldChg>
      <pc:sldChg chg="addSp delSp modSp add mod">
        <pc:chgData name="Guilherme Ruiz Ferreira" userId="6085ef24-5f45-458e-9504-bbbbae0289c0" providerId="ADAL" clId="{6BD271C2-3B73-3C49-97D5-0A834610A7F1}" dt="2023-05-04T21:06:22.020" v="984" actId="20577"/>
        <pc:sldMkLst>
          <pc:docMk/>
          <pc:sldMk cId="272659150" sldId="760"/>
        </pc:sldMkLst>
        <pc:spChg chg="del">
          <ac:chgData name="Guilherme Ruiz Ferreira" userId="6085ef24-5f45-458e-9504-bbbbae0289c0" providerId="ADAL" clId="{6BD271C2-3B73-3C49-97D5-0A834610A7F1}" dt="2023-05-04T19:21:22.102" v="110" actId="478"/>
          <ac:spMkLst>
            <pc:docMk/>
            <pc:sldMk cId="272659150" sldId="760"/>
            <ac:spMk id="2" creationId="{DF02B376-7A81-6043-9E78-27E0DA53384C}"/>
          </ac:spMkLst>
        </pc:spChg>
        <pc:spChg chg="del">
          <ac:chgData name="Guilherme Ruiz Ferreira" userId="6085ef24-5f45-458e-9504-bbbbae0289c0" providerId="ADAL" clId="{6BD271C2-3B73-3C49-97D5-0A834610A7F1}" dt="2023-05-04T19:21:34.234" v="115" actId="478"/>
          <ac:spMkLst>
            <pc:docMk/>
            <pc:sldMk cId="272659150" sldId="760"/>
            <ac:spMk id="3" creationId="{7A1FB1EA-9C5E-EF4A-B74B-B05A34A8ADAF}"/>
          </ac:spMkLst>
        </pc:spChg>
        <pc:spChg chg="del">
          <ac:chgData name="Guilherme Ruiz Ferreira" userId="6085ef24-5f45-458e-9504-bbbbae0289c0" providerId="ADAL" clId="{6BD271C2-3B73-3C49-97D5-0A834610A7F1}" dt="2023-05-04T19:21:32.551" v="114" actId="478"/>
          <ac:spMkLst>
            <pc:docMk/>
            <pc:sldMk cId="272659150" sldId="760"/>
            <ac:spMk id="7" creationId="{8E26710B-A3F8-9A4F-9E6A-9AB27266B6A2}"/>
          </ac:spMkLst>
        </pc:spChg>
        <pc:spChg chg="del">
          <ac:chgData name="Guilherme Ruiz Ferreira" userId="6085ef24-5f45-458e-9504-bbbbae0289c0" providerId="ADAL" clId="{6BD271C2-3B73-3C49-97D5-0A834610A7F1}" dt="2023-05-04T19:21:54.216" v="119" actId="478"/>
          <ac:spMkLst>
            <pc:docMk/>
            <pc:sldMk cId="272659150" sldId="760"/>
            <ac:spMk id="8" creationId="{BCB70A99-C27A-A04E-8EB3-DCB49DF885D6}"/>
          </ac:spMkLst>
        </pc:spChg>
        <pc:spChg chg="add mod">
          <ac:chgData name="Guilherme Ruiz Ferreira" userId="6085ef24-5f45-458e-9504-bbbbae0289c0" providerId="ADAL" clId="{6BD271C2-3B73-3C49-97D5-0A834610A7F1}" dt="2023-05-04T19:21:29.240" v="113" actId="20577"/>
          <ac:spMkLst>
            <pc:docMk/>
            <pc:sldMk cId="272659150" sldId="760"/>
            <ac:spMk id="10" creationId="{CB677DBE-870A-8E44-AF07-26569490159B}"/>
          </ac:spMkLst>
        </pc:spChg>
        <pc:spChg chg="add mod">
          <ac:chgData name="Guilherme Ruiz Ferreira" userId="6085ef24-5f45-458e-9504-bbbbae0289c0" providerId="ADAL" clId="{6BD271C2-3B73-3C49-97D5-0A834610A7F1}" dt="2023-05-04T21:06:22.020" v="984" actId="20577"/>
          <ac:spMkLst>
            <pc:docMk/>
            <pc:sldMk cId="272659150" sldId="760"/>
            <ac:spMk id="12" creationId="{032AEC69-E5E1-0948-9B44-788EDC1BF849}"/>
          </ac:spMkLst>
        </pc:spChg>
      </pc:sldChg>
      <pc:sldChg chg="addSp modSp add mod">
        <pc:chgData name="Guilherme Ruiz Ferreira" userId="6085ef24-5f45-458e-9504-bbbbae0289c0" providerId="ADAL" clId="{6BD271C2-3B73-3C49-97D5-0A834610A7F1}" dt="2023-05-04T21:12:08.571" v="1033" actId="1076"/>
        <pc:sldMkLst>
          <pc:docMk/>
          <pc:sldMk cId="2378943382" sldId="761"/>
        </pc:sldMkLst>
        <pc:spChg chg="add mod">
          <ac:chgData name="Guilherme Ruiz Ferreira" userId="6085ef24-5f45-458e-9504-bbbbae0289c0" providerId="ADAL" clId="{6BD271C2-3B73-3C49-97D5-0A834610A7F1}" dt="2023-05-04T21:11:40.574" v="1027" actId="1076"/>
          <ac:spMkLst>
            <pc:docMk/>
            <pc:sldMk cId="2378943382" sldId="761"/>
            <ac:spMk id="10" creationId="{BD3E56C0-ACE0-E342-AEBC-42C7316AEE88}"/>
          </ac:spMkLst>
        </pc:spChg>
        <pc:spChg chg="add mod">
          <ac:chgData name="Guilherme Ruiz Ferreira" userId="6085ef24-5f45-458e-9504-bbbbae0289c0" providerId="ADAL" clId="{6BD271C2-3B73-3C49-97D5-0A834610A7F1}" dt="2023-05-04T21:12:08.571" v="1033" actId="1076"/>
          <ac:spMkLst>
            <pc:docMk/>
            <pc:sldMk cId="2378943382" sldId="761"/>
            <ac:spMk id="12" creationId="{737E6B7E-209F-8D4E-9F6D-0568F066EBCE}"/>
          </ac:spMkLst>
        </pc:spChg>
        <pc:picChg chg="mod">
          <ac:chgData name="Guilherme Ruiz Ferreira" userId="6085ef24-5f45-458e-9504-bbbbae0289c0" providerId="ADAL" clId="{6BD271C2-3B73-3C49-97D5-0A834610A7F1}" dt="2023-05-04T20:41:28.665" v="286" actId="1076"/>
          <ac:picMkLst>
            <pc:docMk/>
            <pc:sldMk cId="2378943382" sldId="761"/>
            <ac:picMk id="4" creationId="{9E5B1C50-C9C3-274D-8287-B87524AAF454}"/>
          </ac:picMkLst>
        </pc:picChg>
        <pc:picChg chg="mod">
          <ac:chgData name="Guilherme Ruiz Ferreira" userId="6085ef24-5f45-458e-9504-bbbbae0289c0" providerId="ADAL" clId="{6BD271C2-3B73-3C49-97D5-0A834610A7F1}" dt="2023-05-04T20:41:38.051" v="288" actId="14100"/>
          <ac:picMkLst>
            <pc:docMk/>
            <pc:sldMk cId="2378943382" sldId="761"/>
            <ac:picMk id="13" creationId="{C3A43BF1-1E80-A542-A61E-414E711BFE65}"/>
          </ac:picMkLst>
        </pc:picChg>
      </pc:sldChg>
      <pc:sldChg chg="addSp delSp modSp add mod">
        <pc:chgData name="Guilherme Ruiz Ferreira" userId="6085ef24-5f45-458e-9504-bbbbae0289c0" providerId="ADAL" clId="{6BD271C2-3B73-3C49-97D5-0A834610A7F1}" dt="2023-05-04T21:05:13.153" v="973" actId="12"/>
        <pc:sldMkLst>
          <pc:docMk/>
          <pc:sldMk cId="48326628" sldId="762"/>
        </pc:sldMkLst>
        <pc:spChg chg="del">
          <ac:chgData name="Guilherme Ruiz Ferreira" userId="6085ef24-5f45-458e-9504-bbbbae0289c0" providerId="ADAL" clId="{6BD271C2-3B73-3C49-97D5-0A834610A7F1}" dt="2023-05-04T20:57:23.082" v="776" actId="478"/>
          <ac:spMkLst>
            <pc:docMk/>
            <pc:sldMk cId="48326628" sldId="762"/>
            <ac:spMk id="3" creationId="{7A1FB1EA-9C5E-EF4A-B74B-B05A34A8ADAF}"/>
          </ac:spMkLst>
        </pc:spChg>
        <pc:spChg chg="add del mod">
          <ac:chgData name="Guilherme Ruiz Ferreira" userId="6085ef24-5f45-458e-9504-bbbbae0289c0" providerId="ADAL" clId="{6BD271C2-3B73-3C49-97D5-0A834610A7F1}" dt="2023-05-04T20:57:50.320" v="778"/>
          <ac:spMkLst>
            <pc:docMk/>
            <pc:sldMk cId="48326628" sldId="762"/>
            <ac:spMk id="8" creationId="{A57BAC8C-250B-4746-B379-A2B6A0999E29}"/>
          </ac:spMkLst>
        </pc:spChg>
        <pc:spChg chg="add mod">
          <ac:chgData name="Guilherme Ruiz Ferreira" userId="6085ef24-5f45-458e-9504-bbbbae0289c0" providerId="ADAL" clId="{6BD271C2-3B73-3C49-97D5-0A834610A7F1}" dt="2023-05-04T21:01:03.848" v="834" actId="1076"/>
          <ac:spMkLst>
            <pc:docMk/>
            <pc:sldMk cId="48326628" sldId="762"/>
            <ac:spMk id="14" creationId="{8C858385-BCCB-1A4E-BBAA-431790323B34}"/>
          </ac:spMkLst>
        </pc:spChg>
        <pc:spChg chg="add mod">
          <ac:chgData name="Guilherme Ruiz Ferreira" userId="6085ef24-5f45-458e-9504-bbbbae0289c0" providerId="ADAL" clId="{6BD271C2-3B73-3C49-97D5-0A834610A7F1}" dt="2023-05-04T21:05:13.153" v="973" actId="12"/>
          <ac:spMkLst>
            <pc:docMk/>
            <pc:sldMk cId="48326628" sldId="762"/>
            <ac:spMk id="16" creationId="{07C68160-7301-2A4F-AF7A-B8A9C4E4F9CC}"/>
          </ac:spMkLst>
        </pc:spChg>
        <pc:picChg chg="add mod ord modCrop">
          <ac:chgData name="Guilherme Ruiz Ferreira" userId="6085ef24-5f45-458e-9504-bbbbae0289c0" providerId="ADAL" clId="{6BD271C2-3B73-3C49-97D5-0A834610A7F1}" dt="2023-05-04T21:01:00.748" v="833" actId="1076"/>
          <ac:picMkLst>
            <pc:docMk/>
            <pc:sldMk cId="48326628" sldId="762"/>
            <ac:picMk id="10" creationId="{DB9568D1-425F-E845-AEF3-03A9648A8A29}"/>
          </ac:picMkLst>
        </pc:picChg>
        <pc:picChg chg="add mod">
          <ac:chgData name="Guilherme Ruiz Ferreira" userId="6085ef24-5f45-458e-9504-bbbbae0289c0" providerId="ADAL" clId="{6BD271C2-3B73-3C49-97D5-0A834610A7F1}" dt="2023-05-04T21:01:36.180" v="838" actId="171"/>
          <ac:picMkLst>
            <pc:docMk/>
            <pc:sldMk cId="48326628" sldId="762"/>
            <ac:picMk id="12" creationId="{4A5516CD-6B73-5049-887A-78110BBD536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5/4/23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5/4/23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EE8D4E6-F64F-4999-AC2A-A008E685C04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0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882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4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824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96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321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930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704CB7-0A67-1047-ABA2-962447A17D5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30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urple Title Slide">
    <p:bg>
      <p:bgPr>
        <a:solidFill>
          <a:srgbClr val="5D29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B8E4AFA-0C8C-9540-AEFD-8CE9FF2C2B60}"/>
              </a:ext>
            </a:extLst>
          </p:cNvPr>
          <p:cNvSpPr/>
          <p:nvPr userDrawn="1"/>
        </p:nvSpPr>
        <p:spPr>
          <a:xfrm>
            <a:off x="609600" y="332657"/>
            <a:ext cx="2174032" cy="1080219"/>
          </a:xfrm>
          <a:prstGeom prst="rect">
            <a:avLst/>
          </a:prstGeom>
          <a:solidFill>
            <a:srgbClr val="5D29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984" y="2132301"/>
            <a:ext cx="10716717" cy="1470025"/>
          </a:xfrm>
        </p:spPr>
        <p:txBody>
          <a:bodyPr/>
          <a:lstStyle>
            <a:lvl1pPr>
              <a:defRPr sz="4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1" y="3888073"/>
            <a:ext cx="889754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0" y="6430232"/>
            <a:ext cx="2916808" cy="365125"/>
          </a:xfrm>
        </p:spPr>
        <p:txBody>
          <a:bodyPr/>
          <a:lstStyle>
            <a:lvl1pPr>
              <a:defRPr/>
            </a:lvl1pPr>
          </a:lstStyle>
          <a:p>
            <a:fld id="{9979678A-7F6D-A74B-9A83-2CC4ECCE20EB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5F806C-12F6-4E44-8704-B6F78D76F7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2" y="337984"/>
            <a:ext cx="1655343" cy="70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2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0ADF0891-AFE9-984F-B65F-3525240154FB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39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 wrap="square" numCol="2" spcCol="180000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8A60365-AC94-BA46-ABE8-F331EFB8137E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03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6" y="341786"/>
            <a:ext cx="11520824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E07C8AE8-4D63-334D-B71D-5455FA5C9E56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68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grey">
    <p:bg>
      <p:bgPr>
        <a:solidFill>
          <a:srgbClr val="E2E0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17" y="341786"/>
            <a:ext cx="11506799" cy="1128839"/>
          </a:xfrm>
        </p:spPr>
        <p:txBody>
          <a:bodyPr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4973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361" y="6428360"/>
            <a:ext cx="3207940" cy="365125"/>
          </a:xfrm>
        </p:spPr>
        <p:txBody>
          <a:bodyPr/>
          <a:lstStyle>
            <a:lvl1pPr>
              <a:defRPr/>
            </a:lvl1pPr>
          </a:lstStyle>
          <a:p>
            <a:fld id="{4CE90E09-9751-5442-9BEF-3EC893A909AE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105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5BBA1-25E7-CF49-BAD3-D8B42A6E7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16F06C-67B9-1F47-BBDE-FE01FDC34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BC1EF-2B8C-9F45-9D61-C7FDA6E5CB0F}" type="datetime1">
              <a:rPr lang="en-GB" smtClean="0"/>
              <a:t>05/05/2023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F6D2B-C697-0341-9F42-96D63E9CB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B71152-E479-904E-8A81-EDF3448CD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071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35360" y="332656"/>
            <a:ext cx="1152128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35360" y="1700810"/>
            <a:ext cx="11521280" cy="4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36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BC4F58-A548-DA41-8E33-BC024A2FA85C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708" y="6428360"/>
            <a:ext cx="3860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11840" y="6428360"/>
            <a:ext cx="28448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6878614-5F41-4702-8E44-D9C8B2874F5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142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91" indent="-342891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32" indent="-28574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2971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160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349" indent="-228594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BC725B0-D01A-22B7-F9D0-513E3EB5ED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7641" y="2693987"/>
            <a:ext cx="10716717" cy="1470025"/>
          </a:xfrm>
        </p:spPr>
        <p:txBody>
          <a:bodyPr/>
          <a:lstStyle/>
          <a:p>
            <a:pPr algn="ctr"/>
            <a:r>
              <a:rPr lang="en-US" dirty="0"/>
              <a:t>Energy reconstruction with Q-Pix readout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715DA6-BF18-6A4F-A2A3-81B9A7CD1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4984" y="5445224"/>
            <a:ext cx="8897540" cy="1080120"/>
          </a:xfrm>
        </p:spPr>
        <p:txBody>
          <a:bodyPr/>
          <a:lstStyle/>
          <a:p>
            <a:r>
              <a:rPr lang="en-US" sz="3200" dirty="0"/>
              <a:t>Guilherme Ruiz</a:t>
            </a:r>
          </a:p>
          <a:p>
            <a:r>
              <a:rPr lang="en-US" dirty="0" err="1"/>
              <a:t>SoLAr</a:t>
            </a:r>
            <a:r>
              <a:rPr lang="en-US" dirty="0"/>
              <a:t> meeting </a:t>
            </a:r>
            <a:r>
              <a:rPr lang="en-GB" dirty="0"/>
              <a:t>05/05/2023</a:t>
            </a:r>
            <a:endParaRPr lang="en-US" sz="2800" dirty="0"/>
          </a:p>
          <a:p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20DA182-F809-DE43-AC92-92CC7B334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292" y="5157192"/>
            <a:ext cx="1497724" cy="149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555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1FDA6-811D-664B-CDBE-04034C84FC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180" y="2693987"/>
            <a:ext cx="11367640" cy="1470025"/>
          </a:xfrm>
        </p:spPr>
        <p:txBody>
          <a:bodyPr wrap="square" anchor="ctr">
            <a:normAutofit/>
          </a:bodyPr>
          <a:lstStyle/>
          <a:p>
            <a:pPr algn="ctr"/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849969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DAF-85B9-C947-BF4E-F43CFFA84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953" y="2857500"/>
            <a:ext cx="11521280" cy="1143000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D42F0D-6B8F-0B47-A3E6-F544E911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F86AF-5857-FD46-B625-37364874D5C0}" type="datetime1">
              <a:rPr lang="en-GB" smtClean="0"/>
              <a:t>05/05/2023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28A36F-9433-D54A-9A20-C16473F8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8FE8D5-5419-4E44-A2C2-5B2DCD7DD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1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10 MeV single electrons – Track containment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124AD-FCE6-9C49-B9D9-BDC0EDDFBD61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11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D2EB58-62DE-2748-B74D-0723D4EAF49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43" b="252"/>
          <a:stretch/>
        </p:blipFill>
        <p:spPr>
          <a:xfrm>
            <a:off x="4240708" y="2791838"/>
            <a:ext cx="705678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A46794-6055-EA4B-911A-500C1D4823EC}"/>
              </a:ext>
            </a:extLst>
          </p:cNvPr>
          <p:cNvSpPr txBox="1"/>
          <p:nvPr/>
        </p:nvSpPr>
        <p:spPr>
          <a:xfrm>
            <a:off x="335360" y="5064337"/>
            <a:ext cx="3672408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As the event approaches the edge of the TPC, the hits escape resulting in less energy deposited for the same incoming energy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CF9D-235F-B44E-98F6-9A1842CA2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" r="245" b="50195"/>
          <a:stretch/>
        </p:blipFill>
        <p:spPr>
          <a:xfrm>
            <a:off x="263352" y="1124744"/>
            <a:ext cx="7056784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60211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1 to 30 MeV Single electrons – Incoming energy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D3EE3-736A-C74B-936B-D2C242403A9C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6ACF9D-235F-B44E-98F6-9A1842CA25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2" b="50000"/>
          <a:stretch/>
        </p:blipFill>
        <p:spPr>
          <a:xfrm>
            <a:off x="5881302" y="3140968"/>
            <a:ext cx="5975338" cy="3287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3" r="123" b="49753"/>
          <a:stretch/>
        </p:blipFill>
        <p:spPr>
          <a:xfrm>
            <a:off x="335360" y="1211487"/>
            <a:ext cx="5975338" cy="3325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4522C9-7F93-7A4A-8F5C-264EE8DFD9CD}"/>
              </a:ext>
            </a:extLst>
          </p:cNvPr>
          <p:cNvSpPr txBox="1"/>
          <p:nvPr/>
        </p:nvSpPr>
        <p:spPr>
          <a:xfrm>
            <a:off x="911908" y="4769416"/>
            <a:ext cx="4536504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efficiency is relatively constant, but a decrease is noticeable towards higher energies as few events with low efficiency bring the average down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9C0886-7AFC-8E44-BD76-E118B611158F}"/>
              </a:ext>
            </a:extLst>
          </p:cNvPr>
          <p:cNvSpPr txBox="1"/>
          <p:nvPr/>
        </p:nvSpPr>
        <p:spPr>
          <a:xfrm>
            <a:off x="6815417" y="2007841"/>
            <a:ext cx="453650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ratio of energy deposited for incoming energy is relatively constant, despite some events with low deposited energy</a:t>
            </a:r>
          </a:p>
        </p:txBody>
      </p:sp>
    </p:spTree>
    <p:extLst>
      <p:ext uri="{BB962C8B-B14F-4D97-AF65-F5344CB8AC3E}">
        <p14:creationId xmlns:p14="http://schemas.microsoft.com/office/powerpoint/2010/main" val="2141147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2B376-7A81-6043-9E78-27E0DA533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1FB1EA-9C5E-EF4A-B74B-B05A34A8AD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695778"/>
            <a:ext cx="11521280" cy="473258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Determining the </a:t>
            </a:r>
            <a:r>
              <a:rPr lang="en-US" dirty="0">
                <a:solidFill>
                  <a:schemeClr val="accent2"/>
                </a:solidFill>
              </a:rPr>
              <a:t>energy reconstruction efficiency </a:t>
            </a:r>
            <a:r>
              <a:rPr lang="en-US" dirty="0"/>
              <a:t>of the Q-Pix readout as a function of the particle’s energy</a:t>
            </a:r>
          </a:p>
          <a:p>
            <a:pPr marL="914391" lvl="1" indent="-514350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energy reconstruction efficiency </a:t>
            </a:r>
            <a:r>
              <a:rPr lang="en-US" dirty="0"/>
              <a:t>is defined as the </a:t>
            </a:r>
            <a:r>
              <a:rPr lang="en-US" dirty="0">
                <a:solidFill>
                  <a:schemeClr val="accent2"/>
                </a:solidFill>
              </a:rPr>
              <a:t>ratio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reconstructed energy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incoming energy</a:t>
            </a:r>
            <a:r>
              <a:rPr lang="en-US" dirty="0"/>
              <a:t> of the simulated particle</a:t>
            </a:r>
          </a:p>
          <a:p>
            <a:pPr lvl="1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Determine the </a:t>
            </a:r>
            <a:r>
              <a:rPr lang="en-US" dirty="0">
                <a:solidFill>
                  <a:schemeClr val="accent2"/>
                </a:solidFill>
              </a:rPr>
              <a:t>event detection efficiency </a:t>
            </a:r>
            <a:r>
              <a:rPr lang="en-US" dirty="0"/>
              <a:t>of the Q-Pix readout as a function of the number of resets (readout trigger)</a:t>
            </a:r>
          </a:p>
          <a:p>
            <a:pPr marL="914391" lvl="1" indent="-514350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event detection efficiency </a:t>
            </a:r>
            <a:r>
              <a:rPr lang="en-US" dirty="0"/>
              <a:t>is defined as the </a:t>
            </a:r>
            <a:r>
              <a:rPr lang="en-US" dirty="0">
                <a:solidFill>
                  <a:schemeClr val="accent2"/>
                </a:solidFill>
              </a:rPr>
              <a:t>ratio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events detected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true number of events</a:t>
            </a:r>
          </a:p>
          <a:p>
            <a:pPr marL="914391" lvl="1" indent="-514350"/>
            <a:r>
              <a:rPr lang="en-US" dirty="0"/>
              <a:t>Background (purity) not currently considered (see </a:t>
            </a:r>
            <a:r>
              <a:rPr lang="en-US" dirty="0" err="1"/>
              <a:t>Shion’s</a:t>
            </a:r>
            <a:r>
              <a:rPr lang="en-US" dirty="0"/>
              <a:t> presentation)</a:t>
            </a:r>
          </a:p>
          <a:p>
            <a:pPr marL="914391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BE46-DFF8-8144-8341-F663C02D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31090-94B5-884F-B721-5FD2EB89B603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6A7B-2682-8143-96BA-0ABA594C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20F1-2E83-0C4B-B446-64202420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4492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2B376-7A81-6043-9E78-27E0DA533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BE46-DFF8-8144-8341-F663C02D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0573-215D-AB40-9176-696CA5F44129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6A7B-2682-8143-96BA-0ABA594C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20F1-2E83-0C4B-B446-64202420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2" name="Picture 11" descr="Text, letter&#10;&#10;Description automatically generated">
            <a:extLst>
              <a:ext uri="{FF2B5EF4-FFF2-40B4-BE49-F238E27FC236}">
                <a16:creationId xmlns:a16="http://schemas.microsoft.com/office/drawing/2014/main" id="{4A5516CD-6B73-5049-887A-78110BBD5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53" y="2164184"/>
            <a:ext cx="5058051" cy="3047876"/>
          </a:xfrm>
          <a:prstGeom prst="rect">
            <a:avLst/>
          </a:prstGeom>
        </p:spPr>
      </p:pic>
      <p:pic>
        <p:nvPicPr>
          <p:cNvPr id="10" name="Content Placeholder 9" descr="Chart&#10;&#10;Description automatically generated">
            <a:extLst>
              <a:ext uri="{FF2B5EF4-FFF2-40B4-BE49-F238E27FC236}">
                <a16:creationId xmlns:a16="http://schemas.microsoft.com/office/drawing/2014/main" id="{DB9568D1-425F-E845-AEF3-03A9648A8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" t="3321" r="505"/>
          <a:stretch/>
        </p:blipFill>
        <p:spPr>
          <a:xfrm>
            <a:off x="5064499" y="1817404"/>
            <a:ext cx="6939786" cy="3741435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C858385-BCCB-1A4E-BBAA-431790323B34}"/>
              </a:ext>
            </a:extLst>
          </p:cNvPr>
          <p:cNvSpPr txBox="1"/>
          <p:nvPr/>
        </p:nvSpPr>
        <p:spPr>
          <a:xfrm>
            <a:off x="5654072" y="1448072"/>
            <a:ext cx="57606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Event detection efficiency – supernova study 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C68160-7301-2A4F-AF7A-B8A9C4E4F9CC}"/>
              </a:ext>
            </a:extLst>
          </p:cNvPr>
          <p:cNvSpPr txBox="1"/>
          <p:nvPr/>
        </p:nvSpPr>
        <p:spPr>
          <a:xfrm>
            <a:off x="635800" y="5808933"/>
            <a:ext cx="10920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00041" lvl="1" algn="ctr"/>
            <a:r>
              <a:rPr lang="en-US" dirty="0"/>
              <a:t>Background (purity) not currently considered (see </a:t>
            </a:r>
            <a:r>
              <a:rPr lang="en-US" dirty="0" err="1"/>
              <a:t>Shion’s</a:t>
            </a:r>
            <a:r>
              <a:rPr lang="en-US" dirty="0"/>
              <a:t> presentation)</a:t>
            </a:r>
          </a:p>
        </p:txBody>
      </p:sp>
    </p:spTree>
    <p:extLst>
      <p:ext uri="{BB962C8B-B14F-4D97-AF65-F5344CB8AC3E}">
        <p14:creationId xmlns:p14="http://schemas.microsoft.com/office/powerpoint/2010/main" val="48326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032AEC69-E5E1-0948-9B44-788EDC1BF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Simulate single electron events from 1 to 30 MeV (neutrinos to follow)</a:t>
            </a:r>
          </a:p>
          <a:p>
            <a:pPr marL="914391" lvl="1" indent="-514350"/>
            <a:r>
              <a:rPr lang="en-US" dirty="0"/>
              <a:t>QPixG4 </a:t>
            </a:r>
            <a:r>
              <a:rPr lang="en-US" dirty="0">
                <a:solidFill>
                  <a:schemeClr val="accent2"/>
                </a:solidFill>
              </a:rPr>
              <a:t>→</a:t>
            </a:r>
            <a:r>
              <a:rPr lang="en-US" dirty="0"/>
              <a:t> </a:t>
            </a:r>
            <a:r>
              <a:rPr lang="en-US" dirty="0" err="1"/>
              <a:t>QPixRTD</a:t>
            </a:r>
            <a:endParaRPr lang="en-US" dirty="0"/>
          </a:p>
          <a:p>
            <a:pPr marL="914391" lvl="1" indent="-514350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Obtain the number of Q-Pix resets per pixel per event</a:t>
            </a:r>
          </a:p>
          <a:p>
            <a:pPr marL="914391" lvl="1" indent="-514350"/>
            <a:r>
              <a:rPr lang="en-US" dirty="0" err="1"/>
              <a:t>QPixRTD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→</a:t>
            </a:r>
            <a:r>
              <a:rPr lang="en-US" dirty="0"/>
              <a:t> Python script</a:t>
            </a:r>
          </a:p>
          <a:p>
            <a:pPr marL="914391" lvl="1" indent="-514350"/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Reconstruct the deposited energy from resets</a:t>
            </a:r>
          </a:p>
          <a:p>
            <a:pPr marL="914391" lvl="1" indent="-514350"/>
            <a:r>
              <a:rPr lang="en-US" dirty="0"/>
              <a:t>Deposited energy is the total electron energy </a:t>
            </a:r>
            <a:r>
              <a:rPr lang="en-US" dirty="0">
                <a:solidFill>
                  <a:schemeClr val="accent2"/>
                </a:solidFill>
              </a:rPr>
              <a:t>→</a:t>
            </a:r>
            <a:r>
              <a:rPr lang="en-US" dirty="0"/>
              <a:t> No further steps</a:t>
            </a:r>
          </a:p>
          <a:p>
            <a:pPr marL="914391" lvl="1" indent="-514350"/>
            <a:r>
              <a:rPr lang="en-US" dirty="0"/>
              <a:t>For neutrinos, deposited energy </a:t>
            </a:r>
            <a:r>
              <a:rPr lang="en-US" dirty="0">
                <a:solidFill>
                  <a:schemeClr val="accent2"/>
                </a:solidFill>
              </a:rPr>
              <a:t>≠</a:t>
            </a:r>
            <a:r>
              <a:rPr lang="en-US" dirty="0"/>
              <a:t> neutrino energy but </a:t>
            </a:r>
            <a:r>
              <a:rPr lang="en-US" dirty="0">
                <a:solidFill>
                  <a:schemeClr val="accent2"/>
                </a:solidFill>
              </a:rPr>
              <a:t>∝</a:t>
            </a:r>
            <a:r>
              <a:rPr lang="en-US" dirty="0"/>
              <a:t> electron energy </a:t>
            </a:r>
            <a:r>
              <a:rPr lang="en-US" dirty="0">
                <a:solidFill>
                  <a:schemeClr val="accent2"/>
                </a:solidFill>
              </a:rPr>
              <a:t>→</a:t>
            </a:r>
            <a:r>
              <a:rPr lang="en-US" dirty="0"/>
              <a:t> 4</a:t>
            </a:r>
            <a:r>
              <a:rPr lang="en-US" baseline="30000" dirty="0"/>
              <a:t>th</a:t>
            </a:r>
            <a:r>
              <a:rPr lang="en-US" dirty="0"/>
              <a:t> step needed (future work)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2BE46-DFF8-8144-8341-F663C02DD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7CAB9-3035-8B4F-AEBA-9FCC48526CF4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56A7B-2682-8143-96BA-0ABA594C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720F1-2E83-0C4B-B446-64202420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CB677DBE-870A-8E44-AF07-265694901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7265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Single electrons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1 to 30 MeV – Energy reconstruction efficiency vs. Incoming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8E997-2D09-AE49-945A-B3705831CB8F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74"/>
          <a:stretch/>
        </p:blipFill>
        <p:spPr>
          <a:xfrm>
            <a:off x="1379476" y="1747616"/>
            <a:ext cx="9433048" cy="4680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4522C9-7F93-7A4A-8F5C-264EE8DFD9CD}"/>
              </a:ext>
            </a:extLst>
          </p:cNvPr>
          <p:cNvSpPr txBox="1"/>
          <p:nvPr/>
        </p:nvSpPr>
        <p:spPr>
          <a:xfrm>
            <a:off x="1897348" y="4751711"/>
            <a:ext cx="455869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reconstruction efficiency is relatively constant, but a decrease is noticeable towards higher energies as few events with low efficiency bring the average down</a:t>
            </a:r>
          </a:p>
        </p:txBody>
      </p:sp>
    </p:spTree>
    <p:extLst>
      <p:ext uri="{BB962C8B-B14F-4D97-AF65-F5344CB8AC3E}">
        <p14:creationId xmlns:p14="http://schemas.microsoft.com/office/powerpoint/2010/main" val="2605550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Single electrons</a:t>
            </a:r>
            <a:br>
              <a:rPr lang="en-US" dirty="0"/>
            </a:br>
            <a:r>
              <a:rPr lang="en-US" sz="2400" dirty="0">
                <a:solidFill>
                  <a:schemeClr val="accent2"/>
                </a:solidFill>
              </a:rPr>
              <a:t>1 to 30 MeV – Reconstructed energy vs. Deposited energy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7A3E-75FA-914C-82BC-B6937D7B53B2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318DA7-71B4-8B49-B621-9F116C39DA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" b="74"/>
          <a:stretch/>
        </p:blipFill>
        <p:spPr>
          <a:xfrm>
            <a:off x="1441940" y="1652475"/>
            <a:ext cx="9308120" cy="4618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203C5B-5F96-1C45-90E8-7BA21A7D4727}"/>
              </a:ext>
            </a:extLst>
          </p:cNvPr>
          <p:cNvSpPr txBox="1"/>
          <p:nvPr/>
        </p:nvSpPr>
        <p:spPr>
          <a:xfrm>
            <a:off x="6456040" y="4605360"/>
            <a:ext cx="4175801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/>
              <a:t>The reconstructed energy decreases as the energy increases. This is equivalent to the efficiency plot and is likely due to the hits being more scattered at higher energies. </a:t>
            </a:r>
          </a:p>
        </p:txBody>
      </p:sp>
    </p:spTree>
    <p:extLst>
      <p:ext uri="{BB962C8B-B14F-4D97-AF65-F5344CB8AC3E}">
        <p14:creationId xmlns:p14="http://schemas.microsoft.com/office/powerpoint/2010/main" val="39933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Solar neutrinos</a:t>
            </a:r>
            <a:br>
              <a:rPr lang="en-US" dirty="0"/>
            </a:br>
            <a:r>
              <a:rPr lang="en-US" sz="2000" baseline="30000" dirty="0">
                <a:solidFill>
                  <a:schemeClr val="accent2"/>
                </a:solidFill>
              </a:rPr>
              <a:t>8</a:t>
            </a:r>
            <a:r>
              <a:rPr lang="en-US" sz="2000" dirty="0">
                <a:solidFill>
                  <a:schemeClr val="accent2"/>
                </a:solidFill>
              </a:rPr>
              <a:t>B electron vs neutrino energies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3041C-3C31-1541-8E9D-512BA4775AF6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6</a:t>
            </a:fld>
            <a:r>
              <a:rPr lang="en-US" dirty="0"/>
              <a:t>§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3A43BF1-1E80-A542-A61E-414E711BF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66479" y="1475656"/>
            <a:ext cx="5394439" cy="4019758"/>
          </a:xfrm>
          <a:prstGeom prst="rect">
            <a:avLst/>
          </a:prstGeom>
        </p:spPr>
      </p:pic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9E5B1C50-C9C3-274D-8287-B87524AAF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75656"/>
            <a:ext cx="6096000" cy="401975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9EB812-9A9C-2B45-A727-95F2B6DA7C33}"/>
              </a:ext>
            </a:extLst>
          </p:cNvPr>
          <p:cNvCxnSpPr>
            <a:cxnSpLocks/>
          </p:cNvCxnSpPr>
          <p:nvPr/>
        </p:nvCxnSpPr>
        <p:spPr>
          <a:xfrm>
            <a:off x="6115699" y="1475656"/>
            <a:ext cx="0" cy="48336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03575F-3219-F640-A6C1-E446C0A6D3F2}"/>
                  </a:ext>
                </a:extLst>
              </p:cNvPr>
              <p:cNvSpPr txBox="1"/>
              <p:nvPr/>
            </p:nvSpPr>
            <p:spPr>
              <a:xfrm>
                <a:off x="7680612" y="5777221"/>
                <a:ext cx="2662455" cy="369332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/>
                  <a:t>Continuous spectrum ≤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903575F-3219-F640-A6C1-E446C0A6D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0612" y="5777221"/>
                <a:ext cx="2662455" cy="369332"/>
              </a:xfrm>
              <a:prstGeom prst="rect">
                <a:avLst/>
              </a:prstGeom>
              <a:blipFill>
                <a:blip r:embed="rId5"/>
                <a:stretch>
                  <a:fillRect l="-1408" t="-645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ED15DA25-BFA7-E74D-99CE-4313EA22DAEF}"/>
              </a:ext>
            </a:extLst>
          </p:cNvPr>
          <p:cNvSpPr txBox="1"/>
          <p:nvPr/>
        </p:nvSpPr>
        <p:spPr>
          <a:xfrm>
            <a:off x="1460770" y="5777221"/>
            <a:ext cx="3174459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/>
              <a:t>Multiple energy levels observed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847DAB0-1990-2949-828F-2187E775A392}"/>
                  </a:ext>
                </a:extLst>
              </p:cNvPr>
              <p:cNvSpPr txBox="1"/>
              <p:nvPr/>
            </p:nvSpPr>
            <p:spPr>
              <a:xfrm>
                <a:off x="7021388" y="1925110"/>
                <a:ext cx="2160240" cy="5609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sz="1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400" b="0" i="0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GB" sz="14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GB" sz="1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num>
                        <m:den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GB" sz="1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1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847DAB0-1990-2949-828F-2187E775A3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388" y="1925110"/>
                <a:ext cx="2160240" cy="56092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978985-EE0D-E944-98E5-5FEF61E08455}"/>
                  </a:ext>
                </a:extLst>
              </p:cNvPr>
              <p:cNvSpPr txBox="1"/>
              <p:nvPr/>
            </p:nvSpPr>
            <p:spPr>
              <a:xfrm>
                <a:off x="551384" y="1884846"/>
                <a:ext cx="2020502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𝑟𝑒𝑐𝑜𝑖𝑙</m:t>
                          </m:r>
                        </m:sub>
                      </m:sSub>
                    </m:oMath>
                  </m:oMathPara>
                </a14:m>
                <a:endParaRPr lang="en-US" sz="14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8978985-EE0D-E944-98E5-5FEF61E08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1884846"/>
                <a:ext cx="2020502" cy="307777"/>
              </a:xfrm>
              <a:prstGeom prst="rect">
                <a:avLst/>
              </a:prstGeom>
              <a:blipFill>
                <a:blip r:embed="rId7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D50EC540-B6DF-2C4A-8B33-458C5828FE14}"/>
              </a:ext>
            </a:extLst>
          </p:cNvPr>
          <p:cNvSpPr txBox="1"/>
          <p:nvPr/>
        </p:nvSpPr>
        <p:spPr>
          <a:xfrm>
            <a:off x="2035376" y="2175105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Negligible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2C729F-3A78-784F-8AC3-4077FDB2F1C8}"/>
              </a:ext>
            </a:extLst>
          </p:cNvPr>
          <p:cNvCxnSpPr>
            <a:cxnSpLocks/>
          </p:cNvCxnSpPr>
          <p:nvPr/>
        </p:nvCxnSpPr>
        <p:spPr>
          <a:xfrm>
            <a:off x="1841298" y="1884846"/>
            <a:ext cx="569341" cy="3207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91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E0913187-CAE7-0044-AB77-B858282D54AB}"/>
              </a:ext>
            </a:extLst>
          </p:cNvPr>
          <p:cNvSpPr txBox="1"/>
          <p:nvPr/>
        </p:nvSpPr>
        <p:spPr>
          <a:xfrm>
            <a:off x="8917990" y="564537"/>
            <a:ext cx="247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+mj-lt"/>
              </a:rPr>
              <a:t>No Recombination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D6C7F70-F145-624D-87BC-CC43E28D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Solar neutrinos</a:t>
            </a:r>
            <a:br>
              <a:rPr lang="en-US" dirty="0"/>
            </a:br>
            <a:r>
              <a:rPr lang="en-US" sz="2000" baseline="30000" dirty="0">
                <a:solidFill>
                  <a:schemeClr val="accent2"/>
                </a:solidFill>
              </a:rPr>
              <a:t>8</a:t>
            </a:r>
            <a:r>
              <a:rPr lang="en-US" sz="2000" dirty="0">
                <a:solidFill>
                  <a:schemeClr val="accent2"/>
                </a:solidFill>
              </a:rPr>
              <a:t>B electron vs neutrino energies 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687AC-A26A-B849-AE9D-02783D085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AD786-1CD8-B043-8BC9-A619B5AA9292}" type="datetime1">
              <a:rPr lang="en-GB" smtClean="0"/>
              <a:t>05/05/2023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884912-E5EF-8341-8491-F6AB9FABD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Guilherme Ruiz - University of Manchester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4880E6-46D0-7141-AB4F-C336E9C9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3C68B-2C1A-C242-AFB5-AF948D5B179E}" type="slidenum">
              <a:rPr lang="en-US" smtClean="0"/>
              <a:t>7</a:t>
            </a:fld>
            <a:r>
              <a:rPr lang="en-US" dirty="0"/>
              <a:t>§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3A43BF1-1E80-A542-A61E-414E711BFE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7051" y="3723001"/>
            <a:ext cx="6024949" cy="25863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5B1C50-C9C3-274D-8287-B87524AAF4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564196"/>
            <a:ext cx="6096000" cy="2616819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C9EB812-9A9C-2B45-A727-95F2B6DA7C33}"/>
              </a:ext>
            </a:extLst>
          </p:cNvPr>
          <p:cNvCxnSpPr>
            <a:cxnSpLocks/>
          </p:cNvCxnSpPr>
          <p:nvPr/>
        </p:nvCxnSpPr>
        <p:spPr>
          <a:xfrm>
            <a:off x="6115699" y="1475656"/>
            <a:ext cx="0" cy="48336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D3E56C0-ACE0-E342-AEBC-42C7316AEE88}"/>
              </a:ext>
            </a:extLst>
          </p:cNvPr>
          <p:cNvSpPr txBox="1"/>
          <p:nvPr/>
        </p:nvSpPr>
        <p:spPr>
          <a:xfrm>
            <a:off x="1219647" y="4692994"/>
            <a:ext cx="392102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CC has more energy deposited overall, which facilitates the reconstruction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7E6B7E-209F-8D4E-9F6D-0568F066EBCE}"/>
              </a:ext>
            </a:extLst>
          </p:cNvPr>
          <p:cNvSpPr txBox="1"/>
          <p:nvPr/>
        </p:nvSpPr>
        <p:spPr>
          <a:xfrm>
            <a:off x="6839271" y="2545845"/>
            <a:ext cx="4680508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The spectrum of deposited electron vs neutrino energy can be observed again in the ES plot</a:t>
            </a:r>
          </a:p>
        </p:txBody>
      </p:sp>
    </p:spTree>
    <p:extLst>
      <p:ext uri="{BB962C8B-B14F-4D97-AF65-F5344CB8AC3E}">
        <p14:creationId xmlns:p14="http://schemas.microsoft.com/office/powerpoint/2010/main" val="2378943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D9ED6-4FEF-B142-8AB8-A6193A94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0E02D-A8D0-BF4E-BE6F-E1EE338252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Efficiency decreases at higher energies due to the hits being scattered across more pixels</a:t>
            </a:r>
          </a:p>
          <a:p>
            <a:endParaRPr lang="en-US" dirty="0"/>
          </a:p>
          <a:p>
            <a:r>
              <a:rPr lang="en-US" sz="2400" dirty="0"/>
              <a:t>The simulation results are consistent with the theory</a:t>
            </a:r>
          </a:p>
          <a:p>
            <a:pPr lvl="1"/>
            <a:r>
              <a:rPr lang="en-US" sz="2000" dirty="0"/>
              <a:t>Elastic Scattering produces a spectrum of electron energies while Charged Current produces quantized energies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deposited/reconstructed energy is linear with the electron energy</a:t>
            </a:r>
          </a:p>
          <a:p>
            <a:pPr lvl="1"/>
            <a:r>
              <a:rPr lang="en-US" sz="2000" dirty="0"/>
              <a:t>For CC, it produces multiple populations due to the energy levels of the daughter isotopes.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1F855-3CC8-5940-AD00-D163ED8B2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99AC-AF39-F24C-A185-F47F6B5A8C87}" type="datetime1">
              <a:rPr lang="en-GB" smtClean="0"/>
              <a:t>05/05/2023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6A2AD4-EACB-EC4F-9875-7DA10CF34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Guilherme Ruiz - University of Manchester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3285C-5190-DF48-B3AF-B1F059396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8A139-7ABE-46A1-B082-C2C77667394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466094"/>
      </p:ext>
    </p:extLst>
  </p:cSld>
  <p:clrMapOvr>
    <a:masterClrMapping/>
  </p:clrMapOvr>
</p:sld>
</file>

<file path=ppt/theme/theme1.xml><?xml version="1.0" encoding="utf-8"?>
<a:theme xmlns:a="http://schemas.openxmlformats.org/drawingml/2006/main" name="UoM">
  <a:themeElements>
    <a:clrScheme name="UoM ">
      <a:dk1>
        <a:srgbClr val="000000"/>
      </a:dk1>
      <a:lt1>
        <a:srgbClr val="FFFFFF"/>
      </a:lt1>
      <a:dk2>
        <a:srgbClr val="5D2979"/>
      </a:dk2>
      <a:lt2>
        <a:srgbClr val="EEECE1"/>
      </a:lt2>
      <a:accent1>
        <a:srgbClr val="878A8E"/>
      </a:accent1>
      <a:accent2>
        <a:srgbClr val="FDB822"/>
      </a:accent2>
      <a:accent3>
        <a:srgbClr val="EFCA89"/>
      </a:accent3>
      <a:accent4>
        <a:srgbClr val="D3C6E2"/>
      </a:accent4>
      <a:accent5>
        <a:srgbClr val="B3B1B6"/>
      </a:accent5>
      <a:accent6>
        <a:srgbClr val="8253A3"/>
      </a:accent6>
      <a:hlink>
        <a:srgbClr val="000000"/>
      </a:hlink>
      <a:folHlink>
        <a:srgbClr val="0001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25254</TotalTime>
  <Words>591</Words>
  <Application>Microsoft Macintosh PowerPoint</Application>
  <PresentationFormat>Widescreen</PresentationFormat>
  <Paragraphs>95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UoM</vt:lpstr>
      <vt:lpstr>Energy reconstruction with Q-Pix readout</vt:lpstr>
      <vt:lpstr>Goal</vt:lpstr>
      <vt:lpstr>Goal</vt:lpstr>
      <vt:lpstr>Method</vt:lpstr>
      <vt:lpstr>Single electrons 1 to 30 MeV – Energy reconstruction efficiency vs. Incoming energy</vt:lpstr>
      <vt:lpstr>Single electrons 1 to 30 MeV – Reconstructed energy vs. Deposited energy</vt:lpstr>
      <vt:lpstr>Solar neutrinos 8B electron vs neutrino energies </vt:lpstr>
      <vt:lpstr>Solar neutrinos 8B electron vs neutrino energies </vt:lpstr>
      <vt:lpstr>Conclusions</vt:lpstr>
      <vt:lpstr>Thank you!</vt:lpstr>
      <vt:lpstr>Backup slides</vt:lpstr>
      <vt:lpstr>10 MeV single electrons – Track containment </vt:lpstr>
      <vt:lpstr>1 to 30 MeV Single electrons – Incoming energy</vt:lpstr>
    </vt:vector>
  </TitlesOfParts>
  <Manager/>
  <Company>The Univeristy of Manchester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UoM template </dc:title>
  <dc:subject/>
  <dc:creator>Design Team</dc:creator>
  <cp:keywords/>
  <dc:description/>
  <cp:lastModifiedBy>Guilherme Ruiz Ferreira</cp:lastModifiedBy>
  <cp:revision>295</cp:revision>
  <dcterms:created xsi:type="dcterms:W3CDTF">2013-11-21T09:06:30Z</dcterms:created>
  <dcterms:modified xsi:type="dcterms:W3CDTF">2023-05-05T11:58:50Z</dcterms:modified>
  <cp:category/>
</cp:coreProperties>
</file>