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60" r:id="rId4"/>
    <p:sldId id="262" r:id="rId5"/>
    <p:sldId id="263" r:id="rId6"/>
    <p:sldId id="266" r:id="rId7"/>
    <p:sldId id="267" r:id="rId8"/>
    <p:sldId id="268" r:id="rId9"/>
    <p:sldId id="269" r:id="rId10"/>
    <p:sldId id="270" r:id="rId11"/>
    <p:sldId id="274" r:id="rId12"/>
    <p:sldId id="275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29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00"/>
    <a:srgbClr val="FF3F3F"/>
    <a:srgbClr val="CC0000"/>
    <a:srgbClr val="B00000"/>
    <a:srgbClr val="FDE12F"/>
    <a:srgbClr val="96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03" autoAdjust="0"/>
    <p:restoredTop sz="95260" autoAdjust="0"/>
  </p:normalViewPr>
  <p:slideViewPr>
    <p:cSldViewPr snapToGrid="0" showGuides="1">
      <p:cViewPr>
        <p:scale>
          <a:sx n="75" d="100"/>
          <a:sy n="75" d="100"/>
        </p:scale>
        <p:origin x="12" y="39"/>
      </p:cViewPr>
      <p:guideLst>
        <p:guide orient="horz" pos="2136"/>
        <p:guide pos="2904"/>
      </p:guideLst>
    </p:cSldViewPr>
  </p:slideViewPr>
  <p:outlineViewPr>
    <p:cViewPr>
      <p:scale>
        <a:sx n="33" d="100"/>
        <a:sy n="33" d="100"/>
      </p:scale>
      <p:origin x="0" y="-441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8543E1-BCC2-46E0-8070-80178EB26217}" type="datetimeFigureOut">
              <a:rPr lang="en-US" smtClean="0"/>
              <a:t>2017-07-24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CE375-B035-44BE-9211-B99E85A76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669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CE375-B035-44BE-9211-B99E85A7698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68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CE375-B035-44BE-9211-B99E85A7698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936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CE375-B035-44BE-9211-B99E85A7698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853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CE375-B035-44BE-9211-B99E85A7698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227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SNOLAB - W. Rau - TAUP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12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SNOLAB - W. Rau - TAUP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087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SNOLAB - W. Rau - TAUP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069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SNOLAB - W. Rau - TAUP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943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SNOLAB - W. Rau - TAUP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646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SNOLAB - W. Rau - TAUP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923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SNOLAB - W. Rau - TAUP 2017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270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SNOLAB - W. Rau - TAUP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142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6609455"/>
            <a:ext cx="6443758" cy="248545"/>
          </a:xfrm>
        </p:spPr>
        <p:txBody>
          <a:bodyPr/>
          <a:lstStyle>
            <a:lvl1pPr algn="l"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SuperCDMS SNOLAB - W. Rau - TAUP 2017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9144000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03240" y="0"/>
            <a:ext cx="503226" cy="365125"/>
          </a:xfrm>
          <a:solidFill>
            <a:srgbClr val="965050">
              <a:alpha val="40000"/>
            </a:srgbClr>
          </a:solidFill>
          <a:ln>
            <a:solidFill>
              <a:srgbClr val="965050">
                <a:alpha val="40000"/>
              </a:srgbClr>
            </a:solidFill>
          </a:ln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fld id="{08E4A9D5-7BF8-4B2E-AEB3-EDC91787516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-1" y="0"/>
            <a:ext cx="1657994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>
                <a:solidFill>
                  <a:schemeClr val="bg1"/>
                </a:solidFill>
              </a:rPr>
              <a:t>Technology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1659060" y="0"/>
            <a:ext cx="1657994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r>
              <a:rPr lang="en-US" dirty="0" smtClean="0">
                <a:solidFill>
                  <a:schemeClr val="bg1"/>
                </a:solidFill>
              </a:rPr>
              <a:t>Implementation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3318121" y="0"/>
            <a:ext cx="1657994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lvl="0" algn="ctr"/>
            <a:r>
              <a:rPr lang="en-US" dirty="0" smtClean="0">
                <a:solidFill>
                  <a:schemeClr val="bg1"/>
                </a:solidFill>
              </a:rPr>
              <a:t>Status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4977182" y="0"/>
            <a:ext cx="1657994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>
                <a:solidFill>
                  <a:schemeClr val="bg1"/>
                </a:solidFill>
              </a:rPr>
              <a:t>Sensitivity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6636241" y="0"/>
            <a:ext cx="1657994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>
                <a:solidFill>
                  <a:schemeClr val="bg1"/>
                </a:solidFill>
              </a:rPr>
              <a:t>CUTE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458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SNOLAB - W. Rau - TAUP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126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SNOLAB - W. Rau - TAUP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033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SuperCDMS SNOLAB - W. Rau - TAUP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209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9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emf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6497" y="1467252"/>
            <a:ext cx="6168420" cy="4462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84263"/>
            <a:r>
              <a:rPr lang="en-US" sz="2400" dirty="0" err="1" smtClean="0">
                <a:solidFill>
                  <a:schemeClr val="bg1"/>
                </a:solidFill>
              </a:rPr>
              <a:t>SuperCDMS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</a:p>
          <a:p>
            <a:pPr defTabSz="1084263"/>
            <a:endParaRPr lang="en-US" sz="2400" dirty="0">
              <a:solidFill>
                <a:schemeClr val="bg1"/>
              </a:solidFill>
            </a:endParaRPr>
          </a:p>
          <a:p>
            <a:pPr defTabSz="1084263"/>
            <a:endParaRPr lang="en-US" sz="2400" dirty="0" smtClean="0">
              <a:solidFill>
                <a:schemeClr val="bg1"/>
              </a:solidFill>
            </a:endParaRPr>
          </a:p>
          <a:p>
            <a:pPr defTabSz="1084263"/>
            <a:endParaRPr lang="en-US" sz="2400" dirty="0" smtClean="0">
              <a:solidFill>
                <a:schemeClr val="bg1"/>
              </a:solidFill>
            </a:endParaRPr>
          </a:p>
          <a:p>
            <a:pPr defTabSz="1084263"/>
            <a:r>
              <a:rPr lang="en-US" sz="2400" dirty="0" smtClean="0">
                <a:solidFill>
                  <a:schemeClr val="bg1"/>
                </a:solidFill>
              </a:rPr>
              <a:t>	at SNOLAB</a:t>
            </a:r>
          </a:p>
          <a:p>
            <a:pPr defTabSz="1084263"/>
            <a:endParaRPr lang="en-US" sz="2400" dirty="0">
              <a:solidFill>
                <a:schemeClr val="bg1"/>
              </a:solidFill>
            </a:endParaRPr>
          </a:p>
          <a:p>
            <a:pPr defTabSz="1084263"/>
            <a:endParaRPr lang="en-US" sz="2000" dirty="0" smtClean="0">
              <a:solidFill>
                <a:schemeClr val="bg1"/>
              </a:solidFill>
            </a:endParaRPr>
          </a:p>
          <a:p>
            <a:pPr defTabSz="1084263"/>
            <a:endParaRPr lang="en-US" sz="2000" dirty="0" smtClean="0">
              <a:solidFill>
                <a:schemeClr val="bg1"/>
              </a:solidFill>
            </a:endParaRPr>
          </a:p>
          <a:p>
            <a:pPr defTabSz="1084263"/>
            <a:r>
              <a:rPr lang="en-US" sz="2000" dirty="0">
                <a:solidFill>
                  <a:schemeClr val="bg1"/>
                </a:solidFill>
              </a:rPr>
              <a:t>	</a:t>
            </a:r>
            <a:r>
              <a:rPr lang="en-US" sz="2000" dirty="0" smtClean="0">
                <a:solidFill>
                  <a:schemeClr val="bg1"/>
                </a:solidFill>
              </a:rPr>
              <a:t>		Wolfgang Rau</a:t>
            </a:r>
          </a:p>
          <a:p>
            <a:pPr defTabSz="1084263"/>
            <a:r>
              <a:rPr lang="en-US" sz="2000" dirty="0" smtClean="0">
                <a:solidFill>
                  <a:schemeClr val="bg1"/>
                </a:solidFill>
              </a:rPr>
              <a:t>			Queen’s University</a:t>
            </a:r>
          </a:p>
          <a:p>
            <a:pPr defTabSz="1084263"/>
            <a:endParaRPr lang="en-US" sz="2000" dirty="0">
              <a:solidFill>
                <a:schemeClr val="bg1"/>
              </a:solidFill>
            </a:endParaRPr>
          </a:p>
          <a:p>
            <a:pPr defTabSz="1084263"/>
            <a:r>
              <a:rPr lang="en-US" sz="2000" dirty="0" smtClean="0">
                <a:solidFill>
                  <a:schemeClr val="bg1"/>
                </a:solidFill>
              </a:rPr>
              <a:t>			for the </a:t>
            </a:r>
          </a:p>
          <a:p>
            <a:pPr defTabSz="1084263"/>
            <a:r>
              <a:rPr lang="en-US" sz="2000" dirty="0" smtClean="0">
                <a:solidFill>
                  <a:schemeClr val="bg1"/>
                </a:solidFill>
              </a:rPr>
              <a:t>			</a:t>
            </a:r>
            <a:r>
              <a:rPr lang="en-US" sz="2000" dirty="0" err="1" smtClean="0">
                <a:solidFill>
                  <a:schemeClr val="bg1"/>
                </a:solidFill>
              </a:rPr>
              <a:t>SuperCDMS</a:t>
            </a:r>
            <a:r>
              <a:rPr lang="en-US" sz="2000" dirty="0" smtClean="0">
                <a:solidFill>
                  <a:schemeClr val="bg1"/>
                </a:solidFill>
              </a:rPr>
              <a:t> Collaboration</a:t>
            </a:r>
            <a:endParaRPr lang="en-US" sz="2000" dirty="0">
              <a:solidFill>
                <a:schemeClr val="bg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613043" y="749923"/>
            <a:ext cx="1606731" cy="1568554"/>
            <a:chOff x="849961" y="3526972"/>
            <a:chExt cx="2187760" cy="213577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12" name="Oval 11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0" y="0"/>
            <a:ext cx="1657994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659060" y="0"/>
            <a:ext cx="1657994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318121" y="0"/>
            <a:ext cx="1657994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977182" y="0"/>
            <a:ext cx="1657994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636241" y="0"/>
            <a:ext cx="1657994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252624" y="2496920"/>
            <a:ext cx="1799752" cy="1201712"/>
            <a:chOff x="5197874" y="2496920"/>
            <a:chExt cx="1799752" cy="1201712"/>
          </a:xfrm>
        </p:grpSpPr>
        <p:sp>
          <p:nvSpPr>
            <p:cNvPr id="2" name="Rectangle 1"/>
            <p:cNvSpPr/>
            <p:nvPr/>
          </p:nvSpPr>
          <p:spPr>
            <a:xfrm>
              <a:off x="5197874" y="2609949"/>
              <a:ext cx="1799752" cy="9803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2771" y="2496920"/>
              <a:ext cx="1647245" cy="1201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9701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1702" y="964252"/>
            <a:ext cx="82447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Detectors: larger crystals; sensor layout optimized individually for </a:t>
            </a:r>
            <a:r>
              <a:rPr lang="en-US" dirty="0" err="1" smtClean="0">
                <a:solidFill>
                  <a:schemeClr val="bg1"/>
                </a:solidFill>
              </a:rPr>
              <a:t>iZIP</a:t>
            </a:r>
            <a:r>
              <a:rPr lang="en-US" dirty="0" smtClean="0">
                <a:solidFill>
                  <a:schemeClr val="bg1"/>
                </a:solidFill>
              </a:rPr>
              <a:t> and HV</a:t>
            </a:r>
          </a:p>
          <a:p>
            <a:pPr marL="284163">
              <a:spcAft>
                <a:spcPts val="1200"/>
              </a:spcAft>
            </a:pPr>
            <a:r>
              <a:rPr lang="en-US" dirty="0" smtClean="0">
                <a:solidFill>
                  <a:schemeClr val="bg1"/>
                </a:solidFill>
              </a:rPr>
              <a:t>prototypes for both types been tested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(using old electronics): performance meets or exceeds expectation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Detector tower (mechanical structure, wiring): design ready, mechanical prototype exists; wiring prototype exists – final version expected soon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0072" y="467971"/>
            <a:ext cx="4874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Developments (selection of activities)</a:t>
            </a:r>
            <a:endParaRPr lang="en-CA" sz="2400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" name="Picture 4" hidden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5352" y="3515166"/>
            <a:ext cx="4123946" cy="1794451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629" y="2512708"/>
            <a:ext cx="1566224" cy="3751201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74950" y="6609455"/>
            <a:ext cx="6443758" cy="248545"/>
          </a:xfrm>
        </p:spPr>
        <p:txBody>
          <a:bodyPr/>
          <a:lstStyle/>
          <a:p>
            <a:r>
              <a:rPr lang="en-US" smtClean="0"/>
              <a:t>SuperCDMS SNOLAB - W. Rau - TAUP 2017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630053" y="2667294"/>
            <a:ext cx="2738508" cy="2051803"/>
            <a:chOff x="630053" y="2667294"/>
            <a:chExt cx="2738508" cy="2051803"/>
          </a:xfrm>
        </p:grpSpPr>
        <p:pic>
          <p:nvPicPr>
            <p:cNvPr id="24" name="Picture 23" descr="G124.png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0053" y="2667294"/>
              <a:ext cx="2738508" cy="2051803"/>
            </a:xfrm>
            <a:prstGeom prst="rect">
              <a:avLst/>
            </a:prstGeom>
          </p:spPr>
        </p:pic>
        <p:sp>
          <p:nvSpPr>
            <p:cNvPr id="25" name="TextBox 11"/>
            <p:cNvSpPr txBox="1"/>
            <p:nvPr/>
          </p:nvSpPr>
          <p:spPr>
            <a:xfrm>
              <a:off x="706252" y="4206951"/>
              <a:ext cx="5053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HV</a:t>
              </a:r>
              <a:endParaRPr lang="en-US" dirty="0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3318121" y="0"/>
            <a:ext cx="1657994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lvl="0" algn="ctr"/>
            <a:r>
              <a:rPr lang="en-US" dirty="0" smtClean="0">
                <a:solidFill>
                  <a:schemeClr val="tx1"/>
                </a:solidFill>
              </a:rPr>
              <a:t>Status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620377" y="2662517"/>
            <a:ext cx="2731988" cy="2056580"/>
            <a:chOff x="3620377" y="2662517"/>
            <a:chExt cx="2731988" cy="2056580"/>
          </a:xfrm>
        </p:grpSpPr>
        <p:pic>
          <p:nvPicPr>
            <p:cNvPr id="12" name="Picture 1" descr="C:\Users\Wolfgang\Eigene\Dienst\Projekte\CDMS\Bilder\100mm_iZIP_Side1a_packaged.JP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0377" y="2662517"/>
              <a:ext cx="2731988" cy="20565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1016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" name="TextBox 11"/>
            <p:cNvSpPr txBox="1"/>
            <p:nvPr/>
          </p:nvSpPr>
          <p:spPr>
            <a:xfrm>
              <a:off x="3689057" y="4233129"/>
              <a:ext cx="5212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err="1" smtClean="0"/>
                <a:t>iZIP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818025" y="4900647"/>
            <a:ext cx="5278771" cy="1700665"/>
            <a:chOff x="818025" y="4900647"/>
            <a:chExt cx="5278771" cy="170066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8025" y="4900647"/>
              <a:ext cx="5278771" cy="1700665"/>
            </a:xfrm>
            <a:prstGeom prst="rect">
              <a:avLst/>
            </a:prstGeom>
          </p:spPr>
        </p:pic>
        <p:sp>
          <p:nvSpPr>
            <p:cNvPr id="22" name="TextBox 11"/>
            <p:cNvSpPr txBox="1"/>
            <p:nvPr/>
          </p:nvSpPr>
          <p:spPr>
            <a:xfrm>
              <a:off x="4396650" y="5091196"/>
              <a:ext cx="5212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err="1" smtClean="0"/>
                <a:t>iZIP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18025" y="4902273"/>
            <a:ext cx="2582877" cy="1650848"/>
            <a:chOff x="252482" y="1761015"/>
            <a:chExt cx="2582877" cy="165084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482" y="1761015"/>
              <a:ext cx="2582877" cy="165084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136072" y="1950203"/>
              <a:ext cx="4603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HV</a:t>
              </a:r>
              <a:endParaRPr lang="en-US" dirty="0"/>
            </a:p>
          </p:txBody>
        </p:sp>
      </p:grpSp>
      <p:sp>
        <p:nvSpPr>
          <p:cNvPr id="28" name="Oval 27"/>
          <p:cNvSpPr/>
          <p:nvPr/>
        </p:nvSpPr>
        <p:spPr>
          <a:xfrm>
            <a:off x="1344883" y="2379093"/>
            <a:ext cx="1884953" cy="1884953"/>
          </a:xfrm>
          <a:prstGeom prst="ellipse">
            <a:avLst/>
          </a:prstGeom>
          <a:blipFill dpi="0" rotWithShape="1">
            <a:blip r:embed="rId9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scene3d>
            <a:camera prst="orthographicFront">
              <a:rot lat="3000000" lon="1800000" rev="129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4225080" y="2437060"/>
            <a:ext cx="1832338" cy="1832338"/>
          </a:xfrm>
          <a:prstGeom prst="ellipse">
            <a:avLst/>
          </a:prstGeom>
          <a:blipFill dpi="0" rotWithShape="1">
            <a:blip r:embed="rId10">
              <a:alphaModFix amt="44000"/>
            </a:blip>
            <a:srcRect/>
            <a:stretch>
              <a:fillRect/>
            </a:stretch>
          </a:blipFill>
          <a:ln>
            <a:noFill/>
          </a:ln>
          <a:scene3d>
            <a:camera prst="orthographicFront">
              <a:rot lat="3000000" lon="180000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344883" y="2379093"/>
            <a:ext cx="1884953" cy="1884953"/>
          </a:xfrm>
          <a:prstGeom prst="ellipse">
            <a:avLst/>
          </a:prstGeom>
          <a:blipFill dpi="0" rotWithShape="1">
            <a:blip r:embed="rId11">
              <a:alphaModFix amt="75000"/>
            </a:blip>
            <a:srcRect/>
            <a:stretch>
              <a:fillRect/>
            </a:stretch>
          </a:blipFill>
          <a:ln>
            <a:noFill/>
          </a:ln>
          <a:scene3d>
            <a:camera prst="orthographicFront">
              <a:rot lat="3000000" lon="1800000" rev="129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252" y="2725087"/>
            <a:ext cx="823059" cy="887092"/>
          </a:xfrm>
          <a:prstGeom prst="rect">
            <a:avLst/>
          </a:prstGeom>
          <a:effectLst>
            <a:outerShdw blurRad="127000" dist="1270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3" name="Oval 32"/>
          <p:cNvSpPr/>
          <p:nvPr/>
        </p:nvSpPr>
        <p:spPr>
          <a:xfrm>
            <a:off x="4225080" y="2444933"/>
            <a:ext cx="1832338" cy="1832338"/>
          </a:xfrm>
          <a:prstGeom prst="ellipse">
            <a:avLst/>
          </a:prstGeom>
          <a:blipFill dpi="0" rotWithShape="1">
            <a:blip r:embed="rId13">
              <a:alphaModFix amt="75000"/>
            </a:blip>
            <a:srcRect/>
            <a:stretch>
              <a:fillRect/>
            </a:stretch>
          </a:blipFill>
          <a:ln>
            <a:noFill/>
          </a:ln>
          <a:scene3d>
            <a:camera prst="orthographicFront">
              <a:rot lat="3000000" lon="180000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967" y="2725087"/>
            <a:ext cx="772565" cy="827315"/>
          </a:xfrm>
          <a:prstGeom prst="rect">
            <a:avLst/>
          </a:prstGeom>
          <a:effectLst>
            <a:outerShdw blurRad="127000" dist="1270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64023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60000" y="6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96296E-6 L 0.36632 0.26203 " pathEditMode="relative" rAng="0" ptsTypes="AA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16" y="13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28" grpId="0" animBg="1"/>
      <p:bldP spid="29" grpId="0" animBg="1"/>
      <p:bldP spid="32" grpId="0" animBg="1"/>
      <p:bldP spid="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1702" y="964252"/>
            <a:ext cx="824476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Detectors: larger crystals; sensor layout optimized individually for </a:t>
            </a:r>
            <a:r>
              <a:rPr lang="en-US" dirty="0" err="1">
                <a:solidFill>
                  <a:schemeClr val="bg1"/>
                </a:solidFill>
              </a:rPr>
              <a:t>iZIP</a:t>
            </a:r>
            <a:r>
              <a:rPr lang="en-US" dirty="0">
                <a:solidFill>
                  <a:schemeClr val="bg1"/>
                </a:solidFill>
              </a:rPr>
              <a:t> and HV</a:t>
            </a:r>
          </a:p>
          <a:p>
            <a:pPr marL="284163">
              <a:spcAft>
                <a:spcPts val="1200"/>
              </a:spcAft>
            </a:pPr>
            <a:r>
              <a:rPr lang="en-US" dirty="0">
                <a:solidFill>
                  <a:schemeClr val="bg1"/>
                </a:solidFill>
              </a:rPr>
              <a:t>prototypes for both types been tested (using old electronics): performance meets or exceeds expectation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Detector tower (mechanical structure, wiring): design ready, mechanical prototype exists; wiring prototype exists – final version expected soon.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Readout electronics: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Preamp: thermal readout design ready; charge readout: circuits are being tested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“Warm electronics” (outside cryostat): prototype exists, tests underway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0072" y="467971"/>
            <a:ext cx="4874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Developments (selection of activities)</a:t>
            </a:r>
            <a:endParaRPr lang="en-CA" sz="2400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SNOLAB - W. Rau - TAUP 2017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924" y="3626389"/>
            <a:ext cx="6061690" cy="298205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318121" y="0"/>
            <a:ext cx="1657994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lvl="0" algn="ctr"/>
            <a:r>
              <a:rPr lang="en-US" dirty="0" smtClean="0">
                <a:solidFill>
                  <a:schemeClr val="tx1"/>
                </a:solidFill>
              </a:rPr>
              <a:t>Status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29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SuperCDMS</a:t>
            </a:r>
            <a:r>
              <a:rPr lang="en-US" dirty="0" smtClean="0"/>
              <a:t> SNOLAB - W. Rau - TAUP 2017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3318121" y="0"/>
            <a:ext cx="1657994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lvl="0" algn="ctr"/>
            <a:r>
              <a:rPr lang="en-US" dirty="0" smtClean="0">
                <a:solidFill>
                  <a:schemeClr val="tx1"/>
                </a:solidFill>
              </a:rPr>
              <a:t>Status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1702" y="964252"/>
            <a:ext cx="824476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Detectors: larger crystals; sensor layout optimized individually for </a:t>
            </a:r>
            <a:r>
              <a:rPr lang="en-US" dirty="0" err="1">
                <a:solidFill>
                  <a:schemeClr val="bg1"/>
                </a:solidFill>
              </a:rPr>
              <a:t>iZIP</a:t>
            </a:r>
            <a:r>
              <a:rPr lang="en-US" dirty="0">
                <a:solidFill>
                  <a:schemeClr val="bg1"/>
                </a:solidFill>
              </a:rPr>
              <a:t> and HV</a:t>
            </a:r>
          </a:p>
          <a:p>
            <a:pPr marL="284163">
              <a:spcAft>
                <a:spcPts val="1200"/>
              </a:spcAft>
            </a:pPr>
            <a:r>
              <a:rPr lang="en-US" dirty="0">
                <a:solidFill>
                  <a:schemeClr val="bg1"/>
                </a:solidFill>
              </a:rPr>
              <a:t>prototypes for both types been tested (using old electronics): performance meets or exceeds </a:t>
            </a:r>
            <a:r>
              <a:rPr lang="en-US" dirty="0" smtClean="0">
                <a:solidFill>
                  <a:schemeClr val="bg1"/>
                </a:solidFill>
              </a:rPr>
              <a:t>expectation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Detector tower (mechanical structure, wiring): design ready, mechanical prototype exists; wiring prototype exists – final version expected soon.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Readout electronics: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Preamp: thermal readout design ready; charge readout: circuits are being tested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“Warm electronics” (outside cryostat): prototype exists, tests underway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DAQ: MIDAS based, being developed at UBC with help  from 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TRIUMF, </a:t>
            </a:r>
            <a:r>
              <a:rPr lang="en-US" dirty="0" err="1" smtClean="0">
                <a:solidFill>
                  <a:schemeClr val="bg1"/>
                </a:solidFill>
              </a:rPr>
              <a:t>UofT</a:t>
            </a:r>
            <a:r>
              <a:rPr lang="en-US" dirty="0" smtClean="0">
                <a:solidFill>
                  <a:schemeClr val="bg1"/>
                </a:solidFill>
              </a:rPr>
              <a:t> and others</a:t>
            </a:r>
            <a:endParaRPr lang="en-US" dirty="0" smtClean="0">
              <a:solidFill>
                <a:schemeClr val="bg1"/>
              </a:solidFill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Cryogenics </a:t>
            </a:r>
            <a:r>
              <a:rPr lang="en-US" dirty="0" smtClean="0">
                <a:solidFill>
                  <a:schemeClr val="bg1"/>
                </a:solidFill>
              </a:rPr>
              <a:t>design completed; Dilution refrigerator is procured;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shielding</a:t>
            </a:r>
            <a:r>
              <a:rPr lang="en-US" dirty="0">
                <a:solidFill>
                  <a:schemeClr val="bg1"/>
                </a:solidFill>
              </a:rPr>
              <a:t>: </a:t>
            </a:r>
            <a:r>
              <a:rPr lang="en-US" dirty="0" smtClean="0">
                <a:solidFill>
                  <a:schemeClr val="bg1"/>
                </a:solidFill>
              </a:rPr>
              <a:t>design close to complete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Backgrounds: extensive </a:t>
            </a:r>
            <a:r>
              <a:rPr lang="en-US" dirty="0" smtClean="0">
                <a:solidFill>
                  <a:schemeClr val="bg1"/>
                </a:solidFill>
              </a:rPr>
              <a:t>material screening</a:t>
            </a:r>
            <a:r>
              <a:rPr lang="en-US" dirty="0" smtClean="0">
                <a:solidFill>
                  <a:schemeClr val="bg1"/>
                </a:solidFill>
              </a:rPr>
              <a:t>; tracking and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monitoring; minimizing cosmogenic exposure; radon filter to be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installed for detector assembly cleanroom at SNOLAB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0072" y="467971"/>
            <a:ext cx="4874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Developments (selection of activities)</a:t>
            </a:r>
            <a:endParaRPr lang="en-CA" sz="2400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215" y="3656317"/>
            <a:ext cx="1736622" cy="2559233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938198" y="1014541"/>
            <a:ext cx="7198095" cy="3662480"/>
            <a:chOff x="670721" y="1011334"/>
            <a:chExt cx="7198095" cy="3662480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210"/>
            <a:stretch/>
          </p:blipFill>
          <p:spPr>
            <a:xfrm>
              <a:off x="670721" y="1011334"/>
              <a:ext cx="7198095" cy="3662480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751116" y="1354611"/>
              <a:ext cx="20200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Shielded transport container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817235" y="2352533"/>
              <a:ext cx="1051581" cy="6208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323" y="1146489"/>
            <a:ext cx="4570203" cy="3430699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1115372" y="1141098"/>
            <a:ext cx="5019632" cy="3436090"/>
            <a:chOff x="778870" y="1121322"/>
            <a:chExt cx="5019632" cy="3436090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870" y="1121322"/>
              <a:ext cx="5019632" cy="3436090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2631523" y="3214527"/>
              <a:ext cx="13731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Radon Filter 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0726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93" hidden="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691" y="1247262"/>
            <a:ext cx="3713074" cy="3325555"/>
          </a:xfrm>
          <a:prstGeom prst="rect">
            <a:avLst/>
          </a:prstGeom>
        </p:spPr>
      </p:pic>
      <p:grpSp>
        <p:nvGrpSpPr>
          <p:cNvPr id="52" name="Group 51"/>
          <p:cNvGrpSpPr/>
          <p:nvPr/>
        </p:nvGrpSpPr>
        <p:grpSpPr>
          <a:xfrm>
            <a:off x="1130920" y="1160562"/>
            <a:ext cx="6862937" cy="5361710"/>
            <a:chOff x="1135640" y="1025236"/>
            <a:chExt cx="6862937" cy="5361710"/>
          </a:xfrm>
        </p:grpSpPr>
        <p:sp>
          <p:nvSpPr>
            <p:cNvPr id="53" name="Rectangle 52"/>
            <p:cNvSpPr/>
            <p:nvPr/>
          </p:nvSpPr>
          <p:spPr>
            <a:xfrm>
              <a:off x="1135640" y="1025236"/>
              <a:ext cx="6858000" cy="53617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4" name="Goal sensitivity"/>
            <p:cNvSpPr/>
            <p:nvPr/>
          </p:nvSpPr>
          <p:spPr>
            <a:xfrm>
              <a:off x="2494538" y="1318307"/>
              <a:ext cx="5104623" cy="2784894"/>
            </a:xfrm>
            <a:custGeom>
              <a:avLst/>
              <a:gdLst>
                <a:gd name="connsiteX0" fmla="*/ 0 w 5343896"/>
                <a:gd name="connsiteY0" fmla="*/ 0 h 2030680"/>
                <a:gd name="connsiteX1" fmla="*/ 178130 w 5343896"/>
                <a:gd name="connsiteY1" fmla="*/ 427511 h 2030680"/>
                <a:gd name="connsiteX2" fmla="*/ 391885 w 5343896"/>
                <a:gd name="connsiteY2" fmla="*/ 712519 h 2030680"/>
                <a:gd name="connsiteX3" fmla="*/ 629392 w 5343896"/>
                <a:gd name="connsiteY3" fmla="*/ 807522 h 2030680"/>
                <a:gd name="connsiteX4" fmla="*/ 748145 w 5343896"/>
                <a:gd name="connsiteY4" fmla="*/ 843148 h 2030680"/>
                <a:gd name="connsiteX5" fmla="*/ 914400 w 5343896"/>
                <a:gd name="connsiteY5" fmla="*/ 973776 h 2030680"/>
                <a:gd name="connsiteX6" fmla="*/ 1175657 w 5343896"/>
                <a:gd name="connsiteY6" fmla="*/ 1080654 h 2030680"/>
                <a:gd name="connsiteX7" fmla="*/ 1531917 w 5343896"/>
                <a:gd name="connsiteY7" fmla="*/ 1128155 h 2030680"/>
                <a:gd name="connsiteX8" fmla="*/ 1852550 w 5343896"/>
                <a:gd name="connsiteY8" fmla="*/ 1128155 h 2030680"/>
                <a:gd name="connsiteX9" fmla="*/ 2101932 w 5343896"/>
                <a:gd name="connsiteY9" fmla="*/ 1104405 h 2030680"/>
                <a:gd name="connsiteX10" fmla="*/ 2303813 w 5343896"/>
                <a:gd name="connsiteY10" fmla="*/ 1282535 h 2030680"/>
                <a:gd name="connsiteX11" fmla="*/ 2755075 w 5343896"/>
                <a:gd name="connsiteY11" fmla="*/ 1567542 h 2030680"/>
                <a:gd name="connsiteX12" fmla="*/ 3348841 w 5343896"/>
                <a:gd name="connsiteY12" fmla="*/ 1876301 h 2030680"/>
                <a:gd name="connsiteX13" fmla="*/ 3906982 w 5343896"/>
                <a:gd name="connsiteY13" fmla="*/ 2006929 h 2030680"/>
                <a:gd name="connsiteX14" fmla="*/ 4488873 w 5343896"/>
                <a:gd name="connsiteY14" fmla="*/ 2018805 h 2030680"/>
                <a:gd name="connsiteX15" fmla="*/ 5047013 w 5343896"/>
                <a:gd name="connsiteY15" fmla="*/ 1959428 h 2030680"/>
                <a:gd name="connsiteX16" fmla="*/ 5343896 w 5343896"/>
                <a:gd name="connsiteY16" fmla="*/ 1888176 h 2030680"/>
                <a:gd name="connsiteX0" fmla="*/ 0 w 5343896"/>
                <a:gd name="connsiteY0" fmla="*/ 0 h 2030680"/>
                <a:gd name="connsiteX1" fmla="*/ 178130 w 5343896"/>
                <a:gd name="connsiteY1" fmla="*/ 427511 h 2030680"/>
                <a:gd name="connsiteX2" fmla="*/ 391885 w 5343896"/>
                <a:gd name="connsiteY2" fmla="*/ 712519 h 2030680"/>
                <a:gd name="connsiteX3" fmla="*/ 629392 w 5343896"/>
                <a:gd name="connsiteY3" fmla="*/ 807522 h 2030680"/>
                <a:gd name="connsiteX4" fmla="*/ 748145 w 5343896"/>
                <a:gd name="connsiteY4" fmla="*/ 843148 h 2030680"/>
                <a:gd name="connsiteX5" fmla="*/ 914400 w 5343896"/>
                <a:gd name="connsiteY5" fmla="*/ 973776 h 2030680"/>
                <a:gd name="connsiteX6" fmla="*/ 1175657 w 5343896"/>
                <a:gd name="connsiteY6" fmla="*/ 1080654 h 2030680"/>
                <a:gd name="connsiteX7" fmla="*/ 1531917 w 5343896"/>
                <a:gd name="connsiteY7" fmla="*/ 1128155 h 2030680"/>
                <a:gd name="connsiteX8" fmla="*/ 1852550 w 5343896"/>
                <a:gd name="connsiteY8" fmla="*/ 1128155 h 2030680"/>
                <a:gd name="connsiteX9" fmla="*/ 2081268 w 5343896"/>
                <a:gd name="connsiteY9" fmla="*/ 1119904 h 2030680"/>
                <a:gd name="connsiteX10" fmla="*/ 2303813 w 5343896"/>
                <a:gd name="connsiteY10" fmla="*/ 1282535 h 2030680"/>
                <a:gd name="connsiteX11" fmla="*/ 2755075 w 5343896"/>
                <a:gd name="connsiteY11" fmla="*/ 1567542 h 2030680"/>
                <a:gd name="connsiteX12" fmla="*/ 3348841 w 5343896"/>
                <a:gd name="connsiteY12" fmla="*/ 1876301 h 2030680"/>
                <a:gd name="connsiteX13" fmla="*/ 3906982 w 5343896"/>
                <a:gd name="connsiteY13" fmla="*/ 2006929 h 2030680"/>
                <a:gd name="connsiteX14" fmla="*/ 4488873 w 5343896"/>
                <a:gd name="connsiteY14" fmla="*/ 2018805 h 2030680"/>
                <a:gd name="connsiteX15" fmla="*/ 5047013 w 5343896"/>
                <a:gd name="connsiteY15" fmla="*/ 1959428 h 2030680"/>
                <a:gd name="connsiteX16" fmla="*/ 5343896 w 5343896"/>
                <a:gd name="connsiteY16" fmla="*/ 1888176 h 2030680"/>
                <a:gd name="connsiteX0" fmla="*/ 0 w 5343896"/>
                <a:gd name="connsiteY0" fmla="*/ 0 h 2030680"/>
                <a:gd name="connsiteX1" fmla="*/ 178130 w 5343896"/>
                <a:gd name="connsiteY1" fmla="*/ 427511 h 2030680"/>
                <a:gd name="connsiteX2" fmla="*/ 391885 w 5343896"/>
                <a:gd name="connsiteY2" fmla="*/ 712519 h 2030680"/>
                <a:gd name="connsiteX3" fmla="*/ 629392 w 5343896"/>
                <a:gd name="connsiteY3" fmla="*/ 807522 h 2030680"/>
                <a:gd name="connsiteX4" fmla="*/ 748145 w 5343896"/>
                <a:gd name="connsiteY4" fmla="*/ 843148 h 2030680"/>
                <a:gd name="connsiteX5" fmla="*/ 914400 w 5343896"/>
                <a:gd name="connsiteY5" fmla="*/ 973776 h 2030680"/>
                <a:gd name="connsiteX6" fmla="*/ 1175657 w 5343896"/>
                <a:gd name="connsiteY6" fmla="*/ 1080654 h 2030680"/>
                <a:gd name="connsiteX7" fmla="*/ 1531917 w 5343896"/>
                <a:gd name="connsiteY7" fmla="*/ 1128155 h 2030680"/>
                <a:gd name="connsiteX8" fmla="*/ 1852550 w 5343896"/>
                <a:gd name="connsiteY8" fmla="*/ 1128155 h 2030680"/>
                <a:gd name="connsiteX9" fmla="*/ 2081268 w 5343896"/>
                <a:gd name="connsiteY9" fmla="*/ 1119904 h 2030680"/>
                <a:gd name="connsiteX10" fmla="*/ 2303813 w 5343896"/>
                <a:gd name="connsiteY10" fmla="*/ 1282535 h 2030680"/>
                <a:gd name="connsiteX11" fmla="*/ 2755075 w 5343896"/>
                <a:gd name="connsiteY11" fmla="*/ 1567542 h 2030680"/>
                <a:gd name="connsiteX12" fmla="*/ 3348841 w 5343896"/>
                <a:gd name="connsiteY12" fmla="*/ 1876301 h 2030680"/>
                <a:gd name="connsiteX13" fmla="*/ 3906982 w 5343896"/>
                <a:gd name="connsiteY13" fmla="*/ 2006929 h 2030680"/>
                <a:gd name="connsiteX14" fmla="*/ 4488873 w 5343896"/>
                <a:gd name="connsiteY14" fmla="*/ 2018805 h 2030680"/>
                <a:gd name="connsiteX15" fmla="*/ 5047013 w 5343896"/>
                <a:gd name="connsiteY15" fmla="*/ 1959428 h 2030680"/>
                <a:gd name="connsiteX16" fmla="*/ 5343896 w 5343896"/>
                <a:gd name="connsiteY16" fmla="*/ 1888176 h 2030680"/>
                <a:gd name="connsiteX0" fmla="*/ 0 w 5343896"/>
                <a:gd name="connsiteY0" fmla="*/ 0 h 2030680"/>
                <a:gd name="connsiteX1" fmla="*/ 178130 w 5343896"/>
                <a:gd name="connsiteY1" fmla="*/ 427511 h 2030680"/>
                <a:gd name="connsiteX2" fmla="*/ 391885 w 5343896"/>
                <a:gd name="connsiteY2" fmla="*/ 712519 h 2030680"/>
                <a:gd name="connsiteX3" fmla="*/ 629392 w 5343896"/>
                <a:gd name="connsiteY3" fmla="*/ 807522 h 2030680"/>
                <a:gd name="connsiteX4" fmla="*/ 748145 w 5343896"/>
                <a:gd name="connsiteY4" fmla="*/ 843148 h 2030680"/>
                <a:gd name="connsiteX5" fmla="*/ 914400 w 5343896"/>
                <a:gd name="connsiteY5" fmla="*/ 973776 h 2030680"/>
                <a:gd name="connsiteX6" fmla="*/ 1175657 w 5343896"/>
                <a:gd name="connsiteY6" fmla="*/ 1080654 h 2030680"/>
                <a:gd name="connsiteX7" fmla="*/ 1531917 w 5343896"/>
                <a:gd name="connsiteY7" fmla="*/ 1128155 h 2030680"/>
                <a:gd name="connsiteX8" fmla="*/ 1852550 w 5343896"/>
                <a:gd name="connsiteY8" fmla="*/ 1128155 h 2030680"/>
                <a:gd name="connsiteX9" fmla="*/ 2081268 w 5343896"/>
                <a:gd name="connsiteY9" fmla="*/ 1109571 h 2030680"/>
                <a:gd name="connsiteX10" fmla="*/ 2303813 w 5343896"/>
                <a:gd name="connsiteY10" fmla="*/ 1282535 h 2030680"/>
                <a:gd name="connsiteX11" fmla="*/ 2755075 w 5343896"/>
                <a:gd name="connsiteY11" fmla="*/ 1567542 h 2030680"/>
                <a:gd name="connsiteX12" fmla="*/ 3348841 w 5343896"/>
                <a:gd name="connsiteY12" fmla="*/ 1876301 h 2030680"/>
                <a:gd name="connsiteX13" fmla="*/ 3906982 w 5343896"/>
                <a:gd name="connsiteY13" fmla="*/ 2006929 h 2030680"/>
                <a:gd name="connsiteX14" fmla="*/ 4488873 w 5343896"/>
                <a:gd name="connsiteY14" fmla="*/ 2018805 h 2030680"/>
                <a:gd name="connsiteX15" fmla="*/ 5047013 w 5343896"/>
                <a:gd name="connsiteY15" fmla="*/ 1959428 h 2030680"/>
                <a:gd name="connsiteX16" fmla="*/ 5343896 w 5343896"/>
                <a:gd name="connsiteY16" fmla="*/ 1888176 h 2030680"/>
                <a:gd name="connsiteX0" fmla="*/ 0 w 5343896"/>
                <a:gd name="connsiteY0" fmla="*/ 0 h 2030680"/>
                <a:gd name="connsiteX1" fmla="*/ 178130 w 5343896"/>
                <a:gd name="connsiteY1" fmla="*/ 427511 h 2030680"/>
                <a:gd name="connsiteX2" fmla="*/ 391885 w 5343896"/>
                <a:gd name="connsiteY2" fmla="*/ 712519 h 2030680"/>
                <a:gd name="connsiteX3" fmla="*/ 629392 w 5343896"/>
                <a:gd name="connsiteY3" fmla="*/ 807522 h 2030680"/>
                <a:gd name="connsiteX4" fmla="*/ 748145 w 5343896"/>
                <a:gd name="connsiteY4" fmla="*/ 843148 h 2030680"/>
                <a:gd name="connsiteX5" fmla="*/ 914400 w 5343896"/>
                <a:gd name="connsiteY5" fmla="*/ 973776 h 2030680"/>
                <a:gd name="connsiteX6" fmla="*/ 1175657 w 5343896"/>
                <a:gd name="connsiteY6" fmla="*/ 1080654 h 2030680"/>
                <a:gd name="connsiteX7" fmla="*/ 1531917 w 5343896"/>
                <a:gd name="connsiteY7" fmla="*/ 1128155 h 2030680"/>
                <a:gd name="connsiteX8" fmla="*/ 1852550 w 5343896"/>
                <a:gd name="connsiteY8" fmla="*/ 1128155 h 2030680"/>
                <a:gd name="connsiteX9" fmla="*/ 2081268 w 5343896"/>
                <a:gd name="connsiteY9" fmla="*/ 1109571 h 2030680"/>
                <a:gd name="connsiteX10" fmla="*/ 2303813 w 5343896"/>
                <a:gd name="connsiteY10" fmla="*/ 1282535 h 2030680"/>
                <a:gd name="connsiteX11" fmla="*/ 2755075 w 5343896"/>
                <a:gd name="connsiteY11" fmla="*/ 1567542 h 2030680"/>
                <a:gd name="connsiteX12" fmla="*/ 3348841 w 5343896"/>
                <a:gd name="connsiteY12" fmla="*/ 1876301 h 2030680"/>
                <a:gd name="connsiteX13" fmla="*/ 3906982 w 5343896"/>
                <a:gd name="connsiteY13" fmla="*/ 2006929 h 2030680"/>
                <a:gd name="connsiteX14" fmla="*/ 4488873 w 5343896"/>
                <a:gd name="connsiteY14" fmla="*/ 2018805 h 2030680"/>
                <a:gd name="connsiteX15" fmla="*/ 5047013 w 5343896"/>
                <a:gd name="connsiteY15" fmla="*/ 1959428 h 2030680"/>
                <a:gd name="connsiteX16" fmla="*/ 5343896 w 5343896"/>
                <a:gd name="connsiteY16" fmla="*/ 1888176 h 2030680"/>
                <a:gd name="connsiteX0" fmla="*/ 0 w 5343896"/>
                <a:gd name="connsiteY0" fmla="*/ 0 h 2030680"/>
                <a:gd name="connsiteX1" fmla="*/ 178130 w 5343896"/>
                <a:gd name="connsiteY1" fmla="*/ 427511 h 2030680"/>
                <a:gd name="connsiteX2" fmla="*/ 391885 w 5343896"/>
                <a:gd name="connsiteY2" fmla="*/ 712519 h 2030680"/>
                <a:gd name="connsiteX3" fmla="*/ 629392 w 5343896"/>
                <a:gd name="connsiteY3" fmla="*/ 807522 h 2030680"/>
                <a:gd name="connsiteX4" fmla="*/ 748145 w 5343896"/>
                <a:gd name="connsiteY4" fmla="*/ 843148 h 2030680"/>
                <a:gd name="connsiteX5" fmla="*/ 914400 w 5343896"/>
                <a:gd name="connsiteY5" fmla="*/ 973776 h 2030680"/>
                <a:gd name="connsiteX6" fmla="*/ 1175657 w 5343896"/>
                <a:gd name="connsiteY6" fmla="*/ 1080654 h 2030680"/>
                <a:gd name="connsiteX7" fmla="*/ 1531917 w 5343896"/>
                <a:gd name="connsiteY7" fmla="*/ 1128155 h 2030680"/>
                <a:gd name="connsiteX8" fmla="*/ 1852550 w 5343896"/>
                <a:gd name="connsiteY8" fmla="*/ 1128155 h 2030680"/>
                <a:gd name="connsiteX9" fmla="*/ 2081268 w 5343896"/>
                <a:gd name="connsiteY9" fmla="*/ 1109571 h 2030680"/>
                <a:gd name="connsiteX10" fmla="*/ 2303813 w 5343896"/>
                <a:gd name="connsiteY10" fmla="*/ 1282535 h 2030680"/>
                <a:gd name="connsiteX11" fmla="*/ 2755075 w 5343896"/>
                <a:gd name="connsiteY11" fmla="*/ 1567542 h 2030680"/>
                <a:gd name="connsiteX12" fmla="*/ 3348841 w 5343896"/>
                <a:gd name="connsiteY12" fmla="*/ 1876301 h 2030680"/>
                <a:gd name="connsiteX13" fmla="*/ 3906982 w 5343896"/>
                <a:gd name="connsiteY13" fmla="*/ 2006929 h 2030680"/>
                <a:gd name="connsiteX14" fmla="*/ 4488873 w 5343896"/>
                <a:gd name="connsiteY14" fmla="*/ 2018805 h 2030680"/>
                <a:gd name="connsiteX15" fmla="*/ 5047013 w 5343896"/>
                <a:gd name="connsiteY15" fmla="*/ 1959428 h 2030680"/>
                <a:gd name="connsiteX16" fmla="*/ 5343896 w 5343896"/>
                <a:gd name="connsiteY16" fmla="*/ 1888176 h 2030680"/>
                <a:gd name="connsiteX0" fmla="*/ 0 w 5343896"/>
                <a:gd name="connsiteY0" fmla="*/ 0 h 2030680"/>
                <a:gd name="connsiteX1" fmla="*/ 178130 w 5343896"/>
                <a:gd name="connsiteY1" fmla="*/ 427511 h 2030680"/>
                <a:gd name="connsiteX2" fmla="*/ 391885 w 5343896"/>
                <a:gd name="connsiteY2" fmla="*/ 712519 h 2030680"/>
                <a:gd name="connsiteX3" fmla="*/ 629392 w 5343896"/>
                <a:gd name="connsiteY3" fmla="*/ 807522 h 2030680"/>
                <a:gd name="connsiteX4" fmla="*/ 748145 w 5343896"/>
                <a:gd name="connsiteY4" fmla="*/ 843148 h 2030680"/>
                <a:gd name="connsiteX5" fmla="*/ 935064 w 5343896"/>
                <a:gd name="connsiteY5" fmla="*/ 999606 h 2030680"/>
                <a:gd name="connsiteX6" fmla="*/ 1175657 w 5343896"/>
                <a:gd name="connsiteY6" fmla="*/ 1080654 h 2030680"/>
                <a:gd name="connsiteX7" fmla="*/ 1531917 w 5343896"/>
                <a:gd name="connsiteY7" fmla="*/ 1128155 h 2030680"/>
                <a:gd name="connsiteX8" fmla="*/ 1852550 w 5343896"/>
                <a:gd name="connsiteY8" fmla="*/ 1128155 h 2030680"/>
                <a:gd name="connsiteX9" fmla="*/ 2081268 w 5343896"/>
                <a:gd name="connsiteY9" fmla="*/ 1109571 h 2030680"/>
                <a:gd name="connsiteX10" fmla="*/ 2303813 w 5343896"/>
                <a:gd name="connsiteY10" fmla="*/ 1282535 h 2030680"/>
                <a:gd name="connsiteX11" fmla="*/ 2755075 w 5343896"/>
                <a:gd name="connsiteY11" fmla="*/ 1567542 h 2030680"/>
                <a:gd name="connsiteX12" fmla="*/ 3348841 w 5343896"/>
                <a:gd name="connsiteY12" fmla="*/ 1876301 h 2030680"/>
                <a:gd name="connsiteX13" fmla="*/ 3906982 w 5343896"/>
                <a:gd name="connsiteY13" fmla="*/ 2006929 h 2030680"/>
                <a:gd name="connsiteX14" fmla="*/ 4488873 w 5343896"/>
                <a:gd name="connsiteY14" fmla="*/ 2018805 h 2030680"/>
                <a:gd name="connsiteX15" fmla="*/ 5047013 w 5343896"/>
                <a:gd name="connsiteY15" fmla="*/ 1959428 h 2030680"/>
                <a:gd name="connsiteX16" fmla="*/ 5343896 w 5343896"/>
                <a:gd name="connsiteY16" fmla="*/ 1888176 h 2030680"/>
                <a:gd name="connsiteX0" fmla="*/ 0 w 5343896"/>
                <a:gd name="connsiteY0" fmla="*/ 0 h 2030680"/>
                <a:gd name="connsiteX1" fmla="*/ 178130 w 5343896"/>
                <a:gd name="connsiteY1" fmla="*/ 427511 h 2030680"/>
                <a:gd name="connsiteX2" fmla="*/ 391885 w 5343896"/>
                <a:gd name="connsiteY2" fmla="*/ 712519 h 2030680"/>
                <a:gd name="connsiteX3" fmla="*/ 629392 w 5343896"/>
                <a:gd name="connsiteY3" fmla="*/ 807522 h 2030680"/>
                <a:gd name="connsiteX4" fmla="*/ 748145 w 5343896"/>
                <a:gd name="connsiteY4" fmla="*/ 843148 h 2030680"/>
                <a:gd name="connsiteX5" fmla="*/ 909233 w 5343896"/>
                <a:gd name="connsiteY5" fmla="*/ 978942 h 2030680"/>
                <a:gd name="connsiteX6" fmla="*/ 1175657 w 5343896"/>
                <a:gd name="connsiteY6" fmla="*/ 1080654 h 2030680"/>
                <a:gd name="connsiteX7" fmla="*/ 1531917 w 5343896"/>
                <a:gd name="connsiteY7" fmla="*/ 1128155 h 2030680"/>
                <a:gd name="connsiteX8" fmla="*/ 1852550 w 5343896"/>
                <a:gd name="connsiteY8" fmla="*/ 1128155 h 2030680"/>
                <a:gd name="connsiteX9" fmla="*/ 2081268 w 5343896"/>
                <a:gd name="connsiteY9" fmla="*/ 1109571 h 2030680"/>
                <a:gd name="connsiteX10" fmla="*/ 2303813 w 5343896"/>
                <a:gd name="connsiteY10" fmla="*/ 1282535 h 2030680"/>
                <a:gd name="connsiteX11" fmla="*/ 2755075 w 5343896"/>
                <a:gd name="connsiteY11" fmla="*/ 1567542 h 2030680"/>
                <a:gd name="connsiteX12" fmla="*/ 3348841 w 5343896"/>
                <a:gd name="connsiteY12" fmla="*/ 1876301 h 2030680"/>
                <a:gd name="connsiteX13" fmla="*/ 3906982 w 5343896"/>
                <a:gd name="connsiteY13" fmla="*/ 2006929 h 2030680"/>
                <a:gd name="connsiteX14" fmla="*/ 4488873 w 5343896"/>
                <a:gd name="connsiteY14" fmla="*/ 2018805 h 2030680"/>
                <a:gd name="connsiteX15" fmla="*/ 5047013 w 5343896"/>
                <a:gd name="connsiteY15" fmla="*/ 1959428 h 2030680"/>
                <a:gd name="connsiteX16" fmla="*/ 5343896 w 5343896"/>
                <a:gd name="connsiteY16" fmla="*/ 1888176 h 2030680"/>
                <a:gd name="connsiteX0" fmla="*/ 0 w 5343896"/>
                <a:gd name="connsiteY0" fmla="*/ 0 h 2030680"/>
                <a:gd name="connsiteX1" fmla="*/ 178130 w 5343896"/>
                <a:gd name="connsiteY1" fmla="*/ 427511 h 2030680"/>
                <a:gd name="connsiteX2" fmla="*/ 391885 w 5343896"/>
                <a:gd name="connsiteY2" fmla="*/ 712519 h 2030680"/>
                <a:gd name="connsiteX3" fmla="*/ 629392 w 5343896"/>
                <a:gd name="connsiteY3" fmla="*/ 807522 h 2030680"/>
                <a:gd name="connsiteX4" fmla="*/ 748145 w 5343896"/>
                <a:gd name="connsiteY4" fmla="*/ 843148 h 2030680"/>
                <a:gd name="connsiteX5" fmla="*/ 909233 w 5343896"/>
                <a:gd name="connsiteY5" fmla="*/ 978942 h 2030680"/>
                <a:gd name="connsiteX6" fmla="*/ 1175657 w 5343896"/>
                <a:gd name="connsiteY6" fmla="*/ 1080654 h 2030680"/>
                <a:gd name="connsiteX7" fmla="*/ 1480256 w 5343896"/>
                <a:gd name="connsiteY7" fmla="*/ 1117823 h 2030680"/>
                <a:gd name="connsiteX8" fmla="*/ 1852550 w 5343896"/>
                <a:gd name="connsiteY8" fmla="*/ 1128155 h 2030680"/>
                <a:gd name="connsiteX9" fmla="*/ 2081268 w 5343896"/>
                <a:gd name="connsiteY9" fmla="*/ 1109571 h 2030680"/>
                <a:gd name="connsiteX10" fmla="*/ 2303813 w 5343896"/>
                <a:gd name="connsiteY10" fmla="*/ 1282535 h 2030680"/>
                <a:gd name="connsiteX11" fmla="*/ 2755075 w 5343896"/>
                <a:gd name="connsiteY11" fmla="*/ 1567542 h 2030680"/>
                <a:gd name="connsiteX12" fmla="*/ 3348841 w 5343896"/>
                <a:gd name="connsiteY12" fmla="*/ 1876301 h 2030680"/>
                <a:gd name="connsiteX13" fmla="*/ 3906982 w 5343896"/>
                <a:gd name="connsiteY13" fmla="*/ 2006929 h 2030680"/>
                <a:gd name="connsiteX14" fmla="*/ 4488873 w 5343896"/>
                <a:gd name="connsiteY14" fmla="*/ 2018805 h 2030680"/>
                <a:gd name="connsiteX15" fmla="*/ 5047013 w 5343896"/>
                <a:gd name="connsiteY15" fmla="*/ 1959428 h 2030680"/>
                <a:gd name="connsiteX16" fmla="*/ 5343896 w 5343896"/>
                <a:gd name="connsiteY16" fmla="*/ 1888176 h 2030680"/>
                <a:gd name="connsiteX0" fmla="*/ 0 w 5343896"/>
                <a:gd name="connsiteY0" fmla="*/ 0 h 2028097"/>
                <a:gd name="connsiteX1" fmla="*/ 178130 w 5343896"/>
                <a:gd name="connsiteY1" fmla="*/ 427511 h 2028097"/>
                <a:gd name="connsiteX2" fmla="*/ 391885 w 5343896"/>
                <a:gd name="connsiteY2" fmla="*/ 712519 h 2028097"/>
                <a:gd name="connsiteX3" fmla="*/ 629392 w 5343896"/>
                <a:gd name="connsiteY3" fmla="*/ 807522 h 2028097"/>
                <a:gd name="connsiteX4" fmla="*/ 748145 w 5343896"/>
                <a:gd name="connsiteY4" fmla="*/ 843148 h 2028097"/>
                <a:gd name="connsiteX5" fmla="*/ 909233 w 5343896"/>
                <a:gd name="connsiteY5" fmla="*/ 978942 h 2028097"/>
                <a:gd name="connsiteX6" fmla="*/ 1175657 w 5343896"/>
                <a:gd name="connsiteY6" fmla="*/ 1080654 h 2028097"/>
                <a:gd name="connsiteX7" fmla="*/ 1480256 w 5343896"/>
                <a:gd name="connsiteY7" fmla="*/ 1117823 h 2028097"/>
                <a:gd name="connsiteX8" fmla="*/ 1852550 w 5343896"/>
                <a:gd name="connsiteY8" fmla="*/ 1128155 h 2028097"/>
                <a:gd name="connsiteX9" fmla="*/ 2081268 w 5343896"/>
                <a:gd name="connsiteY9" fmla="*/ 1109571 h 2028097"/>
                <a:gd name="connsiteX10" fmla="*/ 2303813 w 5343896"/>
                <a:gd name="connsiteY10" fmla="*/ 1282535 h 2028097"/>
                <a:gd name="connsiteX11" fmla="*/ 2755075 w 5343896"/>
                <a:gd name="connsiteY11" fmla="*/ 1567542 h 2028097"/>
                <a:gd name="connsiteX12" fmla="*/ 3348841 w 5343896"/>
                <a:gd name="connsiteY12" fmla="*/ 1876301 h 2028097"/>
                <a:gd name="connsiteX13" fmla="*/ 3906982 w 5343896"/>
                <a:gd name="connsiteY13" fmla="*/ 2006929 h 2028097"/>
                <a:gd name="connsiteX14" fmla="*/ 4504372 w 5343896"/>
                <a:gd name="connsiteY14" fmla="*/ 2003307 h 2028097"/>
                <a:gd name="connsiteX15" fmla="*/ 5047013 w 5343896"/>
                <a:gd name="connsiteY15" fmla="*/ 1959428 h 2028097"/>
                <a:gd name="connsiteX16" fmla="*/ 5343896 w 5343896"/>
                <a:gd name="connsiteY16" fmla="*/ 1888176 h 2028097"/>
                <a:gd name="connsiteX0" fmla="*/ 0 w 5343896"/>
                <a:gd name="connsiteY0" fmla="*/ 0 h 2028097"/>
                <a:gd name="connsiteX1" fmla="*/ 178130 w 5343896"/>
                <a:gd name="connsiteY1" fmla="*/ 427511 h 2028097"/>
                <a:gd name="connsiteX2" fmla="*/ 391885 w 5343896"/>
                <a:gd name="connsiteY2" fmla="*/ 712519 h 2028097"/>
                <a:gd name="connsiteX3" fmla="*/ 629392 w 5343896"/>
                <a:gd name="connsiteY3" fmla="*/ 807522 h 2028097"/>
                <a:gd name="connsiteX4" fmla="*/ 748145 w 5343896"/>
                <a:gd name="connsiteY4" fmla="*/ 843148 h 2028097"/>
                <a:gd name="connsiteX5" fmla="*/ 909233 w 5343896"/>
                <a:gd name="connsiteY5" fmla="*/ 978942 h 2028097"/>
                <a:gd name="connsiteX6" fmla="*/ 1175657 w 5343896"/>
                <a:gd name="connsiteY6" fmla="*/ 1080654 h 2028097"/>
                <a:gd name="connsiteX7" fmla="*/ 1480256 w 5343896"/>
                <a:gd name="connsiteY7" fmla="*/ 1117823 h 2028097"/>
                <a:gd name="connsiteX8" fmla="*/ 1852550 w 5343896"/>
                <a:gd name="connsiteY8" fmla="*/ 1128155 h 2028097"/>
                <a:gd name="connsiteX9" fmla="*/ 2081268 w 5343896"/>
                <a:gd name="connsiteY9" fmla="*/ 1109571 h 2028097"/>
                <a:gd name="connsiteX10" fmla="*/ 2303813 w 5343896"/>
                <a:gd name="connsiteY10" fmla="*/ 1282535 h 2028097"/>
                <a:gd name="connsiteX11" fmla="*/ 2755075 w 5343896"/>
                <a:gd name="connsiteY11" fmla="*/ 1567542 h 2028097"/>
                <a:gd name="connsiteX12" fmla="*/ 3348841 w 5343896"/>
                <a:gd name="connsiteY12" fmla="*/ 1876301 h 2028097"/>
                <a:gd name="connsiteX13" fmla="*/ 3906982 w 5343896"/>
                <a:gd name="connsiteY13" fmla="*/ 2006929 h 2028097"/>
                <a:gd name="connsiteX14" fmla="*/ 4504372 w 5343896"/>
                <a:gd name="connsiteY14" fmla="*/ 2003307 h 2028097"/>
                <a:gd name="connsiteX15" fmla="*/ 5062512 w 5343896"/>
                <a:gd name="connsiteY15" fmla="*/ 1918099 h 2028097"/>
                <a:gd name="connsiteX16" fmla="*/ 5343896 w 5343896"/>
                <a:gd name="connsiteY16" fmla="*/ 1888176 h 2028097"/>
                <a:gd name="connsiteX0" fmla="*/ 0 w 5343896"/>
                <a:gd name="connsiteY0" fmla="*/ 0 h 2014668"/>
                <a:gd name="connsiteX1" fmla="*/ 178130 w 5343896"/>
                <a:gd name="connsiteY1" fmla="*/ 427511 h 2014668"/>
                <a:gd name="connsiteX2" fmla="*/ 391885 w 5343896"/>
                <a:gd name="connsiteY2" fmla="*/ 712519 h 2014668"/>
                <a:gd name="connsiteX3" fmla="*/ 629392 w 5343896"/>
                <a:gd name="connsiteY3" fmla="*/ 807522 h 2014668"/>
                <a:gd name="connsiteX4" fmla="*/ 748145 w 5343896"/>
                <a:gd name="connsiteY4" fmla="*/ 843148 h 2014668"/>
                <a:gd name="connsiteX5" fmla="*/ 909233 w 5343896"/>
                <a:gd name="connsiteY5" fmla="*/ 978942 h 2014668"/>
                <a:gd name="connsiteX6" fmla="*/ 1175657 w 5343896"/>
                <a:gd name="connsiteY6" fmla="*/ 1080654 h 2014668"/>
                <a:gd name="connsiteX7" fmla="*/ 1480256 w 5343896"/>
                <a:gd name="connsiteY7" fmla="*/ 1117823 h 2014668"/>
                <a:gd name="connsiteX8" fmla="*/ 1852550 w 5343896"/>
                <a:gd name="connsiteY8" fmla="*/ 1128155 h 2014668"/>
                <a:gd name="connsiteX9" fmla="*/ 2081268 w 5343896"/>
                <a:gd name="connsiteY9" fmla="*/ 1109571 h 2014668"/>
                <a:gd name="connsiteX10" fmla="*/ 2303813 w 5343896"/>
                <a:gd name="connsiteY10" fmla="*/ 1282535 h 2014668"/>
                <a:gd name="connsiteX11" fmla="*/ 2755075 w 5343896"/>
                <a:gd name="connsiteY11" fmla="*/ 1567542 h 2014668"/>
                <a:gd name="connsiteX12" fmla="*/ 3348841 w 5343896"/>
                <a:gd name="connsiteY12" fmla="*/ 1876301 h 2014668"/>
                <a:gd name="connsiteX13" fmla="*/ 3798494 w 5343896"/>
                <a:gd name="connsiteY13" fmla="*/ 1986265 h 2014668"/>
                <a:gd name="connsiteX14" fmla="*/ 4504372 w 5343896"/>
                <a:gd name="connsiteY14" fmla="*/ 2003307 h 2014668"/>
                <a:gd name="connsiteX15" fmla="*/ 5062512 w 5343896"/>
                <a:gd name="connsiteY15" fmla="*/ 1918099 h 2014668"/>
                <a:gd name="connsiteX16" fmla="*/ 5343896 w 5343896"/>
                <a:gd name="connsiteY16" fmla="*/ 1888176 h 2014668"/>
                <a:gd name="connsiteX0" fmla="*/ 0 w 5343896"/>
                <a:gd name="connsiteY0" fmla="*/ 0 h 2022931"/>
                <a:gd name="connsiteX1" fmla="*/ 178130 w 5343896"/>
                <a:gd name="connsiteY1" fmla="*/ 427511 h 2022931"/>
                <a:gd name="connsiteX2" fmla="*/ 391885 w 5343896"/>
                <a:gd name="connsiteY2" fmla="*/ 712519 h 2022931"/>
                <a:gd name="connsiteX3" fmla="*/ 629392 w 5343896"/>
                <a:gd name="connsiteY3" fmla="*/ 807522 h 2022931"/>
                <a:gd name="connsiteX4" fmla="*/ 748145 w 5343896"/>
                <a:gd name="connsiteY4" fmla="*/ 843148 h 2022931"/>
                <a:gd name="connsiteX5" fmla="*/ 909233 w 5343896"/>
                <a:gd name="connsiteY5" fmla="*/ 978942 h 2022931"/>
                <a:gd name="connsiteX6" fmla="*/ 1175657 w 5343896"/>
                <a:gd name="connsiteY6" fmla="*/ 1080654 h 2022931"/>
                <a:gd name="connsiteX7" fmla="*/ 1480256 w 5343896"/>
                <a:gd name="connsiteY7" fmla="*/ 1117823 h 2022931"/>
                <a:gd name="connsiteX8" fmla="*/ 1852550 w 5343896"/>
                <a:gd name="connsiteY8" fmla="*/ 1128155 h 2022931"/>
                <a:gd name="connsiteX9" fmla="*/ 2081268 w 5343896"/>
                <a:gd name="connsiteY9" fmla="*/ 1109571 h 2022931"/>
                <a:gd name="connsiteX10" fmla="*/ 2303813 w 5343896"/>
                <a:gd name="connsiteY10" fmla="*/ 1282535 h 2022931"/>
                <a:gd name="connsiteX11" fmla="*/ 2755075 w 5343896"/>
                <a:gd name="connsiteY11" fmla="*/ 1567542 h 2022931"/>
                <a:gd name="connsiteX12" fmla="*/ 3348841 w 5343896"/>
                <a:gd name="connsiteY12" fmla="*/ 1876301 h 2022931"/>
                <a:gd name="connsiteX13" fmla="*/ 3839823 w 5343896"/>
                <a:gd name="connsiteY13" fmla="*/ 2001763 h 2022931"/>
                <a:gd name="connsiteX14" fmla="*/ 4504372 w 5343896"/>
                <a:gd name="connsiteY14" fmla="*/ 2003307 h 2022931"/>
                <a:gd name="connsiteX15" fmla="*/ 5062512 w 5343896"/>
                <a:gd name="connsiteY15" fmla="*/ 1918099 h 2022931"/>
                <a:gd name="connsiteX16" fmla="*/ 5343896 w 5343896"/>
                <a:gd name="connsiteY16" fmla="*/ 1888176 h 2022931"/>
                <a:gd name="connsiteX0" fmla="*/ 0 w 5343896"/>
                <a:gd name="connsiteY0" fmla="*/ 0 h 2015529"/>
                <a:gd name="connsiteX1" fmla="*/ 178130 w 5343896"/>
                <a:gd name="connsiteY1" fmla="*/ 427511 h 2015529"/>
                <a:gd name="connsiteX2" fmla="*/ 391885 w 5343896"/>
                <a:gd name="connsiteY2" fmla="*/ 712519 h 2015529"/>
                <a:gd name="connsiteX3" fmla="*/ 629392 w 5343896"/>
                <a:gd name="connsiteY3" fmla="*/ 807522 h 2015529"/>
                <a:gd name="connsiteX4" fmla="*/ 748145 w 5343896"/>
                <a:gd name="connsiteY4" fmla="*/ 843148 h 2015529"/>
                <a:gd name="connsiteX5" fmla="*/ 909233 w 5343896"/>
                <a:gd name="connsiteY5" fmla="*/ 978942 h 2015529"/>
                <a:gd name="connsiteX6" fmla="*/ 1175657 w 5343896"/>
                <a:gd name="connsiteY6" fmla="*/ 1080654 h 2015529"/>
                <a:gd name="connsiteX7" fmla="*/ 1480256 w 5343896"/>
                <a:gd name="connsiteY7" fmla="*/ 1117823 h 2015529"/>
                <a:gd name="connsiteX8" fmla="*/ 1852550 w 5343896"/>
                <a:gd name="connsiteY8" fmla="*/ 1128155 h 2015529"/>
                <a:gd name="connsiteX9" fmla="*/ 2081268 w 5343896"/>
                <a:gd name="connsiteY9" fmla="*/ 1109571 h 2015529"/>
                <a:gd name="connsiteX10" fmla="*/ 2303813 w 5343896"/>
                <a:gd name="connsiteY10" fmla="*/ 1282535 h 2015529"/>
                <a:gd name="connsiteX11" fmla="*/ 2755075 w 5343896"/>
                <a:gd name="connsiteY11" fmla="*/ 1567542 h 2015529"/>
                <a:gd name="connsiteX12" fmla="*/ 3348841 w 5343896"/>
                <a:gd name="connsiteY12" fmla="*/ 1876301 h 2015529"/>
                <a:gd name="connsiteX13" fmla="*/ 3839823 w 5343896"/>
                <a:gd name="connsiteY13" fmla="*/ 1991431 h 2015529"/>
                <a:gd name="connsiteX14" fmla="*/ 4504372 w 5343896"/>
                <a:gd name="connsiteY14" fmla="*/ 2003307 h 2015529"/>
                <a:gd name="connsiteX15" fmla="*/ 5062512 w 5343896"/>
                <a:gd name="connsiteY15" fmla="*/ 1918099 h 2015529"/>
                <a:gd name="connsiteX16" fmla="*/ 5343896 w 5343896"/>
                <a:gd name="connsiteY16" fmla="*/ 1888176 h 2015529"/>
                <a:gd name="connsiteX0" fmla="*/ 0 w 5343896"/>
                <a:gd name="connsiteY0" fmla="*/ 0 h 2017765"/>
                <a:gd name="connsiteX1" fmla="*/ 178130 w 5343896"/>
                <a:gd name="connsiteY1" fmla="*/ 427511 h 2017765"/>
                <a:gd name="connsiteX2" fmla="*/ 391885 w 5343896"/>
                <a:gd name="connsiteY2" fmla="*/ 712519 h 2017765"/>
                <a:gd name="connsiteX3" fmla="*/ 629392 w 5343896"/>
                <a:gd name="connsiteY3" fmla="*/ 807522 h 2017765"/>
                <a:gd name="connsiteX4" fmla="*/ 748145 w 5343896"/>
                <a:gd name="connsiteY4" fmla="*/ 843148 h 2017765"/>
                <a:gd name="connsiteX5" fmla="*/ 909233 w 5343896"/>
                <a:gd name="connsiteY5" fmla="*/ 978942 h 2017765"/>
                <a:gd name="connsiteX6" fmla="*/ 1175657 w 5343896"/>
                <a:gd name="connsiteY6" fmla="*/ 1080654 h 2017765"/>
                <a:gd name="connsiteX7" fmla="*/ 1480256 w 5343896"/>
                <a:gd name="connsiteY7" fmla="*/ 1117823 h 2017765"/>
                <a:gd name="connsiteX8" fmla="*/ 1852550 w 5343896"/>
                <a:gd name="connsiteY8" fmla="*/ 1128155 h 2017765"/>
                <a:gd name="connsiteX9" fmla="*/ 2081268 w 5343896"/>
                <a:gd name="connsiteY9" fmla="*/ 1109571 h 2017765"/>
                <a:gd name="connsiteX10" fmla="*/ 2303813 w 5343896"/>
                <a:gd name="connsiteY10" fmla="*/ 1282535 h 2017765"/>
                <a:gd name="connsiteX11" fmla="*/ 2755075 w 5343896"/>
                <a:gd name="connsiteY11" fmla="*/ 1567542 h 2017765"/>
                <a:gd name="connsiteX12" fmla="*/ 3348841 w 5343896"/>
                <a:gd name="connsiteY12" fmla="*/ 1876301 h 2017765"/>
                <a:gd name="connsiteX13" fmla="*/ 3860487 w 5343896"/>
                <a:gd name="connsiteY13" fmla="*/ 1996597 h 2017765"/>
                <a:gd name="connsiteX14" fmla="*/ 4504372 w 5343896"/>
                <a:gd name="connsiteY14" fmla="*/ 2003307 h 2017765"/>
                <a:gd name="connsiteX15" fmla="*/ 5062512 w 5343896"/>
                <a:gd name="connsiteY15" fmla="*/ 1918099 h 2017765"/>
                <a:gd name="connsiteX16" fmla="*/ 5343896 w 5343896"/>
                <a:gd name="connsiteY16" fmla="*/ 1888176 h 2017765"/>
                <a:gd name="connsiteX0" fmla="*/ 0 w 5343896"/>
                <a:gd name="connsiteY0" fmla="*/ 0 h 2017765"/>
                <a:gd name="connsiteX1" fmla="*/ 178130 w 5343896"/>
                <a:gd name="connsiteY1" fmla="*/ 427511 h 2017765"/>
                <a:gd name="connsiteX2" fmla="*/ 391885 w 5343896"/>
                <a:gd name="connsiteY2" fmla="*/ 712519 h 2017765"/>
                <a:gd name="connsiteX3" fmla="*/ 629392 w 5343896"/>
                <a:gd name="connsiteY3" fmla="*/ 807522 h 2017765"/>
                <a:gd name="connsiteX4" fmla="*/ 748145 w 5343896"/>
                <a:gd name="connsiteY4" fmla="*/ 843148 h 2017765"/>
                <a:gd name="connsiteX5" fmla="*/ 909233 w 5343896"/>
                <a:gd name="connsiteY5" fmla="*/ 978942 h 2017765"/>
                <a:gd name="connsiteX6" fmla="*/ 1175657 w 5343896"/>
                <a:gd name="connsiteY6" fmla="*/ 1080654 h 2017765"/>
                <a:gd name="connsiteX7" fmla="*/ 1480256 w 5343896"/>
                <a:gd name="connsiteY7" fmla="*/ 1117823 h 2017765"/>
                <a:gd name="connsiteX8" fmla="*/ 1852550 w 5343896"/>
                <a:gd name="connsiteY8" fmla="*/ 1128155 h 2017765"/>
                <a:gd name="connsiteX9" fmla="*/ 2081268 w 5343896"/>
                <a:gd name="connsiteY9" fmla="*/ 1109571 h 2017765"/>
                <a:gd name="connsiteX10" fmla="*/ 2303813 w 5343896"/>
                <a:gd name="connsiteY10" fmla="*/ 1282535 h 2017765"/>
                <a:gd name="connsiteX11" fmla="*/ 2755075 w 5343896"/>
                <a:gd name="connsiteY11" fmla="*/ 1567542 h 2017765"/>
                <a:gd name="connsiteX12" fmla="*/ 3348841 w 5343896"/>
                <a:gd name="connsiteY12" fmla="*/ 1876301 h 2017765"/>
                <a:gd name="connsiteX13" fmla="*/ 3860487 w 5343896"/>
                <a:gd name="connsiteY13" fmla="*/ 1996597 h 2017765"/>
                <a:gd name="connsiteX14" fmla="*/ 4504372 w 5343896"/>
                <a:gd name="connsiteY14" fmla="*/ 2003307 h 2017765"/>
                <a:gd name="connsiteX15" fmla="*/ 5047013 w 5343896"/>
                <a:gd name="connsiteY15" fmla="*/ 1943930 h 2017765"/>
                <a:gd name="connsiteX16" fmla="*/ 5343896 w 5343896"/>
                <a:gd name="connsiteY16" fmla="*/ 1888176 h 2017765"/>
                <a:gd name="connsiteX0" fmla="*/ 0 w 5354228"/>
                <a:gd name="connsiteY0" fmla="*/ 0 h 2017765"/>
                <a:gd name="connsiteX1" fmla="*/ 178130 w 5354228"/>
                <a:gd name="connsiteY1" fmla="*/ 427511 h 2017765"/>
                <a:gd name="connsiteX2" fmla="*/ 391885 w 5354228"/>
                <a:gd name="connsiteY2" fmla="*/ 712519 h 2017765"/>
                <a:gd name="connsiteX3" fmla="*/ 629392 w 5354228"/>
                <a:gd name="connsiteY3" fmla="*/ 807522 h 2017765"/>
                <a:gd name="connsiteX4" fmla="*/ 748145 w 5354228"/>
                <a:gd name="connsiteY4" fmla="*/ 843148 h 2017765"/>
                <a:gd name="connsiteX5" fmla="*/ 909233 w 5354228"/>
                <a:gd name="connsiteY5" fmla="*/ 978942 h 2017765"/>
                <a:gd name="connsiteX6" fmla="*/ 1175657 w 5354228"/>
                <a:gd name="connsiteY6" fmla="*/ 1080654 h 2017765"/>
                <a:gd name="connsiteX7" fmla="*/ 1480256 w 5354228"/>
                <a:gd name="connsiteY7" fmla="*/ 1117823 h 2017765"/>
                <a:gd name="connsiteX8" fmla="*/ 1852550 w 5354228"/>
                <a:gd name="connsiteY8" fmla="*/ 1128155 h 2017765"/>
                <a:gd name="connsiteX9" fmla="*/ 2081268 w 5354228"/>
                <a:gd name="connsiteY9" fmla="*/ 1109571 h 2017765"/>
                <a:gd name="connsiteX10" fmla="*/ 2303813 w 5354228"/>
                <a:gd name="connsiteY10" fmla="*/ 1282535 h 2017765"/>
                <a:gd name="connsiteX11" fmla="*/ 2755075 w 5354228"/>
                <a:gd name="connsiteY11" fmla="*/ 1567542 h 2017765"/>
                <a:gd name="connsiteX12" fmla="*/ 3348841 w 5354228"/>
                <a:gd name="connsiteY12" fmla="*/ 1876301 h 2017765"/>
                <a:gd name="connsiteX13" fmla="*/ 3860487 w 5354228"/>
                <a:gd name="connsiteY13" fmla="*/ 1996597 h 2017765"/>
                <a:gd name="connsiteX14" fmla="*/ 4504372 w 5354228"/>
                <a:gd name="connsiteY14" fmla="*/ 2003307 h 2017765"/>
                <a:gd name="connsiteX15" fmla="*/ 5047013 w 5354228"/>
                <a:gd name="connsiteY15" fmla="*/ 1943930 h 2017765"/>
                <a:gd name="connsiteX16" fmla="*/ 5354228 w 5354228"/>
                <a:gd name="connsiteY16" fmla="*/ 1898508 h 2017765"/>
                <a:gd name="connsiteX0" fmla="*/ 0 w 5354228"/>
                <a:gd name="connsiteY0" fmla="*/ 0 h 2017765"/>
                <a:gd name="connsiteX1" fmla="*/ 178130 w 5354228"/>
                <a:gd name="connsiteY1" fmla="*/ 427511 h 2017765"/>
                <a:gd name="connsiteX2" fmla="*/ 391885 w 5354228"/>
                <a:gd name="connsiteY2" fmla="*/ 712519 h 2017765"/>
                <a:gd name="connsiteX3" fmla="*/ 629392 w 5354228"/>
                <a:gd name="connsiteY3" fmla="*/ 807522 h 2017765"/>
                <a:gd name="connsiteX4" fmla="*/ 748145 w 5354228"/>
                <a:gd name="connsiteY4" fmla="*/ 843148 h 2017765"/>
                <a:gd name="connsiteX5" fmla="*/ 909233 w 5354228"/>
                <a:gd name="connsiteY5" fmla="*/ 978942 h 2017765"/>
                <a:gd name="connsiteX6" fmla="*/ 1175657 w 5354228"/>
                <a:gd name="connsiteY6" fmla="*/ 1080654 h 2017765"/>
                <a:gd name="connsiteX7" fmla="*/ 1480256 w 5354228"/>
                <a:gd name="connsiteY7" fmla="*/ 1117823 h 2017765"/>
                <a:gd name="connsiteX8" fmla="*/ 1852550 w 5354228"/>
                <a:gd name="connsiteY8" fmla="*/ 1128155 h 2017765"/>
                <a:gd name="connsiteX9" fmla="*/ 2081268 w 5354228"/>
                <a:gd name="connsiteY9" fmla="*/ 1109571 h 2017765"/>
                <a:gd name="connsiteX10" fmla="*/ 2303813 w 5354228"/>
                <a:gd name="connsiteY10" fmla="*/ 1282535 h 2017765"/>
                <a:gd name="connsiteX11" fmla="*/ 2755075 w 5354228"/>
                <a:gd name="connsiteY11" fmla="*/ 1567542 h 2017765"/>
                <a:gd name="connsiteX12" fmla="*/ 3348841 w 5354228"/>
                <a:gd name="connsiteY12" fmla="*/ 1876301 h 2017765"/>
                <a:gd name="connsiteX13" fmla="*/ 3860487 w 5354228"/>
                <a:gd name="connsiteY13" fmla="*/ 1996597 h 2017765"/>
                <a:gd name="connsiteX14" fmla="*/ 4504372 w 5354228"/>
                <a:gd name="connsiteY14" fmla="*/ 2003307 h 2017765"/>
                <a:gd name="connsiteX15" fmla="*/ 5047013 w 5354228"/>
                <a:gd name="connsiteY15" fmla="*/ 1943930 h 2017765"/>
                <a:gd name="connsiteX16" fmla="*/ 5354228 w 5354228"/>
                <a:gd name="connsiteY16" fmla="*/ 1898508 h 2017765"/>
                <a:gd name="connsiteX0" fmla="*/ 3646 w 5357874"/>
                <a:gd name="connsiteY0" fmla="*/ 89585 h 2107350"/>
                <a:gd name="connsiteX1" fmla="*/ 29688 w 5357874"/>
                <a:gd name="connsiteY1" fmla="*/ 71252 h 2107350"/>
                <a:gd name="connsiteX2" fmla="*/ 181776 w 5357874"/>
                <a:gd name="connsiteY2" fmla="*/ 517096 h 2107350"/>
                <a:gd name="connsiteX3" fmla="*/ 395531 w 5357874"/>
                <a:gd name="connsiteY3" fmla="*/ 802104 h 2107350"/>
                <a:gd name="connsiteX4" fmla="*/ 633038 w 5357874"/>
                <a:gd name="connsiteY4" fmla="*/ 897107 h 2107350"/>
                <a:gd name="connsiteX5" fmla="*/ 751791 w 5357874"/>
                <a:gd name="connsiteY5" fmla="*/ 932733 h 2107350"/>
                <a:gd name="connsiteX6" fmla="*/ 912879 w 5357874"/>
                <a:gd name="connsiteY6" fmla="*/ 1068527 h 2107350"/>
                <a:gd name="connsiteX7" fmla="*/ 1179303 w 5357874"/>
                <a:gd name="connsiteY7" fmla="*/ 1170239 h 2107350"/>
                <a:gd name="connsiteX8" fmla="*/ 1483902 w 5357874"/>
                <a:gd name="connsiteY8" fmla="*/ 1207408 h 2107350"/>
                <a:gd name="connsiteX9" fmla="*/ 1856196 w 5357874"/>
                <a:gd name="connsiteY9" fmla="*/ 1217740 h 2107350"/>
                <a:gd name="connsiteX10" fmla="*/ 2084914 w 5357874"/>
                <a:gd name="connsiteY10" fmla="*/ 1199156 h 2107350"/>
                <a:gd name="connsiteX11" fmla="*/ 2307459 w 5357874"/>
                <a:gd name="connsiteY11" fmla="*/ 1372120 h 2107350"/>
                <a:gd name="connsiteX12" fmla="*/ 2758721 w 5357874"/>
                <a:gd name="connsiteY12" fmla="*/ 1657127 h 2107350"/>
                <a:gd name="connsiteX13" fmla="*/ 3352487 w 5357874"/>
                <a:gd name="connsiteY13" fmla="*/ 1965886 h 2107350"/>
                <a:gd name="connsiteX14" fmla="*/ 3864133 w 5357874"/>
                <a:gd name="connsiteY14" fmla="*/ 2086182 h 2107350"/>
                <a:gd name="connsiteX15" fmla="*/ 4508018 w 5357874"/>
                <a:gd name="connsiteY15" fmla="*/ 2092892 h 2107350"/>
                <a:gd name="connsiteX16" fmla="*/ 5050659 w 5357874"/>
                <a:gd name="connsiteY16" fmla="*/ 2033515 h 2107350"/>
                <a:gd name="connsiteX17" fmla="*/ 5357874 w 5357874"/>
                <a:gd name="connsiteY17" fmla="*/ 1988093 h 2107350"/>
                <a:gd name="connsiteX0" fmla="*/ 15879 w 5355428"/>
                <a:gd name="connsiteY0" fmla="*/ 3055 h 2451335"/>
                <a:gd name="connsiteX1" fmla="*/ 27242 w 5355428"/>
                <a:gd name="connsiteY1" fmla="*/ 415237 h 2451335"/>
                <a:gd name="connsiteX2" fmla="*/ 179330 w 5355428"/>
                <a:gd name="connsiteY2" fmla="*/ 861081 h 2451335"/>
                <a:gd name="connsiteX3" fmla="*/ 393085 w 5355428"/>
                <a:gd name="connsiteY3" fmla="*/ 1146089 h 2451335"/>
                <a:gd name="connsiteX4" fmla="*/ 630592 w 5355428"/>
                <a:gd name="connsiteY4" fmla="*/ 1241092 h 2451335"/>
                <a:gd name="connsiteX5" fmla="*/ 749345 w 5355428"/>
                <a:gd name="connsiteY5" fmla="*/ 1276718 h 2451335"/>
                <a:gd name="connsiteX6" fmla="*/ 910433 w 5355428"/>
                <a:gd name="connsiteY6" fmla="*/ 1412512 h 2451335"/>
                <a:gd name="connsiteX7" fmla="*/ 1176857 w 5355428"/>
                <a:gd name="connsiteY7" fmla="*/ 1514224 h 2451335"/>
                <a:gd name="connsiteX8" fmla="*/ 1481456 w 5355428"/>
                <a:gd name="connsiteY8" fmla="*/ 1551393 h 2451335"/>
                <a:gd name="connsiteX9" fmla="*/ 1853750 w 5355428"/>
                <a:gd name="connsiteY9" fmla="*/ 1561725 h 2451335"/>
                <a:gd name="connsiteX10" fmla="*/ 2082468 w 5355428"/>
                <a:gd name="connsiteY10" fmla="*/ 1543141 h 2451335"/>
                <a:gd name="connsiteX11" fmla="*/ 2305013 w 5355428"/>
                <a:gd name="connsiteY11" fmla="*/ 1716105 h 2451335"/>
                <a:gd name="connsiteX12" fmla="*/ 2756275 w 5355428"/>
                <a:gd name="connsiteY12" fmla="*/ 2001112 h 2451335"/>
                <a:gd name="connsiteX13" fmla="*/ 3350041 w 5355428"/>
                <a:gd name="connsiteY13" fmla="*/ 2309871 h 2451335"/>
                <a:gd name="connsiteX14" fmla="*/ 3861687 w 5355428"/>
                <a:gd name="connsiteY14" fmla="*/ 2430167 h 2451335"/>
                <a:gd name="connsiteX15" fmla="*/ 4505572 w 5355428"/>
                <a:gd name="connsiteY15" fmla="*/ 2436877 h 2451335"/>
                <a:gd name="connsiteX16" fmla="*/ 5048213 w 5355428"/>
                <a:gd name="connsiteY16" fmla="*/ 2377500 h 2451335"/>
                <a:gd name="connsiteX17" fmla="*/ 5355428 w 5355428"/>
                <a:gd name="connsiteY17" fmla="*/ 2332078 h 2451335"/>
                <a:gd name="connsiteX0" fmla="*/ 27242 w 5366791"/>
                <a:gd name="connsiteY0" fmla="*/ 3055 h 2451335"/>
                <a:gd name="connsiteX1" fmla="*/ 27242 w 5366791"/>
                <a:gd name="connsiteY1" fmla="*/ 450817 h 2451335"/>
                <a:gd name="connsiteX2" fmla="*/ 190693 w 5366791"/>
                <a:gd name="connsiteY2" fmla="*/ 861081 h 2451335"/>
                <a:gd name="connsiteX3" fmla="*/ 404448 w 5366791"/>
                <a:gd name="connsiteY3" fmla="*/ 1146089 h 2451335"/>
                <a:gd name="connsiteX4" fmla="*/ 641955 w 5366791"/>
                <a:gd name="connsiteY4" fmla="*/ 1241092 h 2451335"/>
                <a:gd name="connsiteX5" fmla="*/ 760708 w 5366791"/>
                <a:gd name="connsiteY5" fmla="*/ 1276718 h 2451335"/>
                <a:gd name="connsiteX6" fmla="*/ 921796 w 5366791"/>
                <a:gd name="connsiteY6" fmla="*/ 1412512 h 2451335"/>
                <a:gd name="connsiteX7" fmla="*/ 1188220 w 5366791"/>
                <a:gd name="connsiteY7" fmla="*/ 1514224 h 2451335"/>
                <a:gd name="connsiteX8" fmla="*/ 1492819 w 5366791"/>
                <a:gd name="connsiteY8" fmla="*/ 1551393 h 2451335"/>
                <a:gd name="connsiteX9" fmla="*/ 1865113 w 5366791"/>
                <a:gd name="connsiteY9" fmla="*/ 1561725 h 2451335"/>
                <a:gd name="connsiteX10" fmla="*/ 2093831 w 5366791"/>
                <a:gd name="connsiteY10" fmla="*/ 1543141 h 2451335"/>
                <a:gd name="connsiteX11" fmla="*/ 2316376 w 5366791"/>
                <a:gd name="connsiteY11" fmla="*/ 1716105 h 2451335"/>
                <a:gd name="connsiteX12" fmla="*/ 2767638 w 5366791"/>
                <a:gd name="connsiteY12" fmla="*/ 2001112 h 2451335"/>
                <a:gd name="connsiteX13" fmla="*/ 3361404 w 5366791"/>
                <a:gd name="connsiteY13" fmla="*/ 2309871 h 2451335"/>
                <a:gd name="connsiteX14" fmla="*/ 3873050 w 5366791"/>
                <a:gd name="connsiteY14" fmla="*/ 2430167 h 2451335"/>
                <a:gd name="connsiteX15" fmla="*/ 4516935 w 5366791"/>
                <a:gd name="connsiteY15" fmla="*/ 2436877 h 2451335"/>
                <a:gd name="connsiteX16" fmla="*/ 5059576 w 5366791"/>
                <a:gd name="connsiteY16" fmla="*/ 2377500 h 2451335"/>
                <a:gd name="connsiteX17" fmla="*/ 5366791 w 5366791"/>
                <a:gd name="connsiteY17" fmla="*/ 2332078 h 2451335"/>
                <a:gd name="connsiteX0" fmla="*/ 27242 w 5366791"/>
                <a:gd name="connsiteY0" fmla="*/ 3055 h 2451335"/>
                <a:gd name="connsiteX1" fmla="*/ 27242 w 5366791"/>
                <a:gd name="connsiteY1" fmla="*/ 450817 h 2451335"/>
                <a:gd name="connsiteX2" fmla="*/ 190693 w 5366791"/>
                <a:gd name="connsiteY2" fmla="*/ 861081 h 2451335"/>
                <a:gd name="connsiteX3" fmla="*/ 404448 w 5366791"/>
                <a:gd name="connsiteY3" fmla="*/ 1146089 h 2451335"/>
                <a:gd name="connsiteX4" fmla="*/ 641955 w 5366791"/>
                <a:gd name="connsiteY4" fmla="*/ 1241092 h 2451335"/>
                <a:gd name="connsiteX5" fmla="*/ 760708 w 5366791"/>
                <a:gd name="connsiteY5" fmla="*/ 1276718 h 2451335"/>
                <a:gd name="connsiteX6" fmla="*/ 921796 w 5366791"/>
                <a:gd name="connsiteY6" fmla="*/ 1412512 h 2451335"/>
                <a:gd name="connsiteX7" fmla="*/ 1188220 w 5366791"/>
                <a:gd name="connsiteY7" fmla="*/ 1514224 h 2451335"/>
                <a:gd name="connsiteX8" fmla="*/ 1492819 w 5366791"/>
                <a:gd name="connsiteY8" fmla="*/ 1551393 h 2451335"/>
                <a:gd name="connsiteX9" fmla="*/ 1865113 w 5366791"/>
                <a:gd name="connsiteY9" fmla="*/ 1561725 h 2451335"/>
                <a:gd name="connsiteX10" fmla="*/ 2093831 w 5366791"/>
                <a:gd name="connsiteY10" fmla="*/ 1543141 h 2451335"/>
                <a:gd name="connsiteX11" fmla="*/ 2316376 w 5366791"/>
                <a:gd name="connsiteY11" fmla="*/ 1716105 h 2451335"/>
                <a:gd name="connsiteX12" fmla="*/ 2767638 w 5366791"/>
                <a:gd name="connsiteY12" fmla="*/ 2001112 h 2451335"/>
                <a:gd name="connsiteX13" fmla="*/ 3361404 w 5366791"/>
                <a:gd name="connsiteY13" fmla="*/ 2309871 h 2451335"/>
                <a:gd name="connsiteX14" fmla="*/ 3873050 w 5366791"/>
                <a:gd name="connsiteY14" fmla="*/ 2430167 h 2451335"/>
                <a:gd name="connsiteX15" fmla="*/ 4516935 w 5366791"/>
                <a:gd name="connsiteY15" fmla="*/ 2436877 h 2451335"/>
                <a:gd name="connsiteX16" fmla="*/ 5059576 w 5366791"/>
                <a:gd name="connsiteY16" fmla="*/ 2377500 h 2451335"/>
                <a:gd name="connsiteX17" fmla="*/ 5366791 w 5366791"/>
                <a:gd name="connsiteY17" fmla="*/ 2332078 h 2451335"/>
                <a:gd name="connsiteX0" fmla="*/ 27242 w 5366791"/>
                <a:gd name="connsiteY0" fmla="*/ 3055 h 2451335"/>
                <a:gd name="connsiteX1" fmla="*/ 27242 w 5366791"/>
                <a:gd name="connsiteY1" fmla="*/ 450817 h 2451335"/>
                <a:gd name="connsiteX2" fmla="*/ 190693 w 5366791"/>
                <a:gd name="connsiteY2" fmla="*/ 861081 h 2451335"/>
                <a:gd name="connsiteX3" fmla="*/ 404448 w 5366791"/>
                <a:gd name="connsiteY3" fmla="*/ 1146089 h 2451335"/>
                <a:gd name="connsiteX4" fmla="*/ 641955 w 5366791"/>
                <a:gd name="connsiteY4" fmla="*/ 1241092 h 2451335"/>
                <a:gd name="connsiteX5" fmla="*/ 760708 w 5366791"/>
                <a:gd name="connsiteY5" fmla="*/ 1276718 h 2451335"/>
                <a:gd name="connsiteX6" fmla="*/ 921796 w 5366791"/>
                <a:gd name="connsiteY6" fmla="*/ 1412512 h 2451335"/>
                <a:gd name="connsiteX7" fmla="*/ 1188220 w 5366791"/>
                <a:gd name="connsiteY7" fmla="*/ 1514224 h 2451335"/>
                <a:gd name="connsiteX8" fmla="*/ 1492819 w 5366791"/>
                <a:gd name="connsiteY8" fmla="*/ 1551393 h 2451335"/>
                <a:gd name="connsiteX9" fmla="*/ 1865113 w 5366791"/>
                <a:gd name="connsiteY9" fmla="*/ 1561725 h 2451335"/>
                <a:gd name="connsiteX10" fmla="*/ 2093831 w 5366791"/>
                <a:gd name="connsiteY10" fmla="*/ 1543141 h 2451335"/>
                <a:gd name="connsiteX11" fmla="*/ 2316376 w 5366791"/>
                <a:gd name="connsiteY11" fmla="*/ 1716105 h 2451335"/>
                <a:gd name="connsiteX12" fmla="*/ 2767638 w 5366791"/>
                <a:gd name="connsiteY12" fmla="*/ 2001112 h 2451335"/>
                <a:gd name="connsiteX13" fmla="*/ 3361404 w 5366791"/>
                <a:gd name="connsiteY13" fmla="*/ 2309871 h 2451335"/>
                <a:gd name="connsiteX14" fmla="*/ 3873050 w 5366791"/>
                <a:gd name="connsiteY14" fmla="*/ 2430167 h 2451335"/>
                <a:gd name="connsiteX15" fmla="*/ 4516935 w 5366791"/>
                <a:gd name="connsiteY15" fmla="*/ 2436877 h 2451335"/>
                <a:gd name="connsiteX16" fmla="*/ 5059576 w 5366791"/>
                <a:gd name="connsiteY16" fmla="*/ 2377500 h 2451335"/>
                <a:gd name="connsiteX17" fmla="*/ 5366791 w 5366791"/>
                <a:gd name="connsiteY17" fmla="*/ 2332078 h 2451335"/>
                <a:gd name="connsiteX0" fmla="*/ 27242 w 5366791"/>
                <a:gd name="connsiteY0" fmla="*/ 3055 h 2451335"/>
                <a:gd name="connsiteX1" fmla="*/ 27242 w 5366791"/>
                <a:gd name="connsiteY1" fmla="*/ 450817 h 2451335"/>
                <a:gd name="connsiteX2" fmla="*/ 190693 w 5366791"/>
                <a:gd name="connsiteY2" fmla="*/ 861081 h 2451335"/>
                <a:gd name="connsiteX3" fmla="*/ 404448 w 5366791"/>
                <a:gd name="connsiteY3" fmla="*/ 1146089 h 2451335"/>
                <a:gd name="connsiteX4" fmla="*/ 641955 w 5366791"/>
                <a:gd name="connsiteY4" fmla="*/ 1241092 h 2451335"/>
                <a:gd name="connsiteX5" fmla="*/ 760708 w 5366791"/>
                <a:gd name="connsiteY5" fmla="*/ 1276718 h 2451335"/>
                <a:gd name="connsiteX6" fmla="*/ 921796 w 5366791"/>
                <a:gd name="connsiteY6" fmla="*/ 1412512 h 2451335"/>
                <a:gd name="connsiteX7" fmla="*/ 1188220 w 5366791"/>
                <a:gd name="connsiteY7" fmla="*/ 1514224 h 2451335"/>
                <a:gd name="connsiteX8" fmla="*/ 1492819 w 5366791"/>
                <a:gd name="connsiteY8" fmla="*/ 1551393 h 2451335"/>
                <a:gd name="connsiteX9" fmla="*/ 1865113 w 5366791"/>
                <a:gd name="connsiteY9" fmla="*/ 1561725 h 2451335"/>
                <a:gd name="connsiteX10" fmla="*/ 2093831 w 5366791"/>
                <a:gd name="connsiteY10" fmla="*/ 1543141 h 2451335"/>
                <a:gd name="connsiteX11" fmla="*/ 2316376 w 5366791"/>
                <a:gd name="connsiteY11" fmla="*/ 1716105 h 2451335"/>
                <a:gd name="connsiteX12" fmla="*/ 2767638 w 5366791"/>
                <a:gd name="connsiteY12" fmla="*/ 2001112 h 2451335"/>
                <a:gd name="connsiteX13" fmla="*/ 3361404 w 5366791"/>
                <a:gd name="connsiteY13" fmla="*/ 2309871 h 2451335"/>
                <a:gd name="connsiteX14" fmla="*/ 3873050 w 5366791"/>
                <a:gd name="connsiteY14" fmla="*/ 2430167 h 2451335"/>
                <a:gd name="connsiteX15" fmla="*/ 4516935 w 5366791"/>
                <a:gd name="connsiteY15" fmla="*/ 2436877 h 2451335"/>
                <a:gd name="connsiteX16" fmla="*/ 5059576 w 5366791"/>
                <a:gd name="connsiteY16" fmla="*/ 2377500 h 2451335"/>
                <a:gd name="connsiteX17" fmla="*/ 5366791 w 5366791"/>
                <a:gd name="connsiteY17" fmla="*/ 2332078 h 2451335"/>
                <a:gd name="connsiteX0" fmla="*/ 27242 w 5366791"/>
                <a:gd name="connsiteY0" fmla="*/ 3055 h 2451335"/>
                <a:gd name="connsiteX1" fmla="*/ 27242 w 5366791"/>
                <a:gd name="connsiteY1" fmla="*/ 450817 h 2451335"/>
                <a:gd name="connsiteX2" fmla="*/ 190693 w 5366791"/>
                <a:gd name="connsiteY2" fmla="*/ 861081 h 2451335"/>
                <a:gd name="connsiteX3" fmla="*/ 404448 w 5366791"/>
                <a:gd name="connsiteY3" fmla="*/ 1146089 h 2451335"/>
                <a:gd name="connsiteX4" fmla="*/ 641955 w 5366791"/>
                <a:gd name="connsiteY4" fmla="*/ 1241092 h 2451335"/>
                <a:gd name="connsiteX5" fmla="*/ 760708 w 5366791"/>
                <a:gd name="connsiteY5" fmla="*/ 1276718 h 2451335"/>
                <a:gd name="connsiteX6" fmla="*/ 921796 w 5366791"/>
                <a:gd name="connsiteY6" fmla="*/ 1412512 h 2451335"/>
                <a:gd name="connsiteX7" fmla="*/ 1188220 w 5366791"/>
                <a:gd name="connsiteY7" fmla="*/ 1514224 h 2451335"/>
                <a:gd name="connsiteX8" fmla="*/ 1492819 w 5366791"/>
                <a:gd name="connsiteY8" fmla="*/ 1551393 h 2451335"/>
                <a:gd name="connsiteX9" fmla="*/ 1865113 w 5366791"/>
                <a:gd name="connsiteY9" fmla="*/ 1561725 h 2451335"/>
                <a:gd name="connsiteX10" fmla="*/ 2093831 w 5366791"/>
                <a:gd name="connsiteY10" fmla="*/ 1543141 h 2451335"/>
                <a:gd name="connsiteX11" fmla="*/ 2316376 w 5366791"/>
                <a:gd name="connsiteY11" fmla="*/ 1716105 h 2451335"/>
                <a:gd name="connsiteX12" fmla="*/ 2767638 w 5366791"/>
                <a:gd name="connsiteY12" fmla="*/ 2001112 h 2451335"/>
                <a:gd name="connsiteX13" fmla="*/ 3361404 w 5366791"/>
                <a:gd name="connsiteY13" fmla="*/ 2309871 h 2451335"/>
                <a:gd name="connsiteX14" fmla="*/ 3873050 w 5366791"/>
                <a:gd name="connsiteY14" fmla="*/ 2430167 h 2451335"/>
                <a:gd name="connsiteX15" fmla="*/ 4516935 w 5366791"/>
                <a:gd name="connsiteY15" fmla="*/ 2436877 h 2451335"/>
                <a:gd name="connsiteX16" fmla="*/ 5059576 w 5366791"/>
                <a:gd name="connsiteY16" fmla="*/ 2377500 h 2451335"/>
                <a:gd name="connsiteX17" fmla="*/ 5366791 w 5366791"/>
                <a:gd name="connsiteY17" fmla="*/ 2332078 h 2451335"/>
                <a:gd name="connsiteX0" fmla="*/ 40535 w 5380084"/>
                <a:gd name="connsiteY0" fmla="*/ 3055 h 2451335"/>
                <a:gd name="connsiteX1" fmla="*/ 40535 w 5380084"/>
                <a:gd name="connsiteY1" fmla="*/ 450817 h 2451335"/>
                <a:gd name="connsiteX2" fmla="*/ 203986 w 5380084"/>
                <a:gd name="connsiteY2" fmla="*/ 861081 h 2451335"/>
                <a:gd name="connsiteX3" fmla="*/ 417741 w 5380084"/>
                <a:gd name="connsiteY3" fmla="*/ 1146089 h 2451335"/>
                <a:gd name="connsiteX4" fmla="*/ 655248 w 5380084"/>
                <a:gd name="connsiteY4" fmla="*/ 1241092 h 2451335"/>
                <a:gd name="connsiteX5" fmla="*/ 774001 w 5380084"/>
                <a:gd name="connsiteY5" fmla="*/ 1276718 h 2451335"/>
                <a:gd name="connsiteX6" fmla="*/ 935089 w 5380084"/>
                <a:gd name="connsiteY6" fmla="*/ 1412512 h 2451335"/>
                <a:gd name="connsiteX7" fmla="*/ 1201513 w 5380084"/>
                <a:gd name="connsiteY7" fmla="*/ 1514224 h 2451335"/>
                <a:gd name="connsiteX8" fmla="*/ 1506112 w 5380084"/>
                <a:gd name="connsiteY8" fmla="*/ 1551393 h 2451335"/>
                <a:gd name="connsiteX9" fmla="*/ 1878406 w 5380084"/>
                <a:gd name="connsiteY9" fmla="*/ 1561725 h 2451335"/>
                <a:gd name="connsiteX10" fmla="*/ 2107124 w 5380084"/>
                <a:gd name="connsiteY10" fmla="*/ 1543141 h 2451335"/>
                <a:gd name="connsiteX11" fmla="*/ 2329669 w 5380084"/>
                <a:gd name="connsiteY11" fmla="*/ 1716105 h 2451335"/>
                <a:gd name="connsiteX12" fmla="*/ 2780931 w 5380084"/>
                <a:gd name="connsiteY12" fmla="*/ 2001112 h 2451335"/>
                <a:gd name="connsiteX13" fmla="*/ 3374697 w 5380084"/>
                <a:gd name="connsiteY13" fmla="*/ 2309871 h 2451335"/>
                <a:gd name="connsiteX14" fmla="*/ 3886343 w 5380084"/>
                <a:gd name="connsiteY14" fmla="*/ 2430167 h 2451335"/>
                <a:gd name="connsiteX15" fmla="*/ 4530228 w 5380084"/>
                <a:gd name="connsiteY15" fmla="*/ 2436877 h 2451335"/>
                <a:gd name="connsiteX16" fmla="*/ 5072869 w 5380084"/>
                <a:gd name="connsiteY16" fmla="*/ 2377500 h 2451335"/>
                <a:gd name="connsiteX17" fmla="*/ 5380084 w 5380084"/>
                <a:gd name="connsiteY17" fmla="*/ 2332078 h 2451335"/>
                <a:gd name="connsiteX0" fmla="*/ 7574 w 5347123"/>
                <a:gd name="connsiteY0" fmla="*/ 3055 h 2451335"/>
                <a:gd name="connsiteX1" fmla="*/ 7574 w 5347123"/>
                <a:gd name="connsiteY1" fmla="*/ 450817 h 2451335"/>
                <a:gd name="connsiteX2" fmla="*/ 171025 w 5347123"/>
                <a:gd name="connsiteY2" fmla="*/ 861081 h 2451335"/>
                <a:gd name="connsiteX3" fmla="*/ 384780 w 5347123"/>
                <a:gd name="connsiteY3" fmla="*/ 1146089 h 2451335"/>
                <a:gd name="connsiteX4" fmla="*/ 622287 w 5347123"/>
                <a:gd name="connsiteY4" fmla="*/ 1241092 h 2451335"/>
                <a:gd name="connsiteX5" fmla="*/ 741040 w 5347123"/>
                <a:gd name="connsiteY5" fmla="*/ 1276718 h 2451335"/>
                <a:gd name="connsiteX6" fmla="*/ 902128 w 5347123"/>
                <a:gd name="connsiteY6" fmla="*/ 1412512 h 2451335"/>
                <a:gd name="connsiteX7" fmla="*/ 1168552 w 5347123"/>
                <a:gd name="connsiteY7" fmla="*/ 1514224 h 2451335"/>
                <a:gd name="connsiteX8" fmla="*/ 1473151 w 5347123"/>
                <a:gd name="connsiteY8" fmla="*/ 1551393 h 2451335"/>
                <a:gd name="connsiteX9" fmla="*/ 1845445 w 5347123"/>
                <a:gd name="connsiteY9" fmla="*/ 1561725 h 2451335"/>
                <a:gd name="connsiteX10" fmla="*/ 2074163 w 5347123"/>
                <a:gd name="connsiteY10" fmla="*/ 1543141 h 2451335"/>
                <a:gd name="connsiteX11" fmla="*/ 2296708 w 5347123"/>
                <a:gd name="connsiteY11" fmla="*/ 1716105 h 2451335"/>
                <a:gd name="connsiteX12" fmla="*/ 2747970 w 5347123"/>
                <a:gd name="connsiteY12" fmla="*/ 2001112 h 2451335"/>
                <a:gd name="connsiteX13" fmla="*/ 3341736 w 5347123"/>
                <a:gd name="connsiteY13" fmla="*/ 2309871 h 2451335"/>
                <a:gd name="connsiteX14" fmla="*/ 3853382 w 5347123"/>
                <a:gd name="connsiteY14" fmla="*/ 2430167 h 2451335"/>
                <a:gd name="connsiteX15" fmla="*/ 4497267 w 5347123"/>
                <a:gd name="connsiteY15" fmla="*/ 2436877 h 2451335"/>
                <a:gd name="connsiteX16" fmla="*/ 5039908 w 5347123"/>
                <a:gd name="connsiteY16" fmla="*/ 2377500 h 2451335"/>
                <a:gd name="connsiteX17" fmla="*/ 5347123 w 5347123"/>
                <a:gd name="connsiteY17" fmla="*/ 2332078 h 2451335"/>
                <a:gd name="connsiteX0" fmla="*/ 7575 w 5347123"/>
                <a:gd name="connsiteY0" fmla="*/ 3055 h 3034843"/>
                <a:gd name="connsiteX1" fmla="*/ 7574 w 5347123"/>
                <a:gd name="connsiteY1" fmla="*/ 1034325 h 3034843"/>
                <a:gd name="connsiteX2" fmla="*/ 171025 w 5347123"/>
                <a:gd name="connsiteY2" fmla="*/ 1444589 h 3034843"/>
                <a:gd name="connsiteX3" fmla="*/ 384780 w 5347123"/>
                <a:gd name="connsiteY3" fmla="*/ 1729597 h 3034843"/>
                <a:gd name="connsiteX4" fmla="*/ 622287 w 5347123"/>
                <a:gd name="connsiteY4" fmla="*/ 1824600 h 3034843"/>
                <a:gd name="connsiteX5" fmla="*/ 741040 w 5347123"/>
                <a:gd name="connsiteY5" fmla="*/ 1860226 h 3034843"/>
                <a:gd name="connsiteX6" fmla="*/ 902128 w 5347123"/>
                <a:gd name="connsiteY6" fmla="*/ 1996020 h 3034843"/>
                <a:gd name="connsiteX7" fmla="*/ 1168552 w 5347123"/>
                <a:gd name="connsiteY7" fmla="*/ 2097732 h 3034843"/>
                <a:gd name="connsiteX8" fmla="*/ 1473151 w 5347123"/>
                <a:gd name="connsiteY8" fmla="*/ 2134901 h 3034843"/>
                <a:gd name="connsiteX9" fmla="*/ 1845445 w 5347123"/>
                <a:gd name="connsiteY9" fmla="*/ 2145233 h 3034843"/>
                <a:gd name="connsiteX10" fmla="*/ 2074163 w 5347123"/>
                <a:gd name="connsiteY10" fmla="*/ 2126649 h 3034843"/>
                <a:gd name="connsiteX11" fmla="*/ 2296708 w 5347123"/>
                <a:gd name="connsiteY11" fmla="*/ 2299613 h 3034843"/>
                <a:gd name="connsiteX12" fmla="*/ 2747970 w 5347123"/>
                <a:gd name="connsiteY12" fmla="*/ 2584620 h 3034843"/>
                <a:gd name="connsiteX13" fmla="*/ 3341736 w 5347123"/>
                <a:gd name="connsiteY13" fmla="*/ 2893379 h 3034843"/>
                <a:gd name="connsiteX14" fmla="*/ 3853382 w 5347123"/>
                <a:gd name="connsiteY14" fmla="*/ 3013675 h 3034843"/>
                <a:gd name="connsiteX15" fmla="*/ 4497267 w 5347123"/>
                <a:gd name="connsiteY15" fmla="*/ 3020385 h 3034843"/>
                <a:gd name="connsiteX16" fmla="*/ 5039908 w 5347123"/>
                <a:gd name="connsiteY16" fmla="*/ 2961008 h 3034843"/>
                <a:gd name="connsiteX17" fmla="*/ 5347123 w 5347123"/>
                <a:gd name="connsiteY17" fmla="*/ 2915586 h 3034843"/>
                <a:gd name="connsiteX0" fmla="*/ 7575 w 5398644"/>
                <a:gd name="connsiteY0" fmla="*/ 3055 h 3034843"/>
                <a:gd name="connsiteX1" fmla="*/ 7574 w 5398644"/>
                <a:gd name="connsiteY1" fmla="*/ 1034325 h 3034843"/>
                <a:gd name="connsiteX2" fmla="*/ 171025 w 5398644"/>
                <a:gd name="connsiteY2" fmla="*/ 1444589 h 3034843"/>
                <a:gd name="connsiteX3" fmla="*/ 384780 w 5398644"/>
                <a:gd name="connsiteY3" fmla="*/ 1729597 h 3034843"/>
                <a:gd name="connsiteX4" fmla="*/ 622287 w 5398644"/>
                <a:gd name="connsiteY4" fmla="*/ 1824600 h 3034843"/>
                <a:gd name="connsiteX5" fmla="*/ 741040 w 5398644"/>
                <a:gd name="connsiteY5" fmla="*/ 1860226 h 3034843"/>
                <a:gd name="connsiteX6" fmla="*/ 902128 w 5398644"/>
                <a:gd name="connsiteY6" fmla="*/ 1996020 h 3034843"/>
                <a:gd name="connsiteX7" fmla="*/ 1168552 w 5398644"/>
                <a:gd name="connsiteY7" fmla="*/ 2097732 h 3034843"/>
                <a:gd name="connsiteX8" fmla="*/ 1473151 w 5398644"/>
                <a:gd name="connsiteY8" fmla="*/ 2134901 h 3034843"/>
                <a:gd name="connsiteX9" fmla="*/ 1845445 w 5398644"/>
                <a:gd name="connsiteY9" fmla="*/ 2145233 h 3034843"/>
                <a:gd name="connsiteX10" fmla="*/ 2074163 w 5398644"/>
                <a:gd name="connsiteY10" fmla="*/ 2126649 h 3034843"/>
                <a:gd name="connsiteX11" fmla="*/ 2296708 w 5398644"/>
                <a:gd name="connsiteY11" fmla="*/ 2299613 h 3034843"/>
                <a:gd name="connsiteX12" fmla="*/ 2747970 w 5398644"/>
                <a:gd name="connsiteY12" fmla="*/ 2584620 h 3034843"/>
                <a:gd name="connsiteX13" fmla="*/ 3341736 w 5398644"/>
                <a:gd name="connsiteY13" fmla="*/ 2893379 h 3034843"/>
                <a:gd name="connsiteX14" fmla="*/ 3853382 w 5398644"/>
                <a:gd name="connsiteY14" fmla="*/ 3013675 h 3034843"/>
                <a:gd name="connsiteX15" fmla="*/ 4497267 w 5398644"/>
                <a:gd name="connsiteY15" fmla="*/ 3020385 h 3034843"/>
                <a:gd name="connsiteX16" fmla="*/ 5039908 w 5398644"/>
                <a:gd name="connsiteY16" fmla="*/ 2961008 h 3034843"/>
                <a:gd name="connsiteX17" fmla="*/ 5347123 w 5398644"/>
                <a:gd name="connsiteY17" fmla="*/ 2915586 h 3034843"/>
                <a:gd name="connsiteX18" fmla="*/ 5349037 w 5398644"/>
                <a:gd name="connsiteY18" fmla="*/ 2914498 h 3034843"/>
                <a:gd name="connsiteX0" fmla="*/ 7575 w 5441544"/>
                <a:gd name="connsiteY0" fmla="*/ 3055 h 3034843"/>
                <a:gd name="connsiteX1" fmla="*/ 7574 w 5441544"/>
                <a:gd name="connsiteY1" fmla="*/ 1034325 h 3034843"/>
                <a:gd name="connsiteX2" fmla="*/ 171025 w 5441544"/>
                <a:gd name="connsiteY2" fmla="*/ 1444589 h 3034843"/>
                <a:gd name="connsiteX3" fmla="*/ 384780 w 5441544"/>
                <a:gd name="connsiteY3" fmla="*/ 1729597 h 3034843"/>
                <a:gd name="connsiteX4" fmla="*/ 622287 w 5441544"/>
                <a:gd name="connsiteY4" fmla="*/ 1824600 h 3034843"/>
                <a:gd name="connsiteX5" fmla="*/ 741040 w 5441544"/>
                <a:gd name="connsiteY5" fmla="*/ 1860226 h 3034843"/>
                <a:gd name="connsiteX6" fmla="*/ 902128 w 5441544"/>
                <a:gd name="connsiteY6" fmla="*/ 1996020 h 3034843"/>
                <a:gd name="connsiteX7" fmla="*/ 1168552 w 5441544"/>
                <a:gd name="connsiteY7" fmla="*/ 2097732 h 3034843"/>
                <a:gd name="connsiteX8" fmla="*/ 1473151 w 5441544"/>
                <a:gd name="connsiteY8" fmla="*/ 2134901 h 3034843"/>
                <a:gd name="connsiteX9" fmla="*/ 1845445 w 5441544"/>
                <a:gd name="connsiteY9" fmla="*/ 2145233 h 3034843"/>
                <a:gd name="connsiteX10" fmla="*/ 2074163 w 5441544"/>
                <a:gd name="connsiteY10" fmla="*/ 2126649 h 3034843"/>
                <a:gd name="connsiteX11" fmla="*/ 2296708 w 5441544"/>
                <a:gd name="connsiteY11" fmla="*/ 2299613 h 3034843"/>
                <a:gd name="connsiteX12" fmla="*/ 2747970 w 5441544"/>
                <a:gd name="connsiteY12" fmla="*/ 2584620 h 3034843"/>
                <a:gd name="connsiteX13" fmla="*/ 3341736 w 5441544"/>
                <a:gd name="connsiteY13" fmla="*/ 2893379 h 3034843"/>
                <a:gd name="connsiteX14" fmla="*/ 3853382 w 5441544"/>
                <a:gd name="connsiteY14" fmla="*/ 3013675 h 3034843"/>
                <a:gd name="connsiteX15" fmla="*/ 4497267 w 5441544"/>
                <a:gd name="connsiteY15" fmla="*/ 3020385 h 3034843"/>
                <a:gd name="connsiteX16" fmla="*/ 5039908 w 5441544"/>
                <a:gd name="connsiteY16" fmla="*/ 2961008 h 3034843"/>
                <a:gd name="connsiteX17" fmla="*/ 5347123 w 5441544"/>
                <a:gd name="connsiteY17" fmla="*/ 2915586 h 3034843"/>
                <a:gd name="connsiteX18" fmla="*/ 5441544 w 5441544"/>
                <a:gd name="connsiteY18" fmla="*/ 2757947 h 3034843"/>
                <a:gd name="connsiteX0" fmla="*/ 7575 w 5397459"/>
                <a:gd name="connsiteY0" fmla="*/ 3055 h 3407223"/>
                <a:gd name="connsiteX1" fmla="*/ 7574 w 5397459"/>
                <a:gd name="connsiteY1" fmla="*/ 1034325 h 3407223"/>
                <a:gd name="connsiteX2" fmla="*/ 171025 w 5397459"/>
                <a:gd name="connsiteY2" fmla="*/ 1444589 h 3407223"/>
                <a:gd name="connsiteX3" fmla="*/ 384780 w 5397459"/>
                <a:gd name="connsiteY3" fmla="*/ 1729597 h 3407223"/>
                <a:gd name="connsiteX4" fmla="*/ 622287 w 5397459"/>
                <a:gd name="connsiteY4" fmla="*/ 1824600 h 3407223"/>
                <a:gd name="connsiteX5" fmla="*/ 741040 w 5397459"/>
                <a:gd name="connsiteY5" fmla="*/ 1860226 h 3407223"/>
                <a:gd name="connsiteX6" fmla="*/ 902128 w 5397459"/>
                <a:gd name="connsiteY6" fmla="*/ 1996020 h 3407223"/>
                <a:gd name="connsiteX7" fmla="*/ 1168552 w 5397459"/>
                <a:gd name="connsiteY7" fmla="*/ 2097732 h 3407223"/>
                <a:gd name="connsiteX8" fmla="*/ 1473151 w 5397459"/>
                <a:gd name="connsiteY8" fmla="*/ 2134901 h 3407223"/>
                <a:gd name="connsiteX9" fmla="*/ 1845445 w 5397459"/>
                <a:gd name="connsiteY9" fmla="*/ 2145233 h 3407223"/>
                <a:gd name="connsiteX10" fmla="*/ 2074163 w 5397459"/>
                <a:gd name="connsiteY10" fmla="*/ 2126649 h 3407223"/>
                <a:gd name="connsiteX11" fmla="*/ 2296708 w 5397459"/>
                <a:gd name="connsiteY11" fmla="*/ 2299613 h 3407223"/>
                <a:gd name="connsiteX12" fmla="*/ 2747970 w 5397459"/>
                <a:gd name="connsiteY12" fmla="*/ 2584620 h 3407223"/>
                <a:gd name="connsiteX13" fmla="*/ 3341736 w 5397459"/>
                <a:gd name="connsiteY13" fmla="*/ 2893379 h 3407223"/>
                <a:gd name="connsiteX14" fmla="*/ 3853382 w 5397459"/>
                <a:gd name="connsiteY14" fmla="*/ 3013675 h 3407223"/>
                <a:gd name="connsiteX15" fmla="*/ 4497267 w 5397459"/>
                <a:gd name="connsiteY15" fmla="*/ 3020385 h 3407223"/>
                <a:gd name="connsiteX16" fmla="*/ 5039908 w 5397459"/>
                <a:gd name="connsiteY16" fmla="*/ 2961008 h 3407223"/>
                <a:gd name="connsiteX17" fmla="*/ 5347123 w 5397459"/>
                <a:gd name="connsiteY17" fmla="*/ 2915586 h 3407223"/>
                <a:gd name="connsiteX18" fmla="*/ 5341921 w 5397459"/>
                <a:gd name="connsiteY18" fmla="*/ 11189 h 3407223"/>
                <a:gd name="connsiteX0" fmla="*/ 7575 w 5351205"/>
                <a:gd name="connsiteY0" fmla="*/ 3055 h 3407223"/>
                <a:gd name="connsiteX1" fmla="*/ 7574 w 5351205"/>
                <a:gd name="connsiteY1" fmla="*/ 1034325 h 3407223"/>
                <a:gd name="connsiteX2" fmla="*/ 171025 w 5351205"/>
                <a:gd name="connsiteY2" fmla="*/ 1444589 h 3407223"/>
                <a:gd name="connsiteX3" fmla="*/ 384780 w 5351205"/>
                <a:gd name="connsiteY3" fmla="*/ 1729597 h 3407223"/>
                <a:gd name="connsiteX4" fmla="*/ 622287 w 5351205"/>
                <a:gd name="connsiteY4" fmla="*/ 1824600 h 3407223"/>
                <a:gd name="connsiteX5" fmla="*/ 741040 w 5351205"/>
                <a:gd name="connsiteY5" fmla="*/ 1860226 h 3407223"/>
                <a:gd name="connsiteX6" fmla="*/ 902128 w 5351205"/>
                <a:gd name="connsiteY6" fmla="*/ 1996020 h 3407223"/>
                <a:gd name="connsiteX7" fmla="*/ 1168552 w 5351205"/>
                <a:gd name="connsiteY7" fmla="*/ 2097732 h 3407223"/>
                <a:gd name="connsiteX8" fmla="*/ 1473151 w 5351205"/>
                <a:gd name="connsiteY8" fmla="*/ 2134901 h 3407223"/>
                <a:gd name="connsiteX9" fmla="*/ 1845445 w 5351205"/>
                <a:gd name="connsiteY9" fmla="*/ 2145233 h 3407223"/>
                <a:gd name="connsiteX10" fmla="*/ 2074163 w 5351205"/>
                <a:gd name="connsiteY10" fmla="*/ 2126649 h 3407223"/>
                <a:gd name="connsiteX11" fmla="*/ 2296708 w 5351205"/>
                <a:gd name="connsiteY11" fmla="*/ 2299613 h 3407223"/>
                <a:gd name="connsiteX12" fmla="*/ 2747970 w 5351205"/>
                <a:gd name="connsiteY12" fmla="*/ 2584620 h 3407223"/>
                <a:gd name="connsiteX13" fmla="*/ 3341736 w 5351205"/>
                <a:gd name="connsiteY13" fmla="*/ 2893379 h 3407223"/>
                <a:gd name="connsiteX14" fmla="*/ 3853382 w 5351205"/>
                <a:gd name="connsiteY14" fmla="*/ 3013675 h 3407223"/>
                <a:gd name="connsiteX15" fmla="*/ 4497267 w 5351205"/>
                <a:gd name="connsiteY15" fmla="*/ 3020385 h 3407223"/>
                <a:gd name="connsiteX16" fmla="*/ 5039908 w 5351205"/>
                <a:gd name="connsiteY16" fmla="*/ 2961008 h 3407223"/>
                <a:gd name="connsiteX17" fmla="*/ 5347123 w 5351205"/>
                <a:gd name="connsiteY17" fmla="*/ 2915586 h 3407223"/>
                <a:gd name="connsiteX18" fmla="*/ 5341921 w 5351205"/>
                <a:gd name="connsiteY18" fmla="*/ 11189 h 3407223"/>
                <a:gd name="connsiteX0" fmla="*/ 7575 w 5351205"/>
                <a:gd name="connsiteY0" fmla="*/ 3055 h 3034843"/>
                <a:gd name="connsiteX1" fmla="*/ 7574 w 5351205"/>
                <a:gd name="connsiteY1" fmla="*/ 1034325 h 3034843"/>
                <a:gd name="connsiteX2" fmla="*/ 171025 w 5351205"/>
                <a:gd name="connsiteY2" fmla="*/ 1444589 h 3034843"/>
                <a:gd name="connsiteX3" fmla="*/ 384780 w 5351205"/>
                <a:gd name="connsiteY3" fmla="*/ 1729597 h 3034843"/>
                <a:gd name="connsiteX4" fmla="*/ 622287 w 5351205"/>
                <a:gd name="connsiteY4" fmla="*/ 1824600 h 3034843"/>
                <a:gd name="connsiteX5" fmla="*/ 741040 w 5351205"/>
                <a:gd name="connsiteY5" fmla="*/ 1860226 h 3034843"/>
                <a:gd name="connsiteX6" fmla="*/ 902128 w 5351205"/>
                <a:gd name="connsiteY6" fmla="*/ 1996020 h 3034843"/>
                <a:gd name="connsiteX7" fmla="*/ 1168552 w 5351205"/>
                <a:gd name="connsiteY7" fmla="*/ 2097732 h 3034843"/>
                <a:gd name="connsiteX8" fmla="*/ 1473151 w 5351205"/>
                <a:gd name="connsiteY8" fmla="*/ 2134901 h 3034843"/>
                <a:gd name="connsiteX9" fmla="*/ 1845445 w 5351205"/>
                <a:gd name="connsiteY9" fmla="*/ 2145233 h 3034843"/>
                <a:gd name="connsiteX10" fmla="*/ 2074163 w 5351205"/>
                <a:gd name="connsiteY10" fmla="*/ 2126649 h 3034843"/>
                <a:gd name="connsiteX11" fmla="*/ 2296708 w 5351205"/>
                <a:gd name="connsiteY11" fmla="*/ 2299613 h 3034843"/>
                <a:gd name="connsiteX12" fmla="*/ 2747970 w 5351205"/>
                <a:gd name="connsiteY12" fmla="*/ 2584620 h 3034843"/>
                <a:gd name="connsiteX13" fmla="*/ 3341736 w 5351205"/>
                <a:gd name="connsiteY13" fmla="*/ 2893379 h 3034843"/>
                <a:gd name="connsiteX14" fmla="*/ 3853382 w 5351205"/>
                <a:gd name="connsiteY14" fmla="*/ 3013675 h 3034843"/>
                <a:gd name="connsiteX15" fmla="*/ 4497267 w 5351205"/>
                <a:gd name="connsiteY15" fmla="*/ 3020385 h 3034843"/>
                <a:gd name="connsiteX16" fmla="*/ 5039908 w 5351205"/>
                <a:gd name="connsiteY16" fmla="*/ 2961008 h 3034843"/>
                <a:gd name="connsiteX17" fmla="*/ 5347123 w 5351205"/>
                <a:gd name="connsiteY17" fmla="*/ 2915586 h 3034843"/>
                <a:gd name="connsiteX18" fmla="*/ 5341921 w 5351205"/>
                <a:gd name="connsiteY18" fmla="*/ 11189 h 3034843"/>
                <a:gd name="connsiteX0" fmla="*/ 7575 w 5351205"/>
                <a:gd name="connsiteY0" fmla="*/ 3055 h 3034843"/>
                <a:gd name="connsiteX1" fmla="*/ 7574 w 5351205"/>
                <a:gd name="connsiteY1" fmla="*/ 1034325 h 3034843"/>
                <a:gd name="connsiteX2" fmla="*/ 171025 w 5351205"/>
                <a:gd name="connsiteY2" fmla="*/ 1444589 h 3034843"/>
                <a:gd name="connsiteX3" fmla="*/ 384780 w 5351205"/>
                <a:gd name="connsiteY3" fmla="*/ 1729597 h 3034843"/>
                <a:gd name="connsiteX4" fmla="*/ 622287 w 5351205"/>
                <a:gd name="connsiteY4" fmla="*/ 1824600 h 3034843"/>
                <a:gd name="connsiteX5" fmla="*/ 741040 w 5351205"/>
                <a:gd name="connsiteY5" fmla="*/ 1860226 h 3034843"/>
                <a:gd name="connsiteX6" fmla="*/ 902128 w 5351205"/>
                <a:gd name="connsiteY6" fmla="*/ 1996020 h 3034843"/>
                <a:gd name="connsiteX7" fmla="*/ 1168552 w 5351205"/>
                <a:gd name="connsiteY7" fmla="*/ 2097732 h 3034843"/>
                <a:gd name="connsiteX8" fmla="*/ 1473151 w 5351205"/>
                <a:gd name="connsiteY8" fmla="*/ 2134901 h 3034843"/>
                <a:gd name="connsiteX9" fmla="*/ 1845445 w 5351205"/>
                <a:gd name="connsiteY9" fmla="*/ 2145233 h 3034843"/>
                <a:gd name="connsiteX10" fmla="*/ 2074163 w 5351205"/>
                <a:gd name="connsiteY10" fmla="*/ 2126649 h 3034843"/>
                <a:gd name="connsiteX11" fmla="*/ 2296708 w 5351205"/>
                <a:gd name="connsiteY11" fmla="*/ 2299613 h 3034843"/>
                <a:gd name="connsiteX12" fmla="*/ 2747970 w 5351205"/>
                <a:gd name="connsiteY12" fmla="*/ 2584620 h 3034843"/>
                <a:gd name="connsiteX13" fmla="*/ 3341736 w 5351205"/>
                <a:gd name="connsiteY13" fmla="*/ 2893379 h 3034843"/>
                <a:gd name="connsiteX14" fmla="*/ 3853382 w 5351205"/>
                <a:gd name="connsiteY14" fmla="*/ 3013675 h 3034843"/>
                <a:gd name="connsiteX15" fmla="*/ 4497267 w 5351205"/>
                <a:gd name="connsiteY15" fmla="*/ 3020385 h 3034843"/>
                <a:gd name="connsiteX16" fmla="*/ 5039908 w 5351205"/>
                <a:gd name="connsiteY16" fmla="*/ 2961008 h 3034843"/>
                <a:gd name="connsiteX17" fmla="*/ 5347123 w 5351205"/>
                <a:gd name="connsiteY17" fmla="*/ 2915586 h 3034843"/>
                <a:gd name="connsiteX18" fmla="*/ 5341921 w 5351205"/>
                <a:gd name="connsiteY18" fmla="*/ 11189 h 3034843"/>
                <a:gd name="connsiteX0" fmla="*/ 7575 w 5357383"/>
                <a:gd name="connsiteY0" fmla="*/ 3055 h 3034843"/>
                <a:gd name="connsiteX1" fmla="*/ 7574 w 5357383"/>
                <a:gd name="connsiteY1" fmla="*/ 1034325 h 3034843"/>
                <a:gd name="connsiteX2" fmla="*/ 171025 w 5357383"/>
                <a:gd name="connsiteY2" fmla="*/ 1444589 h 3034843"/>
                <a:gd name="connsiteX3" fmla="*/ 384780 w 5357383"/>
                <a:gd name="connsiteY3" fmla="*/ 1729597 h 3034843"/>
                <a:gd name="connsiteX4" fmla="*/ 622287 w 5357383"/>
                <a:gd name="connsiteY4" fmla="*/ 1824600 h 3034843"/>
                <a:gd name="connsiteX5" fmla="*/ 741040 w 5357383"/>
                <a:gd name="connsiteY5" fmla="*/ 1860226 h 3034843"/>
                <a:gd name="connsiteX6" fmla="*/ 902128 w 5357383"/>
                <a:gd name="connsiteY6" fmla="*/ 1996020 h 3034843"/>
                <a:gd name="connsiteX7" fmla="*/ 1168552 w 5357383"/>
                <a:gd name="connsiteY7" fmla="*/ 2097732 h 3034843"/>
                <a:gd name="connsiteX8" fmla="*/ 1473151 w 5357383"/>
                <a:gd name="connsiteY8" fmla="*/ 2134901 h 3034843"/>
                <a:gd name="connsiteX9" fmla="*/ 1845445 w 5357383"/>
                <a:gd name="connsiteY9" fmla="*/ 2145233 h 3034843"/>
                <a:gd name="connsiteX10" fmla="*/ 2074163 w 5357383"/>
                <a:gd name="connsiteY10" fmla="*/ 2126649 h 3034843"/>
                <a:gd name="connsiteX11" fmla="*/ 2296708 w 5357383"/>
                <a:gd name="connsiteY11" fmla="*/ 2299613 h 3034843"/>
                <a:gd name="connsiteX12" fmla="*/ 2747970 w 5357383"/>
                <a:gd name="connsiteY12" fmla="*/ 2584620 h 3034843"/>
                <a:gd name="connsiteX13" fmla="*/ 3341736 w 5357383"/>
                <a:gd name="connsiteY13" fmla="*/ 2893379 h 3034843"/>
                <a:gd name="connsiteX14" fmla="*/ 3853382 w 5357383"/>
                <a:gd name="connsiteY14" fmla="*/ 3013675 h 3034843"/>
                <a:gd name="connsiteX15" fmla="*/ 4497267 w 5357383"/>
                <a:gd name="connsiteY15" fmla="*/ 3020385 h 3034843"/>
                <a:gd name="connsiteX16" fmla="*/ 5039908 w 5357383"/>
                <a:gd name="connsiteY16" fmla="*/ 2961008 h 3034843"/>
                <a:gd name="connsiteX17" fmla="*/ 5353301 w 5357383"/>
                <a:gd name="connsiteY17" fmla="*/ 2847624 h 3034843"/>
                <a:gd name="connsiteX18" fmla="*/ 5341921 w 5357383"/>
                <a:gd name="connsiteY18" fmla="*/ 11189 h 3034843"/>
                <a:gd name="connsiteX0" fmla="*/ 7575 w 5357383"/>
                <a:gd name="connsiteY0" fmla="*/ 3055 h 3042549"/>
                <a:gd name="connsiteX1" fmla="*/ 7574 w 5357383"/>
                <a:gd name="connsiteY1" fmla="*/ 1034325 h 3042549"/>
                <a:gd name="connsiteX2" fmla="*/ 171025 w 5357383"/>
                <a:gd name="connsiteY2" fmla="*/ 1444589 h 3042549"/>
                <a:gd name="connsiteX3" fmla="*/ 384780 w 5357383"/>
                <a:gd name="connsiteY3" fmla="*/ 1729597 h 3042549"/>
                <a:gd name="connsiteX4" fmla="*/ 622287 w 5357383"/>
                <a:gd name="connsiteY4" fmla="*/ 1824600 h 3042549"/>
                <a:gd name="connsiteX5" fmla="*/ 741040 w 5357383"/>
                <a:gd name="connsiteY5" fmla="*/ 1860226 h 3042549"/>
                <a:gd name="connsiteX6" fmla="*/ 902128 w 5357383"/>
                <a:gd name="connsiteY6" fmla="*/ 1996020 h 3042549"/>
                <a:gd name="connsiteX7" fmla="*/ 1168552 w 5357383"/>
                <a:gd name="connsiteY7" fmla="*/ 2097732 h 3042549"/>
                <a:gd name="connsiteX8" fmla="*/ 1473151 w 5357383"/>
                <a:gd name="connsiteY8" fmla="*/ 2134901 h 3042549"/>
                <a:gd name="connsiteX9" fmla="*/ 1845445 w 5357383"/>
                <a:gd name="connsiteY9" fmla="*/ 2145233 h 3042549"/>
                <a:gd name="connsiteX10" fmla="*/ 2074163 w 5357383"/>
                <a:gd name="connsiteY10" fmla="*/ 2126649 h 3042549"/>
                <a:gd name="connsiteX11" fmla="*/ 2296708 w 5357383"/>
                <a:gd name="connsiteY11" fmla="*/ 2299613 h 3042549"/>
                <a:gd name="connsiteX12" fmla="*/ 2747970 w 5357383"/>
                <a:gd name="connsiteY12" fmla="*/ 2584620 h 3042549"/>
                <a:gd name="connsiteX13" fmla="*/ 3341736 w 5357383"/>
                <a:gd name="connsiteY13" fmla="*/ 2893379 h 3042549"/>
                <a:gd name="connsiteX14" fmla="*/ 3853382 w 5357383"/>
                <a:gd name="connsiteY14" fmla="*/ 3013675 h 3042549"/>
                <a:gd name="connsiteX15" fmla="*/ 4497267 w 5357383"/>
                <a:gd name="connsiteY15" fmla="*/ 3020385 h 3042549"/>
                <a:gd name="connsiteX16" fmla="*/ 4959590 w 5357383"/>
                <a:gd name="connsiteY16" fmla="*/ 2880689 h 3042549"/>
                <a:gd name="connsiteX17" fmla="*/ 5353301 w 5357383"/>
                <a:gd name="connsiteY17" fmla="*/ 2847624 h 3042549"/>
                <a:gd name="connsiteX18" fmla="*/ 5341921 w 5357383"/>
                <a:gd name="connsiteY18" fmla="*/ 11189 h 3042549"/>
                <a:gd name="connsiteX0" fmla="*/ 7575 w 5357383"/>
                <a:gd name="connsiteY0" fmla="*/ 3055 h 3017580"/>
                <a:gd name="connsiteX1" fmla="*/ 7574 w 5357383"/>
                <a:gd name="connsiteY1" fmla="*/ 1034325 h 3017580"/>
                <a:gd name="connsiteX2" fmla="*/ 171025 w 5357383"/>
                <a:gd name="connsiteY2" fmla="*/ 1444589 h 3017580"/>
                <a:gd name="connsiteX3" fmla="*/ 384780 w 5357383"/>
                <a:gd name="connsiteY3" fmla="*/ 1729597 h 3017580"/>
                <a:gd name="connsiteX4" fmla="*/ 622287 w 5357383"/>
                <a:gd name="connsiteY4" fmla="*/ 1824600 h 3017580"/>
                <a:gd name="connsiteX5" fmla="*/ 741040 w 5357383"/>
                <a:gd name="connsiteY5" fmla="*/ 1860226 h 3017580"/>
                <a:gd name="connsiteX6" fmla="*/ 902128 w 5357383"/>
                <a:gd name="connsiteY6" fmla="*/ 1996020 h 3017580"/>
                <a:gd name="connsiteX7" fmla="*/ 1168552 w 5357383"/>
                <a:gd name="connsiteY7" fmla="*/ 2097732 h 3017580"/>
                <a:gd name="connsiteX8" fmla="*/ 1473151 w 5357383"/>
                <a:gd name="connsiteY8" fmla="*/ 2134901 h 3017580"/>
                <a:gd name="connsiteX9" fmla="*/ 1845445 w 5357383"/>
                <a:gd name="connsiteY9" fmla="*/ 2145233 h 3017580"/>
                <a:gd name="connsiteX10" fmla="*/ 2074163 w 5357383"/>
                <a:gd name="connsiteY10" fmla="*/ 2126649 h 3017580"/>
                <a:gd name="connsiteX11" fmla="*/ 2296708 w 5357383"/>
                <a:gd name="connsiteY11" fmla="*/ 2299613 h 3017580"/>
                <a:gd name="connsiteX12" fmla="*/ 2747970 w 5357383"/>
                <a:gd name="connsiteY12" fmla="*/ 2584620 h 3017580"/>
                <a:gd name="connsiteX13" fmla="*/ 3341736 w 5357383"/>
                <a:gd name="connsiteY13" fmla="*/ 2893379 h 3017580"/>
                <a:gd name="connsiteX14" fmla="*/ 3853382 w 5357383"/>
                <a:gd name="connsiteY14" fmla="*/ 3013675 h 3017580"/>
                <a:gd name="connsiteX15" fmla="*/ 4441661 w 5357383"/>
                <a:gd name="connsiteY15" fmla="*/ 2916811 h 3017580"/>
                <a:gd name="connsiteX16" fmla="*/ 4959590 w 5357383"/>
                <a:gd name="connsiteY16" fmla="*/ 2880689 h 3017580"/>
                <a:gd name="connsiteX17" fmla="*/ 5353301 w 5357383"/>
                <a:gd name="connsiteY17" fmla="*/ 2847624 h 3017580"/>
                <a:gd name="connsiteX18" fmla="*/ 5341921 w 5357383"/>
                <a:gd name="connsiteY18" fmla="*/ 11189 h 3017580"/>
                <a:gd name="connsiteX0" fmla="*/ 7575 w 5357383"/>
                <a:gd name="connsiteY0" fmla="*/ 3055 h 3021699"/>
                <a:gd name="connsiteX1" fmla="*/ 7574 w 5357383"/>
                <a:gd name="connsiteY1" fmla="*/ 1034325 h 3021699"/>
                <a:gd name="connsiteX2" fmla="*/ 171025 w 5357383"/>
                <a:gd name="connsiteY2" fmla="*/ 1444589 h 3021699"/>
                <a:gd name="connsiteX3" fmla="*/ 384780 w 5357383"/>
                <a:gd name="connsiteY3" fmla="*/ 1729597 h 3021699"/>
                <a:gd name="connsiteX4" fmla="*/ 622287 w 5357383"/>
                <a:gd name="connsiteY4" fmla="*/ 1824600 h 3021699"/>
                <a:gd name="connsiteX5" fmla="*/ 741040 w 5357383"/>
                <a:gd name="connsiteY5" fmla="*/ 1860226 h 3021699"/>
                <a:gd name="connsiteX6" fmla="*/ 902128 w 5357383"/>
                <a:gd name="connsiteY6" fmla="*/ 1996020 h 3021699"/>
                <a:gd name="connsiteX7" fmla="*/ 1168552 w 5357383"/>
                <a:gd name="connsiteY7" fmla="*/ 2097732 h 3021699"/>
                <a:gd name="connsiteX8" fmla="*/ 1473151 w 5357383"/>
                <a:gd name="connsiteY8" fmla="*/ 2134901 h 3021699"/>
                <a:gd name="connsiteX9" fmla="*/ 1845445 w 5357383"/>
                <a:gd name="connsiteY9" fmla="*/ 2145233 h 3021699"/>
                <a:gd name="connsiteX10" fmla="*/ 2074163 w 5357383"/>
                <a:gd name="connsiteY10" fmla="*/ 2126649 h 3021699"/>
                <a:gd name="connsiteX11" fmla="*/ 2296708 w 5357383"/>
                <a:gd name="connsiteY11" fmla="*/ 2299613 h 3021699"/>
                <a:gd name="connsiteX12" fmla="*/ 2747970 w 5357383"/>
                <a:gd name="connsiteY12" fmla="*/ 2584620 h 3021699"/>
                <a:gd name="connsiteX13" fmla="*/ 3341736 w 5357383"/>
                <a:gd name="connsiteY13" fmla="*/ 2893379 h 3021699"/>
                <a:gd name="connsiteX14" fmla="*/ 3853382 w 5357383"/>
                <a:gd name="connsiteY14" fmla="*/ 3013675 h 3021699"/>
                <a:gd name="connsiteX15" fmla="*/ 4466374 w 5357383"/>
                <a:gd name="connsiteY15" fmla="*/ 2941524 h 3021699"/>
                <a:gd name="connsiteX16" fmla="*/ 4959590 w 5357383"/>
                <a:gd name="connsiteY16" fmla="*/ 2880689 h 3021699"/>
                <a:gd name="connsiteX17" fmla="*/ 5353301 w 5357383"/>
                <a:gd name="connsiteY17" fmla="*/ 2847624 h 3021699"/>
                <a:gd name="connsiteX18" fmla="*/ 5341921 w 5357383"/>
                <a:gd name="connsiteY18" fmla="*/ 11189 h 3021699"/>
                <a:gd name="connsiteX0" fmla="*/ 7575 w 5357383"/>
                <a:gd name="connsiteY0" fmla="*/ 3055 h 2963688"/>
                <a:gd name="connsiteX1" fmla="*/ 7574 w 5357383"/>
                <a:gd name="connsiteY1" fmla="*/ 1034325 h 2963688"/>
                <a:gd name="connsiteX2" fmla="*/ 171025 w 5357383"/>
                <a:gd name="connsiteY2" fmla="*/ 1444589 h 2963688"/>
                <a:gd name="connsiteX3" fmla="*/ 384780 w 5357383"/>
                <a:gd name="connsiteY3" fmla="*/ 1729597 h 2963688"/>
                <a:gd name="connsiteX4" fmla="*/ 622287 w 5357383"/>
                <a:gd name="connsiteY4" fmla="*/ 1824600 h 2963688"/>
                <a:gd name="connsiteX5" fmla="*/ 741040 w 5357383"/>
                <a:gd name="connsiteY5" fmla="*/ 1860226 h 2963688"/>
                <a:gd name="connsiteX6" fmla="*/ 902128 w 5357383"/>
                <a:gd name="connsiteY6" fmla="*/ 1996020 h 2963688"/>
                <a:gd name="connsiteX7" fmla="*/ 1168552 w 5357383"/>
                <a:gd name="connsiteY7" fmla="*/ 2097732 h 2963688"/>
                <a:gd name="connsiteX8" fmla="*/ 1473151 w 5357383"/>
                <a:gd name="connsiteY8" fmla="*/ 2134901 h 2963688"/>
                <a:gd name="connsiteX9" fmla="*/ 1845445 w 5357383"/>
                <a:gd name="connsiteY9" fmla="*/ 2145233 h 2963688"/>
                <a:gd name="connsiteX10" fmla="*/ 2074163 w 5357383"/>
                <a:gd name="connsiteY10" fmla="*/ 2126649 h 2963688"/>
                <a:gd name="connsiteX11" fmla="*/ 2296708 w 5357383"/>
                <a:gd name="connsiteY11" fmla="*/ 2299613 h 2963688"/>
                <a:gd name="connsiteX12" fmla="*/ 2747970 w 5357383"/>
                <a:gd name="connsiteY12" fmla="*/ 2584620 h 2963688"/>
                <a:gd name="connsiteX13" fmla="*/ 3341736 w 5357383"/>
                <a:gd name="connsiteY13" fmla="*/ 2893379 h 2963688"/>
                <a:gd name="connsiteX14" fmla="*/ 3847204 w 5357383"/>
                <a:gd name="connsiteY14" fmla="*/ 2910101 h 2963688"/>
                <a:gd name="connsiteX15" fmla="*/ 4466374 w 5357383"/>
                <a:gd name="connsiteY15" fmla="*/ 2941524 h 2963688"/>
                <a:gd name="connsiteX16" fmla="*/ 4959590 w 5357383"/>
                <a:gd name="connsiteY16" fmla="*/ 2880689 h 2963688"/>
                <a:gd name="connsiteX17" fmla="*/ 5353301 w 5357383"/>
                <a:gd name="connsiteY17" fmla="*/ 2847624 h 2963688"/>
                <a:gd name="connsiteX18" fmla="*/ 5341921 w 5357383"/>
                <a:gd name="connsiteY18" fmla="*/ 11189 h 2963688"/>
                <a:gd name="connsiteX0" fmla="*/ 7575 w 5357383"/>
                <a:gd name="connsiteY0" fmla="*/ 3055 h 2963688"/>
                <a:gd name="connsiteX1" fmla="*/ 7574 w 5357383"/>
                <a:gd name="connsiteY1" fmla="*/ 1034325 h 2963688"/>
                <a:gd name="connsiteX2" fmla="*/ 171025 w 5357383"/>
                <a:gd name="connsiteY2" fmla="*/ 1444589 h 2963688"/>
                <a:gd name="connsiteX3" fmla="*/ 384780 w 5357383"/>
                <a:gd name="connsiteY3" fmla="*/ 1729597 h 2963688"/>
                <a:gd name="connsiteX4" fmla="*/ 622287 w 5357383"/>
                <a:gd name="connsiteY4" fmla="*/ 1824600 h 2963688"/>
                <a:gd name="connsiteX5" fmla="*/ 741040 w 5357383"/>
                <a:gd name="connsiteY5" fmla="*/ 1860226 h 2963688"/>
                <a:gd name="connsiteX6" fmla="*/ 902128 w 5357383"/>
                <a:gd name="connsiteY6" fmla="*/ 1996020 h 2963688"/>
                <a:gd name="connsiteX7" fmla="*/ 1168552 w 5357383"/>
                <a:gd name="connsiteY7" fmla="*/ 2097732 h 2963688"/>
                <a:gd name="connsiteX8" fmla="*/ 1473151 w 5357383"/>
                <a:gd name="connsiteY8" fmla="*/ 2134901 h 2963688"/>
                <a:gd name="connsiteX9" fmla="*/ 1845445 w 5357383"/>
                <a:gd name="connsiteY9" fmla="*/ 2145233 h 2963688"/>
                <a:gd name="connsiteX10" fmla="*/ 2074163 w 5357383"/>
                <a:gd name="connsiteY10" fmla="*/ 2126649 h 2963688"/>
                <a:gd name="connsiteX11" fmla="*/ 2296708 w 5357383"/>
                <a:gd name="connsiteY11" fmla="*/ 2299613 h 2963688"/>
                <a:gd name="connsiteX12" fmla="*/ 2747970 w 5357383"/>
                <a:gd name="connsiteY12" fmla="*/ 2584620 h 2963688"/>
                <a:gd name="connsiteX13" fmla="*/ 3317023 w 5357383"/>
                <a:gd name="connsiteY13" fmla="*/ 2813060 h 2963688"/>
                <a:gd name="connsiteX14" fmla="*/ 3847204 w 5357383"/>
                <a:gd name="connsiteY14" fmla="*/ 2910101 h 2963688"/>
                <a:gd name="connsiteX15" fmla="*/ 4466374 w 5357383"/>
                <a:gd name="connsiteY15" fmla="*/ 2941524 h 2963688"/>
                <a:gd name="connsiteX16" fmla="*/ 4959590 w 5357383"/>
                <a:gd name="connsiteY16" fmla="*/ 2880689 h 2963688"/>
                <a:gd name="connsiteX17" fmla="*/ 5353301 w 5357383"/>
                <a:gd name="connsiteY17" fmla="*/ 2847624 h 2963688"/>
                <a:gd name="connsiteX18" fmla="*/ 5341921 w 5357383"/>
                <a:gd name="connsiteY18" fmla="*/ 11189 h 2963688"/>
                <a:gd name="connsiteX0" fmla="*/ 7575 w 5357383"/>
                <a:gd name="connsiteY0" fmla="*/ 3055 h 2963688"/>
                <a:gd name="connsiteX1" fmla="*/ 7574 w 5357383"/>
                <a:gd name="connsiteY1" fmla="*/ 1034325 h 2963688"/>
                <a:gd name="connsiteX2" fmla="*/ 171025 w 5357383"/>
                <a:gd name="connsiteY2" fmla="*/ 1444589 h 2963688"/>
                <a:gd name="connsiteX3" fmla="*/ 384780 w 5357383"/>
                <a:gd name="connsiteY3" fmla="*/ 1729597 h 2963688"/>
                <a:gd name="connsiteX4" fmla="*/ 622287 w 5357383"/>
                <a:gd name="connsiteY4" fmla="*/ 1824600 h 2963688"/>
                <a:gd name="connsiteX5" fmla="*/ 741040 w 5357383"/>
                <a:gd name="connsiteY5" fmla="*/ 1860226 h 2963688"/>
                <a:gd name="connsiteX6" fmla="*/ 902128 w 5357383"/>
                <a:gd name="connsiteY6" fmla="*/ 1996020 h 2963688"/>
                <a:gd name="connsiteX7" fmla="*/ 1168552 w 5357383"/>
                <a:gd name="connsiteY7" fmla="*/ 2097732 h 2963688"/>
                <a:gd name="connsiteX8" fmla="*/ 1473151 w 5357383"/>
                <a:gd name="connsiteY8" fmla="*/ 2134901 h 2963688"/>
                <a:gd name="connsiteX9" fmla="*/ 1845445 w 5357383"/>
                <a:gd name="connsiteY9" fmla="*/ 2145233 h 2963688"/>
                <a:gd name="connsiteX10" fmla="*/ 2074163 w 5357383"/>
                <a:gd name="connsiteY10" fmla="*/ 2126649 h 2963688"/>
                <a:gd name="connsiteX11" fmla="*/ 2296708 w 5357383"/>
                <a:gd name="connsiteY11" fmla="*/ 2299613 h 2963688"/>
                <a:gd name="connsiteX12" fmla="*/ 2747970 w 5357383"/>
                <a:gd name="connsiteY12" fmla="*/ 2584620 h 2963688"/>
                <a:gd name="connsiteX13" fmla="*/ 3317023 w 5357383"/>
                <a:gd name="connsiteY13" fmla="*/ 2813060 h 2963688"/>
                <a:gd name="connsiteX14" fmla="*/ 3859561 w 5357383"/>
                <a:gd name="connsiteY14" fmla="*/ 2928636 h 2963688"/>
                <a:gd name="connsiteX15" fmla="*/ 4466374 w 5357383"/>
                <a:gd name="connsiteY15" fmla="*/ 2941524 h 2963688"/>
                <a:gd name="connsiteX16" fmla="*/ 4959590 w 5357383"/>
                <a:gd name="connsiteY16" fmla="*/ 2880689 h 2963688"/>
                <a:gd name="connsiteX17" fmla="*/ 5353301 w 5357383"/>
                <a:gd name="connsiteY17" fmla="*/ 2847624 h 2963688"/>
                <a:gd name="connsiteX18" fmla="*/ 5341921 w 5357383"/>
                <a:gd name="connsiteY18" fmla="*/ 11189 h 2963688"/>
                <a:gd name="connsiteX0" fmla="*/ 7575 w 5357383"/>
                <a:gd name="connsiteY0" fmla="*/ 3055 h 2946958"/>
                <a:gd name="connsiteX1" fmla="*/ 7574 w 5357383"/>
                <a:gd name="connsiteY1" fmla="*/ 1034325 h 2946958"/>
                <a:gd name="connsiteX2" fmla="*/ 171025 w 5357383"/>
                <a:gd name="connsiteY2" fmla="*/ 1444589 h 2946958"/>
                <a:gd name="connsiteX3" fmla="*/ 384780 w 5357383"/>
                <a:gd name="connsiteY3" fmla="*/ 1729597 h 2946958"/>
                <a:gd name="connsiteX4" fmla="*/ 622287 w 5357383"/>
                <a:gd name="connsiteY4" fmla="*/ 1824600 h 2946958"/>
                <a:gd name="connsiteX5" fmla="*/ 741040 w 5357383"/>
                <a:gd name="connsiteY5" fmla="*/ 1860226 h 2946958"/>
                <a:gd name="connsiteX6" fmla="*/ 902128 w 5357383"/>
                <a:gd name="connsiteY6" fmla="*/ 1996020 h 2946958"/>
                <a:gd name="connsiteX7" fmla="*/ 1168552 w 5357383"/>
                <a:gd name="connsiteY7" fmla="*/ 2097732 h 2946958"/>
                <a:gd name="connsiteX8" fmla="*/ 1473151 w 5357383"/>
                <a:gd name="connsiteY8" fmla="*/ 2134901 h 2946958"/>
                <a:gd name="connsiteX9" fmla="*/ 1845445 w 5357383"/>
                <a:gd name="connsiteY9" fmla="*/ 2145233 h 2946958"/>
                <a:gd name="connsiteX10" fmla="*/ 2074163 w 5357383"/>
                <a:gd name="connsiteY10" fmla="*/ 2126649 h 2946958"/>
                <a:gd name="connsiteX11" fmla="*/ 2296708 w 5357383"/>
                <a:gd name="connsiteY11" fmla="*/ 2299613 h 2946958"/>
                <a:gd name="connsiteX12" fmla="*/ 2747970 w 5357383"/>
                <a:gd name="connsiteY12" fmla="*/ 2584620 h 2946958"/>
                <a:gd name="connsiteX13" fmla="*/ 3317023 w 5357383"/>
                <a:gd name="connsiteY13" fmla="*/ 2813060 h 2946958"/>
                <a:gd name="connsiteX14" fmla="*/ 3859561 w 5357383"/>
                <a:gd name="connsiteY14" fmla="*/ 2928636 h 2946958"/>
                <a:gd name="connsiteX15" fmla="*/ 4441660 w 5357383"/>
                <a:gd name="connsiteY15" fmla="*/ 2922989 h 2946958"/>
                <a:gd name="connsiteX16" fmla="*/ 4959590 w 5357383"/>
                <a:gd name="connsiteY16" fmla="*/ 2880689 h 2946958"/>
                <a:gd name="connsiteX17" fmla="*/ 5353301 w 5357383"/>
                <a:gd name="connsiteY17" fmla="*/ 2847624 h 2946958"/>
                <a:gd name="connsiteX18" fmla="*/ 5341921 w 5357383"/>
                <a:gd name="connsiteY18" fmla="*/ 11189 h 2946958"/>
                <a:gd name="connsiteX0" fmla="*/ 7575 w 5357383"/>
                <a:gd name="connsiteY0" fmla="*/ 3055 h 2957509"/>
                <a:gd name="connsiteX1" fmla="*/ 7574 w 5357383"/>
                <a:gd name="connsiteY1" fmla="*/ 1034325 h 2957509"/>
                <a:gd name="connsiteX2" fmla="*/ 171025 w 5357383"/>
                <a:gd name="connsiteY2" fmla="*/ 1444589 h 2957509"/>
                <a:gd name="connsiteX3" fmla="*/ 384780 w 5357383"/>
                <a:gd name="connsiteY3" fmla="*/ 1729597 h 2957509"/>
                <a:gd name="connsiteX4" fmla="*/ 622287 w 5357383"/>
                <a:gd name="connsiteY4" fmla="*/ 1824600 h 2957509"/>
                <a:gd name="connsiteX5" fmla="*/ 741040 w 5357383"/>
                <a:gd name="connsiteY5" fmla="*/ 1860226 h 2957509"/>
                <a:gd name="connsiteX6" fmla="*/ 902128 w 5357383"/>
                <a:gd name="connsiteY6" fmla="*/ 1996020 h 2957509"/>
                <a:gd name="connsiteX7" fmla="*/ 1168552 w 5357383"/>
                <a:gd name="connsiteY7" fmla="*/ 2097732 h 2957509"/>
                <a:gd name="connsiteX8" fmla="*/ 1473151 w 5357383"/>
                <a:gd name="connsiteY8" fmla="*/ 2134901 h 2957509"/>
                <a:gd name="connsiteX9" fmla="*/ 1845445 w 5357383"/>
                <a:gd name="connsiteY9" fmla="*/ 2145233 h 2957509"/>
                <a:gd name="connsiteX10" fmla="*/ 2074163 w 5357383"/>
                <a:gd name="connsiteY10" fmla="*/ 2126649 h 2957509"/>
                <a:gd name="connsiteX11" fmla="*/ 2296708 w 5357383"/>
                <a:gd name="connsiteY11" fmla="*/ 2299613 h 2957509"/>
                <a:gd name="connsiteX12" fmla="*/ 2747970 w 5357383"/>
                <a:gd name="connsiteY12" fmla="*/ 2584620 h 2957509"/>
                <a:gd name="connsiteX13" fmla="*/ 3317023 w 5357383"/>
                <a:gd name="connsiteY13" fmla="*/ 2813060 h 2957509"/>
                <a:gd name="connsiteX14" fmla="*/ 3859561 w 5357383"/>
                <a:gd name="connsiteY14" fmla="*/ 2928636 h 2957509"/>
                <a:gd name="connsiteX15" fmla="*/ 4460195 w 5357383"/>
                <a:gd name="connsiteY15" fmla="*/ 2935345 h 2957509"/>
                <a:gd name="connsiteX16" fmla="*/ 4959590 w 5357383"/>
                <a:gd name="connsiteY16" fmla="*/ 2880689 h 2957509"/>
                <a:gd name="connsiteX17" fmla="*/ 5353301 w 5357383"/>
                <a:gd name="connsiteY17" fmla="*/ 2847624 h 2957509"/>
                <a:gd name="connsiteX18" fmla="*/ 5341921 w 5357383"/>
                <a:gd name="connsiteY18" fmla="*/ 11189 h 2957509"/>
                <a:gd name="connsiteX0" fmla="*/ 7575 w 5357383"/>
                <a:gd name="connsiteY0" fmla="*/ 3055 h 2957509"/>
                <a:gd name="connsiteX1" fmla="*/ 7574 w 5357383"/>
                <a:gd name="connsiteY1" fmla="*/ 1034325 h 2957509"/>
                <a:gd name="connsiteX2" fmla="*/ 171025 w 5357383"/>
                <a:gd name="connsiteY2" fmla="*/ 1444589 h 2957509"/>
                <a:gd name="connsiteX3" fmla="*/ 384780 w 5357383"/>
                <a:gd name="connsiteY3" fmla="*/ 1729597 h 2957509"/>
                <a:gd name="connsiteX4" fmla="*/ 622287 w 5357383"/>
                <a:gd name="connsiteY4" fmla="*/ 1824600 h 2957509"/>
                <a:gd name="connsiteX5" fmla="*/ 741040 w 5357383"/>
                <a:gd name="connsiteY5" fmla="*/ 1860226 h 2957509"/>
                <a:gd name="connsiteX6" fmla="*/ 902128 w 5357383"/>
                <a:gd name="connsiteY6" fmla="*/ 1996020 h 2957509"/>
                <a:gd name="connsiteX7" fmla="*/ 1168552 w 5357383"/>
                <a:gd name="connsiteY7" fmla="*/ 2097732 h 2957509"/>
                <a:gd name="connsiteX8" fmla="*/ 1473151 w 5357383"/>
                <a:gd name="connsiteY8" fmla="*/ 2134901 h 2957509"/>
                <a:gd name="connsiteX9" fmla="*/ 1845445 w 5357383"/>
                <a:gd name="connsiteY9" fmla="*/ 2145233 h 2957509"/>
                <a:gd name="connsiteX10" fmla="*/ 2074163 w 5357383"/>
                <a:gd name="connsiteY10" fmla="*/ 2126649 h 2957509"/>
                <a:gd name="connsiteX11" fmla="*/ 2296708 w 5357383"/>
                <a:gd name="connsiteY11" fmla="*/ 2299613 h 2957509"/>
                <a:gd name="connsiteX12" fmla="*/ 2735614 w 5357383"/>
                <a:gd name="connsiteY12" fmla="*/ 2541371 h 2957509"/>
                <a:gd name="connsiteX13" fmla="*/ 3317023 w 5357383"/>
                <a:gd name="connsiteY13" fmla="*/ 2813060 h 2957509"/>
                <a:gd name="connsiteX14" fmla="*/ 3859561 w 5357383"/>
                <a:gd name="connsiteY14" fmla="*/ 2928636 h 2957509"/>
                <a:gd name="connsiteX15" fmla="*/ 4460195 w 5357383"/>
                <a:gd name="connsiteY15" fmla="*/ 2935345 h 2957509"/>
                <a:gd name="connsiteX16" fmla="*/ 4959590 w 5357383"/>
                <a:gd name="connsiteY16" fmla="*/ 2880689 h 2957509"/>
                <a:gd name="connsiteX17" fmla="*/ 5353301 w 5357383"/>
                <a:gd name="connsiteY17" fmla="*/ 2847624 h 2957509"/>
                <a:gd name="connsiteX18" fmla="*/ 5341921 w 5357383"/>
                <a:gd name="connsiteY18" fmla="*/ 11189 h 2957509"/>
                <a:gd name="connsiteX0" fmla="*/ 7575 w 5357383"/>
                <a:gd name="connsiteY0" fmla="*/ 3055 h 2957509"/>
                <a:gd name="connsiteX1" fmla="*/ 7574 w 5357383"/>
                <a:gd name="connsiteY1" fmla="*/ 1034325 h 2957509"/>
                <a:gd name="connsiteX2" fmla="*/ 171025 w 5357383"/>
                <a:gd name="connsiteY2" fmla="*/ 1444589 h 2957509"/>
                <a:gd name="connsiteX3" fmla="*/ 384780 w 5357383"/>
                <a:gd name="connsiteY3" fmla="*/ 1729597 h 2957509"/>
                <a:gd name="connsiteX4" fmla="*/ 622287 w 5357383"/>
                <a:gd name="connsiteY4" fmla="*/ 1824600 h 2957509"/>
                <a:gd name="connsiteX5" fmla="*/ 741040 w 5357383"/>
                <a:gd name="connsiteY5" fmla="*/ 1860226 h 2957509"/>
                <a:gd name="connsiteX6" fmla="*/ 902128 w 5357383"/>
                <a:gd name="connsiteY6" fmla="*/ 1996020 h 2957509"/>
                <a:gd name="connsiteX7" fmla="*/ 1168552 w 5357383"/>
                <a:gd name="connsiteY7" fmla="*/ 2097732 h 2957509"/>
                <a:gd name="connsiteX8" fmla="*/ 1473151 w 5357383"/>
                <a:gd name="connsiteY8" fmla="*/ 2134901 h 2957509"/>
                <a:gd name="connsiteX9" fmla="*/ 1845445 w 5357383"/>
                <a:gd name="connsiteY9" fmla="*/ 2145233 h 2957509"/>
                <a:gd name="connsiteX10" fmla="*/ 2216266 w 5357383"/>
                <a:gd name="connsiteY10" fmla="*/ 2095757 h 2957509"/>
                <a:gd name="connsiteX11" fmla="*/ 2296708 w 5357383"/>
                <a:gd name="connsiteY11" fmla="*/ 2299613 h 2957509"/>
                <a:gd name="connsiteX12" fmla="*/ 2735614 w 5357383"/>
                <a:gd name="connsiteY12" fmla="*/ 2541371 h 2957509"/>
                <a:gd name="connsiteX13" fmla="*/ 3317023 w 5357383"/>
                <a:gd name="connsiteY13" fmla="*/ 2813060 h 2957509"/>
                <a:gd name="connsiteX14" fmla="*/ 3859561 w 5357383"/>
                <a:gd name="connsiteY14" fmla="*/ 2928636 h 2957509"/>
                <a:gd name="connsiteX15" fmla="*/ 4460195 w 5357383"/>
                <a:gd name="connsiteY15" fmla="*/ 2935345 h 2957509"/>
                <a:gd name="connsiteX16" fmla="*/ 4959590 w 5357383"/>
                <a:gd name="connsiteY16" fmla="*/ 2880689 h 2957509"/>
                <a:gd name="connsiteX17" fmla="*/ 5353301 w 5357383"/>
                <a:gd name="connsiteY17" fmla="*/ 2847624 h 2957509"/>
                <a:gd name="connsiteX18" fmla="*/ 5341921 w 5357383"/>
                <a:gd name="connsiteY18" fmla="*/ 11189 h 2957509"/>
                <a:gd name="connsiteX0" fmla="*/ 7575 w 5357383"/>
                <a:gd name="connsiteY0" fmla="*/ 3055 h 2957509"/>
                <a:gd name="connsiteX1" fmla="*/ 7574 w 5357383"/>
                <a:gd name="connsiteY1" fmla="*/ 1034325 h 2957509"/>
                <a:gd name="connsiteX2" fmla="*/ 171025 w 5357383"/>
                <a:gd name="connsiteY2" fmla="*/ 1444589 h 2957509"/>
                <a:gd name="connsiteX3" fmla="*/ 384780 w 5357383"/>
                <a:gd name="connsiteY3" fmla="*/ 1729597 h 2957509"/>
                <a:gd name="connsiteX4" fmla="*/ 622287 w 5357383"/>
                <a:gd name="connsiteY4" fmla="*/ 1824600 h 2957509"/>
                <a:gd name="connsiteX5" fmla="*/ 741040 w 5357383"/>
                <a:gd name="connsiteY5" fmla="*/ 1860226 h 2957509"/>
                <a:gd name="connsiteX6" fmla="*/ 902128 w 5357383"/>
                <a:gd name="connsiteY6" fmla="*/ 1996020 h 2957509"/>
                <a:gd name="connsiteX7" fmla="*/ 1168552 w 5357383"/>
                <a:gd name="connsiteY7" fmla="*/ 2097732 h 2957509"/>
                <a:gd name="connsiteX8" fmla="*/ 1473151 w 5357383"/>
                <a:gd name="connsiteY8" fmla="*/ 2134901 h 2957509"/>
                <a:gd name="connsiteX9" fmla="*/ 1845445 w 5357383"/>
                <a:gd name="connsiteY9" fmla="*/ 2145233 h 2957509"/>
                <a:gd name="connsiteX10" fmla="*/ 2216266 w 5357383"/>
                <a:gd name="connsiteY10" fmla="*/ 2095757 h 2957509"/>
                <a:gd name="connsiteX11" fmla="*/ 2426454 w 5357383"/>
                <a:gd name="connsiteY11" fmla="*/ 2299613 h 2957509"/>
                <a:gd name="connsiteX12" fmla="*/ 2735614 w 5357383"/>
                <a:gd name="connsiteY12" fmla="*/ 2541371 h 2957509"/>
                <a:gd name="connsiteX13" fmla="*/ 3317023 w 5357383"/>
                <a:gd name="connsiteY13" fmla="*/ 2813060 h 2957509"/>
                <a:gd name="connsiteX14" fmla="*/ 3859561 w 5357383"/>
                <a:gd name="connsiteY14" fmla="*/ 2928636 h 2957509"/>
                <a:gd name="connsiteX15" fmla="*/ 4460195 w 5357383"/>
                <a:gd name="connsiteY15" fmla="*/ 2935345 h 2957509"/>
                <a:gd name="connsiteX16" fmla="*/ 4959590 w 5357383"/>
                <a:gd name="connsiteY16" fmla="*/ 2880689 h 2957509"/>
                <a:gd name="connsiteX17" fmla="*/ 5353301 w 5357383"/>
                <a:gd name="connsiteY17" fmla="*/ 2847624 h 2957509"/>
                <a:gd name="connsiteX18" fmla="*/ 5341921 w 5357383"/>
                <a:gd name="connsiteY18" fmla="*/ 11189 h 2957509"/>
                <a:gd name="connsiteX0" fmla="*/ 7575 w 5357383"/>
                <a:gd name="connsiteY0" fmla="*/ 3055 h 2957509"/>
                <a:gd name="connsiteX1" fmla="*/ 7574 w 5357383"/>
                <a:gd name="connsiteY1" fmla="*/ 1034325 h 2957509"/>
                <a:gd name="connsiteX2" fmla="*/ 171025 w 5357383"/>
                <a:gd name="connsiteY2" fmla="*/ 1444589 h 2957509"/>
                <a:gd name="connsiteX3" fmla="*/ 384780 w 5357383"/>
                <a:gd name="connsiteY3" fmla="*/ 1729597 h 2957509"/>
                <a:gd name="connsiteX4" fmla="*/ 622287 w 5357383"/>
                <a:gd name="connsiteY4" fmla="*/ 1824600 h 2957509"/>
                <a:gd name="connsiteX5" fmla="*/ 741040 w 5357383"/>
                <a:gd name="connsiteY5" fmla="*/ 1860226 h 2957509"/>
                <a:gd name="connsiteX6" fmla="*/ 902128 w 5357383"/>
                <a:gd name="connsiteY6" fmla="*/ 1996020 h 2957509"/>
                <a:gd name="connsiteX7" fmla="*/ 1168552 w 5357383"/>
                <a:gd name="connsiteY7" fmla="*/ 2097732 h 2957509"/>
                <a:gd name="connsiteX8" fmla="*/ 1473151 w 5357383"/>
                <a:gd name="connsiteY8" fmla="*/ 2134901 h 2957509"/>
                <a:gd name="connsiteX9" fmla="*/ 1845445 w 5357383"/>
                <a:gd name="connsiteY9" fmla="*/ 2145233 h 2957509"/>
                <a:gd name="connsiteX10" fmla="*/ 2216266 w 5357383"/>
                <a:gd name="connsiteY10" fmla="*/ 2095757 h 2957509"/>
                <a:gd name="connsiteX11" fmla="*/ 2451168 w 5357383"/>
                <a:gd name="connsiteY11" fmla="*/ 2305792 h 2957509"/>
                <a:gd name="connsiteX12" fmla="*/ 2735614 w 5357383"/>
                <a:gd name="connsiteY12" fmla="*/ 2541371 h 2957509"/>
                <a:gd name="connsiteX13" fmla="*/ 3317023 w 5357383"/>
                <a:gd name="connsiteY13" fmla="*/ 2813060 h 2957509"/>
                <a:gd name="connsiteX14" fmla="*/ 3859561 w 5357383"/>
                <a:gd name="connsiteY14" fmla="*/ 2928636 h 2957509"/>
                <a:gd name="connsiteX15" fmla="*/ 4460195 w 5357383"/>
                <a:gd name="connsiteY15" fmla="*/ 2935345 h 2957509"/>
                <a:gd name="connsiteX16" fmla="*/ 4959590 w 5357383"/>
                <a:gd name="connsiteY16" fmla="*/ 2880689 h 2957509"/>
                <a:gd name="connsiteX17" fmla="*/ 5353301 w 5357383"/>
                <a:gd name="connsiteY17" fmla="*/ 2847624 h 2957509"/>
                <a:gd name="connsiteX18" fmla="*/ 5341921 w 5357383"/>
                <a:gd name="connsiteY18" fmla="*/ 11189 h 2957509"/>
                <a:gd name="connsiteX0" fmla="*/ 7575 w 5357383"/>
                <a:gd name="connsiteY0" fmla="*/ 3055 h 2957509"/>
                <a:gd name="connsiteX1" fmla="*/ 7574 w 5357383"/>
                <a:gd name="connsiteY1" fmla="*/ 1034325 h 2957509"/>
                <a:gd name="connsiteX2" fmla="*/ 171025 w 5357383"/>
                <a:gd name="connsiteY2" fmla="*/ 1444589 h 2957509"/>
                <a:gd name="connsiteX3" fmla="*/ 384780 w 5357383"/>
                <a:gd name="connsiteY3" fmla="*/ 1729597 h 2957509"/>
                <a:gd name="connsiteX4" fmla="*/ 622287 w 5357383"/>
                <a:gd name="connsiteY4" fmla="*/ 1824600 h 2957509"/>
                <a:gd name="connsiteX5" fmla="*/ 741040 w 5357383"/>
                <a:gd name="connsiteY5" fmla="*/ 1860226 h 2957509"/>
                <a:gd name="connsiteX6" fmla="*/ 963912 w 5357383"/>
                <a:gd name="connsiteY6" fmla="*/ 1989841 h 2957509"/>
                <a:gd name="connsiteX7" fmla="*/ 1168552 w 5357383"/>
                <a:gd name="connsiteY7" fmla="*/ 2097732 h 2957509"/>
                <a:gd name="connsiteX8" fmla="*/ 1473151 w 5357383"/>
                <a:gd name="connsiteY8" fmla="*/ 2134901 h 2957509"/>
                <a:gd name="connsiteX9" fmla="*/ 1845445 w 5357383"/>
                <a:gd name="connsiteY9" fmla="*/ 2145233 h 2957509"/>
                <a:gd name="connsiteX10" fmla="*/ 2216266 w 5357383"/>
                <a:gd name="connsiteY10" fmla="*/ 2095757 h 2957509"/>
                <a:gd name="connsiteX11" fmla="*/ 2451168 w 5357383"/>
                <a:gd name="connsiteY11" fmla="*/ 2305792 h 2957509"/>
                <a:gd name="connsiteX12" fmla="*/ 2735614 w 5357383"/>
                <a:gd name="connsiteY12" fmla="*/ 2541371 h 2957509"/>
                <a:gd name="connsiteX13" fmla="*/ 3317023 w 5357383"/>
                <a:gd name="connsiteY13" fmla="*/ 2813060 h 2957509"/>
                <a:gd name="connsiteX14" fmla="*/ 3859561 w 5357383"/>
                <a:gd name="connsiteY14" fmla="*/ 2928636 h 2957509"/>
                <a:gd name="connsiteX15" fmla="*/ 4460195 w 5357383"/>
                <a:gd name="connsiteY15" fmla="*/ 2935345 h 2957509"/>
                <a:gd name="connsiteX16" fmla="*/ 4959590 w 5357383"/>
                <a:gd name="connsiteY16" fmla="*/ 2880689 h 2957509"/>
                <a:gd name="connsiteX17" fmla="*/ 5353301 w 5357383"/>
                <a:gd name="connsiteY17" fmla="*/ 2847624 h 2957509"/>
                <a:gd name="connsiteX18" fmla="*/ 5341921 w 5357383"/>
                <a:gd name="connsiteY18" fmla="*/ 11189 h 2957509"/>
                <a:gd name="connsiteX0" fmla="*/ 7575 w 5357383"/>
                <a:gd name="connsiteY0" fmla="*/ 3055 h 2957509"/>
                <a:gd name="connsiteX1" fmla="*/ 7574 w 5357383"/>
                <a:gd name="connsiteY1" fmla="*/ 1034325 h 2957509"/>
                <a:gd name="connsiteX2" fmla="*/ 171025 w 5357383"/>
                <a:gd name="connsiteY2" fmla="*/ 1444589 h 2957509"/>
                <a:gd name="connsiteX3" fmla="*/ 384780 w 5357383"/>
                <a:gd name="connsiteY3" fmla="*/ 1729597 h 2957509"/>
                <a:gd name="connsiteX4" fmla="*/ 622287 w 5357383"/>
                <a:gd name="connsiteY4" fmla="*/ 1824600 h 2957509"/>
                <a:gd name="connsiteX5" fmla="*/ 827537 w 5357383"/>
                <a:gd name="connsiteY5" fmla="*/ 1872583 h 2957509"/>
                <a:gd name="connsiteX6" fmla="*/ 963912 w 5357383"/>
                <a:gd name="connsiteY6" fmla="*/ 1989841 h 2957509"/>
                <a:gd name="connsiteX7" fmla="*/ 1168552 w 5357383"/>
                <a:gd name="connsiteY7" fmla="*/ 2097732 h 2957509"/>
                <a:gd name="connsiteX8" fmla="*/ 1473151 w 5357383"/>
                <a:gd name="connsiteY8" fmla="*/ 2134901 h 2957509"/>
                <a:gd name="connsiteX9" fmla="*/ 1845445 w 5357383"/>
                <a:gd name="connsiteY9" fmla="*/ 2145233 h 2957509"/>
                <a:gd name="connsiteX10" fmla="*/ 2216266 w 5357383"/>
                <a:gd name="connsiteY10" fmla="*/ 2095757 h 2957509"/>
                <a:gd name="connsiteX11" fmla="*/ 2451168 w 5357383"/>
                <a:gd name="connsiteY11" fmla="*/ 2305792 h 2957509"/>
                <a:gd name="connsiteX12" fmla="*/ 2735614 w 5357383"/>
                <a:gd name="connsiteY12" fmla="*/ 2541371 h 2957509"/>
                <a:gd name="connsiteX13" fmla="*/ 3317023 w 5357383"/>
                <a:gd name="connsiteY13" fmla="*/ 2813060 h 2957509"/>
                <a:gd name="connsiteX14" fmla="*/ 3859561 w 5357383"/>
                <a:gd name="connsiteY14" fmla="*/ 2928636 h 2957509"/>
                <a:gd name="connsiteX15" fmla="*/ 4460195 w 5357383"/>
                <a:gd name="connsiteY15" fmla="*/ 2935345 h 2957509"/>
                <a:gd name="connsiteX16" fmla="*/ 4959590 w 5357383"/>
                <a:gd name="connsiteY16" fmla="*/ 2880689 h 2957509"/>
                <a:gd name="connsiteX17" fmla="*/ 5353301 w 5357383"/>
                <a:gd name="connsiteY17" fmla="*/ 2847624 h 2957509"/>
                <a:gd name="connsiteX18" fmla="*/ 5341921 w 5357383"/>
                <a:gd name="connsiteY18" fmla="*/ 11189 h 2957509"/>
                <a:gd name="connsiteX0" fmla="*/ 7575 w 5357383"/>
                <a:gd name="connsiteY0" fmla="*/ 3055 h 2957509"/>
                <a:gd name="connsiteX1" fmla="*/ 7574 w 5357383"/>
                <a:gd name="connsiteY1" fmla="*/ 1034325 h 2957509"/>
                <a:gd name="connsiteX2" fmla="*/ 171025 w 5357383"/>
                <a:gd name="connsiteY2" fmla="*/ 1444589 h 2957509"/>
                <a:gd name="connsiteX3" fmla="*/ 384780 w 5357383"/>
                <a:gd name="connsiteY3" fmla="*/ 1729597 h 2957509"/>
                <a:gd name="connsiteX4" fmla="*/ 628465 w 5357383"/>
                <a:gd name="connsiteY4" fmla="*/ 1843135 h 2957509"/>
                <a:gd name="connsiteX5" fmla="*/ 827537 w 5357383"/>
                <a:gd name="connsiteY5" fmla="*/ 1872583 h 2957509"/>
                <a:gd name="connsiteX6" fmla="*/ 963912 w 5357383"/>
                <a:gd name="connsiteY6" fmla="*/ 1989841 h 2957509"/>
                <a:gd name="connsiteX7" fmla="*/ 1168552 w 5357383"/>
                <a:gd name="connsiteY7" fmla="*/ 2097732 h 2957509"/>
                <a:gd name="connsiteX8" fmla="*/ 1473151 w 5357383"/>
                <a:gd name="connsiteY8" fmla="*/ 2134901 h 2957509"/>
                <a:gd name="connsiteX9" fmla="*/ 1845445 w 5357383"/>
                <a:gd name="connsiteY9" fmla="*/ 2145233 h 2957509"/>
                <a:gd name="connsiteX10" fmla="*/ 2216266 w 5357383"/>
                <a:gd name="connsiteY10" fmla="*/ 2095757 h 2957509"/>
                <a:gd name="connsiteX11" fmla="*/ 2451168 w 5357383"/>
                <a:gd name="connsiteY11" fmla="*/ 2305792 h 2957509"/>
                <a:gd name="connsiteX12" fmla="*/ 2735614 w 5357383"/>
                <a:gd name="connsiteY12" fmla="*/ 2541371 h 2957509"/>
                <a:gd name="connsiteX13" fmla="*/ 3317023 w 5357383"/>
                <a:gd name="connsiteY13" fmla="*/ 2813060 h 2957509"/>
                <a:gd name="connsiteX14" fmla="*/ 3859561 w 5357383"/>
                <a:gd name="connsiteY14" fmla="*/ 2928636 h 2957509"/>
                <a:gd name="connsiteX15" fmla="*/ 4460195 w 5357383"/>
                <a:gd name="connsiteY15" fmla="*/ 2935345 h 2957509"/>
                <a:gd name="connsiteX16" fmla="*/ 4959590 w 5357383"/>
                <a:gd name="connsiteY16" fmla="*/ 2880689 h 2957509"/>
                <a:gd name="connsiteX17" fmla="*/ 5353301 w 5357383"/>
                <a:gd name="connsiteY17" fmla="*/ 2847624 h 2957509"/>
                <a:gd name="connsiteX18" fmla="*/ 5341921 w 5357383"/>
                <a:gd name="connsiteY18" fmla="*/ 11189 h 2957509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41543 h 2945395"/>
                <a:gd name="connsiteX3" fmla="*/ 382263 w 5348985"/>
                <a:gd name="connsiteY3" fmla="*/ 1667238 h 2945395"/>
                <a:gd name="connsiteX4" fmla="*/ 623477 w 5348985"/>
                <a:gd name="connsiteY4" fmla="*/ 1840089 h 2945395"/>
                <a:gd name="connsiteX5" fmla="*/ 822549 w 5348985"/>
                <a:gd name="connsiteY5" fmla="*/ 1869537 h 2945395"/>
                <a:gd name="connsiteX6" fmla="*/ 958924 w 5348985"/>
                <a:gd name="connsiteY6" fmla="*/ 1986795 h 2945395"/>
                <a:gd name="connsiteX7" fmla="*/ 1163564 w 5348985"/>
                <a:gd name="connsiteY7" fmla="*/ 2094686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41543 h 2945395"/>
                <a:gd name="connsiteX3" fmla="*/ 382263 w 5348985"/>
                <a:gd name="connsiteY3" fmla="*/ 1667238 h 2945395"/>
                <a:gd name="connsiteX4" fmla="*/ 564164 w 5348985"/>
                <a:gd name="connsiteY4" fmla="*/ 1748649 h 2945395"/>
                <a:gd name="connsiteX5" fmla="*/ 822549 w 5348985"/>
                <a:gd name="connsiteY5" fmla="*/ 1869537 h 2945395"/>
                <a:gd name="connsiteX6" fmla="*/ 958924 w 5348985"/>
                <a:gd name="connsiteY6" fmla="*/ 1986795 h 2945395"/>
                <a:gd name="connsiteX7" fmla="*/ 1163564 w 5348985"/>
                <a:gd name="connsiteY7" fmla="*/ 2094686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41543 h 2945395"/>
                <a:gd name="connsiteX3" fmla="*/ 382263 w 5348985"/>
                <a:gd name="connsiteY3" fmla="*/ 1667238 h 2945395"/>
                <a:gd name="connsiteX4" fmla="*/ 564164 w 5348985"/>
                <a:gd name="connsiteY4" fmla="*/ 1748649 h 2945395"/>
                <a:gd name="connsiteX5" fmla="*/ 755822 w 5348985"/>
                <a:gd name="connsiteY5" fmla="*/ 1778097 h 2945395"/>
                <a:gd name="connsiteX6" fmla="*/ 958924 w 5348985"/>
                <a:gd name="connsiteY6" fmla="*/ 1986795 h 2945395"/>
                <a:gd name="connsiteX7" fmla="*/ 1163564 w 5348985"/>
                <a:gd name="connsiteY7" fmla="*/ 2094686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41543 h 2945395"/>
                <a:gd name="connsiteX3" fmla="*/ 382263 w 5348985"/>
                <a:gd name="connsiteY3" fmla="*/ 1667238 h 2945395"/>
                <a:gd name="connsiteX4" fmla="*/ 532037 w 5348985"/>
                <a:gd name="connsiteY4" fmla="*/ 1699222 h 2945395"/>
                <a:gd name="connsiteX5" fmla="*/ 755822 w 5348985"/>
                <a:gd name="connsiteY5" fmla="*/ 1778097 h 2945395"/>
                <a:gd name="connsiteX6" fmla="*/ 958924 w 5348985"/>
                <a:gd name="connsiteY6" fmla="*/ 1986795 h 2945395"/>
                <a:gd name="connsiteX7" fmla="*/ 1163564 w 5348985"/>
                <a:gd name="connsiteY7" fmla="*/ 2094686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415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55822 w 5348985"/>
                <a:gd name="connsiteY5" fmla="*/ 1778097 h 2945395"/>
                <a:gd name="connsiteX6" fmla="*/ 958924 w 5348985"/>
                <a:gd name="connsiteY6" fmla="*/ 1986795 h 2945395"/>
                <a:gd name="connsiteX7" fmla="*/ 1163564 w 5348985"/>
                <a:gd name="connsiteY7" fmla="*/ 2094686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415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58924 w 5348985"/>
                <a:gd name="connsiteY6" fmla="*/ 1986795 h 2945395"/>
                <a:gd name="connsiteX7" fmla="*/ 1163564 w 5348985"/>
                <a:gd name="connsiteY7" fmla="*/ 2094686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415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24325 w 5348985"/>
                <a:gd name="connsiteY6" fmla="*/ 1947253 h 2945395"/>
                <a:gd name="connsiteX7" fmla="*/ 1163564 w 5348985"/>
                <a:gd name="connsiteY7" fmla="*/ 2094686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415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24325 w 5348985"/>
                <a:gd name="connsiteY6" fmla="*/ 1947253 h 2945395"/>
                <a:gd name="connsiteX7" fmla="*/ 1163564 w 5348985"/>
                <a:gd name="connsiteY7" fmla="*/ 2087272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242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24325 w 5348985"/>
                <a:gd name="connsiteY6" fmla="*/ 1947253 h 2945395"/>
                <a:gd name="connsiteX7" fmla="*/ 1163564 w 5348985"/>
                <a:gd name="connsiteY7" fmla="*/ 2087272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242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24325 w 5348985"/>
                <a:gd name="connsiteY6" fmla="*/ 1947253 h 2945395"/>
                <a:gd name="connsiteX7" fmla="*/ 1163564 w 5348985"/>
                <a:gd name="connsiteY7" fmla="*/ 2087272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242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24325 w 5348985"/>
                <a:gd name="connsiteY6" fmla="*/ 1947253 h 2945395"/>
                <a:gd name="connsiteX7" fmla="*/ 1163564 w 5348985"/>
                <a:gd name="connsiteY7" fmla="*/ 2087272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242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24325 w 5348985"/>
                <a:gd name="connsiteY6" fmla="*/ 1947253 h 2945395"/>
                <a:gd name="connsiteX7" fmla="*/ 1163564 w 5348985"/>
                <a:gd name="connsiteY7" fmla="*/ 2087272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242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24325 w 5348985"/>
                <a:gd name="connsiteY6" fmla="*/ 1947253 h 2945395"/>
                <a:gd name="connsiteX7" fmla="*/ 1163564 w 5348985"/>
                <a:gd name="connsiteY7" fmla="*/ 2087272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242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24325 w 5348985"/>
                <a:gd name="connsiteY6" fmla="*/ 1947253 h 2945395"/>
                <a:gd name="connsiteX7" fmla="*/ 1163564 w 5348985"/>
                <a:gd name="connsiteY7" fmla="*/ 2087272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242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24325 w 5348985"/>
                <a:gd name="connsiteY6" fmla="*/ 1947253 h 2945395"/>
                <a:gd name="connsiteX7" fmla="*/ 1163564 w 5348985"/>
                <a:gd name="connsiteY7" fmla="*/ 2087272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242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24325 w 5348985"/>
                <a:gd name="connsiteY6" fmla="*/ 1947253 h 2945395"/>
                <a:gd name="connsiteX7" fmla="*/ 1163564 w 5348985"/>
                <a:gd name="connsiteY7" fmla="*/ 2087272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191167 w 5346606"/>
                <a:gd name="connsiteY0" fmla="*/ 8 h 2952739"/>
                <a:gd name="connsiteX1" fmla="*/ 207 w 5346606"/>
                <a:gd name="connsiteY1" fmla="*/ 1038623 h 2952739"/>
                <a:gd name="connsiteX2" fmla="*/ 163658 w 5346606"/>
                <a:gd name="connsiteY2" fmla="*/ 1431587 h 2952739"/>
                <a:gd name="connsiteX3" fmla="*/ 337871 w 5346606"/>
                <a:gd name="connsiteY3" fmla="*/ 1617741 h 2952739"/>
                <a:gd name="connsiteX4" fmla="*/ 529658 w 5346606"/>
                <a:gd name="connsiteY4" fmla="*/ 1706566 h 2952739"/>
                <a:gd name="connsiteX5" fmla="*/ 746029 w 5346606"/>
                <a:gd name="connsiteY5" fmla="*/ 1763199 h 2952739"/>
                <a:gd name="connsiteX6" fmla="*/ 921946 w 5346606"/>
                <a:gd name="connsiteY6" fmla="*/ 1954597 h 2952739"/>
                <a:gd name="connsiteX7" fmla="*/ 1161185 w 5346606"/>
                <a:gd name="connsiteY7" fmla="*/ 2094616 h 2952739"/>
                <a:gd name="connsiteX8" fmla="*/ 1465784 w 5346606"/>
                <a:gd name="connsiteY8" fmla="*/ 2139199 h 2952739"/>
                <a:gd name="connsiteX9" fmla="*/ 1838078 w 5346606"/>
                <a:gd name="connsiteY9" fmla="*/ 2149531 h 2952739"/>
                <a:gd name="connsiteX10" fmla="*/ 2208899 w 5346606"/>
                <a:gd name="connsiteY10" fmla="*/ 2100055 h 2952739"/>
                <a:gd name="connsiteX11" fmla="*/ 2443801 w 5346606"/>
                <a:gd name="connsiteY11" fmla="*/ 2310090 h 2952739"/>
                <a:gd name="connsiteX12" fmla="*/ 2728247 w 5346606"/>
                <a:gd name="connsiteY12" fmla="*/ 2545669 h 2952739"/>
                <a:gd name="connsiteX13" fmla="*/ 3309656 w 5346606"/>
                <a:gd name="connsiteY13" fmla="*/ 2817358 h 2952739"/>
                <a:gd name="connsiteX14" fmla="*/ 3852194 w 5346606"/>
                <a:gd name="connsiteY14" fmla="*/ 2932934 h 2952739"/>
                <a:gd name="connsiteX15" fmla="*/ 4452828 w 5346606"/>
                <a:gd name="connsiteY15" fmla="*/ 2939643 h 2952739"/>
                <a:gd name="connsiteX16" fmla="*/ 4952223 w 5346606"/>
                <a:gd name="connsiteY16" fmla="*/ 2884987 h 2952739"/>
                <a:gd name="connsiteX17" fmla="*/ 5345934 w 5346606"/>
                <a:gd name="connsiteY17" fmla="*/ 2851922 h 2952739"/>
                <a:gd name="connsiteX18" fmla="*/ 5334554 w 5346606"/>
                <a:gd name="connsiteY18" fmla="*/ 15487 h 2952739"/>
                <a:gd name="connsiteX0" fmla="*/ 30960 w 5186399"/>
                <a:gd name="connsiteY0" fmla="*/ 13 h 2952744"/>
                <a:gd name="connsiteX1" fmla="*/ 30959 w 5186399"/>
                <a:gd name="connsiteY1" fmla="*/ 715467 h 2952744"/>
                <a:gd name="connsiteX2" fmla="*/ 3451 w 5186399"/>
                <a:gd name="connsiteY2" fmla="*/ 1431592 h 2952744"/>
                <a:gd name="connsiteX3" fmla="*/ 177664 w 5186399"/>
                <a:gd name="connsiteY3" fmla="*/ 1617746 h 2952744"/>
                <a:gd name="connsiteX4" fmla="*/ 369451 w 5186399"/>
                <a:gd name="connsiteY4" fmla="*/ 1706571 h 2952744"/>
                <a:gd name="connsiteX5" fmla="*/ 585822 w 5186399"/>
                <a:gd name="connsiteY5" fmla="*/ 1763204 h 2952744"/>
                <a:gd name="connsiteX6" fmla="*/ 761739 w 5186399"/>
                <a:gd name="connsiteY6" fmla="*/ 1954602 h 2952744"/>
                <a:gd name="connsiteX7" fmla="*/ 1000978 w 5186399"/>
                <a:gd name="connsiteY7" fmla="*/ 2094621 h 2952744"/>
                <a:gd name="connsiteX8" fmla="*/ 1305577 w 5186399"/>
                <a:gd name="connsiteY8" fmla="*/ 2139204 h 2952744"/>
                <a:gd name="connsiteX9" fmla="*/ 1677871 w 5186399"/>
                <a:gd name="connsiteY9" fmla="*/ 2149536 h 2952744"/>
                <a:gd name="connsiteX10" fmla="*/ 2048692 w 5186399"/>
                <a:gd name="connsiteY10" fmla="*/ 2100060 h 2952744"/>
                <a:gd name="connsiteX11" fmla="*/ 2283594 w 5186399"/>
                <a:gd name="connsiteY11" fmla="*/ 2310095 h 2952744"/>
                <a:gd name="connsiteX12" fmla="*/ 2568040 w 5186399"/>
                <a:gd name="connsiteY12" fmla="*/ 2545674 h 2952744"/>
                <a:gd name="connsiteX13" fmla="*/ 3149449 w 5186399"/>
                <a:gd name="connsiteY13" fmla="*/ 2817363 h 2952744"/>
                <a:gd name="connsiteX14" fmla="*/ 3691987 w 5186399"/>
                <a:gd name="connsiteY14" fmla="*/ 2932939 h 2952744"/>
                <a:gd name="connsiteX15" fmla="*/ 4292621 w 5186399"/>
                <a:gd name="connsiteY15" fmla="*/ 2939648 h 2952744"/>
                <a:gd name="connsiteX16" fmla="*/ 4792016 w 5186399"/>
                <a:gd name="connsiteY16" fmla="*/ 2884992 h 2952744"/>
                <a:gd name="connsiteX17" fmla="*/ 5185727 w 5186399"/>
                <a:gd name="connsiteY17" fmla="*/ 2851927 h 2952744"/>
                <a:gd name="connsiteX18" fmla="*/ 5174347 w 5186399"/>
                <a:gd name="connsiteY18" fmla="*/ 15492 h 2952744"/>
                <a:gd name="connsiteX0" fmla="*/ 2587 w 5158026"/>
                <a:gd name="connsiteY0" fmla="*/ 13 h 2952744"/>
                <a:gd name="connsiteX1" fmla="*/ 2586 w 5158026"/>
                <a:gd name="connsiteY1" fmla="*/ 715467 h 2952744"/>
                <a:gd name="connsiteX2" fmla="*/ 96264 w 5158026"/>
                <a:gd name="connsiteY2" fmla="*/ 1145154 h 2952744"/>
                <a:gd name="connsiteX3" fmla="*/ 149291 w 5158026"/>
                <a:gd name="connsiteY3" fmla="*/ 1617746 h 2952744"/>
                <a:gd name="connsiteX4" fmla="*/ 341078 w 5158026"/>
                <a:gd name="connsiteY4" fmla="*/ 1706571 h 2952744"/>
                <a:gd name="connsiteX5" fmla="*/ 557449 w 5158026"/>
                <a:gd name="connsiteY5" fmla="*/ 1763204 h 2952744"/>
                <a:gd name="connsiteX6" fmla="*/ 733366 w 5158026"/>
                <a:gd name="connsiteY6" fmla="*/ 1954602 h 2952744"/>
                <a:gd name="connsiteX7" fmla="*/ 972605 w 5158026"/>
                <a:gd name="connsiteY7" fmla="*/ 2094621 h 2952744"/>
                <a:gd name="connsiteX8" fmla="*/ 1277204 w 5158026"/>
                <a:gd name="connsiteY8" fmla="*/ 2139204 h 2952744"/>
                <a:gd name="connsiteX9" fmla="*/ 1649498 w 5158026"/>
                <a:gd name="connsiteY9" fmla="*/ 2149536 h 2952744"/>
                <a:gd name="connsiteX10" fmla="*/ 2020319 w 5158026"/>
                <a:gd name="connsiteY10" fmla="*/ 2100060 h 2952744"/>
                <a:gd name="connsiteX11" fmla="*/ 2255221 w 5158026"/>
                <a:gd name="connsiteY11" fmla="*/ 2310095 h 2952744"/>
                <a:gd name="connsiteX12" fmla="*/ 2539667 w 5158026"/>
                <a:gd name="connsiteY12" fmla="*/ 2545674 h 2952744"/>
                <a:gd name="connsiteX13" fmla="*/ 3121076 w 5158026"/>
                <a:gd name="connsiteY13" fmla="*/ 2817363 h 2952744"/>
                <a:gd name="connsiteX14" fmla="*/ 3663614 w 5158026"/>
                <a:gd name="connsiteY14" fmla="*/ 2932939 h 2952744"/>
                <a:gd name="connsiteX15" fmla="*/ 4264248 w 5158026"/>
                <a:gd name="connsiteY15" fmla="*/ 2939648 h 2952744"/>
                <a:gd name="connsiteX16" fmla="*/ 4763643 w 5158026"/>
                <a:gd name="connsiteY16" fmla="*/ 2884992 h 2952744"/>
                <a:gd name="connsiteX17" fmla="*/ 5157354 w 5158026"/>
                <a:gd name="connsiteY17" fmla="*/ 2851927 h 2952744"/>
                <a:gd name="connsiteX18" fmla="*/ 5145974 w 5158026"/>
                <a:gd name="connsiteY18" fmla="*/ 15492 h 2952744"/>
                <a:gd name="connsiteX0" fmla="*/ 2587 w 5158026"/>
                <a:gd name="connsiteY0" fmla="*/ 13 h 2952744"/>
                <a:gd name="connsiteX1" fmla="*/ 2586 w 5158026"/>
                <a:gd name="connsiteY1" fmla="*/ 715467 h 2952744"/>
                <a:gd name="connsiteX2" fmla="*/ 96264 w 5158026"/>
                <a:gd name="connsiteY2" fmla="*/ 1145154 h 2952744"/>
                <a:gd name="connsiteX3" fmla="*/ 255787 w 5158026"/>
                <a:gd name="connsiteY3" fmla="*/ 1459838 h 2952744"/>
                <a:gd name="connsiteX4" fmla="*/ 341078 w 5158026"/>
                <a:gd name="connsiteY4" fmla="*/ 1706571 h 2952744"/>
                <a:gd name="connsiteX5" fmla="*/ 557449 w 5158026"/>
                <a:gd name="connsiteY5" fmla="*/ 1763204 h 2952744"/>
                <a:gd name="connsiteX6" fmla="*/ 733366 w 5158026"/>
                <a:gd name="connsiteY6" fmla="*/ 1954602 h 2952744"/>
                <a:gd name="connsiteX7" fmla="*/ 972605 w 5158026"/>
                <a:gd name="connsiteY7" fmla="*/ 2094621 h 2952744"/>
                <a:gd name="connsiteX8" fmla="*/ 1277204 w 5158026"/>
                <a:gd name="connsiteY8" fmla="*/ 2139204 h 2952744"/>
                <a:gd name="connsiteX9" fmla="*/ 1649498 w 5158026"/>
                <a:gd name="connsiteY9" fmla="*/ 2149536 h 2952744"/>
                <a:gd name="connsiteX10" fmla="*/ 2020319 w 5158026"/>
                <a:gd name="connsiteY10" fmla="*/ 2100060 h 2952744"/>
                <a:gd name="connsiteX11" fmla="*/ 2255221 w 5158026"/>
                <a:gd name="connsiteY11" fmla="*/ 2310095 h 2952744"/>
                <a:gd name="connsiteX12" fmla="*/ 2539667 w 5158026"/>
                <a:gd name="connsiteY12" fmla="*/ 2545674 h 2952744"/>
                <a:gd name="connsiteX13" fmla="*/ 3121076 w 5158026"/>
                <a:gd name="connsiteY13" fmla="*/ 2817363 h 2952744"/>
                <a:gd name="connsiteX14" fmla="*/ 3663614 w 5158026"/>
                <a:gd name="connsiteY14" fmla="*/ 2932939 h 2952744"/>
                <a:gd name="connsiteX15" fmla="*/ 4264248 w 5158026"/>
                <a:gd name="connsiteY15" fmla="*/ 2939648 h 2952744"/>
                <a:gd name="connsiteX16" fmla="*/ 4763643 w 5158026"/>
                <a:gd name="connsiteY16" fmla="*/ 2884992 h 2952744"/>
                <a:gd name="connsiteX17" fmla="*/ 5157354 w 5158026"/>
                <a:gd name="connsiteY17" fmla="*/ 2851927 h 2952744"/>
                <a:gd name="connsiteX18" fmla="*/ 5145974 w 5158026"/>
                <a:gd name="connsiteY18" fmla="*/ 15492 h 2952744"/>
                <a:gd name="connsiteX0" fmla="*/ 2587 w 5158026"/>
                <a:gd name="connsiteY0" fmla="*/ 13 h 2952744"/>
                <a:gd name="connsiteX1" fmla="*/ 2586 w 5158026"/>
                <a:gd name="connsiteY1" fmla="*/ 715467 h 2952744"/>
                <a:gd name="connsiteX2" fmla="*/ 96264 w 5158026"/>
                <a:gd name="connsiteY2" fmla="*/ 1145154 h 2952744"/>
                <a:gd name="connsiteX3" fmla="*/ 255787 w 5158026"/>
                <a:gd name="connsiteY3" fmla="*/ 1459838 h 2952744"/>
                <a:gd name="connsiteX4" fmla="*/ 429213 w 5158026"/>
                <a:gd name="connsiteY4" fmla="*/ 1629453 h 2952744"/>
                <a:gd name="connsiteX5" fmla="*/ 557449 w 5158026"/>
                <a:gd name="connsiteY5" fmla="*/ 1763204 h 2952744"/>
                <a:gd name="connsiteX6" fmla="*/ 733366 w 5158026"/>
                <a:gd name="connsiteY6" fmla="*/ 1954602 h 2952744"/>
                <a:gd name="connsiteX7" fmla="*/ 972605 w 5158026"/>
                <a:gd name="connsiteY7" fmla="*/ 2094621 h 2952744"/>
                <a:gd name="connsiteX8" fmla="*/ 1277204 w 5158026"/>
                <a:gd name="connsiteY8" fmla="*/ 2139204 h 2952744"/>
                <a:gd name="connsiteX9" fmla="*/ 1649498 w 5158026"/>
                <a:gd name="connsiteY9" fmla="*/ 2149536 h 2952744"/>
                <a:gd name="connsiteX10" fmla="*/ 2020319 w 5158026"/>
                <a:gd name="connsiteY10" fmla="*/ 2100060 h 2952744"/>
                <a:gd name="connsiteX11" fmla="*/ 2255221 w 5158026"/>
                <a:gd name="connsiteY11" fmla="*/ 2310095 h 2952744"/>
                <a:gd name="connsiteX12" fmla="*/ 2539667 w 5158026"/>
                <a:gd name="connsiteY12" fmla="*/ 2545674 h 2952744"/>
                <a:gd name="connsiteX13" fmla="*/ 3121076 w 5158026"/>
                <a:gd name="connsiteY13" fmla="*/ 2817363 h 2952744"/>
                <a:gd name="connsiteX14" fmla="*/ 3663614 w 5158026"/>
                <a:gd name="connsiteY14" fmla="*/ 2932939 h 2952744"/>
                <a:gd name="connsiteX15" fmla="*/ 4264248 w 5158026"/>
                <a:gd name="connsiteY15" fmla="*/ 2939648 h 2952744"/>
                <a:gd name="connsiteX16" fmla="*/ 4763643 w 5158026"/>
                <a:gd name="connsiteY16" fmla="*/ 2884992 h 2952744"/>
                <a:gd name="connsiteX17" fmla="*/ 5157354 w 5158026"/>
                <a:gd name="connsiteY17" fmla="*/ 2851927 h 2952744"/>
                <a:gd name="connsiteX18" fmla="*/ 5145974 w 5158026"/>
                <a:gd name="connsiteY18" fmla="*/ 15492 h 2952744"/>
                <a:gd name="connsiteX0" fmla="*/ 2587 w 5158026"/>
                <a:gd name="connsiteY0" fmla="*/ 13 h 2952744"/>
                <a:gd name="connsiteX1" fmla="*/ 2586 w 5158026"/>
                <a:gd name="connsiteY1" fmla="*/ 715467 h 2952744"/>
                <a:gd name="connsiteX2" fmla="*/ 96264 w 5158026"/>
                <a:gd name="connsiteY2" fmla="*/ 1145154 h 2952744"/>
                <a:gd name="connsiteX3" fmla="*/ 255787 w 5158026"/>
                <a:gd name="connsiteY3" fmla="*/ 1459838 h 2952744"/>
                <a:gd name="connsiteX4" fmla="*/ 429213 w 5158026"/>
                <a:gd name="connsiteY4" fmla="*/ 1629453 h 2952744"/>
                <a:gd name="connsiteX5" fmla="*/ 546433 w 5158026"/>
                <a:gd name="connsiteY5" fmla="*/ 1810944 h 2952744"/>
                <a:gd name="connsiteX6" fmla="*/ 733366 w 5158026"/>
                <a:gd name="connsiteY6" fmla="*/ 1954602 h 2952744"/>
                <a:gd name="connsiteX7" fmla="*/ 972605 w 5158026"/>
                <a:gd name="connsiteY7" fmla="*/ 2094621 h 2952744"/>
                <a:gd name="connsiteX8" fmla="*/ 1277204 w 5158026"/>
                <a:gd name="connsiteY8" fmla="*/ 2139204 h 2952744"/>
                <a:gd name="connsiteX9" fmla="*/ 1649498 w 5158026"/>
                <a:gd name="connsiteY9" fmla="*/ 2149536 h 2952744"/>
                <a:gd name="connsiteX10" fmla="*/ 2020319 w 5158026"/>
                <a:gd name="connsiteY10" fmla="*/ 2100060 h 2952744"/>
                <a:gd name="connsiteX11" fmla="*/ 2255221 w 5158026"/>
                <a:gd name="connsiteY11" fmla="*/ 2310095 h 2952744"/>
                <a:gd name="connsiteX12" fmla="*/ 2539667 w 5158026"/>
                <a:gd name="connsiteY12" fmla="*/ 2545674 h 2952744"/>
                <a:gd name="connsiteX13" fmla="*/ 3121076 w 5158026"/>
                <a:gd name="connsiteY13" fmla="*/ 2817363 h 2952744"/>
                <a:gd name="connsiteX14" fmla="*/ 3663614 w 5158026"/>
                <a:gd name="connsiteY14" fmla="*/ 2932939 h 2952744"/>
                <a:gd name="connsiteX15" fmla="*/ 4264248 w 5158026"/>
                <a:gd name="connsiteY15" fmla="*/ 2939648 h 2952744"/>
                <a:gd name="connsiteX16" fmla="*/ 4763643 w 5158026"/>
                <a:gd name="connsiteY16" fmla="*/ 2884992 h 2952744"/>
                <a:gd name="connsiteX17" fmla="*/ 5157354 w 5158026"/>
                <a:gd name="connsiteY17" fmla="*/ 2851927 h 2952744"/>
                <a:gd name="connsiteX18" fmla="*/ 5145974 w 5158026"/>
                <a:gd name="connsiteY18" fmla="*/ 15492 h 2952744"/>
                <a:gd name="connsiteX0" fmla="*/ 2587 w 5158026"/>
                <a:gd name="connsiteY0" fmla="*/ 13 h 2952744"/>
                <a:gd name="connsiteX1" fmla="*/ 2586 w 5158026"/>
                <a:gd name="connsiteY1" fmla="*/ 715467 h 2952744"/>
                <a:gd name="connsiteX2" fmla="*/ 96264 w 5158026"/>
                <a:gd name="connsiteY2" fmla="*/ 1145154 h 2952744"/>
                <a:gd name="connsiteX3" fmla="*/ 255787 w 5158026"/>
                <a:gd name="connsiteY3" fmla="*/ 1459838 h 2952744"/>
                <a:gd name="connsiteX4" fmla="*/ 429213 w 5158026"/>
                <a:gd name="connsiteY4" fmla="*/ 1629453 h 2952744"/>
                <a:gd name="connsiteX5" fmla="*/ 546433 w 5158026"/>
                <a:gd name="connsiteY5" fmla="*/ 1810944 h 2952744"/>
                <a:gd name="connsiteX6" fmla="*/ 733366 w 5158026"/>
                <a:gd name="connsiteY6" fmla="*/ 1954602 h 2952744"/>
                <a:gd name="connsiteX7" fmla="*/ 972605 w 5158026"/>
                <a:gd name="connsiteY7" fmla="*/ 2094621 h 2952744"/>
                <a:gd name="connsiteX8" fmla="*/ 1277204 w 5158026"/>
                <a:gd name="connsiteY8" fmla="*/ 2139204 h 2952744"/>
                <a:gd name="connsiteX9" fmla="*/ 1649498 w 5158026"/>
                <a:gd name="connsiteY9" fmla="*/ 2149536 h 2952744"/>
                <a:gd name="connsiteX10" fmla="*/ 2020319 w 5158026"/>
                <a:gd name="connsiteY10" fmla="*/ 2100060 h 2952744"/>
                <a:gd name="connsiteX11" fmla="*/ 2255221 w 5158026"/>
                <a:gd name="connsiteY11" fmla="*/ 2310095 h 2952744"/>
                <a:gd name="connsiteX12" fmla="*/ 2539667 w 5158026"/>
                <a:gd name="connsiteY12" fmla="*/ 2545674 h 2952744"/>
                <a:gd name="connsiteX13" fmla="*/ 3121076 w 5158026"/>
                <a:gd name="connsiteY13" fmla="*/ 2817363 h 2952744"/>
                <a:gd name="connsiteX14" fmla="*/ 3663614 w 5158026"/>
                <a:gd name="connsiteY14" fmla="*/ 2932939 h 2952744"/>
                <a:gd name="connsiteX15" fmla="*/ 4264248 w 5158026"/>
                <a:gd name="connsiteY15" fmla="*/ 2939648 h 2952744"/>
                <a:gd name="connsiteX16" fmla="*/ 4763643 w 5158026"/>
                <a:gd name="connsiteY16" fmla="*/ 2884992 h 2952744"/>
                <a:gd name="connsiteX17" fmla="*/ 5157354 w 5158026"/>
                <a:gd name="connsiteY17" fmla="*/ 2851927 h 2952744"/>
                <a:gd name="connsiteX18" fmla="*/ 5145974 w 5158026"/>
                <a:gd name="connsiteY18" fmla="*/ 15492 h 2952744"/>
                <a:gd name="connsiteX0" fmla="*/ 2587 w 5158026"/>
                <a:gd name="connsiteY0" fmla="*/ 13 h 2952744"/>
                <a:gd name="connsiteX1" fmla="*/ 2586 w 5158026"/>
                <a:gd name="connsiteY1" fmla="*/ 715467 h 2952744"/>
                <a:gd name="connsiteX2" fmla="*/ 96264 w 5158026"/>
                <a:gd name="connsiteY2" fmla="*/ 1145154 h 2952744"/>
                <a:gd name="connsiteX3" fmla="*/ 255787 w 5158026"/>
                <a:gd name="connsiteY3" fmla="*/ 1459838 h 2952744"/>
                <a:gd name="connsiteX4" fmla="*/ 429213 w 5158026"/>
                <a:gd name="connsiteY4" fmla="*/ 1629453 h 2952744"/>
                <a:gd name="connsiteX5" fmla="*/ 546433 w 5158026"/>
                <a:gd name="connsiteY5" fmla="*/ 1810944 h 2952744"/>
                <a:gd name="connsiteX6" fmla="*/ 726022 w 5158026"/>
                <a:gd name="connsiteY6" fmla="*/ 1972963 h 2952744"/>
                <a:gd name="connsiteX7" fmla="*/ 972605 w 5158026"/>
                <a:gd name="connsiteY7" fmla="*/ 2094621 h 2952744"/>
                <a:gd name="connsiteX8" fmla="*/ 1277204 w 5158026"/>
                <a:gd name="connsiteY8" fmla="*/ 2139204 h 2952744"/>
                <a:gd name="connsiteX9" fmla="*/ 1649498 w 5158026"/>
                <a:gd name="connsiteY9" fmla="*/ 2149536 h 2952744"/>
                <a:gd name="connsiteX10" fmla="*/ 2020319 w 5158026"/>
                <a:gd name="connsiteY10" fmla="*/ 2100060 h 2952744"/>
                <a:gd name="connsiteX11" fmla="*/ 2255221 w 5158026"/>
                <a:gd name="connsiteY11" fmla="*/ 2310095 h 2952744"/>
                <a:gd name="connsiteX12" fmla="*/ 2539667 w 5158026"/>
                <a:gd name="connsiteY12" fmla="*/ 2545674 h 2952744"/>
                <a:gd name="connsiteX13" fmla="*/ 3121076 w 5158026"/>
                <a:gd name="connsiteY13" fmla="*/ 2817363 h 2952744"/>
                <a:gd name="connsiteX14" fmla="*/ 3663614 w 5158026"/>
                <a:gd name="connsiteY14" fmla="*/ 2932939 h 2952744"/>
                <a:gd name="connsiteX15" fmla="*/ 4264248 w 5158026"/>
                <a:gd name="connsiteY15" fmla="*/ 2939648 h 2952744"/>
                <a:gd name="connsiteX16" fmla="*/ 4763643 w 5158026"/>
                <a:gd name="connsiteY16" fmla="*/ 2884992 h 2952744"/>
                <a:gd name="connsiteX17" fmla="*/ 5157354 w 5158026"/>
                <a:gd name="connsiteY17" fmla="*/ 2851927 h 2952744"/>
                <a:gd name="connsiteX18" fmla="*/ 5145974 w 5158026"/>
                <a:gd name="connsiteY18" fmla="*/ 15492 h 2952744"/>
                <a:gd name="connsiteX0" fmla="*/ 2587 w 5158026"/>
                <a:gd name="connsiteY0" fmla="*/ 13 h 2952744"/>
                <a:gd name="connsiteX1" fmla="*/ 2586 w 5158026"/>
                <a:gd name="connsiteY1" fmla="*/ 715467 h 2952744"/>
                <a:gd name="connsiteX2" fmla="*/ 96264 w 5158026"/>
                <a:gd name="connsiteY2" fmla="*/ 1145154 h 2952744"/>
                <a:gd name="connsiteX3" fmla="*/ 255787 w 5158026"/>
                <a:gd name="connsiteY3" fmla="*/ 1459838 h 2952744"/>
                <a:gd name="connsiteX4" fmla="*/ 429213 w 5158026"/>
                <a:gd name="connsiteY4" fmla="*/ 1629453 h 2952744"/>
                <a:gd name="connsiteX5" fmla="*/ 546433 w 5158026"/>
                <a:gd name="connsiteY5" fmla="*/ 1810944 h 2952744"/>
                <a:gd name="connsiteX6" fmla="*/ 726022 w 5158026"/>
                <a:gd name="connsiteY6" fmla="*/ 1972963 h 2952744"/>
                <a:gd name="connsiteX7" fmla="*/ 972605 w 5158026"/>
                <a:gd name="connsiteY7" fmla="*/ 2094621 h 2952744"/>
                <a:gd name="connsiteX8" fmla="*/ 1284548 w 5158026"/>
                <a:gd name="connsiteY8" fmla="*/ 2194288 h 2952744"/>
                <a:gd name="connsiteX9" fmla="*/ 1649498 w 5158026"/>
                <a:gd name="connsiteY9" fmla="*/ 2149536 h 2952744"/>
                <a:gd name="connsiteX10" fmla="*/ 2020319 w 5158026"/>
                <a:gd name="connsiteY10" fmla="*/ 2100060 h 2952744"/>
                <a:gd name="connsiteX11" fmla="*/ 2255221 w 5158026"/>
                <a:gd name="connsiteY11" fmla="*/ 2310095 h 2952744"/>
                <a:gd name="connsiteX12" fmla="*/ 2539667 w 5158026"/>
                <a:gd name="connsiteY12" fmla="*/ 2545674 h 2952744"/>
                <a:gd name="connsiteX13" fmla="*/ 3121076 w 5158026"/>
                <a:gd name="connsiteY13" fmla="*/ 2817363 h 2952744"/>
                <a:gd name="connsiteX14" fmla="*/ 3663614 w 5158026"/>
                <a:gd name="connsiteY14" fmla="*/ 2932939 h 2952744"/>
                <a:gd name="connsiteX15" fmla="*/ 4264248 w 5158026"/>
                <a:gd name="connsiteY15" fmla="*/ 2939648 h 2952744"/>
                <a:gd name="connsiteX16" fmla="*/ 4763643 w 5158026"/>
                <a:gd name="connsiteY16" fmla="*/ 2884992 h 2952744"/>
                <a:gd name="connsiteX17" fmla="*/ 5157354 w 5158026"/>
                <a:gd name="connsiteY17" fmla="*/ 2851927 h 2952744"/>
                <a:gd name="connsiteX18" fmla="*/ 5145974 w 5158026"/>
                <a:gd name="connsiteY18" fmla="*/ 15492 h 2952744"/>
                <a:gd name="connsiteX0" fmla="*/ 2587 w 5158026"/>
                <a:gd name="connsiteY0" fmla="*/ 13 h 2952744"/>
                <a:gd name="connsiteX1" fmla="*/ 2586 w 5158026"/>
                <a:gd name="connsiteY1" fmla="*/ 715467 h 2952744"/>
                <a:gd name="connsiteX2" fmla="*/ 96264 w 5158026"/>
                <a:gd name="connsiteY2" fmla="*/ 1145154 h 2952744"/>
                <a:gd name="connsiteX3" fmla="*/ 255787 w 5158026"/>
                <a:gd name="connsiteY3" fmla="*/ 1459838 h 2952744"/>
                <a:gd name="connsiteX4" fmla="*/ 429213 w 5158026"/>
                <a:gd name="connsiteY4" fmla="*/ 1629453 h 2952744"/>
                <a:gd name="connsiteX5" fmla="*/ 546433 w 5158026"/>
                <a:gd name="connsiteY5" fmla="*/ 1810944 h 2952744"/>
                <a:gd name="connsiteX6" fmla="*/ 726022 w 5158026"/>
                <a:gd name="connsiteY6" fmla="*/ 1972963 h 2952744"/>
                <a:gd name="connsiteX7" fmla="*/ 972605 w 5158026"/>
                <a:gd name="connsiteY7" fmla="*/ 2094621 h 2952744"/>
                <a:gd name="connsiteX8" fmla="*/ 1284548 w 5158026"/>
                <a:gd name="connsiteY8" fmla="*/ 2194288 h 2952744"/>
                <a:gd name="connsiteX9" fmla="*/ 1686221 w 5158026"/>
                <a:gd name="connsiteY9" fmla="*/ 2219309 h 2952744"/>
                <a:gd name="connsiteX10" fmla="*/ 2020319 w 5158026"/>
                <a:gd name="connsiteY10" fmla="*/ 2100060 h 2952744"/>
                <a:gd name="connsiteX11" fmla="*/ 2255221 w 5158026"/>
                <a:gd name="connsiteY11" fmla="*/ 2310095 h 2952744"/>
                <a:gd name="connsiteX12" fmla="*/ 2539667 w 5158026"/>
                <a:gd name="connsiteY12" fmla="*/ 2545674 h 2952744"/>
                <a:gd name="connsiteX13" fmla="*/ 3121076 w 5158026"/>
                <a:gd name="connsiteY13" fmla="*/ 2817363 h 2952744"/>
                <a:gd name="connsiteX14" fmla="*/ 3663614 w 5158026"/>
                <a:gd name="connsiteY14" fmla="*/ 2932939 h 2952744"/>
                <a:gd name="connsiteX15" fmla="*/ 4264248 w 5158026"/>
                <a:gd name="connsiteY15" fmla="*/ 2939648 h 2952744"/>
                <a:gd name="connsiteX16" fmla="*/ 4763643 w 5158026"/>
                <a:gd name="connsiteY16" fmla="*/ 2884992 h 2952744"/>
                <a:gd name="connsiteX17" fmla="*/ 5157354 w 5158026"/>
                <a:gd name="connsiteY17" fmla="*/ 2851927 h 2952744"/>
                <a:gd name="connsiteX18" fmla="*/ 5145974 w 5158026"/>
                <a:gd name="connsiteY18" fmla="*/ 15492 h 2952744"/>
                <a:gd name="connsiteX0" fmla="*/ 2587 w 5158026"/>
                <a:gd name="connsiteY0" fmla="*/ 13 h 2952744"/>
                <a:gd name="connsiteX1" fmla="*/ 2586 w 5158026"/>
                <a:gd name="connsiteY1" fmla="*/ 715467 h 2952744"/>
                <a:gd name="connsiteX2" fmla="*/ 96264 w 5158026"/>
                <a:gd name="connsiteY2" fmla="*/ 1145154 h 2952744"/>
                <a:gd name="connsiteX3" fmla="*/ 255787 w 5158026"/>
                <a:gd name="connsiteY3" fmla="*/ 1459838 h 2952744"/>
                <a:gd name="connsiteX4" fmla="*/ 429213 w 5158026"/>
                <a:gd name="connsiteY4" fmla="*/ 1629453 h 2952744"/>
                <a:gd name="connsiteX5" fmla="*/ 546433 w 5158026"/>
                <a:gd name="connsiteY5" fmla="*/ 1810944 h 2952744"/>
                <a:gd name="connsiteX6" fmla="*/ 726022 w 5158026"/>
                <a:gd name="connsiteY6" fmla="*/ 1972963 h 2952744"/>
                <a:gd name="connsiteX7" fmla="*/ 972605 w 5158026"/>
                <a:gd name="connsiteY7" fmla="*/ 2094621 h 2952744"/>
                <a:gd name="connsiteX8" fmla="*/ 1284548 w 5158026"/>
                <a:gd name="connsiteY8" fmla="*/ 2194288 h 2952744"/>
                <a:gd name="connsiteX9" fmla="*/ 1686221 w 5158026"/>
                <a:gd name="connsiteY9" fmla="*/ 2219309 h 2952744"/>
                <a:gd name="connsiteX10" fmla="*/ 2189245 w 5158026"/>
                <a:gd name="connsiteY10" fmla="*/ 2147800 h 2952744"/>
                <a:gd name="connsiteX11" fmla="*/ 2255221 w 5158026"/>
                <a:gd name="connsiteY11" fmla="*/ 2310095 h 2952744"/>
                <a:gd name="connsiteX12" fmla="*/ 2539667 w 5158026"/>
                <a:gd name="connsiteY12" fmla="*/ 2545674 h 2952744"/>
                <a:gd name="connsiteX13" fmla="*/ 3121076 w 5158026"/>
                <a:gd name="connsiteY13" fmla="*/ 2817363 h 2952744"/>
                <a:gd name="connsiteX14" fmla="*/ 3663614 w 5158026"/>
                <a:gd name="connsiteY14" fmla="*/ 2932939 h 2952744"/>
                <a:gd name="connsiteX15" fmla="*/ 4264248 w 5158026"/>
                <a:gd name="connsiteY15" fmla="*/ 2939648 h 2952744"/>
                <a:gd name="connsiteX16" fmla="*/ 4763643 w 5158026"/>
                <a:gd name="connsiteY16" fmla="*/ 2884992 h 2952744"/>
                <a:gd name="connsiteX17" fmla="*/ 5157354 w 5158026"/>
                <a:gd name="connsiteY17" fmla="*/ 2851927 h 2952744"/>
                <a:gd name="connsiteX18" fmla="*/ 5145974 w 5158026"/>
                <a:gd name="connsiteY18" fmla="*/ 15492 h 2952744"/>
                <a:gd name="connsiteX0" fmla="*/ 2587 w 5158026"/>
                <a:gd name="connsiteY0" fmla="*/ 13 h 2952744"/>
                <a:gd name="connsiteX1" fmla="*/ 2586 w 5158026"/>
                <a:gd name="connsiteY1" fmla="*/ 715467 h 2952744"/>
                <a:gd name="connsiteX2" fmla="*/ 96264 w 5158026"/>
                <a:gd name="connsiteY2" fmla="*/ 1145154 h 2952744"/>
                <a:gd name="connsiteX3" fmla="*/ 255787 w 5158026"/>
                <a:gd name="connsiteY3" fmla="*/ 1459838 h 2952744"/>
                <a:gd name="connsiteX4" fmla="*/ 429213 w 5158026"/>
                <a:gd name="connsiteY4" fmla="*/ 1629453 h 2952744"/>
                <a:gd name="connsiteX5" fmla="*/ 546433 w 5158026"/>
                <a:gd name="connsiteY5" fmla="*/ 1810944 h 2952744"/>
                <a:gd name="connsiteX6" fmla="*/ 726022 w 5158026"/>
                <a:gd name="connsiteY6" fmla="*/ 1972963 h 2952744"/>
                <a:gd name="connsiteX7" fmla="*/ 972605 w 5158026"/>
                <a:gd name="connsiteY7" fmla="*/ 2094621 h 2952744"/>
                <a:gd name="connsiteX8" fmla="*/ 1284548 w 5158026"/>
                <a:gd name="connsiteY8" fmla="*/ 2194288 h 2952744"/>
                <a:gd name="connsiteX9" fmla="*/ 1686221 w 5158026"/>
                <a:gd name="connsiteY9" fmla="*/ 2219309 h 2952744"/>
                <a:gd name="connsiteX10" fmla="*/ 2189245 w 5158026"/>
                <a:gd name="connsiteY10" fmla="*/ 2147800 h 2952744"/>
                <a:gd name="connsiteX11" fmla="*/ 2369062 w 5158026"/>
                <a:gd name="connsiteY11" fmla="*/ 2310095 h 2952744"/>
                <a:gd name="connsiteX12" fmla="*/ 2539667 w 5158026"/>
                <a:gd name="connsiteY12" fmla="*/ 2545674 h 2952744"/>
                <a:gd name="connsiteX13" fmla="*/ 3121076 w 5158026"/>
                <a:gd name="connsiteY13" fmla="*/ 2817363 h 2952744"/>
                <a:gd name="connsiteX14" fmla="*/ 3663614 w 5158026"/>
                <a:gd name="connsiteY14" fmla="*/ 2932939 h 2952744"/>
                <a:gd name="connsiteX15" fmla="*/ 4264248 w 5158026"/>
                <a:gd name="connsiteY15" fmla="*/ 2939648 h 2952744"/>
                <a:gd name="connsiteX16" fmla="*/ 4763643 w 5158026"/>
                <a:gd name="connsiteY16" fmla="*/ 2884992 h 2952744"/>
                <a:gd name="connsiteX17" fmla="*/ 5157354 w 5158026"/>
                <a:gd name="connsiteY17" fmla="*/ 2851927 h 2952744"/>
                <a:gd name="connsiteX18" fmla="*/ 5145974 w 5158026"/>
                <a:gd name="connsiteY18" fmla="*/ 15492 h 2952744"/>
                <a:gd name="connsiteX0" fmla="*/ 2587 w 5158026"/>
                <a:gd name="connsiteY0" fmla="*/ 13 h 2952744"/>
                <a:gd name="connsiteX1" fmla="*/ 2586 w 5158026"/>
                <a:gd name="connsiteY1" fmla="*/ 715467 h 2952744"/>
                <a:gd name="connsiteX2" fmla="*/ 96264 w 5158026"/>
                <a:gd name="connsiteY2" fmla="*/ 1145154 h 2952744"/>
                <a:gd name="connsiteX3" fmla="*/ 255787 w 5158026"/>
                <a:gd name="connsiteY3" fmla="*/ 1459838 h 2952744"/>
                <a:gd name="connsiteX4" fmla="*/ 429213 w 5158026"/>
                <a:gd name="connsiteY4" fmla="*/ 1629453 h 2952744"/>
                <a:gd name="connsiteX5" fmla="*/ 546433 w 5158026"/>
                <a:gd name="connsiteY5" fmla="*/ 1810944 h 2952744"/>
                <a:gd name="connsiteX6" fmla="*/ 726022 w 5158026"/>
                <a:gd name="connsiteY6" fmla="*/ 1972963 h 2952744"/>
                <a:gd name="connsiteX7" fmla="*/ 972605 w 5158026"/>
                <a:gd name="connsiteY7" fmla="*/ 2094621 h 2952744"/>
                <a:gd name="connsiteX8" fmla="*/ 1284548 w 5158026"/>
                <a:gd name="connsiteY8" fmla="*/ 2194288 h 2952744"/>
                <a:gd name="connsiteX9" fmla="*/ 1686221 w 5158026"/>
                <a:gd name="connsiteY9" fmla="*/ 2219309 h 2952744"/>
                <a:gd name="connsiteX10" fmla="*/ 2189245 w 5158026"/>
                <a:gd name="connsiteY10" fmla="*/ 2147800 h 2952744"/>
                <a:gd name="connsiteX11" fmla="*/ 2369062 w 5158026"/>
                <a:gd name="connsiteY11" fmla="*/ 2310095 h 2952744"/>
                <a:gd name="connsiteX12" fmla="*/ 2638819 w 5158026"/>
                <a:gd name="connsiteY12" fmla="*/ 2486918 h 2952744"/>
                <a:gd name="connsiteX13" fmla="*/ 3121076 w 5158026"/>
                <a:gd name="connsiteY13" fmla="*/ 2817363 h 2952744"/>
                <a:gd name="connsiteX14" fmla="*/ 3663614 w 5158026"/>
                <a:gd name="connsiteY14" fmla="*/ 2932939 h 2952744"/>
                <a:gd name="connsiteX15" fmla="*/ 4264248 w 5158026"/>
                <a:gd name="connsiteY15" fmla="*/ 2939648 h 2952744"/>
                <a:gd name="connsiteX16" fmla="*/ 4763643 w 5158026"/>
                <a:gd name="connsiteY16" fmla="*/ 2884992 h 2952744"/>
                <a:gd name="connsiteX17" fmla="*/ 5157354 w 5158026"/>
                <a:gd name="connsiteY17" fmla="*/ 2851927 h 2952744"/>
                <a:gd name="connsiteX18" fmla="*/ 5145974 w 5158026"/>
                <a:gd name="connsiteY18" fmla="*/ 15492 h 2952744"/>
                <a:gd name="connsiteX0" fmla="*/ 2587 w 5158026"/>
                <a:gd name="connsiteY0" fmla="*/ 13 h 2957528"/>
                <a:gd name="connsiteX1" fmla="*/ 2586 w 5158026"/>
                <a:gd name="connsiteY1" fmla="*/ 715467 h 2957528"/>
                <a:gd name="connsiteX2" fmla="*/ 96264 w 5158026"/>
                <a:gd name="connsiteY2" fmla="*/ 1145154 h 2957528"/>
                <a:gd name="connsiteX3" fmla="*/ 255787 w 5158026"/>
                <a:gd name="connsiteY3" fmla="*/ 1459838 h 2957528"/>
                <a:gd name="connsiteX4" fmla="*/ 429213 w 5158026"/>
                <a:gd name="connsiteY4" fmla="*/ 1629453 h 2957528"/>
                <a:gd name="connsiteX5" fmla="*/ 546433 w 5158026"/>
                <a:gd name="connsiteY5" fmla="*/ 1810944 h 2957528"/>
                <a:gd name="connsiteX6" fmla="*/ 726022 w 5158026"/>
                <a:gd name="connsiteY6" fmla="*/ 1972963 h 2957528"/>
                <a:gd name="connsiteX7" fmla="*/ 972605 w 5158026"/>
                <a:gd name="connsiteY7" fmla="*/ 2094621 h 2957528"/>
                <a:gd name="connsiteX8" fmla="*/ 1284548 w 5158026"/>
                <a:gd name="connsiteY8" fmla="*/ 2194288 h 2957528"/>
                <a:gd name="connsiteX9" fmla="*/ 1686221 w 5158026"/>
                <a:gd name="connsiteY9" fmla="*/ 2219309 h 2957528"/>
                <a:gd name="connsiteX10" fmla="*/ 2189245 w 5158026"/>
                <a:gd name="connsiteY10" fmla="*/ 2147800 h 2957528"/>
                <a:gd name="connsiteX11" fmla="*/ 2369062 w 5158026"/>
                <a:gd name="connsiteY11" fmla="*/ 2310095 h 2957528"/>
                <a:gd name="connsiteX12" fmla="*/ 2638819 w 5158026"/>
                <a:gd name="connsiteY12" fmla="*/ 2486918 h 2957528"/>
                <a:gd name="connsiteX13" fmla="*/ 3172488 w 5158026"/>
                <a:gd name="connsiteY13" fmla="*/ 2732900 h 2957528"/>
                <a:gd name="connsiteX14" fmla="*/ 3663614 w 5158026"/>
                <a:gd name="connsiteY14" fmla="*/ 2932939 h 2957528"/>
                <a:gd name="connsiteX15" fmla="*/ 4264248 w 5158026"/>
                <a:gd name="connsiteY15" fmla="*/ 2939648 h 2957528"/>
                <a:gd name="connsiteX16" fmla="*/ 4763643 w 5158026"/>
                <a:gd name="connsiteY16" fmla="*/ 2884992 h 2957528"/>
                <a:gd name="connsiteX17" fmla="*/ 5157354 w 5158026"/>
                <a:gd name="connsiteY17" fmla="*/ 2851927 h 2957528"/>
                <a:gd name="connsiteX18" fmla="*/ 5145974 w 5158026"/>
                <a:gd name="connsiteY18" fmla="*/ 15492 h 2957528"/>
                <a:gd name="connsiteX0" fmla="*/ 2587 w 5158026"/>
                <a:gd name="connsiteY0" fmla="*/ 13 h 2943372"/>
                <a:gd name="connsiteX1" fmla="*/ 2586 w 5158026"/>
                <a:gd name="connsiteY1" fmla="*/ 715467 h 2943372"/>
                <a:gd name="connsiteX2" fmla="*/ 96264 w 5158026"/>
                <a:gd name="connsiteY2" fmla="*/ 1145154 h 2943372"/>
                <a:gd name="connsiteX3" fmla="*/ 255787 w 5158026"/>
                <a:gd name="connsiteY3" fmla="*/ 1459838 h 2943372"/>
                <a:gd name="connsiteX4" fmla="*/ 429213 w 5158026"/>
                <a:gd name="connsiteY4" fmla="*/ 1629453 h 2943372"/>
                <a:gd name="connsiteX5" fmla="*/ 546433 w 5158026"/>
                <a:gd name="connsiteY5" fmla="*/ 1810944 h 2943372"/>
                <a:gd name="connsiteX6" fmla="*/ 726022 w 5158026"/>
                <a:gd name="connsiteY6" fmla="*/ 1972963 h 2943372"/>
                <a:gd name="connsiteX7" fmla="*/ 972605 w 5158026"/>
                <a:gd name="connsiteY7" fmla="*/ 2094621 h 2943372"/>
                <a:gd name="connsiteX8" fmla="*/ 1284548 w 5158026"/>
                <a:gd name="connsiteY8" fmla="*/ 2194288 h 2943372"/>
                <a:gd name="connsiteX9" fmla="*/ 1686221 w 5158026"/>
                <a:gd name="connsiteY9" fmla="*/ 2219309 h 2943372"/>
                <a:gd name="connsiteX10" fmla="*/ 2189245 w 5158026"/>
                <a:gd name="connsiteY10" fmla="*/ 2147800 h 2943372"/>
                <a:gd name="connsiteX11" fmla="*/ 2369062 w 5158026"/>
                <a:gd name="connsiteY11" fmla="*/ 2310095 h 2943372"/>
                <a:gd name="connsiteX12" fmla="*/ 2638819 w 5158026"/>
                <a:gd name="connsiteY12" fmla="*/ 2486918 h 2943372"/>
                <a:gd name="connsiteX13" fmla="*/ 3172488 w 5158026"/>
                <a:gd name="connsiteY13" fmla="*/ 2732900 h 2943372"/>
                <a:gd name="connsiteX14" fmla="*/ 3696664 w 5158026"/>
                <a:gd name="connsiteY14" fmla="*/ 2844804 h 2943372"/>
                <a:gd name="connsiteX15" fmla="*/ 4264248 w 5158026"/>
                <a:gd name="connsiteY15" fmla="*/ 2939648 h 2943372"/>
                <a:gd name="connsiteX16" fmla="*/ 4763643 w 5158026"/>
                <a:gd name="connsiteY16" fmla="*/ 2884992 h 2943372"/>
                <a:gd name="connsiteX17" fmla="*/ 5157354 w 5158026"/>
                <a:gd name="connsiteY17" fmla="*/ 2851927 h 2943372"/>
                <a:gd name="connsiteX18" fmla="*/ 5145974 w 5158026"/>
                <a:gd name="connsiteY18" fmla="*/ 15492 h 2943372"/>
                <a:gd name="connsiteX0" fmla="*/ 2587 w 5158026"/>
                <a:gd name="connsiteY0" fmla="*/ 13 h 2884992"/>
                <a:gd name="connsiteX1" fmla="*/ 2586 w 5158026"/>
                <a:gd name="connsiteY1" fmla="*/ 715467 h 2884992"/>
                <a:gd name="connsiteX2" fmla="*/ 96264 w 5158026"/>
                <a:gd name="connsiteY2" fmla="*/ 1145154 h 2884992"/>
                <a:gd name="connsiteX3" fmla="*/ 255787 w 5158026"/>
                <a:gd name="connsiteY3" fmla="*/ 1459838 h 2884992"/>
                <a:gd name="connsiteX4" fmla="*/ 429213 w 5158026"/>
                <a:gd name="connsiteY4" fmla="*/ 1629453 h 2884992"/>
                <a:gd name="connsiteX5" fmla="*/ 546433 w 5158026"/>
                <a:gd name="connsiteY5" fmla="*/ 1810944 h 2884992"/>
                <a:gd name="connsiteX6" fmla="*/ 726022 w 5158026"/>
                <a:gd name="connsiteY6" fmla="*/ 1972963 h 2884992"/>
                <a:gd name="connsiteX7" fmla="*/ 972605 w 5158026"/>
                <a:gd name="connsiteY7" fmla="*/ 2094621 h 2884992"/>
                <a:gd name="connsiteX8" fmla="*/ 1284548 w 5158026"/>
                <a:gd name="connsiteY8" fmla="*/ 2194288 h 2884992"/>
                <a:gd name="connsiteX9" fmla="*/ 1686221 w 5158026"/>
                <a:gd name="connsiteY9" fmla="*/ 2219309 h 2884992"/>
                <a:gd name="connsiteX10" fmla="*/ 2189245 w 5158026"/>
                <a:gd name="connsiteY10" fmla="*/ 2147800 h 2884992"/>
                <a:gd name="connsiteX11" fmla="*/ 2369062 w 5158026"/>
                <a:gd name="connsiteY11" fmla="*/ 2310095 h 2884992"/>
                <a:gd name="connsiteX12" fmla="*/ 2638819 w 5158026"/>
                <a:gd name="connsiteY12" fmla="*/ 2486918 h 2884992"/>
                <a:gd name="connsiteX13" fmla="*/ 3172488 w 5158026"/>
                <a:gd name="connsiteY13" fmla="*/ 2732900 h 2884992"/>
                <a:gd name="connsiteX14" fmla="*/ 3696664 w 5158026"/>
                <a:gd name="connsiteY14" fmla="*/ 2844804 h 2884992"/>
                <a:gd name="connsiteX15" fmla="*/ 4278937 w 5158026"/>
                <a:gd name="connsiteY15" fmla="*/ 2822134 h 2884992"/>
                <a:gd name="connsiteX16" fmla="*/ 4763643 w 5158026"/>
                <a:gd name="connsiteY16" fmla="*/ 2884992 h 2884992"/>
                <a:gd name="connsiteX17" fmla="*/ 5157354 w 5158026"/>
                <a:gd name="connsiteY17" fmla="*/ 2851927 h 2884992"/>
                <a:gd name="connsiteX18" fmla="*/ 5145974 w 5158026"/>
                <a:gd name="connsiteY18" fmla="*/ 15492 h 2884992"/>
                <a:gd name="connsiteX0" fmla="*/ 2587 w 5158026"/>
                <a:gd name="connsiteY0" fmla="*/ 13 h 2857822"/>
                <a:gd name="connsiteX1" fmla="*/ 2586 w 5158026"/>
                <a:gd name="connsiteY1" fmla="*/ 715467 h 2857822"/>
                <a:gd name="connsiteX2" fmla="*/ 96264 w 5158026"/>
                <a:gd name="connsiteY2" fmla="*/ 1145154 h 2857822"/>
                <a:gd name="connsiteX3" fmla="*/ 255787 w 5158026"/>
                <a:gd name="connsiteY3" fmla="*/ 1459838 h 2857822"/>
                <a:gd name="connsiteX4" fmla="*/ 429213 w 5158026"/>
                <a:gd name="connsiteY4" fmla="*/ 1629453 h 2857822"/>
                <a:gd name="connsiteX5" fmla="*/ 546433 w 5158026"/>
                <a:gd name="connsiteY5" fmla="*/ 1810944 h 2857822"/>
                <a:gd name="connsiteX6" fmla="*/ 726022 w 5158026"/>
                <a:gd name="connsiteY6" fmla="*/ 1972963 h 2857822"/>
                <a:gd name="connsiteX7" fmla="*/ 972605 w 5158026"/>
                <a:gd name="connsiteY7" fmla="*/ 2094621 h 2857822"/>
                <a:gd name="connsiteX8" fmla="*/ 1284548 w 5158026"/>
                <a:gd name="connsiteY8" fmla="*/ 2194288 h 2857822"/>
                <a:gd name="connsiteX9" fmla="*/ 1686221 w 5158026"/>
                <a:gd name="connsiteY9" fmla="*/ 2219309 h 2857822"/>
                <a:gd name="connsiteX10" fmla="*/ 2189245 w 5158026"/>
                <a:gd name="connsiteY10" fmla="*/ 2147800 h 2857822"/>
                <a:gd name="connsiteX11" fmla="*/ 2369062 w 5158026"/>
                <a:gd name="connsiteY11" fmla="*/ 2310095 h 2857822"/>
                <a:gd name="connsiteX12" fmla="*/ 2638819 w 5158026"/>
                <a:gd name="connsiteY12" fmla="*/ 2486918 h 2857822"/>
                <a:gd name="connsiteX13" fmla="*/ 3172488 w 5158026"/>
                <a:gd name="connsiteY13" fmla="*/ 2732900 h 2857822"/>
                <a:gd name="connsiteX14" fmla="*/ 3696664 w 5158026"/>
                <a:gd name="connsiteY14" fmla="*/ 2844804 h 2857822"/>
                <a:gd name="connsiteX15" fmla="*/ 4278937 w 5158026"/>
                <a:gd name="connsiteY15" fmla="*/ 2822134 h 2857822"/>
                <a:gd name="connsiteX16" fmla="*/ 4778332 w 5158026"/>
                <a:gd name="connsiteY16" fmla="*/ 2785840 h 2857822"/>
                <a:gd name="connsiteX17" fmla="*/ 5157354 w 5158026"/>
                <a:gd name="connsiteY17" fmla="*/ 2851927 h 2857822"/>
                <a:gd name="connsiteX18" fmla="*/ 5145974 w 5158026"/>
                <a:gd name="connsiteY18" fmla="*/ 15492 h 2857822"/>
                <a:gd name="connsiteX0" fmla="*/ 2587 w 5147983"/>
                <a:gd name="connsiteY0" fmla="*/ 13 h 2850698"/>
                <a:gd name="connsiteX1" fmla="*/ 2586 w 5147983"/>
                <a:gd name="connsiteY1" fmla="*/ 715467 h 2850698"/>
                <a:gd name="connsiteX2" fmla="*/ 96264 w 5147983"/>
                <a:gd name="connsiteY2" fmla="*/ 1145154 h 2850698"/>
                <a:gd name="connsiteX3" fmla="*/ 255787 w 5147983"/>
                <a:gd name="connsiteY3" fmla="*/ 1459838 h 2850698"/>
                <a:gd name="connsiteX4" fmla="*/ 429213 w 5147983"/>
                <a:gd name="connsiteY4" fmla="*/ 1629453 h 2850698"/>
                <a:gd name="connsiteX5" fmla="*/ 546433 w 5147983"/>
                <a:gd name="connsiteY5" fmla="*/ 1810944 h 2850698"/>
                <a:gd name="connsiteX6" fmla="*/ 726022 w 5147983"/>
                <a:gd name="connsiteY6" fmla="*/ 1972963 h 2850698"/>
                <a:gd name="connsiteX7" fmla="*/ 972605 w 5147983"/>
                <a:gd name="connsiteY7" fmla="*/ 2094621 h 2850698"/>
                <a:gd name="connsiteX8" fmla="*/ 1284548 w 5147983"/>
                <a:gd name="connsiteY8" fmla="*/ 2194288 h 2850698"/>
                <a:gd name="connsiteX9" fmla="*/ 1686221 w 5147983"/>
                <a:gd name="connsiteY9" fmla="*/ 2219309 h 2850698"/>
                <a:gd name="connsiteX10" fmla="*/ 2189245 w 5147983"/>
                <a:gd name="connsiteY10" fmla="*/ 2147800 h 2850698"/>
                <a:gd name="connsiteX11" fmla="*/ 2369062 w 5147983"/>
                <a:gd name="connsiteY11" fmla="*/ 2310095 h 2850698"/>
                <a:gd name="connsiteX12" fmla="*/ 2638819 w 5147983"/>
                <a:gd name="connsiteY12" fmla="*/ 2486918 h 2850698"/>
                <a:gd name="connsiteX13" fmla="*/ 3172488 w 5147983"/>
                <a:gd name="connsiteY13" fmla="*/ 2732900 h 2850698"/>
                <a:gd name="connsiteX14" fmla="*/ 3696664 w 5147983"/>
                <a:gd name="connsiteY14" fmla="*/ 2844804 h 2850698"/>
                <a:gd name="connsiteX15" fmla="*/ 4278937 w 5147983"/>
                <a:gd name="connsiteY15" fmla="*/ 2822134 h 2850698"/>
                <a:gd name="connsiteX16" fmla="*/ 4778332 w 5147983"/>
                <a:gd name="connsiteY16" fmla="*/ 2785840 h 2850698"/>
                <a:gd name="connsiteX17" fmla="*/ 5146337 w 5147983"/>
                <a:gd name="connsiteY17" fmla="*/ 2734413 h 2850698"/>
                <a:gd name="connsiteX18" fmla="*/ 5145974 w 5147983"/>
                <a:gd name="connsiteY18" fmla="*/ 15492 h 2850698"/>
                <a:gd name="connsiteX0" fmla="*/ 2587 w 5147983"/>
                <a:gd name="connsiteY0" fmla="*/ 13 h 2850698"/>
                <a:gd name="connsiteX1" fmla="*/ 2586 w 5147983"/>
                <a:gd name="connsiteY1" fmla="*/ 715467 h 2850698"/>
                <a:gd name="connsiteX2" fmla="*/ 96264 w 5147983"/>
                <a:gd name="connsiteY2" fmla="*/ 1145154 h 2850698"/>
                <a:gd name="connsiteX3" fmla="*/ 255787 w 5147983"/>
                <a:gd name="connsiteY3" fmla="*/ 1459838 h 2850698"/>
                <a:gd name="connsiteX4" fmla="*/ 429213 w 5147983"/>
                <a:gd name="connsiteY4" fmla="*/ 1629453 h 2850698"/>
                <a:gd name="connsiteX5" fmla="*/ 546433 w 5147983"/>
                <a:gd name="connsiteY5" fmla="*/ 1810944 h 2850698"/>
                <a:gd name="connsiteX6" fmla="*/ 726022 w 5147983"/>
                <a:gd name="connsiteY6" fmla="*/ 1972963 h 2850698"/>
                <a:gd name="connsiteX7" fmla="*/ 972605 w 5147983"/>
                <a:gd name="connsiteY7" fmla="*/ 2094621 h 2850698"/>
                <a:gd name="connsiteX8" fmla="*/ 1284548 w 5147983"/>
                <a:gd name="connsiteY8" fmla="*/ 2194288 h 2850698"/>
                <a:gd name="connsiteX9" fmla="*/ 1698620 w 5147983"/>
                <a:gd name="connsiteY9" fmla="*/ 2175914 h 2850698"/>
                <a:gd name="connsiteX10" fmla="*/ 2189245 w 5147983"/>
                <a:gd name="connsiteY10" fmla="*/ 2147800 h 2850698"/>
                <a:gd name="connsiteX11" fmla="*/ 2369062 w 5147983"/>
                <a:gd name="connsiteY11" fmla="*/ 2310095 h 2850698"/>
                <a:gd name="connsiteX12" fmla="*/ 2638819 w 5147983"/>
                <a:gd name="connsiteY12" fmla="*/ 2486918 h 2850698"/>
                <a:gd name="connsiteX13" fmla="*/ 3172488 w 5147983"/>
                <a:gd name="connsiteY13" fmla="*/ 2732900 h 2850698"/>
                <a:gd name="connsiteX14" fmla="*/ 3696664 w 5147983"/>
                <a:gd name="connsiteY14" fmla="*/ 2844804 h 2850698"/>
                <a:gd name="connsiteX15" fmla="*/ 4278937 w 5147983"/>
                <a:gd name="connsiteY15" fmla="*/ 2822134 h 2850698"/>
                <a:gd name="connsiteX16" fmla="*/ 4778332 w 5147983"/>
                <a:gd name="connsiteY16" fmla="*/ 2785840 h 2850698"/>
                <a:gd name="connsiteX17" fmla="*/ 5146337 w 5147983"/>
                <a:gd name="connsiteY17" fmla="*/ 2734413 h 2850698"/>
                <a:gd name="connsiteX18" fmla="*/ 5145974 w 5147983"/>
                <a:gd name="connsiteY18" fmla="*/ 15492 h 2850698"/>
                <a:gd name="connsiteX0" fmla="*/ 2587 w 5147983"/>
                <a:gd name="connsiteY0" fmla="*/ 13 h 2850698"/>
                <a:gd name="connsiteX1" fmla="*/ 2586 w 5147983"/>
                <a:gd name="connsiteY1" fmla="*/ 715467 h 2850698"/>
                <a:gd name="connsiteX2" fmla="*/ 96264 w 5147983"/>
                <a:gd name="connsiteY2" fmla="*/ 1145154 h 2850698"/>
                <a:gd name="connsiteX3" fmla="*/ 255787 w 5147983"/>
                <a:gd name="connsiteY3" fmla="*/ 1459838 h 2850698"/>
                <a:gd name="connsiteX4" fmla="*/ 429213 w 5147983"/>
                <a:gd name="connsiteY4" fmla="*/ 1629453 h 2850698"/>
                <a:gd name="connsiteX5" fmla="*/ 546433 w 5147983"/>
                <a:gd name="connsiteY5" fmla="*/ 1810944 h 2850698"/>
                <a:gd name="connsiteX6" fmla="*/ 726022 w 5147983"/>
                <a:gd name="connsiteY6" fmla="*/ 1972963 h 2850698"/>
                <a:gd name="connsiteX7" fmla="*/ 972605 w 5147983"/>
                <a:gd name="connsiteY7" fmla="*/ 2094621 h 2850698"/>
                <a:gd name="connsiteX8" fmla="*/ 1281448 w 5147983"/>
                <a:gd name="connsiteY8" fmla="*/ 2132295 h 2850698"/>
                <a:gd name="connsiteX9" fmla="*/ 1698620 w 5147983"/>
                <a:gd name="connsiteY9" fmla="*/ 2175914 h 2850698"/>
                <a:gd name="connsiteX10" fmla="*/ 2189245 w 5147983"/>
                <a:gd name="connsiteY10" fmla="*/ 2147800 h 2850698"/>
                <a:gd name="connsiteX11" fmla="*/ 2369062 w 5147983"/>
                <a:gd name="connsiteY11" fmla="*/ 2310095 h 2850698"/>
                <a:gd name="connsiteX12" fmla="*/ 2638819 w 5147983"/>
                <a:gd name="connsiteY12" fmla="*/ 2486918 h 2850698"/>
                <a:gd name="connsiteX13" fmla="*/ 3172488 w 5147983"/>
                <a:gd name="connsiteY13" fmla="*/ 2732900 h 2850698"/>
                <a:gd name="connsiteX14" fmla="*/ 3696664 w 5147983"/>
                <a:gd name="connsiteY14" fmla="*/ 2844804 h 2850698"/>
                <a:gd name="connsiteX15" fmla="*/ 4278937 w 5147983"/>
                <a:gd name="connsiteY15" fmla="*/ 2822134 h 2850698"/>
                <a:gd name="connsiteX16" fmla="*/ 4778332 w 5147983"/>
                <a:gd name="connsiteY16" fmla="*/ 2785840 h 2850698"/>
                <a:gd name="connsiteX17" fmla="*/ 5146337 w 5147983"/>
                <a:gd name="connsiteY17" fmla="*/ 2734413 h 2850698"/>
                <a:gd name="connsiteX18" fmla="*/ 5145974 w 5147983"/>
                <a:gd name="connsiteY18" fmla="*/ 15492 h 2850698"/>
                <a:gd name="connsiteX0" fmla="*/ 2587 w 5147983"/>
                <a:gd name="connsiteY0" fmla="*/ 13 h 2850698"/>
                <a:gd name="connsiteX1" fmla="*/ 2586 w 5147983"/>
                <a:gd name="connsiteY1" fmla="*/ 715467 h 2850698"/>
                <a:gd name="connsiteX2" fmla="*/ 96264 w 5147983"/>
                <a:gd name="connsiteY2" fmla="*/ 1145154 h 2850698"/>
                <a:gd name="connsiteX3" fmla="*/ 255787 w 5147983"/>
                <a:gd name="connsiteY3" fmla="*/ 1459838 h 2850698"/>
                <a:gd name="connsiteX4" fmla="*/ 429213 w 5147983"/>
                <a:gd name="connsiteY4" fmla="*/ 1629453 h 2850698"/>
                <a:gd name="connsiteX5" fmla="*/ 546433 w 5147983"/>
                <a:gd name="connsiteY5" fmla="*/ 1810944 h 2850698"/>
                <a:gd name="connsiteX6" fmla="*/ 726022 w 5147983"/>
                <a:gd name="connsiteY6" fmla="*/ 1972963 h 2850698"/>
                <a:gd name="connsiteX7" fmla="*/ 1022200 w 5147983"/>
                <a:gd name="connsiteY7" fmla="*/ 1986133 h 2850698"/>
                <a:gd name="connsiteX8" fmla="*/ 1281448 w 5147983"/>
                <a:gd name="connsiteY8" fmla="*/ 2132295 h 2850698"/>
                <a:gd name="connsiteX9" fmla="*/ 1698620 w 5147983"/>
                <a:gd name="connsiteY9" fmla="*/ 2175914 h 2850698"/>
                <a:gd name="connsiteX10" fmla="*/ 2189245 w 5147983"/>
                <a:gd name="connsiteY10" fmla="*/ 2147800 h 2850698"/>
                <a:gd name="connsiteX11" fmla="*/ 2369062 w 5147983"/>
                <a:gd name="connsiteY11" fmla="*/ 2310095 h 2850698"/>
                <a:gd name="connsiteX12" fmla="*/ 2638819 w 5147983"/>
                <a:gd name="connsiteY12" fmla="*/ 2486918 h 2850698"/>
                <a:gd name="connsiteX13" fmla="*/ 3172488 w 5147983"/>
                <a:gd name="connsiteY13" fmla="*/ 2732900 h 2850698"/>
                <a:gd name="connsiteX14" fmla="*/ 3696664 w 5147983"/>
                <a:gd name="connsiteY14" fmla="*/ 2844804 h 2850698"/>
                <a:gd name="connsiteX15" fmla="*/ 4278937 w 5147983"/>
                <a:gd name="connsiteY15" fmla="*/ 2822134 h 2850698"/>
                <a:gd name="connsiteX16" fmla="*/ 4778332 w 5147983"/>
                <a:gd name="connsiteY16" fmla="*/ 2785840 h 2850698"/>
                <a:gd name="connsiteX17" fmla="*/ 5146337 w 5147983"/>
                <a:gd name="connsiteY17" fmla="*/ 2734413 h 2850698"/>
                <a:gd name="connsiteX18" fmla="*/ 5145974 w 5147983"/>
                <a:gd name="connsiteY18" fmla="*/ 15492 h 2850698"/>
                <a:gd name="connsiteX0" fmla="*/ 2587 w 5147983"/>
                <a:gd name="connsiteY0" fmla="*/ 13 h 2850698"/>
                <a:gd name="connsiteX1" fmla="*/ 2586 w 5147983"/>
                <a:gd name="connsiteY1" fmla="*/ 715467 h 2850698"/>
                <a:gd name="connsiteX2" fmla="*/ 96264 w 5147983"/>
                <a:gd name="connsiteY2" fmla="*/ 1145154 h 2850698"/>
                <a:gd name="connsiteX3" fmla="*/ 255787 w 5147983"/>
                <a:gd name="connsiteY3" fmla="*/ 1459838 h 2850698"/>
                <a:gd name="connsiteX4" fmla="*/ 429213 w 5147983"/>
                <a:gd name="connsiteY4" fmla="*/ 1629453 h 2850698"/>
                <a:gd name="connsiteX5" fmla="*/ 546433 w 5147983"/>
                <a:gd name="connsiteY5" fmla="*/ 1810944 h 2850698"/>
                <a:gd name="connsiteX6" fmla="*/ 744620 w 5147983"/>
                <a:gd name="connsiteY6" fmla="*/ 1858276 h 2850698"/>
                <a:gd name="connsiteX7" fmla="*/ 1022200 w 5147983"/>
                <a:gd name="connsiteY7" fmla="*/ 1986133 h 2850698"/>
                <a:gd name="connsiteX8" fmla="*/ 1281448 w 5147983"/>
                <a:gd name="connsiteY8" fmla="*/ 2132295 h 2850698"/>
                <a:gd name="connsiteX9" fmla="*/ 1698620 w 5147983"/>
                <a:gd name="connsiteY9" fmla="*/ 2175914 h 2850698"/>
                <a:gd name="connsiteX10" fmla="*/ 2189245 w 5147983"/>
                <a:gd name="connsiteY10" fmla="*/ 2147800 h 2850698"/>
                <a:gd name="connsiteX11" fmla="*/ 2369062 w 5147983"/>
                <a:gd name="connsiteY11" fmla="*/ 2310095 h 2850698"/>
                <a:gd name="connsiteX12" fmla="*/ 2638819 w 5147983"/>
                <a:gd name="connsiteY12" fmla="*/ 2486918 h 2850698"/>
                <a:gd name="connsiteX13" fmla="*/ 3172488 w 5147983"/>
                <a:gd name="connsiteY13" fmla="*/ 2732900 h 2850698"/>
                <a:gd name="connsiteX14" fmla="*/ 3696664 w 5147983"/>
                <a:gd name="connsiteY14" fmla="*/ 2844804 h 2850698"/>
                <a:gd name="connsiteX15" fmla="*/ 4278937 w 5147983"/>
                <a:gd name="connsiteY15" fmla="*/ 2822134 h 2850698"/>
                <a:gd name="connsiteX16" fmla="*/ 4778332 w 5147983"/>
                <a:gd name="connsiteY16" fmla="*/ 2785840 h 2850698"/>
                <a:gd name="connsiteX17" fmla="*/ 5146337 w 5147983"/>
                <a:gd name="connsiteY17" fmla="*/ 2734413 h 2850698"/>
                <a:gd name="connsiteX18" fmla="*/ 5145974 w 5147983"/>
                <a:gd name="connsiteY18" fmla="*/ 15492 h 2850698"/>
                <a:gd name="connsiteX0" fmla="*/ 2587 w 5147983"/>
                <a:gd name="connsiteY0" fmla="*/ 13 h 2850698"/>
                <a:gd name="connsiteX1" fmla="*/ 2586 w 5147983"/>
                <a:gd name="connsiteY1" fmla="*/ 715467 h 2850698"/>
                <a:gd name="connsiteX2" fmla="*/ 96264 w 5147983"/>
                <a:gd name="connsiteY2" fmla="*/ 1145154 h 2850698"/>
                <a:gd name="connsiteX3" fmla="*/ 255787 w 5147983"/>
                <a:gd name="connsiteY3" fmla="*/ 1459838 h 2850698"/>
                <a:gd name="connsiteX4" fmla="*/ 429213 w 5147983"/>
                <a:gd name="connsiteY4" fmla="*/ 1629453 h 2850698"/>
                <a:gd name="connsiteX5" fmla="*/ 577430 w 5147983"/>
                <a:gd name="connsiteY5" fmla="*/ 1721054 h 2850698"/>
                <a:gd name="connsiteX6" fmla="*/ 744620 w 5147983"/>
                <a:gd name="connsiteY6" fmla="*/ 1858276 h 2850698"/>
                <a:gd name="connsiteX7" fmla="*/ 1022200 w 5147983"/>
                <a:gd name="connsiteY7" fmla="*/ 1986133 h 2850698"/>
                <a:gd name="connsiteX8" fmla="*/ 1281448 w 5147983"/>
                <a:gd name="connsiteY8" fmla="*/ 2132295 h 2850698"/>
                <a:gd name="connsiteX9" fmla="*/ 1698620 w 5147983"/>
                <a:gd name="connsiteY9" fmla="*/ 2175914 h 2850698"/>
                <a:gd name="connsiteX10" fmla="*/ 2189245 w 5147983"/>
                <a:gd name="connsiteY10" fmla="*/ 2147800 h 2850698"/>
                <a:gd name="connsiteX11" fmla="*/ 2369062 w 5147983"/>
                <a:gd name="connsiteY11" fmla="*/ 2310095 h 2850698"/>
                <a:gd name="connsiteX12" fmla="*/ 2638819 w 5147983"/>
                <a:gd name="connsiteY12" fmla="*/ 2486918 h 2850698"/>
                <a:gd name="connsiteX13" fmla="*/ 3172488 w 5147983"/>
                <a:gd name="connsiteY13" fmla="*/ 2732900 h 2850698"/>
                <a:gd name="connsiteX14" fmla="*/ 3696664 w 5147983"/>
                <a:gd name="connsiteY14" fmla="*/ 2844804 h 2850698"/>
                <a:gd name="connsiteX15" fmla="*/ 4278937 w 5147983"/>
                <a:gd name="connsiteY15" fmla="*/ 2822134 h 2850698"/>
                <a:gd name="connsiteX16" fmla="*/ 4778332 w 5147983"/>
                <a:gd name="connsiteY16" fmla="*/ 2785840 h 2850698"/>
                <a:gd name="connsiteX17" fmla="*/ 5146337 w 5147983"/>
                <a:gd name="connsiteY17" fmla="*/ 2734413 h 2850698"/>
                <a:gd name="connsiteX18" fmla="*/ 5145974 w 5147983"/>
                <a:gd name="connsiteY18" fmla="*/ 15492 h 2850698"/>
                <a:gd name="connsiteX0" fmla="*/ 2587 w 5147983"/>
                <a:gd name="connsiteY0" fmla="*/ 13 h 2850698"/>
                <a:gd name="connsiteX1" fmla="*/ 2586 w 5147983"/>
                <a:gd name="connsiteY1" fmla="*/ 715467 h 2850698"/>
                <a:gd name="connsiteX2" fmla="*/ 96264 w 5147983"/>
                <a:gd name="connsiteY2" fmla="*/ 1145154 h 2850698"/>
                <a:gd name="connsiteX3" fmla="*/ 255787 w 5147983"/>
                <a:gd name="connsiteY3" fmla="*/ 1459838 h 2850698"/>
                <a:gd name="connsiteX4" fmla="*/ 373419 w 5147983"/>
                <a:gd name="connsiteY4" fmla="*/ 1431074 h 2850698"/>
                <a:gd name="connsiteX5" fmla="*/ 577430 w 5147983"/>
                <a:gd name="connsiteY5" fmla="*/ 1721054 h 2850698"/>
                <a:gd name="connsiteX6" fmla="*/ 744620 w 5147983"/>
                <a:gd name="connsiteY6" fmla="*/ 1858276 h 2850698"/>
                <a:gd name="connsiteX7" fmla="*/ 1022200 w 5147983"/>
                <a:gd name="connsiteY7" fmla="*/ 1986133 h 2850698"/>
                <a:gd name="connsiteX8" fmla="*/ 1281448 w 5147983"/>
                <a:gd name="connsiteY8" fmla="*/ 2132295 h 2850698"/>
                <a:gd name="connsiteX9" fmla="*/ 1698620 w 5147983"/>
                <a:gd name="connsiteY9" fmla="*/ 2175914 h 2850698"/>
                <a:gd name="connsiteX10" fmla="*/ 2189245 w 5147983"/>
                <a:gd name="connsiteY10" fmla="*/ 2147800 h 2850698"/>
                <a:gd name="connsiteX11" fmla="*/ 2369062 w 5147983"/>
                <a:gd name="connsiteY11" fmla="*/ 2310095 h 2850698"/>
                <a:gd name="connsiteX12" fmla="*/ 2638819 w 5147983"/>
                <a:gd name="connsiteY12" fmla="*/ 2486918 h 2850698"/>
                <a:gd name="connsiteX13" fmla="*/ 3172488 w 5147983"/>
                <a:gd name="connsiteY13" fmla="*/ 2732900 h 2850698"/>
                <a:gd name="connsiteX14" fmla="*/ 3696664 w 5147983"/>
                <a:gd name="connsiteY14" fmla="*/ 2844804 h 2850698"/>
                <a:gd name="connsiteX15" fmla="*/ 4278937 w 5147983"/>
                <a:gd name="connsiteY15" fmla="*/ 2822134 h 2850698"/>
                <a:gd name="connsiteX16" fmla="*/ 4778332 w 5147983"/>
                <a:gd name="connsiteY16" fmla="*/ 2785840 h 2850698"/>
                <a:gd name="connsiteX17" fmla="*/ 5146337 w 5147983"/>
                <a:gd name="connsiteY17" fmla="*/ 2734413 h 2850698"/>
                <a:gd name="connsiteX18" fmla="*/ 5145974 w 5147983"/>
                <a:gd name="connsiteY18" fmla="*/ 15492 h 2850698"/>
                <a:gd name="connsiteX0" fmla="*/ 2587 w 5147983"/>
                <a:gd name="connsiteY0" fmla="*/ 13 h 2850698"/>
                <a:gd name="connsiteX1" fmla="*/ 2586 w 5147983"/>
                <a:gd name="connsiteY1" fmla="*/ 715467 h 2850698"/>
                <a:gd name="connsiteX2" fmla="*/ 96264 w 5147983"/>
                <a:gd name="connsiteY2" fmla="*/ 1145154 h 2850698"/>
                <a:gd name="connsiteX3" fmla="*/ 215491 w 5147983"/>
                <a:gd name="connsiteY3" fmla="*/ 1214965 h 2850698"/>
                <a:gd name="connsiteX4" fmla="*/ 373419 w 5147983"/>
                <a:gd name="connsiteY4" fmla="*/ 1431074 h 2850698"/>
                <a:gd name="connsiteX5" fmla="*/ 577430 w 5147983"/>
                <a:gd name="connsiteY5" fmla="*/ 1721054 h 2850698"/>
                <a:gd name="connsiteX6" fmla="*/ 744620 w 5147983"/>
                <a:gd name="connsiteY6" fmla="*/ 1858276 h 2850698"/>
                <a:gd name="connsiteX7" fmla="*/ 1022200 w 5147983"/>
                <a:gd name="connsiteY7" fmla="*/ 1986133 h 2850698"/>
                <a:gd name="connsiteX8" fmla="*/ 1281448 w 5147983"/>
                <a:gd name="connsiteY8" fmla="*/ 2132295 h 2850698"/>
                <a:gd name="connsiteX9" fmla="*/ 1698620 w 5147983"/>
                <a:gd name="connsiteY9" fmla="*/ 2175914 h 2850698"/>
                <a:gd name="connsiteX10" fmla="*/ 2189245 w 5147983"/>
                <a:gd name="connsiteY10" fmla="*/ 2147800 h 2850698"/>
                <a:gd name="connsiteX11" fmla="*/ 2369062 w 5147983"/>
                <a:gd name="connsiteY11" fmla="*/ 2310095 h 2850698"/>
                <a:gd name="connsiteX12" fmla="*/ 2638819 w 5147983"/>
                <a:gd name="connsiteY12" fmla="*/ 2486918 h 2850698"/>
                <a:gd name="connsiteX13" fmla="*/ 3172488 w 5147983"/>
                <a:gd name="connsiteY13" fmla="*/ 2732900 h 2850698"/>
                <a:gd name="connsiteX14" fmla="*/ 3696664 w 5147983"/>
                <a:gd name="connsiteY14" fmla="*/ 2844804 h 2850698"/>
                <a:gd name="connsiteX15" fmla="*/ 4278937 w 5147983"/>
                <a:gd name="connsiteY15" fmla="*/ 2822134 h 2850698"/>
                <a:gd name="connsiteX16" fmla="*/ 4778332 w 5147983"/>
                <a:gd name="connsiteY16" fmla="*/ 2785840 h 2850698"/>
                <a:gd name="connsiteX17" fmla="*/ 5146337 w 5147983"/>
                <a:gd name="connsiteY17" fmla="*/ 2734413 h 2850698"/>
                <a:gd name="connsiteX18" fmla="*/ 5145974 w 5147983"/>
                <a:gd name="connsiteY18" fmla="*/ 15492 h 2850698"/>
                <a:gd name="connsiteX0" fmla="*/ 2587 w 5147983"/>
                <a:gd name="connsiteY0" fmla="*/ 13 h 2850698"/>
                <a:gd name="connsiteX1" fmla="*/ 2586 w 5147983"/>
                <a:gd name="connsiteY1" fmla="*/ 715467 h 2850698"/>
                <a:gd name="connsiteX2" fmla="*/ 96264 w 5147983"/>
                <a:gd name="connsiteY2" fmla="*/ 1145154 h 2850698"/>
                <a:gd name="connsiteX3" fmla="*/ 215491 w 5147983"/>
                <a:gd name="connsiteY3" fmla="*/ 1214965 h 2850698"/>
                <a:gd name="connsiteX4" fmla="*/ 373419 w 5147983"/>
                <a:gd name="connsiteY4" fmla="*/ 1431074 h 2850698"/>
                <a:gd name="connsiteX5" fmla="*/ 577430 w 5147983"/>
                <a:gd name="connsiteY5" fmla="*/ 1721054 h 2850698"/>
                <a:gd name="connsiteX6" fmla="*/ 744620 w 5147983"/>
                <a:gd name="connsiteY6" fmla="*/ 1858276 h 2850698"/>
                <a:gd name="connsiteX7" fmla="*/ 1022200 w 5147983"/>
                <a:gd name="connsiteY7" fmla="*/ 1986133 h 2850698"/>
                <a:gd name="connsiteX8" fmla="*/ 1281448 w 5147983"/>
                <a:gd name="connsiteY8" fmla="*/ 2132295 h 2850698"/>
                <a:gd name="connsiteX9" fmla="*/ 1698620 w 5147983"/>
                <a:gd name="connsiteY9" fmla="*/ 2175914 h 2850698"/>
                <a:gd name="connsiteX10" fmla="*/ 2189245 w 5147983"/>
                <a:gd name="connsiteY10" fmla="*/ 2147800 h 2850698"/>
                <a:gd name="connsiteX11" fmla="*/ 2369062 w 5147983"/>
                <a:gd name="connsiteY11" fmla="*/ 2310095 h 2850698"/>
                <a:gd name="connsiteX12" fmla="*/ 2638819 w 5147983"/>
                <a:gd name="connsiteY12" fmla="*/ 2486918 h 2850698"/>
                <a:gd name="connsiteX13" fmla="*/ 3172488 w 5147983"/>
                <a:gd name="connsiteY13" fmla="*/ 2732900 h 2850698"/>
                <a:gd name="connsiteX14" fmla="*/ 3696664 w 5147983"/>
                <a:gd name="connsiteY14" fmla="*/ 2844804 h 2850698"/>
                <a:gd name="connsiteX15" fmla="*/ 4278937 w 5147983"/>
                <a:gd name="connsiteY15" fmla="*/ 2822134 h 2850698"/>
                <a:gd name="connsiteX16" fmla="*/ 4778332 w 5147983"/>
                <a:gd name="connsiteY16" fmla="*/ 2785840 h 2850698"/>
                <a:gd name="connsiteX17" fmla="*/ 5146337 w 5147983"/>
                <a:gd name="connsiteY17" fmla="*/ 2734413 h 2850698"/>
                <a:gd name="connsiteX18" fmla="*/ 5145974 w 5147983"/>
                <a:gd name="connsiteY18" fmla="*/ 15492 h 2850698"/>
                <a:gd name="connsiteX0" fmla="*/ 2587 w 5147983"/>
                <a:gd name="connsiteY0" fmla="*/ 13 h 2850698"/>
                <a:gd name="connsiteX1" fmla="*/ 2586 w 5147983"/>
                <a:gd name="connsiteY1" fmla="*/ 715467 h 2850698"/>
                <a:gd name="connsiteX2" fmla="*/ 148958 w 5147983"/>
                <a:gd name="connsiteY2" fmla="*/ 993271 h 2850698"/>
                <a:gd name="connsiteX3" fmla="*/ 215491 w 5147983"/>
                <a:gd name="connsiteY3" fmla="*/ 1214965 h 2850698"/>
                <a:gd name="connsiteX4" fmla="*/ 373419 w 5147983"/>
                <a:gd name="connsiteY4" fmla="*/ 1431074 h 2850698"/>
                <a:gd name="connsiteX5" fmla="*/ 577430 w 5147983"/>
                <a:gd name="connsiteY5" fmla="*/ 1721054 h 2850698"/>
                <a:gd name="connsiteX6" fmla="*/ 744620 w 5147983"/>
                <a:gd name="connsiteY6" fmla="*/ 1858276 h 2850698"/>
                <a:gd name="connsiteX7" fmla="*/ 1022200 w 5147983"/>
                <a:gd name="connsiteY7" fmla="*/ 1986133 h 2850698"/>
                <a:gd name="connsiteX8" fmla="*/ 1281448 w 5147983"/>
                <a:gd name="connsiteY8" fmla="*/ 2132295 h 2850698"/>
                <a:gd name="connsiteX9" fmla="*/ 1698620 w 5147983"/>
                <a:gd name="connsiteY9" fmla="*/ 2175914 h 2850698"/>
                <a:gd name="connsiteX10" fmla="*/ 2189245 w 5147983"/>
                <a:gd name="connsiteY10" fmla="*/ 2147800 h 2850698"/>
                <a:gd name="connsiteX11" fmla="*/ 2369062 w 5147983"/>
                <a:gd name="connsiteY11" fmla="*/ 2310095 h 2850698"/>
                <a:gd name="connsiteX12" fmla="*/ 2638819 w 5147983"/>
                <a:gd name="connsiteY12" fmla="*/ 2486918 h 2850698"/>
                <a:gd name="connsiteX13" fmla="*/ 3172488 w 5147983"/>
                <a:gd name="connsiteY13" fmla="*/ 2732900 h 2850698"/>
                <a:gd name="connsiteX14" fmla="*/ 3696664 w 5147983"/>
                <a:gd name="connsiteY14" fmla="*/ 2844804 h 2850698"/>
                <a:gd name="connsiteX15" fmla="*/ 4278937 w 5147983"/>
                <a:gd name="connsiteY15" fmla="*/ 2822134 h 2850698"/>
                <a:gd name="connsiteX16" fmla="*/ 4778332 w 5147983"/>
                <a:gd name="connsiteY16" fmla="*/ 2785840 h 2850698"/>
                <a:gd name="connsiteX17" fmla="*/ 5146337 w 5147983"/>
                <a:gd name="connsiteY17" fmla="*/ 2734413 h 2850698"/>
                <a:gd name="connsiteX18" fmla="*/ 5145974 w 5147983"/>
                <a:gd name="connsiteY18" fmla="*/ 15492 h 2850698"/>
                <a:gd name="connsiteX0" fmla="*/ 0 w 5145396"/>
                <a:gd name="connsiteY0" fmla="*/ 19 h 2850704"/>
                <a:gd name="connsiteX1" fmla="*/ 55792 w 5145396"/>
                <a:gd name="connsiteY1" fmla="*/ 557390 h 2850704"/>
                <a:gd name="connsiteX2" fmla="*/ 146371 w 5145396"/>
                <a:gd name="connsiteY2" fmla="*/ 993277 h 2850704"/>
                <a:gd name="connsiteX3" fmla="*/ 212904 w 5145396"/>
                <a:gd name="connsiteY3" fmla="*/ 1214971 h 2850704"/>
                <a:gd name="connsiteX4" fmla="*/ 370832 w 5145396"/>
                <a:gd name="connsiteY4" fmla="*/ 1431080 h 2850704"/>
                <a:gd name="connsiteX5" fmla="*/ 574843 w 5145396"/>
                <a:gd name="connsiteY5" fmla="*/ 1721060 h 2850704"/>
                <a:gd name="connsiteX6" fmla="*/ 742033 w 5145396"/>
                <a:gd name="connsiteY6" fmla="*/ 1858282 h 2850704"/>
                <a:gd name="connsiteX7" fmla="*/ 1019613 w 5145396"/>
                <a:gd name="connsiteY7" fmla="*/ 1986139 h 2850704"/>
                <a:gd name="connsiteX8" fmla="*/ 1278861 w 5145396"/>
                <a:gd name="connsiteY8" fmla="*/ 2132301 h 2850704"/>
                <a:gd name="connsiteX9" fmla="*/ 1696033 w 5145396"/>
                <a:gd name="connsiteY9" fmla="*/ 2175920 h 2850704"/>
                <a:gd name="connsiteX10" fmla="*/ 2186658 w 5145396"/>
                <a:gd name="connsiteY10" fmla="*/ 2147806 h 2850704"/>
                <a:gd name="connsiteX11" fmla="*/ 2366475 w 5145396"/>
                <a:gd name="connsiteY11" fmla="*/ 2310101 h 2850704"/>
                <a:gd name="connsiteX12" fmla="*/ 2636232 w 5145396"/>
                <a:gd name="connsiteY12" fmla="*/ 2486924 h 2850704"/>
                <a:gd name="connsiteX13" fmla="*/ 3169901 w 5145396"/>
                <a:gd name="connsiteY13" fmla="*/ 2732906 h 2850704"/>
                <a:gd name="connsiteX14" fmla="*/ 3694077 w 5145396"/>
                <a:gd name="connsiteY14" fmla="*/ 2844810 h 2850704"/>
                <a:gd name="connsiteX15" fmla="*/ 4276350 w 5145396"/>
                <a:gd name="connsiteY15" fmla="*/ 2822140 h 2850704"/>
                <a:gd name="connsiteX16" fmla="*/ 4775745 w 5145396"/>
                <a:gd name="connsiteY16" fmla="*/ 2785846 h 2850704"/>
                <a:gd name="connsiteX17" fmla="*/ 5143750 w 5145396"/>
                <a:gd name="connsiteY17" fmla="*/ 2734419 h 2850704"/>
                <a:gd name="connsiteX18" fmla="*/ 5143387 w 5145396"/>
                <a:gd name="connsiteY18" fmla="*/ 15498 h 2850704"/>
                <a:gd name="connsiteX0" fmla="*/ 0 w 5102001"/>
                <a:gd name="connsiteY0" fmla="*/ 20 h 2844505"/>
                <a:gd name="connsiteX1" fmla="*/ 12397 w 5102001"/>
                <a:gd name="connsiteY1" fmla="*/ 551191 h 2844505"/>
                <a:gd name="connsiteX2" fmla="*/ 102976 w 5102001"/>
                <a:gd name="connsiteY2" fmla="*/ 987078 h 2844505"/>
                <a:gd name="connsiteX3" fmla="*/ 169509 w 5102001"/>
                <a:gd name="connsiteY3" fmla="*/ 1208772 h 2844505"/>
                <a:gd name="connsiteX4" fmla="*/ 327437 w 5102001"/>
                <a:gd name="connsiteY4" fmla="*/ 1424881 h 2844505"/>
                <a:gd name="connsiteX5" fmla="*/ 531448 w 5102001"/>
                <a:gd name="connsiteY5" fmla="*/ 1714861 h 2844505"/>
                <a:gd name="connsiteX6" fmla="*/ 698638 w 5102001"/>
                <a:gd name="connsiteY6" fmla="*/ 1852083 h 2844505"/>
                <a:gd name="connsiteX7" fmla="*/ 976218 w 5102001"/>
                <a:gd name="connsiteY7" fmla="*/ 1979940 h 2844505"/>
                <a:gd name="connsiteX8" fmla="*/ 1235466 w 5102001"/>
                <a:gd name="connsiteY8" fmla="*/ 2126102 h 2844505"/>
                <a:gd name="connsiteX9" fmla="*/ 1652638 w 5102001"/>
                <a:gd name="connsiteY9" fmla="*/ 2169721 h 2844505"/>
                <a:gd name="connsiteX10" fmla="*/ 2143263 w 5102001"/>
                <a:gd name="connsiteY10" fmla="*/ 2141607 h 2844505"/>
                <a:gd name="connsiteX11" fmla="*/ 2323080 w 5102001"/>
                <a:gd name="connsiteY11" fmla="*/ 2303902 h 2844505"/>
                <a:gd name="connsiteX12" fmla="*/ 2592837 w 5102001"/>
                <a:gd name="connsiteY12" fmla="*/ 2480725 h 2844505"/>
                <a:gd name="connsiteX13" fmla="*/ 3126506 w 5102001"/>
                <a:gd name="connsiteY13" fmla="*/ 2726707 h 2844505"/>
                <a:gd name="connsiteX14" fmla="*/ 3650682 w 5102001"/>
                <a:gd name="connsiteY14" fmla="*/ 2838611 h 2844505"/>
                <a:gd name="connsiteX15" fmla="*/ 4232955 w 5102001"/>
                <a:gd name="connsiteY15" fmla="*/ 2815941 h 2844505"/>
                <a:gd name="connsiteX16" fmla="*/ 4732350 w 5102001"/>
                <a:gd name="connsiteY16" fmla="*/ 2779647 h 2844505"/>
                <a:gd name="connsiteX17" fmla="*/ 5100355 w 5102001"/>
                <a:gd name="connsiteY17" fmla="*/ 2728220 h 2844505"/>
                <a:gd name="connsiteX18" fmla="*/ 5099992 w 5102001"/>
                <a:gd name="connsiteY18" fmla="*/ 9299 h 2844505"/>
                <a:gd name="connsiteX0" fmla="*/ 0 w 5102001"/>
                <a:gd name="connsiteY0" fmla="*/ 23 h 2844508"/>
                <a:gd name="connsiteX1" fmla="*/ 15497 w 5102001"/>
                <a:gd name="connsiteY1" fmla="*/ 489201 h 2844508"/>
                <a:gd name="connsiteX2" fmla="*/ 102976 w 5102001"/>
                <a:gd name="connsiteY2" fmla="*/ 987081 h 2844508"/>
                <a:gd name="connsiteX3" fmla="*/ 169509 w 5102001"/>
                <a:gd name="connsiteY3" fmla="*/ 1208775 h 2844508"/>
                <a:gd name="connsiteX4" fmla="*/ 327437 w 5102001"/>
                <a:gd name="connsiteY4" fmla="*/ 1424884 h 2844508"/>
                <a:gd name="connsiteX5" fmla="*/ 531448 w 5102001"/>
                <a:gd name="connsiteY5" fmla="*/ 1714864 h 2844508"/>
                <a:gd name="connsiteX6" fmla="*/ 698638 w 5102001"/>
                <a:gd name="connsiteY6" fmla="*/ 1852086 h 2844508"/>
                <a:gd name="connsiteX7" fmla="*/ 976218 w 5102001"/>
                <a:gd name="connsiteY7" fmla="*/ 1979943 h 2844508"/>
                <a:gd name="connsiteX8" fmla="*/ 1235466 w 5102001"/>
                <a:gd name="connsiteY8" fmla="*/ 2126105 h 2844508"/>
                <a:gd name="connsiteX9" fmla="*/ 1652638 w 5102001"/>
                <a:gd name="connsiteY9" fmla="*/ 2169724 h 2844508"/>
                <a:gd name="connsiteX10" fmla="*/ 2143263 w 5102001"/>
                <a:gd name="connsiteY10" fmla="*/ 2141610 h 2844508"/>
                <a:gd name="connsiteX11" fmla="*/ 2323080 w 5102001"/>
                <a:gd name="connsiteY11" fmla="*/ 2303905 h 2844508"/>
                <a:gd name="connsiteX12" fmla="*/ 2592837 w 5102001"/>
                <a:gd name="connsiteY12" fmla="*/ 2480728 h 2844508"/>
                <a:gd name="connsiteX13" fmla="*/ 3126506 w 5102001"/>
                <a:gd name="connsiteY13" fmla="*/ 2726710 h 2844508"/>
                <a:gd name="connsiteX14" fmla="*/ 3650682 w 5102001"/>
                <a:gd name="connsiteY14" fmla="*/ 2838614 h 2844508"/>
                <a:gd name="connsiteX15" fmla="*/ 4232955 w 5102001"/>
                <a:gd name="connsiteY15" fmla="*/ 2815944 h 2844508"/>
                <a:gd name="connsiteX16" fmla="*/ 4732350 w 5102001"/>
                <a:gd name="connsiteY16" fmla="*/ 2779650 h 2844508"/>
                <a:gd name="connsiteX17" fmla="*/ 5100355 w 5102001"/>
                <a:gd name="connsiteY17" fmla="*/ 2728223 h 2844508"/>
                <a:gd name="connsiteX18" fmla="*/ 5099992 w 5102001"/>
                <a:gd name="connsiteY18" fmla="*/ 9302 h 2844508"/>
                <a:gd name="connsiteX0" fmla="*/ 0 w 5102001"/>
                <a:gd name="connsiteY0" fmla="*/ 23 h 2844508"/>
                <a:gd name="connsiteX1" fmla="*/ 15497 w 5102001"/>
                <a:gd name="connsiteY1" fmla="*/ 489201 h 2844508"/>
                <a:gd name="connsiteX2" fmla="*/ 102976 w 5102001"/>
                <a:gd name="connsiteY2" fmla="*/ 987081 h 2844508"/>
                <a:gd name="connsiteX3" fmla="*/ 169509 w 5102001"/>
                <a:gd name="connsiteY3" fmla="*/ 1208775 h 2844508"/>
                <a:gd name="connsiteX4" fmla="*/ 327437 w 5102001"/>
                <a:gd name="connsiteY4" fmla="*/ 1424884 h 2844508"/>
                <a:gd name="connsiteX5" fmla="*/ 531448 w 5102001"/>
                <a:gd name="connsiteY5" fmla="*/ 1714864 h 2844508"/>
                <a:gd name="connsiteX6" fmla="*/ 698638 w 5102001"/>
                <a:gd name="connsiteY6" fmla="*/ 1852086 h 2844508"/>
                <a:gd name="connsiteX7" fmla="*/ 976218 w 5102001"/>
                <a:gd name="connsiteY7" fmla="*/ 1979943 h 2844508"/>
                <a:gd name="connsiteX8" fmla="*/ 1235466 w 5102001"/>
                <a:gd name="connsiteY8" fmla="*/ 2126105 h 2844508"/>
                <a:gd name="connsiteX9" fmla="*/ 1652638 w 5102001"/>
                <a:gd name="connsiteY9" fmla="*/ 2169724 h 2844508"/>
                <a:gd name="connsiteX10" fmla="*/ 2143263 w 5102001"/>
                <a:gd name="connsiteY10" fmla="*/ 2141610 h 2844508"/>
                <a:gd name="connsiteX11" fmla="*/ 2323080 w 5102001"/>
                <a:gd name="connsiteY11" fmla="*/ 2303905 h 2844508"/>
                <a:gd name="connsiteX12" fmla="*/ 2592837 w 5102001"/>
                <a:gd name="connsiteY12" fmla="*/ 2480728 h 2844508"/>
                <a:gd name="connsiteX13" fmla="*/ 3126506 w 5102001"/>
                <a:gd name="connsiteY13" fmla="*/ 2726710 h 2844508"/>
                <a:gd name="connsiteX14" fmla="*/ 3650682 w 5102001"/>
                <a:gd name="connsiteY14" fmla="*/ 2838614 h 2844508"/>
                <a:gd name="connsiteX15" fmla="*/ 4232955 w 5102001"/>
                <a:gd name="connsiteY15" fmla="*/ 2815944 h 2844508"/>
                <a:gd name="connsiteX16" fmla="*/ 4732350 w 5102001"/>
                <a:gd name="connsiteY16" fmla="*/ 2779650 h 2844508"/>
                <a:gd name="connsiteX17" fmla="*/ 5100355 w 5102001"/>
                <a:gd name="connsiteY17" fmla="*/ 2728223 h 2844508"/>
                <a:gd name="connsiteX18" fmla="*/ 5099992 w 5102001"/>
                <a:gd name="connsiteY18" fmla="*/ 9302 h 2844508"/>
                <a:gd name="connsiteX0" fmla="*/ 0 w 5102001"/>
                <a:gd name="connsiteY0" fmla="*/ 25 h 2844510"/>
                <a:gd name="connsiteX1" fmla="*/ 24796 w 5102001"/>
                <a:gd name="connsiteY1" fmla="*/ 470605 h 2844510"/>
                <a:gd name="connsiteX2" fmla="*/ 102976 w 5102001"/>
                <a:gd name="connsiteY2" fmla="*/ 987083 h 2844510"/>
                <a:gd name="connsiteX3" fmla="*/ 169509 w 5102001"/>
                <a:gd name="connsiteY3" fmla="*/ 1208777 h 2844510"/>
                <a:gd name="connsiteX4" fmla="*/ 327437 w 5102001"/>
                <a:gd name="connsiteY4" fmla="*/ 1424886 h 2844510"/>
                <a:gd name="connsiteX5" fmla="*/ 531448 w 5102001"/>
                <a:gd name="connsiteY5" fmla="*/ 1714866 h 2844510"/>
                <a:gd name="connsiteX6" fmla="*/ 698638 w 5102001"/>
                <a:gd name="connsiteY6" fmla="*/ 1852088 h 2844510"/>
                <a:gd name="connsiteX7" fmla="*/ 976218 w 5102001"/>
                <a:gd name="connsiteY7" fmla="*/ 1979945 h 2844510"/>
                <a:gd name="connsiteX8" fmla="*/ 1235466 w 5102001"/>
                <a:gd name="connsiteY8" fmla="*/ 2126107 h 2844510"/>
                <a:gd name="connsiteX9" fmla="*/ 1652638 w 5102001"/>
                <a:gd name="connsiteY9" fmla="*/ 2169726 h 2844510"/>
                <a:gd name="connsiteX10" fmla="*/ 2143263 w 5102001"/>
                <a:gd name="connsiteY10" fmla="*/ 2141612 h 2844510"/>
                <a:gd name="connsiteX11" fmla="*/ 2323080 w 5102001"/>
                <a:gd name="connsiteY11" fmla="*/ 2303907 h 2844510"/>
                <a:gd name="connsiteX12" fmla="*/ 2592837 w 5102001"/>
                <a:gd name="connsiteY12" fmla="*/ 2480730 h 2844510"/>
                <a:gd name="connsiteX13" fmla="*/ 3126506 w 5102001"/>
                <a:gd name="connsiteY13" fmla="*/ 2726712 h 2844510"/>
                <a:gd name="connsiteX14" fmla="*/ 3650682 w 5102001"/>
                <a:gd name="connsiteY14" fmla="*/ 2838616 h 2844510"/>
                <a:gd name="connsiteX15" fmla="*/ 4232955 w 5102001"/>
                <a:gd name="connsiteY15" fmla="*/ 2815946 h 2844510"/>
                <a:gd name="connsiteX16" fmla="*/ 4732350 w 5102001"/>
                <a:gd name="connsiteY16" fmla="*/ 2779652 h 2844510"/>
                <a:gd name="connsiteX17" fmla="*/ 5100355 w 5102001"/>
                <a:gd name="connsiteY17" fmla="*/ 2728225 h 2844510"/>
                <a:gd name="connsiteX18" fmla="*/ 5099992 w 5102001"/>
                <a:gd name="connsiteY18" fmla="*/ 9304 h 2844510"/>
                <a:gd name="connsiteX0" fmla="*/ 0 w 5102001"/>
                <a:gd name="connsiteY0" fmla="*/ 25 h 2844510"/>
                <a:gd name="connsiteX1" fmla="*/ 24796 w 5102001"/>
                <a:gd name="connsiteY1" fmla="*/ 470605 h 2844510"/>
                <a:gd name="connsiteX2" fmla="*/ 102976 w 5102001"/>
                <a:gd name="connsiteY2" fmla="*/ 987083 h 2844510"/>
                <a:gd name="connsiteX3" fmla="*/ 169509 w 5102001"/>
                <a:gd name="connsiteY3" fmla="*/ 1208777 h 2844510"/>
                <a:gd name="connsiteX4" fmla="*/ 327437 w 5102001"/>
                <a:gd name="connsiteY4" fmla="*/ 1424886 h 2844510"/>
                <a:gd name="connsiteX5" fmla="*/ 531448 w 5102001"/>
                <a:gd name="connsiteY5" fmla="*/ 1714866 h 2844510"/>
                <a:gd name="connsiteX6" fmla="*/ 698638 w 5102001"/>
                <a:gd name="connsiteY6" fmla="*/ 1852088 h 2844510"/>
                <a:gd name="connsiteX7" fmla="*/ 976218 w 5102001"/>
                <a:gd name="connsiteY7" fmla="*/ 1979945 h 2844510"/>
                <a:gd name="connsiteX8" fmla="*/ 1235466 w 5102001"/>
                <a:gd name="connsiteY8" fmla="*/ 2126107 h 2844510"/>
                <a:gd name="connsiteX9" fmla="*/ 1652638 w 5102001"/>
                <a:gd name="connsiteY9" fmla="*/ 2169726 h 2844510"/>
                <a:gd name="connsiteX10" fmla="*/ 2267250 w 5102001"/>
                <a:gd name="connsiteY10" fmla="*/ 2110615 h 2844510"/>
                <a:gd name="connsiteX11" fmla="*/ 2323080 w 5102001"/>
                <a:gd name="connsiteY11" fmla="*/ 2303907 h 2844510"/>
                <a:gd name="connsiteX12" fmla="*/ 2592837 w 5102001"/>
                <a:gd name="connsiteY12" fmla="*/ 2480730 h 2844510"/>
                <a:gd name="connsiteX13" fmla="*/ 3126506 w 5102001"/>
                <a:gd name="connsiteY13" fmla="*/ 2726712 h 2844510"/>
                <a:gd name="connsiteX14" fmla="*/ 3650682 w 5102001"/>
                <a:gd name="connsiteY14" fmla="*/ 2838616 h 2844510"/>
                <a:gd name="connsiteX15" fmla="*/ 4232955 w 5102001"/>
                <a:gd name="connsiteY15" fmla="*/ 2815946 h 2844510"/>
                <a:gd name="connsiteX16" fmla="*/ 4732350 w 5102001"/>
                <a:gd name="connsiteY16" fmla="*/ 2779652 h 2844510"/>
                <a:gd name="connsiteX17" fmla="*/ 5100355 w 5102001"/>
                <a:gd name="connsiteY17" fmla="*/ 2728225 h 2844510"/>
                <a:gd name="connsiteX18" fmla="*/ 5099992 w 5102001"/>
                <a:gd name="connsiteY18" fmla="*/ 9304 h 2844510"/>
                <a:gd name="connsiteX0" fmla="*/ 0 w 5102001"/>
                <a:gd name="connsiteY0" fmla="*/ 25 h 2844510"/>
                <a:gd name="connsiteX1" fmla="*/ 24796 w 5102001"/>
                <a:gd name="connsiteY1" fmla="*/ 470605 h 2844510"/>
                <a:gd name="connsiteX2" fmla="*/ 102976 w 5102001"/>
                <a:gd name="connsiteY2" fmla="*/ 987083 h 2844510"/>
                <a:gd name="connsiteX3" fmla="*/ 169509 w 5102001"/>
                <a:gd name="connsiteY3" fmla="*/ 1208777 h 2844510"/>
                <a:gd name="connsiteX4" fmla="*/ 327437 w 5102001"/>
                <a:gd name="connsiteY4" fmla="*/ 1424886 h 2844510"/>
                <a:gd name="connsiteX5" fmla="*/ 531448 w 5102001"/>
                <a:gd name="connsiteY5" fmla="*/ 1714866 h 2844510"/>
                <a:gd name="connsiteX6" fmla="*/ 698638 w 5102001"/>
                <a:gd name="connsiteY6" fmla="*/ 1852088 h 2844510"/>
                <a:gd name="connsiteX7" fmla="*/ 976218 w 5102001"/>
                <a:gd name="connsiteY7" fmla="*/ 1979945 h 2844510"/>
                <a:gd name="connsiteX8" fmla="*/ 1235466 w 5102001"/>
                <a:gd name="connsiteY8" fmla="*/ 2126107 h 2844510"/>
                <a:gd name="connsiteX9" fmla="*/ 1652638 w 5102001"/>
                <a:gd name="connsiteY9" fmla="*/ 2169726 h 2844510"/>
                <a:gd name="connsiteX10" fmla="*/ 2267250 w 5102001"/>
                <a:gd name="connsiteY10" fmla="*/ 2110615 h 2844510"/>
                <a:gd name="connsiteX11" fmla="*/ 2323080 w 5102001"/>
                <a:gd name="connsiteY11" fmla="*/ 2303907 h 2844510"/>
                <a:gd name="connsiteX12" fmla="*/ 2592837 w 5102001"/>
                <a:gd name="connsiteY12" fmla="*/ 2480730 h 2844510"/>
                <a:gd name="connsiteX13" fmla="*/ 3126506 w 5102001"/>
                <a:gd name="connsiteY13" fmla="*/ 2726712 h 2844510"/>
                <a:gd name="connsiteX14" fmla="*/ 3650682 w 5102001"/>
                <a:gd name="connsiteY14" fmla="*/ 2838616 h 2844510"/>
                <a:gd name="connsiteX15" fmla="*/ 4232955 w 5102001"/>
                <a:gd name="connsiteY15" fmla="*/ 2815946 h 2844510"/>
                <a:gd name="connsiteX16" fmla="*/ 4732350 w 5102001"/>
                <a:gd name="connsiteY16" fmla="*/ 2779652 h 2844510"/>
                <a:gd name="connsiteX17" fmla="*/ 5100355 w 5102001"/>
                <a:gd name="connsiteY17" fmla="*/ 2728225 h 2844510"/>
                <a:gd name="connsiteX18" fmla="*/ 5099992 w 5102001"/>
                <a:gd name="connsiteY18" fmla="*/ 9304 h 2844510"/>
                <a:gd name="connsiteX0" fmla="*/ 0 w 5102001"/>
                <a:gd name="connsiteY0" fmla="*/ 25 h 2844510"/>
                <a:gd name="connsiteX1" fmla="*/ 24796 w 5102001"/>
                <a:gd name="connsiteY1" fmla="*/ 470605 h 2844510"/>
                <a:gd name="connsiteX2" fmla="*/ 102976 w 5102001"/>
                <a:gd name="connsiteY2" fmla="*/ 987083 h 2844510"/>
                <a:gd name="connsiteX3" fmla="*/ 169509 w 5102001"/>
                <a:gd name="connsiteY3" fmla="*/ 1208777 h 2844510"/>
                <a:gd name="connsiteX4" fmla="*/ 327437 w 5102001"/>
                <a:gd name="connsiteY4" fmla="*/ 1424886 h 2844510"/>
                <a:gd name="connsiteX5" fmla="*/ 531448 w 5102001"/>
                <a:gd name="connsiteY5" fmla="*/ 1714866 h 2844510"/>
                <a:gd name="connsiteX6" fmla="*/ 698638 w 5102001"/>
                <a:gd name="connsiteY6" fmla="*/ 1852088 h 2844510"/>
                <a:gd name="connsiteX7" fmla="*/ 976218 w 5102001"/>
                <a:gd name="connsiteY7" fmla="*/ 1979945 h 2844510"/>
                <a:gd name="connsiteX8" fmla="*/ 1235466 w 5102001"/>
                <a:gd name="connsiteY8" fmla="*/ 2126107 h 2844510"/>
                <a:gd name="connsiteX9" fmla="*/ 1652638 w 5102001"/>
                <a:gd name="connsiteY9" fmla="*/ 2169726 h 2844510"/>
                <a:gd name="connsiteX10" fmla="*/ 2267250 w 5102001"/>
                <a:gd name="connsiteY10" fmla="*/ 2110615 h 2844510"/>
                <a:gd name="connsiteX11" fmla="*/ 2406771 w 5102001"/>
                <a:gd name="connsiteY11" fmla="*/ 2297708 h 2844510"/>
                <a:gd name="connsiteX12" fmla="*/ 2592837 w 5102001"/>
                <a:gd name="connsiteY12" fmla="*/ 2480730 h 2844510"/>
                <a:gd name="connsiteX13" fmla="*/ 3126506 w 5102001"/>
                <a:gd name="connsiteY13" fmla="*/ 2726712 h 2844510"/>
                <a:gd name="connsiteX14" fmla="*/ 3650682 w 5102001"/>
                <a:gd name="connsiteY14" fmla="*/ 2838616 h 2844510"/>
                <a:gd name="connsiteX15" fmla="*/ 4232955 w 5102001"/>
                <a:gd name="connsiteY15" fmla="*/ 2815946 h 2844510"/>
                <a:gd name="connsiteX16" fmla="*/ 4732350 w 5102001"/>
                <a:gd name="connsiteY16" fmla="*/ 2779652 h 2844510"/>
                <a:gd name="connsiteX17" fmla="*/ 5100355 w 5102001"/>
                <a:gd name="connsiteY17" fmla="*/ 2728225 h 2844510"/>
                <a:gd name="connsiteX18" fmla="*/ 5099992 w 5102001"/>
                <a:gd name="connsiteY18" fmla="*/ 9304 h 2844510"/>
                <a:gd name="connsiteX0" fmla="*/ 0 w 5102001"/>
                <a:gd name="connsiteY0" fmla="*/ 25 h 2844510"/>
                <a:gd name="connsiteX1" fmla="*/ 24796 w 5102001"/>
                <a:gd name="connsiteY1" fmla="*/ 470605 h 2844510"/>
                <a:gd name="connsiteX2" fmla="*/ 102976 w 5102001"/>
                <a:gd name="connsiteY2" fmla="*/ 987083 h 2844510"/>
                <a:gd name="connsiteX3" fmla="*/ 169509 w 5102001"/>
                <a:gd name="connsiteY3" fmla="*/ 1208777 h 2844510"/>
                <a:gd name="connsiteX4" fmla="*/ 327437 w 5102001"/>
                <a:gd name="connsiteY4" fmla="*/ 1424886 h 2844510"/>
                <a:gd name="connsiteX5" fmla="*/ 531448 w 5102001"/>
                <a:gd name="connsiteY5" fmla="*/ 1714866 h 2844510"/>
                <a:gd name="connsiteX6" fmla="*/ 698638 w 5102001"/>
                <a:gd name="connsiteY6" fmla="*/ 1852088 h 2844510"/>
                <a:gd name="connsiteX7" fmla="*/ 976218 w 5102001"/>
                <a:gd name="connsiteY7" fmla="*/ 1979945 h 2844510"/>
                <a:gd name="connsiteX8" fmla="*/ 1235466 w 5102001"/>
                <a:gd name="connsiteY8" fmla="*/ 2126107 h 2844510"/>
                <a:gd name="connsiteX9" fmla="*/ 1652638 w 5102001"/>
                <a:gd name="connsiteY9" fmla="*/ 2169726 h 2844510"/>
                <a:gd name="connsiteX10" fmla="*/ 2267250 w 5102001"/>
                <a:gd name="connsiteY10" fmla="*/ 2110615 h 2844510"/>
                <a:gd name="connsiteX11" fmla="*/ 2406771 w 5102001"/>
                <a:gd name="connsiteY11" fmla="*/ 2297708 h 2844510"/>
                <a:gd name="connsiteX12" fmla="*/ 2592837 w 5102001"/>
                <a:gd name="connsiteY12" fmla="*/ 2480730 h 2844510"/>
                <a:gd name="connsiteX13" fmla="*/ 3126506 w 5102001"/>
                <a:gd name="connsiteY13" fmla="*/ 2726712 h 2844510"/>
                <a:gd name="connsiteX14" fmla="*/ 3650682 w 5102001"/>
                <a:gd name="connsiteY14" fmla="*/ 2838616 h 2844510"/>
                <a:gd name="connsiteX15" fmla="*/ 4232955 w 5102001"/>
                <a:gd name="connsiteY15" fmla="*/ 2815946 h 2844510"/>
                <a:gd name="connsiteX16" fmla="*/ 4732350 w 5102001"/>
                <a:gd name="connsiteY16" fmla="*/ 2779652 h 2844510"/>
                <a:gd name="connsiteX17" fmla="*/ 5100355 w 5102001"/>
                <a:gd name="connsiteY17" fmla="*/ 2728225 h 2844510"/>
                <a:gd name="connsiteX18" fmla="*/ 5099992 w 5102001"/>
                <a:gd name="connsiteY18" fmla="*/ 9304 h 2844510"/>
                <a:gd name="connsiteX0" fmla="*/ 0 w 5102001"/>
                <a:gd name="connsiteY0" fmla="*/ 25 h 2844510"/>
                <a:gd name="connsiteX1" fmla="*/ 24796 w 5102001"/>
                <a:gd name="connsiteY1" fmla="*/ 470605 h 2844510"/>
                <a:gd name="connsiteX2" fmla="*/ 102976 w 5102001"/>
                <a:gd name="connsiteY2" fmla="*/ 987083 h 2844510"/>
                <a:gd name="connsiteX3" fmla="*/ 169509 w 5102001"/>
                <a:gd name="connsiteY3" fmla="*/ 1208777 h 2844510"/>
                <a:gd name="connsiteX4" fmla="*/ 327437 w 5102001"/>
                <a:gd name="connsiteY4" fmla="*/ 1424886 h 2844510"/>
                <a:gd name="connsiteX5" fmla="*/ 531448 w 5102001"/>
                <a:gd name="connsiteY5" fmla="*/ 1714866 h 2844510"/>
                <a:gd name="connsiteX6" fmla="*/ 698638 w 5102001"/>
                <a:gd name="connsiteY6" fmla="*/ 1852088 h 2844510"/>
                <a:gd name="connsiteX7" fmla="*/ 976218 w 5102001"/>
                <a:gd name="connsiteY7" fmla="*/ 1979945 h 2844510"/>
                <a:gd name="connsiteX8" fmla="*/ 1235466 w 5102001"/>
                <a:gd name="connsiteY8" fmla="*/ 2126107 h 2844510"/>
                <a:gd name="connsiteX9" fmla="*/ 1652638 w 5102001"/>
                <a:gd name="connsiteY9" fmla="*/ 2169726 h 2844510"/>
                <a:gd name="connsiteX10" fmla="*/ 2267250 w 5102001"/>
                <a:gd name="connsiteY10" fmla="*/ 2110615 h 2844510"/>
                <a:gd name="connsiteX11" fmla="*/ 2406771 w 5102001"/>
                <a:gd name="connsiteY11" fmla="*/ 2297708 h 2844510"/>
                <a:gd name="connsiteX12" fmla="*/ 2592837 w 5102001"/>
                <a:gd name="connsiteY12" fmla="*/ 2480730 h 2844510"/>
                <a:gd name="connsiteX13" fmla="*/ 3126506 w 5102001"/>
                <a:gd name="connsiteY13" fmla="*/ 2726712 h 2844510"/>
                <a:gd name="connsiteX14" fmla="*/ 3650682 w 5102001"/>
                <a:gd name="connsiteY14" fmla="*/ 2838616 h 2844510"/>
                <a:gd name="connsiteX15" fmla="*/ 4232955 w 5102001"/>
                <a:gd name="connsiteY15" fmla="*/ 2815946 h 2844510"/>
                <a:gd name="connsiteX16" fmla="*/ 4732350 w 5102001"/>
                <a:gd name="connsiteY16" fmla="*/ 2779652 h 2844510"/>
                <a:gd name="connsiteX17" fmla="*/ 5100355 w 5102001"/>
                <a:gd name="connsiteY17" fmla="*/ 2728225 h 2844510"/>
                <a:gd name="connsiteX18" fmla="*/ 5099992 w 5102001"/>
                <a:gd name="connsiteY18" fmla="*/ 9304 h 2844510"/>
                <a:gd name="connsiteX0" fmla="*/ 0 w 5102001"/>
                <a:gd name="connsiteY0" fmla="*/ 25 h 2844510"/>
                <a:gd name="connsiteX1" fmla="*/ 24796 w 5102001"/>
                <a:gd name="connsiteY1" fmla="*/ 470605 h 2844510"/>
                <a:gd name="connsiteX2" fmla="*/ 102976 w 5102001"/>
                <a:gd name="connsiteY2" fmla="*/ 987083 h 2844510"/>
                <a:gd name="connsiteX3" fmla="*/ 169509 w 5102001"/>
                <a:gd name="connsiteY3" fmla="*/ 1208777 h 2844510"/>
                <a:gd name="connsiteX4" fmla="*/ 327437 w 5102001"/>
                <a:gd name="connsiteY4" fmla="*/ 1424886 h 2844510"/>
                <a:gd name="connsiteX5" fmla="*/ 531448 w 5102001"/>
                <a:gd name="connsiteY5" fmla="*/ 1714866 h 2844510"/>
                <a:gd name="connsiteX6" fmla="*/ 698638 w 5102001"/>
                <a:gd name="connsiteY6" fmla="*/ 1852088 h 2844510"/>
                <a:gd name="connsiteX7" fmla="*/ 976218 w 5102001"/>
                <a:gd name="connsiteY7" fmla="*/ 1979945 h 2844510"/>
                <a:gd name="connsiteX8" fmla="*/ 1235466 w 5102001"/>
                <a:gd name="connsiteY8" fmla="*/ 2126107 h 2844510"/>
                <a:gd name="connsiteX9" fmla="*/ 1652638 w 5102001"/>
                <a:gd name="connsiteY9" fmla="*/ 2169726 h 2844510"/>
                <a:gd name="connsiteX10" fmla="*/ 2267250 w 5102001"/>
                <a:gd name="connsiteY10" fmla="*/ 2110615 h 2844510"/>
                <a:gd name="connsiteX11" fmla="*/ 2406771 w 5102001"/>
                <a:gd name="connsiteY11" fmla="*/ 2297708 h 2844510"/>
                <a:gd name="connsiteX12" fmla="*/ 2595937 w 5102001"/>
                <a:gd name="connsiteY12" fmla="*/ 2459032 h 2844510"/>
                <a:gd name="connsiteX13" fmla="*/ 3126506 w 5102001"/>
                <a:gd name="connsiteY13" fmla="*/ 2726712 h 2844510"/>
                <a:gd name="connsiteX14" fmla="*/ 3650682 w 5102001"/>
                <a:gd name="connsiteY14" fmla="*/ 2838616 h 2844510"/>
                <a:gd name="connsiteX15" fmla="*/ 4232955 w 5102001"/>
                <a:gd name="connsiteY15" fmla="*/ 2815946 h 2844510"/>
                <a:gd name="connsiteX16" fmla="*/ 4732350 w 5102001"/>
                <a:gd name="connsiteY16" fmla="*/ 2779652 h 2844510"/>
                <a:gd name="connsiteX17" fmla="*/ 5100355 w 5102001"/>
                <a:gd name="connsiteY17" fmla="*/ 2728225 h 2844510"/>
                <a:gd name="connsiteX18" fmla="*/ 5099992 w 5102001"/>
                <a:gd name="connsiteY18" fmla="*/ 9304 h 2844510"/>
                <a:gd name="connsiteX0" fmla="*/ 0 w 5102001"/>
                <a:gd name="connsiteY0" fmla="*/ 25 h 2845859"/>
                <a:gd name="connsiteX1" fmla="*/ 24796 w 5102001"/>
                <a:gd name="connsiteY1" fmla="*/ 470605 h 2845859"/>
                <a:gd name="connsiteX2" fmla="*/ 102976 w 5102001"/>
                <a:gd name="connsiteY2" fmla="*/ 987083 h 2845859"/>
                <a:gd name="connsiteX3" fmla="*/ 169509 w 5102001"/>
                <a:gd name="connsiteY3" fmla="*/ 1208777 h 2845859"/>
                <a:gd name="connsiteX4" fmla="*/ 327437 w 5102001"/>
                <a:gd name="connsiteY4" fmla="*/ 1424886 h 2845859"/>
                <a:gd name="connsiteX5" fmla="*/ 531448 w 5102001"/>
                <a:gd name="connsiteY5" fmla="*/ 1714866 h 2845859"/>
                <a:gd name="connsiteX6" fmla="*/ 698638 w 5102001"/>
                <a:gd name="connsiteY6" fmla="*/ 1852088 h 2845859"/>
                <a:gd name="connsiteX7" fmla="*/ 976218 w 5102001"/>
                <a:gd name="connsiteY7" fmla="*/ 1979945 h 2845859"/>
                <a:gd name="connsiteX8" fmla="*/ 1235466 w 5102001"/>
                <a:gd name="connsiteY8" fmla="*/ 2126107 h 2845859"/>
                <a:gd name="connsiteX9" fmla="*/ 1652638 w 5102001"/>
                <a:gd name="connsiteY9" fmla="*/ 2169726 h 2845859"/>
                <a:gd name="connsiteX10" fmla="*/ 2267250 w 5102001"/>
                <a:gd name="connsiteY10" fmla="*/ 2110615 h 2845859"/>
                <a:gd name="connsiteX11" fmla="*/ 2406771 w 5102001"/>
                <a:gd name="connsiteY11" fmla="*/ 2297708 h 2845859"/>
                <a:gd name="connsiteX12" fmla="*/ 2595937 w 5102001"/>
                <a:gd name="connsiteY12" fmla="*/ 2459032 h 2845859"/>
                <a:gd name="connsiteX13" fmla="*/ 3126506 w 5102001"/>
                <a:gd name="connsiteY13" fmla="*/ 2708114 h 2845859"/>
                <a:gd name="connsiteX14" fmla="*/ 3650682 w 5102001"/>
                <a:gd name="connsiteY14" fmla="*/ 2838616 h 2845859"/>
                <a:gd name="connsiteX15" fmla="*/ 4232955 w 5102001"/>
                <a:gd name="connsiteY15" fmla="*/ 2815946 h 2845859"/>
                <a:gd name="connsiteX16" fmla="*/ 4732350 w 5102001"/>
                <a:gd name="connsiteY16" fmla="*/ 2779652 h 2845859"/>
                <a:gd name="connsiteX17" fmla="*/ 5100355 w 5102001"/>
                <a:gd name="connsiteY17" fmla="*/ 2728225 h 2845859"/>
                <a:gd name="connsiteX18" fmla="*/ 5099992 w 5102001"/>
                <a:gd name="connsiteY18" fmla="*/ 9304 h 2845859"/>
                <a:gd name="connsiteX0" fmla="*/ 0 w 5102001"/>
                <a:gd name="connsiteY0" fmla="*/ 25 h 2824676"/>
                <a:gd name="connsiteX1" fmla="*/ 24796 w 5102001"/>
                <a:gd name="connsiteY1" fmla="*/ 470605 h 2824676"/>
                <a:gd name="connsiteX2" fmla="*/ 102976 w 5102001"/>
                <a:gd name="connsiteY2" fmla="*/ 987083 h 2824676"/>
                <a:gd name="connsiteX3" fmla="*/ 169509 w 5102001"/>
                <a:gd name="connsiteY3" fmla="*/ 1208777 h 2824676"/>
                <a:gd name="connsiteX4" fmla="*/ 327437 w 5102001"/>
                <a:gd name="connsiteY4" fmla="*/ 1424886 h 2824676"/>
                <a:gd name="connsiteX5" fmla="*/ 531448 w 5102001"/>
                <a:gd name="connsiteY5" fmla="*/ 1714866 h 2824676"/>
                <a:gd name="connsiteX6" fmla="*/ 698638 w 5102001"/>
                <a:gd name="connsiteY6" fmla="*/ 1852088 h 2824676"/>
                <a:gd name="connsiteX7" fmla="*/ 976218 w 5102001"/>
                <a:gd name="connsiteY7" fmla="*/ 1979945 h 2824676"/>
                <a:gd name="connsiteX8" fmla="*/ 1235466 w 5102001"/>
                <a:gd name="connsiteY8" fmla="*/ 2126107 h 2824676"/>
                <a:gd name="connsiteX9" fmla="*/ 1652638 w 5102001"/>
                <a:gd name="connsiteY9" fmla="*/ 2169726 h 2824676"/>
                <a:gd name="connsiteX10" fmla="*/ 2267250 w 5102001"/>
                <a:gd name="connsiteY10" fmla="*/ 2110615 h 2824676"/>
                <a:gd name="connsiteX11" fmla="*/ 2406771 w 5102001"/>
                <a:gd name="connsiteY11" fmla="*/ 2297708 h 2824676"/>
                <a:gd name="connsiteX12" fmla="*/ 2595937 w 5102001"/>
                <a:gd name="connsiteY12" fmla="*/ 2459032 h 2824676"/>
                <a:gd name="connsiteX13" fmla="*/ 3126506 w 5102001"/>
                <a:gd name="connsiteY13" fmla="*/ 2708114 h 2824676"/>
                <a:gd name="connsiteX14" fmla="*/ 3641383 w 5102001"/>
                <a:gd name="connsiteY14" fmla="*/ 2795220 h 2824676"/>
                <a:gd name="connsiteX15" fmla="*/ 4232955 w 5102001"/>
                <a:gd name="connsiteY15" fmla="*/ 2815946 h 2824676"/>
                <a:gd name="connsiteX16" fmla="*/ 4732350 w 5102001"/>
                <a:gd name="connsiteY16" fmla="*/ 2779652 h 2824676"/>
                <a:gd name="connsiteX17" fmla="*/ 5100355 w 5102001"/>
                <a:gd name="connsiteY17" fmla="*/ 2728225 h 2824676"/>
                <a:gd name="connsiteX18" fmla="*/ 5099992 w 5102001"/>
                <a:gd name="connsiteY18" fmla="*/ 9304 h 2824676"/>
                <a:gd name="connsiteX0" fmla="*/ 0 w 5102001"/>
                <a:gd name="connsiteY0" fmla="*/ 25 h 2796552"/>
                <a:gd name="connsiteX1" fmla="*/ 24796 w 5102001"/>
                <a:gd name="connsiteY1" fmla="*/ 470605 h 2796552"/>
                <a:gd name="connsiteX2" fmla="*/ 102976 w 5102001"/>
                <a:gd name="connsiteY2" fmla="*/ 987083 h 2796552"/>
                <a:gd name="connsiteX3" fmla="*/ 169509 w 5102001"/>
                <a:gd name="connsiteY3" fmla="*/ 1208777 h 2796552"/>
                <a:gd name="connsiteX4" fmla="*/ 327437 w 5102001"/>
                <a:gd name="connsiteY4" fmla="*/ 1424886 h 2796552"/>
                <a:gd name="connsiteX5" fmla="*/ 531448 w 5102001"/>
                <a:gd name="connsiteY5" fmla="*/ 1714866 h 2796552"/>
                <a:gd name="connsiteX6" fmla="*/ 698638 w 5102001"/>
                <a:gd name="connsiteY6" fmla="*/ 1852088 h 2796552"/>
                <a:gd name="connsiteX7" fmla="*/ 976218 w 5102001"/>
                <a:gd name="connsiteY7" fmla="*/ 1979945 h 2796552"/>
                <a:gd name="connsiteX8" fmla="*/ 1235466 w 5102001"/>
                <a:gd name="connsiteY8" fmla="*/ 2126107 h 2796552"/>
                <a:gd name="connsiteX9" fmla="*/ 1652638 w 5102001"/>
                <a:gd name="connsiteY9" fmla="*/ 2169726 h 2796552"/>
                <a:gd name="connsiteX10" fmla="*/ 2267250 w 5102001"/>
                <a:gd name="connsiteY10" fmla="*/ 2110615 h 2796552"/>
                <a:gd name="connsiteX11" fmla="*/ 2406771 w 5102001"/>
                <a:gd name="connsiteY11" fmla="*/ 2297708 h 2796552"/>
                <a:gd name="connsiteX12" fmla="*/ 2595937 w 5102001"/>
                <a:gd name="connsiteY12" fmla="*/ 2459032 h 2796552"/>
                <a:gd name="connsiteX13" fmla="*/ 3126506 w 5102001"/>
                <a:gd name="connsiteY13" fmla="*/ 2708114 h 2796552"/>
                <a:gd name="connsiteX14" fmla="*/ 3641383 w 5102001"/>
                <a:gd name="connsiteY14" fmla="*/ 2795220 h 2796552"/>
                <a:gd name="connsiteX15" fmla="*/ 4242254 w 5102001"/>
                <a:gd name="connsiteY15" fmla="*/ 2753953 h 2796552"/>
                <a:gd name="connsiteX16" fmla="*/ 4732350 w 5102001"/>
                <a:gd name="connsiteY16" fmla="*/ 2779652 h 2796552"/>
                <a:gd name="connsiteX17" fmla="*/ 5100355 w 5102001"/>
                <a:gd name="connsiteY17" fmla="*/ 2728225 h 2796552"/>
                <a:gd name="connsiteX18" fmla="*/ 5099992 w 5102001"/>
                <a:gd name="connsiteY18" fmla="*/ 9304 h 2796552"/>
                <a:gd name="connsiteX0" fmla="*/ 0 w 5102001"/>
                <a:gd name="connsiteY0" fmla="*/ 25 h 2796552"/>
                <a:gd name="connsiteX1" fmla="*/ 24796 w 5102001"/>
                <a:gd name="connsiteY1" fmla="*/ 470605 h 2796552"/>
                <a:gd name="connsiteX2" fmla="*/ 102976 w 5102001"/>
                <a:gd name="connsiteY2" fmla="*/ 987083 h 2796552"/>
                <a:gd name="connsiteX3" fmla="*/ 169509 w 5102001"/>
                <a:gd name="connsiteY3" fmla="*/ 1208777 h 2796552"/>
                <a:gd name="connsiteX4" fmla="*/ 327437 w 5102001"/>
                <a:gd name="connsiteY4" fmla="*/ 1424886 h 2796552"/>
                <a:gd name="connsiteX5" fmla="*/ 531448 w 5102001"/>
                <a:gd name="connsiteY5" fmla="*/ 1714866 h 2796552"/>
                <a:gd name="connsiteX6" fmla="*/ 698638 w 5102001"/>
                <a:gd name="connsiteY6" fmla="*/ 1852088 h 2796552"/>
                <a:gd name="connsiteX7" fmla="*/ 976218 w 5102001"/>
                <a:gd name="connsiteY7" fmla="*/ 1979945 h 2796552"/>
                <a:gd name="connsiteX8" fmla="*/ 1235466 w 5102001"/>
                <a:gd name="connsiteY8" fmla="*/ 2126107 h 2796552"/>
                <a:gd name="connsiteX9" fmla="*/ 1652638 w 5102001"/>
                <a:gd name="connsiteY9" fmla="*/ 2169726 h 2796552"/>
                <a:gd name="connsiteX10" fmla="*/ 2267250 w 5102001"/>
                <a:gd name="connsiteY10" fmla="*/ 2110615 h 2796552"/>
                <a:gd name="connsiteX11" fmla="*/ 2406771 w 5102001"/>
                <a:gd name="connsiteY11" fmla="*/ 2297708 h 2796552"/>
                <a:gd name="connsiteX12" fmla="*/ 2595937 w 5102001"/>
                <a:gd name="connsiteY12" fmla="*/ 2459032 h 2796552"/>
                <a:gd name="connsiteX13" fmla="*/ 3126506 w 5102001"/>
                <a:gd name="connsiteY13" fmla="*/ 2708114 h 2796552"/>
                <a:gd name="connsiteX14" fmla="*/ 3641383 w 5102001"/>
                <a:gd name="connsiteY14" fmla="*/ 2795220 h 2796552"/>
                <a:gd name="connsiteX15" fmla="*/ 4242254 w 5102001"/>
                <a:gd name="connsiteY15" fmla="*/ 2753953 h 2796552"/>
                <a:gd name="connsiteX16" fmla="*/ 4710653 w 5102001"/>
                <a:gd name="connsiteY16" fmla="*/ 2711459 h 2796552"/>
                <a:gd name="connsiteX17" fmla="*/ 5100355 w 5102001"/>
                <a:gd name="connsiteY17" fmla="*/ 2728225 h 2796552"/>
                <a:gd name="connsiteX18" fmla="*/ 5099992 w 5102001"/>
                <a:gd name="connsiteY18" fmla="*/ 9304 h 2796552"/>
                <a:gd name="connsiteX0" fmla="*/ 0 w 5104623"/>
                <a:gd name="connsiteY0" fmla="*/ 25 h 2796552"/>
                <a:gd name="connsiteX1" fmla="*/ 24796 w 5104623"/>
                <a:gd name="connsiteY1" fmla="*/ 470605 h 2796552"/>
                <a:gd name="connsiteX2" fmla="*/ 102976 w 5104623"/>
                <a:gd name="connsiteY2" fmla="*/ 987083 h 2796552"/>
                <a:gd name="connsiteX3" fmla="*/ 169509 w 5104623"/>
                <a:gd name="connsiteY3" fmla="*/ 1208777 h 2796552"/>
                <a:gd name="connsiteX4" fmla="*/ 327437 w 5104623"/>
                <a:gd name="connsiteY4" fmla="*/ 1424886 h 2796552"/>
                <a:gd name="connsiteX5" fmla="*/ 531448 w 5104623"/>
                <a:gd name="connsiteY5" fmla="*/ 1714866 h 2796552"/>
                <a:gd name="connsiteX6" fmla="*/ 698638 w 5104623"/>
                <a:gd name="connsiteY6" fmla="*/ 1852088 h 2796552"/>
                <a:gd name="connsiteX7" fmla="*/ 976218 w 5104623"/>
                <a:gd name="connsiteY7" fmla="*/ 1979945 h 2796552"/>
                <a:gd name="connsiteX8" fmla="*/ 1235466 w 5104623"/>
                <a:gd name="connsiteY8" fmla="*/ 2126107 h 2796552"/>
                <a:gd name="connsiteX9" fmla="*/ 1652638 w 5104623"/>
                <a:gd name="connsiteY9" fmla="*/ 2169726 h 2796552"/>
                <a:gd name="connsiteX10" fmla="*/ 2267250 w 5104623"/>
                <a:gd name="connsiteY10" fmla="*/ 2110615 h 2796552"/>
                <a:gd name="connsiteX11" fmla="*/ 2406771 w 5104623"/>
                <a:gd name="connsiteY11" fmla="*/ 2297708 h 2796552"/>
                <a:gd name="connsiteX12" fmla="*/ 2595937 w 5104623"/>
                <a:gd name="connsiteY12" fmla="*/ 2459032 h 2796552"/>
                <a:gd name="connsiteX13" fmla="*/ 3126506 w 5104623"/>
                <a:gd name="connsiteY13" fmla="*/ 2708114 h 2796552"/>
                <a:gd name="connsiteX14" fmla="*/ 3641383 w 5104623"/>
                <a:gd name="connsiteY14" fmla="*/ 2795220 h 2796552"/>
                <a:gd name="connsiteX15" fmla="*/ 4242254 w 5104623"/>
                <a:gd name="connsiteY15" fmla="*/ 2753953 h 2796552"/>
                <a:gd name="connsiteX16" fmla="*/ 4710653 w 5104623"/>
                <a:gd name="connsiteY16" fmla="*/ 2711459 h 2796552"/>
                <a:gd name="connsiteX17" fmla="*/ 5103454 w 5104623"/>
                <a:gd name="connsiteY17" fmla="*/ 2644534 h 2796552"/>
                <a:gd name="connsiteX18" fmla="*/ 5099992 w 5104623"/>
                <a:gd name="connsiteY18" fmla="*/ 9304 h 2796552"/>
                <a:gd name="connsiteX0" fmla="*/ 0 w 5104623"/>
                <a:gd name="connsiteY0" fmla="*/ 25 h 2796552"/>
                <a:gd name="connsiteX1" fmla="*/ 24796 w 5104623"/>
                <a:gd name="connsiteY1" fmla="*/ 470605 h 2796552"/>
                <a:gd name="connsiteX2" fmla="*/ 102976 w 5104623"/>
                <a:gd name="connsiteY2" fmla="*/ 987083 h 2796552"/>
                <a:gd name="connsiteX3" fmla="*/ 169509 w 5104623"/>
                <a:gd name="connsiteY3" fmla="*/ 1208777 h 2796552"/>
                <a:gd name="connsiteX4" fmla="*/ 327437 w 5104623"/>
                <a:gd name="connsiteY4" fmla="*/ 1424886 h 2796552"/>
                <a:gd name="connsiteX5" fmla="*/ 531448 w 5104623"/>
                <a:gd name="connsiteY5" fmla="*/ 1714866 h 2796552"/>
                <a:gd name="connsiteX6" fmla="*/ 698638 w 5104623"/>
                <a:gd name="connsiteY6" fmla="*/ 1852088 h 2796552"/>
                <a:gd name="connsiteX7" fmla="*/ 976218 w 5104623"/>
                <a:gd name="connsiteY7" fmla="*/ 1979945 h 2796552"/>
                <a:gd name="connsiteX8" fmla="*/ 1235466 w 5104623"/>
                <a:gd name="connsiteY8" fmla="*/ 2126107 h 2796552"/>
                <a:gd name="connsiteX9" fmla="*/ 1652638 w 5104623"/>
                <a:gd name="connsiteY9" fmla="*/ 2169726 h 2796552"/>
                <a:gd name="connsiteX10" fmla="*/ 2267250 w 5104623"/>
                <a:gd name="connsiteY10" fmla="*/ 2110615 h 2796552"/>
                <a:gd name="connsiteX11" fmla="*/ 2406771 w 5104623"/>
                <a:gd name="connsiteY11" fmla="*/ 2297708 h 2796552"/>
                <a:gd name="connsiteX12" fmla="*/ 2595937 w 5104623"/>
                <a:gd name="connsiteY12" fmla="*/ 2459032 h 2796552"/>
                <a:gd name="connsiteX13" fmla="*/ 3126506 w 5104623"/>
                <a:gd name="connsiteY13" fmla="*/ 2708114 h 2796552"/>
                <a:gd name="connsiteX14" fmla="*/ 3641383 w 5104623"/>
                <a:gd name="connsiteY14" fmla="*/ 2795220 h 2796552"/>
                <a:gd name="connsiteX15" fmla="*/ 4242254 w 5104623"/>
                <a:gd name="connsiteY15" fmla="*/ 2753953 h 2796552"/>
                <a:gd name="connsiteX16" fmla="*/ 4710653 w 5104623"/>
                <a:gd name="connsiteY16" fmla="*/ 2692861 h 2796552"/>
                <a:gd name="connsiteX17" fmla="*/ 5103454 w 5104623"/>
                <a:gd name="connsiteY17" fmla="*/ 2644534 h 2796552"/>
                <a:gd name="connsiteX18" fmla="*/ 5099992 w 5104623"/>
                <a:gd name="connsiteY18" fmla="*/ 9304 h 2796552"/>
                <a:gd name="connsiteX0" fmla="*/ 0 w 5104623"/>
                <a:gd name="connsiteY0" fmla="*/ 25 h 2784894"/>
                <a:gd name="connsiteX1" fmla="*/ 24796 w 5104623"/>
                <a:gd name="connsiteY1" fmla="*/ 470605 h 2784894"/>
                <a:gd name="connsiteX2" fmla="*/ 102976 w 5104623"/>
                <a:gd name="connsiteY2" fmla="*/ 987083 h 2784894"/>
                <a:gd name="connsiteX3" fmla="*/ 169509 w 5104623"/>
                <a:gd name="connsiteY3" fmla="*/ 1208777 h 2784894"/>
                <a:gd name="connsiteX4" fmla="*/ 327437 w 5104623"/>
                <a:gd name="connsiteY4" fmla="*/ 1424886 h 2784894"/>
                <a:gd name="connsiteX5" fmla="*/ 531448 w 5104623"/>
                <a:gd name="connsiteY5" fmla="*/ 1714866 h 2784894"/>
                <a:gd name="connsiteX6" fmla="*/ 698638 w 5104623"/>
                <a:gd name="connsiteY6" fmla="*/ 1852088 h 2784894"/>
                <a:gd name="connsiteX7" fmla="*/ 976218 w 5104623"/>
                <a:gd name="connsiteY7" fmla="*/ 1979945 h 2784894"/>
                <a:gd name="connsiteX8" fmla="*/ 1235466 w 5104623"/>
                <a:gd name="connsiteY8" fmla="*/ 2126107 h 2784894"/>
                <a:gd name="connsiteX9" fmla="*/ 1652638 w 5104623"/>
                <a:gd name="connsiteY9" fmla="*/ 2169726 h 2784894"/>
                <a:gd name="connsiteX10" fmla="*/ 2267250 w 5104623"/>
                <a:gd name="connsiteY10" fmla="*/ 2110615 h 2784894"/>
                <a:gd name="connsiteX11" fmla="*/ 2406771 w 5104623"/>
                <a:gd name="connsiteY11" fmla="*/ 2297708 h 2784894"/>
                <a:gd name="connsiteX12" fmla="*/ 2595937 w 5104623"/>
                <a:gd name="connsiteY12" fmla="*/ 2459032 h 2784894"/>
                <a:gd name="connsiteX13" fmla="*/ 3126506 w 5104623"/>
                <a:gd name="connsiteY13" fmla="*/ 2708114 h 2784894"/>
                <a:gd name="connsiteX14" fmla="*/ 3641383 w 5104623"/>
                <a:gd name="connsiteY14" fmla="*/ 2782822 h 2784894"/>
                <a:gd name="connsiteX15" fmla="*/ 4242254 w 5104623"/>
                <a:gd name="connsiteY15" fmla="*/ 2753953 h 2784894"/>
                <a:gd name="connsiteX16" fmla="*/ 4710653 w 5104623"/>
                <a:gd name="connsiteY16" fmla="*/ 2692861 h 2784894"/>
                <a:gd name="connsiteX17" fmla="*/ 5103454 w 5104623"/>
                <a:gd name="connsiteY17" fmla="*/ 2644534 h 2784894"/>
                <a:gd name="connsiteX18" fmla="*/ 5099992 w 5104623"/>
                <a:gd name="connsiteY18" fmla="*/ 9304 h 2784894"/>
                <a:gd name="connsiteX0" fmla="*/ 0 w 5104623"/>
                <a:gd name="connsiteY0" fmla="*/ 25 h 2784894"/>
                <a:gd name="connsiteX1" fmla="*/ 24796 w 5104623"/>
                <a:gd name="connsiteY1" fmla="*/ 470605 h 2784894"/>
                <a:gd name="connsiteX2" fmla="*/ 102976 w 5104623"/>
                <a:gd name="connsiteY2" fmla="*/ 987083 h 2784894"/>
                <a:gd name="connsiteX3" fmla="*/ 169509 w 5104623"/>
                <a:gd name="connsiteY3" fmla="*/ 1208777 h 2784894"/>
                <a:gd name="connsiteX4" fmla="*/ 327437 w 5104623"/>
                <a:gd name="connsiteY4" fmla="*/ 1424886 h 2784894"/>
                <a:gd name="connsiteX5" fmla="*/ 531448 w 5104623"/>
                <a:gd name="connsiteY5" fmla="*/ 1714866 h 2784894"/>
                <a:gd name="connsiteX6" fmla="*/ 698638 w 5104623"/>
                <a:gd name="connsiteY6" fmla="*/ 1852088 h 2784894"/>
                <a:gd name="connsiteX7" fmla="*/ 976218 w 5104623"/>
                <a:gd name="connsiteY7" fmla="*/ 1979945 h 2784894"/>
                <a:gd name="connsiteX8" fmla="*/ 1235466 w 5104623"/>
                <a:gd name="connsiteY8" fmla="*/ 2126107 h 2784894"/>
                <a:gd name="connsiteX9" fmla="*/ 1652638 w 5104623"/>
                <a:gd name="connsiteY9" fmla="*/ 2169726 h 2784894"/>
                <a:gd name="connsiteX10" fmla="*/ 2267250 w 5104623"/>
                <a:gd name="connsiteY10" fmla="*/ 2110615 h 2784894"/>
                <a:gd name="connsiteX11" fmla="*/ 2406771 w 5104623"/>
                <a:gd name="connsiteY11" fmla="*/ 2297708 h 2784894"/>
                <a:gd name="connsiteX12" fmla="*/ 2595937 w 5104623"/>
                <a:gd name="connsiteY12" fmla="*/ 2459032 h 2784894"/>
                <a:gd name="connsiteX13" fmla="*/ 3120307 w 5104623"/>
                <a:gd name="connsiteY13" fmla="*/ 2708114 h 2784894"/>
                <a:gd name="connsiteX14" fmla="*/ 3641383 w 5104623"/>
                <a:gd name="connsiteY14" fmla="*/ 2782822 h 2784894"/>
                <a:gd name="connsiteX15" fmla="*/ 4242254 w 5104623"/>
                <a:gd name="connsiteY15" fmla="*/ 2753953 h 2784894"/>
                <a:gd name="connsiteX16" fmla="*/ 4710653 w 5104623"/>
                <a:gd name="connsiteY16" fmla="*/ 2692861 h 2784894"/>
                <a:gd name="connsiteX17" fmla="*/ 5103454 w 5104623"/>
                <a:gd name="connsiteY17" fmla="*/ 2644534 h 2784894"/>
                <a:gd name="connsiteX18" fmla="*/ 5099992 w 5104623"/>
                <a:gd name="connsiteY18" fmla="*/ 9304 h 2784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104623" h="2784894">
                  <a:moveTo>
                    <a:pt x="0" y="25"/>
                  </a:moveTo>
                  <a:cubicBezTo>
                    <a:pt x="4340" y="-3030"/>
                    <a:pt x="17222" y="270673"/>
                    <a:pt x="24796" y="470605"/>
                  </a:cubicBezTo>
                  <a:cubicBezTo>
                    <a:pt x="66860" y="676278"/>
                    <a:pt x="78857" y="864054"/>
                    <a:pt x="102976" y="987083"/>
                  </a:cubicBezTo>
                  <a:cubicBezTo>
                    <a:pt x="127095" y="1110112"/>
                    <a:pt x="132099" y="1135810"/>
                    <a:pt x="169509" y="1208777"/>
                  </a:cubicBezTo>
                  <a:cubicBezTo>
                    <a:pt x="206919" y="1281744"/>
                    <a:pt x="267114" y="1340538"/>
                    <a:pt x="327437" y="1424886"/>
                  </a:cubicBezTo>
                  <a:cubicBezTo>
                    <a:pt x="387760" y="1509234"/>
                    <a:pt x="459923" y="1601423"/>
                    <a:pt x="531448" y="1714866"/>
                  </a:cubicBezTo>
                  <a:cubicBezTo>
                    <a:pt x="572116" y="1761147"/>
                    <a:pt x="624510" y="1807908"/>
                    <a:pt x="698638" y="1852088"/>
                  </a:cubicBezTo>
                  <a:cubicBezTo>
                    <a:pt x="772766" y="1896268"/>
                    <a:pt x="886747" y="1934275"/>
                    <a:pt x="976218" y="1979945"/>
                  </a:cubicBezTo>
                  <a:cubicBezTo>
                    <a:pt x="1065689" y="2025615"/>
                    <a:pt x="1122729" y="2094477"/>
                    <a:pt x="1235466" y="2126107"/>
                  </a:cubicBezTo>
                  <a:cubicBezTo>
                    <a:pt x="1348203" y="2157737"/>
                    <a:pt x="1480674" y="2172308"/>
                    <a:pt x="1652638" y="2169726"/>
                  </a:cubicBezTo>
                  <a:cubicBezTo>
                    <a:pt x="1824602" y="2167144"/>
                    <a:pt x="2103708" y="2119986"/>
                    <a:pt x="2267250" y="2110615"/>
                  </a:cubicBezTo>
                  <a:cubicBezTo>
                    <a:pt x="2330062" y="2194206"/>
                    <a:pt x="2351990" y="2239639"/>
                    <a:pt x="2406771" y="2297708"/>
                  </a:cubicBezTo>
                  <a:cubicBezTo>
                    <a:pt x="2461552" y="2355777"/>
                    <a:pt x="2477014" y="2390631"/>
                    <a:pt x="2595937" y="2459032"/>
                  </a:cubicBezTo>
                  <a:cubicBezTo>
                    <a:pt x="2714860" y="2527433"/>
                    <a:pt x="2946066" y="2654149"/>
                    <a:pt x="3120307" y="2708114"/>
                  </a:cubicBezTo>
                  <a:cubicBezTo>
                    <a:pt x="3294548" y="2762079"/>
                    <a:pt x="3454392" y="2775182"/>
                    <a:pt x="3641383" y="2782822"/>
                  </a:cubicBezTo>
                  <a:cubicBezTo>
                    <a:pt x="3828374" y="2790462"/>
                    <a:pt x="4057886" y="2776117"/>
                    <a:pt x="4242254" y="2753953"/>
                  </a:cubicBezTo>
                  <a:lnTo>
                    <a:pt x="4710653" y="2692861"/>
                  </a:lnTo>
                  <a:cubicBezTo>
                    <a:pt x="4858474" y="2677211"/>
                    <a:pt x="4932148" y="2677192"/>
                    <a:pt x="5103454" y="2644534"/>
                  </a:cubicBezTo>
                  <a:cubicBezTo>
                    <a:pt x="5107536" y="2165999"/>
                    <a:pt x="5099593" y="9531"/>
                    <a:pt x="5099992" y="9304"/>
                  </a:cubicBezTo>
                </a:path>
              </a:pathLst>
            </a:custGeom>
            <a:solidFill>
              <a:schemeClr val="bg1">
                <a:lumMod val="65000"/>
                <a:alpha val="21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5" name="Present sensitivity"/>
            <p:cNvSpPr/>
            <p:nvPr/>
          </p:nvSpPr>
          <p:spPr>
            <a:xfrm>
              <a:off x="2931041" y="1314299"/>
              <a:ext cx="4666129" cy="2818459"/>
            </a:xfrm>
            <a:custGeom>
              <a:avLst/>
              <a:gdLst>
                <a:gd name="connsiteX0" fmla="*/ 0 w 2057400"/>
                <a:gd name="connsiteY0" fmla="*/ 0 h 2178424"/>
                <a:gd name="connsiteX1" fmla="*/ 141194 w 2057400"/>
                <a:gd name="connsiteY1" fmla="*/ 221877 h 2178424"/>
                <a:gd name="connsiteX2" fmla="*/ 504265 w 2057400"/>
                <a:gd name="connsiteY2" fmla="*/ 477371 h 2178424"/>
                <a:gd name="connsiteX3" fmla="*/ 719417 w 2057400"/>
                <a:gd name="connsiteY3" fmla="*/ 558053 h 2178424"/>
                <a:gd name="connsiteX4" fmla="*/ 759759 w 2057400"/>
                <a:gd name="connsiteY4" fmla="*/ 564777 h 2178424"/>
                <a:gd name="connsiteX5" fmla="*/ 833717 w 2057400"/>
                <a:gd name="connsiteY5" fmla="*/ 759759 h 2178424"/>
                <a:gd name="connsiteX6" fmla="*/ 981635 w 2057400"/>
                <a:gd name="connsiteY6" fmla="*/ 1008530 h 2178424"/>
                <a:gd name="connsiteX7" fmla="*/ 1196788 w 2057400"/>
                <a:gd name="connsiteY7" fmla="*/ 1196788 h 2178424"/>
                <a:gd name="connsiteX8" fmla="*/ 1452282 w 2057400"/>
                <a:gd name="connsiteY8" fmla="*/ 1290918 h 2178424"/>
                <a:gd name="connsiteX9" fmla="*/ 1653988 w 2057400"/>
                <a:gd name="connsiteY9" fmla="*/ 1311088 h 2178424"/>
                <a:gd name="connsiteX10" fmla="*/ 1687606 w 2057400"/>
                <a:gd name="connsiteY10" fmla="*/ 1311088 h 2178424"/>
                <a:gd name="connsiteX11" fmla="*/ 1795182 w 2057400"/>
                <a:gd name="connsiteY11" fmla="*/ 1445559 h 2178424"/>
                <a:gd name="connsiteX12" fmla="*/ 1922929 w 2057400"/>
                <a:gd name="connsiteY12" fmla="*/ 1896035 h 2178424"/>
                <a:gd name="connsiteX13" fmla="*/ 2057400 w 2057400"/>
                <a:gd name="connsiteY13" fmla="*/ 2178424 h 2178424"/>
                <a:gd name="connsiteX0" fmla="*/ 0 w 2077571"/>
                <a:gd name="connsiteY0" fmla="*/ 0 h 2222127"/>
                <a:gd name="connsiteX1" fmla="*/ 141194 w 2077571"/>
                <a:gd name="connsiteY1" fmla="*/ 221877 h 2222127"/>
                <a:gd name="connsiteX2" fmla="*/ 504265 w 2077571"/>
                <a:gd name="connsiteY2" fmla="*/ 477371 h 2222127"/>
                <a:gd name="connsiteX3" fmla="*/ 719417 w 2077571"/>
                <a:gd name="connsiteY3" fmla="*/ 558053 h 2222127"/>
                <a:gd name="connsiteX4" fmla="*/ 759759 w 2077571"/>
                <a:gd name="connsiteY4" fmla="*/ 564777 h 2222127"/>
                <a:gd name="connsiteX5" fmla="*/ 833717 w 2077571"/>
                <a:gd name="connsiteY5" fmla="*/ 759759 h 2222127"/>
                <a:gd name="connsiteX6" fmla="*/ 981635 w 2077571"/>
                <a:gd name="connsiteY6" fmla="*/ 1008530 h 2222127"/>
                <a:gd name="connsiteX7" fmla="*/ 1196788 w 2077571"/>
                <a:gd name="connsiteY7" fmla="*/ 1196788 h 2222127"/>
                <a:gd name="connsiteX8" fmla="*/ 1452282 w 2077571"/>
                <a:gd name="connsiteY8" fmla="*/ 1290918 h 2222127"/>
                <a:gd name="connsiteX9" fmla="*/ 1653988 w 2077571"/>
                <a:gd name="connsiteY9" fmla="*/ 1311088 h 2222127"/>
                <a:gd name="connsiteX10" fmla="*/ 1687606 w 2077571"/>
                <a:gd name="connsiteY10" fmla="*/ 1311088 h 2222127"/>
                <a:gd name="connsiteX11" fmla="*/ 1795182 w 2077571"/>
                <a:gd name="connsiteY11" fmla="*/ 1445559 h 2222127"/>
                <a:gd name="connsiteX12" fmla="*/ 1922929 w 2077571"/>
                <a:gd name="connsiteY12" fmla="*/ 1896035 h 2222127"/>
                <a:gd name="connsiteX13" fmla="*/ 2057400 w 2077571"/>
                <a:gd name="connsiteY13" fmla="*/ 2178424 h 2222127"/>
                <a:gd name="connsiteX14" fmla="*/ 2043953 w 2077571"/>
                <a:gd name="connsiteY14" fmla="*/ 2158253 h 2222127"/>
                <a:gd name="connsiteX0" fmla="*/ 0 w 4689102"/>
                <a:gd name="connsiteY0" fmla="*/ 0 h 2492189"/>
                <a:gd name="connsiteX1" fmla="*/ 141194 w 4689102"/>
                <a:gd name="connsiteY1" fmla="*/ 221877 h 2492189"/>
                <a:gd name="connsiteX2" fmla="*/ 504265 w 4689102"/>
                <a:gd name="connsiteY2" fmla="*/ 477371 h 2492189"/>
                <a:gd name="connsiteX3" fmla="*/ 719417 w 4689102"/>
                <a:gd name="connsiteY3" fmla="*/ 558053 h 2492189"/>
                <a:gd name="connsiteX4" fmla="*/ 759759 w 4689102"/>
                <a:gd name="connsiteY4" fmla="*/ 564777 h 2492189"/>
                <a:gd name="connsiteX5" fmla="*/ 833717 w 4689102"/>
                <a:gd name="connsiteY5" fmla="*/ 759759 h 2492189"/>
                <a:gd name="connsiteX6" fmla="*/ 981635 w 4689102"/>
                <a:gd name="connsiteY6" fmla="*/ 1008530 h 2492189"/>
                <a:gd name="connsiteX7" fmla="*/ 1196788 w 4689102"/>
                <a:gd name="connsiteY7" fmla="*/ 1196788 h 2492189"/>
                <a:gd name="connsiteX8" fmla="*/ 1452282 w 4689102"/>
                <a:gd name="connsiteY8" fmla="*/ 1290918 h 2492189"/>
                <a:gd name="connsiteX9" fmla="*/ 1653988 w 4689102"/>
                <a:gd name="connsiteY9" fmla="*/ 1311088 h 2492189"/>
                <a:gd name="connsiteX10" fmla="*/ 1687606 w 4689102"/>
                <a:gd name="connsiteY10" fmla="*/ 1311088 h 2492189"/>
                <a:gd name="connsiteX11" fmla="*/ 1795182 w 4689102"/>
                <a:gd name="connsiteY11" fmla="*/ 1445559 h 2492189"/>
                <a:gd name="connsiteX12" fmla="*/ 1922929 w 4689102"/>
                <a:gd name="connsiteY12" fmla="*/ 1896035 h 2492189"/>
                <a:gd name="connsiteX13" fmla="*/ 2057400 w 4689102"/>
                <a:gd name="connsiteY13" fmla="*/ 2178424 h 2492189"/>
                <a:gd name="connsiteX14" fmla="*/ 4686300 w 4689102"/>
                <a:gd name="connsiteY14" fmla="*/ 13447 h 2492189"/>
                <a:gd name="connsiteX0" fmla="*/ 0 w 5104278"/>
                <a:gd name="connsiteY0" fmla="*/ 0 h 2962835"/>
                <a:gd name="connsiteX1" fmla="*/ 141194 w 5104278"/>
                <a:gd name="connsiteY1" fmla="*/ 221877 h 2962835"/>
                <a:gd name="connsiteX2" fmla="*/ 504265 w 5104278"/>
                <a:gd name="connsiteY2" fmla="*/ 477371 h 2962835"/>
                <a:gd name="connsiteX3" fmla="*/ 719417 w 5104278"/>
                <a:gd name="connsiteY3" fmla="*/ 558053 h 2962835"/>
                <a:gd name="connsiteX4" fmla="*/ 759759 w 5104278"/>
                <a:gd name="connsiteY4" fmla="*/ 564777 h 2962835"/>
                <a:gd name="connsiteX5" fmla="*/ 833717 w 5104278"/>
                <a:gd name="connsiteY5" fmla="*/ 759759 h 2962835"/>
                <a:gd name="connsiteX6" fmla="*/ 981635 w 5104278"/>
                <a:gd name="connsiteY6" fmla="*/ 1008530 h 2962835"/>
                <a:gd name="connsiteX7" fmla="*/ 1196788 w 5104278"/>
                <a:gd name="connsiteY7" fmla="*/ 1196788 h 2962835"/>
                <a:gd name="connsiteX8" fmla="*/ 1452282 w 5104278"/>
                <a:gd name="connsiteY8" fmla="*/ 1290918 h 2962835"/>
                <a:gd name="connsiteX9" fmla="*/ 1653988 w 5104278"/>
                <a:gd name="connsiteY9" fmla="*/ 1311088 h 2962835"/>
                <a:gd name="connsiteX10" fmla="*/ 1687606 w 5104278"/>
                <a:gd name="connsiteY10" fmla="*/ 1311088 h 2962835"/>
                <a:gd name="connsiteX11" fmla="*/ 1795182 w 5104278"/>
                <a:gd name="connsiteY11" fmla="*/ 1445559 h 2962835"/>
                <a:gd name="connsiteX12" fmla="*/ 1922929 w 5104278"/>
                <a:gd name="connsiteY12" fmla="*/ 1896035 h 2962835"/>
                <a:gd name="connsiteX13" fmla="*/ 2057400 w 5104278"/>
                <a:gd name="connsiteY13" fmla="*/ 2178424 h 2962835"/>
                <a:gd name="connsiteX14" fmla="*/ 4666128 w 5104278"/>
                <a:gd name="connsiteY14" fmla="*/ 2602006 h 2962835"/>
                <a:gd name="connsiteX15" fmla="*/ 4686300 w 5104278"/>
                <a:gd name="connsiteY15" fmla="*/ 13447 h 2962835"/>
                <a:gd name="connsiteX0" fmla="*/ 0 w 4686300"/>
                <a:gd name="connsiteY0" fmla="*/ 0 h 2962835"/>
                <a:gd name="connsiteX1" fmla="*/ 141194 w 4686300"/>
                <a:gd name="connsiteY1" fmla="*/ 221877 h 2962835"/>
                <a:gd name="connsiteX2" fmla="*/ 504265 w 4686300"/>
                <a:gd name="connsiteY2" fmla="*/ 477371 h 2962835"/>
                <a:gd name="connsiteX3" fmla="*/ 719417 w 4686300"/>
                <a:gd name="connsiteY3" fmla="*/ 558053 h 2962835"/>
                <a:gd name="connsiteX4" fmla="*/ 759759 w 4686300"/>
                <a:gd name="connsiteY4" fmla="*/ 564777 h 2962835"/>
                <a:gd name="connsiteX5" fmla="*/ 833717 w 4686300"/>
                <a:gd name="connsiteY5" fmla="*/ 759759 h 2962835"/>
                <a:gd name="connsiteX6" fmla="*/ 981635 w 4686300"/>
                <a:gd name="connsiteY6" fmla="*/ 1008530 h 2962835"/>
                <a:gd name="connsiteX7" fmla="*/ 1196788 w 4686300"/>
                <a:gd name="connsiteY7" fmla="*/ 1196788 h 2962835"/>
                <a:gd name="connsiteX8" fmla="*/ 1452282 w 4686300"/>
                <a:gd name="connsiteY8" fmla="*/ 1290918 h 2962835"/>
                <a:gd name="connsiteX9" fmla="*/ 1653988 w 4686300"/>
                <a:gd name="connsiteY9" fmla="*/ 1311088 h 2962835"/>
                <a:gd name="connsiteX10" fmla="*/ 1687606 w 4686300"/>
                <a:gd name="connsiteY10" fmla="*/ 1311088 h 2962835"/>
                <a:gd name="connsiteX11" fmla="*/ 1795182 w 4686300"/>
                <a:gd name="connsiteY11" fmla="*/ 1445559 h 2962835"/>
                <a:gd name="connsiteX12" fmla="*/ 1922929 w 4686300"/>
                <a:gd name="connsiteY12" fmla="*/ 1896035 h 2962835"/>
                <a:gd name="connsiteX13" fmla="*/ 2057400 w 4686300"/>
                <a:gd name="connsiteY13" fmla="*/ 2178424 h 2962835"/>
                <a:gd name="connsiteX14" fmla="*/ 4666128 w 4686300"/>
                <a:gd name="connsiteY14" fmla="*/ 2602006 h 2962835"/>
                <a:gd name="connsiteX15" fmla="*/ 4686300 w 4686300"/>
                <a:gd name="connsiteY15" fmla="*/ 13447 h 2962835"/>
                <a:gd name="connsiteX0" fmla="*/ 0 w 4666129"/>
                <a:gd name="connsiteY0" fmla="*/ 0 h 2962835"/>
                <a:gd name="connsiteX1" fmla="*/ 141194 w 4666129"/>
                <a:gd name="connsiteY1" fmla="*/ 221877 h 2962835"/>
                <a:gd name="connsiteX2" fmla="*/ 504265 w 4666129"/>
                <a:gd name="connsiteY2" fmla="*/ 477371 h 2962835"/>
                <a:gd name="connsiteX3" fmla="*/ 719417 w 4666129"/>
                <a:gd name="connsiteY3" fmla="*/ 558053 h 2962835"/>
                <a:gd name="connsiteX4" fmla="*/ 759759 w 4666129"/>
                <a:gd name="connsiteY4" fmla="*/ 564777 h 2962835"/>
                <a:gd name="connsiteX5" fmla="*/ 833717 w 4666129"/>
                <a:gd name="connsiteY5" fmla="*/ 759759 h 2962835"/>
                <a:gd name="connsiteX6" fmla="*/ 981635 w 4666129"/>
                <a:gd name="connsiteY6" fmla="*/ 1008530 h 2962835"/>
                <a:gd name="connsiteX7" fmla="*/ 1196788 w 4666129"/>
                <a:gd name="connsiteY7" fmla="*/ 1196788 h 2962835"/>
                <a:gd name="connsiteX8" fmla="*/ 1452282 w 4666129"/>
                <a:gd name="connsiteY8" fmla="*/ 1290918 h 2962835"/>
                <a:gd name="connsiteX9" fmla="*/ 1653988 w 4666129"/>
                <a:gd name="connsiteY9" fmla="*/ 1311088 h 2962835"/>
                <a:gd name="connsiteX10" fmla="*/ 1687606 w 4666129"/>
                <a:gd name="connsiteY10" fmla="*/ 1311088 h 2962835"/>
                <a:gd name="connsiteX11" fmla="*/ 1795182 w 4666129"/>
                <a:gd name="connsiteY11" fmla="*/ 1445559 h 2962835"/>
                <a:gd name="connsiteX12" fmla="*/ 1922929 w 4666129"/>
                <a:gd name="connsiteY12" fmla="*/ 1896035 h 2962835"/>
                <a:gd name="connsiteX13" fmla="*/ 2057400 w 4666129"/>
                <a:gd name="connsiteY13" fmla="*/ 2178424 h 2962835"/>
                <a:gd name="connsiteX14" fmla="*/ 4666128 w 4666129"/>
                <a:gd name="connsiteY14" fmla="*/ 2602006 h 2962835"/>
                <a:gd name="connsiteX15" fmla="*/ 4666129 w 4666129"/>
                <a:gd name="connsiteY15" fmla="*/ 13447 h 2962835"/>
                <a:gd name="connsiteX0" fmla="*/ 0 w 4675093"/>
                <a:gd name="connsiteY0" fmla="*/ 0 h 2962835"/>
                <a:gd name="connsiteX1" fmla="*/ 141194 w 4675093"/>
                <a:gd name="connsiteY1" fmla="*/ 221877 h 2962835"/>
                <a:gd name="connsiteX2" fmla="*/ 504265 w 4675093"/>
                <a:gd name="connsiteY2" fmla="*/ 477371 h 2962835"/>
                <a:gd name="connsiteX3" fmla="*/ 719417 w 4675093"/>
                <a:gd name="connsiteY3" fmla="*/ 558053 h 2962835"/>
                <a:gd name="connsiteX4" fmla="*/ 759759 w 4675093"/>
                <a:gd name="connsiteY4" fmla="*/ 564777 h 2962835"/>
                <a:gd name="connsiteX5" fmla="*/ 833717 w 4675093"/>
                <a:gd name="connsiteY5" fmla="*/ 759759 h 2962835"/>
                <a:gd name="connsiteX6" fmla="*/ 981635 w 4675093"/>
                <a:gd name="connsiteY6" fmla="*/ 1008530 h 2962835"/>
                <a:gd name="connsiteX7" fmla="*/ 1196788 w 4675093"/>
                <a:gd name="connsiteY7" fmla="*/ 1196788 h 2962835"/>
                <a:gd name="connsiteX8" fmla="*/ 1452282 w 4675093"/>
                <a:gd name="connsiteY8" fmla="*/ 1290918 h 2962835"/>
                <a:gd name="connsiteX9" fmla="*/ 1653988 w 4675093"/>
                <a:gd name="connsiteY9" fmla="*/ 1311088 h 2962835"/>
                <a:gd name="connsiteX10" fmla="*/ 1687606 w 4675093"/>
                <a:gd name="connsiteY10" fmla="*/ 1311088 h 2962835"/>
                <a:gd name="connsiteX11" fmla="*/ 1795182 w 4675093"/>
                <a:gd name="connsiteY11" fmla="*/ 1445559 h 2962835"/>
                <a:gd name="connsiteX12" fmla="*/ 1922929 w 4675093"/>
                <a:gd name="connsiteY12" fmla="*/ 1896035 h 2962835"/>
                <a:gd name="connsiteX13" fmla="*/ 2057400 w 4675093"/>
                <a:gd name="connsiteY13" fmla="*/ 2178424 h 2962835"/>
                <a:gd name="connsiteX14" fmla="*/ 4666128 w 4675093"/>
                <a:gd name="connsiteY14" fmla="*/ 2602006 h 2962835"/>
                <a:gd name="connsiteX15" fmla="*/ 4666129 w 4675093"/>
                <a:gd name="connsiteY15" fmla="*/ 13447 h 2962835"/>
                <a:gd name="connsiteX0" fmla="*/ 0 w 4675093"/>
                <a:gd name="connsiteY0" fmla="*/ 0 h 2761129"/>
                <a:gd name="connsiteX1" fmla="*/ 141194 w 4675093"/>
                <a:gd name="connsiteY1" fmla="*/ 221877 h 2761129"/>
                <a:gd name="connsiteX2" fmla="*/ 504265 w 4675093"/>
                <a:gd name="connsiteY2" fmla="*/ 477371 h 2761129"/>
                <a:gd name="connsiteX3" fmla="*/ 719417 w 4675093"/>
                <a:gd name="connsiteY3" fmla="*/ 558053 h 2761129"/>
                <a:gd name="connsiteX4" fmla="*/ 759759 w 4675093"/>
                <a:gd name="connsiteY4" fmla="*/ 564777 h 2761129"/>
                <a:gd name="connsiteX5" fmla="*/ 833717 w 4675093"/>
                <a:gd name="connsiteY5" fmla="*/ 759759 h 2761129"/>
                <a:gd name="connsiteX6" fmla="*/ 981635 w 4675093"/>
                <a:gd name="connsiteY6" fmla="*/ 1008530 h 2761129"/>
                <a:gd name="connsiteX7" fmla="*/ 1196788 w 4675093"/>
                <a:gd name="connsiteY7" fmla="*/ 1196788 h 2761129"/>
                <a:gd name="connsiteX8" fmla="*/ 1452282 w 4675093"/>
                <a:gd name="connsiteY8" fmla="*/ 1290918 h 2761129"/>
                <a:gd name="connsiteX9" fmla="*/ 1653988 w 4675093"/>
                <a:gd name="connsiteY9" fmla="*/ 1311088 h 2761129"/>
                <a:gd name="connsiteX10" fmla="*/ 1687606 w 4675093"/>
                <a:gd name="connsiteY10" fmla="*/ 1311088 h 2761129"/>
                <a:gd name="connsiteX11" fmla="*/ 1795182 w 4675093"/>
                <a:gd name="connsiteY11" fmla="*/ 1445559 h 2761129"/>
                <a:gd name="connsiteX12" fmla="*/ 1922929 w 4675093"/>
                <a:gd name="connsiteY12" fmla="*/ 1896035 h 2761129"/>
                <a:gd name="connsiteX13" fmla="*/ 2057400 w 4675093"/>
                <a:gd name="connsiteY13" fmla="*/ 2178424 h 2761129"/>
                <a:gd name="connsiteX14" fmla="*/ 4666128 w 4675093"/>
                <a:gd name="connsiteY14" fmla="*/ 2602006 h 2761129"/>
                <a:gd name="connsiteX15" fmla="*/ 4666129 w 4675093"/>
                <a:gd name="connsiteY15" fmla="*/ 13447 h 2761129"/>
                <a:gd name="connsiteX0" fmla="*/ 0 w 4675093"/>
                <a:gd name="connsiteY0" fmla="*/ 0 h 3012141"/>
                <a:gd name="connsiteX1" fmla="*/ 141194 w 4675093"/>
                <a:gd name="connsiteY1" fmla="*/ 221877 h 3012141"/>
                <a:gd name="connsiteX2" fmla="*/ 504265 w 4675093"/>
                <a:gd name="connsiteY2" fmla="*/ 477371 h 3012141"/>
                <a:gd name="connsiteX3" fmla="*/ 719417 w 4675093"/>
                <a:gd name="connsiteY3" fmla="*/ 558053 h 3012141"/>
                <a:gd name="connsiteX4" fmla="*/ 759759 w 4675093"/>
                <a:gd name="connsiteY4" fmla="*/ 564777 h 3012141"/>
                <a:gd name="connsiteX5" fmla="*/ 833717 w 4675093"/>
                <a:gd name="connsiteY5" fmla="*/ 759759 h 3012141"/>
                <a:gd name="connsiteX6" fmla="*/ 981635 w 4675093"/>
                <a:gd name="connsiteY6" fmla="*/ 1008530 h 3012141"/>
                <a:gd name="connsiteX7" fmla="*/ 1196788 w 4675093"/>
                <a:gd name="connsiteY7" fmla="*/ 1196788 h 3012141"/>
                <a:gd name="connsiteX8" fmla="*/ 1452282 w 4675093"/>
                <a:gd name="connsiteY8" fmla="*/ 1290918 h 3012141"/>
                <a:gd name="connsiteX9" fmla="*/ 1653988 w 4675093"/>
                <a:gd name="connsiteY9" fmla="*/ 1311088 h 3012141"/>
                <a:gd name="connsiteX10" fmla="*/ 1687606 w 4675093"/>
                <a:gd name="connsiteY10" fmla="*/ 1311088 h 3012141"/>
                <a:gd name="connsiteX11" fmla="*/ 1795182 w 4675093"/>
                <a:gd name="connsiteY11" fmla="*/ 1445559 h 3012141"/>
                <a:gd name="connsiteX12" fmla="*/ 1922929 w 4675093"/>
                <a:gd name="connsiteY12" fmla="*/ 1896035 h 3012141"/>
                <a:gd name="connsiteX13" fmla="*/ 2057400 w 4675093"/>
                <a:gd name="connsiteY13" fmla="*/ 2178424 h 3012141"/>
                <a:gd name="connsiteX14" fmla="*/ 2857500 w 4675093"/>
                <a:gd name="connsiteY14" fmla="*/ 2746281 h 3012141"/>
                <a:gd name="connsiteX15" fmla="*/ 4666128 w 4675093"/>
                <a:gd name="connsiteY15" fmla="*/ 2602006 h 3012141"/>
                <a:gd name="connsiteX16" fmla="*/ 4666129 w 4675093"/>
                <a:gd name="connsiteY16" fmla="*/ 13447 h 3012141"/>
                <a:gd name="connsiteX0" fmla="*/ 0 w 4675093"/>
                <a:gd name="connsiteY0" fmla="*/ 0 h 2816878"/>
                <a:gd name="connsiteX1" fmla="*/ 141194 w 4675093"/>
                <a:gd name="connsiteY1" fmla="*/ 221877 h 2816878"/>
                <a:gd name="connsiteX2" fmla="*/ 504265 w 4675093"/>
                <a:gd name="connsiteY2" fmla="*/ 477371 h 2816878"/>
                <a:gd name="connsiteX3" fmla="*/ 719417 w 4675093"/>
                <a:gd name="connsiteY3" fmla="*/ 558053 h 2816878"/>
                <a:gd name="connsiteX4" fmla="*/ 759759 w 4675093"/>
                <a:gd name="connsiteY4" fmla="*/ 564777 h 2816878"/>
                <a:gd name="connsiteX5" fmla="*/ 833717 w 4675093"/>
                <a:gd name="connsiteY5" fmla="*/ 759759 h 2816878"/>
                <a:gd name="connsiteX6" fmla="*/ 981635 w 4675093"/>
                <a:gd name="connsiteY6" fmla="*/ 1008530 h 2816878"/>
                <a:gd name="connsiteX7" fmla="*/ 1196788 w 4675093"/>
                <a:gd name="connsiteY7" fmla="*/ 1196788 h 2816878"/>
                <a:gd name="connsiteX8" fmla="*/ 1452282 w 4675093"/>
                <a:gd name="connsiteY8" fmla="*/ 1290918 h 2816878"/>
                <a:gd name="connsiteX9" fmla="*/ 1653988 w 4675093"/>
                <a:gd name="connsiteY9" fmla="*/ 1311088 h 2816878"/>
                <a:gd name="connsiteX10" fmla="*/ 1687606 w 4675093"/>
                <a:gd name="connsiteY10" fmla="*/ 1311088 h 2816878"/>
                <a:gd name="connsiteX11" fmla="*/ 1795182 w 4675093"/>
                <a:gd name="connsiteY11" fmla="*/ 1445559 h 2816878"/>
                <a:gd name="connsiteX12" fmla="*/ 1922929 w 4675093"/>
                <a:gd name="connsiteY12" fmla="*/ 1896035 h 2816878"/>
                <a:gd name="connsiteX13" fmla="*/ 2057400 w 4675093"/>
                <a:gd name="connsiteY13" fmla="*/ 2178424 h 2816878"/>
                <a:gd name="connsiteX14" fmla="*/ 2857500 w 4675093"/>
                <a:gd name="connsiteY14" fmla="*/ 2746281 h 2816878"/>
                <a:gd name="connsiteX15" fmla="*/ 4666128 w 4675093"/>
                <a:gd name="connsiteY15" fmla="*/ 2602006 h 2816878"/>
                <a:gd name="connsiteX16" fmla="*/ 4666129 w 4675093"/>
                <a:gd name="connsiteY16" fmla="*/ 13447 h 2816878"/>
                <a:gd name="connsiteX0" fmla="*/ 0 w 4675093"/>
                <a:gd name="connsiteY0" fmla="*/ 0 h 2850495"/>
                <a:gd name="connsiteX1" fmla="*/ 141194 w 4675093"/>
                <a:gd name="connsiteY1" fmla="*/ 221877 h 2850495"/>
                <a:gd name="connsiteX2" fmla="*/ 504265 w 4675093"/>
                <a:gd name="connsiteY2" fmla="*/ 477371 h 2850495"/>
                <a:gd name="connsiteX3" fmla="*/ 719417 w 4675093"/>
                <a:gd name="connsiteY3" fmla="*/ 558053 h 2850495"/>
                <a:gd name="connsiteX4" fmla="*/ 759759 w 4675093"/>
                <a:gd name="connsiteY4" fmla="*/ 564777 h 2850495"/>
                <a:gd name="connsiteX5" fmla="*/ 833717 w 4675093"/>
                <a:gd name="connsiteY5" fmla="*/ 759759 h 2850495"/>
                <a:gd name="connsiteX6" fmla="*/ 981635 w 4675093"/>
                <a:gd name="connsiteY6" fmla="*/ 1008530 h 2850495"/>
                <a:gd name="connsiteX7" fmla="*/ 1196788 w 4675093"/>
                <a:gd name="connsiteY7" fmla="*/ 1196788 h 2850495"/>
                <a:gd name="connsiteX8" fmla="*/ 1452282 w 4675093"/>
                <a:gd name="connsiteY8" fmla="*/ 1290918 h 2850495"/>
                <a:gd name="connsiteX9" fmla="*/ 1653988 w 4675093"/>
                <a:gd name="connsiteY9" fmla="*/ 1311088 h 2850495"/>
                <a:gd name="connsiteX10" fmla="*/ 1687606 w 4675093"/>
                <a:gd name="connsiteY10" fmla="*/ 1311088 h 2850495"/>
                <a:gd name="connsiteX11" fmla="*/ 1795182 w 4675093"/>
                <a:gd name="connsiteY11" fmla="*/ 1445559 h 2850495"/>
                <a:gd name="connsiteX12" fmla="*/ 1922929 w 4675093"/>
                <a:gd name="connsiteY12" fmla="*/ 1896035 h 2850495"/>
                <a:gd name="connsiteX13" fmla="*/ 2057400 w 4675093"/>
                <a:gd name="connsiteY13" fmla="*/ 2178424 h 2850495"/>
                <a:gd name="connsiteX14" fmla="*/ 2958353 w 4675093"/>
                <a:gd name="connsiteY14" fmla="*/ 2779898 h 2850495"/>
                <a:gd name="connsiteX15" fmla="*/ 4666128 w 4675093"/>
                <a:gd name="connsiteY15" fmla="*/ 2602006 h 2850495"/>
                <a:gd name="connsiteX16" fmla="*/ 4666129 w 4675093"/>
                <a:gd name="connsiteY16" fmla="*/ 13447 h 2850495"/>
                <a:gd name="connsiteX0" fmla="*/ 0 w 4675093"/>
                <a:gd name="connsiteY0" fmla="*/ 0 h 2814029"/>
                <a:gd name="connsiteX1" fmla="*/ 141194 w 4675093"/>
                <a:gd name="connsiteY1" fmla="*/ 221877 h 2814029"/>
                <a:gd name="connsiteX2" fmla="*/ 504265 w 4675093"/>
                <a:gd name="connsiteY2" fmla="*/ 477371 h 2814029"/>
                <a:gd name="connsiteX3" fmla="*/ 719417 w 4675093"/>
                <a:gd name="connsiteY3" fmla="*/ 558053 h 2814029"/>
                <a:gd name="connsiteX4" fmla="*/ 759759 w 4675093"/>
                <a:gd name="connsiteY4" fmla="*/ 564777 h 2814029"/>
                <a:gd name="connsiteX5" fmla="*/ 833717 w 4675093"/>
                <a:gd name="connsiteY5" fmla="*/ 759759 h 2814029"/>
                <a:gd name="connsiteX6" fmla="*/ 981635 w 4675093"/>
                <a:gd name="connsiteY6" fmla="*/ 1008530 h 2814029"/>
                <a:gd name="connsiteX7" fmla="*/ 1196788 w 4675093"/>
                <a:gd name="connsiteY7" fmla="*/ 1196788 h 2814029"/>
                <a:gd name="connsiteX8" fmla="*/ 1452282 w 4675093"/>
                <a:gd name="connsiteY8" fmla="*/ 1290918 h 2814029"/>
                <a:gd name="connsiteX9" fmla="*/ 1653988 w 4675093"/>
                <a:gd name="connsiteY9" fmla="*/ 1311088 h 2814029"/>
                <a:gd name="connsiteX10" fmla="*/ 1687606 w 4675093"/>
                <a:gd name="connsiteY10" fmla="*/ 1311088 h 2814029"/>
                <a:gd name="connsiteX11" fmla="*/ 1795182 w 4675093"/>
                <a:gd name="connsiteY11" fmla="*/ 1445559 h 2814029"/>
                <a:gd name="connsiteX12" fmla="*/ 1922929 w 4675093"/>
                <a:gd name="connsiteY12" fmla="*/ 1896035 h 2814029"/>
                <a:gd name="connsiteX13" fmla="*/ 2212041 w 4675093"/>
                <a:gd name="connsiteY13" fmla="*/ 2397219 h 2814029"/>
                <a:gd name="connsiteX14" fmla="*/ 2958353 w 4675093"/>
                <a:gd name="connsiteY14" fmla="*/ 2779898 h 2814029"/>
                <a:gd name="connsiteX15" fmla="*/ 4666128 w 4675093"/>
                <a:gd name="connsiteY15" fmla="*/ 2602006 h 2814029"/>
                <a:gd name="connsiteX16" fmla="*/ 4666129 w 4675093"/>
                <a:gd name="connsiteY16" fmla="*/ 13447 h 2814029"/>
                <a:gd name="connsiteX0" fmla="*/ 0 w 4675093"/>
                <a:gd name="connsiteY0" fmla="*/ 0 h 2814029"/>
                <a:gd name="connsiteX1" fmla="*/ 141194 w 4675093"/>
                <a:gd name="connsiteY1" fmla="*/ 221877 h 2814029"/>
                <a:gd name="connsiteX2" fmla="*/ 504265 w 4675093"/>
                <a:gd name="connsiteY2" fmla="*/ 477371 h 2814029"/>
                <a:gd name="connsiteX3" fmla="*/ 719417 w 4675093"/>
                <a:gd name="connsiteY3" fmla="*/ 558053 h 2814029"/>
                <a:gd name="connsiteX4" fmla="*/ 759759 w 4675093"/>
                <a:gd name="connsiteY4" fmla="*/ 564777 h 2814029"/>
                <a:gd name="connsiteX5" fmla="*/ 833717 w 4675093"/>
                <a:gd name="connsiteY5" fmla="*/ 759759 h 2814029"/>
                <a:gd name="connsiteX6" fmla="*/ 981635 w 4675093"/>
                <a:gd name="connsiteY6" fmla="*/ 1008530 h 2814029"/>
                <a:gd name="connsiteX7" fmla="*/ 1196788 w 4675093"/>
                <a:gd name="connsiteY7" fmla="*/ 1196788 h 2814029"/>
                <a:gd name="connsiteX8" fmla="*/ 1452282 w 4675093"/>
                <a:gd name="connsiteY8" fmla="*/ 1290918 h 2814029"/>
                <a:gd name="connsiteX9" fmla="*/ 1653988 w 4675093"/>
                <a:gd name="connsiteY9" fmla="*/ 1311088 h 2814029"/>
                <a:gd name="connsiteX10" fmla="*/ 1687606 w 4675093"/>
                <a:gd name="connsiteY10" fmla="*/ 1311088 h 2814029"/>
                <a:gd name="connsiteX11" fmla="*/ 1795182 w 4675093"/>
                <a:gd name="connsiteY11" fmla="*/ 1445559 h 2814029"/>
                <a:gd name="connsiteX12" fmla="*/ 1922929 w 4675093"/>
                <a:gd name="connsiteY12" fmla="*/ 1896035 h 2814029"/>
                <a:gd name="connsiteX13" fmla="*/ 2212041 w 4675093"/>
                <a:gd name="connsiteY13" fmla="*/ 2397219 h 2814029"/>
                <a:gd name="connsiteX14" fmla="*/ 2958353 w 4675093"/>
                <a:gd name="connsiteY14" fmla="*/ 2779898 h 2814029"/>
                <a:gd name="connsiteX15" fmla="*/ 4666128 w 4675093"/>
                <a:gd name="connsiteY15" fmla="*/ 2602006 h 2814029"/>
                <a:gd name="connsiteX16" fmla="*/ 4666129 w 4675093"/>
                <a:gd name="connsiteY16" fmla="*/ 13447 h 2814029"/>
                <a:gd name="connsiteX0" fmla="*/ 0 w 4675093"/>
                <a:gd name="connsiteY0" fmla="*/ 0 h 2830324"/>
                <a:gd name="connsiteX1" fmla="*/ 141194 w 4675093"/>
                <a:gd name="connsiteY1" fmla="*/ 221877 h 2830324"/>
                <a:gd name="connsiteX2" fmla="*/ 504265 w 4675093"/>
                <a:gd name="connsiteY2" fmla="*/ 477371 h 2830324"/>
                <a:gd name="connsiteX3" fmla="*/ 719417 w 4675093"/>
                <a:gd name="connsiteY3" fmla="*/ 558053 h 2830324"/>
                <a:gd name="connsiteX4" fmla="*/ 759759 w 4675093"/>
                <a:gd name="connsiteY4" fmla="*/ 564777 h 2830324"/>
                <a:gd name="connsiteX5" fmla="*/ 833717 w 4675093"/>
                <a:gd name="connsiteY5" fmla="*/ 759759 h 2830324"/>
                <a:gd name="connsiteX6" fmla="*/ 981635 w 4675093"/>
                <a:gd name="connsiteY6" fmla="*/ 1008530 h 2830324"/>
                <a:gd name="connsiteX7" fmla="*/ 1196788 w 4675093"/>
                <a:gd name="connsiteY7" fmla="*/ 1196788 h 2830324"/>
                <a:gd name="connsiteX8" fmla="*/ 1452282 w 4675093"/>
                <a:gd name="connsiteY8" fmla="*/ 1290918 h 2830324"/>
                <a:gd name="connsiteX9" fmla="*/ 1653988 w 4675093"/>
                <a:gd name="connsiteY9" fmla="*/ 1311088 h 2830324"/>
                <a:gd name="connsiteX10" fmla="*/ 1687606 w 4675093"/>
                <a:gd name="connsiteY10" fmla="*/ 1311088 h 2830324"/>
                <a:gd name="connsiteX11" fmla="*/ 1795182 w 4675093"/>
                <a:gd name="connsiteY11" fmla="*/ 1445559 h 2830324"/>
                <a:gd name="connsiteX12" fmla="*/ 1922929 w 4675093"/>
                <a:gd name="connsiteY12" fmla="*/ 1896035 h 2830324"/>
                <a:gd name="connsiteX13" fmla="*/ 2164976 w 4675093"/>
                <a:gd name="connsiteY13" fmla="*/ 2299447 h 2830324"/>
                <a:gd name="connsiteX14" fmla="*/ 2958353 w 4675093"/>
                <a:gd name="connsiteY14" fmla="*/ 2779898 h 2830324"/>
                <a:gd name="connsiteX15" fmla="*/ 4666128 w 4675093"/>
                <a:gd name="connsiteY15" fmla="*/ 2602006 h 2830324"/>
                <a:gd name="connsiteX16" fmla="*/ 4666129 w 4675093"/>
                <a:gd name="connsiteY16" fmla="*/ 13447 h 2830324"/>
                <a:gd name="connsiteX0" fmla="*/ 0 w 4675093"/>
                <a:gd name="connsiteY0" fmla="*/ 0 h 2814029"/>
                <a:gd name="connsiteX1" fmla="*/ 141194 w 4675093"/>
                <a:gd name="connsiteY1" fmla="*/ 221877 h 2814029"/>
                <a:gd name="connsiteX2" fmla="*/ 504265 w 4675093"/>
                <a:gd name="connsiteY2" fmla="*/ 477371 h 2814029"/>
                <a:gd name="connsiteX3" fmla="*/ 719417 w 4675093"/>
                <a:gd name="connsiteY3" fmla="*/ 558053 h 2814029"/>
                <a:gd name="connsiteX4" fmla="*/ 759759 w 4675093"/>
                <a:gd name="connsiteY4" fmla="*/ 564777 h 2814029"/>
                <a:gd name="connsiteX5" fmla="*/ 833717 w 4675093"/>
                <a:gd name="connsiteY5" fmla="*/ 759759 h 2814029"/>
                <a:gd name="connsiteX6" fmla="*/ 981635 w 4675093"/>
                <a:gd name="connsiteY6" fmla="*/ 1008530 h 2814029"/>
                <a:gd name="connsiteX7" fmla="*/ 1196788 w 4675093"/>
                <a:gd name="connsiteY7" fmla="*/ 1196788 h 2814029"/>
                <a:gd name="connsiteX8" fmla="*/ 1452282 w 4675093"/>
                <a:gd name="connsiteY8" fmla="*/ 1290918 h 2814029"/>
                <a:gd name="connsiteX9" fmla="*/ 1653988 w 4675093"/>
                <a:gd name="connsiteY9" fmla="*/ 1311088 h 2814029"/>
                <a:gd name="connsiteX10" fmla="*/ 1687606 w 4675093"/>
                <a:gd name="connsiteY10" fmla="*/ 1311088 h 2814029"/>
                <a:gd name="connsiteX11" fmla="*/ 1795182 w 4675093"/>
                <a:gd name="connsiteY11" fmla="*/ 1445559 h 2814029"/>
                <a:gd name="connsiteX12" fmla="*/ 1922929 w 4675093"/>
                <a:gd name="connsiteY12" fmla="*/ 1896035 h 2814029"/>
                <a:gd name="connsiteX13" fmla="*/ 2171700 w 4675093"/>
                <a:gd name="connsiteY13" fmla="*/ 2397218 h 2814029"/>
                <a:gd name="connsiteX14" fmla="*/ 2958353 w 4675093"/>
                <a:gd name="connsiteY14" fmla="*/ 2779898 h 2814029"/>
                <a:gd name="connsiteX15" fmla="*/ 4666128 w 4675093"/>
                <a:gd name="connsiteY15" fmla="*/ 2602006 h 2814029"/>
                <a:gd name="connsiteX16" fmla="*/ 4666129 w 4675093"/>
                <a:gd name="connsiteY16" fmla="*/ 13447 h 2814029"/>
                <a:gd name="connsiteX0" fmla="*/ 0 w 4675093"/>
                <a:gd name="connsiteY0" fmla="*/ 0 h 2810668"/>
                <a:gd name="connsiteX1" fmla="*/ 141194 w 4675093"/>
                <a:gd name="connsiteY1" fmla="*/ 221877 h 2810668"/>
                <a:gd name="connsiteX2" fmla="*/ 504265 w 4675093"/>
                <a:gd name="connsiteY2" fmla="*/ 477371 h 2810668"/>
                <a:gd name="connsiteX3" fmla="*/ 719417 w 4675093"/>
                <a:gd name="connsiteY3" fmla="*/ 558053 h 2810668"/>
                <a:gd name="connsiteX4" fmla="*/ 759759 w 4675093"/>
                <a:gd name="connsiteY4" fmla="*/ 564777 h 2810668"/>
                <a:gd name="connsiteX5" fmla="*/ 833717 w 4675093"/>
                <a:gd name="connsiteY5" fmla="*/ 759759 h 2810668"/>
                <a:gd name="connsiteX6" fmla="*/ 981635 w 4675093"/>
                <a:gd name="connsiteY6" fmla="*/ 1008530 h 2810668"/>
                <a:gd name="connsiteX7" fmla="*/ 1196788 w 4675093"/>
                <a:gd name="connsiteY7" fmla="*/ 1196788 h 2810668"/>
                <a:gd name="connsiteX8" fmla="*/ 1452282 w 4675093"/>
                <a:gd name="connsiteY8" fmla="*/ 1290918 h 2810668"/>
                <a:gd name="connsiteX9" fmla="*/ 1653988 w 4675093"/>
                <a:gd name="connsiteY9" fmla="*/ 1311088 h 2810668"/>
                <a:gd name="connsiteX10" fmla="*/ 1687606 w 4675093"/>
                <a:gd name="connsiteY10" fmla="*/ 1311088 h 2810668"/>
                <a:gd name="connsiteX11" fmla="*/ 1795182 w 4675093"/>
                <a:gd name="connsiteY11" fmla="*/ 1445559 h 2810668"/>
                <a:gd name="connsiteX12" fmla="*/ 1922929 w 4675093"/>
                <a:gd name="connsiteY12" fmla="*/ 1896035 h 2810668"/>
                <a:gd name="connsiteX13" fmla="*/ 2212041 w 4675093"/>
                <a:gd name="connsiteY13" fmla="*/ 2417388 h 2810668"/>
                <a:gd name="connsiteX14" fmla="*/ 2958353 w 4675093"/>
                <a:gd name="connsiteY14" fmla="*/ 2779898 h 2810668"/>
                <a:gd name="connsiteX15" fmla="*/ 4666128 w 4675093"/>
                <a:gd name="connsiteY15" fmla="*/ 2602006 h 2810668"/>
                <a:gd name="connsiteX16" fmla="*/ 4666129 w 4675093"/>
                <a:gd name="connsiteY16" fmla="*/ 13447 h 2810668"/>
                <a:gd name="connsiteX0" fmla="*/ 0 w 4675093"/>
                <a:gd name="connsiteY0" fmla="*/ 0 h 2817392"/>
                <a:gd name="connsiteX1" fmla="*/ 141194 w 4675093"/>
                <a:gd name="connsiteY1" fmla="*/ 221877 h 2817392"/>
                <a:gd name="connsiteX2" fmla="*/ 504265 w 4675093"/>
                <a:gd name="connsiteY2" fmla="*/ 477371 h 2817392"/>
                <a:gd name="connsiteX3" fmla="*/ 719417 w 4675093"/>
                <a:gd name="connsiteY3" fmla="*/ 558053 h 2817392"/>
                <a:gd name="connsiteX4" fmla="*/ 759759 w 4675093"/>
                <a:gd name="connsiteY4" fmla="*/ 564777 h 2817392"/>
                <a:gd name="connsiteX5" fmla="*/ 833717 w 4675093"/>
                <a:gd name="connsiteY5" fmla="*/ 759759 h 2817392"/>
                <a:gd name="connsiteX6" fmla="*/ 981635 w 4675093"/>
                <a:gd name="connsiteY6" fmla="*/ 1008530 h 2817392"/>
                <a:gd name="connsiteX7" fmla="*/ 1196788 w 4675093"/>
                <a:gd name="connsiteY7" fmla="*/ 1196788 h 2817392"/>
                <a:gd name="connsiteX8" fmla="*/ 1452282 w 4675093"/>
                <a:gd name="connsiteY8" fmla="*/ 1290918 h 2817392"/>
                <a:gd name="connsiteX9" fmla="*/ 1653988 w 4675093"/>
                <a:gd name="connsiteY9" fmla="*/ 1311088 h 2817392"/>
                <a:gd name="connsiteX10" fmla="*/ 1687606 w 4675093"/>
                <a:gd name="connsiteY10" fmla="*/ 1311088 h 2817392"/>
                <a:gd name="connsiteX11" fmla="*/ 1795182 w 4675093"/>
                <a:gd name="connsiteY11" fmla="*/ 1445559 h 2817392"/>
                <a:gd name="connsiteX12" fmla="*/ 1922929 w 4675093"/>
                <a:gd name="connsiteY12" fmla="*/ 1896035 h 2817392"/>
                <a:gd name="connsiteX13" fmla="*/ 2212041 w 4675093"/>
                <a:gd name="connsiteY13" fmla="*/ 2417388 h 2817392"/>
                <a:gd name="connsiteX14" fmla="*/ 3025589 w 4675093"/>
                <a:gd name="connsiteY14" fmla="*/ 2786622 h 2817392"/>
                <a:gd name="connsiteX15" fmla="*/ 4666128 w 4675093"/>
                <a:gd name="connsiteY15" fmla="*/ 2602006 h 2817392"/>
                <a:gd name="connsiteX16" fmla="*/ 4666129 w 4675093"/>
                <a:gd name="connsiteY16" fmla="*/ 13447 h 2817392"/>
                <a:gd name="connsiteX0" fmla="*/ 0 w 4675093"/>
                <a:gd name="connsiteY0" fmla="*/ 0 h 2830839"/>
                <a:gd name="connsiteX1" fmla="*/ 141194 w 4675093"/>
                <a:gd name="connsiteY1" fmla="*/ 221877 h 2830839"/>
                <a:gd name="connsiteX2" fmla="*/ 504265 w 4675093"/>
                <a:gd name="connsiteY2" fmla="*/ 477371 h 2830839"/>
                <a:gd name="connsiteX3" fmla="*/ 719417 w 4675093"/>
                <a:gd name="connsiteY3" fmla="*/ 558053 h 2830839"/>
                <a:gd name="connsiteX4" fmla="*/ 759759 w 4675093"/>
                <a:gd name="connsiteY4" fmla="*/ 564777 h 2830839"/>
                <a:gd name="connsiteX5" fmla="*/ 833717 w 4675093"/>
                <a:gd name="connsiteY5" fmla="*/ 759759 h 2830839"/>
                <a:gd name="connsiteX6" fmla="*/ 981635 w 4675093"/>
                <a:gd name="connsiteY6" fmla="*/ 1008530 h 2830839"/>
                <a:gd name="connsiteX7" fmla="*/ 1196788 w 4675093"/>
                <a:gd name="connsiteY7" fmla="*/ 1196788 h 2830839"/>
                <a:gd name="connsiteX8" fmla="*/ 1452282 w 4675093"/>
                <a:gd name="connsiteY8" fmla="*/ 1290918 h 2830839"/>
                <a:gd name="connsiteX9" fmla="*/ 1653988 w 4675093"/>
                <a:gd name="connsiteY9" fmla="*/ 1311088 h 2830839"/>
                <a:gd name="connsiteX10" fmla="*/ 1687606 w 4675093"/>
                <a:gd name="connsiteY10" fmla="*/ 1311088 h 2830839"/>
                <a:gd name="connsiteX11" fmla="*/ 1795182 w 4675093"/>
                <a:gd name="connsiteY11" fmla="*/ 1445559 h 2830839"/>
                <a:gd name="connsiteX12" fmla="*/ 1922929 w 4675093"/>
                <a:gd name="connsiteY12" fmla="*/ 1896035 h 2830839"/>
                <a:gd name="connsiteX13" fmla="*/ 2212041 w 4675093"/>
                <a:gd name="connsiteY13" fmla="*/ 2417388 h 2830839"/>
                <a:gd name="connsiteX14" fmla="*/ 3052484 w 4675093"/>
                <a:gd name="connsiteY14" fmla="*/ 2800069 h 2830839"/>
                <a:gd name="connsiteX15" fmla="*/ 4666128 w 4675093"/>
                <a:gd name="connsiteY15" fmla="*/ 2602006 h 2830839"/>
                <a:gd name="connsiteX16" fmla="*/ 4666129 w 4675093"/>
                <a:gd name="connsiteY16" fmla="*/ 13447 h 2830839"/>
                <a:gd name="connsiteX0" fmla="*/ 0 w 4675093"/>
                <a:gd name="connsiteY0" fmla="*/ 0 h 2817392"/>
                <a:gd name="connsiteX1" fmla="*/ 141194 w 4675093"/>
                <a:gd name="connsiteY1" fmla="*/ 221877 h 2817392"/>
                <a:gd name="connsiteX2" fmla="*/ 504265 w 4675093"/>
                <a:gd name="connsiteY2" fmla="*/ 477371 h 2817392"/>
                <a:gd name="connsiteX3" fmla="*/ 719417 w 4675093"/>
                <a:gd name="connsiteY3" fmla="*/ 558053 h 2817392"/>
                <a:gd name="connsiteX4" fmla="*/ 759759 w 4675093"/>
                <a:gd name="connsiteY4" fmla="*/ 564777 h 2817392"/>
                <a:gd name="connsiteX5" fmla="*/ 833717 w 4675093"/>
                <a:gd name="connsiteY5" fmla="*/ 759759 h 2817392"/>
                <a:gd name="connsiteX6" fmla="*/ 981635 w 4675093"/>
                <a:gd name="connsiteY6" fmla="*/ 1008530 h 2817392"/>
                <a:gd name="connsiteX7" fmla="*/ 1196788 w 4675093"/>
                <a:gd name="connsiteY7" fmla="*/ 1196788 h 2817392"/>
                <a:gd name="connsiteX8" fmla="*/ 1452282 w 4675093"/>
                <a:gd name="connsiteY8" fmla="*/ 1290918 h 2817392"/>
                <a:gd name="connsiteX9" fmla="*/ 1653988 w 4675093"/>
                <a:gd name="connsiteY9" fmla="*/ 1311088 h 2817392"/>
                <a:gd name="connsiteX10" fmla="*/ 1687606 w 4675093"/>
                <a:gd name="connsiteY10" fmla="*/ 1311088 h 2817392"/>
                <a:gd name="connsiteX11" fmla="*/ 1795182 w 4675093"/>
                <a:gd name="connsiteY11" fmla="*/ 1445559 h 2817392"/>
                <a:gd name="connsiteX12" fmla="*/ 1922929 w 4675093"/>
                <a:gd name="connsiteY12" fmla="*/ 1896035 h 2817392"/>
                <a:gd name="connsiteX13" fmla="*/ 2212041 w 4675093"/>
                <a:gd name="connsiteY13" fmla="*/ 2417388 h 2817392"/>
                <a:gd name="connsiteX14" fmla="*/ 3052484 w 4675093"/>
                <a:gd name="connsiteY14" fmla="*/ 2786622 h 2817392"/>
                <a:gd name="connsiteX15" fmla="*/ 4666128 w 4675093"/>
                <a:gd name="connsiteY15" fmla="*/ 2602006 h 2817392"/>
                <a:gd name="connsiteX16" fmla="*/ 4666129 w 4675093"/>
                <a:gd name="connsiteY16" fmla="*/ 13447 h 2817392"/>
                <a:gd name="connsiteX0" fmla="*/ 0 w 4675093"/>
                <a:gd name="connsiteY0" fmla="*/ 0 h 2817392"/>
                <a:gd name="connsiteX1" fmla="*/ 141194 w 4675093"/>
                <a:gd name="connsiteY1" fmla="*/ 221877 h 2817392"/>
                <a:gd name="connsiteX2" fmla="*/ 504265 w 4675093"/>
                <a:gd name="connsiteY2" fmla="*/ 477371 h 2817392"/>
                <a:gd name="connsiteX3" fmla="*/ 719417 w 4675093"/>
                <a:gd name="connsiteY3" fmla="*/ 558053 h 2817392"/>
                <a:gd name="connsiteX4" fmla="*/ 759759 w 4675093"/>
                <a:gd name="connsiteY4" fmla="*/ 564777 h 2817392"/>
                <a:gd name="connsiteX5" fmla="*/ 833717 w 4675093"/>
                <a:gd name="connsiteY5" fmla="*/ 759759 h 2817392"/>
                <a:gd name="connsiteX6" fmla="*/ 981635 w 4675093"/>
                <a:gd name="connsiteY6" fmla="*/ 1008530 h 2817392"/>
                <a:gd name="connsiteX7" fmla="*/ 1196788 w 4675093"/>
                <a:gd name="connsiteY7" fmla="*/ 1196788 h 2817392"/>
                <a:gd name="connsiteX8" fmla="*/ 1452282 w 4675093"/>
                <a:gd name="connsiteY8" fmla="*/ 1290918 h 2817392"/>
                <a:gd name="connsiteX9" fmla="*/ 1653988 w 4675093"/>
                <a:gd name="connsiteY9" fmla="*/ 1311088 h 2817392"/>
                <a:gd name="connsiteX10" fmla="*/ 1687606 w 4675093"/>
                <a:gd name="connsiteY10" fmla="*/ 1311088 h 2817392"/>
                <a:gd name="connsiteX11" fmla="*/ 1795182 w 4675093"/>
                <a:gd name="connsiteY11" fmla="*/ 1445559 h 2817392"/>
                <a:gd name="connsiteX12" fmla="*/ 1922929 w 4675093"/>
                <a:gd name="connsiteY12" fmla="*/ 1896035 h 2817392"/>
                <a:gd name="connsiteX13" fmla="*/ 2212041 w 4675093"/>
                <a:gd name="connsiteY13" fmla="*/ 2417388 h 2817392"/>
                <a:gd name="connsiteX14" fmla="*/ 3052484 w 4675093"/>
                <a:gd name="connsiteY14" fmla="*/ 2786622 h 2817392"/>
                <a:gd name="connsiteX15" fmla="*/ 4666128 w 4675093"/>
                <a:gd name="connsiteY15" fmla="*/ 2602006 h 2817392"/>
                <a:gd name="connsiteX16" fmla="*/ 4666129 w 4675093"/>
                <a:gd name="connsiteY16" fmla="*/ 13447 h 2817392"/>
                <a:gd name="connsiteX0" fmla="*/ 0 w 4675093"/>
                <a:gd name="connsiteY0" fmla="*/ 0 h 2817392"/>
                <a:gd name="connsiteX1" fmla="*/ 141194 w 4675093"/>
                <a:gd name="connsiteY1" fmla="*/ 221877 h 2817392"/>
                <a:gd name="connsiteX2" fmla="*/ 504265 w 4675093"/>
                <a:gd name="connsiteY2" fmla="*/ 477371 h 2817392"/>
                <a:gd name="connsiteX3" fmla="*/ 719417 w 4675093"/>
                <a:gd name="connsiteY3" fmla="*/ 558053 h 2817392"/>
                <a:gd name="connsiteX4" fmla="*/ 759759 w 4675093"/>
                <a:gd name="connsiteY4" fmla="*/ 564777 h 2817392"/>
                <a:gd name="connsiteX5" fmla="*/ 833717 w 4675093"/>
                <a:gd name="connsiteY5" fmla="*/ 759759 h 2817392"/>
                <a:gd name="connsiteX6" fmla="*/ 981635 w 4675093"/>
                <a:gd name="connsiteY6" fmla="*/ 1008530 h 2817392"/>
                <a:gd name="connsiteX7" fmla="*/ 1196788 w 4675093"/>
                <a:gd name="connsiteY7" fmla="*/ 1196788 h 2817392"/>
                <a:gd name="connsiteX8" fmla="*/ 1452282 w 4675093"/>
                <a:gd name="connsiteY8" fmla="*/ 1290918 h 2817392"/>
                <a:gd name="connsiteX9" fmla="*/ 1653988 w 4675093"/>
                <a:gd name="connsiteY9" fmla="*/ 1311088 h 2817392"/>
                <a:gd name="connsiteX10" fmla="*/ 1687606 w 4675093"/>
                <a:gd name="connsiteY10" fmla="*/ 1311088 h 2817392"/>
                <a:gd name="connsiteX11" fmla="*/ 1795182 w 4675093"/>
                <a:gd name="connsiteY11" fmla="*/ 1445559 h 2817392"/>
                <a:gd name="connsiteX12" fmla="*/ 1922929 w 4675093"/>
                <a:gd name="connsiteY12" fmla="*/ 1896035 h 2817392"/>
                <a:gd name="connsiteX13" fmla="*/ 2212041 w 4675093"/>
                <a:gd name="connsiteY13" fmla="*/ 2417388 h 2817392"/>
                <a:gd name="connsiteX14" fmla="*/ 3052484 w 4675093"/>
                <a:gd name="connsiteY14" fmla="*/ 2786622 h 2817392"/>
                <a:gd name="connsiteX15" fmla="*/ 4666128 w 4675093"/>
                <a:gd name="connsiteY15" fmla="*/ 2602006 h 2817392"/>
                <a:gd name="connsiteX16" fmla="*/ 4666129 w 4675093"/>
                <a:gd name="connsiteY16" fmla="*/ 13447 h 2817392"/>
                <a:gd name="connsiteX0" fmla="*/ 0 w 4675093"/>
                <a:gd name="connsiteY0" fmla="*/ 0 h 2817392"/>
                <a:gd name="connsiteX1" fmla="*/ 141194 w 4675093"/>
                <a:gd name="connsiteY1" fmla="*/ 221877 h 2817392"/>
                <a:gd name="connsiteX2" fmla="*/ 504265 w 4675093"/>
                <a:gd name="connsiteY2" fmla="*/ 477371 h 2817392"/>
                <a:gd name="connsiteX3" fmla="*/ 719417 w 4675093"/>
                <a:gd name="connsiteY3" fmla="*/ 558053 h 2817392"/>
                <a:gd name="connsiteX4" fmla="*/ 759759 w 4675093"/>
                <a:gd name="connsiteY4" fmla="*/ 564777 h 2817392"/>
                <a:gd name="connsiteX5" fmla="*/ 833717 w 4675093"/>
                <a:gd name="connsiteY5" fmla="*/ 759759 h 2817392"/>
                <a:gd name="connsiteX6" fmla="*/ 981635 w 4675093"/>
                <a:gd name="connsiteY6" fmla="*/ 1008530 h 2817392"/>
                <a:gd name="connsiteX7" fmla="*/ 1196788 w 4675093"/>
                <a:gd name="connsiteY7" fmla="*/ 1196788 h 2817392"/>
                <a:gd name="connsiteX8" fmla="*/ 1452282 w 4675093"/>
                <a:gd name="connsiteY8" fmla="*/ 1290918 h 2817392"/>
                <a:gd name="connsiteX9" fmla="*/ 1653988 w 4675093"/>
                <a:gd name="connsiteY9" fmla="*/ 1311088 h 2817392"/>
                <a:gd name="connsiteX10" fmla="*/ 1687606 w 4675093"/>
                <a:gd name="connsiteY10" fmla="*/ 1311088 h 2817392"/>
                <a:gd name="connsiteX11" fmla="*/ 1795182 w 4675093"/>
                <a:gd name="connsiteY11" fmla="*/ 1445559 h 2817392"/>
                <a:gd name="connsiteX12" fmla="*/ 1922929 w 4675093"/>
                <a:gd name="connsiteY12" fmla="*/ 1896035 h 2817392"/>
                <a:gd name="connsiteX13" fmla="*/ 2212041 w 4675093"/>
                <a:gd name="connsiteY13" fmla="*/ 2417388 h 2817392"/>
                <a:gd name="connsiteX14" fmla="*/ 3052484 w 4675093"/>
                <a:gd name="connsiteY14" fmla="*/ 2786622 h 2817392"/>
                <a:gd name="connsiteX15" fmla="*/ 4666128 w 4675093"/>
                <a:gd name="connsiteY15" fmla="*/ 2602006 h 2817392"/>
                <a:gd name="connsiteX16" fmla="*/ 4666129 w 4675093"/>
                <a:gd name="connsiteY16" fmla="*/ 13447 h 2817392"/>
                <a:gd name="connsiteX17" fmla="*/ 0 w 4675093"/>
                <a:gd name="connsiteY17" fmla="*/ 0 h 2817392"/>
                <a:gd name="connsiteX0" fmla="*/ 0 w 4675093"/>
                <a:gd name="connsiteY0" fmla="*/ 1067 h 2818459"/>
                <a:gd name="connsiteX1" fmla="*/ 141194 w 4675093"/>
                <a:gd name="connsiteY1" fmla="*/ 222944 h 2818459"/>
                <a:gd name="connsiteX2" fmla="*/ 504265 w 4675093"/>
                <a:gd name="connsiteY2" fmla="*/ 478438 h 2818459"/>
                <a:gd name="connsiteX3" fmla="*/ 719417 w 4675093"/>
                <a:gd name="connsiteY3" fmla="*/ 559120 h 2818459"/>
                <a:gd name="connsiteX4" fmla="*/ 759759 w 4675093"/>
                <a:gd name="connsiteY4" fmla="*/ 565844 h 2818459"/>
                <a:gd name="connsiteX5" fmla="*/ 833717 w 4675093"/>
                <a:gd name="connsiteY5" fmla="*/ 760826 h 2818459"/>
                <a:gd name="connsiteX6" fmla="*/ 981635 w 4675093"/>
                <a:gd name="connsiteY6" fmla="*/ 1009597 h 2818459"/>
                <a:gd name="connsiteX7" fmla="*/ 1196788 w 4675093"/>
                <a:gd name="connsiteY7" fmla="*/ 1197855 h 2818459"/>
                <a:gd name="connsiteX8" fmla="*/ 1452282 w 4675093"/>
                <a:gd name="connsiteY8" fmla="*/ 1291985 h 2818459"/>
                <a:gd name="connsiteX9" fmla="*/ 1653988 w 4675093"/>
                <a:gd name="connsiteY9" fmla="*/ 1312155 h 2818459"/>
                <a:gd name="connsiteX10" fmla="*/ 1687606 w 4675093"/>
                <a:gd name="connsiteY10" fmla="*/ 1312155 h 2818459"/>
                <a:gd name="connsiteX11" fmla="*/ 1795182 w 4675093"/>
                <a:gd name="connsiteY11" fmla="*/ 1446626 h 2818459"/>
                <a:gd name="connsiteX12" fmla="*/ 1922929 w 4675093"/>
                <a:gd name="connsiteY12" fmla="*/ 1897102 h 2818459"/>
                <a:gd name="connsiteX13" fmla="*/ 2212041 w 4675093"/>
                <a:gd name="connsiteY13" fmla="*/ 2418455 h 2818459"/>
                <a:gd name="connsiteX14" fmla="*/ 3052484 w 4675093"/>
                <a:gd name="connsiteY14" fmla="*/ 2787689 h 2818459"/>
                <a:gd name="connsiteX15" fmla="*/ 4666128 w 4675093"/>
                <a:gd name="connsiteY15" fmla="*/ 2603073 h 2818459"/>
                <a:gd name="connsiteX16" fmla="*/ 4666129 w 4675093"/>
                <a:gd name="connsiteY16" fmla="*/ 0 h 2818459"/>
                <a:gd name="connsiteX17" fmla="*/ 0 w 4675093"/>
                <a:gd name="connsiteY17" fmla="*/ 1067 h 2818459"/>
                <a:gd name="connsiteX0" fmla="*/ 0 w 4666129"/>
                <a:gd name="connsiteY0" fmla="*/ 1067 h 2818459"/>
                <a:gd name="connsiteX1" fmla="*/ 141194 w 4666129"/>
                <a:gd name="connsiteY1" fmla="*/ 222944 h 2818459"/>
                <a:gd name="connsiteX2" fmla="*/ 504265 w 4666129"/>
                <a:gd name="connsiteY2" fmla="*/ 478438 h 2818459"/>
                <a:gd name="connsiteX3" fmla="*/ 719417 w 4666129"/>
                <a:gd name="connsiteY3" fmla="*/ 559120 h 2818459"/>
                <a:gd name="connsiteX4" fmla="*/ 759759 w 4666129"/>
                <a:gd name="connsiteY4" fmla="*/ 565844 h 2818459"/>
                <a:gd name="connsiteX5" fmla="*/ 833717 w 4666129"/>
                <a:gd name="connsiteY5" fmla="*/ 760826 h 2818459"/>
                <a:gd name="connsiteX6" fmla="*/ 981635 w 4666129"/>
                <a:gd name="connsiteY6" fmla="*/ 1009597 h 2818459"/>
                <a:gd name="connsiteX7" fmla="*/ 1196788 w 4666129"/>
                <a:gd name="connsiteY7" fmla="*/ 1197855 h 2818459"/>
                <a:gd name="connsiteX8" fmla="*/ 1452282 w 4666129"/>
                <a:gd name="connsiteY8" fmla="*/ 1291985 h 2818459"/>
                <a:gd name="connsiteX9" fmla="*/ 1653988 w 4666129"/>
                <a:gd name="connsiteY9" fmla="*/ 1312155 h 2818459"/>
                <a:gd name="connsiteX10" fmla="*/ 1687606 w 4666129"/>
                <a:gd name="connsiteY10" fmla="*/ 1312155 h 2818459"/>
                <a:gd name="connsiteX11" fmla="*/ 1795182 w 4666129"/>
                <a:gd name="connsiteY11" fmla="*/ 1446626 h 2818459"/>
                <a:gd name="connsiteX12" fmla="*/ 1922929 w 4666129"/>
                <a:gd name="connsiteY12" fmla="*/ 1897102 h 2818459"/>
                <a:gd name="connsiteX13" fmla="*/ 2212041 w 4666129"/>
                <a:gd name="connsiteY13" fmla="*/ 2418455 h 2818459"/>
                <a:gd name="connsiteX14" fmla="*/ 3052484 w 4666129"/>
                <a:gd name="connsiteY14" fmla="*/ 2787689 h 2818459"/>
                <a:gd name="connsiteX15" fmla="*/ 4666128 w 4666129"/>
                <a:gd name="connsiteY15" fmla="*/ 2603073 h 2818459"/>
                <a:gd name="connsiteX16" fmla="*/ 4666129 w 4666129"/>
                <a:gd name="connsiteY16" fmla="*/ 0 h 2818459"/>
                <a:gd name="connsiteX17" fmla="*/ 0 w 4666129"/>
                <a:gd name="connsiteY17" fmla="*/ 1067 h 2818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66129" h="2818459">
                  <a:moveTo>
                    <a:pt x="0" y="1067"/>
                  </a:moveTo>
                  <a:cubicBezTo>
                    <a:pt x="28575" y="72224"/>
                    <a:pt x="57150" y="143382"/>
                    <a:pt x="141194" y="222944"/>
                  </a:cubicBezTo>
                  <a:cubicBezTo>
                    <a:pt x="225238" y="302506"/>
                    <a:pt x="407895" y="422409"/>
                    <a:pt x="504265" y="478438"/>
                  </a:cubicBezTo>
                  <a:cubicBezTo>
                    <a:pt x="600635" y="534467"/>
                    <a:pt x="676835" y="544552"/>
                    <a:pt x="719417" y="559120"/>
                  </a:cubicBezTo>
                  <a:cubicBezTo>
                    <a:pt x="761999" y="573688"/>
                    <a:pt x="740709" y="532227"/>
                    <a:pt x="759759" y="565844"/>
                  </a:cubicBezTo>
                  <a:cubicBezTo>
                    <a:pt x="778809" y="599461"/>
                    <a:pt x="796738" y="686867"/>
                    <a:pt x="833717" y="760826"/>
                  </a:cubicBezTo>
                  <a:cubicBezTo>
                    <a:pt x="870696" y="834785"/>
                    <a:pt x="921123" y="936759"/>
                    <a:pt x="981635" y="1009597"/>
                  </a:cubicBezTo>
                  <a:cubicBezTo>
                    <a:pt x="1042147" y="1082435"/>
                    <a:pt x="1118347" y="1150790"/>
                    <a:pt x="1196788" y="1197855"/>
                  </a:cubicBezTo>
                  <a:cubicBezTo>
                    <a:pt x="1275229" y="1244920"/>
                    <a:pt x="1376082" y="1272935"/>
                    <a:pt x="1452282" y="1291985"/>
                  </a:cubicBezTo>
                  <a:cubicBezTo>
                    <a:pt x="1528482" y="1311035"/>
                    <a:pt x="1614767" y="1308793"/>
                    <a:pt x="1653988" y="1312155"/>
                  </a:cubicBezTo>
                  <a:cubicBezTo>
                    <a:pt x="1693209" y="1315517"/>
                    <a:pt x="1664074" y="1289743"/>
                    <a:pt x="1687606" y="1312155"/>
                  </a:cubicBezTo>
                  <a:cubicBezTo>
                    <a:pt x="1711138" y="1334567"/>
                    <a:pt x="1755962" y="1349135"/>
                    <a:pt x="1795182" y="1446626"/>
                  </a:cubicBezTo>
                  <a:cubicBezTo>
                    <a:pt x="1834402" y="1544117"/>
                    <a:pt x="1853453" y="1735131"/>
                    <a:pt x="1922929" y="1897102"/>
                  </a:cubicBezTo>
                  <a:cubicBezTo>
                    <a:pt x="1992405" y="2059073"/>
                    <a:pt x="2050676" y="2209513"/>
                    <a:pt x="2212041" y="2418455"/>
                  </a:cubicBezTo>
                  <a:cubicBezTo>
                    <a:pt x="2400300" y="2566886"/>
                    <a:pt x="2643470" y="2756919"/>
                    <a:pt x="3052484" y="2787689"/>
                  </a:cubicBezTo>
                  <a:cubicBezTo>
                    <a:pt x="3461499" y="2818459"/>
                    <a:pt x="4189878" y="2710649"/>
                    <a:pt x="4666128" y="2603073"/>
                  </a:cubicBezTo>
                  <a:cubicBezTo>
                    <a:pt x="4660525" y="2134668"/>
                    <a:pt x="4664207" y="302559"/>
                    <a:pt x="4666129" y="0"/>
                  </a:cubicBezTo>
                  <a:lnTo>
                    <a:pt x="0" y="1067"/>
                  </a:lnTo>
                  <a:close/>
                </a:path>
              </a:pathLst>
            </a:custGeom>
            <a:solidFill>
              <a:srgbClr val="FFD1D1">
                <a:alpha val="5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56" name="Axes" descr="C:\Users\Wolfgang\Eigene\Dienst\Talks\Limits\EmptyAxes_02-200_en50-en37.pn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319" t="2433" r="4033"/>
            <a:stretch>
              <a:fillRect/>
            </a:stretch>
          </p:blipFill>
          <p:spPr bwMode="auto">
            <a:xfrm>
              <a:off x="1148598" y="1031799"/>
              <a:ext cx="6849979" cy="53524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7" name="Neutrino Floor area"/>
            <p:cNvSpPr/>
            <p:nvPr/>
          </p:nvSpPr>
          <p:spPr>
            <a:xfrm>
              <a:off x="1935349" y="3089564"/>
              <a:ext cx="5668934" cy="2709652"/>
            </a:xfrm>
            <a:custGeom>
              <a:avLst/>
              <a:gdLst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770496 w 5663821"/>
                <a:gd name="connsiteY9" fmla="*/ 805218 h 2440675"/>
                <a:gd name="connsiteX10" fmla="*/ 2906973 w 5663821"/>
                <a:gd name="connsiteY10" fmla="*/ 805218 h 2440675"/>
                <a:gd name="connsiteX11" fmla="*/ 2961564 w 5663821"/>
                <a:gd name="connsiteY11" fmla="*/ 1323833 h 2440675"/>
                <a:gd name="connsiteX12" fmla="*/ 3152633 w 5663821"/>
                <a:gd name="connsiteY12" fmla="*/ 1828800 h 2440675"/>
                <a:gd name="connsiteX13" fmla="*/ 3411940 w 5663821"/>
                <a:gd name="connsiteY13" fmla="*/ 2197290 h 2440675"/>
                <a:gd name="connsiteX14" fmla="*/ 4012442 w 5663821"/>
                <a:gd name="connsiteY14" fmla="*/ 2415654 h 2440675"/>
                <a:gd name="connsiteX15" fmla="*/ 4763069 w 5663821"/>
                <a:gd name="connsiteY15" fmla="*/ 2347415 h 2440675"/>
                <a:gd name="connsiteX16" fmla="*/ 5281684 w 5663821"/>
                <a:gd name="connsiteY16" fmla="*/ 2238233 h 2440675"/>
                <a:gd name="connsiteX17" fmla="*/ 5663821 w 5663821"/>
                <a:gd name="connsiteY17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906973 w 5663821"/>
                <a:gd name="connsiteY9" fmla="*/ 805218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906973 w 5663821"/>
                <a:gd name="connsiteY9" fmla="*/ 805218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852382 w 5663821"/>
                <a:gd name="connsiteY9" fmla="*/ 846161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852382 w 5663821"/>
                <a:gd name="connsiteY9" fmla="*/ 846161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852382 w 5663821"/>
                <a:gd name="connsiteY9" fmla="*/ 846161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874549 w 5663821"/>
                <a:gd name="connsiteY9" fmla="*/ 823994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874549 w 5663821"/>
                <a:gd name="connsiteY9" fmla="*/ 823994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36728 w 5663821"/>
                <a:gd name="connsiteY2" fmla="*/ 450376 h 2441598"/>
                <a:gd name="connsiteX3" fmla="*/ 777923 w 5663821"/>
                <a:gd name="connsiteY3" fmla="*/ 464024 h 2441598"/>
                <a:gd name="connsiteX4" fmla="*/ 1023582 w 5663821"/>
                <a:gd name="connsiteY4" fmla="*/ 586854 h 2441598"/>
                <a:gd name="connsiteX5" fmla="*/ 1364776 w 5663821"/>
                <a:gd name="connsiteY5" fmla="*/ 723332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52633 w 5663821"/>
                <a:gd name="connsiteY11" fmla="*/ 1828800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36728 w 5663821"/>
                <a:gd name="connsiteY2" fmla="*/ 450376 h 2441598"/>
                <a:gd name="connsiteX3" fmla="*/ 777923 w 5663821"/>
                <a:gd name="connsiteY3" fmla="*/ 464024 h 2441598"/>
                <a:gd name="connsiteX4" fmla="*/ 1023582 w 5663821"/>
                <a:gd name="connsiteY4" fmla="*/ 586854 h 2441598"/>
                <a:gd name="connsiteX5" fmla="*/ 1364776 w 5663821"/>
                <a:gd name="connsiteY5" fmla="*/ 723332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19382 w 5663821"/>
                <a:gd name="connsiteY11" fmla="*/ 1790007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36728 w 5663821"/>
                <a:gd name="connsiteY2" fmla="*/ 450376 h 2441598"/>
                <a:gd name="connsiteX3" fmla="*/ 777923 w 5663821"/>
                <a:gd name="connsiteY3" fmla="*/ 464024 h 2441598"/>
                <a:gd name="connsiteX4" fmla="*/ 1079000 w 5663821"/>
                <a:gd name="connsiteY4" fmla="*/ 609022 h 2441598"/>
                <a:gd name="connsiteX5" fmla="*/ 1364776 w 5663821"/>
                <a:gd name="connsiteY5" fmla="*/ 723332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19382 w 5663821"/>
                <a:gd name="connsiteY11" fmla="*/ 1790007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81063 w 5663821"/>
                <a:gd name="connsiteY2" fmla="*/ 478085 h 2441598"/>
                <a:gd name="connsiteX3" fmla="*/ 777923 w 5663821"/>
                <a:gd name="connsiteY3" fmla="*/ 464024 h 2441598"/>
                <a:gd name="connsiteX4" fmla="*/ 1079000 w 5663821"/>
                <a:gd name="connsiteY4" fmla="*/ 609022 h 2441598"/>
                <a:gd name="connsiteX5" fmla="*/ 1364776 w 5663821"/>
                <a:gd name="connsiteY5" fmla="*/ 723332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19382 w 5663821"/>
                <a:gd name="connsiteY11" fmla="*/ 1790007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81063 w 5663821"/>
                <a:gd name="connsiteY2" fmla="*/ 478085 h 2441598"/>
                <a:gd name="connsiteX3" fmla="*/ 777923 w 5663821"/>
                <a:gd name="connsiteY3" fmla="*/ 464024 h 2441598"/>
                <a:gd name="connsiteX4" fmla="*/ 1106709 w 5663821"/>
                <a:gd name="connsiteY4" fmla="*/ 614564 h 2441598"/>
                <a:gd name="connsiteX5" fmla="*/ 1364776 w 5663821"/>
                <a:gd name="connsiteY5" fmla="*/ 723332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19382 w 5663821"/>
                <a:gd name="connsiteY11" fmla="*/ 1790007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81063 w 5663821"/>
                <a:gd name="connsiteY2" fmla="*/ 478085 h 2441598"/>
                <a:gd name="connsiteX3" fmla="*/ 777923 w 5663821"/>
                <a:gd name="connsiteY3" fmla="*/ 464024 h 2441598"/>
                <a:gd name="connsiteX4" fmla="*/ 1106709 w 5663821"/>
                <a:gd name="connsiteY4" fmla="*/ 614564 h 2441598"/>
                <a:gd name="connsiteX5" fmla="*/ 1386944 w 5663821"/>
                <a:gd name="connsiteY5" fmla="*/ 745499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19382 w 5663821"/>
                <a:gd name="connsiteY11" fmla="*/ 1790007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85988"/>
                <a:gd name="connsiteY0" fmla="*/ 0 h 2485932"/>
                <a:gd name="connsiteX1" fmla="*/ 226884 w 5685988"/>
                <a:gd name="connsiteY1" fmla="*/ 412824 h 2485932"/>
                <a:gd name="connsiteX2" fmla="*/ 503230 w 5685988"/>
                <a:gd name="connsiteY2" fmla="*/ 522419 h 2485932"/>
                <a:gd name="connsiteX3" fmla="*/ 800090 w 5685988"/>
                <a:gd name="connsiteY3" fmla="*/ 508358 h 2485932"/>
                <a:gd name="connsiteX4" fmla="*/ 1128876 w 5685988"/>
                <a:gd name="connsiteY4" fmla="*/ 658898 h 2485932"/>
                <a:gd name="connsiteX5" fmla="*/ 1409111 w 5685988"/>
                <a:gd name="connsiteY5" fmla="*/ 789833 h 2485932"/>
                <a:gd name="connsiteX6" fmla="*/ 1714490 w 5685988"/>
                <a:gd name="connsiteY6" fmla="*/ 890495 h 2485932"/>
                <a:gd name="connsiteX7" fmla="*/ 2151218 w 5685988"/>
                <a:gd name="connsiteY7" fmla="*/ 917791 h 2485932"/>
                <a:gd name="connsiteX8" fmla="*/ 2533355 w 5685988"/>
                <a:gd name="connsiteY8" fmla="*/ 876848 h 2485932"/>
                <a:gd name="connsiteX9" fmla="*/ 2896716 w 5685988"/>
                <a:gd name="connsiteY9" fmla="*/ 868328 h 2485932"/>
                <a:gd name="connsiteX10" fmla="*/ 2983731 w 5685988"/>
                <a:gd name="connsiteY10" fmla="*/ 1368167 h 2485932"/>
                <a:gd name="connsiteX11" fmla="*/ 3141549 w 5685988"/>
                <a:gd name="connsiteY11" fmla="*/ 1834341 h 2485932"/>
                <a:gd name="connsiteX12" fmla="*/ 3461816 w 5685988"/>
                <a:gd name="connsiteY12" fmla="*/ 2236082 h 2485932"/>
                <a:gd name="connsiteX13" fmla="*/ 4034609 w 5685988"/>
                <a:gd name="connsiteY13" fmla="*/ 2459988 h 2485932"/>
                <a:gd name="connsiteX14" fmla="*/ 4785236 w 5685988"/>
                <a:gd name="connsiteY14" fmla="*/ 2391749 h 2485932"/>
                <a:gd name="connsiteX15" fmla="*/ 5303851 w 5685988"/>
                <a:gd name="connsiteY15" fmla="*/ 2282567 h 2485932"/>
                <a:gd name="connsiteX16" fmla="*/ 5685988 w 5685988"/>
                <a:gd name="connsiteY16" fmla="*/ 2214328 h 2485932"/>
                <a:gd name="connsiteX0" fmla="*/ 6052 w 5692040"/>
                <a:gd name="connsiteY0" fmla="*/ 0 h 2485932"/>
                <a:gd name="connsiteX1" fmla="*/ 37814 w 5692040"/>
                <a:gd name="connsiteY1" fmla="*/ 84863 h 2485932"/>
                <a:gd name="connsiteX2" fmla="*/ 232936 w 5692040"/>
                <a:gd name="connsiteY2" fmla="*/ 412824 h 2485932"/>
                <a:gd name="connsiteX3" fmla="*/ 509282 w 5692040"/>
                <a:gd name="connsiteY3" fmla="*/ 522419 h 2485932"/>
                <a:gd name="connsiteX4" fmla="*/ 806142 w 5692040"/>
                <a:gd name="connsiteY4" fmla="*/ 508358 h 2485932"/>
                <a:gd name="connsiteX5" fmla="*/ 1134928 w 5692040"/>
                <a:gd name="connsiteY5" fmla="*/ 658898 h 2485932"/>
                <a:gd name="connsiteX6" fmla="*/ 1415163 w 5692040"/>
                <a:gd name="connsiteY6" fmla="*/ 789833 h 2485932"/>
                <a:gd name="connsiteX7" fmla="*/ 1720542 w 5692040"/>
                <a:gd name="connsiteY7" fmla="*/ 890495 h 2485932"/>
                <a:gd name="connsiteX8" fmla="*/ 2157270 w 5692040"/>
                <a:gd name="connsiteY8" fmla="*/ 917791 h 2485932"/>
                <a:gd name="connsiteX9" fmla="*/ 2539407 w 5692040"/>
                <a:gd name="connsiteY9" fmla="*/ 876848 h 2485932"/>
                <a:gd name="connsiteX10" fmla="*/ 2902768 w 5692040"/>
                <a:gd name="connsiteY10" fmla="*/ 868328 h 2485932"/>
                <a:gd name="connsiteX11" fmla="*/ 2989783 w 5692040"/>
                <a:gd name="connsiteY11" fmla="*/ 1368167 h 2485932"/>
                <a:gd name="connsiteX12" fmla="*/ 3147601 w 5692040"/>
                <a:gd name="connsiteY12" fmla="*/ 1834341 h 2485932"/>
                <a:gd name="connsiteX13" fmla="*/ 3467868 w 5692040"/>
                <a:gd name="connsiteY13" fmla="*/ 2236082 h 2485932"/>
                <a:gd name="connsiteX14" fmla="*/ 4040661 w 5692040"/>
                <a:gd name="connsiteY14" fmla="*/ 2459988 h 2485932"/>
                <a:gd name="connsiteX15" fmla="*/ 4791288 w 5692040"/>
                <a:gd name="connsiteY15" fmla="*/ 2391749 h 2485932"/>
                <a:gd name="connsiteX16" fmla="*/ 5309903 w 5692040"/>
                <a:gd name="connsiteY16" fmla="*/ 2282567 h 2485932"/>
                <a:gd name="connsiteX17" fmla="*/ 5692040 w 5692040"/>
                <a:gd name="connsiteY17" fmla="*/ 2214328 h 2485932"/>
                <a:gd name="connsiteX0" fmla="*/ 0 w 5685988"/>
                <a:gd name="connsiteY0" fmla="*/ 0 h 2781426"/>
                <a:gd name="connsiteX1" fmla="*/ 31762 w 5685988"/>
                <a:gd name="connsiteY1" fmla="*/ 84863 h 2781426"/>
                <a:gd name="connsiteX2" fmla="*/ 226884 w 5685988"/>
                <a:gd name="connsiteY2" fmla="*/ 412824 h 2781426"/>
                <a:gd name="connsiteX3" fmla="*/ 503230 w 5685988"/>
                <a:gd name="connsiteY3" fmla="*/ 522419 h 2781426"/>
                <a:gd name="connsiteX4" fmla="*/ 800090 w 5685988"/>
                <a:gd name="connsiteY4" fmla="*/ 508358 h 2781426"/>
                <a:gd name="connsiteX5" fmla="*/ 1128876 w 5685988"/>
                <a:gd name="connsiteY5" fmla="*/ 658898 h 2781426"/>
                <a:gd name="connsiteX6" fmla="*/ 1409111 w 5685988"/>
                <a:gd name="connsiteY6" fmla="*/ 789833 h 2781426"/>
                <a:gd name="connsiteX7" fmla="*/ 1714490 w 5685988"/>
                <a:gd name="connsiteY7" fmla="*/ 890495 h 2781426"/>
                <a:gd name="connsiteX8" fmla="*/ 2151218 w 5685988"/>
                <a:gd name="connsiteY8" fmla="*/ 917791 h 2781426"/>
                <a:gd name="connsiteX9" fmla="*/ 2533355 w 5685988"/>
                <a:gd name="connsiteY9" fmla="*/ 876848 h 2781426"/>
                <a:gd name="connsiteX10" fmla="*/ 2896716 w 5685988"/>
                <a:gd name="connsiteY10" fmla="*/ 868328 h 2781426"/>
                <a:gd name="connsiteX11" fmla="*/ 2983731 w 5685988"/>
                <a:gd name="connsiteY11" fmla="*/ 1368167 h 2781426"/>
                <a:gd name="connsiteX12" fmla="*/ 3141549 w 5685988"/>
                <a:gd name="connsiteY12" fmla="*/ 1834341 h 2781426"/>
                <a:gd name="connsiteX13" fmla="*/ 3461816 w 5685988"/>
                <a:gd name="connsiteY13" fmla="*/ 2236082 h 2781426"/>
                <a:gd name="connsiteX14" fmla="*/ 4034609 w 5685988"/>
                <a:gd name="connsiteY14" fmla="*/ 2459988 h 2781426"/>
                <a:gd name="connsiteX15" fmla="*/ 4785236 w 5685988"/>
                <a:gd name="connsiteY15" fmla="*/ 2391749 h 2781426"/>
                <a:gd name="connsiteX16" fmla="*/ 5303851 w 5685988"/>
                <a:gd name="connsiteY16" fmla="*/ 2282567 h 2781426"/>
                <a:gd name="connsiteX17" fmla="*/ 5685988 w 5685988"/>
                <a:gd name="connsiteY17" fmla="*/ 2214328 h 2781426"/>
                <a:gd name="connsiteX0" fmla="*/ 0 w 5790066"/>
                <a:gd name="connsiteY0" fmla="*/ 0 h 2785143"/>
                <a:gd name="connsiteX1" fmla="*/ 135840 w 5790066"/>
                <a:gd name="connsiteY1" fmla="*/ 88580 h 2785143"/>
                <a:gd name="connsiteX2" fmla="*/ 330962 w 5790066"/>
                <a:gd name="connsiteY2" fmla="*/ 416541 h 2785143"/>
                <a:gd name="connsiteX3" fmla="*/ 607308 w 5790066"/>
                <a:gd name="connsiteY3" fmla="*/ 526136 h 2785143"/>
                <a:gd name="connsiteX4" fmla="*/ 904168 w 5790066"/>
                <a:gd name="connsiteY4" fmla="*/ 512075 h 2785143"/>
                <a:gd name="connsiteX5" fmla="*/ 1232954 w 5790066"/>
                <a:gd name="connsiteY5" fmla="*/ 662615 h 2785143"/>
                <a:gd name="connsiteX6" fmla="*/ 1513189 w 5790066"/>
                <a:gd name="connsiteY6" fmla="*/ 793550 h 2785143"/>
                <a:gd name="connsiteX7" fmla="*/ 1818568 w 5790066"/>
                <a:gd name="connsiteY7" fmla="*/ 894212 h 2785143"/>
                <a:gd name="connsiteX8" fmla="*/ 2255296 w 5790066"/>
                <a:gd name="connsiteY8" fmla="*/ 921508 h 2785143"/>
                <a:gd name="connsiteX9" fmla="*/ 2637433 w 5790066"/>
                <a:gd name="connsiteY9" fmla="*/ 880565 h 2785143"/>
                <a:gd name="connsiteX10" fmla="*/ 3000794 w 5790066"/>
                <a:gd name="connsiteY10" fmla="*/ 872045 h 2785143"/>
                <a:gd name="connsiteX11" fmla="*/ 3087809 w 5790066"/>
                <a:gd name="connsiteY11" fmla="*/ 1371884 h 2785143"/>
                <a:gd name="connsiteX12" fmla="*/ 3245627 w 5790066"/>
                <a:gd name="connsiteY12" fmla="*/ 1838058 h 2785143"/>
                <a:gd name="connsiteX13" fmla="*/ 3565894 w 5790066"/>
                <a:gd name="connsiteY13" fmla="*/ 2239799 h 2785143"/>
                <a:gd name="connsiteX14" fmla="*/ 4138687 w 5790066"/>
                <a:gd name="connsiteY14" fmla="*/ 2463705 h 2785143"/>
                <a:gd name="connsiteX15" fmla="*/ 4889314 w 5790066"/>
                <a:gd name="connsiteY15" fmla="*/ 2395466 h 2785143"/>
                <a:gd name="connsiteX16" fmla="*/ 5407929 w 5790066"/>
                <a:gd name="connsiteY16" fmla="*/ 2286284 h 2785143"/>
                <a:gd name="connsiteX17" fmla="*/ 5790066 w 5790066"/>
                <a:gd name="connsiteY17" fmla="*/ 2218045 h 2785143"/>
                <a:gd name="connsiteX0" fmla="*/ 8080 w 5664331"/>
                <a:gd name="connsiteY0" fmla="*/ 2695508 h 2709652"/>
                <a:gd name="connsiteX1" fmla="*/ 10105 w 5664331"/>
                <a:gd name="connsiteY1" fmla="*/ 0 h 2709652"/>
                <a:gd name="connsiteX2" fmla="*/ 205227 w 5664331"/>
                <a:gd name="connsiteY2" fmla="*/ 327961 h 2709652"/>
                <a:gd name="connsiteX3" fmla="*/ 481573 w 5664331"/>
                <a:gd name="connsiteY3" fmla="*/ 437556 h 2709652"/>
                <a:gd name="connsiteX4" fmla="*/ 778433 w 5664331"/>
                <a:gd name="connsiteY4" fmla="*/ 423495 h 2709652"/>
                <a:gd name="connsiteX5" fmla="*/ 1107219 w 5664331"/>
                <a:gd name="connsiteY5" fmla="*/ 574035 h 2709652"/>
                <a:gd name="connsiteX6" fmla="*/ 1387454 w 5664331"/>
                <a:gd name="connsiteY6" fmla="*/ 704970 h 2709652"/>
                <a:gd name="connsiteX7" fmla="*/ 1692833 w 5664331"/>
                <a:gd name="connsiteY7" fmla="*/ 805632 h 2709652"/>
                <a:gd name="connsiteX8" fmla="*/ 2129561 w 5664331"/>
                <a:gd name="connsiteY8" fmla="*/ 832928 h 2709652"/>
                <a:gd name="connsiteX9" fmla="*/ 2511698 w 5664331"/>
                <a:gd name="connsiteY9" fmla="*/ 791985 h 2709652"/>
                <a:gd name="connsiteX10" fmla="*/ 2875059 w 5664331"/>
                <a:gd name="connsiteY10" fmla="*/ 783465 h 2709652"/>
                <a:gd name="connsiteX11" fmla="*/ 2962074 w 5664331"/>
                <a:gd name="connsiteY11" fmla="*/ 1283304 h 2709652"/>
                <a:gd name="connsiteX12" fmla="*/ 3119892 w 5664331"/>
                <a:gd name="connsiteY12" fmla="*/ 1749478 h 2709652"/>
                <a:gd name="connsiteX13" fmla="*/ 3440159 w 5664331"/>
                <a:gd name="connsiteY13" fmla="*/ 2151219 h 2709652"/>
                <a:gd name="connsiteX14" fmla="*/ 4012952 w 5664331"/>
                <a:gd name="connsiteY14" fmla="*/ 2375125 h 2709652"/>
                <a:gd name="connsiteX15" fmla="*/ 4763579 w 5664331"/>
                <a:gd name="connsiteY15" fmla="*/ 2306886 h 2709652"/>
                <a:gd name="connsiteX16" fmla="*/ 5282194 w 5664331"/>
                <a:gd name="connsiteY16" fmla="*/ 2197704 h 2709652"/>
                <a:gd name="connsiteX17" fmla="*/ 5664331 w 5664331"/>
                <a:gd name="connsiteY17" fmla="*/ 2129465 h 2709652"/>
                <a:gd name="connsiteX0" fmla="*/ 8080 w 5708936"/>
                <a:gd name="connsiteY0" fmla="*/ 2695508 h 2709652"/>
                <a:gd name="connsiteX1" fmla="*/ 10105 w 5708936"/>
                <a:gd name="connsiteY1" fmla="*/ 0 h 2709652"/>
                <a:gd name="connsiteX2" fmla="*/ 205227 w 5708936"/>
                <a:gd name="connsiteY2" fmla="*/ 327961 h 2709652"/>
                <a:gd name="connsiteX3" fmla="*/ 481573 w 5708936"/>
                <a:gd name="connsiteY3" fmla="*/ 437556 h 2709652"/>
                <a:gd name="connsiteX4" fmla="*/ 778433 w 5708936"/>
                <a:gd name="connsiteY4" fmla="*/ 423495 h 2709652"/>
                <a:gd name="connsiteX5" fmla="*/ 1107219 w 5708936"/>
                <a:gd name="connsiteY5" fmla="*/ 574035 h 2709652"/>
                <a:gd name="connsiteX6" fmla="*/ 1387454 w 5708936"/>
                <a:gd name="connsiteY6" fmla="*/ 704970 h 2709652"/>
                <a:gd name="connsiteX7" fmla="*/ 1692833 w 5708936"/>
                <a:gd name="connsiteY7" fmla="*/ 805632 h 2709652"/>
                <a:gd name="connsiteX8" fmla="*/ 2129561 w 5708936"/>
                <a:gd name="connsiteY8" fmla="*/ 832928 h 2709652"/>
                <a:gd name="connsiteX9" fmla="*/ 2511698 w 5708936"/>
                <a:gd name="connsiteY9" fmla="*/ 791985 h 2709652"/>
                <a:gd name="connsiteX10" fmla="*/ 2875059 w 5708936"/>
                <a:gd name="connsiteY10" fmla="*/ 783465 h 2709652"/>
                <a:gd name="connsiteX11" fmla="*/ 2962074 w 5708936"/>
                <a:gd name="connsiteY11" fmla="*/ 1283304 h 2709652"/>
                <a:gd name="connsiteX12" fmla="*/ 3119892 w 5708936"/>
                <a:gd name="connsiteY12" fmla="*/ 1749478 h 2709652"/>
                <a:gd name="connsiteX13" fmla="*/ 3440159 w 5708936"/>
                <a:gd name="connsiteY13" fmla="*/ 2151219 h 2709652"/>
                <a:gd name="connsiteX14" fmla="*/ 4012952 w 5708936"/>
                <a:gd name="connsiteY14" fmla="*/ 2375125 h 2709652"/>
                <a:gd name="connsiteX15" fmla="*/ 4763579 w 5708936"/>
                <a:gd name="connsiteY15" fmla="*/ 2306886 h 2709652"/>
                <a:gd name="connsiteX16" fmla="*/ 5282194 w 5708936"/>
                <a:gd name="connsiteY16" fmla="*/ 2197704 h 2709652"/>
                <a:gd name="connsiteX17" fmla="*/ 5708936 w 5708936"/>
                <a:gd name="connsiteY17" fmla="*/ 2110880 h 2709652"/>
                <a:gd name="connsiteX0" fmla="*/ 8080 w 5732125"/>
                <a:gd name="connsiteY0" fmla="*/ 2695508 h 2709652"/>
                <a:gd name="connsiteX1" fmla="*/ 10105 w 5732125"/>
                <a:gd name="connsiteY1" fmla="*/ 0 h 2709652"/>
                <a:gd name="connsiteX2" fmla="*/ 205227 w 5732125"/>
                <a:gd name="connsiteY2" fmla="*/ 327961 h 2709652"/>
                <a:gd name="connsiteX3" fmla="*/ 481573 w 5732125"/>
                <a:gd name="connsiteY3" fmla="*/ 437556 h 2709652"/>
                <a:gd name="connsiteX4" fmla="*/ 778433 w 5732125"/>
                <a:gd name="connsiteY4" fmla="*/ 423495 h 2709652"/>
                <a:gd name="connsiteX5" fmla="*/ 1107219 w 5732125"/>
                <a:gd name="connsiteY5" fmla="*/ 574035 h 2709652"/>
                <a:gd name="connsiteX6" fmla="*/ 1387454 w 5732125"/>
                <a:gd name="connsiteY6" fmla="*/ 704970 h 2709652"/>
                <a:gd name="connsiteX7" fmla="*/ 1692833 w 5732125"/>
                <a:gd name="connsiteY7" fmla="*/ 805632 h 2709652"/>
                <a:gd name="connsiteX8" fmla="*/ 2129561 w 5732125"/>
                <a:gd name="connsiteY8" fmla="*/ 832928 h 2709652"/>
                <a:gd name="connsiteX9" fmla="*/ 2511698 w 5732125"/>
                <a:gd name="connsiteY9" fmla="*/ 791985 h 2709652"/>
                <a:gd name="connsiteX10" fmla="*/ 2875059 w 5732125"/>
                <a:gd name="connsiteY10" fmla="*/ 783465 h 2709652"/>
                <a:gd name="connsiteX11" fmla="*/ 2962074 w 5732125"/>
                <a:gd name="connsiteY11" fmla="*/ 1283304 h 2709652"/>
                <a:gd name="connsiteX12" fmla="*/ 3119892 w 5732125"/>
                <a:gd name="connsiteY12" fmla="*/ 1749478 h 2709652"/>
                <a:gd name="connsiteX13" fmla="*/ 3440159 w 5732125"/>
                <a:gd name="connsiteY13" fmla="*/ 2151219 h 2709652"/>
                <a:gd name="connsiteX14" fmla="*/ 4012952 w 5732125"/>
                <a:gd name="connsiteY14" fmla="*/ 2375125 h 2709652"/>
                <a:gd name="connsiteX15" fmla="*/ 4763579 w 5732125"/>
                <a:gd name="connsiteY15" fmla="*/ 2306886 h 2709652"/>
                <a:gd name="connsiteX16" fmla="*/ 5282194 w 5732125"/>
                <a:gd name="connsiteY16" fmla="*/ 2197704 h 2709652"/>
                <a:gd name="connsiteX17" fmla="*/ 5661001 w 5732125"/>
                <a:gd name="connsiteY17" fmla="*/ 2127855 h 2709652"/>
                <a:gd name="connsiteX18" fmla="*/ 5708936 w 5732125"/>
                <a:gd name="connsiteY18" fmla="*/ 2110880 h 2709652"/>
                <a:gd name="connsiteX0" fmla="*/ 8080 w 5732125"/>
                <a:gd name="connsiteY0" fmla="*/ 2695508 h 2709652"/>
                <a:gd name="connsiteX1" fmla="*/ 10105 w 5732125"/>
                <a:gd name="connsiteY1" fmla="*/ 0 h 2709652"/>
                <a:gd name="connsiteX2" fmla="*/ 205227 w 5732125"/>
                <a:gd name="connsiteY2" fmla="*/ 327961 h 2709652"/>
                <a:gd name="connsiteX3" fmla="*/ 481573 w 5732125"/>
                <a:gd name="connsiteY3" fmla="*/ 437556 h 2709652"/>
                <a:gd name="connsiteX4" fmla="*/ 778433 w 5732125"/>
                <a:gd name="connsiteY4" fmla="*/ 423495 h 2709652"/>
                <a:gd name="connsiteX5" fmla="*/ 1107219 w 5732125"/>
                <a:gd name="connsiteY5" fmla="*/ 574035 h 2709652"/>
                <a:gd name="connsiteX6" fmla="*/ 1387454 w 5732125"/>
                <a:gd name="connsiteY6" fmla="*/ 704970 h 2709652"/>
                <a:gd name="connsiteX7" fmla="*/ 1692833 w 5732125"/>
                <a:gd name="connsiteY7" fmla="*/ 805632 h 2709652"/>
                <a:gd name="connsiteX8" fmla="*/ 2129561 w 5732125"/>
                <a:gd name="connsiteY8" fmla="*/ 832928 h 2709652"/>
                <a:gd name="connsiteX9" fmla="*/ 2511698 w 5732125"/>
                <a:gd name="connsiteY9" fmla="*/ 791985 h 2709652"/>
                <a:gd name="connsiteX10" fmla="*/ 2875059 w 5732125"/>
                <a:gd name="connsiteY10" fmla="*/ 783465 h 2709652"/>
                <a:gd name="connsiteX11" fmla="*/ 2962074 w 5732125"/>
                <a:gd name="connsiteY11" fmla="*/ 1283304 h 2709652"/>
                <a:gd name="connsiteX12" fmla="*/ 3119892 w 5732125"/>
                <a:gd name="connsiteY12" fmla="*/ 1749478 h 2709652"/>
                <a:gd name="connsiteX13" fmla="*/ 3440159 w 5732125"/>
                <a:gd name="connsiteY13" fmla="*/ 2151219 h 2709652"/>
                <a:gd name="connsiteX14" fmla="*/ 4012952 w 5732125"/>
                <a:gd name="connsiteY14" fmla="*/ 2375125 h 2709652"/>
                <a:gd name="connsiteX15" fmla="*/ 4763579 w 5732125"/>
                <a:gd name="connsiteY15" fmla="*/ 2306886 h 2709652"/>
                <a:gd name="connsiteX16" fmla="*/ 5282194 w 5732125"/>
                <a:gd name="connsiteY16" fmla="*/ 2197704 h 2709652"/>
                <a:gd name="connsiteX17" fmla="*/ 5661001 w 5732125"/>
                <a:gd name="connsiteY17" fmla="*/ 2127855 h 2709652"/>
                <a:gd name="connsiteX18" fmla="*/ 5668049 w 5732125"/>
                <a:gd name="connsiteY18" fmla="*/ 2687026 h 2709652"/>
                <a:gd name="connsiteX0" fmla="*/ 8080 w 5672652"/>
                <a:gd name="connsiteY0" fmla="*/ 2695508 h 2709652"/>
                <a:gd name="connsiteX1" fmla="*/ 10105 w 5672652"/>
                <a:gd name="connsiteY1" fmla="*/ 0 h 2709652"/>
                <a:gd name="connsiteX2" fmla="*/ 205227 w 5672652"/>
                <a:gd name="connsiteY2" fmla="*/ 327961 h 2709652"/>
                <a:gd name="connsiteX3" fmla="*/ 481573 w 5672652"/>
                <a:gd name="connsiteY3" fmla="*/ 437556 h 2709652"/>
                <a:gd name="connsiteX4" fmla="*/ 778433 w 5672652"/>
                <a:gd name="connsiteY4" fmla="*/ 423495 h 2709652"/>
                <a:gd name="connsiteX5" fmla="*/ 1107219 w 5672652"/>
                <a:gd name="connsiteY5" fmla="*/ 574035 h 2709652"/>
                <a:gd name="connsiteX6" fmla="*/ 1387454 w 5672652"/>
                <a:gd name="connsiteY6" fmla="*/ 704970 h 2709652"/>
                <a:gd name="connsiteX7" fmla="*/ 1692833 w 5672652"/>
                <a:gd name="connsiteY7" fmla="*/ 805632 h 2709652"/>
                <a:gd name="connsiteX8" fmla="*/ 2129561 w 5672652"/>
                <a:gd name="connsiteY8" fmla="*/ 832928 h 2709652"/>
                <a:gd name="connsiteX9" fmla="*/ 2511698 w 5672652"/>
                <a:gd name="connsiteY9" fmla="*/ 791985 h 2709652"/>
                <a:gd name="connsiteX10" fmla="*/ 2875059 w 5672652"/>
                <a:gd name="connsiteY10" fmla="*/ 783465 h 2709652"/>
                <a:gd name="connsiteX11" fmla="*/ 2962074 w 5672652"/>
                <a:gd name="connsiteY11" fmla="*/ 1283304 h 2709652"/>
                <a:gd name="connsiteX12" fmla="*/ 3119892 w 5672652"/>
                <a:gd name="connsiteY12" fmla="*/ 1749478 h 2709652"/>
                <a:gd name="connsiteX13" fmla="*/ 3440159 w 5672652"/>
                <a:gd name="connsiteY13" fmla="*/ 2151219 h 2709652"/>
                <a:gd name="connsiteX14" fmla="*/ 4012952 w 5672652"/>
                <a:gd name="connsiteY14" fmla="*/ 2375125 h 2709652"/>
                <a:gd name="connsiteX15" fmla="*/ 4763579 w 5672652"/>
                <a:gd name="connsiteY15" fmla="*/ 2306886 h 2709652"/>
                <a:gd name="connsiteX16" fmla="*/ 5282194 w 5672652"/>
                <a:gd name="connsiteY16" fmla="*/ 2197704 h 2709652"/>
                <a:gd name="connsiteX17" fmla="*/ 5661001 w 5672652"/>
                <a:gd name="connsiteY17" fmla="*/ 2127855 h 2709652"/>
                <a:gd name="connsiteX18" fmla="*/ 5668049 w 5672652"/>
                <a:gd name="connsiteY18" fmla="*/ 2687026 h 2709652"/>
                <a:gd name="connsiteX0" fmla="*/ 8080 w 5672652"/>
                <a:gd name="connsiteY0" fmla="*/ 2695508 h 2709652"/>
                <a:gd name="connsiteX1" fmla="*/ 10105 w 5672652"/>
                <a:gd name="connsiteY1" fmla="*/ 0 h 2709652"/>
                <a:gd name="connsiteX2" fmla="*/ 205227 w 5672652"/>
                <a:gd name="connsiteY2" fmla="*/ 327961 h 2709652"/>
                <a:gd name="connsiteX3" fmla="*/ 481573 w 5672652"/>
                <a:gd name="connsiteY3" fmla="*/ 437556 h 2709652"/>
                <a:gd name="connsiteX4" fmla="*/ 778433 w 5672652"/>
                <a:gd name="connsiteY4" fmla="*/ 423495 h 2709652"/>
                <a:gd name="connsiteX5" fmla="*/ 1107219 w 5672652"/>
                <a:gd name="connsiteY5" fmla="*/ 574035 h 2709652"/>
                <a:gd name="connsiteX6" fmla="*/ 1387454 w 5672652"/>
                <a:gd name="connsiteY6" fmla="*/ 704970 h 2709652"/>
                <a:gd name="connsiteX7" fmla="*/ 1692833 w 5672652"/>
                <a:gd name="connsiteY7" fmla="*/ 805632 h 2709652"/>
                <a:gd name="connsiteX8" fmla="*/ 2129561 w 5672652"/>
                <a:gd name="connsiteY8" fmla="*/ 832928 h 2709652"/>
                <a:gd name="connsiteX9" fmla="*/ 2511698 w 5672652"/>
                <a:gd name="connsiteY9" fmla="*/ 791985 h 2709652"/>
                <a:gd name="connsiteX10" fmla="*/ 2875059 w 5672652"/>
                <a:gd name="connsiteY10" fmla="*/ 783465 h 2709652"/>
                <a:gd name="connsiteX11" fmla="*/ 2962074 w 5672652"/>
                <a:gd name="connsiteY11" fmla="*/ 1283304 h 2709652"/>
                <a:gd name="connsiteX12" fmla="*/ 3119892 w 5672652"/>
                <a:gd name="connsiteY12" fmla="*/ 1749478 h 2709652"/>
                <a:gd name="connsiteX13" fmla="*/ 3440159 w 5672652"/>
                <a:gd name="connsiteY13" fmla="*/ 2151219 h 2709652"/>
                <a:gd name="connsiteX14" fmla="*/ 4012952 w 5672652"/>
                <a:gd name="connsiteY14" fmla="*/ 2375125 h 2709652"/>
                <a:gd name="connsiteX15" fmla="*/ 4763579 w 5672652"/>
                <a:gd name="connsiteY15" fmla="*/ 2306886 h 2709652"/>
                <a:gd name="connsiteX16" fmla="*/ 5282194 w 5672652"/>
                <a:gd name="connsiteY16" fmla="*/ 2197704 h 2709652"/>
                <a:gd name="connsiteX17" fmla="*/ 5661001 w 5672652"/>
                <a:gd name="connsiteY17" fmla="*/ 2142723 h 2709652"/>
                <a:gd name="connsiteX18" fmla="*/ 5668049 w 5672652"/>
                <a:gd name="connsiteY18" fmla="*/ 2687026 h 2709652"/>
                <a:gd name="connsiteX0" fmla="*/ 8080 w 5672652"/>
                <a:gd name="connsiteY0" fmla="*/ 2695508 h 2709652"/>
                <a:gd name="connsiteX1" fmla="*/ 10105 w 5672652"/>
                <a:gd name="connsiteY1" fmla="*/ 0 h 2709652"/>
                <a:gd name="connsiteX2" fmla="*/ 205227 w 5672652"/>
                <a:gd name="connsiteY2" fmla="*/ 327961 h 2709652"/>
                <a:gd name="connsiteX3" fmla="*/ 481573 w 5672652"/>
                <a:gd name="connsiteY3" fmla="*/ 437556 h 2709652"/>
                <a:gd name="connsiteX4" fmla="*/ 778433 w 5672652"/>
                <a:gd name="connsiteY4" fmla="*/ 423495 h 2709652"/>
                <a:gd name="connsiteX5" fmla="*/ 1107219 w 5672652"/>
                <a:gd name="connsiteY5" fmla="*/ 574035 h 2709652"/>
                <a:gd name="connsiteX6" fmla="*/ 1387454 w 5672652"/>
                <a:gd name="connsiteY6" fmla="*/ 704970 h 2709652"/>
                <a:gd name="connsiteX7" fmla="*/ 1692833 w 5672652"/>
                <a:gd name="connsiteY7" fmla="*/ 805632 h 2709652"/>
                <a:gd name="connsiteX8" fmla="*/ 2129561 w 5672652"/>
                <a:gd name="connsiteY8" fmla="*/ 832928 h 2709652"/>
                <a:gd name="connsiteX9" fmla="*/ 2511698 w 5672652"/>
                <a:gd name="connsiteY9" fmla="*/ 791985 h 2709652"/>
                <a:gd name="connsiteX10" fmla="*/ 2875059 w 5672652"/>
                <a:gd name="connsiteY10" fmla="*/ 783465 h 2709652"/>
                <a:gd name="connsiteX11" fmla="*/ 2962074 w 5672652"/>
                <a:gd name="connsiteY11" fmla="*/ 1283304 h 2709652"/>
                <a:gd name="connsiteX12" fmla="*/ 3119892 w 5672652"/>
                <a:gd name="connsiteY12" fmla="*/ 1749478 h 2709652"/>
                <a:gd name="connsiteX13" fmla="*/ 3440159 w 5672652"/>
                <a:gd name="connsiteY13" fmla="*/ 2151219 h 2709652"/>
                <a:gd name="connsiteX14" fmla="*/ 4012952 w 5672652"/>
                <a:gd name="connsiteY14" fmla="*/ 2375125 h 2709652"/>
                <a:gd name="connsiteX15" fmla="*/ 4763579 w 5672652"/>
                <a:gd name="connsiteY15" fmla="*/ 2306886 h 2709652"/>
                <a:gd name="connsiteX16" fmla="*/ 5263608 w 5672652"/>
                <a:gd name="connsiteY16" fmla="*/ 2205138 h 2709652"/>
                <a:gd name="connsiteX17" fmla="*/ 5661001 w 5672652"/>
                <a:gd name="connsiteY17" fmla="*/ 2142723 h 2709652"/>
                <a:gd name="connsiteX18" fmla="*/ 5668049 w 5672652"/>
                <a:gd name="connsiteY18" fmla="*/ 2687026 h 2709652"/>
                <a:gd name="connsiteX0" fmla="*/ 8080 w 5672652"/>
                <a:gd name="connsiteY0" fmla="*/ 2695508 h 2709652"/>
                <a:gd name="connsiteX1" fmla="*/ 10105 w 5672652"/>
                <a:gd name="connsiteY1" fmla="*/ 0 h 2709652"/>
                <a:gd name="connsiteX2" fmla="*/ 205227 w 5672652"/>
                <a:gd name="connsiteY2" fmla="*/ 327961 h 2709652"/>
                <a:gd name="connsiteX3" fmla="*/ 481573 w 5672652"/>
                <a:gd name="connsiteY3" fmla="*/ 437556 h 2709652"/>
                <a:gd name="connsiteX4" fmla="*/ 778433 w 5672652"/>
                <a:gd name="connsiteY4" fmla="*/ 423495 h 2709652"/>
                <a:gd name="connsiteX5" fmla="*/ 1107219 w 5672652"/>
                <a:gd name="connsiteY5" fmla="*/ 574035 h 2709652"/>
                <a:gd name="connsiteX6" fmla="*/ 1387454 w 5672652"/>
                <a:gd name="connsiteY6" fmla="*/ 704970 h 2709652"/>
                <a:gd name="connsiteX7" fmla="*/ 1692833 w 5672652"/>
                <a:gd name="connsiteY7" fmla="*/ 805632 h 2709652"/>
                <a:gd name="connsiteX8" fmla="*/ 2129561 w 5672652"/>
                <a:gd name="connsiteY8" fmla="*/ 832928 h 2709652"/>
                <a:gd name="connsiteX9" fmla="*/ 2511698 w 5672652"/>
                <a:gd name="connsiteY9" fmla="*/ 791985 h 2709652"/>
                <a:gd name="connsiteX10" fmla="*/ 2875059 w 5672652"/>
                <a:gd name="connsiteY10" fmla="*/ 783465 h 2709652"/>
                <a:gd name="connsiteX11" fmla="*/ 2962074 w 5672652"/>
                <a:gd name="connsiteY11" fmla="*/ 1283304 h 2709652"/>
                <a:gd name="connsiteX12" fmla="*/ 3119892 w 5672652"/>
                <a:gd name="connsiteY12" fmla="*/ 1749478 h 2709652"/>
                <a:gd name="connsiteX13" fmla="*/ 3440159 w 5672652"/>
                <a:gd name="connsiteY13" fmla="*/ 2151219 h 2709652"/>
                <a:gd name="connsiteX14" fmla="*/ 4012952 w 5672652"/>
                <a:gd name="connsiteY14" fmla="*/ 2375125 h 2709652"/>
                <a:gd name="connsiteX15" fmla="*/ 4763579 w 5672652"/>
                <a:gd name="connsiteY15" fmla="*/ 2306886 h 2709652"/>
                <a:gd name="connsiteX16" fmla="*/ 5263608 w 5672652"/>
                <a:gd name="connsiteY16" fmla="*/ 2205138 h 2709652"/>
                <a:gd name="connsiteX17" fmla="*/ 5661001 w 5672652"/>
                <a:gd name="connsiteY17" fmla="*/ 2142723 h 2709652"/>
                <a:gd name="connsiteX18" fmla="*/ 5668049 w 5672652"/>
                <a:gd name="connsiteY18" fmla="*/ 2687026 h 2709652"/>
                <a:gd name="connsiteX19" fmla="*/ 8080 w 5672652"/>
                <a:gd name="connsiteY19" fmla="*/ 2695508 h 2709652"/>
                <a:gd name="connsiteX0" fmla="*/ 8080 w 5680086"/>
                <a:gd name="connsiteY0" fmla="*/ 2695508 h 2709652"/>
                <a:gd name="connsiteX1" fmla="*/ 10105 w 5680086"/>
                <a:gd name="connsiteY1" fmla="*/ 0 h 2709652"/>
                <a:gd name="connsiteX2" fmla="*/ 205227 w 5680086"/>
                <a:gd name="connsiteY2" fmla="*/ 327961 h 2709652"/>
                <a:gd name="connsiteX3" fmla="*/ 481573 w 5680086"/>
                <a:gd name="connsiteY3" fmla="*/ 437556 h 2709652"/>
                <a:gd name="connsiteX4" fmla="*/ 778433 w 5680086"/>
                <a:gd name="connsiteY4" fmla="*/ 423495 h 2709652"/>
                <a:gd name="connsiteX5" fmla="*/ 1107219 w 5680086"/>
                <a:gd name="connsiteY5" fmla="*/ 574035 h 2709652"/>
                <a:gd name="connsiteX6" fmla="*/ 1387454 w 5680086"/>
                <a:gd name="connsiteY6" fmla="*/ 704970 h 2709652"/>
                <a:gd name="connsiteX7" fmla="*/ 1692833 w 5680086"/>
                <a:gd name="connsiteY7" fmla="*/ 805632 h 2709652"/>
                <a:gd name="connsiteX8" fmla="*/ 2129561 w 5680086"/>
                <a:gd name="connsiteY8" fmla="*/ 832928 h 2709652"/>
                <a:gd name="connsiteX9" fmla="*/ 2511698 w 5680086"/>
                <a:gd name="connsiteY9" fmla="*/ 791985 h 2709652"/>
                <a:gd name="connsiteX10" fmla="*/ 2875059 w 5680086"/>
                <a:gd name="connsiteY10" fmla="*/ 783465 h 2709652"/>
                <a:gd name="connsiteX11" fmla="*/ 2962074 w 5680086"/>
                <a:gd name="connsiteY11" fmla="*/ 1283304 h 2709652"/>
                <a:gd name="connsiteX12" fmla="*/ 3119892 w 5680086"/>
                <a:gd name="connsiteY12" fmla="*/ 1749478 h 2709652"/>
                <a:gd name="connsiteX13" fmla="*/ 3440159 w 5680086"/>
                <a:gd name="connsiteY13" fmla="*/ 2151219 h 2709652"/>
                <a:gd name="connsiteX14" fmla="*/ 4012952 w 5680086"/>
                <a:gd name="connsiteY14" fmla="*/ 2375125 h 2709652"/>
                <a:gd name="connsiteX15" fmla="*/ 4763579 w 5680086"/>
                <a:gd name="connsiteY15" fmla="*/ 2306886 h 2709652"/>
                <a:gd name="connsiteX16" fmla="*/ 5263608 w 5680086"/>
                <a:gd name="connsiteY16" fmla="*/ 2205138 h 2709652"/>
                <a:gd name="connsiteX17" fmla="*/ 5668435 w 5680086"/>
                <a:gd name="connsiteY17" fmla="*/ 2135289 h 2709652"/>
                <a:gd name="connsiteX18" fmla="*/ 5668049 w 5680086"/>
                <a:gd name="connsiteY18" fmla="*/ 2687026 h 2709652"/>
                <a:gd name="connsiteX19" fmla="*/ 8080 w 5680086"/>
                <a:gd name="connsiteY19" fmla="*/ 2695508 h 2709652"/>
                <a:gd name="connsiteX0" fmla="*/ 8080 w 5668934"/>
                <a:gd name="connsiteY0" fmla="*/ 2695508 h 2709652"/>
                <a:gd name="connsiteX1" fmla="*/ 10105 w 5668934"/>
                <a:gd name="connsiteY1" fmla="*/ 0 h 2709652"/>
                <a:gd name="connsiteX2" fmla="*/ 205227 w 5668934"/>
                <a:gd name="connsiteY2" fmla="*/ 327961 h 2709652"/>
                <a:gd name="connsiteX3" fmla="*/ 481573 w 5668934"/>
                <a:gd name="connsiteY3" fmla="*/ 437556 h 2709652"/>
                <a:gd name="connsiteX4" fmla="*/ 778433 w 5668934"/>
                <a:gd name="connsiteY4" fmla="*/ 423495 h 2709652"/>
                <a:gd name="connsiteX5" fmla="*/ 1107219 w 5668934"/>
                <a:gd name="connsiteY5" fmla="*/ 574035 h 2709652"/>
                <a:gd name="connsiteX6" fmla="*/ 1387454 w 5668934"/>
                <a:gd name="connsiteY6" fmla="*/ 704970 h 2709652"/>
                <a:gd name="connsiteX7" fmla="*/ 1692833 w 5668934"/>
                <a:gd name="connsiteY7" fmla="*/ 805632 h 2709652"/>
                <a:gd name="connsiteX8" fmla="*/ 2129561 w 5668934"/>
                <a:gd name="connsiteY8" fmla="*/ 832928 h 2709652"/>
                <a:gd name="connsiteX9" fmla="*/ 2511698 w 5668934"/>
                <a:gd name="connsiteY9" fmla="*/ 791985 h 2709652"/>
                <a:gd name="connsiteX10" fmla="*/ 2875059 w 5668934"/>
                <a:gd name="connsiteY10" fmla="*/ 783465 h 2709652"/>
                <a:gd name="connsiteX11" fmla="*/ 2962074 w 5668934"/>
                <a:gd name="connsiteY11" fmla="*/ 1283304 h 2709652"/>
                <a:gd name="connsiteX12" fmla="*/ 3119892 w 5668934"/>
                <a:gd name="connsiteY12" fmla="*/ 1749478 h 2709652"/>
                <a:gd name="connsiteX13" fmla="*/ 3440159 w 5668934"/>
                <a:gd name="connsiteY13" fmla="*/ 2151219 h 2709652"/>
                <a:gd name="connsiteX14" fmla="*/ 4012952 w 5668934"/>
                <a:gd name="connsiteY14" fmla="*/ 2375125 h 2709652"/>
                <a:gd name="connsiteX15" fmla="*/ 4763579 w 5668934"/>
                <a:gd name="connsiteY15" fmla="*/ 2306886 h 2709652"/>
                <a:gd name="connsiteX16" fmla="*/ 5263608 w 5668934"/>
                <a:gd name="connsiteY16" fmla="*/ 2205138 h 2709652"/>
                <a:gd name="connsiteX17" fmla="*/ 5668435 w 5668934"/>
                <a:gd name="connsiteY17" fmla="*/ 2135289 h 2709652"/>
                <a:gd name="connsiteX18" fmla="*/ 5668049 w 5668934"/>
                <a:gd name="connsiteY18" fmla="*/ 2687026 h 2709652"/>
                <a:gd name="connsiteX19" fmla="*/ 8080 w 5668934"/>
                <a:gd name="connsiteY19" fmla="*/ 2695508 h 2709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668934" h="2709652">
                  <a:moveTo>
                    <a:pt x="8080" y="2695508"/>
                  </a:moveTo>
                  <a:cubicBezTo>
                    <a:pt x="15221" y="2709652"/>
                    <a:pt x="0" y="2696563"/>
                    <a:pt x="10105" y="0"/>
                  </a:cubicBezTo>
                  <a:cubicBezTo>
                    <a:pt x="47919" y="68804"/>
                    <a:pt x="126649" y="255035"/>
                    <a:pt x="205227" y="327961"/>
                  </a:cubicBezTo>
                  <a:cubicBezTo>
                    <a:pt x="283805" y="400887"/>
                    <a:pt x="386039" y="421634"/>
                    <a:pt x="481573" y="437556"/>
                  </a:cubicBezTo>
                  <a:cubicBezTo>
                    <a:pt x="577107" y="453478"/>
                    <a:pt x="674159" y="400748"/>
                    <a:pt x="778433" y="423495"/>
                  </a:cubicBezTo>
                  <a:cubicBezTo>
                    <a:pt x="882707" y="446242"/>
                    <a:pt x="1005716" y="527123"/>
                    <a:pt x="1107219" y="574035"/>
                  </a:cubicBezTo>
                  <a:cubicBezTo>
                    <a:pt x="1208722" y="620947"/>
                    <a:pt x="1289852" y="666371"/>
                    <a:pt x="1387454" y="704970"/>
                  </a:cubicBezTo>
                  <a:cubicBezTo>
                    <a:pt x="1485056" y="743569"/>
                    <a:pt x="1569149" y="784306"/>
                    <a:pt x="1692833" y="805632"/>
                  </a:cubicBezTo>
                  <a:cubicBezTo>
                    <a:pt x="1816517" y="826958"/>
                    <a:pt x="1993084" y="835202"/>
                    <a:pt x="2129561" y="832928"/>
                  </a:cubicBezTo>
                  <a:cubicBezTo>
                    <a:pt x="2266038" y="830654"/>
                    <a:pt x="2511698" y="791985"/>
                    <a:pt x="2511698" y="791985"/>
                  </a:cubicBezTo>
                  <a:cubicBezTo>
                    <a:pt x="2641352" y="780612"/>
                    <a:pt x="2755661" y="773621"/>
                    <a:pt x="2875059" y="783465"/>
                  </a:cubicBezTo>
                  <a:cubicBezTo>
                    <a:pt x="2900245" y="893062"/>
                    <a:pt x="2921269" y="1122302"/>
                    <a:pt x="2962074" y="1283304"/>
                  </a:cubicBezTo>
                  <a:cubicBezTo>
                    <a:pt x="3002879" y="1444306"/>
                    <a:pt x="3040211" y="1604826"/>
                    <a:pt x="3119892" y="1749478"/>
                  </a:cubicBezTo>
                  <a:cubicBezTo>
                    <a:pt x="3199573" y="1894130"/>
                    <a:pt x="3291316" y="2046945"/>
                    <a:pt x="3440159" y="2151219"/>
                  </a:cubicBezTo>
                  <a:cubicBezTo>
                    <a:pt x="3589002" y="2255493"/>
                    <a:pt x="3792382" y="2349181"/>
                    <a:pt x="4012952" y="2375125"/>
                  </a:cubicBezTo>
                  <a:cubicBezTo>
                    <a:pt x="4233522" y="2401069"/>
                    <a:pt x="4555136" y="2335217"/>
                    <a:pt x="4763579" y="2306886"/>
                  </a:cubicBezTo>
                  <a:cubicBezTo>
                    <a:pt x="4972022" y="2278555"/>
                    <a:pt x="5112799" y="2233737"/>
                    <a:pt x="5263608" y="2205138"/>
                  </a:cubicBezTo>
                  <a:cubicBezTo>
                    <a:pt x="5414417" y="2176539"/>
                    <a:pt x="5542166" y="2158572"/>
                    <a:pt x="5668435" y="2135289"/>
                  </a:cubicBezTo>
                  <a:cubicBezTo>
                    <a:pt x="5668934" y="2351277"/>
                    <a:pt x="5660060" y="2689236"/>
                    <a:pt x="5668049" y="2687026"/>
                  </a:cubicBezTo>
                  <a:lnTo>
                    <a:pt x="8080" y="2695508"/>
                  </a:lnTo>
                  <a:close/>
                </a:path>
              </a:pathLst>
            </a:custGeom>
            <a:solidFill>
              <a:srgbClr val="FFFF00">
                <a:alpha val="47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8" name="Neutrion Floor line"/>
            <p:cNvSpPr/>
            <p:nvPr/>
          </p:nvSpPr>
          <p:spPr>
            <a:xfrm>
              <a:off x="1935858" y="3049035"/>
              <a:ext cx="5663821" cy="2441598"/>
            </a:xfrm>
            <a:custGeom>
              <a:avLst/>
              <a:gdLst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770496 w 5663821"/>
                <a:gd name="connsiteY9" fmla="*/ 805218 h 2440675"/>
                <a:gd name="connsiteX10" fmla="*/ 2906973 w 5663821"/>
                <a:gd name="connsiteY10" fmla="*/ 805218 h 2440675"/>
                <a:gd name="connsiteX11" fmla="*/ 2961564 w 5663821"/>
                <a:gd name="connsiteY11" fmla="*/ 1323833 h 2440675"/>
                <a:gd name="connsiteX12" fmla="*/ 3152633 w 5663821"/>
                <a:gd name="connsiteY12" fmla="*/ 1828800 h 2440675"/>
                <a:gd name="connsiteX13" fmla="*/ 3411940 w 5663821"/>
                <a:gd name="connsiteY13" fmla="*/ 2197290 h 2440675"/>
                <a:gd name="connsiteX14" fmla="*/ 4012442 w 5663821"/>
                <a:gd name="connsiteY14" fmla="*/ 2415654 h 2440675"/>
                <a:gd name="connsiteX15" fmla="*/ 4763069 w 5663821"/>
                <a:gd name="connsiteY15" fmla="*/ 2347415 h 2440675"/>
                <a:gd name="connsiteX16" fmla="*/ 5281684 w 5663821"/>
                <a:gd name="connsiteY16" fmla="*/ 2238233 h 2440675"/>
                <a:gd name="connsiteX17" fmla="*/ 5663821 w 5663821"/>
                <a:gd name="connsiteY17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906973 w 5663821"/>
                <a:gd name="connsiteY9" fmla="*/ 805218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906973 w 5663821"/>
                <a:gd name="connsiteY9" fmla="*/ 805218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852382 w 5663821"/>
                <a:gd name="connsiteY9" fmla="*/ 846161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852382 w 5663821"/>
                <a:gd name="connsiteY9" fmla="*/ 846161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852382 w 5663821"/>
                <a:gd name="connsiteY9" fmla="*/ 846161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874549 w 5663821"/>
                <a:gd name="connsiteY9" fmla="*/ 823994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874549 w 5663821"/>
                <a:gd name="connsiteY9" fmla="*/ 823994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36728 w 5663821"/>
                <a:gd name="connsiteY2" fmla="*/ 450376 h 2441598"/>
                <a:gd name="connsiteX3" fmla="*/ 777923 w 5663821"/>
                <a:gd name="connsiteY3" fmla="*/ 464024 h 2441598"/>
                <a:gd name="connsiteX4" fmla="*/ 1023582 w 5663821"/>
                <a:gd name="connsiteY4" fmla="*/ 586854 h 2441598"/>
                <a:gd name="connsiteX5" fmla="*/ 1364776 w 5663821"/>
                <a:gd name="connsiteY5" fmla="*/ 723332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52633 w 5663821"/>
                <a:gd name="connsiteY11" fmla="*/ 1828800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36728 w 5663821"/>
                <a:gd name="connsiteY2" fmla="*/ 450376 h 2441598"/>
                <a:gd name="connsiteX3" fmla="*/ 777923 w 5663821"/>
                <a:gd name="connsiteY3" fmla="*/ 464024 h 2441598"/>
                <a:gd name="connsiteX4" fmla="*/ 1023582 w 5663821"/>
                <a:gd name="connsiteY4" fmla="*/ 586854 h 2441598"/>
                <a:gd name="connsiteX5" fmla="*/ 1364776 w 5663821"/>
                <a:gd name="connsiteY5" fmla="*/ 723332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19382 w 5663821"/>
                <a:gd name="connsiteY11" fmla="*/ 1790007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36728 w 5663821"/>
                <a:gd name="connsiteY2" fmla="*/ 450376 h 2441598"/>
                <a:gd name="connsiteX3" fmla="*/ 777923 w 5663821"/>
                <a:gd name="connsiteY3" fmla="*/ 464024 h 2441598"/>
                <a:gd name="connsiteX4" fmla="*/ 1079000 w 5663821"/>
                <a:gd name="connsiteY4" fmla="*/ 609022 h 2441598"/>
                <a:gd name="connsiteX5" fmla="*/ 1364776 w 5663821"/>
                <a:gd name="connsiteY5" fmla="*/ 723332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19382 w 5663821"/>
                <a:gd name="connsiteY11" fmla="*/ 1790007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81063 w 5663821"/>
                <a:gd name="connsiteY2" fmla="*/ 478085 h 2441598"/>
                <a:gd name="connsiteX3" fmla="*/ 777923 w 5663821"/>
                <a:gd name="connsiteY3" fmla="*/ 464024 h 2441598"/>
                <a:gd name="connsiteX4" fmla="*/ 1079000 w 5663821"/>
                <a:gd name="connsiteY4" fmla="*/ 609022 h 2441598"/>
                <a:gd name="connsiteX5" fmla="*/ 1364776 w 5663821"/>
                <a:gd name="connsiteY5" fmla="*/ 723332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19382 w 5663821"/>
                <a:gd name="connsiteY11" fmla="*/ 1790007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81063 w 5663821"/>
                <a:gd name="connsiteY2" fmla="*/ 478085 h 2441598"/>
                <a:gd name="connsiteX3" fmla="*/ 777923 w 5663821"/>
                <a:gd name="connsiteY3" fmla="*/ 464024 h 2441598"/>
                <a:gd name="connsiteX4" fmla="*/ 1106709 w 5663821"/>
                <a:gd name="connsiteY4" fmla="*/ 614564 h 2441598"/>
                <a:gd name="connsiteX5" fmla="*/ 1364776 w 5663821"/>
                <a:gd name="connsiteY5" fmla="*/ 723332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19382 w 5663821"/>
                <a:gd name="connsiteY11" fmla="*/ 1790007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81063 w 5663821"/>
                <a:gd name="connsiteY2" fmla="*/ 478085 h 2441598"/>
                <a:gd name="connsiteX3" fmla="*/ 777923 w 5663821"/>
                <a:gd name="connsiteY3" fmla="*/ 464024 h 2441598"/>
                <a:gd name="connsiteX4" fmla="*/ 1106709 w 5663821"/>
                <a:gd name="connsiteY4" fmla="*/ 614564 h 2441598"/>
                <a:gd name="connsiteX5" fmla="*/ 1386944 w 5663821"/>
                <a:gd name="connsiteY5" fmla="*/ 745499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19382 w 5663821"/>
                <a:gd name="connsiteY11" fmla="*/ 1790007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663821" h="2441598">
                  <a:moveTo>
                    <a:pt x="0" y="0"/>
                  </a:moveTo>
                  <a:cubicBezTo>
                    <a:pt x="65964" y="146713"/>
                    <a:pt x="124540" y="288809"/>
                    <a:pt x="204717" y="368490"/>
                  </a:cubicBezTo>
                  <a:cubicBezTo>
                    <a:pt x="284894" y="448171"/>
                    <a:pt x="385529" y="462163"/>
                    <a:pt x="481063" y="478085"/>
                  </a:cubicBezTo>
                  <a:cubicBezTo>
                    <a:pt x="576597" y="494007"/>
                    <a:pt x="673649" y="441277"/>
                    <a:pt x="777923" y="464024"/>
                  </a:cubicBezTo>
                  <a:cubicBezTo>
                    <a:pt x="882197" y="486771"/>
                    <a:pt x="1005206" y="567652"/>
                    <a:pt x="1106709" y="614564"/>
                  </a:cubicBezTo>
                  <a:cubicBezTo>
                    <a:pt x="1208212" y="661476"/>
                    <a:pt x="1289342" y="706900"/>
                    <a:pt x="1386944" y="745499"/>
                  </a:cubicBezTo>
                  <a:cubicBezTo>
                    <a:pt x="1484546" y="784098"/>
                    <a:pt x="1568639" y="824835"/>
                    <a:pt x="1692323" y="846161"/>
                  </a:cubicBezTo>
                  <a:cubicBezTo>
                    <a:pt x="1816007" y="867487"/>
                    <a:pt x="1992574" y="875731"/>
                    <a:pt x="2129051" y="873457"/>
                  </a:cubicBezTo>
                  <a:cubicBezTo>
                    <a:pt x="2265528" y="871183"/>
                    <a:pt x="2511188" y="832514"/>
                    <a:pt x="2511188" y="832514"/>
                  </a:cubicBezTo>
                  <a:cubicBezTo>
                    <a:pt x="2640842" y="821141"/>
                    <a:pt x="2755151" y="814150"/>
                    <a:pt x="2874549" y="823994"/>
                  </a:cubicBezTo>
                  <a:cubicBezTo>
                    <a:pt x="2899735" y="933591"/>
                    <a:pt x="2920759" y="1162831"/>
                    <a:pt x="2961564" y="1323833"/>
                  </a:cubicBezTo>
                  <a:cubicBezTo>
                    <a:pt x="3002369" y="1484835"/>
                    <a:pt x="3039701" y="1645355"/>
                    <a:pt x="3119382" y="1790007"/>
                  </a:cubicBezTo>
                  <a:cubicBezTo>
                    <a:pt x="3199063" y="1934659"/>
                    <a:pt x="3290806" y="2087474"/>
                    <a:pt x="3439649" y="2191748"/>
                  </a:cubicBezTo>
                  <a:cubicBezTo>
                    <a:pt x="3588492" y="2296022"/>
                    <a:pt x="3791872" y="2389710"/>
                    <a:pt x="4012442" y="2415654"/>
                  </a:cubicBezTo>
                  <a:cubicBezTo>
                    <a:pt x="4233012" y="2441598"/>
                    <a:pt x="4551529" y="2376985"/>
                    <a:pt x="4763069" y="2347415"/>
                  </a:cubicBezTo>
                  <a:cubicBezTo>
                    <a:pt x="4974609" y="2317845"/>
                    <a:pt x="5131559" y="2267803"/>
                    <a:pt x="5281684" y="2238233"/>
                  </a:cubicBezTo>
                  <a:cubicBezTo>
                    <a:pt x="5431809" y="2208663"/>
                    <a:pt x="5547815" y="2189328"/>
                    <a:pt x="5663821" y="2169994"/>
                  </a:cubicBezTo>
                </a:path>
              </a:pathLst>
            </a:custGeom>
            <a:ln w="38100">
              <a:solidFill>
                <a:srgbClr val="FFC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9" name="Si HV"/>
            <p:cNvSpPr/>
            <p:nvPr/>
          </p:nvSpPr>
          <p:spPr>
            <a:xfrm>
              <a:off x="2501427" y="1686391"/>
              <a:ext cx="2054690" cy="1296970"/>
            </a:xfrm>
            <a:custGeom>
              <a:avLst/>
              <a:gdLst>
                <a:gd name="connsiteX0" fmla="*/ 0 w 3486150"/>
                <a:gd name="connsiteY0" fmla="*/ 0 h 852487"/>
                <a:gd name="connsiteX1" fmla="*/ 133350 w 3486150"/>
                <a:gd name="connsiteY1" fmla="*/ 361950 h 852487"/>
                <a:gd name="connsiteX2" fmla="*/ 400050 w 3486150"/>
                <a:gd name="connsiteY2" fmla="*/ 714375 h 852487"/>
                <a:gd name="connsiteX3" fmla="*/ 762000 w 3486150"/>
                <a:gd name="connsiteY3" fmla="*/ 828675 h 852487"/>
                <a:gd name="connsiteX4" fmla="*/ 1123950 w 3486150"/>
                <a:gd name="connsiteY4" fmla="*/ 838200 h 852487"/>
                <a:gd name="connsiteX5" fmla="*/ 1647825 w 3486150"/>
                <a:gd name="connsiteY5" fmla="*/ 742950 h 852487"/>
                <a:gd name="connsiteX6" fmla="*/ 2247900 w 3486150"/>
                <a:gd name="connsiteY6" fmla="*/ 619125 h 852487"/>
                <a:gd name="connsiteX7" fmla="*/ 3486150 w 3486150"/>
                <a:gd name="connsiteY7" fmla="*/ 409575 h 852487"/>
                <a:gd name="connsiteX0" fmla="*/ 0 w 3486150"/>
                <a:gd name="connsiteY0" fmla="*/ 0 h 860794"/>
                <a:gd name="connsiteX1" fmla="*/ 133350 w 3486150"/>
                <a:gd name="connsiteY1" fmla="*/ 361950 h 860794"/>
                <a:gd name="connsiteX2" fmla="*/ 400050 w 3486150"/>
                <a:gd name="connsiteY2" fmla="*/ 714375 h 860794"/>
                <a:gd name="connsiteX3" fmla="*/ 742229 w 3486150"/>
                <a:gd name="connsiteY3" fmla="*/ 850917 h 860794"/>
                <a:gd name="connsiteX4" fmla="*/ 1123950 w 3486150"/>
                <a:gd name="connsiteY4" fmla="*/ 838200 h 860794"/>
                <a:gd name="connsiteX5" fmla="*/ 1647825 w 3486150"/>
                <a:gd name="connsiteY5" fmla="*/ 742950 h 860794"/>
                <a:gd name="connsiteX6" fmla="*/ 2247900 w 3486150"/>
                <a:gd name="connsiteY6" fmla="*/ 619125 h 860794"/>
                <a:gd name="connsiteX7" fmla="*/ 3486150 w 3486150"/>
                <a:gd name="connsiteY7" fmla="*/ 409575 h 860794"/>
                <a:gd name="connsiteX0" fmla="*/ 0 w 3486150"/>
                <a:gd name="connsiteY0" fmla="*/ 0 h 860794"/>
                <a:gd name="connsiteX1" fmla="*/ 130879 w 3486150"/>
                <a:gd name="connsiteY1" fmla="*/ 418791 h 860794"/>
                <a:gd name="connsiteX2" fmla="*/ 400050 w 3486150"/>
                <a:gd name="connsiteY2" fmla="*/ 714375 h 860794"/>
                <a:gd name="connsiteX3" fmla="*/ 742229 w 3486150"/>
                <a:gd name="connsiteY3" fmla="*/ 850917 h 860794"/>
                <a:gd name="connsiteX4" fmla="*/ 1123950 w 3486150"/>
                <a:gd name="connsiteY4" fmla="*/ 838200 h 860794"/>
                <a:gd name="connsiteX5" fmla="*/ 1647825 w 3486150"/>
                <a:gd name="connsiteY5" fmla="*/ 742950 h 860794"/>
                <a:gd name="connsiteX6" fmla="*/ 2247900 w 3486150"/>
                <a:gd name="connsiteY6" fmla="*/ 619125 h 860794"/>
                <a:gd name="connsiteX7" fmla="*/ 3486150 w 3486150"/>
                <a:gd name="connsiteY7" fmla="*/ 409575 h 860794"/>
                <a:gd name="connsiteX0" fmla="*/ 0 w 3493564"/>
                <a:gd name="connsiteY0" fmla="*/ 0 h 850909"/>
                <a:gd name="connsiteX1" fmla="*/ 138293 w 3493564"/>
                <a:gd name="connsiteY1" fmla="*/ 408906 h 850909"/>
                <a:gd name="connsiteX2" fmla="*/ 407464 w 3493564"/>
                <a:gd name="connsiteY2" fmla="*/ 704490 h 850909"/>
                <a:gd name="connsiteX3" fmla="*/ 749643 w 3493564"/>
                <a:gd name="connsiteY3" fmla="*/ 841032 h 850909"/>
                <a:gd name="connsiteX4" fmla="*/ 1131364 w 3493564"/>
                <a:gd name="connsiteY4" fmla="*/ 828315 h 850909"/>
                <a:gd name="connsiteX5" fmla="*/ 1655239 w 3493564"/>
                <a:gd name="connsiteY5" fmla="*/ 733065 h 850909"/>
                <a:gd name="connsiteX6" fmla="*/ 2255314 w 3493564"/>
                <a:gd name="connsiteY6" fmla="*/ 609240 h 850909"/>
                <a:gd name="connsiteX7" fmla="*/ 3493564 w 3493564"/>
                <a:gd name="connsiteY7" fmla="*/ 399690 h 850909"/>
                <a:gd name="connsiteX0" fmla="*/ 0 w 3493564"/>
                <a:gd name="connsiteY0" fmla="*/ 0 h 851092"/>
                <a:gd name="connsiteX1" fmla="*/ 138293 w 3493564"/>
                <a:gd name="connsiteY1" fmla="*/ 408906 h 851092"/>
                <a:gd name="connsiteX2" fmla="*/ 377807 w 3493564"/>
                <a:gd name="connsiteY2" fmla="*/ 702018 h 851092"/>
                <a:gd name="connsiteX3" fmla="*/ 749643 w 3493564"/>
                <a:gd name="connsiteY3" fmla="*/ 841032 h 851092"/>
                <a:gd name="connsiteX4" fmla="*/ 1131364 w 3493564"/>
                <a:gd name="connsiteY4" fmla="*/ 828315 h 851092"/>
                <a:gd name="connsiteX5" fmla="*/ 1655239 w 3493564"/>
                <a:gd name="connsiteY5" fmla="*/ 733065 h 851092"/>
                <a:gd name="connsiteX6" fmla="*/ 2255314 w 3493564"/>
                <a:gd name="connsiteY6" fmla="*/ 609240 h 851092"/>
                <a:gd name="connsiteX7" fmla="*/ 3493564 w 3493564"/>
                <a:gd name="connsiteY7" fmla="*/ 399690 h 851092"/>
                <a:gd name="connsiteX0" fmla="*/ 92259 w 3358141"/>
                <a:gd name="connsiteY0" fmla="*/ 0 h 1177926"/>
                <a:gd name="connsiteX1" fmla="*/ 2870 w 3358141"/>
                <a:gd name="connsiteY1" fmla="*/ 735740 h 1177926"/>
                <a:gd name="connsiteX2" fmla="*/ 242384 w 3358141"/>
                <a:gd name="connsiteY2" fmla="*/ 1028852 h 1177926"/>
                <a:gd name="connsiteX3" fmla="*/ 614220 w 3358141"/>
                <a:gd name="connsiteY3" fmla="*/ 1167866 h 1177926"/>
                <a:gd name="connsiteX4" fmla="*/ 995941 w 3358141"/>
                <a:gd name="connsiteY4" fmla="*/ 1155149 h 1177926"/>
                <a:gd name="connsiteX5" fmla="*/ 1519816 w 3358141"/>
                <a:gd name="connsiteY5" fmla="*/ 1059899 h 1177926"/>
                <a:gd name="connsiteX6" fmla="*/ 2119891 w 3358141"/>
                <a:gd name="connsiteY6" fmla="*/ 936074 h 1177926"/>
                <a:gd name="connsiteX7" fmla="*/ 3358141 w 3358141"/>
                <a:gd name="connsiteY7" fmla="*/ 726524 h 1177926"/>
                <a:gd name="connsiteX0" fmla="*/ 0 w 3265882"/>
                <a:gd name="connsiteY0" fmla="*/ 0 h 1177926"/>
                <a:gd name="connsiteX1" fmla="*/ 119932 w 3265882"/>
                <a:gd name="connsiteY1" fmla="*/ 643933 h 1177926"/>
                <a:gd name="connsiteX2" fmla="*/ 150125 w 3265882"/>
                <a:gd name="connsiteY2" fmla="*/ 1028852 h 1177926"/>
                <a:gd name="connsiteX3" fmla="*/ 521961 w 3265882"/>
                <a:gd name="connsiteY3" fmla="*/ 1167866 h 1177926"/>
                <a:gd name="connsiteX4" fmla="*/ 903682 w 3265882"/>
                <a:gd name="connsiteY4" fmla="*/ 1155149 h 1177926"/>
                <a:gd name="connsiteX5" fmla="*/ 1427557 w 3265882"/>
                <a:gd name="connsiteY5" fmla="*/ 1059899 h 1177926"/>
                <a:gd name="connsiteX6" fmla="*/ 2027632 w 3265882"/>
                <a:gd name="connsiteY6" fmla="*/ 936074 h 1177926"/>
                <a:gd name="connsiteX7" fmla="*/ 3265882 w 3265882"/>
                <a:gd name="connsiteY7" fmla="*/ 726524 h 1177926"/>
                <a:gd name="connsiteX0" fmla="*/ 0 w 3265882"/>
                <a:gd name="connsiteY0" fmla="*/ 0 h 1183094"/>
                <a:gd name="connsiteX1" fmla="*/ 119932 w 3265882"/>
                <a:gd name="connsiteY1" fmla="*/ 643933 h 1183094"/>
                <a:gd name="connsiteX2" fmla="*/ 333740 w 3265882"/>
                <a:gd name="connsiteY2" fmla="*/ 959078 h 1183094"/>
                <a:gd name="connsiteX3" fmla="*/ 521961 w 3265882"/>
                <a:gd name="connsiteY3" fmla="*/ 1167866 h 1183094"/>
                <a:gd name="connsiteX4" fmla="*/ 903682 w 3265882"/>
                <a:gd name="connsiteY4" fmla="*/ 1155149 h 1183094"/>
                <a:gd name="connsiteX5" fmla="*/ 1427557 w 3265882"/>
                <a:gd name="connsiteY5" fmla="*/ 1059899 h 1183094"/>
                <a:gd name="connsiteX6" fmla="*/ 2027632 w 3265882"/>
                <a:gd name="connsiteY6" fmla="*/ 936074 h 1183094"/>
                <a:gd name="connsiteX7" fmla="*/ 3265882 w 3265882"/>
                <a:gd name="connsiteY7" fmla="*/ 726524 h 1183094"/>
                <a:gd name="connsiteX0" fmla="*/ 0 w 3265882"/>
                <a:gd name="connsiteY0" fmla="*/ 0 h 1197359"/>
                <a:gd name="connsiteX1" fmla="*/ 119932 w 3265882"/>
                <a:gd name="connsiteY1" fmla="*/ 643933 h 1197359"/>
                <a:gd name="connsiteX2" fmla="*/ 333740 w 3265882"/>
                <a:gd name="connsiteY2" fmla="*/ 959078 h 1197359"/>
                <a:gd name="connsiteX3" fmla="*/ 521961 w 3265882"/>
                <a:gd name="connsiteY3" fmla="*/ 1167866 h 1197359"/>
                <a:gd name="connsiteX4" fmla="*/ 1197465 w 3265882"/>
                <a:gd name="connsiteY4" fmla="*/ 1184527 h 1197359"/>
                <a:gd name="connsiteX5" fmla="*/ 1427557 w 3265882"/>
                <a:gd name="connsiteY5" fmla="*/ 1059899 h 1197359"/>
                <a:gd name="connsiteX6" fmla="*/ 2027632 w 3265882"/>
                <a:gd name="connsiteY6" fmla="*/ 936074 h 1197359"/>
                <a:gd name="connsiteX7" fmla="*/ 3265882 w 3265882"/>
                <a:gd name="connsiteY7" fmla="*/ 726524 h 1197359"/>
                <a:gd name="connsiteX0" fmla="*/ 0 w 3265882"/>
                <a:gd name="connsiteY0" fmla="*/ 0 h 1188375"/>
                <a:gd name="connsiteX1" fmla="*/ 119932 w 3265882"/>
                <a:gd name="connsiteY1" fmla="*/ 643933 h 1188375"/>
                <a:gd name="connsiteX2" fmla="*/ 333740 w 3265882"/>
                <a:gd name="connsiteY2" fmla="*/ 959078 h 1188375"/>
                <a:gd name="connsiteX3" fmla="*/ 657836 w 3265882"/>
                <a:gd name="connsiteY3" fmla="*/ 1138487 h 1188375"/>
                <a:gd name="connsiteX4" fmla="*/ 1197465 w 3265882"/>
                <a:gd name="connsiteY4" fmla="*/ 1184527 h 1188375"/>
                <a:gd name="connsiteX5" fmla="*/ 1427557 w 3265882"/>
                <a:gd name="connsiteY5" fmla="*/ 1059899 h 1188375"/>
                <a:gd name="connsiteX6" fmla="*/ 2027632 w 3265882"/>
                <a:gd name="connsiteY6" fmla="*/ 936074 h 1188375"/>
                <a:gd name="connsiteX7" fmla="*/ 3265882 w 3265882"/>
                <a:gd name="connsiteY7" fmla="*/ 726524 h 1188375"/>
                <a:gd name="connsiteX0" fmla="*/ 0 w 3265882"/>
                <a:gd name="connsiteY0" fmla="*/ 0 h 1188982"/>
                <a:gd name="connsiteX1" fmla="*/ 119932 w 3265882"/>
                <a:gd name="connsiteY1" fmla="*/ 643933 h 1188982"/>
                <a:gd name="connsiteX2" fmla="*/ 333740 w 3265882"/>
                <a:gd name="connsiteY2" fmla="*/ 959078 h 1188982"/>
                <a:gd name="connsiteX3" fmla="*/ 657836 w 3265882"/>
                <a:gd name="connsiteY3" fmla="*/ 1138487 h 1188982"/>
                <a:gd name="connsiteX4" fmla="*/ 1197465 w 3265882"/>
                <a:gd name="connsiteY4" fmla="*/ 1184527 h 1188982"/>
                <a:gd name="connsiteX5" fmla="*/ 1530381 w 3265882"/>
                <a:gd name="connsiteY5" fmla="*/ 1159050 h 1188982"/>
                <a:gd name="connsiteX6" fmla="*/ 2027632 w 3265882"/>
                <a:gd name="connsiteY6" fmla="*/ 936074 h 1188982"/>
                <a:gd name="connsiteX7" fmla="*/ 3265882 w 3265882"/>
                <a:gd name="connsiteY7" fmla="*/ 726524 h 1188982"/>
                <a:gd name="connsiteX0" fmla="*/ 0 w 2027632"/>
                <a:gd name="connsiteY0" fmla="*/ 0 h 1188982"/>
                <a:gd name="connsiteX1" fmla="*/ 119932 w 2027632"/>
                <a:gd name="connsiteY1" fmla="*/ 643933 h 1188982"/>
                <a:gd name="connsiteX2" fmla="*/ 333740 w 2027632"/>
                <a:gd name="connsiteY2" fmla="*/ 959078 h 1188982"/>
                <a:gd name="connsiteX3" fmla="*/ 657836 w 2027632"/>
                <a:gd name="connsiteY3" fmla="*/ 1138487 h 1188982"/>
                <a:gd name="connsiteX4" fmla="*/ 1197465 w 2027632"/>
                <a:gd name="connsiteY4" fmla="*/ 1184527 h 1188982"/>
                <a:gd name="connsiteX5" fmla="*/ 1530381 w 2027632"/>
                <a:gd name="connsiteY5" fmla="*/ 1159050 h 1188982"/>
                <a:gd name="connsiteX6" fmla="*/ 2027632 w 2027632"/>
                <a:gd name="connsiteY6" fmla="*/ 936074 h 1188982"/>
                <a:gd name="connsiteX0" fmla="*/ 0 w 2112094"/>
                <a:gd name="connsiteY0" fmla="*/ 0 h 1185276"/>
                <a:gd name="connsiteX1" fmla="*/ 119932 w 2112094"/>
                <a:gd name="connsiteY1" fmla="*/ 643933 h 1185276"/>
                <a:gd name="connsiteX2" fmla="*/ 333740 w 2112094"/>
                <a:gd name="connsiteY2" fmla="*/ 959078 h 1185276"/>
                <a:gd name="connsiteX3" fmla="*/ 657836 w 2112094"/>
                <a:gd name="connsiteY3" fmla="*/ 1138487 h 1185276"/>
                <a:gd name="connsiteX4" fmla="*/ 1197465 w 2112094"/>
                <a:gd name="connsiteY4" fmla="*/ 1184527 h 1185276"/>
                <a:gd name="connsiteX5" fmla="*/ 1530381 w 2112094"/>
                <a:gd name="connsiteY5" fmla="*/ 1159050 h 1185276"/>
                <a:gd name="connsiteX6" fmla="*/ 2112094 w 2112094"/>
                <a:gd name="connsiteY6" fmla="*/ 1060932 h 1185276"/>
                <a:gd name="connsiteX0" fmla="*/ 0 w 2112094"/>
                <a:gd name="connsiteY0" fmla="*/ 0 h 1199591"/>
                <a:gd name="connsiteX1" fmla="*/ 119932 w 2112094"/>
                <a:gd name="connsiteY1" fmla="*/ 643933 h 1199591"/>
                <a:gd name="connsiteX2" fmla="*/ 333740 w 2112094"/>
                <a:gd name="connsiteY2" fmla="*/ 959078 h 1199591"/>
                <a:gd name="connsiteX3" fmla="*/ 657836 w 2112094"/>
                <a:gd name="connsiteY3" fmla="*/ 1138487 h 1199591"/>
                <a:gd name="connsiteX4" fmla="*/ 1142380 w 2112094"/>
                <a:gd name="connsiteY4" fmla="*/ 1199216 h 1199591"/>
                <a:gd name="connsiteX5" fmla="*/ 1530381 w 2112094"/>
                <a:gd name="connsiteY5" fmla="*/ 1159050 h 1199591"/>
                <a:gd name="connsiteX6" fmla="*/ 2112094 w 2112094"/>
                <a:gd name="connsiteY6" fmla="*/ 1060932 h 1199591"/>
                <a:gd name="connsiteX0" fmla="*/ 0 w 2112094"/>
                <a:gd name="connsiteY0" fmla="*/ 0 h 1199253"/>
                <a:gd name="connsiteX1" fmla="*/ 119932 w 2112094"/>
                <a:gd name="connsiteY1" fmla="*/ 643933 h 1199253"/>
                <a:gd name="connsiteX2" fmla="*/ 333740 w 2112094"/>
                <a:gd name="connsiteY2" fmla="*/ 959078 h 1199253"/>
                <a:gd name="connsiteX3" fmla="*/ 690887 w 2112094"/>
                <a:gd name="connsiteY3" fmla="*/ 1153177 h 1199253"/>
                <a:gd name="connsiteX4" fmla="*/ 1142380 w 2112094"/>
                <a:gd name="connsiteY4" fmla="*/ 1199216 h 1199253"/>
                <a:gd name="connsiteX5" fmla="*/ 1530381 w 2112094"/>
                <a:gd name="connsiteY5" fmla="*/ 1159050 h 1199253"/>
                <a:gd name="connsiteX6" fmla="*/ 2112094 w 2112094"/>
                <a:gd name="connsiteY6" fmla="*/ 1060932 h 1199253"/>
                <a:gd name="connsiteX0" fmla="*/ 0 w 2112094"/>
                <a:gd name="connsiteY0" fmla="*/ 0 h 1199253"/>
                <a:gd name="connsiteX1" fmla="*/ 141965 w 2112094"/>
                <a:gd name="connsiteY1" fmla="*/ 632916 h 1199253"/>
                <a:gd name="connsiteX2" fmla="*/ 333740 w 2112094"/>
                <a:gd name="connsiteY2" fmla="*/ 959078 h 1199253"/>
                <a:gd name="connsiteX3" fmla="*/ 690887 w 2112094"/>
                <a:gd name="connsiteY3" fmla="*/ 1153177 h 1199253"/>
                <a:gd name="connsiteX4" fmla="*/ 1142380 w 2112094"/>
                <a:gd name="connsiteY4" fmla="*/ 1199216 h 1199253"/>
                <a:gd name="connsiteX5" fmla="*/ 1530381 w 2112094"/>
                <a:gd name="connsiteY5" fmla="*/ 1159050 h 1199253"/>
                <a:gd name="connsiteX6" fmla="*/ 2112094 w 2112094"/>
                <a:gd name="connsiteY6" fmla="*/ 1060932 h 1199253"/>
                <a:gd name="connsiteX0" fmla="*/ 0 w 2112094"/>
                <a:gd name="connsiteY0" fmla="*/ 0 h 1199253"/>
                <a:gd name="connsiteX1" fmla="*/ 141965 w 2112094"/>
                <a:gd name="connsiteY1" fmla="*/ 632916 h 1199253"/>
                <a:gd name="connsiteX2" fmla="*/ 333740 w 2112094"/>
                <a:gd name="connsiteY2" fmla="*/ 959078 h 1199253"/>
                <a:gd name="connsiteX3" fmla="*/ 690887 w 2112094"/>
                <a:gd name="connsiteY3" fmla="*/ 1153177 h 1199253"/>
                <a:gd name="connsiteX4" fmla="*/ 1142380 w 2112094"/>
                <a:gd name="connsiteY4" fmla="*/ 1199216 h 1199253"/>
                <a:gd name="connsiteX5" fmla="*/ 1530381 w 2112094"/>
                <a:gd name="connsiteY5" fmla="*/ 1159050 h 1199253"/>
                <a:gd name="connsiteX6" fmla="*/ 2112094 w 2112094"/>
                <a:gd name="connsiteY6" fmla="*/ 1060932 h 1199253"/>
                <a:gd name="connsiteX0" fmla="*/ 0 w 2112094"/>
                <a:gd name="connsiteY0" fmla="*/ 0 h 1199253"/>
                <a:gd name="connsiteX1" fmla="*/ 132407 w 2112094"/>
                <a:gd name="connsiteY1" fmla="*/ 605595 h 1199253"/>
                <a:gd name="connsiteX2" fmla="*/ 333740 w 2112094"/>
                <a:gd name="connsiteY2" fmla="*/ 959078 h 1199253"/>
                <a:gd name="connsiteX3" fmla="*/ 690887 w 2112094"/>
                <a:gd name="connsiteY3" fmla="*/ 1153177 h 1199253"/>
                <a:gd name="connsiteX4" fmla="*/ 1142380 w 2112094"/>
                <a:gd name="connsiteY4" fmla="*/ 1199216 h 1199253"/>
                <a:gd name="connsiteX5" fmla="*/ 1530381 w 2112094"/>
                <a:gd name="connsiteY5" fmla="*/ 1159050 h 1199253"/>
                <a:gd name="connsiteX6" fmla="*/ 2112094 w 2112094"/>
                <a:gd name="connsiteY6" fmla="*/ 1060932 h 1199253"/>
                <a:gd name="connsiteX0" fmla="*/ 0 w 2112094"/>
                <a:gd name="connsiteY0" fmla="*/ 0 h 1200678"/>
                <a:gd name="connsiteX1" fmla="*/ 132407 w 2112094"/>
                <a:gd name="connsiteY1" fmla="*/ 605595 h 1200678"/>
                <a:gd name="connsiteX2" fmla="*/ 333740 w 2112094"/>
                <a:gd name="connsiteY2" fmla="*/ 959078 h 1200678"/>
                <a:gd name="connsiteX3" fmla="*/ 725936 w 2112094"/>
                <a:gd name="connsiteY3" fmla="*/ 1112196 h 1200678"/>
                <a:gd name="connsiteX4" fmla="*/ 1142380 w 2112094"/>
                <a:gd name="connsiteY4" fmla="*/ 1199216 h 1200678"/>
                <a:gd name="connsiteX5" fmla="*/ 1530381 w 2112094"/>
                <a:gd name="connsiteY5" fmla="*/ 1159050 h 1200678"/>
                <a:gd name="connsiteX6" fmla="*/ 2112094 w 2112094"/>
                <a:gd name="connsiteY6" fmla="*/ 1060932 h 1200678"/>
                <a:gd name="connsiteX0" fmla="*/ 0 w 2112094"/>
                <a:gd name="connsiteY0" fmla="*/ 0 h 1200678"/>
                <a:gd name="connsiteX1" fmla="*/ 132407 w 2112094"/>
                <a:gd name="connsiteY1" fmla="*/ 605595 h 1200678"/>
                <a:gd name="connsiteX2" fmla="*/ 352857 w 2112094"/>
                <a:gd name="connsiteY2" fmla="*/ 956347 h 1200678"/>
                <a:gd name="connsiteX3" fmla="*/ 725936 w 2112094"/>
                <a:gd name="connsiteY3" fmla="*/ 1112196 h 1200678"/>
                <a:gd name="connsiteX4" fmla="*/ 1142380 w 2112094"/>
                <a:gd name="connsiteY4" fmla="*/ 1199216 h 1200678"/>
                <a:gd name="connsiteX5" fmla="*/ 1530381 w 2112094"/>
                <a:gd name="connsiteY5" fmla="*/ 1159050 h 1200678"/>
                <a:gd name="connsiteX6" fmla="*/ 2112094 w 2112094"/>
                <a:gd name="connsiteY6" fmla="*/ 1060932 h 1200678"/>
                <a:gd name="connsiteX0" fmla="*/ 0 w 2112094"/>
                <a:gd name="connsiteY0" fmla="*/ 0 h 1164707"/>
                <a:gd name="connsiteX1" fmla="*/ 132407 w 2112094"/>
                <a:gd name="connsiteY1" fmla="*/ 605595 h 1164707"/>
                <a:gd name="connsiteX2" fmla="*/ 352857 w 2112094"/>
                <a:gd name="connsiteY2" fmla="*/ 956347 h 1164707"/>
                <a:gd name="connsiteX3" fmla="*/ 725936 w 2112094"/>
                <a:gd name="connsiteY3" fmla="*/ 1112196 h 1164707"/>
                <a:gd name="connsiteX4" fmla="*/ 1062723 w 2112094"/>
                <a:gd name="connsiteY4" fmla="*/ 1119987 h 1164707"/>
                <a:gd name="connsiteX5" fmla="*/ 1530381 w 2112094"/>
                <a:gd name="connsiteY5" fmla="*/ 1159050 h 1164707"/>
                <a:gd name="connsiteX6" fmla="*/ 2112094 w 2112094"/>
                <a:gd name="connsiteY6" fmla="*/ 1060932 h 1164707"/>
                <a:gd name="connsiteX0" fmla="*/ 0 w 2112094"/>
                <a:gd name="connsiteY0" fmla="*/ 0 h 1164776"/>
                <a:gd name="connsiteX1" fmla="*/ 132407 w 2112094"/>
                <a:gd name="connsiteY1" fmla="*/ 605595 h 1164776"/>
                <a:gd name="connsiteX2" fmla="*/ 352857 w 2112094"/>
                <a:gd name="connsiteY2" fmla="*/ 956347 h 1164776"/>
                <a:gd name="connsiteX3" fmla="*/ 735495 w 2112094"/>
                <a:gd name="connsiteY3" fmla="*/ 1106732 h 1164776"/>
                <a:gd name="connsiteX4" fmla="*/ 1062723 w 2112094"/>
                <a:gd name="connsiteY4" fmla="*/ 1119987 h 1164776"/>
                <a:gd name="connsiteX5" fmla="*/ 1530381 w 2112094"/>
                <a:gd name="connsiteY5" fmla="*/ 1159050 h 1164776"/>
                <a:gd name="connsiteX6" fmla="*/ 2112094 w 2112094"/>
                <a:gd name="connsiteY6" fmla="*/ 1060932 h 1164776"/>
                <a:gd name="connsiteX0" fmla="*/ 0 w 2112094"/>
                <a:gd name="connsiteY0" fmla="*/ 0 h 1159713"/>
                <a:gd name="connsiteX1" fmla="*/ 132407 w 2112094"/>
                <a:gd name="connsiteY1" fmla="*/ 605595 h 1159713"/>
                <a:gd name="connsiteX2" fmla="*/ 352857 w 2112094"/>
                <a:gd name="connsiteY2" fmla="*/ 956347 h 1159713"/>
                <a:gd name="connsiteX3" fmla="*/ 735495 w 2112094"/>
                <a:gd name="connsiteY3" fmla="*/ 1106732 h 1159713"/>
                <a:gd name="connsiteX4" fmla="*/ 1062723 w 2112094"/>
                <a:gd name="connsiteY4" fmla="*/ 1119987 h 1159713"/>
                <a:gd name="connsiteX5" fmla="*/ 1498518 w 2112094"/>
                <a:gd name="connsiteY5" fmla="*/ 1153587 h 1159713"/>
                <a:gd name="connsiteX6" fmla="*/ 2112094 w 2112094"/>
                <a:gd name="connsiteY6" fmla="*/ 1060932 h 1159713"/>
                <a:gd name="connsiteX0" fmla="*/ 0 w 2112094"/>
                <a:gd name="connsiteY0" fmla="*/ 0 h 1153587"/>
                <a:gd name="connsiteX1" fmla="*/ 132407 w 2112094"/>
                <a:gd name="connsiteY1" fmla="*/ 605595 h 1153587"/>
                <a:gd name="connsiteX2" fmla="*/ 352857 w 2112094"/>
                <a:gd name="connsiteY2" fmla="*/ 956347 h 1153587"/>
                <a:gd name="connsiteX3" fmla="*/ 735495 w 2112094"/>
                <a:gd name="connsiteY3" fmla="*/ 1106732 h 1153587"/>
                <a:gd name="connsiteX4" fmla="*/ 1062723 w 2112094"/>
                <a:gd name="connsiteY4" fmla="*/ 1119987 h 1153587"/>
                <a:gd name="connsiteX5" fmla="*/ 1498518 w 2112094"/>
                <a:gd name="connsiteY5" fmla="*/ 1153587 h 1153587"/>
                <a:gd name="connsiteX6" fmla="*/ 2112094 w 2112094"/>
                <a:gd name="connsiteY6" fmla="*/ 1060932 h 1153587"/>
                <a:gd name="connsiteX0" fmla="*/ 0 w 2112094"/>
                <a:gd name="connsiteY0" fmla="*/ 0 h 1159713"/>
                <a:gd name="connsiteX1" fmla="*/ 132407 w 2112094"/>
                <a:gd name="connsiteY1" fmla="*/ 605595 h 1159713"/>
                <a:gd name="connsiteX2" fmla="*/ 352857 w 2112094"/>
                <a:gd name="connsiteY2" fmla="*/ 956347 h 1159713"/>
                <a:gd name="connsiteX3" fmla="*/ 735495 w 2112094"/>
                <a:gd name="connsiteY3" fmla="*/ 1106732 h 1159713"/>
                <a:gd name="connsiteX4" fmla="*/ 1062723 w 2112094"/>
                <a:gd name="connsiteY4" fmla="*/ 1119987 h 1159713"/>
                <a:gd name="connsiteX5" fmla="*/ 1498518 w 2112094"/>
                <a:gd name="connsiteY5" fmla="*/ 1153587 h 1159713"/>
                <a:gd name="connsiteX6" fmla="*/ 2112094 w 2112094"/>
                <a:gd name="connsiteY6" fmla="*/ 1060932 h 1159713"/>
                <a:gd name="connsiteX0" fmla="*/ 0 w 2112094"/>
                <a:gd name="connsiteY0" fmla="*/ 0 h 1153942"/>
                <a:gd name="connsiteX1" fmla="*/ 132407 w 2112094"/>
                <a:gd name="connsiteY1" fmla="*/ 605595 h 1153942"/>
                <a:gd name="connsiteX2" fmla="*/ 352857 w 2112094"/>
                <a:gd name="connsiteY2" fmla="*/ 956347 h 1153942"/>
                <a:gd name="connsiteX3" fmla="*/ 735495 w 2112094"/>
                <a:gd name="connsiteY3" fmla="*/ 1106732 h 1153942"/>
                <a:gd name="connsiteX4" fmla="*/ 1062723 w 2112094"/>
                <a:gd name="connsiteY4" fmla="*/ 1119987 h 1153942"/>
                <a:gd name="connsiteX5" fmla="*/ 1498518 w 2112094"/>
                <a:gd name="connsiteY5" fmla="*/ 1153587 h 1153942"/>
                <a:gd name="connsiteX6" fmla="*/ 2112094 w 2112094"/>
                <a:gd name="connsiteY6" fmla="*/ 1060932 h 1153942"/>
                <a:gd name="connsiteX0" fmla="*/ 0 w 2112094"/>
                <a:gd name="connsiteY0" fmla="*/ 0 h 1143151"/>
                <a:gd name="connsiteX1" fmla="*/ 132407 w 2112094"/>
                <a:gd name="connsiteY1" fmla="*/ 605595 h 1143151"/>
                <a:gd name="connsiteX2" fmla="*/ 352857 w 2112094"/>
                <a:gd name="connsiteY2" fmla="*/ 956347 h 1143151"/>
                <a:gd name="connsiteX3" fmla="*/ 735495 w 2112094"/>
                <a:gd name="connsiteY3" fmla="*/ 1106732 h 1143151"/>
                <a:gd name="connsiteX4" fmla="*/ 1062723 w 2112094"/>
                <a:gd name="connsiteY4" fmla="*/ 1119987 h 1143151"/>
                <a:gd name="connsiteX5" fmla="*/ 1498518 w 2112094"/>
                <a:gd name="connsiteY5" fmla="*/ 1142659 h 1143151"/>
                <a:gd name="connsiteX6" fmla="*/ 2112094 w 2112094"/>
                <a:gd name="connsiteY6" fmla="*/ 1060932 h 1143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12094" h="1143151">
                  <a:moveTo>
                    <a:pt x="0" y="0"/>
                  </a:moveTo>
                  <a:cubicBezTo>
                    <a:pt x="33337" y="230726"/>
                    <a:pt x="73598" y="446204"/>
                    <a:pt x="132407" y="605595"/>
                  </a:cubicBezTo>
                  <a:cubicBezTo>
                    <a:pt x="191216" y="764986"/>
                    <a:pt x="252342" y="872824"/>
                    <a:pt x="352857" y="956347"/>
                  </a:cubicBezTo>
                  <a:cubicBezTo>
                    <a:pt x="453372" y="1039870"/>
                    <a:pt x="617184" y="1079459"/>
                    <a:pt x="735495" y="1106732"/>
                  </a:cubicBezTo>
                  <a:cubicBezTo>
                    <a:pt x="853806" y="1134005"/>
                    <a:pt x="935553" y="1113999"/>
                    <a:pt x="1062723" y="1119987"/>
                  </a:cubicBezTo>
                  <a:cubicBezTo>
                    <a:pt x="1189894" y="1125975"/>
                    <a:pt x="1375134" y="1146582"/>
                    <a:pt x="1498518" y="1142659"/>
                  </a:cubicBezTo>
                  <a:cubicBezTo>
                    <a:pt x="1621902" y="1138736"/>
                    <a:pt x="1805707" y="1116494"/>
                    <a:pt x="2112094" y="1060932"/>
                  </a:cubicBezTo>
                </a:path>
              </a:pathLst>
            </a:custGeom>
            <a:ln w="25400"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0" name="Ge HV"/>
            <p:cNvSpPr/>
            <p:nvPr/>
          </p:nvSpPr>
          <p:spPr>
            <a:xfrm>
              <a:off x="2621265" y="1804883"/>
              <a:ext cx="2604718" cy="1694953"/>
            </a:xfrm>
            <a:custGeom>
              <a:avLst/>
              <a:gdLst>
                <a:gd name="connsiteX0" fmla="*/ 0 w 3000375"/>
                <a:gd name="connsiteY0" fmla="*/ 0 h 930275"/>
                <a:gd name="connsiteX1" fmla="*/ 209550 w 3000375"/>
                <a:gd name="connsiteY1" fmla="*/ 514350 h 930275"/>
                <a:gd name="connsiteX2" fmla="*/ 561975 w 3000375"/>
                <a:gd name="connsiteY2" fmla="*/ 809625 h 930275"/>
                <a:gd name="connsiteX3" fmla="*/ 1009650 w 3000375"/>
                <a:gd name="connsiteY3" fmla="*/ 895350 h 930275"/>
                <a:gd name="connsiteX4" fmla="*/ 1514475 w 3000375"/>
                <a:gd name="connsiteY4" fmla="*/ 904875 h 930275"/>
                <a:gd name="connsiteX5" fmla="*/ 2533650 w 3000375"/>
                <a:gd name="connsiteY5" fmla="*/ 742950 h 930275"/>
                <a:gd name="connsiteX6" fmla="*/ 3000375 w 3000375"/>
                <a:gd name="connsiteY6" fmla="*/ 676275 h 930275"/>
                <a:gd name="connsiteX0" fmla="*/ 0 w 3000375"/>
                <a:gd name="connsiteY0" fmla="*/ 0 h 926717"/>
                <a:gd name="connsiteX1" fmla="*/ 209550 w 3000375"/>
                <a:gd name="connsiteY1" fmla="*/ 514350 h 926717"/>
                <a:gd name="connsiteX2" fmla="*/ 561975 w 3000375"/>
                <a:gd name="connsiteY2" fmla="*/ 809625 h 926717"/>
                <a:gd name="connsiteX3" fmla="*/ 1009650 w 3000375"/>
                <a:gd name="connsiteY3" fmla="*/ 895350 h 926717"/>
                <a:gd name="connsiteX4" fmla="*/ 1496685 w 3000375"/>
                <a:gd name="connsiteY4" fmla="*/ 901317 h 926717"/>
                <a:gd name="connsiteX5" fmla="*/ 2533650 w 3000375"/>
                <a:gd name="connsiteY5" fmla="*/ 742950 h 926717"/>
                <a:gd name="connsiteX6" fmla="*/ 3000375 w 3000375"/>
                <a:gd name="connsiteY6" fmla="*/ 676275 h 926717"/>
                <a:gd name="connsiteX0" fmla="*/ 0 w 3000375"/>
                <a:gd name="connsiteY0" fmla="*/ 0 h 928635"/>
                <a:gd name="connsiteX1" fmla="*/ 209550 w 3000375"/>
                <a:gd name="connsiteY1" fmla="*/ 514350 h 928635"/>
                <a:gd name="connsiteX2" fmla="*/ 561975 w 3000375"/>
                <a:gd name="connsiteY2" fmla="*/ 809625 h 928635"/>
                <a:gd name="connsiteX3" fmla="*/ 1009650 w 3000375"/>
                <a:gd name="connsiteY3" fmla="*/ 895350 h 928635"/>
                <a:gd name="connsiteX4" fmla="*/ 1496685 w 3000375"/>
                <a:gd name="connsiteY4" fmla="*/ 901317 h 928635"/>
                <a:gd name="connsiteX5" fmla="*/ 2533650 w 3000375"/>
                <a:gd name="connsiteY5" fmla="*/ 731442 h 928635"/>
                <a:gd name="connsiteX6" fmla="*/ 3000375 w 3000375"/>
                <a:gd name="connsiteY6" fmla="*/ 676275 h 928635"/>
                <a:gd name="connsiteX0" fmla="*/ 0 w 3000375"/>
                <a:gd name="connsiteY0" fmla="*/ 0 h 928635"/>
                <a:gd name="connsiteX1" fmla="*/ 209550 w 3000375"/>
                <a:gd name="connsiteY1" fmla="*/ 514350 h 928635"/>
                <a:gd name="connsiteX2" fmla="*/ 561975 w 3000375"/>
                <a:gd name="connsiteY2" fmla="*/ 809625 h 928635"/>
                <a:gd name="connsiteX3" fmla="*/ 1009650 w 3000375"/>
                <a:gd name="connsiteY3" fmla="*/ 895350 h 928635"/>
                <a:gd name="connsiteX4" fmla="*/ 1496685 w 3000375"/>
                <a:gd name="connsiteY4" fmla="*/ 901317 h 928635"/>
                <a:gd name="connsiteX5" fmla="*/ 2533650 w 3000375"/>
                <a:gd name="connsiteY5" fmla="*/ 731442 h 928635"/>
                <a:gd name="connsiteX6" fmla="*/ 3000375 w 3000375"/>
                <a:gd name="connsiteY6" fmla="*/ 653257 h 928635"/>
                <a:gd name="connsiteX0" fmla="*/ 0 w 3000375"/>
                <a:gd name="connsiteY0" fmla="*/ 0 h 928635"/>
                <a:gd name="connsiteX1" fmla="*/ 209550 w 3000375"/>
                <a:gd name="connsiteY1" fmla="*/ 514350 h 928635"/>
                <a:gd name="connsiteX2" fmla="*/ 561975 w 3000375"/>
                <a:gd name="connsiteY2" fmla="*/ 809625 h 928635"/>
                <a:gd name="connsiteX3" fmla="*/ 1009650 w 3000375"/>
                <a:gd name="connsiteY3" fmla="*/ 895350 h 928635"/>
                <a:gd name="connsiteX4" fmla="*/ 1496685 w 3000375"/>
                <a:gd name="connsiteY4" fmla="*/ 901317 h 928635"/>
                <a:gd name="connsiteX5" fmla="*/ 2533650 w 3000375"/>
                <a:gd name="connsiteY5" fmla="*/ 731442 h 928635"/>
                <a:gd name="connsiteX6" fmla="*/ 3000375 w 3000375"/>
                <a:gd name="connsiteY6" fmla="*/ 653257 h 928635"/>
                <a:gd name="connsiteX0" fmla="*/ 0 w 3000375"/>
                <a:gd name="connsiteY0" fmla="*/ 0 h 930553"/>
                <a:gd name="connsiteX1" fmla="*/ 209550 w 3000375"/>
                <a:gd name="connsiteY1" fmla="*/ 514350 h 930553"/>
                <a:gd name="connsiteX2" fmla="*/ 561975 w 3000375"/>
                <a:gd name="connsiteY2" fmla="*/ 809625 h 930553"/>
                <a:gd name="connsiteX3" fmla="*/ 978759 w 3000375"/>
                <a:gd name="connsiteY3" fmla="*/ 906860 h 930553"/>
                <a:gd name="connsiteX4" fmla="*/ 1496685 w 3000375"/>
                <a:gd name="connsiteY4" fmla="*/ 901317 h 930553"/>
                <a:gd name="connsiteX5" fmla="*/ 2533650 w 3000375"/>
                <a:gd name="connsiteY5" fmla="*/ 731442 h 930553"/>
                <a:gd name="connsiteX6" fmla="*/ 3000375 w 3000375"/>
                <a:gd name="connsiteY6" fmla="*/ 653257 h 930553"/>
                <a:gd name="connsiteX0" fmla="*/ 0 w 3000375"/>
                <a:gd name="connsiteY0" fmla="*/ 0 h 930553"/>
                <a:gd name="connsiteX1" fmla="*/ 215728 w 3000375"/>
                <a:gd name="connsiteY1" fmla="*/ 491331 h 930553"/>
                <a:gd name="connsiteX2" fmla="*/ 561975 w 3000375"/>
                <a:gd name="connsiteY2" fmla="*/ 809625 h 930553"/>
                <a:gd name="connsiteX3" fmla="*/ 978759 w 3000375"/>
                <a:gd name="connsiteY3" fmla="*/ 906860 h 930553"/>
                <a:gd name="connsiteX4" fmla="*/ 1496685 w 3000375"/>
                <a:gd name="connsiteY4" fmla="*/ 901317 h 930553"/>
                <a:gd name="connsiteX5" fmla="*/ 2533650 w 3000375"/>
                <a:gd name="connsiteY5" fmla="*/ 731442 h 930553"/>
                <a:gd name="connsiteX6" fmla="*/ 3000375 w 3000375"/>
                <a:gd name="connsiteY6" fmla="*/ 653257 h 930553"/>
                <a:gd name="connsiteX0" fmla="*/ 46345 w 3046720"/>
                <a:gd name="connsiteY0" fmla="*/ 70380 h 1000933"/>
                <a:gd name="connsiteX1" fmla="*/ 35955 w 3046720"/>
                <a:gd name="connsiteY1" fmla="*/ 81888 h 1000933"/>
                <a:gd name="connsiteX2" fmla="*/ 262073 w 3046720"/>
                <a:gd name="connsiteY2" fmla="*/ 561711 h 1000933"/>
                <a:gd name="connsiteX3" fmla="*/ 608320 w 3046720"/>
                <a:gd name="connsiteY3" fmla="*/ 880005 h 1000933"/>
                <a:gd name="connsiteX4" fmla="*/ 1025104 w 3046720"/>
                <a:gd name="connsiteY4" fmla="*/ 977240 h 1000933"/>
                <a:gd name="connsiteX5" fmla="*/ 1543030 w 3046720"/>
                <a:gd name="connsiteY5" fmla="*/ 971697 h 1000933"/>
                <a:gd name="connsiteX6" fmla="*/ 2579995 w 3046720"/>
                <a:gd name="connsiteY6" fmla="*/ 801822 h 1000933"/>
                <a:gd name="connsiteX7" fmla="*/ 3046720 w 3046720"/>
                <a:gd name="connsiteY7" fmla="*/ 723637 h 1000933"/>
                <a:gd name="connsiteX0" fmla="*/ 24179 w 3024554"/>
                <a:gd name="connsiteY0" fmla="*/ 27886 h 948685"/>
                <a:gd name="connsiteX1" fmla="*/ 13789 w 3024554"/>
                <a:gd name="connsiteY1" fmla="*/ 39394 h 948685"/>
                <a:gd name="connsiteX2" fmla="*/ 239907 w 3024554"/>
                <a:gd name="connsiteY2" fmla="*/ 519217 h 948685"/>
                <a:gd name="connsiteX3" fmla="*/ 600843 w 3024554"/>
                <a:gd name="connsiteY3" fmla="*/ 837511 h 948685"/>
                <a:gd name="connsiteX4" fmla="*/ 1002938 w 3024554"/>
                <a:gd name="connsiteY4" fmla="*/ 934746 h 948685"/>
                <a:gd name="connsiteX5" fmla="*/ 1520864 w 3024554"/>
                <a:gd name="connsiteY5" fmla="*/ 929203 h 948685"/>
                <a:gd name="connsiteX6" fmla="*/ 2557829 w 3024554"/>
                <a:gd name="connsiteY6" fmla="*/ 759328 h 948685"/>
                <a:gd name="connsiteX7" fmla="*/ 3024554 w 3024554"/>
                <a:gd name="connsiteY7" fmla="*/ 681143 h 948685"/>
                <a:gd name="connsiteX0" fmla="*/ 24179 w 3024554"/>
                <a:gd name="connsiteY0" fmla="*/ 27886 h 986578"/>
                <a:gd name="connsiteX1" fmla="*/ 13789 w 3024554"/>
                <a:gd name="connsiteY1" fmla="*/ 39394 h 986578"/>
                <a:gd name="connsiteX2" fmla="*/ 239907 w 3024554"/>
                <a:gd name="connsiteY2" fmla="*/ 519217 h 986578"/>
                <a:gd name="connsiteX3" fmla="*/ 600843 w 3024554"/>
                <a:gd name="connsiteY3" fmla="*/ 837511 h 986578"/>
                <a:gd name="connsiteX4" fmla="*/ 1080056 w 3024554"/>
                <a:gd name="connsiteY4" fmla="*/ 982632 h 986578"/>
                <a:gd name="connsiteX5" fmla="*/ 1520864 w 3024554"/>
                <a:gd name="connsiteY5" fmla="*/ 929203 h 986578"/>
                <a:gd name="connsiteX6" fmla="*/ 2557829 w 3024554"/>
                <a:gd name="connsiteY6" fmla="*/ 759328 h 986578"/>
                <a:gd name="connsiteX7" fmla="*/ 3024554 w 3024554"/>
                <a:gd name="connsiteY7" fmla="*/ 681143 h 986578"/>
                <a:gd name="connsiteX0" fmla="*/ 24179 w 3024554"/>
                <a:gd name="connsiteY0" fmla="*/ 27886 h 1008992"/>
                <a:gd name="connsiteX1" fmla="*/ 13789 w 3024554"/>
                <a:gd name="connsiteY1" fmla="*/ 39394 h 1008992"/>
                <a:gd name="connsiteX2" fmla="*/ 239907 w 3024554"/>
                <a:gd name="connsiteY2" fmla="*/ 519217 h 1008992"/>
                <a:gd name="connsiteX3" fmla="*/ 600843 w 3024554"/>
                <a:gd name="connsiteY3" fmla="*/ 837511 h 1008992"/>
                <a:gd name="connsiteX4" fmla="*/ 1080056 w 3024554"/>
                <a:gd name="connsiteY4" fmla="*/ 982632 h 1008992"/>
                <a:gd name="connsiteX5" fmla="*/ 1623688 w 3024554"/>
                <a:gd name="connsiteY5" fmla="*/ 987350 h 1008992"/>
                <a:gd name="connsiteX6" fmla="*/ 2557829 w 3024554"/>
                <a:gd name="connsiteY6" fmla="*/ 759328 h 1008992"/>
                <a:gd name="connsiteX7" fmla="*/ 3024554 w 3024554"/>
                <a:gd name="connsiteY7" fmla="*/ 681143 h 1008992"/>
                <a:gd name="connsiteX0" fmla="*/ 24179 w 3024554"/>
                <a:gd name="connsiteY0" fmla="*/ 27886 h 1003766"/>
                <a:gd name="connsiteX1" fmla="*/ 13789 w 3024554"/>
                <a:gd name="connsiteY1" fmla="*/ 39394 h 1003766"/>
                <a:gd name="connsiteX2" fmla="*/ 239907 w 3024554"/>
                <a:gd name="connsiteY2" fmla="*/ 519217 h 1003766"/>
                <a:gd name="connsiteX3" fmla="*/ 600843 w 3024554"/>
                <a:gd name="connsiteY3" fmla="*/ 837511 h 1003766"/>
                <a:gd name="connsiteX4" fmla="*/ 1080056 w 3024554"/>
                <a:gd name="connsiteY4" fmla="*/ 982632 h 1003766"/>
                <a:gd name="connsiteX5" fmla="*/ 1623688 w 3024554"/>
                <a:gd name="connsiteY5" fmla="*/ 987350 h 1003766"/>
                <a:gd name="connsiteX6" fmla="*/ 2576191 w 3024554"/>
                <a:gd name="connsiteY6" fmla="*/ 834577 h 1003766"/>
                <a:gd name="connsiteX7" fmla="*/ 3024554 w 3024554"/>
                <a:gd name="connsiteY7" fmla="*/ 681143 h 1003766"/>
                <a:gd name="connsiteX0" fmla="*/ 24179 w 3050260"/>
                <a:gd name="connsiteY0" fmla="*/ 27886 h 1003766"/>
                <a:gd name="connsiteX1" fmla="*/ 13789 w 3050260"/>
                <a:gd name="connsiteY1" fmla="*/ 39394 h 1003766"/>
                <a:gd name="connsiteX2" fmla="*/ 239907 w 3050260"/>
                <a:gd name="connsiteY2" fmla="*/ 519217 h 1003766"/>
                <a:gd name="connsiteX3" fmla="*/ 600843 w 3050260"/>
                <a:gd name="connsiteY3" fmla="*/ 837511 h 1003766"/>
                <a:gd name="connsiteX4" fmla="*/ 1080056 w 3050260"/>
                <a:gd name="connsiteY4" fmla="*/ 982632 h 1003766"/>
                <a:gd name="connsiteX5" fmla="*/ 1623688 w 3050260"/>
                <a:gd name="connsiteY5" fmla="*/ 987350 h 1003766"/>
                <a:gd name="connsiteX6" fmla="*/ 2576191 w 3050260"/>
                <a:gd name="connsiteY6" fmla="*/ 834577 h 1003766"/>
                <a:gd name="connsiteX7" fmla="*/ 3050260 w 3050260"/>
                <a:gd name="connsiteY7" fmla="*/ 718767 h 1003766"/>
                <a:gd name="connsiteX0" fmla="*/ 24179 w 2576191"/>
                <a:gd name="connsiteY0" fmla="*/ 27886 h 1003766"/>
                <a:gd name="connsiteX1" fmla="*/ 13789 w 2576191"/>
                <a:gd name="connsiteY1" fmla="*/ 39394 h 1003766"/>
                <a:gd name="connsiteX2" fmla="*/ 239907 w 2576191"/>
                <a:gd name="connsiteY2" fmla="*/ 519217 h 1003766"/>
                <a:gd name="connsiteX3" fmla="*/ 600843 w 2576191"/>
                <a:gd name="connsiteY3" fmla="*/ 837511 h 1003766"/>
                <a:gd name="connsiteX4" fmla="*/ 1080056 w 2576191"/>
                <a:gd name="connsiteY4" fmla="*/ 982632 h 1003766"/>
                <a:gd name="connsiteX5" fmla="*/ 1623688 w 2576191"/>
                <a:gd name="connsiteY5" fmla="*/ 987350 h 1003766"/>
                <a:gd name="connsiteX6" fmla="*/ 2576191 w 2576191"/>
                <a:gd name="connsiteY6" fmla="*/ 834577 h 1003766"/>
                <a:gd name="connsiteX0" fmla="*/ 24179 w 2576191"/>
                <a:gd name="connsiteY0" fmla="*/ 27886 h 993698"/>
                <a:gd name="connsiteX1" fmla="*/ 13789 w 2576191"/>
                <a:gd name="connsiteY1" fmla="*/ 39394 h 993698"/>
                <a:gd name="connsiteX2" fmla="*/ 239907 w 2576191"/>
                <a:gd name="connsiteY2" fmla="*/ 519217 h 993698"/>
                <a:gd name="connsiteX3" fmla="*/ 600843 w 2576191"/>
                <a:gd name="connsiteY3" fmla="*/ 837511 h 993698"/>
                <a:gd name="connsiteX4" fmla="*/ 1101754 w 2576191"/>
                <a:gd name="connsiteY4" fmla="*/ 933552 h 993698"/>
                <a:gd name="connsiteX5" fmla="*/ 1623688 w 2576191"/>
                <a:gd name="connsiteY5" fmla="*/ 987350 h 993698"/>
                <a:gd name="connsiteX6" fmla="*/ 2576191 w 2576191"/>
                <a:gd name="connsiteY6" fmla="*/ 834577 h 993698"/>
                <a:gd name="connsiteX0" fmla="*/ 24179 w 2576191"/>
                <a:gd name="connsiteY0" fmla="*/ 27886 h 994601"/>
                <a:gd name="connsiteX1" fmla="*/ 13789 w 2576191"/>
                <a:gd name="connsiteY1" fmla="*/ 39394 h 994601"/>
                <a:gd name="connsiteX2" fmla="*/ 239907 w 2576191"/>
                <a:gd name="connsiteY2" fmla="*/ 519217 h 994601"/>
                <a:gd name="connsiteX3" fmla="*/ 783723 w 2576191"/>
                <a:gd name="connsiteY3" fmla="*/ 776882 h 994601"/>
                <a:gd name="connsiteX4" fmla="*/ 1101754 w 2576191"/>
                <a:gd name="connsiteY4" fmla="*/ 933552 h 994601"/>
                <a:gd name="connsiteX5" fmla="*/ 1623688 w 2576191"/>
                <a:gd name="connsiteY5" fmla="*/ 987350 h 994601"/>
                <a:gd name="connsiteX6" fmla="*/ 2576191 w 2576191"/>
                <a:gd name="connsiteY6" fmla="*/ 834577 h 994601"/>
                <a:gd name="connsiteX0" fmla="*/ 31199 w 2583211"/>
                <a:gd name="connsiteY0" fmla="*/ 26399 h 993114"/>
                <a:gd name="connsiteX1" fmla="*/ 20809 w 2583211"/>
                <a:gd name="connsiteY1" fmla="*/ 37907 h 993114"/>
                <a:gd name="connsiteX2" fmla="*/ 343016 w 2583211"/>
                <a:gd name="connsiteY2" fmla="*/ 497520 h 993114"/>
                <a:gd name="connsiteX3" fmla="*/ 790743 w 2583211"/>
                <a:gd name="connsiteY3" fmla="*/ 775395 h 993114"/>
                <a:gd name="connsiteX4" fmla="*/ 1108774 w 2583211"/>
                <a:gd name="connsiteY4" fmla="*/ 932065 h 993114"/>
                <a:gd name="connsiteX5" fmla="*/ 1630708 w 2583211"/>
                <a:gd name="connsiteY5" fmla="*/ 985863 h 993114"/>
                <a:gd name="connsiteX6" fmla="*/ 2583211 w 2583211"/>
                <a:gd name="connsiteY6" fmla="*/ 833090 h 993114"/>
                <a:gd name="connsiteX0" fmla="*/ 1698 w 2553710"/>
                <a:gd name="connsiteY0" fmla="*/ 43533 h 1010248"/>
                <a:gd name="connsiteX1" fmla="*/ 40902 w 2553710"/>
                <a:gd name="connsiteY1" fmla="*/ 31943 h 1010248"/>
                <a:gd name="connsiteX2" fmla="*/ 313515 w 2553710"/>
                <a:gd name="connsiteY2" fmla="*/ 514654 h 1010248"/>
                <a:gd name="connsiteX3" fmla="*/ 761242 w 2553710"/>
                <a:gd name="connsiteY3" fmla="*/ 792529 h 1010248"/>
                <a:gd name="connsiteX4" fmla="*/ 1079273 w 2553710"/>
                <a:gd name="connsiteY4" fmla="*/ 949199 h 1010248"/>
                <a:gd name="connsiteX5" fmla="*/ 1601207 w 2553710"/>
                <a:gd name="connsiteY5" fmla="*/ 1002997 h 1010248"/>
                <a:gd name="connsiteX6" fmla="*/ 2553710 w 2553710"/>
                <a:gd name="connsiteY6" fmla="*/ 850224 h 1010248"/>
                <a:gd name="connsiteX0" fmla="*/ 11 w 2604717"/>
                <a:gd name="connsiteY0" fmla="*/ 0 h 1598981"/>
                <a:gd name="connsiteX1" fmla="*/ 91909 w 2604717"/>
                <a:gd name="connsiteY1" fmla="*/ 620676 h 1598981"/>
                <a:gd name="connsiteX2" fmla="*/ 364522 w 2604717"/>
                <a:gd name="connsiteY2" fmla="*/ 1103387 h 1598981"/>
                <a:gd name="connsiteX3" fmla="*/ 812249 w 2604717"/>
                <a:gd name="connsiteY3" fmla="*/ 1381262 h 1598981"/>
                <a:gd name="connsiteX4" fmla="*/ 1130280 w 2604717"/>
                <a:gd name="connsiteY4" fmla="*/ 1537932 h 1598981"/>
                <a:gd name="connsiteX5" fmla="*/ 1652214 w 2604717"/>
                <a:gd name="connsiteY5" fmla="*/ 1591730 h 1598981"/>
                <a:gd name="connsiteX6" fmla="*/ 2604717 w 2604717"/>
                <a:gd name="connsiteY6" fmla="*/ 1438957 h 1598981"/>
                <a:gd name="connsiteX0" fmla="*/ 11 w 2604717"/>
                <a:gd name="connsiteY0" fmla="*/ 0 h 1578802"/>
                <a:gd name="connsiteX1" fmla="*/ 91909 w 2604717"/>
                <a:gd name="connsiteY1" fmla="*/ 620676 h 1578802"/>
                <a:gd name="connsiteX2" fmla="*/ 364522 w 2604717"/>
                <a:gd name="connsiteY2" fmla="*/ 1103387 h 1578802"/>
                <a:gd name="connsiteX3" fmla="*/ 812249 w 2604717"/>
                <a:gd name="connsiteY3" fmla="*/ 1381262 h 1578802"/>
                <a:gd name="connsiteX4" fmla="*/ 1130280 w 2604717"/>
                <a:gd name="connsiteY4" fmla="*/ 1537932 h 1578802"/>
                <a:gd name="connsiteX5" fmla="*/ 1655314 w 2604717"/>
                <a:gd name="connsiteY5" fmla="*/ 1568634 h 1578802"/>
                <a:gd name="connsiteX6" fmla="*/ 2604717 w 2604717"/>
                <a:gd name="connsiteY6" fmla="*/ 1438957 h 1578802"/>
                <a:gd name="connsiteX0" fmla="*/ 11 w 2604717"/>
                <a:gd name="connsiteY0" fmla="*/ 0 h 1578468"/>
                <a:gd name="connsiteX1" fmla="*/ 91909 w 2604717"/>
                <a:gd name="connsiteY1" fmla="*/ 620676 h 1578468"/>
                <a:gd name="connsiteX2" fmla="*/ 364522 w 2604717"/>
                <a:gd name="connsiteY2" fmla="*/ 1103387 h 1578468"/>
                <a:gd name="connsiteX3" fmla="*/ 830847 w 2604717"/>
                <a:gd name="connsiteY3" fmla="*/ 1392809 h 1578468"/>
                <a:gd name="connsiteX4" fmla="*/ 1130280 w 2604717"/>
                <a:gd name="connsiteY4" fmla="*/ 1537932 h 1578468"/>
                <a:gd name="connsiteX5" fmla="*/ 1655314 w 2604717"/>
                <a:gd name="connsiteY5" fmla="*/ 1568634 h 1578468"/>
                <a:gd name="connsiteX6" fmla="*/ 2604717 w 2604717"/>
                <a:gd name="connsiteY6" fmla="*/ 1438957 h 1578468"/>
                <a:gd name="connsiteX0" fmla="*/ 11 w 2604717"/>
                <a:gd name="connsiteY0" fmla="*/ 0 h 1578468"/>
                <a:gd name="connsiteX1" fmla="*/ 91909 w 2604717"/>
                <a:gd name="connsiteY1" fmla="*/ 620676 h 1578468"/>
                <a:gd name="connsiteX2" fmla="*/ 364522 w 2604717"/>
                <a:gd name="connsiteY2" fmla="*/ 1103387 h 1578468"/>
                <a:gd name="connsiteX3" fmla="*/ 830847 w 2604717"/>
                <a:gd name="connsiteY3" fmla="*/ 1392809 h 1578468"/>
                <a:gd name="connsiteX4" fmla="*/ 1142679 w 2604717"/>
                <a:gd name="connsiteY4" fmla="*/ 1537932 h 1578468"/>
                <a:gd name="connsiteX5" fmla="*/ 1655314 w 2604717"/>
                <a:gd name="connsiteY5" fmla="*/ 1568634 h 1578468"/>
                <a:gd name="connsiteX6" fmla="*/ 2604717 w 2604717"/>
                <a:gd name="connsiteY6" fmla="*/ 1438957 h 1578468"/>
                <a:gd name="connsiteX0" fmla="*/ 11 w 2604717"/>
                <a:gd name="connsiteY0" fmla="*/ 0 h 1578468"/>
                <a:gd name="connsiteX1" fmla="*/ 91909 w 2604717"/>
                <a:gd name="connsiteY1" fmla="*/ 620676 h 1578468"/>
                <a:gd name="connsiteX2" fmla="*/ 364522 w 2604717"/>
                <a:gd name="connsiteY2" fmla="*/ 1103387 h 1578468"/>
                <a:gd name="connsiteX3" fmla="*/ 830847 w 2604717"/>
                <a:gd name="connsiteY3" fmla="*/ 1392809 h 1578468"/>
                <a:gd name="connsiteX4" fmla="*/ 1142679 w 2604717"/>
                <a:gd name="connsiteY4" fmla="*/ 1537932 h 1578468"/>
                <a:gd name="connsiteX5" fmla="*/ 1655314 w 2604717"/>
                <a:gd name="connsiteY5" fmla="*/ 1568634 h 1578468"/>
                <a:gd name="connsiteX6" fmla="*/ 2604717 w 2604717"/>
                <a:gd name="connsiteY6" fmla="*/ 1438957 h 1578468"/>
                <a:gd name="connsiteX0" fmla="*/ 11 w 2604717"/>
                <a:gd name="connsiteY0" fmla="*/ 0 h 1578468"/>
                <a:gd name="connsiteX1" fmla="*/ 91909 w 2604717"/>
                <a:gd name="connsiteY1" fmla="*/ 620676 h 1578468"/>
                <a:gd name="connsiteX2" fmla="*/ 364522 w 2604717"/>
                <a:gd name="connsiteY2" fmla="*/ 1103387 h 1578468"/>
                <a:gd name="connsiteX3" fmla="*/ 824648 w 2604717"/>
                <a:gd name="connsiteY3" fmla="*/ 1392809 h 1578468"/>
                <a:gd name="connsiteX4" fmla="*/ 1142679 w 2604717"/>
                <a:gd name="connsiteY4" fmla="*/ 1537932 h 1578468"/>
                <a:gd name="connsiteX5" fmla="*/ 1655314 w 2604717"/>
                <a:gd name="connsiteY5" fmla="*/ 1568634 h 1578468"/>
                <a:gd name="connsiteX6" fmla="*/ 2604717 w 2604717"/>
                <a:gd name="connsiteY6" fmla="*/ 1438957 h 1578468"/>
                <a:gd name="connsiteX0" fmla="*/ 11 w 2604717"/>
                <a:gd name="connsiteY0" fmla="*/ 0 h 1577465"/>
                <a:gd name="connsiteX1" fmla="*/ 91909 w 2604717"/>
                <a:gd name="connsiteY1" fmla="*/ 620676 h 1577465"/>
                <a:gd name="connsiteX2" fmla="*/ 364522 w 2604717"/>
                <a:gd name="connsiteY2" fmla="*/ 1103387 h 1577465"/>
                <a:gd name="connsiteX3" fmla="*/ 824648 w 2604717"/>
                <a:gd name="connsiteY3" fmla="*/ 1392809 h 1577465"/>
                <a:gd name="connsiteX4" fmla="*/ 1139579 w 2604717"/>
                <a:gd name="connsiteY4" fmla="*/ 1532158 h 1577465"/>
                <a:gd name="connsiteX5" fmla="*/ 1655314 w 2604717"/>
                <a:gd name="connsiteY5" fmla="*/ 1568634 h 1577465"/>
                <a:gd name="connsiteX6" fmla="*/ 2604717 w 2604717"/>
                <a:gd name="connsiteY6" fmla="*/ 1438957 h 1577465"/>
                <a:gd name="connsiteX0" fmla="*/ 11 w 2604717"/>
                <a:gd name="connsiteY0" fmla="*/ 0 h 1577943"/>
                <a:gd name="connsiteX1" fmla="*/ 91909 w 2604717"/>
                <a:gd name="connsiteY1" fmla="*/ 620676 h 1577943"/>
                <a:gd name="connsiteX2" fmla="*/ 364522 w 2604717"/>
                <a:gd name="connsiteY2" fmla="*/ 1103387 h 1577943"/>
                <a:gd name="connsiteX3" fmla="*/ 824648 w 2604717"/>
                <a:gd name="connsiteY3" fmla="*/ 1392809 h 1577943"/>
                <a:gd name="connsiteX4" fmla="*/ 1176775 w 2604717"/>
                <a:gd name="connsiteY4" fmla="*/ 1535046 h 1577943"/>
                <a:gd name="connsiteX5" fmla="*/ 1655314 w 2604717"/>
                <a:gd name="connsiteY5" fmla="*/ 1568634 h 1577943"/>
                <a:gd name="connsiteX6" fmla="*/ 2604717 w 2604717"/>
                <a:gd name="connsiteY6" fmla="*/ 1438957 h 1577943"/>
                <a:gd name="connsiteX0" fmla="*/ 11 w 2604717"/>
                <a:gd name="connsiteY0" fmla="*/ 0 h 1578170"/>
                <a:gd name="connsiteX1" fmla="*/ 91909 w 2604717"/>
                <a:gd name="connsiteY1" fmla="*/ 620676 h 1578170"/>
                <a:gd name="connsiteX2" fmla="*/ 364522 w 2604717"/>
                <a:gd name="connsiteY2" fmla="*/ 1103387 h 1578170"/>
                <a:gd name="connsiteX3" fmla="*/ 827748 w 2604717"/>
                <a:gd name="connsiteY3" fmla="*/ 1384148 h 1578170"/>
                <a:gd name="connsiteX4" fmla="*/ 1176775 w 2604717"/>
                <a:gd name="connsiteY4" fmla="*/ 1535046 h 1578170"/>
                <a:gd name="connsiteX5" fmla="*/ 1655314 w 2604717"/>
                <a:gd name="connsiteY5" fmla="*/ 1568634 h 1578170"/>
                <a:gd name="connsiteX6" fmla="*/ 2604717 w 2604717"/>
                <a:gd name="connsiteY6" fmla="*/ 1438957 h 1578170"/>
                <a:gd name="connsiteX0" fmla="*/ 11 w 2604717"/>
                <a:gd name="connsiteY0" fmla="*/ 0 h 1578170"/>
                <a:gd name="connsiteX1" fmla="*/ 91909 w 2604717"/>
                <a:gd name="connsiteY1" fmla="*/ 620676 h 1578170"/>
                <a:gd name="connsiteX2" fmla="*/ 364522 w 2604717"/>
                <a:gd name="connsiteY2" fmla="*/ 1103387 h 1578170"/>
                <a:gd name="connsiteX3" fmla="*/ 827748 w 2604717"/>
                <a:gd name="connsiteY3" fmla="*/ 1384148 h 1578170"/>
                <a:gd name="connsiteX4" fmla="*/ 1176775 w 2604717"/>
                <a:gd name="connsiteY4" fmla="*/ 1535046 h 1578170"/>
                <a:gd name="connsiteX5" fmla="*/ 1655314 w 2604717"/>
                <a:gd name="connsiteY5" fmla="*/ 1568634 h 1578170"/>
                <a:gd name="connsiteX6" fmla="*/ 2604717 w 2604717"/>
                <a:gd name="connsiteY6" fmla="*/ 1438957 h 1578170"/>
                <a:gd name="connsiteX0" fmla="*/ 11 w 2604717"/>
                <a:gd name="connsiteY0" fmla="*/ 0 h 1578170"/>
                <a:gd name="connsiteX1" fmla="*/ 91909 w 2604717"/>
                <a:gd name="connsiteY1" fmla="*/ 620676 h 1578170"/>
                <a:gd name="connsiteX2" fmla="*/ 364522 w 2604717"/>
                <a:gd name="connsiteY2" fmla="*/ 1103387 h 1578170"/>
                <a:gd name="connsiteX3" fmla="*/ 827748 w 2604717"/>
                <a:gd name="connsiteY3" fmla="*/ 1384148 h 1578170"/>
                <a:gd name="connsiteX4" fmla="*/ 1176775 w 2604717"/>
                <a:gd name="connsiteY4" fmla="*/ 1535046 h 1578170"/>
                <a:gd name="connsiteX5" fmla="*/ 1655314 w 2604717"/>
                <a:gd name="connsiteY5" fmla="*/ 1568634 h 1578170"/>
                <a:gd name="connsiteX6" fmla="*/ 2604717 w 2604717"/>
                <a:gd name="connsiteY6" fmla="*/ 1438957 h 1578170"/>
                <a:gd name="connsiteX0" fmla="*/ 11 w 2604717"/>
                <a:gd name="connsiteY0" fmla="*/ 0 h 1577796"/>
                <a:gd name="connsiteX1" fmla="*/ 91909 w 2604717"/>
                <a:gd name="connsiteY1" fmla="*/ 620676 h 1577796"/>
                <a:gd name="connsiteX2" fmla="*/ 364522 w 2604717"/>
                <a:gd name="connsiteY2" fmla="*/ 1103387 h 1577796"/>
                <a:gd name="connsiteX3" fmla="*/ 852545 w 2604717"/>
                <a:gd name="connsiteY3" fmla="*/ 1398584 h 1577796"/>
                <a:gd name="connsiteX4" fmla="*/ 1176775 w 2604717"/>
                <a:gd name="connsiteY4" fmla="*/ 1535046 h 1577796"/>
                <a:gd name="connsiteX5" fmla="*/ 1655314 w 2604717"/>
                <a:gd name="connsiteY5" fmla="*/ 1568634 h 1577796"/>
                <a:gd name="connsiteX6" fmla="*/ 2604717 w 2604717"/>
                <a:gd name="connsiteY6" fmla="*/ 1438957 h 1577796"/>
                <a:gd name="connsiteX0" fmla="*/ 12 w 2604718"/>
                <a:gd name="connsiteY0" fmla="*/ 0 h 1577796"/>
                <a:gd name="connsiteX1" fmla="*/ 91910 w 2604718"/>
                <a:gd name="connsiteY1" fmla="*/ 620676 h 1577796"/>
                <a:gd name="connsiteX2" fmla="*/ 376922 w 2604718"/>
                <a:gd name="connsiteY2" fmla="*/ 1117823 h 1577796"/>
                <a:gd name="connsiteX3" fmla="*/ 852546 w 2604718"/>
                <a:gd name="connsiteY3" fmla="*/ 1398584 h 1577796"/>
                <a:gd name="connsiteX4" fmla="*/ 1176776 w 2604718"/>
                <a:gd name="connsiteY4" fmla="*/ 1535046 h 1577796"/>
                <a:gd name="connsiteX5" fmla="*/ 1655315 w 2604718"/>
                <a:gd name="connsiteY5" fmla="*/ 1568634 h 1577796"/>
                <a:gd name="connsiteX6" fmla="*/ 2604718 w 2604718"/>
                <a:gd name="connsiteY6" fmla="*/ 1438957 h 1577796"/>
                <a:gd name="connsiteX0" fmla="*/ 12 w 2604718"/>
                <a:gd name="connsiteY0" fmla="*/ 0 h 1578872"/>
                <a:gd name="connsiteX1" fmla="*/ 91910 w 2604718"/>
                <a:gd name="connsiteY1" fmla="*/ 620676 h 1578872"/>
                <a:gd name="connsiteX2" fmla="*/ 376922 w 2604718"/>
                <a:gd name="connsiteY2" fmla="*/ 1117823 h 1578872"/>
                <a:gd name="connsiteX3" fmla="*/ 852546 w 2604718"/>
                <a:gd name="connsiteY3" fmla="*/ 1398584 h 1578872"/>
                <a:gd name="connsiteX4" fmla="*/ 1186075 w 2604718"/>
                <a:gd name="connsiteY4" fmla="*/ 1540820 h 1578872"/>
                <a:gd name="connsiteX5" fmla="*/ 1655315 w 2604718"/>
                <a:gd name="connsiteY5" fmla="*/ 1568634 h 1578872"/>
                <a:gd name="connsiteX6" fmla="*/ 2604718 w 2604718"/>
                <a:gd name="connsiteY6" fmla="*/ 1438957 h 1578872"/>
                <a:gd name="connsiteX0" fmla="*/ 12 w 2604718"/>
                <a:gd name="connsiteY0" fmla="*/ 0 h 1578700"/>
                <a:gd name="connsiteX1" fmla="*/ 91910 w 2604718"/>
                <a:gd name="connsiteY1" fmla="*/ 620676 h 1578700"/>
                <a:gd name="connsiteX2" fmla="*/ 376922 w 2604718"/>
                <a:gd name="connsiteY2" fmla="*/ 1117823 h 1578700"/>
                <a:gd name="connsiteX3" fmla="*/ 880443 w 2604718"/>
                <a:gd name="connsiteY3" fmla="*/ 1404358 h 1578700"/>
                <a:gd name="connsiteX4" fmla="*/ 1186075 w 2604718"/>
                <a:gd name="connsiteY4" fmla="*/ 1540820 h 1578700"/>
                <a:gd name="connsiteX5" fmla="*/ 1655315 w 2604718"/>
                <a:gd name="connsiteY5" fmla="*/ 1568634 h 1578700"/>
                <a:gd name="connsiteX6" fmla="*/ 2604718 w 2604718"/>
                <a:gd name="connsiteY6" fmla="*/ 1438957 h 157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04718" h="1578700">
                  <a:moveTo>
                    <a:pt x="12" y="0"/>
                  </a:moveTo>
                  <a:cubicBezTo>
                    <a:pt x="-690" y="959"/>
                    <a:pt x="29092" y="434372"/>
                    <a:pt x="91910" y="620676"/>
                  </a:cubicBezTo>
                  <a:cubicBezTo>
                    <a:pt x="154728" y="806980"/>
                    <a:pt x="245500" y="987209"/>
                    <a:pt x="376922" y="1117823"/>
                  </a:cubicBezTo>
                  <a:cubicBezTo>
                    <a:pt x="508344" y="1248437"/>
                    <a:pt x="745068" y="1332415"/>
                    <a:pt x="880443" y="1404358"/>
                  </a:cubicBezTo>
                  <a:cubicBezTo>
                    <a:pt x="1000320" y="1496511"/>
                    <a:pt x="1056930" y="1513441"/>
                    <a:pt x="1186075" y="1540820"/>
                  </a:cubicBezTo>
                  <a:cubicBezTo>
                    <a:pt x="1315220" y="1568199"/>
                    <a:pt x="1405959" y="1593310"/>
                    <a:pt x="1655315" y="1568634"/>
                  </a:cubicBezTo>
                  <a:cubicBezTo>
                    <a:pt x="1904671" y="1543958"/>
                    <a:pt x="2354103" y="1476464"/>
                    <a:pt x="2604718" y="1438957"/>
                  </a:cubicBezTo>
                </a:path>
              </a:pathLst>
            </a:custGeom>
            <a:ln w="254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1" name="Si iZIP"/>
            <p:cNvSpPr/>
            <p:nvPr/>
          </p:nvSpPr>
          <p:spPr>
            <a:xfrm>
              <a:off x="2850264" y="1728777"/>
              <a:ext cx="4749798" cy="1787485"/>
            </a:xfrm>
            <a:custGeom>
              <a:avLst/>
              <a:gdLst>
                <a:gd name="connsiteX0" fmla="*/ 0 w 4829175"/>
                <a:gd name="connsiteY0" fmla="*/ 0 h 1778000"/>
                <a:gd name="connsiteX1" fmla="*/ 123825 w 4829175"/>
                <a:gd name="connsiteY1" fmla="*/ 438150 h 1778000"/>
                <a:gd name="connsiteX2" fmla="*/ 390525 w 4829175"/>
                <a:gd name="connsiteY2" fmla="*/ 790575 h 1778000"/>
                <a:gd name="connsiteX3" fmla="*/ 647700 w 4829175"/>
                <a:gd name="connsiteY3" fmla="*/ 914400 h 1778000"/>
                <a:gd name="connsiteX4" fmla="*/ 1000125 w 4829175"/>
                <a:gd name="connsiteY4" fmla="*/ 942975 h 1778000"/>
                <a:gd name="connsiteX5" fmla="*/ 1162050 w 4829175"/>
                <a:gd name="connsiteY5" fmla="*/ 942975 h 1778000"/>
                <a:gd name="connsiteX6" fmla="*/ 1352550 w 4829175"/>
                <a:gd name="connsiteY6" fmla="*/ 1152525 h 1778000"/>
                <a:gd name="connsiteX7" fmla="*/ 1752600 w 4829175"/>
                <a:gd name="connsiteY7" fmla="*/ 1476375 h 1778000"/>
                <a:gd name="connsiteX8" fmla="*/ 2428875 w 4829175"/>
                <a:gd name="connsiteY8" fmla="*/ 1695450 h 1778000"/>
                <a:gd name="connsiteX9" fmla="*/ 3162300 w 4829175"/>
                <a:gd name="connsiteY9" fmla="*/ 1771650 h 1778000"/>
                <a:gd name="connsiteX10" fmla="*/ 3943350 w 4829175"/>
                <a:gd name="connsiteY10" fmla="*/ 1733550 h 1778000"/>
                <a:gd name="connsiteX11" fmla="*/ 4829175 w 4829175"/>
                <a:gd name="connsiteY11" fmla="*/ 1581150 h 1778000"/>
                <a:gd name="connsiteX0" fmla="*/ 0 w 4829175"/>
                <a:gd name="connsiteY0" fmla="*/ 0 h 1777317"/>
                <a:gd name="connsiteX1" fmla="*/ 123825 w 4829175"/>
                <a:gd name="connsiteY1" fmla="*/ 438150 h 1777317"/>
                <a:gd name="connsiteX2" fmla="*/ 390525 w 4829175"/>
                <a:gd name="connsiteY2" fmla="*/ 790575 h 1777317"/>
                <a:gd name="connsiteX3" fmla="*/ 647700 w 4829175"/>
                <a:gd name="connsiteY3" fmla="*/ 914400 h 1777317"/>
                <a:gd name="connsiteX4" fmla="*/ 1000125 w 4829175"/>
                <a:gd name="connsiteY4" fmla="*/ 942975 h 1777317"/>
                <a:gd name="connsiteX5" fmla="*/ 1162050 w 4829175"/>
                <a:gd name="connsiteY5" fmla="*/ 942975 h 1777317"/>
                <a:gd name="connsiteX6" fmla="*/ 1352550 w 4829175"/>
                <a:gd name="connsiteY6" fmla="*/ 1152525 h 1777317"/>
                <a:gd name="connsiteX7" fmla="*/ 1752600 w 4829175"/>
                <a:gd name="connsiteY7" fmla="*/ 1476375 h 1777317"/>
                <a:gd name="connsiteX8" fmla="*/ 2428875 w 4829175"/>
                <a:gd name="connsiteY8" fmla="*/ 1695450 h 1777317"/>
                <a:gd name="connsiteX9" fmla="*/ 3162300 w 4829175"/>
                <a:gd name="connsiteY9" fmla="*/ 1771650 h 1777317"/>
                <a:gd name="connsiteX10" fmla="*/ 3914647 w 4829175"/>
                <a:gd name="connsiteY10" fmla="*/ 1729450 h 1777317"/>
                <a:gd name="connsiteX11" fmla="*/ 4829175 w 4829175"/>
                <a:gd name="connsiteY11" fmla="*/ 1581150 h 1777317"/>
                <a:gd name="connsiteX0" fmla="*/ 0 w 4829175"/>
                <a:gd name="connsiteY0" fmla="*/ 0 h 1777317"/>
                <a:gd name="connsiteX1" fmla="*/ 123825 w 4829175"/>
                <a:gd name="connsiteY1" fmla="*/ 438150 h 1777317"/>
                <a:gd name="connsiteX2" fmla="*/ 390525 w 4829175"/>
                <a:gd name="connsiteY2" fmla="*/ 790575 h 1777317"/>
                <a:gd name="connsiteX3" fmla="*/ 647700 w 4829175"/>
                <a:gd name="connsiteY3" fmla="*/ 914400 h 1777317"/>
                <a:gd name="connsiteX4" fmla="*/ 1000125 w 4829175"/>
                <a:gd name="connsiteY4" fmla="*/ 942975 h 1777317"/>
                <a:gd name="connsiteX5" fmla="*/ 1162050 w 4829175"/>
                <a:gd name="connsiteY5" fmla="*/ 942975 h 1777317"/>
                <a:gd name="connsiteX6" fmla="*/ 1352550 w 4829175"/>
                <a:gd name="connsiteY6" fmla="*/ 1152525 h 1777317"/>
                <a:gd name="connsiteX7" fmla="*/ 1730829 w 4829175"/>
                <a:gd name="connsiteY7" fmla="*/ 1447346 h 1777317"/>
                <a:gd name="connsiteX8" fmla="*/ 2428875 w 4829175"/>
                <a:gd name="connsiteY8" fmla="*/ 1695450 h 1777317"/>
                <a:gd name="connsiteX9" fmla="*/ 3162300 w 4829175"/>
                <a:gd name="connsiteY9" fmla="*/ 1771650 h 1777317"/>
                <a:gd name="connsiteX10" fmla="*/ 3914647 w 4829175"/>
                <a:gd name="connsiteY10" fmla="*/ 1729450 h 1777317"/>
                <a:gd name="connsiteX11" fmla="*/ 4829175 w 4829175"/>
                <a:gd name="connsiteY11" fmla="*/ 1581150 h 1777317"/>
                <a:gd name="connsiteX0" fmla="*/ 0 w 4829175"/>
                <a:gd name="connsiteY0" fmla="*/ 0 h 1777317"/>
                <a:gd name="connsiteX1" fmla="*/ 123825 w 4829175"/>
                <a:gd name="connsiteY1" fmla="*/ 438150 h 1777317"/>
                <a:gd name="connsiteX2" fmla="*/ 390525 w 4829175"/>
                <a:gd name="connsiteY2" fmla="*/ 790575 h 1777317"/>
                <a:gd name="connsiteX3" fmla="*/ 647700 w 4829175"/>
                <a:gd name="connsiteY3" fmla="*/ 914400 h 1777317"/>
                <a:gd name="connsiteX4" fmla="*/ 1000125 w 4829175"/>
                <a:gd name="connsiteY4" fmla="*/ 942975 h 1777317"/>
                <a:gd name="connsiteX5" fmla="*/ 1162050 w 4829175"/>
                <a:gd name="connsiteY5" fmla="*/ 942975 h 1777317"/>
                <a:gd name="connsiteX6" fmla="*/ 1341664 w 4829175"/>
                <a:gd name="connsiteY6" fmla="*/ 1119868 h 1777317"/>
                <a:gd name="connsiteX7" fmla="*/ 1730829 w 4829175"/>
                <a:gd name="connsiteY7" fmla="*/ 1447346 h 1777317"/>
                <a:gd name="connsiteX8" fmla="*/ 2428875 w 4829175"/>
                <a:gd name="connsiteY8" fmla="*/ 1695450 h 1777317"/>
                <a:gd name="connsiteX9" fmla="*/ 3162300 w 4829175"/>
                <a:gd name="connsiteY9" fmla="*/ 1771650 h 1777317"/>
                <a:gd name="connsiteX10" fmla="*/ 3914647 w 4829175"/>
                <a:gd name="connsiteY10" fmla="*/ 1729450 h 1777317"/>
                <a:gd name="connsiteX11" fmla="*/ 4829175 w 4829175"/>
                <a:gd name="connsiteY11" fmla="*/ 1581150 h 1777317"/>
                <a:gd name="connsiteX0" fmla="*/ 0 w 4829175"/>
                <a:gd name="connsiteY0" fmla="*/ 0 h 1779131"/>
                <a:gd name="connsiteX1" fmla="*/ 123825 w 4829175"/>
                <a:gd name="connsiteY1" fmla="*/ 438150 h 1779131"/>
                <a:gd name="connsiteX2" fmla="*/ 390525 w 4829175"/>
                <a:gd name="connsiteY2" fmla="*/ 790575 h 1779131"/>
                <a:gd name="connsiteX3" fmla="*/ 647700 w 4829175"/>
                <a:gd name="connsiteY3" fmla="*/ 914400 h 1779131"/>
                <a:gd name="connsiteX4" fmla="*/ 1000125 w 4829175"/>
                <a:gd name="connsiteY4" fmla="*/ 942975 h 1779131"/>
                <a:gd name="connsiteX5" fmla="*/ 1162050 w 4829175"/>
                <a:gd name="connsiteY5" fmla="*/ 942975 h 1779131"/>
                <a:gd name="connsiteX6" fmla="*/ 1341664 w 4829175"/>
                <a:gd name="connsiteY6" fmla="*/ 1119868 h 1779131"/>
                <a:gd name="connsiteX7" fmla="*/ 1730829 w 4829175"/>
                <a:gd name="connsiteY7" fmla="*/ 1447346 h 1779131"/>
                <a:gd name="connsiteX8" fmla="*/ 2443389 w 4829175"/>
                <a:gd name="connsiteY8" fmla="*/ 1684565 h 1779131"/>
                <a:gd name="connsiteX9" fmla="*/ 3162300 w 4829175"/>
                <a:gd name="connsiteY9" fmla="*/ 1771650 h 1779131"/>
                <a:gd name="connsiteX10" fmla="*/ 3914647 w 4829175"/>
                <a:gd name="connsiteY10" fmla="*/ 1729450 h 1779131"/>
                <a:gd name="connsiteX11" fmla="*/ 4829175 w 4829175"/>
                <a:gd name="connsiteY11" fmla="*/ 1581150 h 1779131"/>
                <a:gd name="connsiteX0" fmla="*/ 0 w 4829175"/>
                <a:gd name="connsiteY0" fmla="*/ 0 h 1779131"/>
                <a:gd name="connsiteX1" fmla="*/ 123825 w 4829175"/>
                <a:gd name="connsiteY1" fmla="*/ 438150 h 1779131"/>
                <a:gd name="connsiteX2" fmla="*/ 390525 w 4829175"/>
                <a:gd name="connsiteY2" fmla="*/ 790575 h 1779131"/>
                <a:gd name="connsiteX3" fmla="*/ 647700 w 4829175"/>
                <a:gd name="connsiteY3" fmla="*/ 914400 h 1779131"/>
                <a:gd name="connsiteX4" fmla="*/ 1000125 w 4829175"/>
                <a:gd name="connsiteY4" fmla="*/ 942975 h 1779131"/>
                <a:gd name="connsiteX5" fmla="*/ 1162050 w 4829175"/>
                <a:gd name="connsiteY5" fmla="*/ 942975 h 1779131"/>
                <a:gd name="connsiteX6" fmla="*/ 1341664 w 4829175"/>
                <a:gd name="connsiteY6" fmla="*/ 1119868 h 1779131"/>
                <a:gd name="connsiteX7" fmla="*/ 1730829 w 4829175"/>
                <a:gd name="connsiteY7" fmla="*/ 1447346 h 1779131"/>
                <a:gd name="connsiteX8" fmla="*/ 2443389 w 4829175"/>
                <a:gd name="connsiteY8" fmla="*/ 1684565 h 1779131"/>
                <a:gd name="connsiteX9" fmla="*/ 3162300 w 4829175"/>
                <a:gd name="connsiteY9" fmla="*/ 1771650 h 1779131"/>
                <a:gd name="connsiteX10" fmla="*/ 3856590 w 4829175"/>
                <a:gd name="connsiteY10" fmla="*/ 1729450 h 1779131"/>
                <a:gd name="connsiteX11" fmla="*/ 4829175 w 4829175"/>
                <a:gd name="connsiteY11" fmla="*/ 1581150 h 1779131"/>
                <a:gd name="connsiteX0" fmla="*/ 0 w 4829175"/>
                <a:gd name="connsiteY0" fmla="*/ 0 h 1779131"/>
                <a:gd name="connsiteX1" fmla="*/ 123825 w 4829175"/>
                <a:gd name="connsiteY1" fmla="*/ 438150 h 1779131"/>
                <a:gd name="connsiteX2" fmla="*/ 390525 w 4829175"/>
                <a:gd name="connsiteY2" fmla="*/ 790575 h 1779131"/>
                <a:gd name="connsiteX3" fmla="*/ 647700 w 4829175"/>
                <a:gd name="connsiteY3" fmla="*/ 914400 h 1779131"/>
                <a:gd name="connsiteX4" fmla="*/ 1000125 w 4829175"/>
                <a:gd name="connsiteY4" fmla="*/ 942975 h 1779131"/>
                <a:gd name="connsiteX5" fmla="*/ 1162050 w 4829175"/>
                <a:gd name="connsiteY5" fmla="*/ 942975 h 1779131"/>
                <a:gd name="connsiteX6" fmla="*/ 1341664 w 4829175"/>
                <a:gd name="connsiteY6" fmla="*/ 1119868 h 1779131"/>
                <a:gd name="connsiteX7" fmla="*/ 1730829 w 4829175"/>
                <a:gd name="connsiteY7" fmla="*/ 1447346 h 1779131"/>
                <a:gd name="connsiteX8" fmla="*/ 2443389 w 4829175"/>
                <a:gd name="connsiteY8" fmla="*/ 1684565 h 1779131"/>
                <a:gd name="connsiteX9" fmla="*/ 3140528 w 4829175"/>
                <a:gd name="connsiteY9" fmla="*/ 1771650 h 1779131"/>
                <a:gd name="connsiteX10" fmla="*/ 3856590 w 4829175"/>
                <a:gd name="connsiteY10" fmla="*/ 1729450 h 1779131"/>
                <a:gd name="connsiteX11" fmla="*/ 4829175 w 4829175"/>
                <a:gd name="connsiteY11" fmla="*/ 1581150 h 1779131"/>
                <a:gd name="connsiteX0" fmla="*/ 0 w 4829175"/>
                <a:gd name="connsiteY0" fmla="*/ 0 h 1777317"/>
                <a:gd name="connsiteX1" fmla="*/ 123825 w 4829175"/>
                <a:gd name="connsiteY1" fmla="*/ 438150 h 1777317"/>
                <a:gd name="connsiteX2" fmla="*/ 390525 w 4829175"/>
                <a:gd name="connsiteY2" fmla="*/ 790575 h 1777317"/>
                <a:gd name="connsiteX3" fmla="*/ 647700 w 4829175"/>
                <a:gd name="connsiteY3" fmla="*/ 914400 h 1777317"/>
                <a:gd name="connsiteX4" fmla="*/ 1000125 w 4829175"/>
                <a:gd name="connsiteY4" fmla="*/ 942975 h 1777317"/>
                <a:gd name="connsiteX5" fmla="*/ 1162050 w 4829175"/>
                <a:gd name="connsiteY5" fmla="*/ 942975 h 1777317"/>
                <a:gd name="connsiteX6" fmla="*/ 1341664 w 4829175"/>
                <a:gd name="connsiteY6" fmla="*/ 1119868 h 1777317"/>
                <a:gd name="connsiteX7" fmla="*/ 1730829 w 4829175"/>
                <a:gd name="connsiteY7" fmla="*/ 1447346 h 1777317"/>
                <a:gd name="connsiteX8" fmla="*/ 2443389 w 4829175"/>
                <a:gd name="connsiteY8" fmla="*/ 1684565 h 1777317"/>
                <a:gd name="connsiteX9" fmla="*/ 3140528 w 4829175"/>
                <a:gd name="connsiteY9" fmla="*/ 1771650 h 1777317"/>
                <a:gd name="connsiteX10" fmla="*/ 3907390 w 4829175"/>
                <a:gd name="connsiteY10" fmla="*/ 1718565 h 1777317"/>
                <a:gd name="connsiteX11" fmla="*/ 4829175 w 4829175"/>
                <a:gd name="connsiteY11" fmla="*/ 1581150 h 1777317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90525 w 4829175"/>
                <a:gd name="connsiteY2" fmla="*/ 790575 h 1772406"/>
                <a:gd name="connsiteX3" fmla="*/ 647700 w 4829175"/>
                <a:gd name="connsiteY3" fmla="*/ 914400 h 1772406"/>
                <a:gd name="connsiteX4" fmla="*/ 1000125 w 4829175"/>
                <a:gd name="connsiteY4" fmla="*/ 942975 h 1772406"/>
                <a:gd name="connsiteX5" fmla="*/ 1073081 w 4829175"/>
                <a:gd name="connsiteY5" fmla="*/ 809522 h 1772406"/>
                <a:gd name="connsiteX6" fmla="*/ 1341664 w 4829175"/>
                <a:gd name="connsiteY6" fmla="*/ 1119868 h 1772406"/>
                <a:gd name="connsiteX7" fmla="*/ 1730829 w 4829175"/>
                <a:gd name="connsiteY7" fmla="*/ 1447346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90525 w 4829175"/>
                <a:gd name="connsiteY2" fmla="*/ 790575 h 1772406"/>
                <a:gd name="connsiteX3" fmla="*/ 647700 w 4829175"/>
                <a:gd name="connsiteY3" fmla="*/ 914400 h 1772406"/>
                <a:gd name="connsiteX4" fmla="*/ 923513 w 4829175"/>
                <a:gd name="connsiteY4" fmla="*/ 797166 h 1772406"/>
                <a:gd name="connsiteX5" fmla="*/ 1073081 w 4829175"/>
                <a:gd name="connsiteY5" fmla="*/ 809522 h 1772406"/>
                <a:gd name="connsiteX6" fmla="*/ 1341664 w 4829175"/>
                <a:gd name="connsiteY6" fmla="*/ 1119868 h 1772406"/>
                <a:gd name="connsiteX7" fmla="*/ 1730829 w 4829175"/>
                <a:gd name="connsiteY7" fmla="*/ 1447346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90525 w 4829175"/>
                <a:gd name="connsiteY2" fmla="*/ 790575 h 1772406"/>
                <a:gd name="connsiteX3" fmla="*/ 622987 w 4829175"/>
                <a:gd name="connsiteY3" fmla="*/ 776004 h 1772406"/>
                <a:gd name="connsiteX4" fmla="*/ 923513 w 4829175"/>
                <a:gd name="connsiteY4" fmla="*/ 797166 h 1772406"/>
                <a:gd name="connsiteX5" fmla="*/ 1073081 w 4829175"/>
                <a:gd name="connsiteY5" fmla="*/ 809522 h 1772406"/>
                <a:gd name="connsiteX6" fmla="*/ 1341664 w 4829175"/>
                <a:gd name="connsiteY6" fmla="*/ 1119868 h 1772406"/>
                <a:gd name="connsiteX7" fmla="*/ 1730829 w 4829175"/>
                <a:gd name="connsiteY7" fmla="*/ 1447346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23513 w 4829175"/>
                <a:gd name="connsiteY4" fmla="*/ 797166 h 1772406"/>
                <a:gd name="connsiteX5" fmla="*/ 1073081 w 4829175"/>
                <a:gd name="connsiteY5" fmla="*/ 809522 h 1772406"/>
                <a:gd name="connsiteX6" fmla="*/ 1341664 w 4829175"/>
                <a:gd name="connsiteY6" fmla="*/ 1119868 h 1772406"/>
                <a:gd name="connsiteX7" fmla="*/ 1730829 w 4829175"/>
                <a:gd name="connsiteY7" fmla="*/ 1447346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23513 w 4829175"/>
                <a:gd name="connsiteY4" fmla="*/ 797166 h 1772406"/>
                <a:gd name="connsiteX5" fmla="*/ 1105209 w 4829175"/>
                <a:gd name="connsiteY5" fmla="*/ 841650 h 1772406"/>
                <a:gd name="connsiteX6" fmla="*/ 1341664 w 4829175"/>
                <a:gd name="connsiteY6" fmla="*/ 1119868 h 1772406"/>
                <a:gd name="connsiteX7" fmla="*/ 1730829 w 4829175"/>
                <a:gd name="connsiteY7" fmla="*/ 1447346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05209 w 4829175"/>
                <a:gd name="connsiteY5" fmla="*/ 841650 h 1772406"/>
                <a:gd name="connsiteX6" fmla="*/ 1341664 w 4829175"/>
                <a:gd name="connsiteY6" fmla="*/ 1119868 h 1772406"/>
                <a:gd name="connsiteX7" fmla="*/ 1730829 w 4829175"/>
                <a:gd name="connsiteY7" fmla="*/ 1447346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17566 w 4829175"/>
                <a:gd name="connsiteY5" fmla="*/ 841650 h 1772406"/>
                <a:gd name="connsiteX6" fmla="*/ 1341664 w 4829175"/>
                <a:gd name="connsiteY6" fmla="*/ 1119868 h 1772406"/>
                <a:gd name="connsiteX7" fmla="*/ 1730829 w 4829175"/>
                <a:gd name="connsiteY7" fmla="*/ 1447346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29923 w 4829175"/>
                <a:gd name="connsiteY5" fmla="*/ 829293 h 1772406"/>
                <a:gd name="connsiteX6" fmla="*/ 1341664 w 4829175"/>
                <a:gd name="connsiteY6" fmla="*/ 1119868 h 1772406"/>
                <a:gd name="connsiteX7" fmla="*/ 1730829 w 4829175"/>
                <a:gd name="connsiteY7" fmla="*/ 1447346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29923 w 4829175"/>
                <a:gd name="connsiteY5" fmla="*/ 829293 h 1772406"/>
                <a:gd name="connsiteX6" fmla="*/ 1341664 w 4829175"/>
                <a:gd name="connsiteY6" fmla="*/ 1119868 h 1772406"/>
                <a:gd name="connsiteX7" fmla="*/ 1730829 w 4829175"/>
                <a:gd name="connsiteY7" fmla="*/ 1447346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29923 w 4829175"/>
                <a:gd name="connsiteY5" fmla="*/ 829293 h 1772406"/>
                <a:gd name="connsiteX6" fmla="*/ 1341664 w 4829175"/>
                <a:gd name="connsiteY6" fmla="*/ 1119868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29923 w 4829175"/>
                <a:gd name="connsiteY5" fmla="*/ 829293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66993 w 4829175"/>
                <a:gd name="connsiteY5" fmla="*/ 839178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33398 w 4829175"/>
                <a:gd name="connsiteY4" fmla="*/ 821880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33398 w 4829175"/>
                <a:gd name="connsiteY4" fmla="*/ 821880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33398 w 4829175"/>
                <a:gd name="connsiteY4" fmla="*/ 821880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595802 w 4829175"/>
                <a:gd name="connsiteY3" fmla="*/ 788360 h 1772406"/>
                <a:gd name="connsiteX4" fmla="*/ 933398 w 4829175"/>
                <a:gd name="connsiteY4" fmla="*/ 821880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46041 w 4829175"/>
                <a:gd name="connsiteY2" fmla="*/ 637352 h 1772406"/>
                <a:gd name="connsiteX3" fmla="*/ 595802 w 4829175"/>
                <a:gd name="connsiteY3" fmla="*/ 788360 h 1772406"/>
                <a:gd name="connsiteX4" fmla="*/ 933398 w 4829175"/>
                <a:gd name="connsiteY4" fmla="*/ 821880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51010 w 4829175"/>
                <a:gd name="connsiteY1" fmla="*/ 401079 h 1772406"/>
                <a:gd name="connsiteX2" fmla="*/ 346041 w 4829175"/>
                <a:gd name="connsiteY2" fmla="*/ 637352 h 1772406"/>
                <a:gd name="connsiteX3" fmla="*/ 595802 w 4829175"/>
                <a:gd name="connsiteY3" fmla="*/ 788360 h 1772406"/>
                <a:gd name="connsiteX4" fmla="*/ 933398 w 4829175"/>
                <a:gd name="connsiteY4" fmla="*/ 821880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36589"/>
                <a:gd name="connsiteY0" fmla="*/ 0 h 1903387"/>
                <a:gd name="connsiteX1" fmla="*/ 158424 w 4836589"/>
                <a:gd name="connsiteY1" fmla="*/ 532060 h 1903387"/>
                <a:gd name="connsiteX2" fmla="*/ 353455 w 4836589"/>
                <a:gd name="connsiteY2" fmla="*/ 768333 h 1903387"/>
                <a:gd name="connsiteX3" fmla="*/ 603216 w 4836589"/>
                <a:gd name="connsiteY3" fmla="*/ 919341 h 1903387"/>
                <a:gd name="connsiteX4" fmla="*/ 940812 w 4836589"/>
                <a:gd name="connsiteY4" fmla="*/ 952861 h 1903387"/>
                <a:gd name="connsiteX5" fmla="*/ 1157107 w 4836589"/>
                <a:gd name="connsiteY5" fmla="*/ 940502 h 1903387"/>
                <a:gd name="connsiteX6" fmla="*/ 1378734 w 4836589"/>
                <a:gd name="connsiteY6" fmla="*/ 1221193 h 1903387"/>
                <a:gd name="connsiteX7" fmla="*/ 1738243 w 4836589"/>
                <a:gd name="connsiteY7" fmla="*/ 1528900 h 1903387"/>
                <a:gd name="connsiteX8" fmla="*/ 2450803 w 4836589"/>
                <a:gd name="connsiteY8" fmla="*/ 1815546 h 1903387"/>
                <a:gd name="connsiteX9" fmla="*/ 3147942 w 4836589"/>
                <a:gd name="connsiteY9" fmla="*/ 1902631 h 1903387"/>
                <a:gd name="connsiteX10" fmla="*/ 3914804 w 4836589"/>
                <a:gd name="connsiteY10" fmla="*/ 1849546 h 1903387"/>
                <a:gd name="connsiteX11" fmla="*/ 4836589 w 4836589"/>
                <a:gd name="connsiteY11" fmla="*/ 1712131 h 1903387"/>
                <a:gd name="connsiteX0" fmla="*/ 0 w 4836589"/>
                <a:gd name="connsiteY0" fmla="*/ 0 h 1903387"/>
                <a:gd name="connsiteX1" fmla="*/ 168309 w 4836589"/>
                <a:gd name="connsiteY1" fmla="*/ 537002 h 1903387"/>
                <a:gd name="connsiteX2" fmla="*/ 353455 w 4836589"/>
                <a:gd name="connsiteY2" fmla="*/ 768333 h 1903387"/>
                <a:gd name="connsiteX3" fmla="*/ 603216 w 4836589"/>
                <a:gd name="connsiteY3" fmla="*/ 919341 h 1903387"/>
                <a:gd name="connsiteX4" fmla="*/ 940812 w 4836589"/>
                <a:gd name="connsiteY4" fmla="*/ 952861 h 1903387"/>
                <a:gd name="connsiteX5" fmla="*/ 1157107 w 4836589"/>
                <a:gd name="connsiteY5" fmla="*/ 940502 h 1903387"/>
                <a:gd name="connsiteX6" fmla="*/ 1378734 w 4836589"/>
                <a:gd name="connsiteY6" fmla="*/ 1221193 h 1903387"/>
                <a:gd name="connsiteX7" fmla="*/ 1738243 w 4836589"/>
                <a:gd name="connsiteY7" fmla="*/ 1528900 h 1903387"/>
                <a:gd name="connsiteX8" fmla="*/ 2450803 w 4836589"/>
                <a:gd name="connsiteY8" fmla="*/ 1815546 h 1903387"/>
                <a:gd name="connsiteX9" fmla="*/ 3147942 w 4836589"/>
                <a:gd name="connsiteY9" fmla="*/ 1902631 h 1903387"/>
                <a:gd name="connsiteX10" fmla="*/ 3914804 w 4836589"/>
                <a:gd name="connsiteY10" fmla="*/ 1849546 h 1903387"/>
                <a:gd name="connsiteX11" fmla="*/ 4836589 w 4836589"/>
                <a:gd name="connsiteY11" fmla="*/ 1712131 h 1903387"/>
                <a:gd name="connsiteX0" fmla="*/ 0 w 4836589"/>
                <a:gd name="connsiteY0" fmla="*/ 0 h 1903387"/>
                <a:gd name="connsiteX1" fmla="*/ 168309 w 4836589"/>
                <a:gd name="connsiteY1" fmla="*/ 537002 h 1903387"/>
                <a:gd name="connsiteX2" fmla="*/ 353455 w 4836589"/>
                <a:gd name="connsiteY2" fmla="*/ 768333 h 1903387"/>
                <a:gd name="connsiteX3" fmla="*/ 603216 w 4836589"/>
                <a:gd name="connsiteY3" fmla="*/ 919341 h 1903387"/>
                <a:gd name="connsiteX4" fmla="*/ 940812 w 4836589"/>
                <a:gd name="connsiteY4" fmla="*/ 952861 h 1903387"/>
                <a:gd name="connsiteX5" fmla="*/ 1159579 w 4836589"/>
                <a:gd name="connsiteY5" fmla="*/ 945445 h 1903387"/>
                <a:gd name="connsiteX6" fmla="*/ 1378734 w 4836589"/>
                <a:gd name="connsiteY6" fmla="*/ 1221193 h 1903387"/>
                <a:gd name="connsiteX7" fmla="*/ 1738243 w 4836589"/>
                <a:gd name="connsiteY7" fmla="*/ 1528900 h 1903387"/>
                <a:gd name="connsiteX8" fmla="*/ 2450803 w 4836589"/>
                <a:gd name="connsiteY8" fmla="*/ 1815546 h 1903387"/>
                <a:gd name="connsiteX9" fmla="*/ 3147942 w 4836589"/>
                <a:gd name="connsiteY9" fmla="*/ 1902631 h 1903387"/>
                <a:gd name="connsiteX10" fmla="*/ 3914804 w 4836589"/>
                <a:gd name="connsiteY10" fmla="*/ 1849546 h 1903387"/>
                <a:gd name="connsiteX11" fmla="*/ 4836589 w 4836589"/>
                <a:gd name="connsiteY11" fmla="*/ 1712131 h 1903387"/>
                <a:gd name="connsiteX0" fmla="*/ 0 w 4836589"/>
                <a:gd name="connsiteY0" fmla="*/ 0 h 1903387"/>
                <a:gd name="connsiteX1" fmla="*/ 168309 w 4836589"/>
                <a:gd name="connsiteY1" fmla="*/ 537002 h 1903387"/>
                <a:gd name="connsiteX2" fmla="*/ 353455 w 4836589"/>
                <a:gd name="connsiteY2" fmla="*/ 768333 h 1903387"/>
                <a:gd name="connsiteX3" fmla="*/ 603216 w 4836589"/>
                <a:gd name="connsiteY3" fmla="*/ 919341 h 1903387"/>
                <a:gd name="connsiteX4" fmla="*/ 940812 w 4836589"/>
                <a:gd name="connsiteY4" fmla="*/ 952861 h 1903387"/>
                <a:gd name="connsiteX5" fmla="*/ 1159579 w 4836589"/>
                <a:gd name="connsiteY5" fmla="*/ 945445 h 1903387"/>
                <a:gd name="connsiteX6" fmla="*/ 1378734 w 4836589"/>
                <a:gd name="connsiteY6" fmla="*/ 1221193 h 1903387"/>
                <a:gd name="connsiteX7" fmla="*/ 1738243 w 4836589"/>
                <a:gd name="connsiteY7" fmla="*/ 1528900 h 1903387"/>
                <a:gd name="connsiteX8" fmla="*/ 2450803 w 4836589"/>
                <a:gd name="connsiteY8" fmla="*/ 1815546 h 1903387"/>
                <a:gd name="connsiteX9" fmla="*/ 3147942 w 4836589"/>
                <a:gd name="connsiteY9" fmla="*/ 1902631 h 1903387"/>
                <a:gd name="connsiteX10" fmla="*/ 3914804 w 4836589"/>
                <a:gd name="connsiteY10" fmla="*/ 1849546 h 1903387"/>
                <a:gd name="connsiteX11" fmla="*/ 4836589 w 4836589"/>
                <a:gd name="connsiteY11" fmla="*/ 1712131 h 1903387"/>
                <a:gd name="connsiteX0" fmla="*/ 0 w 4836589"/>
                <a:gd name="connsiteY0" fmla="*/ 0 h 1903387"/>
                <a:gd name="connsiteX1" fmla="*/ 168309 w 4836589"/>
                <a:gd name="connsiteY1" fmla="*/ 537002 h 1903387"/>
                <a:gd name="connsiteX2" fmla="*/ 353455 w 4836589"/>
                <a:gd name="connsiteY2" fmla="*/ 768333 h 1903387"/>
                <a:gd name="connsiteX3" fmla="*/ 603216 w 4836589"/>
                <a:gd name="connsiteY3" fmla="*/ 919341 h 1903387"/>
                <a:gd name="connsiteX4" fmla="*/ 940812 w 4836589"/>
                <a:gd name="connsiteY4" fmla="*/ 952861 h 1903387"/>
                <a:gd name="connsiteX5" fmla="*/ 1218473 w 4836589"/>
                <a:gd name="connsiteY5" fmla="*/ 936146 h 1903387"/>
                <a:gd name="connsiteX6" fmla="*/ 1378734 w 4836589"/>
                <a:gd name="connsiteY6" fmla="*/ 1221193 h 1903387"/>
                <a:gd name="connsiteX7" fmla="*/ 1738243 w 4836589"/>
                <a:gd name="connsiteY7" fmla="*/ 1528900 h 1903387"/>
                <a:gd name="connsiteX8" fmla="*/ 2450803 w 4836589"/>
                <a:gd name="connsiteY8" fmla="*/ 1815546 h 1903387"/>
                <a:gd name="connsiteX9" fmla="*/ 3147942 w 4836589"/>
                <a:gd name="connsiteY9" fmla="*/ 1902631 h 1903387"/>
                <a:gd name="connsiteX10" fmla="*/ 3914804 w 4836589"/>
                <a:gd name="connsiteY10" fmla="*/ 1849546 h 1903387"/>
                <a:gd name="connsiteX11" fmla="*/ 4836589 w 4836589"/>
                <a:gd name="connsiteY11" fmla="*/ 1712131 h 1903387"/>
                <a:gd name="connsiteX0" fmla="*/ 0 w 4836589"/>
                <a:gd name="connsiteY0" fmla="*/ 0 h 1903387"/>
                <a:gd name="connsiteX1" fmla="*/ 168309 w 4836589"/>
                <a:gd name="connsiteY1" fmla="*/ 537002 h 1903387"/>
                <a:gd name="connsiteX2" fmla="*/ 353455 w 4836589"/>
                <a:gd name="connsiteY2" fmla="*/ 768333 h 1903387"/>
                <a:gd name="connsiteX3" fmla="*/ 603216 w 4836589"/>
                <a:gd name="connsiteY3" fmla="*/ 919341 h 1903387"/>
                <a:gd name="connsiteX4" fmla="*/ 940812 w 4836589"/>
                <a:gd name="connsiteY4" fmla="*/ 952861 h 1903387"/>
                <a:gd name="connsiteX5" fmla="*/ 1218473 w 4836589"/>
                <a:gd name="connsiteY5" fmla="*/ 936146 h 1903387"/>
                <a:gd name="connsiteX6" fmla="*/ 1465525 w 4836589"/>
                <a:gd name="connsiteY6" fmla="*/ 1183997 h 1903387"/>
                <a:gd name="connsiteX7" fmla="*/ 1738243 w 4836589"/>
                <a:gd name="connsiteY7" fmla="*/ 1528900 h 1903387"/>
                <a:gd name="connsiteX8" fmla="*/ 2450803 w 4836589"/>
                <a:gd name="connsiteY8" fmla="*/ 1815546 h 1903387"/>
                <a:gd name="connsiteX9" fmla="*/ 3147942 w 4836589"/>
                <a:gd name="connsiteY9" fmla="*/ 1902631 h 1903387"/>
                <a:gd name="connsiteX10" fmla="*/ 3914804 w 4836589"/>
                <a:gd name="connsiteY10" fmla="*/ 1849546 h 1903387"/>
                <a:gd name="connsiteX11" fmla="*/ 4836589 w 4836589"/>
                <a:gd name="connsiteY11" fmla="*/ 1712131 h 1903387"/>
                <a:gd name="connsiteX0" fmla="*/ 0 w 4836589"/>
                <a:gd name="connsiteY0" fmla="*/ 0 h 1903387"/>
                <a:gd name="connsiteX1" fmla="*/ 168309 w 4836589"/>
                <a:gd name="connsiteY1" fmla="*/ 537002 h 1903387"/>
                <a:gd name="connsiteX2" fmla="*/ 353455 w 4836589"/>
                <a:gd name="connsiteY2" fmla="*/ 768333 h 1903387"/>
                <a:gd name="connsiteX3" fmla="*/ 603216 w 4836589"/>
                <a:gd name="connsiteY3" fmla="*/ 919341 h 1903387"/>
                <a:gd name="connsiteX4" fmla="*/ 940812 w 4836589"/>
                <a:gd name="connsiteY4" fmla="*/ 952861 h 1903387"/>
                <a:gd name="connsiteX5" fmla="*/ 1218473 w 4836589"/>
                <a:gd name="connsiteY5" fmla="*/ 936146 h 1903387"/>
                <a:gd name="connsiteX6" fmla="*/ 1465525 w 4836589"/>
                <a:gd name="connsiteY6" fmla="*/ 1183997 h 1903387"/>
                <a:gd name="connsiteX7" fmla="*/ 1738243 w 4836589"/>
                <a:gd name="connsiteY7" fmla="*/ 1528900 h 1903387"/>
                <a:gd name="connsiteX8" fmla="*/ 2450803 w 4836589"/>
                <a:gd name="connsiteY8" fmla="*/ 1815546 h 1903387"/>
                <a:gd name="connsiteX9" fmla="*/ 3147942 w 4836589"/>
                <a:gd name="connsiteY9" fmla="*/ 1902631 h 1903387"/>
                <a:gd name="connsiteX10" fmla="*/ 3914804 w 4836589"/>
                <a:gd name="connsiteY10" fmla="*/ 1849546 h 1903387"/>
                <a:gd name="connsiteX11" fmla="*/ 4836589 w 4836589"/>
                <a:gd name="connsiteY11" fmla="*/ 1712131 h 1903387"/>
                <a:gd name="connsiteX0" fmla="*/ 0 w 4836589"/>
                <a:gd name="connsiteY0" fmla="*/ 0 h 1903387"/>
                <a:gd name="connsiteX1" fmla="*/ 168309 w 4836589"/>
                <a:gd name="connsiteY1" fmla="*/ 537002 h 1903387"/>
                <a:gd name="connsiteX2" fmla="*/ 353455 w 4836589"/>
                <a:gd name="connsiteY2" fmla="*/ 768333 h 1903387"/>
                <a:gd name="connsiteX3" fmla="*/ 603216 w 4836589"/>
                <a:gd name="connsiteY3" fmla="*/ 919341 h 1903387"/>
                <a:gd name="connsiteX4" fmla="*/ 940812 w 4836589"/>
                <a:gd name="connsiteY4" fmla="*/ 952861 h 1903387"/>
                <a:gd name="connsiteX5" fmla="*/ 1206074 w 4836589"/>
                <a:gd name="connsiteY5" fmla="*/ 936146 h 1903387"/>
                <a:gd name="connsiteX6" fmla="*/ 1465525 w 4836589"/>
                <a:gd name="connsiteY6" fmla="*/ 1183997 h 1903387"/>
                <a:gd name="connsiteX7" fmla="*/ 1738243 w 4836589"/>
                <a:gd name="connsiteY7" fmla="*/ 1528900 h 1903387"/>
                <a:gd name="connsiteX8" fmla="*/ 2450803 w 4836589"/>
                <a:gd name="connsiteY8" fmla="*/ 1815546 h 1903387"/>
                <a:gd name="connsiteX9" fmla="*/ 3147942 w 4836589"/>
                <a:gd name="connsiteY9" fmla="*/ 1902631 h 1903387"/>
                <a:gd name="connsiteX10" fmla="*/ 3914804 w 4836589"/>
                <a:gd name="connsiteY10" fmla="*/ 1849546 h 1903387"/>
                <a:gd name="connsiteX11" fmla="*/ 4836589 w 4836589"/>
                <a:gd name="connsiteY11" fmla="*/ 1712131 h 1903387"/>
                <a:gd name="connsiteX0" fmla="*/ 0 w 4836589"/>
                <a:gd name="connsiteY0" fmla="*/ 0 h 1903387"/>
                <a:gd name="connsiteX1" fmla="*/ 168309 w 4836589"/>
                <a:gd name="connsiteY1" fmla="*/ 537002 h 1903387"/>
                <a:gd name="connsiteX2" fmla="*/ 353455 w 4836589"/>
                <a:gd name="connsiteY2" fmla="*/ 768333 h 1903387"/>
                <a:gd name="connsiteX3" fmla="*/ 603216 w 4836589"/>
                <a:gd name="connsiteY3" fmla="*/ 919341 h 1903387"/>
                <a:gd name="connsiteX4" fmla="*/ 940812 w 4836589"/>
                <a:gd name="connsiteY4" fmla="*/ 952861 h 1903387"/>
                <a:gd name="connsiteX5" fmla="*/ 1206074 w 4836589"/>
                <a:gd name="connsiteY5" fmla="*/ 936146 h 1903387"/>
                <a:gd name="connsiteX6" fmla="*/ 1465525 w 4836589"/>
                <a:gd name="connsiteY6" fmla="*/ 1183997 h 1903387"/>
                <a:gd name="connsiteX7" fmla="*/ 1803336 w 4836589"/>
                <a:gd name="connsiteY7" fmla="*/ 1494804 h 1903387"/>
                <a:gd name="connsiteX8" fmla="*/ 2450803 w 4836589"/>
                <a:gd name="connsiteY8" fmla="*/ 1815546 h 1903387"/>
                <a:gd name="connsiteX9" fmla="*/ 3147942 w 4836589"/>
                <a:gd name="connsiteY9" fmla="*/ 1902631 h 1903387"/>
                <a:gd name="connsiteX10" fmla="*/ 3914804 w 4836589"/>
                <a:gd name="connsiteY10" fmla="*/ 1849546 h 1903387"/>
                <a:gd name="connsiteX11" fmla="*/ 4836589 w 4836589"/>
                <a:gd name="connsiteY11" fmla="*/ 1712131 h 1903387"/>
                <a:gd name="connsiteX0" fmla="*/ 0 w 4836589"/>
                <a:gd name="connsiteY0" fmla="*/ 0 h 1903387"/>
                <a:gd name="connsiteX1" fmla="*/ 168309 w 4836589"/>
                <a:gd name="connsiteY1" fmla="*/ 537002 h 1903387"/>
                <a:gd name="connsiteX2" fmla="*/ 353455 w 4836589"/>
                <a:gd name="connsiteY2" fmla="*/ 768333 h 1903387"/>
                <a:gd name="connsiteX3" fmla="*/ 603216 w 4836589"/>
                <a:gd name="connsiteY3" fmla="*/ 919341 h 1903387"/>
                <a:gd name="connsiteX4" fmla="*/ 940812 w 4836589"/>
                <a:gd name="connsiteY4" fmla="*/ 952861 h 1903387"/>
                <a:gd name="connsiteX5" fmla="*/ 1206074 w 4836589"/>
                <a:gd name="connsiteY5" fmla="*/ 936146 h 1903387"/>
                <a:gd name="connsiteX6" fmla="*/ 1471724 w 4836589"/>
                <a:gd name="connsiteY6" fmla="*/ 1196395 h 1903387"/>
                <a:gd name="connsiteX7" fmla="*/ 1803336 w 4836589"/>
                <a:gd name="connsiteY7" fmla="*/ 1494804 h 1903387"/>
                <a:gd name="connsiteX8" fmla="*/ 2450803 w 4836589"/>
                <a:gd name="connsiteY8" fmla="*/ 1815546 h 1903387"/>
                <a:gd name="connsiteX9" fmla="*/ 3147942 w 4836589"/>
                <a:gd name="connsiteY9" fmla="*/ 1902631 h 1903387"/>
                <a:gd name="connsiteX10" fmla="*/ 3914804 w 4836589"/>
                <a:gd name="connsiteY10" fmla="*/ 1849546 h 1903387"/>
                <a:gd name="connsiteX11" fmla="*/ 4836589 w 4836589"/>
                <a:gd name="connsiteY11" fmla="*/ 1712131 h 1903387"/>
                <a:gd name="connsiteX0" fmla="*/ 0 w 4765296"/>
                <a:gd name="connsiteY0" fmla="*/ 0 h 1903387"/>
                <a:gd name="connsiteX1" fmla="*/ 168309 w 4765296"/>
                <a:gd name="connsiteY1" fmla="*/ 537002 h 1903387"/>
                <a:gd name="connsiteX2" fmla="*/ 353455 w 4765296"/>
                <a:gd name="connsiteY2" fmla="*/ 768333 h 1903387"/>
                <a:gd name="connsiteX3" fmla="*/ 603216 w 4765296"/>
                <a:gd name="connsiteY3" fmla="*/ 919341 h 1903387"/>
                <a:gd name="connsiteX4" fmla="*/ 940812 w 4765296"/>
                <a:gd name="connsiteY4" fmla="*/ 952861 h 1903387"/>
                <a:gd name="connsiteX5" fmla="*/ 1206074 w 4765296"/>
                <a:gd name="connsiteY5" fmla="*/ 936146 h 1903387"/>
                <a:gd name="connsiteX6" fmla="*/ 1471724 w 4765296"/>
                <a:gd name="connsiteY6" fmla="*/ 1196395 h 1903387"/>
                <a:gd name="connsiteX7" fmla="*/ 1803336 w 4765296"/>
                <a:gd name="connsiteY7" fmla="*/ 1494804 h 1903387"/>
                <a:gd name="connsiteX8" fmla="*/ 2450803 w 4765296"/>
                <a:gd name="connsiteY8" fmla="*/ 1815546 h 1903387"/>
                <a:gd name="connsiteX9" fmla="*/ 3147942 w 4765296"/>
                <a:gd name="connsiteY9" fmla="*/ 1902631 h 1903387"/>
                <a:gd name="connsiteX10" fmla="*/ 3914804 w 4765296"/>
                <a:gd name="connsiteY10" fmla="*/ 1849546 h 1903387"/>
                <a:gd name="connsiteX11" fmla="*/ 4765296 w 4765296"/>
                <a:gd name="connsiteY11" fmla="*/ 1715231 h 1903387"/>
                <a:gd name="connsiteX0" fmla="*/ 0 w 4765296"/>
                <a:gd name="connsiteY0" fmla="*/ 0 h 1903387"/>
                <a:gd name="connsiteX1" fmla="*/ 168309 w 4765296"/>
                <a:gd name="connsiteY1" fmla="*/ 537002 h 1903387"/>
                <a:gd name="connsiteX2" fmla="*/ 353455 w 4765296"/>
                <a:gd name="connsiteY2" fmla="*/ 768333 h 1903387"/>
                <a:gd name="connsiteX3" fmla="*/ 603216 w 4765296"/>
                <a:gd name="connsiteY3" fmla="*/ 919341 h 1903387"/>
                <a:gd name="connsiteX4" fmla="*/ 940812 w 4765296"/>
                <a:gd name="connsiteY4" fmla="*/ 952861 h 1903387"/>
                <a:gd name="connsiteX5" fmla="*/ 1206074 w 4765296"/>
                <a:gd name="connsiteY5" fmla="*/ 936146 h 1903387"/>
                <a:gd name="connsiteX6" fmla="*/ 1471724 w 4765296"/>
                <a:gd name="connsiteY6" fmla="*/ 1196395 h 1903387"/>
                <a:gd name="connsiteX7" fmla="*/ 1803336 w 4765296"/>
                <a:gd name="connsiteY7" fmla="*/ 1494804 h 1903387"/>
                <a:gd name="connsiteX8" fmla="*/ 2450803 w 4765296"/>
                <a:gd name="connsiteY8" fmla="*/ 1815546 h 1903387"/>
                <a:gd name="connsiteX9" fmla="*/ 3147942 w 4765296"/>
                <a:gd name="connsiteY9" fmla="*/ 1902631 h 1903387"/>
                <a:gd name="connsiteX10" fmla="*/ 3914804 w 4765296"/>
                <a:gd name="connsiteY10" fmla="*/ 1849546 h 1903387"/>
                <a:gd name="connsiteX11" fmla="*/ 4765296 w 4765296"/>
                <a:gd name="connsiteY11" fmla="*/ 1572647 h 1903387"/>
                <a:gd name="connsiteX0" fmla="*/ 0 w 4858286"/>
                <a:gd name="connsiteY0" fmla="*/ 0 h 1903387"/>
                <a:gd name="connsiteX1" fmla="*/ 168309 w 4858286"/>
                <a:gd name="connsiteY1" fmla="*/ 537002 h 1903387"/>
                <a:gd name="connsiteX2" fmla="*/ 353455 w 4858286"/>
                <a:gd name="connsiteY2" fmla="*/ 768333 h 1903387"/>
                <a:gd name="connsiteX3" fmla="*/ 603216 w 4858286"/>
                <a:gd name="connsiteY3" fmla="*/ 919341 h 1903387"/>
                <a:gd name="connsiteX4" fmla="*/ 940812 w 4858286"/>
                <a:gd name="connsiteY4" fmla="*/ 952861 h 1903387"/>
                <a:gd name="connsiteX5" fmla="*/ 1206074 w 4858286"/>
                <a:gd name="connsiteY5" fmla="*/ 936146 h 1903387"/>
                <a:gd name="connsiteX6" fmla="*/ 1471724 w 4858286"/>
                <a:gd name="connsiteY6" fmla="*/ 1196395 h 1903387"/>
                <a:gd name="connsiteX7" fmla="*/ 1803336 w 4858286"/>
                <a:gd name="connsiteY7" fmla="*/ 1494804 h 1903387"/>
                <a:gd name="connsiteX8" fmla="*/ 2450803 w 4858286"/>
                <a:gd name="connsiteY8" fmla="*/ 1815546 h 1903387"/>
                <a:gd name="connsiteX9" fmla="*/ 3147942 w 4858286"/>
                <a:gd name="connsiteY9" fmla="*/ 1902631 h 1903387"/>
                <a:gd name="connsiteX10" fmla="*/ 3914804 w 4858286"/>
                <a:gd name="connsiteY10" fmla="*/ 1849546 h 1903387"/>
                <a:gd name="connsiteX11" fmla="*/ 4858286 w 4858286"/>
                <a:gd name="connsiteY11" fmla="*/ 1597445 h 1903387"/>
                <a:gd name="connsiteX0" fmla="*/ 0 w 4858286"/>
                <a:gd name="connsiteY0" fmla="*/ 0 h 1903664"/>
                <a:gd name="connsiteX1" fmla="*/ 168309 w 4858286"/>
                <a:gd name="connsiteY1" fmla="*/ 537002 h 1903664"/>
                <a:gd name="connsiteX2" fmla="*/ 353455 w 4858286"/>
                <a:gd name="connsiteY2" fmla="*/ 768333 h 1903664"/>
                <a:gd name="connsiteX3" fmla="*/ 603216 w 4858286"/>
                <a:gd name="connsiteY3" fmla="*/ 919341 h 1903664"/>
                <a:gd name="connsiteX4" fmla="*/ 940812 w 4858286"/>
                <a:gd name="connsiteY4" fmla="*/ 952861 h 1903664"/>
                <a:gd name="connsiteX5" fmla="*/ 1206074 w 4858286"/>
                <a:gd name="connsiteY5" fmla="*/ 936146 h 1903664"/>
                <a:gd name="connsiteX6" fmla="*/ 1471724 w 4858286"/>
                <a:gd name="connsiteY6" fmla="*/ 1196395 h 1903664"/>
                <a:gd name="connsiteX7" fmla="*/ 1803336 w 4858286"/>
                <a:gd name="connsiteY7" fmla="*/ 1494804 h 1903664"/>
                <a:gd name="connsiteX8" fmla="*/ 2450803 w 4858286"/>
                <a:gd name="connsiteY8" fmla="*/ 1815546 h 1903664"/>
                <a:gd name="connsiteX9" fmla="*/ 3147942 w 4858286"/>
                <a:gd name="connsiteY9" fmla="*/ 1902631 h 1903664"/>
                <a:gd name="connsiteX10" fmla="*/ 3899306 w 4858286"/>
                <a:gd name="connsiteY10" fmla="*/ 1775154 h 1903664"/>
                <a:gd name="connsiteX11" fmla="*/ 4858286 w 4858286"/>
                <a:gd name="connsiteY11" fmla="*/ 1597445 h 1903664"/>
                <a:gd name="connsiteX0" fmla="*/ 0 w 4858286"/>
                <a:gd name="connsiteY0" fmla="*/ 0 h 1830144"/>
                <a:gd name="connsiteX1" fmla="*/ 168309 w 4858286"/>
                <a:gd name="connsiteY1" fmla="*/ 537002 h 1830144"/>
                <a:gd name="connsiteX2" fmla="*/ 353455 w 4858286"/>
                <a:gd name="connsiteY2" fmla="*/ 768333 h 1830144"/>
                <a:gd name="connsiteX3" fmla="*/ 603216 w 4858286"/>
                <a:gd name="connsiteY3" fmla="*/ 919341 h 1830144"/>
                <a:gd name="connsiteX4" fmla="*/ 940812 w 4858286"/>
                <a:gd name="connsiteY4" fmla="*/ 952861 h 1830144"/>
                <a:gd name="connsiteX5" fmla="*/ 1206074 w 4858286"/>
                <a:gd name="connsiteY5" fmla="*/ 936146 h 1830144"/>
                <a:gd name="connsiteX6" fmla="*/ 1471724 w 4858286"/>
                <a:gd name="connsiteY6" fmla="*/ 1196395 h 1830144"/>
                <a:gd name="connsiteX7" fmla="*/ 1803336 w 4858286"/>
                <a:gd name="connsiteY7" fmla="*/ 1494804 h 1830144"/>
                <a:gd name="connsiteX8" fmla="*/ 2450803 w 4858286"/>
                <a:gd name="connsiteY8" fmla="*/ 1815546 h 1830144"/>
                <a:gd name="connsiteX9" fmla="*/ 3281227 w 4858286"/>
                <a:gd name="connsiteY9" fmla="*/ 1775545 h 1830144"/>
                <a:gd name="connsiteX10" fmla="*/ 3899306 w 4858286"/>
                <a:gd name="connsiteY10" fmla="*/ 1775154 h 1830144"/>
                <a:gd name="connsiteX11" fmla="*/ 4858286 w 4858286"/>
                <a:gd name="connsiteY11" fmla="*/ 1597445 h 1830144"/>
                <a:gd name="connsiteX0" fmla="*/ 0 w 4858286"/>
                <a:gd name="connsiteY0" fmla="*/ 0 h 1831168"/>
                <a:gd name="connsiteX1" fmla="*/ 168309 w 4858286"/>
                <a:gd name="connsiteY1" fmla="*/ 537002 h 1831168"/>
                <a:gd name="connsiteX2" fmla="*/ 353455 w 4858286"/>
                <a:gd name="connsiteY2" fmla="*/ 768333 h 1831168"/>
                <a:gd name="connsiteX3" fmla="*/ 603216 w 4858286"/>
                <a:gd name="connsiteY3" fmla="*/ 919341 h 1831168"/>
                <a:gd name="connsiteX4" fmla="*/ 940812 w 4858286"/>
                <a:gd name="connsiteY4" fmla="*/ 952861 h 1831168"/>
                <a:gd name="connsiteX5" fmla="*/ 1206074 w 4858286"/>
                <a:gd name="connsiteY5" fmla="*/ 936146 h 1831168"/>
                <a:gd name="connsiteX6" fmla="*/ 1471724 w 4858286"/>
                <a:gd name="connsiteY6" fmla="*/ 1196395 h 1831168"/>
                <a:gd name="connsiteX7" fmla="*/ 1803336 w 4858286"/>
                <a:gd name="connsiteY7" fmla="*/ 1494804 h 1831168"/>
                <a:gd name="connsiteX8" fmla="*/ 2450803 w 4858286"/>
                <a:gd name="connsiteY8" fmla="*/ 1815546 h 1831168"/>
                <a:gd name="connsiteX9" fmla="*/ 3281227 w 4858286"/>
                <a:gd name="connsiteY9" fmla="*/ 1775545 h 1831168"/>
                <a:gd name="connsiteX10" fmla="*/ 3899306 w 4858286"/>
                <a:gd name="connsiteY10" fmla="*/ 1725559 h 1831168"/>
                <a:gd name="connsiteX11" fmla="*/ 4858286 w 4858286"/>
                <a:gd name="connsiteY11" fmla="*/ 1597445 h 1831168"/>
                <a:gd name="connsiteX0" fmla="*/ 0 w 4749798"/>
                <a:gd name="connsiteY0" fmla="*/ 0 h 1831168"/>
                <a:gd name="connsiteX1" fmla="*/ 168309 w 4749798"/>
                <a:gd name="connsiteY1" fmla="*/ 537002 h 1831168"/>
                <a:gd name="connsiteX2" fmla="*/ 353455 w 4749798"/>
                <a:gd name="connsiteY2" fmla="*/ 768333 h 1831168"/>
                <a:gd name="connsiteX3" fmla="*/ 603216 w 4749798"/>
                <a:gd name="connsiteY3" fmla="*/ 919341 h 1831168"/>
                <a:gd name="connsiteX4" fmla="*/ 940812 w 4749798"/>
                <a:gd name="connsiteY4" fmla="*/ 952861 h 1831168"/>
                <a:gd name="connsiteX5" fmla="*/ 1206074 w 4749798"/>
                <a:gd name="connsiteY5" fmla="*/ 936146 h 1831168"/>
                <a:gd name="connsiteX6" fmla="*/ 1471724 w 4749798"/>
                <a:gd name="connsiteY6" fmla="*/ 1196395 h 1831168"/>
                <a:gd name="connsiteX7" fmla="*/ 1803336 w 4749798"/>
                <a:gd name="connsiteY7" fmla="*/ 1494804 h 1831168"/>
                <a:gd name="connsiteX8" fmla="*/ 2450803 w 4749798"/>
                <a:gd name="connsiteY8" fmla="*/ 1815546 h 1831168"/>
                <a:gd name="connsiteX9" fmla="*/ 3281227 w 4749798"/>
                <a:gd name="connsiteY9" fmla="*/ 1775545 h 1831168"/>
                <a:gd name="connsiteX10" fmla="*/ 3899306 w 4749798"/>
                <a:gd name="connsiteY10" fmla="*/ 1725559 h 1831168"/>
                <a:gd name="connsiteX11" fmla="*/ 4749798 w 4749798"/>
                <a:gd name="connsiteY11" fmla="*/ 1628441 h 1831168"/>
                <a:gd name="connsiteX0" fmla="*/ 0 w 4749798"/>
                <a:gd name="connsiteY0" fmla="*/ 0 h 1831168"/>
                <a:gd name="connsiteX1" fmla="*/ 168309 w 4749798"/>
                <a:gd name="connsiteY1" fmla="*/ 537002 h 1831168"/>
                <a:gd name="connsiteX2" fmla="*/ 353455 w 4749798"/>
                <a:gd name="connsiteY2" fmla="*/ 768333 h 1831168"/>
                <a:gd name="connsiteX3" fmla="*/ 603216 w 4749798"/>
                <a:gd name="connsiteY3" fmla="*/ 919341 h 1831168"/>
                <a:gd name="connsiteX4" fmla="*/ 940812 w 4749798"/>
                <a:gd name="connsiteY4" fmla="*/ 952861 h 1831168"/>
                <a:gd name="connsiteX5" fmla="*/ 1206074 w 4749798"/>
                <a:gd name="connsiteY5" fmla="*/ 936146 h 1831168"/>
                <a:gd name="connsiteX6" fmla="*/ 1471724 w 4749798"/>
                <a:gd name="connsiteY6" fmla="*/ 1196395 h 1831168"/>
                <a:gd name="connsiteX7" fmla="*/ 1803336 w 4749798"/>
                <a:gd name="connsiteY7" fmla="*/ 1494804 h 1831168"/>
                <a:gd name="connsiteX8" fmla="*/ 2450803 w 4749798"/>
                <a:gd name="connsiteY8" fmla="*/ 1815546 h 1831168"/>
                <a:gd name="connsiteX9" fmla="*/ 3281227 w 4749798"/>
                <a:gd name="connsiteY9" fmla="*/ 1775545 h 1831168"/>
                <a:gd name="connsiteX10" fmla="*/ 3899306 w 4749798"/>
                <a:gd name="connsiteY10" fmla="*/ 1725559 h 1831168"/>
                <a:gd name="connsiteX11" fmla="*/ 4749798 w 4749798"/>
                <a:gd name="connsiteY11" fmla="*/ 1628441 h 1831168"/>
                <a:gd name="connsiteX0" fmla="*/ 0 w 4749798"/>
                <a:gd name="connsiteY0" fmla="*/ 0 h 1787485"/>
                <a:gd name="connsiteX1" fmla="*/ 168309 w 4749798"/>
                <a:gd name="connsiteY1" fmla="*/ 537002 h 1787485"/>
                <a:gd name="connsiteX2" fmla="*/ 353455 w 4749798"/>
                <a:gd name="connsiteY2" fmla="*/ 768333 h 1787485"/>
                <a:gd name="connsiteX3" fmla="*/ 603216 w 4749798"/>
                <a:gd name="connsiteY3" fmla="*/ 919341 h 1787485"/>
                <a:gd name="connsiteX4" fmla="*/ 940812 w 4749798"/>
                <a:gd name="connsiteY4" fmla="*/ 952861 h 1787485"/>
                <a:gd name="connsiteX5" fmla="*/ 1206074 w 4749798"/>
                <a:gd name="connsiteY5" fmla="*/ 936146 h 1787485"/>
                <a:gd name="connsiteX6" fmla="*/ 1471724 w 4749798"/>
                <a:gd name="connsiteY6" fmla="*/ 1196395 h 1787485"/>
                <a:gd name="connsiteX7" fmla="*/ 1803336 w 4749798"/>
                <a:gd name="connsiteY7" fmla="*/ 1494804 h 1787485"/>
                <a:gd name="connsiteX8" fmla="*/ 2509697 w 4749798"/>
                <a:gd name="connsiteY8" fmla="*/ 1759752 h 1787485"/>
                <a:gd name="connsiteX9" fmla="*/ 3281227 w 4749798"/>
                <a:gd name="connsiteY9" fmla="*/ 1775545 h 1787485"/>
                <a:gd name="connsiteX10" fmla="*/ 3899306 w 4749798"/>
                <a:gd name="connsiteY10" fmla="*/ 1725559 h 1787485"/>
                <a:gd name="connsiteX11" fmla="*/ 4749798 w 4749798"/>
                <a:gd name="connsiteY11" fmla="*/ 1628441 h 1787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49798" h="1787485">
                  <a:moveTo>
                    <a:pt x="0" y="0"/>
                  </a:moveTo>
                  <a:cubicBezTo>
                    <a:pt x="29369" y="153194"/>
                    <a:pt x="109400" y="408947"/>
                    <a:pt x="168309" y="537002"/>
                  </a:cubicBezTo>
                  <a:cubicBezTo>
                    <a:pt x="227218" y="665057"/>
                    <a:pt x="280971" y="704610"/>
                    <a:pt x="353455" y="768333"/>
                  </a:cubicBezTo>
                  <a:cubicBezTo>
                    <a:pt x="425940" y="832056"/>
                    <a:pt x="505323" y="888586"/>
                    <a:pt x="603216" y="919341"/>
                  </a:cubicBezTo>
                  <a:cubicBezTo>
                    <a:pt x="701109" y="950096"/>
                    <a:pt x="840336" y="950060"/>
                    <a:pt x="940812" y="952861"/>
                  </a:cubicBezTo>
                  <a:cubicBezTo>
                    <a:pt x="1041288" y="955662"/>
                    <a:pt x="1117589" y="895557"/>
                    <a:pt x="1206074" y="936146"/>
                  </a:cubicBezTo>
                  <a:cubicBezTo>
                    <a:pt x="1294559" y="976735"/>
                    <a:pt x="1372180" y="1103285"/>
                    <a:pt x="1471724" y="1196395"/>
                  </a:cubicBezTo>
                  <a:cubicBezTo>
                    <a:pt x="1571268" y="1289505"/>
                    <a:pt x="1630340" y="1400911"/>
                    <a:pt x="1803336" y="1494804"/>
                  </a:cubicBezTo>
                  <a:cubicBezTo>
                    <a:pt x="1976332" y="1588697"/>
                    <a:pt x="2263382" y="1712962"/>
                    <a:pt x="2509697" y="1759752"/>
                  </a:cubicBezTo>
                  <a:cubicBezTo>
                    <a:pt x="2756012" y="1806542"/>
                    <a:pt x="3049626" y="1781244"/>
                    <a:pt x="3281227" y="1775545"/>
                  </a:cubicBezTo>
                  <a:cubicBezTo>
                    <a:pt x="3512828" y="1769846"/>
                    <a:pt x="3617865" y="1757309"/>
                    <a:pt x="3899306" y="1725559"/>
                  </a:cubicBezTo>
                  <a:cubicBezTo>
                    <a:pt x="4180747" y="1693809"/>
                    <a:pt x="4442692" y="1676367"/>
                    <a:pt x="4749798" y="1628441"/>
                  </a:cubicBezTo>
                </a:path>
              </a:pathLst>
            </a:custGeom>
            <a:ln w="25400"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2" name="Ge iZIP"/>
            <p:cNvSpPr/>
            <p:nvPr/>
          </p:nvSpPr>
          <p:spPr>
            <a:xfrm>
              <a:off x="3428583" y="1436210"/>
              <a:ext cx="4169076" cy="2666297"/>
            </a:xfrm>
            <a:custGeom>
              <a:avLst/>
              <a:gdLst>
                <a:gd name="connsiteX0" fmla="*/ 0 w 4181475"/>
                <a:gd name="connsiteY0" fmla="*/ 0 h 2744787"/>
                <a:gd name="connsiteX1" fmla="*/ 66675 w 4181475"/>
                <a:gd name="connsiteY1" fmla="*/ 790575 h 2744787"/>
                <a:gd name="connsiteX2" fmla="*/ 314325 w 4181475"/>
                <a:gd name="connsiteY2" fmla="*/ 1323975 h 2744787"/>
                <a:gd name="connsiteX3" fmla="*/ 581025 w 4181475"/>
                <a:gd name="connsiteY3" fmla="*/ 1552575 h 2744787"/>
                <a:gd name="connsiteX4" fmla="*/ 762000 w 4181475"/>
                <a:gd name="connsiteY4" fmla="*/ 1562100 h 2744787"/>
                <a:gd name="connsiteX5" fmla="*/ 971550 w 4181475"/>
                <a:gd name="connsiteY5" fmla="*/ 1876425 h 2744787"/>
                <a:gd name="connsiteX6" fmla="*/ 1571625 w 4181475"/>
                <a:gd name="connsiteY6" fmla="*/ 2295525 h 2744787"/>
                <a:gd name="connsiteX7" fmla="*/ 2038350 w 4181475"/>
                <a:gd name="connsiteY7" fmla="*/ 2533650 h 2744787"/>
                <a:gd name="connsiteX8" fmla="*/ 2600325 w 4181475"/>
                <a:gd name="connsiteY8" fmla="*/ 2714625 h 2744787"/>
                <a:gd name="connsiteX9" fmla="*/ 3219450 w 4181475"/>
                <a:gd name="connsiteY9" fmla="*/ 2714625 h 2744787"/>
                <a:gd name="connsiteX10" fmla="*/ 3667125 w 4181475"/>
                <a:gd name="connsiteY10" fmla="*/ 2676525 h 2744787"/>
                <a:gd name="connsiteX11" fmla="*/ 4181475 w 4181475"/>
                <a:gd name="connsiteY11" fmla="*/ 2609850 h 2744787"/>
                <a:gd name="connsiteX0" fmla="*/ 0 w 4181475"/>
                <a:gd name="connsiteY0" fmla="*/ 0 h 2744787"/>
                <a:gd name="connsiteX1" fmla="*/ 66675 w 4181475"/>
                <a:gd name="connsiteY1" fmla="*/ 790575 h 2744787"/>
                <a:gd name="connsiteX2" fmla="*/ 314325 w 4181475"/>
                <a:gd name="connsiteY2" fmla="*/ 1323975 h 2744787"/>
                <a:gd name="connsiteX3" fmla="*/ 581025 w 4181475"/>
                <a:gd name="connsiteY3" fmla="*/ 1552575 h 2744787"/>
                <a:gd name="connsiteX4" fmla="*/ 762000 w 4181475"/>
                <a:gd name="connsiteY4" fmla="*/ 1562100 h 2744787"/>
                <a:gd name="connsiteX5" fmla="*/ 971550 w 4181475"/>
                <a:gd name="connsiteY5" fmla="*/ 1876425 h 2744787"/>
                <a:gd name="connsiteX6" fmla="*/ 1493349 w 4181475"/>
                <a:gd name="connsiteY6" fmla="*/ 2224365 h 2744787"/>
                <a:gd name="connsiteX7" fmla="*/ 2038350 w 4181475"/>
                <a:gd name="connsiteY7" fmla="*/ 2533650 h 2744787"/>
                <a:gd name="connsiteX8" fmla="*/ 2600325 w 4181475"/>
                <a:gd name="connsiteY8" fmla="*/ 2714625 h 2744787"/>
                <a:gd name="connsiteX9" fmla="*/ 3219450 w 4181475"/>
                <a:gd name="connsiteY9" fmla="*/ 2714625 h 2744787"/>
                <a:gd name="connsiteX10" fmla="*/ 3667125 w 4181475"/>
                <a:gd name="connsiteY10" fmla="*/ 2676525 h 2744787"/>
                <a:gd name="connsiteX11" fmla="*/ 4181475 w 4181475"/>
                <a:gd name="connsiteY11" fmla="*/ 2609850 h 2744787"/>
                <a:gd name="connsiteX0" fmla="*/ 0 w 4181475"/>
                <a:gd name="connsiteY0" fmla="*/ 0 h 2744787"/>
                <a:gd name="connsiteX1" fmla="*/ 66675 w 4181475"/>
                <a:gd name="connsiteY1" fmla="*/ 790575 h 2744787"/>
                <a:gd name="connsiteX2" fmla="*/ 314325 w 4181475"/>
                <a:gd name="connsiteY2" fmla="*/ 1323975 h 2744787"/>
                <a:gd name="connsiteX3" fmla="*/ 581025 w 4181475"/>
                <a:gd name="connsiteY3" fmla="*/ 1552575 h 2744787"/>
                <a:gd name="connsiteX4" fmla="*/ 762000 w 4181475"/>
                <a:gd name="connsiteY4" fmla="*/ 1562100 h 2744787"/>
                <a:gd name="connsiteX5" fmla="*/ 971550 w 4181475"/>
                <a:gd name="connsiteY5" fmla="*/ 1876425 h 2744787"/>
                <a:gd name="connsiteX6" fmla="*/ 1493349 w 4181475"/>
                <a:gd name="connsiteY6" fmla="*/ 2224365 h 2744787"/>
                <a:gd name="connsiteX7" fmla="*/ 2038350 w 4181475"/>
                <a:gd name="connsiteY7" fmla="*/ 2533650 h 2744787"/>
                <a:gd name="connsiteX8" fmla="*/ 2600325 w 4181475"/>
                <a:gd name="connsiteY8" fmla="*/ 2714625 h 2744787"/>
                <a:gd name="connsiteX9" fmla="*/ 3219450 w 4181475"/>
                <a:gd name="connsiteY9" fmla="*/ 2714625 h 2744787"/>
                <a:gd name="connsiteX10" fmla="*/ 3667125 w 4181475"/>
                <a:gd name="connsiteY10" fmla="*/ 2676525 h 2744787"/>
                <a:gd name="connsiteX11" fmla="*/ 4181475 w 4181475"/>
                <a:gd name="connsiteY11" fmla="*/ 2609850 h 2744787"/>
                <a:gd name="connsiteX0" fmla="*/ 0 w 4181475"/>
                <a:gd name="connsiteY0" fmla="*/ 0 h 2744787"/>
                <a:gd name="connsiteX1" fmla="*/ 66675 w 4181475"/>
                <a:gd name="connsiteY1" fmla="*/ 790575 h 2744787"/>
                <a:gd name="connsiteX2" fmla="*/ 314325 w 4181475"/>
                <a:gd name="connsiteY2" fmla="*/ 1323975 h 2744787"/>
                <a:gd name="connsiteX3" fmla="*/ 581025 w 4181475"/>
                <a:gd name="connsiteY3" fmla="*/ 1552575 h 2744787"/>
                <a:gd name="connsiteX4" fmla="*/ 762000 w 4181475"/>
                <a:gd name="connsiteY4" fmla="*/ 1562100 h 2744787"/>
                <a:gd name="connsiteX5" fmla="*/ 971550 w 4181475"/>
                <a:gd name="connsiteY5" fmla="*/ 1876425 h 2744787"/>
                <a:gd name="connsiteX6" fmla="*/ 1493349 w 4181475"/>
                <a:gd name="connsiteY6" fmla="*/ 2224365 h 2744787"/>
                <a:gd name="connsiteX7" fmla="*/ 2038350 w 4181475"/>
                <a:gd name="connsiteY7" fmla="*/ 2533650 h 2744787"/>
                <a:gd name="connsiteX8" fmla="*/ 2600325 w 4181475"/>
                <a:gd name="connsiteY8" fmla="*/ 2714625 h 2744787"/>
                <a:gd name="connsiteX9" fmla="*/ 3219450 w 4181475"/>
                <a:gd name="connsiteY9" fmla="*/ 2714625 h 2744787"/>
                <a:gd name="connsiteX10" fmla="*/ 3667125 w 4181475"/>
                <a:gd name="connsiteY10" fmla="*/ 2676525 h 2744787"/>
                <a:gd name="connsiteX11" fmla="*/ 4181475 w 4181475"/>
                <a:gd name="connsiteY11" fmla="*/ 2609850 h 2744787"/>
                <a:gd name="connsiteX0" fmla="*/ 0 w 4181475"/>
                <a:gd name="connsiteY0" fmla="*/ 0 h 2730555"/>
                <a:gd name="connsiteX1" fmla="*/ 66675 w 4181475"/>
                <a:gd name="connsiteY1" fmla="*/ 790575 h 2730555"/>
                <a:gd name="connsiteX2" fmla="*/ 314325 w 4181475"/>
                <a:gd name="connsiteY2" fmla="*/ 1323975 h 2730555"/>
                <a:gd name="connsiteX3" fmla="*/ 581025 w 4181475"/>
                <a:gd name="connsiteY3" fmla="*/ 1552575 h 2730555"/>
                <a:gd name="connsiteX4" fmla="*/ 762000 w 4181475"/>
                <a:gd name="connsiteY4" fmla="*/ 1562100 h 2730555"/>
                <a:gd name="connsiteX5" fmla="*/ 971550 w 4181475"/>
                <a:gd name="connsiteY5" fmla="*/ 1876425 h 2730555"/>
                <a:gd name="connsiteX6" fmla="*/ 1493349 w 4181475"/>
                <a:gd name="connsiteY6" fmla="*/ 2224365 h 2730555"/>
                <a:gd name="connsiteX7" fmla="*/ 2038350 w 4181475"/>
                <a:gd name="connsiteY7" fmla="*/ 2533650 h 2730555"/>
                <a:gd name="connsiteX8" fmla="*/ 2610999 w 4181475"/>
                <a:gd name="connsiteY8" fmla="*/ 2700393 h 2730555"/>
                <a:gd name="connsiteX9" fmla="*/ 3219450 w 4181475"/>
                <a:gd name="connsiteY9" fmla="*/ 2714625 h 2730555"/>
                <a:gd name="connsiteX10" fmla="*/ 3667125 w 4181475"/>
                <a:gd name="connsiteY10" fmla="*/ 2676525 h 2730555"/>
                <a:gd name="connsiteX11" fmla="*/ 4181475 w 4181475"/>
                <a:gd name="connsiteY11" fmla="*/ 2609850 h 2730555"/>
                <a:gd name="connsiteX0" fmla="*/ 0 w 4181475"/>
                <a:gd name="connsiteY0" fmla="*/ 0 h 2730555"/>
                <a:gd name="connsiteX1" fmla="*/ 66675 w 4181475"/>
                <a:gd name="connsiteY1" fmla="*/ 790575 h 2730555"/>
                <a:gd name="connsiteX2" fmla="*/ 159664 w 4181475"/>
                <a:gd name="connsiteY2" fmla="*/ 1089816 h 2730555"/>
                <a:gd name="connsiteX3" fmla="*/ 314325 w 4181475"/>
                <a:gd name="connsiteY3" fmla="*/ 1323975 h 2730555"/>
                <a:gd name="connsiteX4" fmla="*/ 581025 w 4181475"/>
                <a:gd name="connsiteY4" fmla="*/ 1552575 h 2730555"/>
                <a:gd name="connsiteX5" fmla="*/ 762000 w 4181475"/>
                <a:gd name="connsiteY5" fmla="*/ 1562100 h 2730555"/>
                <a:gd name="connsiteX6" fmla="*/ 971550 w 4181475"/>
                <a:gd name="connsiteY6" fmla="*/ 1876425 h 2730555"/>
                <a:gd name="connsiteX7" fmla="*/ 1493349 w 4181475"/>
                <a:gd name="connsiteY7" fmla="*/ 2224365 h 2730555"/>
                <a:gd name="connsiteX8" fmla="*/ 2038350 w 4181475"/>
                <a:gd name="connsiteY8" fmla="*/ 2533650 h 2730555"/>
                <a:gd name="connsiteX9" fmla="*/ 2610999 w 4181475"/>
                <a:gd name="connsiteY9" fmla="*/ 2700393 h 2730555"/>
                <a:gd name="connsiteX10" fmla="*/ 3219450 w 4181475"/>
                <a:gd name="connsiteY10" fmla="*/ 2714625 h 2730555"/>
                <a:gd name="connsiteX11" fmla="*/ 3667125 w 4181475"/>
                <a:gd name="connsiteY11" fmla="*/ 2676525 h 2730555"/>
                <a:gd name="connsiteX12" fmla="*/ 4181475 w 4181475"/>
                <a:gd name="connsiteY12" fmla="*/ 2609850 h 2730555"/>
                <a:gd name="connsiteX0" fmla="*/ 0 w 4181475"/>
                <a:gd name="connsiteY0" fmla="*/ 0 h 2730555"/>
                <a:gd name="connsiteX1" fmla="*/ 66675 w 4181475"/>
                <a:gd name="connsiteY1" fmla="*/ 790575 h 2730555"/>
                <a:gd name="connsiteX2" fmla="*/ 159664 w 4181475"/>
                <a:gd name="connsiteY2" fmla="*/ 1089816 h 2730555"/>
                <a:gd name="connsiteX3" fmla="*/ 314325 w 4181475"/>
                <a:gd name="connsiteY3" fmla="*/ 1323975 h 2730555"/>
                <a:gd name="connsiteX4" fmla="*/ 581025 w 4181475"/>
                <a:gd name="connsiteY4" fmla="*/ 1552575 h 2730555"/>
                <a:gd name="connsiteX5" fmla="*/ 733536 w 4181475"/>
                <a:gd name="connsiteY5" fmla="*/ 1590563 h 2730555"/>
                <a:gd name="connsiteX6" fmla="*/ 971550 w 4181475"/>
                <a:gd name="connsiteY6" fmla="*/ 1876425 h 2730555"/>
                <a:gd name="connsiteX7" fmla="*/ 1493349 w 4181475"/>
                <a:gd name="connsiteY7" fmla="*/ 2224365 h 2730555"/>
                <a:gd name="connsiteX8" fmla="*/ 2038350 w 4181475"/>
                <a:gd name="connsiteY8" fmla="*/ 2533650 h 2730555"/>
                <a:gd name="connsiteX9" fmla="*/ 2610999 w 4181475"/>
                <a:gd name="connsiteY9" fmla="*/ 2700393 h 2730555"/>
                <a:gd name="connsiteX10" fmla="*/ 3219450 w 4181475"/>
                <a:gd name="connsiteY10" fmla="*/ 2714625 h 2730555"/>
                <a:gd name="connsiteX11" fmla="*/ 3667125 w 4181475"/>
                <a:gd name="connsiteY11" fmla="*/ 2676525 h 2730555"/>
                <a:gd name="connsiteX12" fmla="*/ 4181475 w 4181475"/>
                <a:gd name="connsiteY12" fmla="*/ 2609850 h 2730555"/>
                <a:gd name="connsiteX0" fmla="*/ 0 w 4181475"/>
                <a:gd name="connsiteY0" fmla="*/ 0 h 2730555"/>
                <a:gd name="connsiteX1" fmla="*/ 66675 w 4181475"/>
                <a:gd name="connsiteY1" fmla="*/ 790575 h 2730555"/>
                <a:gd name="connsiteX2" fmla="*/ 159664 w 4181475"/>
                <a:gd name="connsiteY2" fmla="*/ 1089816 h 2730555"/>
                <a:gd name="connsiteX3" fmla="*/ 314325 w 4181475"/>
                <a:gd name="connsiteY3" fmla="*/ 1323975 h 2730555"/>
                <a:gd name="connsiteX4" fmla="*/ 581025 w 4181475"/>
                <a:gd name="connsiteY4" fmla="*/ 1552575 h 2730555"/>
                <a:gd name="connsiteX5" fmla="*/ 733536 w 4181475"/>
                <a:gd name="connsiteY5" fmla="*/ 1590563 h 2730555"/>
                <a:gd name="connsiteX6" fmla="*/ 971550 w 4181475"/>
                <a:gd name="connsiteY6" fmla="*/ 1876425 h 2730555"/>
                <a:gd name="connsiteX7" fmla="*/ 1499527 w 4181475"/>
                <a:gd name="connsiteY7" fmla="*/ 2273792 h 2730555"/>
                <a:gd name="connsiteX8" fmla="*/ 2038350 w 4181475"/>
                <a:gd name="connsiteY8" fmla="*/ 2533650 h 2730555"/>
                <a:gd name="connsiteX9" fmla="*/ 2610999 w 4181475"/>
                <a:gd name="connsiteY9" fmla="*/ 2700393 h 2730555"/>
                <a:gd name="connsiteX10" fmla="*/ 3219450 w 4181475"/>
                <a:gd name="connsiteY10" fmla="*/ 2714625 h 2730555"/>
                <a:gd name="connsiteX11" fmla="*/ 3667125 w 4181475"/>
                <a:gd name="connsiteY11" fmla="*/ 2676525 h 2730555"/>
                <a:gd name="connsiteX12" fmla="*/ 4181475 w 4181475"/>
                <a:gd name="connsiteY12" fmla="*/ 2609850 h 2730555"/>
                <a:gd name="connsiteX0" fmla="*/ 0 w 4181475"/>
                <a:gd name="connsiteY0" fmla="*/ 0 h 2730555"/>
                <a:gd name="connsiteX1" fmla="*/ 66675 w 4181475"/>
                <a:gd name="connsiteY1" fmla="*/ 790575 h 2730555"/>
                <a:gd name="connsiteX2" fmla="*/ 159664 w 4181475"/>
                <a:gd name="connsiteY2" fmla="*/ 1089816 h 2730555"/>
                <a:gd name="connsiteX3" fmla="*/ 314325 w 4181475"/>
                <a:gd name="connsiteY3" fmla="*/ 1323975 h 2730555"/>
                <a:gd name="connsiteX4" fmla="*/ 581025 w 4181475"/>
                <a:gd name="connsiteY4" fmla="*/ 1552575 h 2730555"/>
                <a:gd name="connsiteX5" fmla="*/ 733536 w 4181475"/>
                <a:gd name="connsiteY5" fmla="*/ 1590563 h 2730555"/>
                <a:gd name="connsiteX6" fmla="*/ 1014799 w 4181475"/>
                <a:gd name="connsiteY6" fmla="*/ 1833176 h 2730555"/>
                <a:gd name="connsiteX7" fmla="*/ 1499527 w 4181475"/>
                <a:gd name="connsiteY7" fmla="*/ 2273792 h 2730555"/>
                <a:gd name="connsiteX8" fmla="*/ 2038350 w 4181475"/>
                <a:gd name="connsiteY8" fmla="*/ 2533650 h 2730555"/>
                <a:gd name="connsiteX9" fmla="*/ 2610999 w 4181475"/>
                <a:gd name="connsiteY9" fmla="*/ 2700393 h 2730555"/>
                <a:gd name="connsiteX10" fmla="*/ 3219450 w 4181475"/>
                <a:gd name="connsiteY10" fmla="*/ 2714625 h 2730555"/>
                <a:gd name="connsiteX11" fmla="*/ 3667125 w 4181475"/>
                <a:gd name="connsiteY11" fmla="*/ 2676525 h 2730555"/>
                <a:gd name="connsiteX12" fmla="*/ 4181475 w 4181475"/>
                <a:gd name="connsiteY12" fmla="*/ 2609850 h 2730555"/>
                <a:gd name="connsiteX0" fmla="*/ 0 w 4181475"/>
                <a:gd name="connsiteY0" fmla="*/ 0 h 2730555"/>
                <a:gd name="connsiteX1" fmla="*/ 66675 w 4181475"/>
                <a:gd name="connsiteY1" fmla="*/ 790575 h 2730555"/>
                <a:gd name="connsiteX2" fmla="*/ 159664 w 4181475"/>
                <a:gd name="connsiteY2" fmla="*/ 1089816 h 2730555"/>
                <a:gd name="connsiteX3" fmla="*/ 314325 w 4181475"/>
                <a:gd name="connsiteY3" fmla="*/ 1323975 h 2730555"/>
                <a:gd name="connsiteX4" fmla="*/ 581025 w 4181475"/>
                <a:gd name="connsiteY4" fmla="*/ 1552575 h 2730555"/>
                <a:gd name="connsiteX5" fmla="*/ 733536 w 4181475"/>
                <a:gd name="connsiteY5" fmla="*/ 1590563 h 2730555"/>
                <a:gd name="connsiteX6" fmla="*/ 1014799 w 4181475"/>
                <a:gd name="connsiteY6" fmla="*/ 1833176 h 2730555"/>
                <a:gd name="connsiteX7" fmla="*/ 1536597 w 4181475"/>
                <a:gd name="connsiteY7" fmla="*/ 2292327 h 2730555"/>
                <a:gd name="connsiteX8" fmla="*/ 2038350 w 4181475"/>
                <a:gd name="connsiteY8" fmla="*/ 2533650 h 2730555"/>
                <a:gd name="connsiteX9" fmla="*/ 2610999 w 4181475"/>
                <a:gd name="connsiteY9" fmla="*/ 2700393 h 2730555"/>
                <a:gd name="connsiteX10" fmla="*/ 3219450 w 4181475"/>
                <a:gd name="connsiteY10" fmla="*/ 2714625 h 2730555"/>
                <a:gd name="connsiteX11" fmla="*/ 3667125 w 4181475"/>
                <a:gd name="connsiteY11" fmla="*/ 2676525 h 2730555"/>
                <a:gd name="connsiteX12" fmla="*/ 4181475 w 4181475"/>
                <a:gd name="connsiteY12" fmla="*/ 2609850 h 2730555"/>
                <a:gd name="connsiteX0" fmla="*/ 0 w 4181475"/>
                <a:gd name="connsiteY0" fmla="*/ 0 h 2727466"/>
                <a:gd name="connsiteX1" fmla="*/ 66675 w 4181475"/>
                <a:gd name="connsiteY1" fmla="*/ 790575 h 2727466"/>
                <a:gd name="connsiteX2" fmla="*/ 159664 w 4181475"/>
                <a:gd name="connsiteY2" fmla="*/ 1089816 h 2727466"/>
                <a:gd name="connsiteX3" fmla="*/ 314325 w 4181475"/>
                <a:gd name="connsiteY3" fmla="*/ 1323975 h 2727466"/>
                <a:gd name="connsiteX4" fmla="*/ 581025 w 4181475"/>
                <a:gd name="connsiteY4" fmla="*/ 1552575 h 2727466"/>
                <a:gd name="connsiteX5" fmla="*/ 733536 w 4181475"/>
                <a:gd name="connsiteY5" fmla="*/ 1590563 h 2727466"/>
                <a:gd name="connsiteX6" fmla="*/ 1014799 w 4181475"/>
                <a:gd name="connsiteY6" fmla="*/ 1833176 h 2727466"/>
                <a:gd name="connsiteX7" fmla="*/ 1536597 w 4181475"/>
                <a:gd name="connsiteY7" fmla="*/ 2292327 h 2727466"/>
                <a:gd name="connsiteX8" fmla="*/ 2056886 w 4181475"/>
                <a:gd name="connsiteY8" fmla="*/ 2552185 h 2727466"/>
                <a:gd name="connsiteX9" fmla="*/ 2610999 w 4181475"/>
                <a:gd name="connsiteY9" fmla="*/ 2700393 h 2727466"/>
                <a:gd name="connsiteX10" fmla="*/ 3219450 w 4181475"/>
                <a:gd name="connsiteY10" fmla="*/ 2714625 h 2727466"/>
                <a:gd name="connsiteX11" fmla="*/ 3667125 w 4181475"/>
                <a:gd name="connsiteY11" fmla="*/ 2676525 h 2727466"/>
                <a:gd name="connsiteX12" fmla="*/ 4181475 w 4181475"/>
                <a:gd name="connsiteY12" fmla="*/ 2609850 h 2727466"/>
                <a:gd name="connsiteX0" fmla="*/ 0 w 4181475"/>
                <a:gd name="connsiteY0" fmla="*/ 0 h 2727466"/>
                <a:gd name="connsiteX1" fmla="*/ 66675 w 4181475"/>
                <a:gd name="connsiteY1" fmla="*/ 790575 h 2727466"/>
                <a:gd name="connsiteX2" fmla="*/ 159664 w 4181475"/>
                <a:gd name="connsiteY2" fmla="*/ 1089816 h 2727466"/>
                <a:gd name="connsiteX3" fmla="*/ 314325 w 4181475"/>
                <a:gd name="connsiteY3" fmla="*/ 1323975 h 2727466"/>
                <a:gd name="connsiteX4" fmla="*/ 556311 w 4181475"/>
                <a:gd name="connsiteY4" fmla="*/ 1478435 h 2727466"/>
                <a:gd name="connsiteX5" fmla="*/ 733536 w 4181475"/>
                <a:gd name="connsiteY5" fmla="*/ 1590563 h 2727466"/>
                <a:gd name="connsiteX6" fmla="*/ 1014799 w 4181475"/>
                <a:gd name="connsiteY6" fmla="*/ 1833176 h 2727466"/>
                <a:gd name="connsiteX7" fmla="*/ 1536597 w 4181475"/>
                <a:gd name="connsiteY7" fmla="*/ 2292327 h 2727466"/>
                <a:gd name="connsiteX8" fmla="*/ 2056886 w 4181475"/>
                <a:gd name="connsiteY8" fmla="*/ 2552185 h 2727466"/>
                <a:gd name="connsiteX9" fmla="*/ 2610999 w 4181475"/>
                <a:gd name="connsiteY9" fmla="*/ 2700393 h 2727466"/>
                <a:gd name="connsiteX10" fmla="*/ 3219450 w 4181475"/>
                <a:gd name="connsiteY10" fmla="*/ 2714625 h 2727466"/>
                <a:gd name="connsiteX11" fmla="*/ 3667125 w 4181475"/>
                <a:gd name="connsiteY11" fmla="*/ 2676525 h 2727466"/>
                <a:gd name="connsiteX12" fmla="*/ 4181475 w 4181475"/>
                <a:gd name="connsiteY12" fmla="*/ 2609850 h 2727466"/>
                <a:gd name="connsiteX0" fmla="*/ 0 w 4181475"/>
                <a:gd name="connsiteY0" fmla="*/ 0 h 2727466"/>
                <a:gd name="connsiteX1" fmla="*/ 66675 w 4181475"/>
                <a:gd name="connsiteY1" fmla="*/ 790575 h 2727466"/>
                <a:gd name="connsiteX2" fmla="*/ 159664 w 4181475"/>
                <a:gd name="connsiteY2" fmla="*/ 1089816 h 2727466"/>
                <a:gd name="connsiteX3" fmla="*/ 363752 w 4181475"/>
                <a:gd name="connsiteY3" fmla="*/ 1212764 h 2727466"/>
                <a:gd name="connsiteX4" fmla="*/ 556311 w 4181475"/>
                <a:gd name="connsiteY4" fmla="*/ 1478435 h 2727466"/>
                <a:gd name="connsiteX5" fmla="*/ 733536 w 4181475"/>
                <a:gd name="connsiteY5" fmla="*/ 1590563 h 2727466"/>
                <a:gd name="connsiteX6" fmla="*/ 1014799 w 4181475"/>
                <a:gd name="connsiteY6" fmla="*/ 1833176 h 2727466"/>
                <a:gd name="connsiteX7" fmla="*/ 1536597 w 4181475"/>
                <a:gd name="connsiteY7" fmla="*/ 2292327 h 2727466"/>
                <a:gd name="connsiteX8" fmla="*/ 2056886 w 4181475"/>
                <a:gd name="connsiteY8" fmla="*/ 2552185 h 2727466"/>
                <a:gd name="connsiteX9" fmla="*/ 2610999 w 4181475"/>
                <a:gd name="connsiteY9" fmla="*/ 2700393 h 2727466"/>
                <a:gd name="connsiteX10" fmla="*/ 3219450 w 4181475"/>
                <a:gd name="connsiteY10" fmla="*/ 2714625 h 2727466"/>
                <a:gd name="connsiteX11" fmla="*/ 3667125 w 4181475"/>
                <a:gd name="connsiteY11" fmla="*/ 2676525 h 2727466"/>
                <a:gd name="connsiteX12" fmla="*/ 4181475 w 4181475"/>
                <a:gd name="connsiteY12" fmla="*/ 2609850 h 2727466"/>
                <a:gd name="connsiteX0" fmla="*/ 0 w 4181475"/>
                <a:gd name="connsiteY0" fmla="*/ 0 h 2727466"/>
                <a:gd name="connsiteX1" fmla="*/ 66675 w 4181475"/>
                <a:gd name="connsiteY1" fmla="*/ 790575 h 2727466"/>
                <a:gd name="connsiteX2" fmla="*/ 363752 w 4181475"/>
                <a:gd name="connsiteY2" fmla="*/ 1212764 h 2727466"/>
                <a:gd name="connsiteX3" fmla="*/ 556311 w 4181475"/>
                <a:gd name="connsiteY3" fmla="*/ 1478435 h 2727466"/>
                <a:gd name="connsiteX4" fmla="*/ 733536 w 4181475"/>
                <a:gd name="connsiteY4" fmla="*/ 1590563 h 2727466"/>
                <a:gd name="connsiteX5" fmla="*/ 1014799 w 4181475"/>
                <a:gd name="connsiteY5" fmla="*/ 1833176 h 2727466"/>
                <a:gd name="connsiteX6" fmla="*/ 1536597 w 4181475"/>
                <a:gd name="connsiteY6" fmla="*/ 2292327 h 2727466"/>
                <a:gd name="connsiteX7" fmla="*/ 2056886 w 4181475"/>
                <a:gd name="connsiteY7" fmla="*/ 2552185 h 2727466"/>
                <a:gd name="connsiteX8" fmla="*/ 2610999 w 4181475"/>
                <a:gd name="connsiteY8" fmla="*/ 2700393 h 2727466"/>
                <a:gd name="connsiteX9" fmla="*/ 3219450 w 4181475"/>
                <a:gd name="connsiteY9" fmla="*/ 2714625 h 2727466"/>
                <a:gd name="connsiteX10" fmla="*/ 3667125 w 4181475"/>
                <a:gd name="connsiteY10" fmla="*/ 2676525 h 2727466"/>
                <a:gd name="connsiteX11" fmla="*/ 4181475 w 4181475"/>
                <a:gd name="connsiteY11" fmla="*/ 2609850 h 2727466"/>
                <a:gd name="connsiteX0" fmla="*/ 0 w 4181475"/>
                <a:gd name="connsiteY0" fmla="*/ 0 h 2727466"/>
                <a:gd name="connsiteX1" fmla="*/ 109924 w 4181475"/>
                <a:gd name="connsiteY1" fmla="*/ 765861 h 2727466"/>
                <a:gd name="connsiteX2" fmla="*/ 363752 w 4181475"/>
                <a:gd name="connsiteY2" fmla="*/ 1212764 h 2727466"/>
                <a:gd name="connsiteX3" fmla="*/ 556311 w 4181475"/>
                <a:gd name="connsiteY3" fmla="*/ 1478435 h 2727466"/>
                <a:gd name="connsiteX4" fmla="*/ 733536 w 4181475"/>
                <a:gd name="connsiteY4" fmla="*/ 1590563 h 2727466"/>
                <a:gd name="connsiteX5" fmla="*/ 1014799 w 4181475"/>
                <a:gd name="connsiteY5" fmla="*/ 1833176 h 2727466"/>
                <a:gd name="connsiteX6" fmla="*/ 1536597 w 4181475"/>
                <a:gd name="connsiteY6" fmla="*/ 2292327 h 2727466"/>
                <a:gd name="connsiteX7" fmla="*/ 2056886 w 4181475"/>
                <a:gd name="connsiteY7" fmla="*/ 2552185 h 2727466"/>
                <a:gd name="connsiteX8" fmla="*/ 2610999 w 4181475"/>
                <a:gd name="connsiteY8" fmla="*/ 2700393 h 2727466"/>
                <a:gd name="connsiteX9" fmla="*/ 3219450 w 4181475"/>
                <a:gd name="connsiteY9" fmla="*/ 2714625 h 2727466"/>
                <a:gd name="connsiteX10" fmla="*/ 3667125 w 4181475"/>
                <a:gd name="connsiteY10" fmla="*/ 2676525 h 2727466"/>
                <a:gd name="connsiteX11" fmla="*/ 4181475 w 4181475"/>
                <a:gd name="connsiteY11" fmla="*/ 2609850 h 2727466"/>
                <a:gd name="connsiteX0" fmla="*/ 0 w 4181475"/>
                <a:gd name="connsiteY0" fmla="*/ 0 h 2719243"/>
                <a:gd name="connsiteX1" fmla="*/ 109924 w 4181475"/>
                <a:gd name="connsiteY1" fmla="*/ 765861 h 2719243"/>
                <a:gd name="connsiteX2" fmla="*/ 336567 w 4181475"/>
                <a:gd name="connsiteY2" fmla="*/ 1143566 h 2719243"/>
                <a:gd name="connsiteX3" fmla="*/ 556311 w 4181475"/>
                <a:gd name="connsiteY3" fmla="*/ 1478435 h 2719243"/>
                <a:gd name="connsiteX4" fmla="*/ 733536 w 4181475"/>
                <a:gd name="connsiteY4" fmla="*/ 1590563 h 2719243"/>
                <a:gd name="connsiteX5" fmla="*/ 1014799 w 4181475"/>
                <a:gd name="connsiteY5" fmla="*/ 1833176 h 2719243"/>
                <a:gd name="connsiteX6" fmla="*/ 1536597 w 4181475"/>
                <a:gd name="connsiteY6" fmla="*/ 2292327 h 2719243"/>
                <a:gd name="connsiteX7" fmla="*/ 2056886 w 4181475"/>
                <a:gd name="connsiteY7" fmla="*/ 2552185 h 2719243"/>
                <a:gd name="connsiteX8" fmla="*/ 2610999 w 4181475"/>
                <a:gd name="connsiteY8" fmla="*/ 2700393 h 2719243"/>
                <a:gd name="connsiteX9" fmla="*/ 3219450 w 4181475"/>
                <a:gd name="connsiteY9" fmla="*/ 2714625 h 2719243"/>
                <a:gd name="connsiteX10" fmla="*/ 3667125 w 4181475"/>
                <a:gd name="connsiteY10" fmla="*/ 2676525 h 2719243"/>
                <a:gd name="connsiteX11" fmla="*/ 4181475 w 4181475"/>
                <a:gd name="connsiteY11" fmla="*/ 2609850 h 2719243"/>
                <a:gd name="connsiteX0" fmla="*/ 0 w 4181475"/>
                <a:gd name="connsiteY0" fmla="*/ 0 h 2719243"/>
                <a:gd name="connsiteX1" fmla="*/ 109924 w 4181475"/>
                <a:gd name="connsiteY1" fmla="*/ 731262 h 2719243"/>
                <a:gd name="connsiteX2" fmla="*/ 336567 w 4181475"/>
                <a:gd name="connsiteY2" fmla="*/ 1143566 h 2719243"/>
                <a:gd name="connsiteX3" fmla="*/ 556311 w 4181475"/>
                <a:gd name="connsiteY3" fmla="*/ 1478435 h 2719243"/>
                <a:gd name="connsiteX4" fmla="*/ 733536 w 4181475"/>
                <a:gd name="connsiteY4" fmla="*/ 1590563 h 2719243"/>
                <a:gd name="connsiteX5" fmla="*/ 1014799 w 4181475"/>
                <a:gd name="connsiteY5" fmla="*/ 1833176 h 2719243"/>
                <a:gd name="connsiteX6" fmla="*/ 1536597 w 4181475"/>
                <a:gd name="connsiteY6" fmla="*/ 2292327 h 2719243"/>
                <a:gd name="connsiteX7" fmla="*/ 2056886 w 4181475"/>
                <a:gd name="connsiteY7" fmla="*/ 2552185 h 2719243"/>
                <a:gd name="connsiteX8" fmla="*/ 2610999 w 4181475"/>
                <a:gd name="connsiteY8" fmla="*/ 2700393 h 2719243"/>
                <a:gd name="connsiteX9" fmla="*/ 3219450 w 4181475"/>
                <a:gd name="connsiteY9" fmla="*/ 2714625 h 2719243"/>
                <a:gd name="connsiteX10" fmla="*/ 3667125 w 4181475"/>
                <a:gd name="connsiteY10" fmla="*/ 2676525 h 2719243"/>
                <a:gd name="connsiteX11" fmla="*/ 4181475 w 4181475"/>
                <a:gd name="connsiteY11" fmla="*/ 2609850 h 2719243"/>
                <a:gd name="connsiteX0" fmla="*/ 0 w 4181475"/>
                <a:gd name="connsiteY0" fmla="*/ 0 h 2719243"/>
                <a:gd name="connsiteX1" fmla="*/ 109924 w 4181475"/>
                <a:gd name="connsiteY1" fmla="*/ 731262 h 2719243"/>
                <a:gd name="connsiteX2" fmla="*/ 336567 w 4181475"/>
                <a:gd name="connsiteY2" fmla="*/ 1143566 h 2719243"/>
                <a:gd name="connsiteX3" fmla="*/ 556311 w 4181475"/>
                <a:gd name="connsiteY3" fmla="*/ 1478435 h 2719243"/>
                <a:gd name="connsiteX4" fmla="*/ 733536 w 4181475"/>
                <a:gd name="connsiteY4" fmla="*/ 1590563 h 2719243"/>
                <a:gd name="connsiteX5" fmla="*/ 1014799 w 4181475"/>
                <a:gd name="connsiteY5" fmla="*/ 1833176 h 2719243"/>
                <a:gd name="connsiteX6" fmla="*/ 1642865 w 4181475"/>
                <a:gd name="connsiteY6" fmla="*/ 2346697 h 2719243"/>
                <a:gd name="connsiteX7" fmla="*/ 2056886 w 4181475"/>
                <a:gd name="connsiteY7" fmla="*/ 2552185 h 2719243"/>
                <a:gd name="connsiteX8" fmla="*/ 2610999 w 4181475"/>
                <a:gd name="connsiteY8" fmla="*/ 2700393 h 2719243"/>
                <a:gd name="connsiteX9" fmla="*/ 3219450 w 4181475"/>
                <a:gd name="connsiteY9" fmla="*/ 2714625 h 2719243"/>
                <a:gd name="connsiteX10" fmla="*/ 3667125 w 4181475"/>
                <a:gd name="connsiteY10" fmla="*/ 2676525 h 2719243"/>
                <a:gd name="connsiteX11" fmla="*/ 4181475 w 4181475"/>
                <a:gd name="connsiteY11" fmla="*/ 2609850 h 2719243"/>
                <a:gd name="connsiteX0" fmla="*/ 0 w 4181475"/>
                <a:gd name="connsiteY0" fmla="*/ 0 h 2719243"/>
                <a:gd name="connsiteX1" fmla="*/ 109924 w 4181475"/>
                <a:gd name="connsiteY1" fmla="*/ 731262 h 2719243"/>
                <a:gd name="connsiteX2" fmla="*/ 336567 w 4181475"/>
                <a:gd name="connsiteY2" fmla="*/ 1143566 h 2719243"/>
                <a:gd name="connsiteX3" fmla="*/ 556311 w 4181475"/>
                <a:gd name="connsiteY3" fmla="*/ 1478435 h 2719243"/>
                <a:gd name="connsiteX4" fmla="*/ 733536 w 4181475"/>
                <a:gd name="connsiteY4" fmla="*/ 1590563 h 2719243"/>
                <a:gd name="connsiteX5" fmla="*/ 943130 w 4181475"/>
                <a:gd name="connsiteY5" fmla="*/ 1749150 h 2719243"/>
                <a:gd name="connsiteX6" fmla="*/ 1642865 w 4181475"/>
                <a:gd name="connsiteY6" fmla="*/ 2346697 h 2719243"/>
                <a:gd name="connsiteX7" fmla="*/ 2056886 w 4181475"/>
                <a:gd name="connsiteY7" fmla="*/ 2552185 h 2719243"/>
                <a:gd name="connsiteX8" fmla="*/ 2610999 w 4181475"/>
                <a:gd name="connsiteY8" fmla="*/ 2700393 h 2719243"/>
                <a:gd name="connsiteX9" fmla="*/ 3219450 w 4181475"/>
                <a:gd name="connsiteY9" fmla="*/ 2714625 h 2719243"/>
                <a:gd name="connsiteX10" fmla="*/ 3667125 w 4181475"/>
                <a:gd name="connsiteY10" fmla="*/ 2676525 h 2719243"/>
                <a:gd name="connsiteX11" fmla="*/ 4181475 w 4181475"/>
                <a:gd name="connsiteY11" fmla="*/ 2609850 h 2719243"/>
                <a:gd name="connsiteX0" fmla="*/ 0 w 4181475"/>
                <a:gd name="connsiteY0" fmla="*/ 0 h 2719243"/>
                <a:gd name="connsiteX1" fmla="*/ 109924 w 4181475"/>
                <a:gd name="connsiteY1" fmla="*/ 731262 h 2719243"/>
                <a:gd name="connsiteX2" fmla="*/ 336567 w 4181475"/>
                <a:gd name="connsiteY2" fmla="*/ 1143566 h 2719243"/>
                <a:gd name="connsiteX3" fmla="*/ 556311 w 4181475"/>
                <a:gd name="connsiteY3" fmla="*/ 1478435 h 2719243"/>
                <a:gd name="connsiteX4" fmla="*/ 733536 w 4181475"/>
                <a:gd name="connsiteY4" fmla="*/ 1590563 h 2719243"/>
                <a:gd name="connsiteX5" fmla="*/ 943130 w 4181475"/>
                <a:gd name="connsiteY5" fmla="*/ 1749150 h 2719243"/>
                <a:gd name="connsiteX6" fmla="*/ 1642865 w 4181475"/>
                <a:gd name="connsiteY6" fmla="*/ 2346697 h 2719243"/>
                <a:gd name="connsiteX7" fmla="*/ 2056886 w 4181475"/>
                <a:gd name="connsiteY7" fmla="*/ 2552185 h 2719243"/>
                <a:gd name="connsiteX8" fmla="*/ 2610999 w 4181475"/>
                <a:gd name="connsiteY8" fmla="*/ 2700393 h 2719243"/>
                <a:gd name="connsiteX9" fmla="*/ 3219450 w 4181475"/>
                <a:gd name="connsiteY9" fmla="*/ 2714625 h 2719243"/>
                <a:gd name="connsiteX10" fmla="*/ 3667125 w 4181475"/>
                <a:gd name="connsiteY10" fmla="*/ 2676525 h 2719243"/>
                <a:gd name="connsiteX11" fmla="*/ 4181475 w 4181475"/>
                <a:gd name="connsiteY11" fmla="*/ 2609850 h 2719243"/>
                <a:gd name="connsiteX0" fmla="*/ 0 w 4181475"/>
                <a:gd name="connsiteY0" fmla="*/ 0 h 2719243"/>
                <a:gd name="connsiteX1" fmla="*/ 109924 w 4181475"/>
                <a:gd name="connsiteY1" fmla="*/ 731262 h 2719243"/>
                <a:gd name="connsiteX2" fmla="*/ 336567 w 4181475"/>
                <a:gd name="connsiteY2" fmla="*/ 1143566 h 2719243"/>
                <a:gd name="connsiteX3" fmla="*/ 556311 w 4181475"/>
                <a:gd name="connsiteY3" fmla="*/ 1478435 h 2719243"/>
                <a:gd name="connsiteX4" fmla="*/ 733536 w 4181475"/>
                <a:gd name="connsiteY4" fmla="*/ 1590563 h 2719243"/>
                <a:gd name="connsiteX5" fmla="*/ 943130 w 4181475"/>
                <a:gd name="connsiteY5" fmla="*/ 1749150 h 2719243"/>
                <a:gd name="connsiteX6" fmla="*/ 1628037 w 4181475"/>
                <a:gd name="connsiteY6" fmla="*/ 2344225 h 2719243"/>
                <a:gd name="connsiteX7" fmla="*/ 2056886 w 4181475"/>
                <a:gd name="connsiteY7" fmla="*/ 2552185 h 2719243"/>
                <a:gd name="connsiteX8" fmla="*/ 2610999 w 4181475"/>
                <a:gd name="connsiteY8" fmla="*/ 2700393 h 2719243"/>
                <a:gd name="connsiteX9" fmla="*/ 3219450 w 4181475"/>
                <a:gd name="connsiteY9" fmla="*/ 2714625 h 2719243"/>
                <a:gd name="connsiteX10" fmla="*/ 3667125 w 4181475"/>
                <a:gd name="connsiteY10" fmla="*/ 2676525 h 2719243"/>
                <a:gd name="connsiteX11" fmla="*/ 4181475 w 4181475"/>
                <a:gd name="connsiteY11" fmla="*/ 2609850 h 2719243"/>
                <a:gd name="connsiteX0" fmla="*/ 0 w 4181475"/>
                <a:gd name="connsiteY0" fmla="*/ 0 h 2719243"/>
                <a:gd name="connsiteX1" fmla="*/ 82027 w 4181475"/>
                <a:gd name="connsiteY1" fmla="*/ 743661 h 2719243"/>
                <a:gd name="connsiteX2" fmla="*/ 336567 w 4181475"/>
                <a:gd name="connsiteY2" fmla="*/ 1143566 h 2719243"/>
                <a:gd name="connsiteX3" fmla="*/ 556311 w 4181475"/>
                <a:gd name="connsiteY3" fmla="*/ 1478435 h 2719243"/>
                <a:gd name="connsiteX4" fmla="*/ 733536 w 4181475"/>
                <a:gd name="connsiteY4" fmla="*/ 1590563 h 2719243"/>
                <a:gd name="connsiteX5" fmla="*/ 943130 w 4181475"/>
                <a:gd name="connsiteY5" fmla="*/ 1749150 h 2719243"/>
                <a:gd name="connsiteX6" fmla="*/ 1628037 w 4181475"/>
                <a:gd name="connsiteY6" fmla="*/ 2344225 h 2719243"/>
                <a:gd name="connsiteX7" fmla="*/ 2056886 w 4181475"/>
                <a:gd name="connsiteY7" fmla="*/ 2552185 h 2719243"/>
                <a:gd name="connsiteX8" fmla="*/ 2610999 w 4181475"/>
                <a:gd name="connsiteY8" fmla="*/ 2700393 h 2719243"/>
                <a:gd name="connsiteX9" fmla="*/ 3219450 w 4181475"/>
                <a:gd name="connsiteY9" fmla="*/ 2714625 h 2719243"/>
                <a:gd name="connsiteX10" fmla="*/ 3667125 w 4181475"/>
                <a:gd name="connsiteY10" fmla="*/ 2676525 h 2719243"/>
                <a:gd name="connsiteX11" fmla="*/ 4181475 w 4181475"/>
                <a:gd name="connsiteY11" fmla="*/ 2609850 h 2719243"/>
                <a:gd name="connsiteX0" fmla="*/ 0 w 4181475"/>
                <a:gd name="connsiteY0" fmla="*/ 0 h 2719243"/>
                <a:gd name="connsiteX1" fmla="*/ 82027 w 4181475"/>
                <a:gd name="connsiteY1" fmla="*/ 743661 h 2719243"/>
                <a:gd name="connsiteX2" fmla="*/ 293172 w 4181475"/>
                <a:gd name="connsiteY2" fmla="*/ 1168363 h 2719243"/>
                <a:gd name="connsiteX3" fmla="*/ 556311 w 4181475"/>
                <a:gd name="connsiteY3" fmla="*/ 1478435 h 2719243"/>
                <a:gd name="connsiteX4" fmla="*/ 733536 w 4181475"/>
                <a:gd name="connsiteY4" fmla="*/ 1590563 h 2719243"/>
                <a:gd name="connsiteX5" fmla="*/ 943130 w 4181475"/>
                <a:gd name="connsiteY5" fmla="*/ 1749150 h 2719243"/>
                <a:gd name="connsiteX6" fmla="*/ 1628037 w 4181475"/>
                <a:gd name="connsiteY6" fmla="*/ 2344225 h 2719243"/>
                <a:gd name="connsiteX7" fmla="*/ 2056886 w 4181475"/>
                <a:gd name="connsiteY7" fmla="*/ 2552185 h 2719243"/>
                <a:gd name="connsiteX8" fmla="*/ 2610999 w 4181475"/>
                <a:gd name="connsiteY8" fmla="*/ 2700393 h 2719243"/>
                <a:gd name="connsiteX9" fmla="*/ 3219450 w 4181475"/>
                <a:gd name="connsiteY9" fmla="*/ 2714625 h 2719243"/>
                <a:gd name="connsiteX10" fmla="*/ 3667125 w 4181475"/>
                <a:gd name="connsiteY10" fmla="*/ 2676525 h 2719243"/>
                <a:gd name="connsiteX11" fmla="*/ 4181475 w 4181475"/>
                <a:gd name="connsiteY11" fmla="*/ 2609850 h 2719243"/>
                <a:gd name="connsiteX0" fmla="*/ 0 w 4181475"/>
                <a:gd name="connsiteY0" fmla="*/ 0 h 2719243"/>
                <a:gd name="connsiteX1" fmla="*/ 82027 w 4181475"/>
                <a:gd name="connsiteY1" fmla="*/ 743661 h 2719243"/>
                <a:gd name="connsiteX2" fmla="*/ 293172 w 4181475"/>
                <a:gd name="connsiteY2" fmla="*/ 1168363 h 2719243"/>
                <a:gd name="connsiteX3" fmla="*/ 593507 w 4181475"/>
                <a:gd name="connsiteY3" fmla="*/ 1422641 h 2719243"/>
                <a:gd name="connsiteX4" fmla="*/ 733536 w 4181475"/>
                <a:gd name="connsiteY4" fmla="*/ 1590563 h 2719243"/>
                <a:gd name="connsiteX5" fmla="*/ 943130 w 4181475"/>
                <a:gd name="connsiteY5" fmla="*/ 1749150 h 2719243"/>
                <a:gd name="connsiteX6" fmla="*/ 1628037 w 4181475"/>
                <a:gd name="connsiteY6" fmla="*/ 2344225 h 2719243"/>
                <a:gd name="connsiteX7" fmla="*/ 2056886 w 4181475"/>
                <a:gd name="connsiteY7" fmla="*/ 2552185 h 2719243"/>
                <a:gd name="connsiteX8" fmla="*/ 2610999 w 4181475"/>
                <a:gd name="connsiteY8" fmla="*/ 2700393 h 2719243"/>
                <a:gd name="connsiteX9" fmla="*/ 3219450 w 4181475"/>
                <a:gd name="connsiteY9" fmla="*/ 2714625 h 2719243"/>
                <a:gd name="connsiteX10" fmla="*/ 3667125 w 4181475"/>
                <a:gd name="connsiteY10" fmla="*/ 2676525 h 2719243"/>
                <a:gd name="connsiteX11" fmla="*/ 4181475 w 4181475"/>
                <a:gd name="connsiteY11" fmla="*/ 2609850 h 2719243"/>
                <a:gd name="connsiteX0" fmla="*/ 0 w 4181475"/>
                <a:gd name="connsiteY0" fmla="*/ 0 h 2719243"/>
                <a:gd name="connsiteX1" fmla="*/ 82027 w 4181475"/>
                <a:gd name="connsiteY1" fmla="*/ 743661 h 2719243"/>
                <a:gd name="connsiteX2" fmla="*/ 293172 w 4181475"/>
                <a:gd name="connsiteY2" fmla="*/ 1168363 h 2719243"/>
                <a:gd name="connsiteX3" fmla="*/ 593507 w 4181475"/>
                <a:gd name="connsiteY3" fmla="*/ 1422641 h 2719243"/>
                <a:gd name="connsiteX4" fmla="*/ 873020 w 4181475"/>
                <a:gd name="connsiteY4" fmla="*/ 1494473 h 2719243"/>
                <a:gd name="connsiteX5" fmla="*/ 943130 w 4181475"/>
                <a:gd name="connsiteY5" fmla="*/ 1749150 h 2719243"/>
                <a:gd name="connsiteX6" fmla="*/ 1628037 w 4181475"/>
                <a:gd name="connsiteY6" fmla="*/ 2344225 h 2719243"/>
                <a:gd name="connsiteX7" fmla="*/ 2056886 w 4181475"/>
                <a:gd name="connsiteY7" fmla="*/ 2552185 h 2719243"/>
                <a:gd name="connsiteX8" fmla="*/ 2610999 w 4181475"/>
                <a:gd name="connsiteY8" fmla="*/ 2700393 h 2719243"/>
                <a:gd name="connsiteX9" fmla="*/ 3219450 w 4181475"/>
                <a:gd name="connsiteY9" fmla="*/ 2714625 h 2719243"/>
                <a:gd name="connsiteX10" fmla="*/ 3667125 w 4181475"/>
                <a:gd name="connsiteY10" fmla="*/ 2676525 h 2719243"/>
                <a:gd name="connsiteX11" fmla="*/ 4181475 w 4181475"/>
                <a:gd name="connsiteY11" fmla="*/ 2609850 h 2719243"/>
                <a:gd name="connsiteX0" fmla="*/ 0 w 4181475"/>
                <a:gd name="connsiteY0" fmla="*/ 0 h 2719243"/>
                <a:gd name="connsiteX1" fmla="*/ 82027 w 4181475"/>
                <a:gd name="connsiteY1" fmla="*/ 743661 h 2719243"/>
                <a:gd name="connsiteX2" fmla="*/ 293172 w 4181475"/>
                <a:gd name="connsiteY2" fmla="*/ 1168363 h 2719243"/>
                <a:gd name="connsiteX3" fmla="*/ 615205 w 4181475"/>
                <a:gd name="connsiteY3" fmla="*/ 1404043 h 2719243"/>
                <a:gd name="connsiteX4" fmla="*/ 873020 w 4181475"/>
                <a:gd name="connsiteY4" fmla="*/ 1494473 h 2719243"/>
                <a:gd name="connsiteX5" fmla="*/ 943130 w 4181475"/>
                <a:gd name="connsiteY5" fmla="*/ 1749150 h 2719243"/>
                <a:gd name="connsiteX6" fmla="*/ 1628037 w 4181475"/>
                <a:gd name="connsiteY6" fmla="*/ 2344225 h 2719243"/>
                <a:gd name="connsiteX7" fmla="*/ 2056886 w 4181475"/>
                <a:gd name="connsiteY7" fmla="*/ 2552185 h 2719243"/>
                <a:gd name="connsiteX8" fmla="*/ 2610999 w 4181475"/>
                <a:gd name="connsiteY8" fmla="*/ 2700393 h 2719243"/>
                <a:gd name="connsiteX9" fmla="*/ 3219450 w 4181475"/>
                <a:gd name="connsiteY9" fmla="*/ 2714625 h 2719243"/>
                <a:gd name="connsiteX10" fmla="*/ 3667125 w 4181475"/>
                <a:gd name="connsiteY10" fmla="*/ 2676525 h 2719243"/>
                <a:gd name="connsiteX11" fmla="*/ 4181475 w 4181475"/>
                <a:gd name="connsiteY11" fmla="*/ 2609850 h 2719243"/>
                <a:gd name="connsiteX0" fmla="*/ 0 w 4181475"/>
                <a:gd name="connsiteY0" fmla="*/ 0 h 2719243"/>
                <a:gd name="connsiteX1" fmla="*/ 82027 w 4181475"/>
                <a:gd name="connsiteY1" fmla="*/ 743661 h 2719243"/>
                <a:gd name="connsiteX2" fmla="*/ 293172 w 4181475"/>
                <a:gd name="connsiteY2" fmla="*/ 1168363 h 2719243"/>
                <a:gd name="connsiteX3" fmla="*/ 615205 w 4181475"/>
                <a:gd name="connsiteY3" fmla="*/ 1404043 h 2719243"/>
                <a:gd name="connsiteX4" fmla="*/ 873020 w 4181475"/>
                <a:gd name="connsiteY4" fmla="*/ 1494473 h 2719243"/>
                <a:gd name="connsiteX5" fmla="*/ 943130 w 4181475"/>
                <a:gd name="connsiteY5" fmla="*/ 1749150 h 2719243"/>
                <a:gd name="connsiteX6" fmla="*/ 1628037 w 4181475"/>
                <a:gd name="connsiteY6" fmla="*/ 2344225 h 2719243"/>
                <a:gd name="connsiteX7" fmla="*/ 2056886 w 4181475"/>
                <a:gd name="connsiteY7" fmla="*/ 2552185 h 2719243"/>
                <a:gd name="connsiteX8" fmla="*/ 2610999 w 4181475"/>
                <a:gd name="connsiteY8" fmla="*/ 2700393 h 2719243"/>
                <a:gd name="connsiteX9" fmla="*/ 3219450 w 4181475"/>
                <a:gd name="connsiteY9" fmla="*/ 2714625 h 2719243"/>
                <a:gd name="connsiteX10" fmla="*/ 3667125 w 4181475"/>
                <a:gd name="connsiteY10" fmla="*/ 2676525 h 2719243"/>
                <a:gd name="connsiteX11" fmla="*/ 4181475 w 4181475"/>
                <a:gd name="connsiteY11" fmla="*/ 2609850 h 2719243"/>
                <a:gd name="connsiteX0" fmla="*/ 0 w 4181475"/>
                <a:gd name="connsiteY0" fmla="*/ 0 h 2719243"/>
                <a:gd name="connsiteX1" fmla="*/ 82027 w 4181475"/>
                <a:gd name="connsiteY1" fmla="*/ 743661 h 2719243"/>
                <a:gd name="connsiteX2" fmla="*/ 286973 w 4181475"/>
                <a:gd name="connsiteY2" fmla="*/ 1168363 h 2719243"/>
                <a:gd name="connsiteX3" fmla="*/ 615205 w 4181475"/>
                <a:gd name="connsiteY3" fmla="*/ 1404043 h 2719243"/>
                <a:gd name="connsiteX4" fmla="*/ 873020 w 4181475"/>
                <a:gd name="connsiteY4" fmla="*/ 1494473 h 2719243"/>
                <a:gd name="connsiteX5" fmla="*/ 943130 w 4181475"/>
                <a:gd name="connsiteY5" fmla="*/ 1749150 h 2719243"/>
                <a:gd name="connsiteX6" fmla="*/ 1628037 w 4181475"/>
                <a:gd name="connsiteY6" fmla="*/ 2344225 h 2719243"/>
                <a:gd name="connsiteX7" fmla="*/ 2056886 w 4181475"/>
                <a:gd name="connsiteY7" fmla="*/ 2552185 h 2719243"/>
                <a:gd name="connsiteX8" fmla="*/ 2610999 w 4181475"/>
                <a:gd name="connsiteY8" fmla="*/ 2700393 h 2719243"/>
                <a:gd name="connsiteX9" fmla="*/ 3219450 w 4181475"/>
                <a:gd name="connsiteY9" fmla="*/ 2714625 h 2719243"/>
                <a:gd name="connsiteX10" fmla="*/ 3667125 w 4181475"/>
                <a:gd name="connsiteY10" fmla="*/ 2676525 h 2719243"/>
                <a:gd name="connsiteX11" fmla="*/ 4181475 w 4181475"/>
                <a:gd name="connsiteY11" fmla="*/ 2609850 h 2719243"/>
                <a:gd name="connsiteX0" fmla="*/ 0 w 4181475"/>
                <a:gd name="connsiteY0" fmla="*/ 0 h 2719243"/>
                <a:gd name="connsiteX1" fmla="*/ 82027 w 4181475"/>
                <a:gd name="connsiteY1" fmla="*/ 743661 h 2719243"/>
                <a:gd name="connsiteX2" fmla="*/ 286973 w 4181475"/>
                <a:gd name="connsiteY2" fmla="*/ 1168363 h 2719243"/>
                <a:gd name="connsiteX3" fmla="*/ 615205 w 4181475"/>
                <a:gd name="connsiteY3" fmla="*/ 1404043 h 2719243"/>
                <a:gd name="connsiteX4" fmla="*/ 873020 w 4181475"/>
                <a:gd name="connsiteY4" fmla="*/ 1494473 h 2719243"/>
                <a:gd name="connsiteX5" fmla="*/ 1113611 w 4181475"/>
                <a:gd name="connsiteY5" fmla="*/ 1730552 h 2719243"/>
                <a:gd name="connsiteX6" fmla="*/ 1628037 w 4181475"/>
                <a:gd name="connsiteY6" fmla="*/ 2344225 h 2719243"/>
                <a:gd name="connsiteX7" fmla="*/ 2056886 w 4181475"/>
                <a:gd name="connsiteY7" fmla="*/ 2552185 h 2719243"/>
                <a:gd name="connsiteX8" fmla="*/ 2610999 w 4181475"/>
                <a:gd name="connsiteY8" fmla="*/ 2700393 h 2719243"/>
                <a:gd name="connsiteX9" fmla="*/ 3219450 w 4181475"/>
                <a:gd name="connsiteY9" fmla="*/ 2714625 h 2719243"/>
                <a:gd name="connsiteX10" fmla="*/ 3667125 w 4181475"/>
                <a:gd name="connsiteY10" fmla="*/ 2676525 h 2719243"/>
                <a:gd name="connsiteX11" fmla="*/ 4181475 w 4181475"/>
                <a:gd name="connsiteY11" fmla="*/ 2609850 h 2719243"/>
                <a:gd name="connsiteX0" fmla="*/ 0 w 4181475"/>
                <a:gd name="connsiteY0" fmla="*/ 0 h 2719243"/>
                <a:gd name="connsiteX1" fmla="*/ 82027 w 4181475"/>
                <a:gd name="connsiteY1" fmla="*/ 743661 h 2719243"/>
                <a:gd name="connsiteX2" fmla="*/ 286973 w 4181475"/>
                <a:gd name="connsiteY2" fmla="*/ 1168363 h 2719243"/>
                <a:gd name="connsiteX3" fmla="*/ 615205 w 4181475"/>
                <a:gd name="connsiteY3" fmla="*/ 1404043 h 2719243"/>
                <a:gd name="connsiteX4" fmla="*/ 944312 w 4181475"/>
                <a:gd name="connsiteY4" fmla="*/ 1516170 h 2719243"/>
                <a:gd name="connsiteX5" fmla="*/ 1113611 w 4181475"/>
                <a:gd name="connsiteY5" fmla="*/ 1730552 h 2719243"/>
                <a:gd name="connsiteX6" fmla="*/ 1628037 w 4181475"/>
                <a:gd name="connsiteY6" fmla="*/ 2344225 h 2719243"/>
                <a:gd name="connsiteX7" fmla="*/ 2056886 w 4181475"/>
                <a:gd name="connsiteY7" fmla="*/ 2552185 h 2719243"/>
                <a:gd name="connsiteX8" fmla="*/ 2610999 w 4181475"/>
                <a:gd name="connsiteY8" fmla="*/ 2700393 h 2719243"/>
                <a:gd name="connsiteX9" fmla="*/ 3219450 w 4181475"/>
                <a:gd name="connsiteY9" fmla="*/ 2714625 h 2719243"/>
                <a:gd name="connsiteX10" fmla="*/ 3667125 w 4181475"/>
                <a:gd name="connsiteY10" fmla="*/ 2676525 h 2719243"/>
                <a:gd name="connsiteX11" fmla="*/ 4181475 w 4181475"/>
                <a:gd name="connsiteY11" fmla="*/ 2609850 h 2719243"/>
                <a:gd name="connsiteX0" fmla="*/ 0 w 4181475"/>
                <a:gd name="connsiteY0" fmla="*/ 0 h 2719243"/>
                <a:gd name="connsiteX1" fmla="*/ 82027 w 4181475"/>
                <a:gd name="connsiteY1" fmla="*/ 743661 h 2719243"/>
                <a:gd name="connsiteX2" fmla="*/ 286973 w 4181475"/>
                <a:gd name="connsiteY2" fmla="*/ 1168363 h 2719243"/>
                <a:gd name="connsiteX3" fmla="*/ 615205 w 4181475"/>
                <a:gd name="connsiteY3" fmla="*/ 1404043 h 2719243"/>
                <a:gd name="connsiteX4" fmla="*/ 944312 w 4181475"/>
                <a:gd name="connsiteY4" fmla="*/ 1516170 h 2719243"/>
                <a:gd name="connsiteX5" fmla="*/ 1113611 w 4181475"/>
                <a:gd name="connsiteY5" fmla="*/ 1730552 h 2719243"/>
                <a:gd name="connsiteX6" fmla="*/ 1646635 w 4181475"/>
                <a:gd name="connsiteY6" fmla="*/ 2331826 h 2719243"/>
                <a:gd name="connsiteX7" fmla="*/ 2056886 w 4181475"/>
                <a:gd name="connsiteY7" fmla="*/ 2552185 h 2719243"/>
                <a:gd name="connsiteX8" fmla="*/ 2610999 w 4181475"/>
                <a:gd name="connsiteY8" fmla="*/ 2700393 h 2719243"/>
                <a:gd name="connsiteX9" fmla="*/ 3219450 w 4181475"/>
                <a:gd name="connsiteY9" fmla="*/ 2714625 h 2719243"/>
                <a:gd name="connsiteX10" fmla="*/ 3667125 w 4181475"/>
                <a:gd name="connsiteY10" fmla="*/ 2676525 h 2719243"/>
                <a:gd name="connsiteX11" fmla="*/ 4181475 w 4181475"/>
                <a:gd name="connsiteY11" fmla="*/ 2609850 h 2719243"/>
                <a:gd name="connsiteX0" fmla="*/ 0 w 4181475"/>
                <a:gd name="connsiteY0" fmla="*/ 0 h 2720143"/>
                <a:gd name="connsiteX1" fmla="*/ 82027 w 4181475"/>
                <a:gd name="connsiteY1" fmla="*/ 743661 h 2720143"/>
                <a:gd name="connsiteX2" fmla="*/ 286973 w 4181475"/>
                <a:gd name="connsiteY2" fmla="*/ 1168363 h 2720143"/>
                <a:gd name="connsiteX3" fmla="*/ 615205 w 4181475"/>
                <a:gd name="connsiteY3" fmla="*/ 1404043 h 2720143"/>
                <a:gd name="connsiteX4" fmla="*/ 944312 w 4181475"/>
                <a:gd name="connsiteY4" fmla="*/ 1516170 h 2720143"/>
                <a:gd name="connsiteX5" fmla="*/ 1113611 w 4181475"/>
                <a:gd name="connsiteY5" fmla="*/ 1730552 h 2720143"/>
                <a:gd name="connsiteX6" fmla="*/ 1646635 w 4181475"/>
                <a:gd name="connsiteY6" fmla="*/ 2331826 h 2720143"/>
                <a:gd name="connsiteX7" fmla="*/ 2059986 w 4181475"/>
                <a:gd name="connsiteY7" fmla="*/ 2536687 h 2720143"/>
                <a:gd name="connsiteX8" fmla="*/ 2610999 w 4181475"/>
                <a:gd name="connsiteY8" fmla="*/ 2700393 h 2720143"/>
                <a:gd name="connsiteX9" fmla="*/ 3219450 w 4181475"/>
                <a:gd name="connsiteY9" fmla="*/ 2714625 h 2720143"/>
                <a:gd name="connsiteX10" fmla="*/ 3667125 w 4181475"/>
                <a:gd name="connsiteY10" fmla="*/ 2676525 h 2720143"/>
                <a:gd name="connsiteX11" fmla="*/ 4181475 w 4181475"/>
                <a:gd name="connsiteY11" fmla="*/ 2609850 h 2720143"/>
                <a:gd name="connsiteX0" fmla="*/ 0 w 4181475"/>
                <a:gd name="connsiteY0" fmla="*/ 0 h 2714146"/>
                <a:gd name="connsiteX1" fmla="*/ 82027 w 4181475"/>
                <a:gd name="connsiteY1" fmla="*/ 743661 h 2714146"/>
                <a:gd name="connsiteX2" fmla="*/ 286973 w 4181475"/>
                <a:gd name="connsiteY2" fmla="*/ 1168363 h 2714146"/>
                <a:gd name="connsiteX3" fmla="*/ 615205 w 4181475"/>
                <a:gd name="connsiteY3" fmla="*/ 1404043 h 2714146"/>
                <a:gd name="connsiteX4" fmla="*/ 944312 w 4181475"/>
                <a:gd name="connsiteY4" fmla="*/ 1516170 h 2714146"/>
                <a:gd name="connsiteX5" fmla="*/ 1113611 w 4181475"/>
                <a:gd name="connsiteY5" fmla="*/ 1730552 h 2714146"/>
                <a:gd name="connsiteX6" fmla="*/ 1646635 w 4181475"/>
                <a:gd name="connsiteY6" fmla="*/ 2331826 h 2714146"/>
                <a:gd name="connsiteX7" fmla="*/ 2059986 w 4181475"/>
                <a:gd name="connsiteY7" fmla="*/ 2536687 h 2714146"/>
                <a:gd name="connsiteX8" fmla="*/ 2610999 w 4181475"/>
                <a:gd name="connsiteY8" fmla="*/ 2700393 h 2714146"/>
                <a:gd name="connsiteX9" fmla="*/ 3219450 w 4181475"/>
                <a:gd name="connsiteY9" fmla="*/ 2702227 h 2714146"/>
                <a:gd name="connsiteX10" fmla="*/ 3667125 w 4181475"/>
                <a:gd name="connsiteY10" fmla="*/ 2676525 h 2714146"/>
                <a:gd name="connsiteX11" fmla="*/ 4181475 w 4181475"/>
                <a:gd name="connsiteY11" fmla="*/ 2609850 h 2714146"/>
                <a:gd name="connsiteX0" fmla="*/ 0 w 4181475"/>
                <a:gd name="connsiteY0" fmla="*/ 0 h 2715294"/>
                <a:gd name="connsiteX1" fmla="*/ 82027 w 4181475"/>
                <a:gd name="connsiteY1" fmla="*/ 743661 h 2715294"/>
                <a:gd name="connsiteX2" fmla="*/ 286973 w 4181475"/>
                <a:gd name="connsiteY2" fmla="*/ 1168363 h 2715294"/>
                <a:gd name="connsiteX3" fmla="*/ 615205 w 4181475"/>
                <a:gd name="connsiteY3" fmla="*/ 1404043 h 2715294"/>
                <a:gd name="connsiteX4" fmla="*/ 944312 w 4181475"/>
                <a:gd name="connsiteY4" fmla="*/ 1516170 h 2715294"/>
                <a:gd name="connsiteX5" fmla="*/ 1113611 w 4181475"/>
                <a:gd name="connsiteY5" fmla="*/ 1730552 h 2715294"/>
                <a:gd name="connsiteX6" fmla="*/ 1646635 w 4181475"/>
                <a:gd name="connsiteY6" fmla="*/ 2331826 h 2715294"/>
                <a:gd name="connsiteX7" fmla="*/ 2059986 w 4181475"/>
                <a:gd name="connsiteY7" fmla="*/ 2536687 h 2715294"/>
                <a:gd name="connsiteX8" fmla="*/ 2610999 w 4181475"/>
                <a:gd name="connsiteY8" fmla="*/ 2700393 h 2715294"/>
                <a:gd name="connsiteX9" fmla="*/ 3219450 w 4181475"/>
                <a:gd name="connsiteY9" fmla="*/ 2702227 h 2715294"/>
                <a:gd name="connsiteX10" fmla="*/ 3676424 w 4181475"/>
                <a:gd name="connsiteY10" fmla="*/ 2651728 h 2715294"/>
                <a:gd name="connsiteX11" fmla="*/ 4181475 w 4181475"/>
                <a:gd name="connsiteY11" fmla="*/ 2609850 h 2715294"/>
                <a:gd name="connsiteX0" fmla="*/ 0 w 4181475"/>
                <a:gd name="connsiteY0" fmla="*/ 0 h 2715294"/>
                <a:gd name="connsiteX1" fmla="*/ 82027 w 4181475"/>
                <a:gd name="connsiteY1" fmla="*/ 743661 h 2715294"/>
                <a:gd name="connsiteX2" fmla="*/ 286973 w 4181475"/>
                <a:gd name="connsiteY2" fmla="*/ 1168363 h 2715294"/>
                <a:gd name="connsiteX3" fmla="*/ 615205 w 4181475"/>
                <a:gd name="connsiteY3" fmla="*/ 1404043 h 2715294"/>
                <a:gd name="connsiteX4" fmla="*/ 944312 w 4181475"/>
                <a:gd name="connsiteY4" fmla="*/ 1516170 h 2715294"/>
                <a:gd name="connsiteX5" fmla="*/ 1113611 w 4181475"/>
                <a:gd name="connsiteY5" fmla="*/ 1730552 h 2715294"/>
                <a:gd name="connsiteX6" fmla="*/ 1646635 w 4181475"/>
                <a:gd name="connsiteY6" fmla="*/ 2331826 h 2715294"/>
                <a:gd name="connsiteX7" fmla="*/ 2059986 w 4181475"/>
                <a:gd name="connsiteY7" fmla="*/ 2536687 h 2715294"/>
                <a:gd name="connsiteX8" fmla="*/ 2610999 w 4181475"/>
                <a:gd name="connsiteY8" fmla="*/ 2700393 h 2715294"/>
                <a:gd name="connsiteX9" fmla="*/ 3219450 w 4181475"/>
                <a:gd name="connsiteY9" fmla="*/ 2702227 h 2715294"/>
                <a:gd name="connsiteX10" fmla="*/ 3676424 w 4181475"/>
                <a:gd name="connsiteY10" fmla="*/ 2651728 h 2715294"/>
                <a:gd name="connsiteX11" fmla="*/ 4181475 w 4181475"/>
                <a:gd name="connsiteY11" fmla="*/ 2588153 h 2715294"/>
                <a:gd name="connsiteX0" fmla="*/ 0 w 4162877"/>
                <a:gd name="connsiteY0" fmla="*/ 0 h 2715294"/>
                <a:gd name="connsiteX1" fmla="*/ 82027 w 4162877"/>
                <a:gd name="connsiteY1" fmla="*/ 743661 h 2715294"/>
                <a:gd name="connsiteX2" fmla="*/ 286973 w 4162877"/>
                <a:gd name="connsiteY2" fmla="*/ 1168363 h 2715294"/>
                <a:gd name="connsiteX3" fmla="*/ 615205 w 4162877"/>
                <a:gd name="connsiteY3" fmla="*/ 1404043 h 2715294"/>
                <a:gd name="connsiteX4" fmla="*/ 944312 w 4162877"/>
                <a:gd name="connsiteY4" fmla="*/ 1516170 h 2715294"/>
                <a:gd name="connsiteX5" fmla="*/ 1113611 w 4162877"/>
                <a:gd name="connsiteY5" fmla="*/ 1730552 h 2715294"/>
                <a:gd name="connsiteX6" fmla="*/ 1646635 w 4162877"/>
                <a:gd name="connsiteY6" fmla="*/ 2331826 h 2715294"/>
                <a:gd name="connsiteX7" fmla="*/ 2059986 w 4162877"/>
                <a:gd name="connsiteY7" fmla="*/ 2536687 h 2715294"/>
                <a:gd name="connsiteX8" fmla="*/ 2610999 w 4162877"/>
                <a:gd name="connsiteY8" fmla="*/ 2700393 h 2715294"/>
                <a:gd name="connsiteX9" fmla="*/ 3219450 w 4162877"/>
                <a:gd name="connsiteY9" fmla="*/ 2702227 h 2715294"/>
                <a:gd name="connsiteX10" fmla="*/ 3676424 w 4162877"/>
                <a:gd name="connsiteY10" fmla="*/ 2651728 h 2715294"/>
                <a:gd name="connsiteX11" fmla="*/ 4162877 w 4162877"/>
                <a:gd name="connsiteY11" fmla="*/ 2588153 h 2715294"/>
                <a:gd name="connsiteX0" fmla="*/ 0 w 4162877"/>
                <a:gd name="connsiteY0" fmla="*/ 0 h 2701835"/>
                <a:gd name="connsiteX1" fmla="*/ 82027 w 4162877"/>
                <a:gd name="connsiteY1" fmla="*/ 743661 h 2701835"/>
                <a:gd name="connsiteX2" fmla="*/ 286973 w 4162877"/>
                <a:gd name="connsiteY2" fmla="*/ 1168363 h 2701835"/>
                <a:gd name="connsiteX3" fmla="*/ 615205 w 4162877"/>
                <a:gd name="connsiteY3" fmla="*/ 1404043 h 2701835"/>
                <a:gd name="connsiteX4" fmla="*/ 944312 w 4162877"/>
                <a:gd name="connsiteY4" fmla="*/ 1516170 h 2701835"/>
                <a:gd name="connsiteX5" fmla="*/ 1113611 w 4162877"/>
                <a:gd name="connsiteY5" fmla="*/ 1730552 h 2701835"/>
                <a:gd name="connsiteX6" fmla="*/ 1646635 w 4162877"/>
                <a:gd name="connsiteY6" fmla="*/ 2331826 h 2701835"/>
                <a:gd name="connsiteX7" fmla="*/ 2059986 w 4162877"/>
                <a:gd name="connsiteY7" fmla="*/ 2536687 h 2701835"/>
                <a:gd name="connsiteX8" fmla="*/ 2610999 w 4162877"/>
                <a:gd name="connsiteY8" fmla="*/ 2700393 h 2701835"/>
                <a:gd name="connsiteX9" fmla="*/ 3231849 w 4162877"/>
                <a:gd name="connsiteY9" fmla="*/ 2618536 h 2701835"/>
                <a:gd name="connsiteX10" fmla="*/ 3676424 w 4162877"/>
                <a:gd name="connsiteY10" fmla="*/ 2651728 h 2701835"/>
                <a:gd name="connsiteX11" fmla="*/ 4162877 w 4162877"/>
                <a:gd name="connsiteY11" fmla="*/ 2588153 h 2701835"/>
                <a:gd name="connsiteX0" fmla="*/ 0 w 4162877"/>
                <a:gd name="connsiteY0" fmla="*/ 0 h 2702099"/>
                <a:gd name="connsiteX1" fmla="*/ 82027 w 4162877"/>
                <a:gd name="connsiteY1" fmla="*/ 743661 h 2702099"/>
                <a:gd name="connsiteX2" fmla="*/ 286973 w 4162877"/>
                <a:gd name="connsiteY2" fmla="*/ 1168363 h 2702099"/>
                <a:gd name="connsiteX3" fmla="*/ 615205 w 4162877"/>
                <a:gd name="connsiteY3" fmla="*/ 1404043 h 2702099"/>
                <a:gd name="connsiteX4" fmla="*/ 944312 w 4162877"/>
                <a:gd name="connsiteY4" fmla="*/ 1516170 h 2702099"/>
                <a:gd name="connsiteX5" fmla="*/ 1113611 w 4162877"/>
                <a:gd name="connsiteY5" fmla="*/ 1730552 h 2702099"/>
                <a:gd name="connsiteX6" fmla="*/ 1646635 w 4162877"/>
                <a:gd name="connsiteY6" fmla="*/ 2331826 h 2702099"/>
                <a:gd name="connsiteX7" fmla="*/ 2059986 w 4162877"/>
                <a:gd name="connsiteY7" fmla="*/ 2536687 h 2702099"/>
                <a:gd name="connsiteX8" fmla="*/ 2610999 w 4162877"/>
                <a:gd name="connsiteY8" fmla="*/ 2700393 h 2702099"/>
                <a:gd name="connsiteX9" fmla="*/ 3231849 w 4162877"/>
                <a:gd name="connsiteY9" fmla="*/ 2618536 h 2702099"/>
                <a:gd name="connsiteX10" fmla="*/ 3679524 w 4162877"/>
                <a:gd name="connsiteY10" fmla="*/ 2558738 h 2702099"/>
                <a:gd name="connsiteX11" fmla="*/ 4162877 w 4162877"/>
                <a:gd name="connsiteY11" fmla="*/ 2588153 h 2702099"/>
                <a:gd name="connsiteX0" fmla="*/ 0 w 4169076"/>
                <a:gd name="connsiteY0" fmla="*/ 0 h 2702099"/>
                <a:gd name="connsiteX1" fmla="*/ 82027 w 4169076"/>
                <a:gd name="connsiteY1" fmla="*/ 743661 h 2702099"/>
                <a:gd name="connsiteX2" fmla="*/ 286973 w 4169076"/>
                <a:gd name="connsiteY2" fmla="*/ 1168363 h 2702099"/>
                <a:gd name="connsiteX3" fmla="*/ 615205 w 4169076"/>
                <a:gd name="connsiteY3" fmla="*/ 1404043 h 2702099"/>
                <a:gd name="connsiteX4" fmla="*/ 944312 w 4169076"/>
                <a:gd name="connsiteY4" fmla="*/ 1516170 h 2702099"/>
                <a:gd name="connsiteX5" fmla="*/ 1113611 w 4169076"/>
                <a:gd name="connsiteY5" fmla="*/ 1730552 h 2702099"/>
                <a:gd name="connsiteX6" fmla="*/ 1646635 w 4169076"/>
                <a:gd name="connsiteY6" fmla="*/ 2331826 h 2702099"/>
                <a:gd name="connsiteX7" fmla="*/ 2059986 w 4169076"/>
                <a:gd name="connsiteY7" fmla="*/ 2536687 h 2702099"/>
                <a:gd name="connsiteX8" fmla="*/ 2610999 w 4169076"/>
                <a:gd name="connsiteY8" fmla="*/ 2700393 h 2702099"/>
                <a:gd name="connsiteX9" fmla="*/ 3231849 w 4169076"/>
                <a:gd name="connsiteY9" fmla="*/ 2618536 h 2702099"/>
                <a:gd name="connsiteX10" fmla="*/ 3679524 w 4169076"/>
                <a:gd name="connsiteY10" fmla="*/ 2558738 h 2702099"/>
                <a:gd name="connsiteX11" fmla="*/ 4169076 w 4169076"/>
                <a:gd name="connsiteY11" fmla="*/ 2461067 h 2702099"/>
                <a:gd name="connsiteX0" fmla="*/ 0 w 4169076"/>
                <a:gd name="connsiteY0" fmla="*/ 0 h 2703449"/>
                <a:gd name="connsiteX1" fmla="*/ 82027 w 4169076"/>
                <a:gd name="connsiteY1" fmla="*/ 743661 h 2703449"/>
                <a:gd name="connsiteX2" fmla="*/ 286973 w 4169076"/>
                <a:gd name="connsiteY2" fmla="*/ 1168363 h 2703449"/>
                <a:gd name="connsiteX3" fmla="*/ 615205 w 4169076"/>
                <a:gd name="connsiteY3" fmla="*/ 1404043 h 2703449"/>
                <a:gd name="connsiteX4" fmla="*/ 944312 w 4169076"/>
                <a:gd name="connsiteY4" fmla="*/ 1516170 h 2703449"/>
                <a:gd name="connsiteX5" fmla="*/ 1113611 w 4169076"/>
                <a:gd name="connsiteY5" fmla="*/ 1730552 h 2703449"/>
                <a:gd name="connsiteX6" fmla="*/ 1646635 w 4169076"/>
                <a:gd name="connsiteY6" fmla="*/ 2331826 h 2703449"/>
                <a:gd name="connsiteX7" fmla="*/ 2059986 w 4169076"/>
                <a:gd name="connsiteY7" fmla="*/ 2536687 h 2703449"/>
                <a:gd name="connsiteX8" fmla="*/ 2610999 w 4169076"/>
                <a:gd name="connsiteY8" fmla="*/ 2700393 h 2703449"/>
                <a:gd name="connsiteX9" fmla="*/ 3331038 w 4169076"/>
                <a:gd name="connsiteY9" fmla="*/ 2637134 h 2703449"/>
                <a:gd name="connsiteX10" fmla="*/ 3679524 w 4169076"/>
                <a:gd name="connsiteY10" fmla="*/ 2558738 h 2703449"/>
                <a:gd name="connsiteX11" fmla="*/ 4169076 w 4169076"/>
                <a:gd name="connsiteY11" fmla="*/ 2461067 h 2703449"/>
                <a:gd name="connsiteX0" fmla="*/ 0 w 4169076"/>
                <a:gd name="connsiteY0" fmla="*/ 0 h 2700393"/>
                <a:gd name="connsiteX1" fmla="*/ 82027 w 4169076"/>
                <a:gd name="connsiteY1" fmla="*/ 743661 h 2700393"/>
                <a:gd name="connsiteX2" fmla="*/ 286973 w 4169076"/>
                <a:gd name="connsiteY2" fmla="*/ 1168363 h 2700393"/>
                <a:gd name="connsiteX3" fmla="*/ 615205 w 4169076"/>
                <a:gd name="connsiteY3" fmla="*/ 1404043 h 2700393"/>
                <a:gd name="connsiteX4" fmla="*/ 944312 w 4169076"/>
                <a:gd name="connsiteY4" fmla="*/ 1516170 h 2700393"/>
                <a:gd name="connsiteX5" fmla="*/ 1113611 w 4169076"/>
                <a:gd name="connsiteY5" fmla="*/ 1730552 h 2700393"/>
                <a:gd name="connsiteX6" fmla="*/ 1646635 w 4169076"/>
                <a:gd name="connsiteY6" fmla="*/ 2331826 h 2700393"/>
                <a:gd name="connsiteX7" fmla="*/ 2059986 w 4169076"/>
                <a:gd name="connsiteY7" fmla="*/ 2536687 h 2700393"/>
                <a:gd name="connsiteX8" fmla="*/ 2610999 w 4169076"/>
                <a:gd name="connsiteY8" fmla="*/ 2700393 h 2700393"/>
                <a:gd name="connsiteX9" fmla="*/ 3331038 w 4169076"/>
                <a:gd name="connsiteY9" fmla="*/ 2637134 h 2700393"/>
                <a:gd name="connsiteX10" fmla="*/ 3713620 w 4169076"/>
                <a:gd name="connsiteY10" fmla="*/ 2589735 h 2700393"/>
                <a:gd name="connsiteX11" fmla="*/ 4169076 w 4169076"/>
                <a:gd name="connsiteY11" fmla="*/ 2461067 h 2700393"/>
                <a:gd name="connsiteX0" fmla="*/ 0 w 4169076"/>
                <a:gd name="connsiteY0" fmla="*/ 0 h 2700393"/>
                <a:gd name="connsiteX1" fmla="*/ 82027 w 4169076"/>
                <a:gd name="connsiteY1" fmla="*/ 743661 h 2700393"/>
                <a:gd name="connsiteX2" fmla="*/ 286973 w 4169076"/>
                <a:gd name="connsiteY2" fmla="*/ 1168363 h 2700393"/>
                <a:gd name="connsiteX3" fmla="*/ 615205 w 4169076"/>
                <a:gd name="connsiteY3" fmla="*/ 1404043 h 2700393"/>
                <a:gd name="connsiteX4" fmla="*/ 944312 w 4169076"/>
                <a:gd name="connsiteY4" fmla="*/ 1516170 h 2700393"/>
                <a:gd name="connsiteX5" fmla="*/ 1113611 w 4169076"/>
                <a:gd name="connsiteY5" fmla="*/ 1730552 h 2700393"/>
                <a:gd name="connsiteX6" fmla="*/ 1646635 w 4169076"/>
                <a:gd name="connsiteY6" fmla="*/ 2331826 h 2700393"/>
                <a:gd name="connsiteX7" fmla="*/ 2059986 w 4169076"/>
                <a:gd name="connsiteY7" fmla="*/ 2536687 h 2700393"/>
                <a:gd name="connsiteX8" fmla="*/ 2610999 w 4169076"/>
                <a:gd name="connsiteY8" fmla="*/ 2700393 h 2700393"/>
                <a:gd name="connsiteX9" fmla="*/ 3331038 w 4169076"/>
                <a:gd name="connsiteY9" fmla="*/ 2637134 h 2700393"/>
                <a:gd name="connsiteX10" fmla="*/ 3713620 w 4169076"/>
                <a:gd name="connsiteY10" fmla="*/ 2589735 h 2700393"/>
                <a:gd name="connsiteX11" fmla="*/ 4169076 w 4169076"/>
                <a:gd name="connsiteY11" fmla="*/ 2541659 h 2700393"/>
                <a:gd name="connsiteX0" fmla="*/ 0 w 4169076"/>
                <a:gd name="connsiteY0" fmla="*/ 0 h 2700393"/>
                <a:gd name="connsiteX1" fmla="*/ 82027 w 4169076"/>
                <a:gd name="connsiteY1" fmla="*/ 743661 h 2700393"/>
                <a:gd name="connsiteX2" fmla="*/ 286973 w 4169076"/>
                <a:gd name="connsiteY2" fmla="*/ 1168363 h 2700393"/>
                <a:gd name="connsiteX3" fmla="*/ 615205 w 4169076"/>
                <a:gd name="connsiteY3" fmla="*/ 1404043 h 2700393"/>
                <a:gd name="connsiteX4" fmla="*/ 944312 w 4169076"/>
                <a:gd name="connsiteY4" fmla="*/ 1516170 h 2700393"/>
                <a:gd name="connsiteX5" fmla="*/ 1113611 w 4169076"/>
                <a:gd name="connsiteY5" fmla="*/ 1730552 h 2700393"/>
                <a:gd name="connsiteX6" fmla="*/ 1646635 w 4169076"/>
                <a:gd name="connsiteY6" fmla="*/ 2331826 h 2700393"/>
                <a:gd name="connsiteX7" fmla="*/ 2059986 w 4169076"/>
                <a:gd name="connsiteY7" fmla="*/ 2536687 h 2700393"/>
                <a:gd name="connsiteX8" fmla="*/ 2610999 w 4169076"/>
                <a:gd name="connsiteY8" fmla="*/ 2700393 h 2700393"/>
                <a:gd name="connsiteX9" fmla="*/ 3331038 w 4169076"/>
                <a:gd name="connsiteY9" fmla="*/ 2637134 h 2700393"/>
                <a:gd name="connsiteX10" fmla="*/ 3713620 w 4169076"/>
                <a:gd name="connsiteY10" fmla="*/ 2589735 h 2700393"/>
                <a:gd name="connsiteX11" fmla="*/ 4169076 w 4169076"/>
                <a:gd name="connsiteY11" fmla="*/ 2532360 h 2700393"/>
                <a:gd name="connsiteX0" fmla="*/ 0 w 4169076"/>
                <a:gd name="connsiteY0" fmla="*/ 0 h 2666297"/>
                <a:gd name="connsiteX1" fmla="*/ 82027 w 4169076"/>
                <a:gd name="connsiteY1" fmla="*/ 743661 h 2666297"/>
                <a:gd name="connsiteX2" fmla="*/ 286973 w 4169076"/>
                <a:gd name="connsiteY2" fmla="*/ 1168363 h 2666297"/>
                <a:gd name="connsiteX3" fmla="*/ 615205 w 4169076"/>
                <a:gd name="connsiteY3" fmla="*/ 1404043 h 2666297"/>
                <a:gd name="connsiteX4" fmla="*/ 944312 w 4169076"/>
                <a:gd name="connsiteY4" fmla="*/ 1516170 h 2666297"/>
                <a:gd name="connsiteX5" fmla="*/ 1113611 w 4169076"/>
                <a:gd name="connsiteY5" fmla="*/ 1730552 h 2666297"/>
                <a:gd name="connsiteX6" fmla="*/ 1646635 w 4169076"/>
                <a:gd name="connsiteY6" fmla="*/ 2331826 h 2666297"/>
                <a:gd name="connsiteX7" fmla="*/ 2059986 w 4169076"/>
                <a:gd name="connsiteY7" fmla="*/ 2536687 h 2666297"/>
                <a:gd name="connsiteX8" fmla="*/ 2620298 w 4169076"/>
                <a:gd name="connsiteY8" fmla="*/ 2666297 h 2666297"/>
                <a:gd name="connsiteX9" fmla="*/ 3331038 w 4169076"/>
                <a:gd name="connsiteY9" fmla="*/ 2637134 h 2666297"/>
                <a:gd name="connsiteX10" fmla="*/ 3713620 w 4169076"/>
                <a:gd name="connsiteY10" fmla="*/ 2589735 h 2666297"/>
                <a:gd name="connsiteX11" fmla="*/ 4169076 w 4169076"/>
                <a:gd name="connsiteY11" fmla="*/ 2532360 h 2666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69076" h="2666297">
                  <a:moveTo>
                    <a:pt x="0" y="0"/>
                  </a:moveTo>
                  <a:cubicBezTo>
                    <a:pt x="7144" y="284956"/>
                    <a:pt x="29640" y="522999"/>
                    <a:pt x="82027" y="743661"/>
                  </a:cubicBezTo>
                  <a:cubicBezTo>
                    <a:pt x="142652" y="945788"/>
                    <a:pt x="198110" y="1058299"/>
                    <a:pt x="286973" y="1168363"/>
                  </a:cubicBezTo>
                  <a:cubicBezTo>
                    <a:pt x="375836" y="1278427"/>
                    <a:pt x="505649" y="1346075"/>
                    <a:pt x="615205" y="1404043"/>
                  </a:cubicBezTo>
                  <a:cubicBezTo>
                    <a:pt x="724762" y="1462011"/>
                    <a:pt x="861244" y="1461752"/>
                    <a:pt x="944312" y="1516170"/>
                  </a:cubicBezTo>
                  <a:cubicBezTo>
                    <a:pt x="1027380" y="1570588"/>
                    <a:pt x="996557" y="1594609"/>
                    <a:pt x="1113611" y="1730552"/>
                  </a:cubicBezTo>
                  <a:cubicBezTo>
                    <a:pt x="1230665" y="1866495"/>
                    <a:pt x="1433255" y="2215173"/>
                    <a:pt x="1646635" y="2331826"/>
                  </a:cubicBezTo>
                  <a:cubicBezTo>
                    <a:pt x="1792413" y="2420016"/>
                    <a:pt x="1897709" y="2480942"/>
                    <a:pt x="2059986" y="2536687"/>
                  </a:cubicBezTo>
                  <a:cubicBezTo>
                    <a:pt x="2222263" y="2592432"/>
                    <a:pt x="2408456" y="2649556"/>
                    <a:pt x="2620298" y="2666297"/>
                  </a:cubicBezTo>
                  <a:lnTo>
                    <a:pt x="3331038" y="2637134"/>
                  </a:lnTo>
                  <a:cubicBezTo>
                    <a:pt x="3513258" y="2624374"/>
                    <a:pt x="3553283" y="2607197"/>
                    <a:pt x="3713620" y="2589735"/>
                  </a:cubicBezTo>
                  <a:cubicBezTo>
                    <a:pt x="3873957" y="2572273"/>
                    <a:pt x="3992069" y="2556966"/>
                    <a:pt x="4169076" y="2532360"/>
                  </a:cubicBezTo>
                </a:path>
              </a:pathLst>
            </a:custGeom>
            <a:ln w="254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3" name="DAMIC"/>
            <p:cNvSpPr/>
            <p:nvPr/>
          </p:nvSpPr>
          <p:spPr>
            <a:xfrm>
              <a:off x="3557805" y="1331566"/>
              <a:ext cx="2158465" cy="905526"/>
            </a:xfrm>
            <a:custGeom>
              <a:avLst/>
              <a:gdLst>
                <a:gd name="connsiteX0" fmla="*/ 0 w 1745038"/>
                <a:gd name="connsiteY0" fmla="*/ 0 h 392053"/>
                <a:gd name="connsiteX1" fmla="*/ 209405 w 1745038"/>
                <a:gd name="connsiteY1" fmla="*/ 202425 h 392053"/>
                <a:gd name="connsiteX2" fmla="*/ 509551 w 1745038"/>
                <a:gd name="connsiteY2" fmla="*/ 321087 h 392053"/>
                <a:gd name="connsiteX3" fmla="*/ 907420 w 1745038"/>
                <a:gd name="connsiteY3" fmla="*/ 335047 h 392053"/>
                <a:gd name="connsiteX4" fmla="*/ 1214547 w 1745038"/>
                <a:gd name="connsiteY4" fmla="*/ 383909 h 392053"/>
                <a:gd name="connsiteX5" fmla="*/ 1563554 w 1745038"/>
                <a:gd name="connsiteY5" fmla="*/ 383909 h 392053"/>
                <a:gd name="connsiteX6" fmla="*/ 1745038 w 1745038"/>
                <a:gd name="connsiteY6" fmla="*/ 355988 h 392053"/>
                <a:gd name="connsiteX0" fmla="*/ 0 w 2318970"/>
                <a:gd name="connsiteY0" fmla="*/ 0 h 711336"/>
                <a:gd name="connsiteX1" fmla="*/ 209405 w 2318970"/>
                <a:gd name="connsiteY1" fmla="*/ 202425 h 711336"/>
                <a:gd name="connsiteX2" fmla="*/ 509551 w 2318970"/>
                <a:gd name="connsiteY2" fmla="*/ 321087 h 711336"/>
                <a:gd name="connsiteX3" fmla="*/ 907420 w 2318970"/>
                <a:gd name="connsiteY3" fmla="*/ 335047 h 711336"/>
                <a:gd name="connsiteX4" fmla="*/ 1214547 w 2318970"/>
                <a:gd name="connsiteY4" fmla="*/ 383909 h 711336"/>
                <a:gd name="connsiteX5" fmla="*/ 1563554 w 2318970"/>
                <a:gd name="connsiteY5" fmla="*/ 383909 h 711336"/>
                <a:gd name="connsiteX6" fmla="*/ 2318970 w 2318970"/>
                <a:gd name="connsiteY6" fmla="*/ 711047 h 711336"/>
                <a:gd name="connsiteX0" fmla="*/ 0 w 2318970"/>
                <a:gd name="connsiteY0" fmla="*/ 0 h 760907"/>
                <a:gd name="connsiteX1" fmla="*/ 209405 w 2318970"/>
                <a:gd name="connsiteY1" fmla="*/ 202425 h 760907"/>
                <a:gd name="connsiteX2" fmla="*/ 509551 w 2318970"/>
                <a:gd name="connsiteY2" fmla="*/ 321087 h 760907"/>
                <a:gd name="connsiteX3" fmla="*/ 907420 w 2318970"/>
                <a:gd name="connsiteY3" fmla="*/ 335047 h 760907"/>
                <a:gd name="connsiteX4" fmla="*/ 1214547 w 2318970"/>
                <a:gd name="connsiteY4" fmla="*/ 383909 h 760907"/>
                <a:gd name="connsiteX5" fmla="*/ 1612192 w 2318970"/>
                <a:gd name="connsiteY5" fmla="*/ 760856 h 760907"/>
                <a:gd name="connsiteX6" fmla="*/ 2318970 w 2318970"/>
                <a:gd name="connsiteY6" fmla="*/ 711047 h 760907"/>
                <a:gd name="connsiteX0" fmla="*/ 0 w 2318970"/>
                <a:gd name="connsiteY0" fmla="*/ 0 h 761091"/>
                <a:gd name="connsiteX1" fmla="*/ 209405 w 2318970"/>
                <a:gd name="connsiteY1" fmla="*/ 202425 h 761091"/>
                <a:gd name="connsiteX2" fmla="*/ 509551 w 2318970"/>
                <a:gd name="connsiteY2" fmla="*/ 321087 h 761091"/>
                <a:gd name="connsiteX3" fmla="*/ 907420 w 2318970"/>
                <a:gd name="connsiteY3" fmla="*/ 335047 h 761091"/>
                <a:gd name="connsiteX4" fmla="*/ 1024858 w 2318970"/>
                <a:gd name="connsiteY4" fmla="*/ 629532 h 761091"/>
                <a:gd name="connsiteX5" fmla="*/ 1612192 w 2318970"/>
                <a:gd name="connsiteY5" fmla="*/ 760856 h 761091"/>
                <a:gd name="connsiteX6" fmla="*/ 2318970 w 2318970"/>
                <a:gd name="connsiteY6" fmla="*/ 711047 h 761091"/>
                <a:gd name="connsiteX0" fmla="*/ 0 w 2318970"/>
                <a:gd name="connsiteY0" fmla="*/ 0 h 761030"/>
                <a:gd name="connsiteX1" fmla="*/ 209405 w 2318970"/>
                <a:gd name="connsiteY1" fmla="*/ 202425 h 761030"/>
                <a:gd name="connsiteX2" fmla="*/ 509551 w 2318970"/>
                <a:gd name="connsiteY2" fmla="*/ 321087 h 761030"/>
                <a:gd name="connsiteX3" fmla="*/ 720163 w 2318970"/>
                <a:gd name="connsiteY3" fmla="*/ 480962 h 761030"/>
                <a:gd name="connsiteX4" fmla="*/ 1024858 w 2318970"/>
                <a:gd name="connsiteY4" fmla="*/ 629532 h 761030"/>
                <a:gd name="connsiteX5" fmla="*/ 1612192 w 2318970"/>
                <a:gd name="connsiteY5" fmla="*/ 760856 h 761030"/>
                <a:gd name="connsiteX6" fmla="*/ 2318970 w 2318970"/>
                <a:gd name="connsiteY6" fmla="*/ 711047 h 761030"/>
                <a:gd name="connsiteX0" fmla="*/ 0 w 2318970"/>
                <a:gd name="connsiteY0" fmla="*/ 0 h 761030"/>
                <a:gd name="connsiteX1" fmla="*/ 335865 w 2318970"/>
                <a:gd name="connsiteY1" fmla="*/ 100285 h 761030"/>
                <a:gd name="connsiteX2" fmla="*/ 509551 w 2318970"/>
                <a:gd name="connsiteY2" fmla="*/ 321087 h 761030"/>
                <a:gd name="connsiteX3" fmla="*/ 720163 w 2318970"/>
                <a:gd name="connsiteY3" fmla="*/ 480962 h 761030"/>
                <a:gd name="connsiteX4" fmla="*/ 1024858 w 2318970"/>
                <a:gd name="connsiteY4" fmla="*/ 629532 h 761030"/>
                <a:gd name="connsiteX5" fmla="*/ 1612192 w 2318970"/>
                <a:gd name="connsiteY5" fmla="*/ 760856 h 761030"/>
                <a:gd name="connsiteX6" fmla="*/ 2318970 w 2318970"/>
                <a:gd name="connsiteY6" fmla="*/ 711047 h 761030"/>
                <a:gd name="connsiteX0" fmla="*/ 0 w 2173056"/>
                <a:gd name="connsiteY0" fmla="*/ 0 h 909377"/>
                <a:gd name="connsiteX1" fmla="*/ 189951 w 2173056"/>
                <a:gd name="connsiteY1" fmla="*/ 248632 h 909377"/>
                <a:gd name="connsiteX2" fmla="*/ 363637 w 2173056"/>
                <a:gd name="connsiteY2" fmla="*/ 469434 h 909377"/>
                <a:gd name="connsiteX3" fmla="*/ 574249 w 2173056"/>
                <a:gd name="connsiteY3" fmla="*/ 629309 h 909377"/>
                <a:gd name="connsiteX4" fmla="*/ 878944 w 2173056"/>
                <a:gd name="connsiteY4" fmla="*/ 777879 h 909377"/>
                <a:gd name="connsiteX5" fmla="*/ 1466278 w 2173056"/>
                <a:gd name="connsiteY5" fmla="*/ 909203 h 909377"/>
                <a:gd name="connsiteX6" fmla="*/ 2173056 w 2173056"/>
                <a:gd name="connsiteY6" fmla="*/ 859394 h 909377"/>
                <a:gd name="connsiteX0" fmla="*/ 0 w 2173056"/>
                <a:gd name="connsiteY0" fmla="*/ 0 h 909377"/>
                <a:gd name="connsiteX1" fmla="*/ 187519 w 2173056"/>
                <a:gd name="connsiteY1" fmla="*/ 241336 h 909377"/>
                <a:gd name="connsiteX2" fmla="*/ 363637 w 2173056"/>
                <a:gd name="connsiteY2" fmla="*/ 469434 h 909377"/>
                <a:gd name="connsiteX3" fmla="*/ 574249 w 2173056"/>
                <a:gd name="connsiteY3" fmla="*/ 629309 h 909377"/>
                <a:gd name="connsiteX4" fmla="*/ 878944 w 2173056"/>
                <a:gd name="connsiteY4" fmla="*/ 777879 h 909377"/>
                <a:gd name="connsiteX5" fmla="*/ 1466278 w 2173056"/>
                <a:gd name="connsiteY5" fmla="*/ 909203 h 909377"/>
                <a:gd name="connsiteX6" fmla="*/ 2173056 w 2173056"/>
                <a:gd name="connsiteY6" fmla="*/ 859394 h 909377"/>
                <a:gd name="connsiteX0" fmla="*/ 0 w 2173056"/>
                <a:gd name="connsiteY0" fmla="*/ 0 h 909377"/>
                <a:gd name="connsiteX1" fmla="*/ 187519 w 2173056"/>
                <a:gd name="connsiteY1" fmla="*/ 241336 h 909377"/>
                <a:gd name="connsiteX2" fmla="*/ 363637 w 2173056"/>
                <a:gd name="connsiteY2" fmla="*/ 469434 h 909377"/>
                <a:gd name="connsiteX3" fmla="*/ 574249 w 2173056"/>
                <a:gd name="connsiteY3" fmla="*/ 629309 h 909377"/>
                <a:gd name="connsiteX4" fmla="*/ 878944 w 2173056"/>
                <a:gd name="connsiteY4" fmla="*/ 777879 h 909377"/>
                <a:gd name="connsiteX5" fmla="*/ 1466278 w 2173056"/>
                <a:gd name="connsiteY5" fmla="*/ 909203 h 909377"/>
                <a:gd name="connsiteX6" fmla="*/ 2173056 w 2173056"/>
                <a:gd name="connsiteY6" fmla="*/ 859394 h 909377"/>
                <a:gd name="connsiteX0" fmla="*/ 0 w 2173056"/>
                <a:gd name="connsiteY0" fmla="*/ 0 h 909377"/>
                <a:gd name="connsiteX1" fmla="*/ 187519 w 2173056"/>
                <a:gd name="connsiteY1" fmla="*/ 246200 h 909377"/>
                <a:gd name="connsiteX2" fmla="*/ 363637 w 2173056"/>
                <a:gd name="connsiteY2" fmla="*/ 469434 h 909377"/>
                <a:gd name="connsiteX3" fmla="*/ 574249 w 2173056"/>
                <a:gd name="connsiteY3" fmla="*/ 629309 h 909377"/>
                <a:gd name="connsiteX4" fmla="*/ 878944 w 2173056"/>
                <a:gd name="connsiteY4" fmla="*/ 777879 h 909377"/>
                <a:gd name="connsiteX5" fmla="*/ 1466278 w 2173056"/>
                <a:gd name="connsiteY5" fmla="*/ 909203 h 909377"/>
                <a:gd name="connsiteX6" fmla="*/ 2173056 w 2173056"/>
                <a:gd name="connsiteY6" fmla="*/ 859394 h 909377"/>
                <a:gd name="connsiteX0" fmla="*/ 0 w 2173056"/>
                <a:gd name="connsiteY0" fmla="*/ 0 h 909377"/>
                <a:gd name="connsiteX1" fmla="*/ 187519 w 2173056"/>
                <a:gd name="connsiteY1" fmla="*/ 246200 h 909377"/>
                <a:gd name="connsiteX2" fmla="*/ 395252 w 2173056"/>
                <a:gd name="connsiteY2" fmla="*/ 484025 h 909377"/>
                <a:gd name="connsiteX3" fmla="*/ 574249 w 2173056"/>
                <a:gd name="connsiteY3" fmla="*/ 629309 h 909377"/>
                <a:gd name="connsiteX4" fmla="*/ 878944 w 2173056"/>
                <a:gd name="connsiteY4" fmla="*/ 777879 h 909377"/>
                <a:gd name="connsiteX5" fmla="*/ 1466278 w 2173056"/>
                <a:gd name="connsiteY5" fmla="*/ 909203 h 909377"/>
                <a:gd name="connsiteX6" fmla="*/ 2173056 w 2173056"/>
                <a:gd name="connsiteY6" fmla="*/ 859394 h 909377"/>
                <a:gd name="connsiteX0" fmla="*/ 0 w 2173056"/>
                <a:gd name="connsiteY0" fmla="*/ 0 h 909375"/>
                <a:gd name="connsiteX1" fmla="*/ 187519 w 2173056"/>
                <a:gd name="connsiteY1" fmla="*/ 246200 h 909375"/>
                <a:gd name="connsiteX2" fmla="*/ 395252 w 2173056"/>
                <a:gd name="connsiteY2" fmla="*/ 484025 h 909375"/>
                <a:gd name="connsiteX3" fmla="*/ 574249 w 2173056"/>
                <a:gd name="connsiteY3" fmla="*/ 636605 h 909375"/>
                <a:gd name="connsiteX4" fmla="*/ 878944 w 2173056"/>
                <a:gd name="connsiteY4" fmla="*/ 777879 h 909375"/>
                <a:gd name="connsiteX5" fmla="*/ 1466278 w 2173056"/>
                <a:gd name="connsiteY5" fmla="*/ 909203 h 909375"/>
                <a:gd name="connsiteX6" fmla="*/ 2173056 w 2173056"/>
                <a:gd name="connsiteY6" fmla="*/ 859394 h 909375"/>
                <a:gd name="connsiteX0" fmla="*/ 0 w 2173056"/>
                <a:gd name="connsiteY0" fmla="*/ 0 h 909650"/>
                <a:gd name="connsiteX1" fmla="*/ 187519 w 2173056"/>
                <a:gd name="connsiteY1" fmla="*/ 246200 h 909650"/>
                <a:gd name="connsiteX2" fmla="*/ 395252 w 2173056"/>
                <a:gd name="connsiteY2" fmla="*/ 484025 h 909650"/>
                <a:gd name="connsiteX3" fmla="*/ 574249 w 2173056"/>
                <a:gd name="connsiteY3" fmla="*/ 636605 h 909650"/>
                <a:gd name="connsiteX4" fmla="*/ 1032155 w 2173056"/>
                <a:gd name="connsiteY4" fmla="*/ 836245 h 909650"/>
                <a:gd name="connsiteX5" fmla="*/ 1466278 w 2173056"/>
                <a:gd name="connsiteY5" fmla="*/ 909203 h 909650"/>
                <a:gd name="connsiteX6" fmla="*/ 2173056 w 2173056"/>
                <a:gd name="connsiteY6" fmla="*/ 859394 h 909650"/>
                <a:gd name="connsiteX0" fmla="*/ 0 w 2173056"/>
                <a:gd name="connsiteY0" fmla="*/ 0 h 909654"/>
                <a:gd name="connsiteX1" fmla="*/ 187519 w 2173056"/>
                <a:gd name="connsiteY1" fmla="*/ 246200 h 909654"/>
                <a:gd name="connsiteX2" fmla="*/ 395252 w 2173056"/>
                <a:gd name="connsiteY2" fmla="*/ 484025 h 909654"/>
                <a:gd name="connsiteX3" fmla="*/ 586408 w 2173056"/>
                <a:gd name="connsiteY3" fmla="*/ 634173 h 909654"/>
                <a:gd name="connsiteX4" fmla="*/ 1032155 w 2173056"/>
                <a:gd name="connsiteY4" fmla="*/ 836245 h 909654"/>
                <a:gd name="connsiteX5" fmla="*/ 1466278 w 2173056"/>
                <a:gd name="connsiteY5" fmla="*/ 909203 h 909654"/>
                <a:gd name="connsiteX6" fmla="*/ 2173056 w 2173056"/>
                <a:gd name="connsiteY6" fmla="*/ 859394 h 909654"/>
                <a:gd name="connsiteX0" fmla="*/ 0 w 2173056"/>
                <a:gd name="connsiteY0" fmla="*/ 0 h 909654"/>
                <a:gd name="connsiteX1" fmla="*/ 187519 w 2173056"/>
                <a:gd name="connsiteY1" fmla="*/ 246200 h 909654"/>
                <a:gd name="connsiteX2" fmla="*/ 349046 w 2173056"/>
                <a:gd name="connsiteY2" fmla="*/ 440251 h 909654"/>
                <a:gd name="connsiteX3" fmla="*/ 586408 w 2173056"/>
                <a:gd name="connsiteY3" fmla="*/ 634173 h 909654"/>
                <a:gd name="connsiteX4" fmla="*/ 1032155 w 2173056"/>
                <a:gd name="connsiteY4" fmla="*/ 836245 h 909654"/>
                <a:gd name="connsiteX5" fmla="*/ 1466278 w 2173056"/>
                <a:gd name="connsiteY5" fmla="*/ 909203 h 909654"/>
                <a:gd name="connsiteX6" fmla="*/ 2173056 w 2173056"/>
                <a:gd name="connsiteY6" fmla="*/ 859394 h 909654"/>
                <a:gd name="connsiteX0" fmla="*/ 0 w 2158465"/>
                <a:gd name="connsiteY0" fmla="*/ 0 h 904790"/>
                <a:gd name="connsiteX1" fmla="*/ 172928 w 2158465"/>
                <a:gd name="connsiteY1" fmla="*/ 241336 h 904790"/>
                <a:gd name="connsiteX2" fmla="*/ 334455 w 2158465"/>
                <a:gd name="connsiteY2" fmla="*/ 435387 h 904790"/>
                <a:gd name="connsiteX3" fmla="*/ 571817 w 2158465"/>
                <a:gd name="connsiteY3" fmla="*/ 629309 h 904790"/>
                <a:gd name="connsiteX4" fmla="*/ 1017564 w 2158465"/>
                <a:gd name="connsiteY4" fmla="*/ 831381 h 904790"/>
                <a:gd name="connsiteX5" fmla="*/ 1451687 w 2158465"/>
                <a:gd name="connsiteY5" fmla="*/ 904339 h 904790"/>
                <a:gd name="connsiteX6" fmla="*/ 2158465 w 2158465"/>
                <a:gd name="connsiteY6" fmla="*/ 854530 h 904790"/>
                <a:gd name="connsiteX0" fmla="*/ 0 w 2158465"/>
                <a:gd name="connsiteY0" fmla="*/ 0 h 904790"/>
                <a:gd name="connsiteX1" fmla="*/ 172928 w 2158465"/>
                <a:gd name="connsiteY1" fmla="*/ 241336 h 904790"/>
                <a:gd name="connsiteX2" fmla="*/ 334455 w 2158465"/>
                <a:gd name="connsiteY2" fmla="*/ 435387 h 904790"/>
                <a:gd name="connsiteX3" fmla="*/ 571817 w 2158465"/>
                <a:gd name="connsiteY3" fmla="*/ 629309 h 904790"/>
                <a:gd name="connsiteX4" fmla="*/ 1017564 w 2158465"/>
                <a:gd name="connsiteY4" fmla="*/ 831381 h 904790"/>
                <a:gd name="connsiteX5" fmla="*/ 1451687 w 2158465"/>
                <a:gd name="connsiteY5" fmla="*/ 904339 h 904790"/>
                <a:gd name="connsiteX6" fmla="*/ 2158465 w 2158465"/>
                <a:gd name="connsiteY6" fmla="*/ 854530 h 904790"/>
                <a:gd name="connsiteX0" fmla="*/ 0 w 2158465"/>
                <a:gd name="connsiteY0" fmla="*/ 0 h 904790"/>
                <a:gd name="connsiteX1" fmla="*/ 172928 w 2158465"/>
                <a:gd name="connsiteY1" fmla="*/ 241336 h 904790"/>
                <a:gd name="connsiteX2" fmla="*/ 334455 w 2158465"/>
                <a:gd name="connsiteY2" fmla="*/ 435387 h 904790"/>
                <a:gd name="connsiteX3" fmla="*/ 571817 w 2158465"/>
                <a:gd name="connsiteY3" fmla="*/ 629309 h 904790"/>
                <a:gd name="connsiteX4" fmla="*/ 1017564 w 2158465"/>
                <a:gd name="connsiteY4" fmla="*/ 831381 h 904790"/>
                <a:gd name="connsiteX5" fmla="*/ 1451687 w 2158465"/>
                <a:gd name="connsiteY5" fmla="*/ 904339 h 904790"/>
                <a:gd name="connsiteX6" fmla="*/ 2158465 w 2158465"/>
                <a:gd name="connsiteY6" fmla="*/ 854530 h 904790"/>
                <a:gd name="connsiteX0" fmla="*/ 0 w 2158465"/>
                <a:gd name="connsiteY0" fmla="*/ 0 h 904751"/>
                <a:gd name="connsiteX1" fmla="*/ 172928 w 2158465"/>
                <a:gd name="connsiteY1" fmla="*/ 241336 h 904751"/>
                <a:gd name="connsiteX2" fmla="*/ 334455 w 2158465"/>
                <a:gd name="connsiteY2" fmla="*/ 435387 h 904751"/>
                <a:gd name="connsiteX3" fmla="*/ 618023 w 2158465"/>
                <a:gd name="connsiteY3" fmla="*/ 651196 h 904751"/>
                <a:gd name="connsiteX4" fmla="*/ 1017564 w 2158465"/>
                <a:gd name="connsiteY4" fmla="*/ 831381 h 904751"/>
                <a:gd name="connsiteX5" fmla="*/ 1451687 w 2158465"/>
                <a:gd name="connsiteY5" fmla="*/ 904339 h 904751"/>
                <a:gd name="connsiteX6" fmla="*/ 2158465 w 2158465"/>
                <a:gd name="connsiteY6" fmla="*/ 854530 h 904751"/>
                <a:gd name="connsiteX0" fmla="*/ 0 w 2158465"/>
                <a:gd name="connsiteY0" fmla="*/ 0 h 904751"/>
                <a:gd name="connsiteX1" fmla="*/ 172928 w 2158465"/>
                <a:gd name="connsiteY1" fmla="*/ 241336 h 904751"/>
                <a:gd name="connsiteX2" fmla="*/ 356343 w 2158465"/>
                <a:gd name="connsiteY2" fmla="*/ 447547 h 904751"/>
                <a:gd name="connsiteX3" fmla="*/ 618023 w 2158465"/>
                <a:gd name="connsiteY3" fmla="*/ 651196 h 904751"/>
                <a:gd name="connsiteX4" fmla="*/ 1017564 w 2158465"/>
                <a:gd name="connsiteY4" fmla="*/ 831381 h 904751"/>
                <a:gd name="connsiteX5" fmla="*/ 1451687 w 2158465"/>
                <a:gd name="connsiteY5" fmla="*/ 904339 h 904751"/>
                <a:gd name="connsiteX6" fmla="*/ 2158465 w 2158465"/>
                <a:gd name="connsiteY6" fmla="*/ 854530 h 904751"/>
                <a:gd name="connsiteX0" fmla="*/ 0 w 2158465"/>
                <a:gd name="connsiteY0" fmla="*/ 0 h 904751"/>
                <a:gd name="connsiteX1" fmla="*/ 172928 w 2158465"/>
                <a:gd name="connsiteY1" fmla="*/ 248632 h 904751"/>
                <a:gd name="connsiteX2" fmla="*/ 356343 w 2158465"/>
                <a:gd name="connsiteY2" fmla="*/ 447547 h 904751"/>
                <a:gd name="connsiteX3" fmla="*/ 618023 w 2158465"/>
                <a:gd name="connsiteY3" fmla="*/ 651196 h 904751"/>
                <a:gd name="connsiteX4" fmla="*/ 1017564 w 2158465"/>
                <a:gd name="connsiteY4" fmla="*/ 831381 h 904751"/>
                <a:gd name="connsiteX5" fmla="*/ 1451687 w 2158465"/>
                <a:gd name="connsiteY5" fmla="*/ 904339 h 904751"/>
                <a:gd name="connsiteX6" fmla="*/ 2158465 w 2158465"/>
                <a:gd name="connsiteY6" fmla="*/ 854530 h 904751"/>
                <a:gd name="connsiteX0" fmla="*/ 0 w 2158465"/>
                <a:gd name="connsiteY0" fmla="*/ 0 h 904717"/>
                <a:gd name="connsiteX1" fmla="*/ 172928 w 2158465"/>
                <a:gd name="connsiteY1" fmla="*/ 248632 h 904717"/>
                <a:gd name="connsiteX2" fmla="*/ 356343 w 2158465"/>
                <a:gd name="connsiteY2" fmla="*/ 447547 h 904717"/>
                <a:gd name="connsiteX3" fmla="*/ 652070 w 2158465"/>
                <a:gd name="connsiteY3" fmla="*/ 673083 h 904717"/>
                <a:gd name="connsiteX4" fmla="*/ 1017564 w 2158465"/>
                <a:gd name="connsiteY4" fmla="*/ 831381 h 904717"/>
                <a:gd name="connsiteX5" fmla="*/ 1451687 w 2158465"/>
                <a:gd name="connsiteY5" fmla="*/ 904339 h 904717"/>
                <a:gd name="connsiteX6" fmla="*/ 2158465 w 2158465"/>
                <a:gd name="connsiteY6" fmla="*/ 854530 h 904717"/>
                <a:gd name="connsiteX0" fmla="*/ 0 w 2158465"/>
                <a:gd name="connsiteY0" fmla="*/ 0 h 904634"/>
                <a:gd name="connsiteX1" fmla="*/ 172928 w 2158465"/>
                <a:gd name="connsiteY1" fmla="*/ 248632 h 904634"/>
                <a:gd name="connsiteX2" fmla="*/ 356343 w 2158465"/>
                <a:gd name="connsiteY2" fmla="*/ 447547 h 904634"/>
                <a:gd name="connsiteX3" fmla="*/ 652070 w 2158465"/>
                <a:gd name="connsiteY3" fmla="*/ 673083 h 904634"/>
                <a:gd name="connsiteX4" fmla="*/ 1002972 w 2158465"/>
                <a:gd name="connsiteY4" fmla="*/ 819222 h 904634"/>
                <a:gd name="connsiteX5" fmla="*/ 1451687 w 2158465"/>
                <a:gd name="connsiteY5" fmla="*/ 904339 h 904634"/>
                <a:gd name="connsiteX6" fmla="*/ 2158465 w 2158465"/>
                <a:gd name="connsiteY6" fmla="*/ 854530 h 904634"/>
                <a:gd name="connsiteX0" fmla="*/ 0 w 2158465"/>
                <a:gd name="connsiteY0" fmla="*/ 0 h 904648"/>
                <a:gd name="connsiteX1" fmla="*/ 172928 w 2158465"/>
                <a:gd name="connsiteY1" fmla="*/ 248632 h 904648"/>
                <a:gd name="connsiteX2" fmla="*/ 356343 w 2158465"/>
                <a:gd name="connsiteY2" fmla="*/ 447547 h 904648"/>
                <a:gd name="connsiteX3" fmla="*/ 652070 w 2158465"/>
                <a:gd name="connsiteY3" fmla="*/ 673083 h 904648"/>
                <a:gd name="connsiteX4" fmla="*/ 998108 w 2158465"/>
                <a:gd name="connsiteY4" fmla="*/ 821654 h 904648"/>
                <a:gd name="connsiteX5" fmla="*/ 1451687 w 2158465"/>
                <a:gd name="connsiteY5" fmla="*/ 904339 h 904648"/>
                <a:gd name="connsiteX6" fmla="*/ 2158465 w 2158465"/>
                <a:gd name="connsiteY6" fmla="*/ 854530 h 904648"/>
                <a:gd name="connsiteX0" fmla="*/ 0 w 2158465"/>
                <a:gd name="connsiteY0" fmla="*/ 0 h 904648"/>
                <a:gd name="connsiteX1" fmla="*/ 172928 w 2158465"/>
                <a:gd name="connsiteY1" fmla="*/ 248632 h 904648"/>
                <a:gd name="connsiteX2" fmla="*/ 356343 w 2158465"/>
                <a:gd name="connsiteY2" fmla="*/ 447547 h 904648"/>
                <a:gd name="connsiteX3" fmla="*/ 652070 w 2158465"/>
                <a:gd name="connsiteY3" fmla="*/ 673083 h 904648"/>
                <a:gd name="connsiteX4" fmla="*/ 998108 w 2158465"/>
                <a:gd name="connsiteY4" fmla="*/ 821654 h 904648"/>
                <a:gd name="connsiteX5" fmla="*/ 1451687 w 2158465"/>
                <a:gd name="connsiteY5" fmla="*/ 904339 h 904648"/>
                <a:gd name="connsiteX6" fmla="*/ 2158465 w 2158465"/>
                <a:gd name="connsiteY6" fmla="*/ 854530 h 904648"/>
                <a:gd name="connsiteX0" fmla="*/ 0 w 2158465"/>
                <a:gd name="connsiteY0" fmla="*/ 0 h 904485"/>
                <a:gd name="connsiteX1" fmla="*/ 172928 w 2158465"/>
                <a:gd name="connsiteY1" fmla="*/ 248632 h 904485"/>
                <a:gd name="connsiteX2" fmla="*/ 356343 w 2158465"/>
                <a:gd name="connsiteY2" fmla="*/ 447547 h 904485"/>
                <a:gd name="connsiteX3" fmla="*/ 652070 w 2158465"/>
                <a:gd name="connsiteY3" fmla="*/ 673083 h 904485"/>
                <a:gd name="connsiteX4" fmla="*/ 998108 w 2158465"/>
                <a:gd name="connsiteY4" fmla="*/ 821654 h 904485"/>
                <a:gd name="connsiteX5" fmla="*/ 1451687 w 2158465"/>
                <a:gd name="connsiteY5" fmla="*/ 904339 h 904485"/>
                <a:gd name="connsiteX6" fmla="*/ 2158465 w 2158465"/>
                <a:gd name="connsiteY6" fmla="*/ 854530 h 904485"/>
                <a:gd name="connsiteX0" fmla="*/ 0 w 2158465"/>
                <a:gd name="connsiteY0" fmla="*/ 0 h 904648"/>
                <a:gd name="connsiteX1" fmla="*/ 172928 w 2158465"/>
                <a:gd name="connsiteY1" fmla="*/ 248632 h 904648"/>
                <a:gd name="connsiteX2" fmla="*/ 356343 w 2158465"/>
                <a:gd name="connsiteY2" fmla="*/ 447547 h 904648"/>
                <a:gd name="connsiteX3" fmla="*/ 652070 w 2158465"/>
                <a:gd name="connsiteY3" fmla="*/ 673083 h 904648"/>
                <a:gd name="connsiteX4" fmla="*/ 998108 w 2158465"/>
                <a:gd name="connsiteY4" fmla="*/ 821654 h 904648"/>
                <a:gd name="connsiteX5" fmla="*/ 1451687 w 2158465"/>
                <a:gd name="connsiteY5" fmla="*/ 904339 h 904648"/>
                <a:gd name="connsiteX6" fmla="*/ 2158465 w 2158465"/>
                <a:gd name="connsiteY6" fmla="*/ 854530 h 904648"/>
                <a:gd name="connsiteX0" fmla="*/ 0 w 2158465"/>
                <a:gd name="connsiteY0" fmla="*/ 0 h 904461"/>
                <a:gd name="connsiteX1" fmla="*/ 172928 w 2158465"/>
                <a:gd name="connsiteY1" fmla="*/ 248632 h 904461"/>
                <a:gd name="connsiteX2" fmla="*/ 356343 w 2158465"/>
                <a:gd name="connsiteY2" fmla="*/ 447547 h 904461"/>
                <a:gd name="connsiteX3" fmla="*/ 652070 w 2158465"/>
                <a:gd name="connsiteY3" fmla="*/ 673083 h 904461"/>
                <a:gd name="connsiteX4" fmla="*/ 998108 w 2158465"/>
                <a:gd name="connsiteY4" fmla="*/ 821654 h 904461"/>
                <a:gd name="connsiteX5" fmla="*/ 1451687 w 2158465"/>
                <a:gd name="connsiteY5" fmla="*/ 904339 h 904461"/>
                <a:gd name="connsiteX6" fmla="*/ 2158465 w 2158465"/>
                <a:gd name="connsiteY6" fmla="*/ 854530 h 904461"/>
                <a:gd name="connsiteX0" fmla="*/ 0 w 2158465"/>
                <a:gd name="connsiteY0" fmla="*/ 0 h 905526"/>
                <a:gd name="connsiteX1" fmla="*/ 172928 w 2158465"/>
                <a:gd name="connsiteY1" fmla="*/ 248632 h 905526"/>
                <a:gd name="connsiteX2" fmla="*/ 356343 w 2158465"/>
                <a:gd name="connsiteY2" fmla="*/ 447547 h 905526"/>
                <a:gd name="connsiteX3" fmla="*/ 652070 w 2158465"/>
                <a:gd name="connsiteY3" fmla="*/ 673083 h 905526"/>
                <a:gd name="connsiteX4" fmla="*/ 998108 w 2158465"/>
                <a:gd name="connsiteY4" fmla="*/ 821654 h 905526"/>
                <a:gd name="connsiteX5" fmla="*/ 1451687 w 2158465"/>
                <a:gd name="connsiteY5" fmla="*/ 904339 h 905526"/>
                <a:gd name="connsiteX6" fmla="*/ 2158465 w 2158465"/>
                <a:gd name="connsiteY6" fmla="*/ 854530 h 905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8465" h="905526">
                  <a:moveTo>
                    <a:pt x="0" y="0"/>
                  </a:moveTo>
                  <a:cubicBezTo>
                    <a:pt x="69535" y="125525"/>
                    <a:pt x="113538" y="174041"/>
                    <a:pt x="172928" y="248632"/>
                  </a:cubicBezTo>
                  <a:cubicBezTo>
                    <a:pt x="232319" y="323223"/>
                    <a:pt x="276486" y="376805"/>
                    <a:pt x="356343" y="447547"/>
                  </a:cubicBezTo>
                  <a:cubicBezTo>
                    <a:pt x="436200" y="518289"/>
                    <a:pt x="545109" y="610732"/>
                    <a:pt x="652070" y="673083"/>
                  </a:cubicBezTo>
                  <a:cubicBezTo>
                    <a:pt x="759031" y="735434"/>
                    <a:pt x="864839" y="783111"/>
                    <a:pt x="998108" y="821654"/>
                  </a:cubicBezTo>
                  <a:cubicBezTo>
                    <a:pt x="1131378" y="860197"/>
                    <a:pt x="1304907" y="904129"/>
                    <a:pt x="1451687" y="904339"/>
                  </a:cubicBezTo>
                  <a:cubicBezTo>
                    <a:pt x="1598467" y="904549"/>
                    <a:pt x="1817668" y="917234"/>
                    <a:pt x="2158465" y="854530"/>
                  </a:cubicBezTo>
                </a:path>
              </a:pathLst>
            </a:custGeom>
            <a:ln w="158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4" name="Freeform 63"/>
            <p:cNvSpPr/>
            <p:nvPr/>
          </p:nvSpPr>
          <p:spPr>
            <a:xfrm>
              <a:off x="4151191" y="1330354"/>
              <a:ext cx="2094756" cy="1954443"/>
            </a:xfrm>
            <a:custGeom>
              <a:avLst/>
              <a:gdLst>
                <a:gd name="connsiteX0" fmla="*/ 0 w 2073105"/>
                <a:gd name="connsiteY0" fmla="*/ 0 h 1954443"/>
                <a:gd name="connsiteX1" fmla="*/ 174504 w 2073105"/>
                <a:gd name="connsiteY1" fmla="*/ 816678 h 1954443"/>
                <a:gd name="connsiteX2" fmla="*/ 509551 w 2073105"/>
                <a:gd name="connsiteY2" fmla="*/ 1347169 h 1954443"/>
                <a:gd name="connsiteX3" fmla="*/ 760836 w 2073105"/>
                <a:gd name="connsiteY3" fmla="*/ 1647316 h 1954443"/>
                <a:gd name="connsiteX4" fmla="*/ 1019102 w 2073105"/>
                <a:gd name="connsiteY4" fmla="*/ 1814840 h 1954443"/>
                <a:gd name="connsiteX5" fmla="*/ 1347169 w 2073105"/>
                <a:gd name="connsiteY5" fmla="*/ 1926522 h 1954443"/>
                <a:gd name="connsiteX6" fmla="*/ 1661276 w 2073105"/>
                <a:gd name="connsiteY6" fmla="*/ 1954443 h 1954443"/>
                <a:gd name="connsiteX7" fmla="*/ 2073105 w 2073105"/>
                <a:gd name="connsiteY7" fmla="*/ 1926522 h 1954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73105" h="1954443">
                  <a:moveTo>
                    <a:pt x="0" y="0"/>
                  </a:moveTo>
                  <a:cubicBezTo>
                    <a:pt x="44789" y="296075"/>
                    <a:pt x="89579" y="592150"/>
                    <a:pt x="174504" y="816678"/>
                  </a:cubicBezTo>
                  <a:cubicBezTo>
                    <a:pt x="259429" y="1041206"/>
                    <a:pt x="411829" y="1208729"/>
                    <a:pt x="509551" y="1347169"/>
                  </a:cubicBezTo>
                  <a:cubicBezTo>
                    <a:pt x="607273" y="1485609"/>
                    <a:pt x="675911" y="1569371"/>
                    <a:pt x="760836" y="1647316"/>
                  </a:cubicBezTo>
                  <a:cubicBezTo>
                    <a:pt x="845761" y="1725261"/>
                    <a:pt x="921380" y="1768306"/>
                    <a:pt x="1019102" y="1814840"/>
                  </a:cubicBezTo>
                  <a:cubicBezTo>
                    <a:pt x="1116824" y="1861374"/>
                    <a:pt x="1240140" y="1903255"/>
                    <a:pt x="1347169" y="1926522"/>
                  </a:cubicBezTo>
                  <a:cubicBezTo>
                    <a:pt x="1454198" y="1949789"/>
                    <a:pt x="1540287" y="1954443"/>
                    <a:pt x="1661276" y="1954443"/>
                  </a:cubicBezTo>
                  <a:cubicBezTo>
                    <a:pt x="1782265" y="1954443"/>
                    <a:pt x="1927685" y="1940482"/>
                    <a:pt x="2073105" y="1926522"/>
                  </a:cubicBezTo>
                </a:path>
              </a:pathLst>
            </a:cu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5" name="LUX"/>
            <p:cNvSpPr/>
            <p:nvPr/>
          </p:nvSpPr>
          <p:spPr>
            <a:xfrm>
              <a:off x="4647491" y="1944607"/>
              <a:ext cx="2952605" cy="2169665"/>
            </a:xfrm>
            <a:custGeom>
              <a:avLst/>
              <a:gdLst>
                <a:gd name="connsiteX0" fmla="*/ 0 w 2952605"/>
                <a:gd name="connsiteY0" fmla="*/ 0 h 2169665"/>
                <a:gd name="connsiteX1" fmla="*/ 69802 w 2952605"/>
                <a:gd name="connsiteY1" fmla="*/ 767817 h 2169665"/>
                <a:gd name="connsiteX2" fmla="*/ 230345 w 2952605"/>
                <a:gd name="connsiteY2" fmla="*/ 1312269 h 2169665"/>
                <a:gd name="connsiteX3" fmla="*/ 544452 w 2952605"/>
                <a:gd name="connsiteY3" fmla="*/ 1828800 h 2169665"/>
                <a:gd name="connsiteX4" fmla="*/ 1040043 w 2952605"/>
                <a:gd name="connsiteY4" fmla="*/ 2094046 h 2169665"/>
                <a:gd name="connsiteX5" fmla="*/ 1507713 w 2952605"/>
                <a:gd name="connsiteY5" fmla="*/ 2163848 h 2169665"/>
                <a:gd name="connsiteX6" fmla="*/ 2031225 w 2952605"/>
                <a:gd name="connsiteY6" fmla="*/ 2128947 h 2169665"/>
                <a:gd name="connsiteX7" fmla="*/ 2952605 w 2952605"/>
                <a:gd name="connsiteY7" fmla="*/ 1982364 h 2169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52605" h="2169665">
                  <a:moveTo>
                    <a:pt x="0" y="0"/>
                  </a:moveTo>
                  <a:cubicBezTo>
                    <a:pt x="15705" y="274553"/>
                    <a:pt x="31411" y="549106"/>
                    <a:pt x="69802" y="767817"/>
                  </a:cubicBezTo>
                  <a:cubicBezTo>
                    <a:pt x="108193" y="986528"/>
                    <a:pt x="151237" y="1135439"/>
                    <a:pt x="230345" y="1312269"/>
                  </a:cubicBezTo>
                  <a:cubicBezTo>
                    <a:pt x="309453" y="1489099"/>
                    <a:pt x="409502" y="1698504"/>
                    <a:pt x="544452" y="1828800"/>
                  </a:cubicBezTo>
                  <a:cubicBezTo>
                    <a:pt x="679402" y="1959096"/>
                    <a:pt x="879500" y="2038205"/>
                    <a:pt x="1040043" y="2094046"/>
                  </a:cubicBezTo>
                  <a:cubicBezTo>
                    <a:pt x="1200586" y="2149887"/>
                    <a:pt x="1342516" y="2158031"/>
                    <a:pt x="1507713" y="2163848"/>
                  </a:cubicBezTo>
                  <a:cubicBezTo>
                    <a:pt x="1672910" y="2169665"/>
                    <a:pt x="1790410" y="2159194"/>
                    <a:pt x="2031225" y="2128947"/>
                  </a:cubicBezTo>
                  <a:cubicBezTo>
                    <a:pt x="2272040" y="2098700"/>
                    <a:pt x="2612322" y="2040532"/>
                    <a:pt x="2952605" y="1982364"/>
                  </a:cubicBezTo>
                </a:path>
              </a:pathLst>
            </a:cu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6" name="DEAP"/>
            <p:cNvSpPr/>
            <p:nvPr/>
          </p:nvSpPr>
          <p:spPr>
            <a:xfrm>
              <a:off x="5554911" y="2740345"/>
              <a:ext cx="2045185" cy="1648479"/>
            </a:xfrm>
            <a:custGeom>
              <a:avLst/>
              <a:gdLst>
                <a:gd name="connsiteX0" fmla="*/ 0 w 2045185"/>
                <a:gd name="connsiteY0" fmla="*/ 0 h 1648479"/>
                <a:gd name="connsiteX1" fmla="*/ 230345 w 2045185"/>
                <a:gd name="connsiteY1" fmla="*/ 760836 h 1648479"/>
                <a:gd name="connsiteX2" fmla="*/ 509551 w 2045185"/>
                <a:gd name="connsiteY2" fmla="*/ 1242467 h 1648479"/>
                <a:gd name="connsiteX3" fmla="*/ 893460 w 2045185"/>
                <a:gd name="connsiteY3" fmla="*/ 1521673 h 1648479"/>
                <a:gd name="connsiteX4" fmla="*/ 1242467 w 2045185"/>
                <a:gd name="connsiteY4" fmla="*/ 1619395 h 1648479"/>
                <a:gd name="connsiteX5" fmla="*/ 1772959 w 2045185"/>
                <a:gd name="connsiteY5" fmla="*/ 1647316 h 1648479"/>
                <a:gd name="connsiteX6" fmla="*/ 2045185 w 2045185"/>
                <a:gd name="connsiteY6" fmla="*/ 1626375 h 1648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45185" h="1648479">
                  <a:moveTo>
                    <a:pt x="0" y="0"/>
                  </a:moveTo>
                  <a:cubicBezTo>
                    <a:pt x="72710" y="276879"/>
                    <a:pt x="145420" y="553758"/>
                    <a:pt x="230345" y="760836"/>
                  </a:cubicBezTo>
                  <a:cubicBezTo>
                    <a:pt x="315270" y="967914"/>
                    <a:pt x="399032" y="1115661"/>
                    <a:pt x="509551" y="1242467"/>
                  </a:cubicBezTo>
                  <a:cubicBezTo>
                    <a:pt x="620070" y="1369273"/>
                    <a:pt x="771307" y="1458852"/>
                    <a:pt x="893460" y="1521673"/>
                  </a:cubicBezTo>
                  <a:cubicBezTo>
                    <a:pt x="1015613" y="1584494"/>
                    <a:pt x="1095884" y="1598454"/>
                    <a:pt x="1242467" y="1619395"/>
                  </a:cubicBezTo>
                  <a:cubicBezTo>
                    <a:pt x="1389050" y="1640336"/>
                    <a:pt x="1639173" y="1646153"/>
                    <a:pt x="1772959" y="1647316"/>
                  </a:cubicBezTo>
                  <a:cubicBezTo>
                    <a:pt x="1906745" y="1648479"/>
                    <a:pt x="1975965" y="1637427"/>
                    <a:pt x="2045185" y="1626375"/>
                  </a:cubicBezTo>
                </a:path>
              </a:pathLst>
            </a:custGeom>
            <a:ln w="19050">
              <a:solidFill>
                <a:srgbClr val="92D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7" name="Freeform 66"/>
            <p:cNvSpPr/>
            <p:nvPr/>
          </p:nvSpPr>
          <p:spPr>
            <a:xfrm>
              <a:off x="4735676" y="2092220"/>
              <a:ext cx="827889" cy="336990"/>
            </a:xfrm>
            <a:custGeom>
              <a:avLst/>
              <a:gdLst>
                <a:gd name="connsiteX0" fmla="*/ 422495 w 827889"/>
                <a:gd name="connsiteY0" fmla="*/ 44261 h 336990"/>
                <a:gd name="connsiteX1" fmla="*/ 582440 w 827889"/>
                <a:gd name="connsiteY1" fmla="*/ 65386 h 336990"/>
                <a:gd name="connsiteX2" fmla="*/ 682028 w 827889"/>
                <a:gd name="connsiteY2" fmla="*/ 116689 h 336990"/>
                <a:gd name="connsiteX3" fmla="*/ 769545 w 827889"/>
                <a:gd name="connsiteY3" fmla="*/ 195152 h 336990"/>
                <a:gd name="connsiteX4" fmla="*/ 817830 w 827889"/>
                <a:gd name="connsiteY4" fmla="*/ 300776 h 336990"/>
                <a:gd name="connsiteX5" fmla="*/ 823865 w 827889"/>
                <a:gd name="connsiteY5" fmla="*/ 321901 h 336990"/>
                <a:gd name="connsiteX6" fmla="*/ 793687 w 827889"/>
                <a:gd name="connsiteY6" fmla="*/ 333972 h 336990"/>
                <a:gd name="connsiteX7" fmla="*/ 663921 w 827889"/>
                <a:gd name="connsiteY7" fmla="*/ 303794 h 336990"/>
                <a:gd name="connsiteX8" fmla="*/ 377228 w 827889"/>
                <a:gd name="connsiteY8" fmla="*/ 261544 h 336990"/>
                <a:gd name="connsiteX9" fmla="*/ 250479 w 827889"/>
                <a:gd name="connsiteY9" fmla="*/ 225330 h 336990"/>
                <a:gd name="connsiteX10" fmla="*/ 147873 w 827889"/>
                <a:gd name="connsiteY10" fmla="*/ 158938 h 336990"/>
                <a:gd name="connsiteX11" fmla="*/ 72428 w 827889"/>
                <a:gd name="connsiteY11" fmla="*/ 122724 h 336990"/>
                <a:gd name="connsiteX12" fmla="*/ 6036 w 827889"/>
                <a:gd name="connsiteY12" fmla="*/ 62368 h 336990"/>
                <a:gd name="connsiteX13" fmla="*/ 36214 w 827889"/>
                <a:gd name="connsiteY13" fmla="*/ 8047 h 336990"/>
                <a:gd name="connsiteX14" fmla="*/ 135802 w 827889"/>
                <a:gd name="connsiteY14" fmla="*/ 14083 h 336990"/>
                <a:gd name="connsiteX0" fmla="*/ 422495 w 827889"/>
                <a:gd name="connsiteY0" fmla="*/ 44261 h 336990"/>
                <a:gd name="connsiteX1" fmla="*/ 582440 w 827889"/>
                <a:gd name="connsiteY1" fmla="*/ 65386 h 336990"/>
                <a:gd name="connsiteX2" fmla="*/ 682028 w 827889"/>
                <a:gd name="connsiteY2" fmla="*/ 116689 h 336990"/>
                <a:gd name="connsiteX3" fmla="*/ 769545 w 827889"/>
                <a:gd name="connsiteY3" fmla="*/ 195152 h 336990"/>
                <a:gd name="connsiteX4" fmla="*/ 817830 w 827889"/>
                <a:gd name="connsiteY4" fmla="*/ 300776 h 336990"/>
                <a:gd name="connsiteX5" fmla="*/ 823865 w 827889"/>
                <a:gd name="connsiteY5" fmla="*/ 321901 h 336990"/>
                <a:gd name="connsiteX6" fmla="*/ 793687 w 827889"/>
                <a:gd name="connsiteY6" fmla="*/ 333972 h 336990"/>
                <a:gd name="connsiteX7" fmla="*/ 663921 w 827889"/>
                <a:gd name="connsiteY7" fmla="*/ 303794 h 336990"/>
                <a:gd name="connsiteX8" fmla="*/ 377228 w 827889"/>
                <a:gd name="connsiteY8" fmla="*/ 261544 h 336990"/>
                <a:gd name="connsiteX9" fmla="*/ 250479 w 827889"/>
                <a:gd name="connsiteY9" fmla="*/ 225330 h 336990"/>
                <a:gd name="connsiteX10" fmla="*/ 147873 w 827889"/>
                <a:gd name="connsiteY10" fmla="*/ 158938 h 336990"/>
                <a:gd name="connsiteX11" fmla="*/ 72428 w 827889"/>
                <a:gd name="connsiteY11" fmla="*/ 122724 h 336990"/>
                <a:gd name="connsiteX12" fmla="*/ 6036 w 827889"/>
                <a:gd name="connsiteY12" fmla="*/ 62368 h 336990"/>
                <a:gd name="connsiteX13" fmla="*/ 36214 w 827889"/>
                <a:gd name="connsiteY13" fmla="*/ 8047 h 336990"/>
                <a:gd name="connsiteX14" fmla="*/ 135802 w 827889"/>
                <a:gd name="connsiteY14" fmla="*/ 14083 h 336990"/>
                <a:gd name="connsiteX0" fmla="*/ 422495 w 827889"/>
                <a:gd name="connsiteY0" fmla="*/ 44261 h 336990"/>
                <a:gd name="connsiteX1" fmla="*/ 582440 w 827889"/>
                <a:gd name="connsiteY1" fmla="*/ 65386 h 336990"/>
                <a:gd name="connsiteX2" fmla="*/ 682028 w 827889"/>
                <a:gd name="connsiteY2" fmla="*/ 116689 h 336990"/>
                <a:gd name="connsiteX3" fmla="*/ 769545 w 827889"/>
                <a:gd name="connsiteY3" fmla="*/ 195152 h 336990"/>
                <a:gd name="connsiteX4" fmla="*/ 817830 w 827889"/>
                <a:gd name="connsiteY4" fmla="*/ 300776 h 336990"/>
                <a:gd name="connsiteX5" fmla="*/ 823865 w 827889"/>
                <a:gd name="connsiteY5" fmla="*/ 321901 h 336990"/>
                <a:gd name="connsiteX6" fmla="*/ 793687 w 827889"/>
                <a:gd name="connsiteY6" fmla="*/ 333972 h 336990"/>
                <a:gd name="connsiteX7" fmla="*/ 663921 w 827889"/>
                <a:gd name="connsiteY7" fmla="*/ 303794 h 336990"/>
                <a:gd name="connsiteX8" fmla="*/ 377228 w 827889"/>
                <a:gd name="connsiteY8" fmla="*/ 261544 h 336990"/>
                <a:gd name="connsiteX9" fmla="*/ 250479 w 827889"/>
                <a:gd name="connsiteY9" fmla="*/ 225330 h 336990"/>
                <a:gd name="connsiteX10" fmla="*/ 147873 w 827889"/>
                <a:gd name="connsiteY10" fmla="*/ 158938 h 336990"/>
                <a:gd name="connsiteX11" fmla="*/ 72428 w 827889"/>
                <a:gd name="connsiteY11" fmla="*/ 122724 h 336990"/>
                <a:gd name="connsiteX12" fmla="*/ 6036 w 827889"/>
                <a:gd name="connsiteY12" fmla="*/ 62368 h 336990"/>
                <a:gd name="connsiteX13" fmla="*/ 36214 w 827889"/>
                <a:gd name="connsiteY13" fmla="*/ 8047 h 336990"/>
                <a:gd name="connsiteX14" fmla="*/ 135802 w 827889"/>
                <a:gd name="connsiteY14" fmla="*/ 14083 h 336990"/>
                <a:gd name="connsiteX0" fmla="*/ 422495 w 827889"/>
                <a:gd name="connsiteY0" fmla="*/ 44261 h 336990"/>
                <a:gd name="connsiteX1" fmla="*/ 582440 w 827889"/>
                <a:gd name="connsiteY1" fmla="*/ 65386 h 336990"/>
                <a:gd name="connsiteX2" fmla="*/ 682028 w 827889"/>
                <a:gd name="connsiteY2" fmla="*/ 116689 h 336990"/>
                <a:gd name="connsiteX3" fmla="*/ 769545 w 827889"/>
                <a:gd name="connsiteY3" fmla="*/ 195152 h 336990"/>
                <a:gd name="connsiteX4" fmla="*/ 817830 w 827889"/>
                <a:gd name="connsiteY4" fmla="*/ 300776 h 336990"/>
                <a:gd name="connsiteX5" fmla="*/ 823865 w 827889"/>
                <a:gd name="connsiteY5" fmla="*/ 321901 h 336990"/>
                <a:gd name="connsiteX6" fmla="*/ 793687 w 827889"/>
                <a:gd name="connsiteY6" fmla="*/ 333972 h 336990"/>
                <a:gd name="connsiteX7" fmla="*/ 663921 w 827889"/>
                <a:gd name="connsiteY7" fmla="*/ 303794 h 336990"/>
                <a:gd name="connsiteX8" fmla="*/ 377228 w 827889"/>
                <a:gd name="connsiteY8" fmla="*/ 261544 h 336990"/>
                <a:gd name="connsiteX9" fmla="*/ 250479 w 827889"/>
                <a:gd name="connsiteY9" fmla="*/ 225330 h 336990"/>
                <a:gd name="connsiteX10" fmla="*/ 147873 w 827889"/>
                <a:gd name="connsiteY10" fmla="*/ 158938 h 336990"/>
                <a:gd name="connsiteX11" fmla="*/ 72428 w 827889"/>
                <a:gd name="connsiteY11" fmla="*/ 122724 h 336990"/>
                <a:gd name="connsiteX12" fmla="*/ 6036 w 827889"/>
                <a:gd name="connsiteY12" fmla="*/ 62368 h 336990"/>
                <a:gd name="connsiteX13" fmla="*/ 36214 w 827889"/>
                <a:gd name="connsiteY13" fmla="*/ 8047 h 336990"/>
                <a:gd name="connsiteX14" fmla="*/ 135802 w 827889"/>
                <a:gd name="connsiteY14" fmla="*/ 14083 h 336990"/>
                <a:gd name="connsiteX0" fmla="*/ 422495 w 827889"/>
                <a:gd name="connsiteY0" fmla="*/ 44261 h 336990"/>
                <a:gd name="connsiteX1" fmla="*/ 582440 w 827889"/>
                <a:gd name="connsiteY1" fmla="*/ 65386 h 336990"/>
                <a:gd name="connsiteX2" fmla="*/ 682028 w 827889"/>
                <a:gd name="connsiteY2" fmla="*/ 116689 h 336990"/>
                <a:gd name="connsiteX3" fmla="*/ 769545 w 827889"/>
                <a:gd name="connsiteY3" fmla="*/ 195152 h 336990"/>
                <a:gd name="connsiteX4" fmla="*/ 817830 w 827889"/>
                <a:gd name="connsiteY4" fmla="*/ 300776 h 336990"/>
                <a:gd name="connsiteX5" fmla="*/ 823865 w 827889"/>
                <a:gd name="connsiteY5" fmla="*/ 321901 h 336990"/>
                <a:gd name="connsiteX6" fmla="*/ 793687 w 827889"/>
                <a:gd name="connsiteY6" fmla="*/ 333972 h 336990"/>
                <a:gd name="connsiteX7" fmla="*/ 663921 w 827889"/>
                <a:gd name="connsiteY7" fmla="*/ 303794 h 336990"/>
                <a:gd name="connsiteX8" fmla="*/ 377228 w 827889"/>
                <a:gd name="connsiteY8" fmla="*/ 261544 h 336990"/>
                <a:gd name="connsiteX9" fmla="*/ 250479 w 827889"/>
                <a:gd name="connsiteY9" fmla="*/ 225330 h 336990"/>
                <a:gd name="connsiteX10" fmla="*/ 147873 w 827889"/>
                <a:gd name="connsiteY10" fmla="*/ 158938 h 336990"/>
                <a:gd name="connsiteX11" fmla="*/ 72428 w 827889"/>
                <a:gd name="connsiteY11" fmla="*/ 122724 h 336990"/>
                <a:gd name="connsiteX12" fmla="*/ 6036 w 827889"/>
                <a:gd name="connsiteY12" fmla="*/ 62368 h 336990"/>
                <a:gd name="connsiteX13" fmla="*/ 36214 w 827889"/>
                <a:gd name="connsiteY13" fmla="*/ 8047 h 336990"/>
                <a:gd name="connsiteX14" fmla="*/ 135802 w 827889"/>
                <a:gd name="connsiteY14" fmla="*/ 14083 h 336990"/>
                <a:gd name="connsiteX15" fmla="*/ 422495 w 827889"/>
                <a:gd name="connsiteY15" fmla="*/ 44261 h 336990"/>
                <a:gd name="connsiteX0" fmla="*/ 422495 w 827889"/>
                <a:gd name="connsiteY0" fmla="*/ 44261 h 336990"/>
                <a:gd name="connsiteX1" fmla="*/ 582440 w 827889"/>
                <a:gd name="connsiteY1" fmla="*/ 65386 h 336990"/>
                <a:gd name="connsiteX2" fmla="*/ 682028 w 827889"/>
                <a:gd name="connsiteY2" fmla="*/ 116689 h 336990"/>
                <a:gd name="connsiteX3" fmla="*/ 769545 w 827889"/>
                <a:gd name="connsiteY3" fmla="*/ 195152 h 336990"/>
                <a:gd name="connsiteX4" fmla="*/ 817830 w 827889"/>
                <a:gd name="connsiteY4" fmla="*/ 300776 h 336990"/>
                <a:gd name="connsiteX5" fmla="*/ 823865 w 827889"/>
                <a:gd name="connsiteY5" fmla="*/ 321901 h 336990"/>
                <a:gd name="connsiteX6" fmla="*/ 793687 w 827889"/>
                <a:gd name="connsiteY6" fmla="*/ 333972 h 336990"/>
                <a:gd name="connsiteX7" fmla="*/ 663921 w 827889"/>
                <a:gd name="connsiteY7" fmla="*/ 303794 h 336990"/>
                <a:gd name="connsiteX8" fmla="*/ 377228 w 827889"/>
                <a:gd name="connsiteY8" fmla="*/ 261544 h 336990"/>
                <a:gd name="connsiteX9" fmla="*/ 250479 w 827889"/>
                <a:gd name="connsiteY9" fmla="*/ 225330 h 336990"/>
                <a:gd name="connsiteX10" fmla="*/ 147873 w 827889"/>
                <a:gd name="connsiteY10" fmla="*/ 158938 h 336990"/>
                <a:gd name="connsiteX11" fmla="*/ 72428 w 827889"/>
                <a:gd name="connsiteY11" fmla="*/ 122724 h 336990"/>
                <a:gd name="connsiteX12" fmla="*/ 6036 w 827889"/>
                <a:gd name="connsiteY12" fmla="*/ 62368 h 336990"/>
                <a:gd name="connsiteX13" fmla="*/ 36214 w 827889"/>
                <a:gd name="connsiteY13" fmla="*/ 8047 h 336990"/>
                <a:gd name="connsiteX14" fmla="*/ 135802 w 827889"/>
                <a:gd name="connsiteY14" fmla="*/ 14083 h 336990"/>
                <a:gd name="connsiteX15" fmla="*/ 259533 w 827889"/>
                <a:gd name="connsiteY15" fmla="*/ 29172 h 336990"/>
                <a:gd name="connsiteX16" fmla="*/ 422495 w 827889"/>
                <a:gd name="connsiteY16" fmla="*/ 44261 h 336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27889" h="336990">
                  <a:moveTo>
                    <a:pt x="422495" y="44261"/>
                  </a:moveTo>
                  <a:cubicBezTo>
                    <a:pt x="480840" y="48788"/>
                    <a:pt x="539185" y="53315"/>
                    <a:pt x="582440" y="65386"/>
                  </a:cubicBezTo>
                  <a:cubicBezTo>
                    <a:pt x="625695" y="77457"/>
                    <a:pt x="650844" y="95061"/>
                    <a:pt x="682028" y="116689"/>
                  </a:cubicBezTo>
                  <a:cubicBezTo>
                    <a:pt x="713212" y="138317"/>
                    <a:pt x="746911" y="164471"/>
                    <a:pt x="769545" y="195152"/>
                  </a:cubicBezTo>
                  <a:cubicBezTo>
                    <a:pt x="792179" y="225833"/>
                    <a:pt x="808777" y="279651"/>
                    <a:pt x="817830" y="300776"/>
                  </a:cubicBezTo>
                  <a:cubicBezTo>
                    <a:pt x="826883" y="321901"/>
                    <a:pt x="827889" y="316368"/>
                    <a:pt x="823865" y="321901"/>
                  </a:cubicBezTo>
                  <a:cubicBezTo>
                    <a:pt x="819841" y="327434"/>
                    <a:pt x="820344" y="336990"/>
                    <a:pt x="793687" y="333972"/>
                  </a:cubicBezTo>
                  <a:cubicBezTo>
                    <a:pt x="767030" y="330954"/>
                    <a:pt x="733331" y="315865"/>
                    <a:pt x="663921" y="303794"/>
                  </a:cubicBezTo>
                  <a:cubicBezTo>
                    <a:pt x="594511" y="291723"/>
                    <a:pt x="446135" y="274621"/>
                    <a:pt x="377228" y="261544"/>
                  </a:cubicBezTo>
                  <a:cubicBezTo>
                    <a:pt x="308321" y="248467"/>
                    <a:pt x="288705" y="242431"/>
                    <a:pt x="250479" y="225330"/>
                  </a:cubicBezTo>
                  <a:cubicBezTo>
                    <a:pt x="212253" y="208229"/>
                    <a:pt x="177548" y="176039"/>
                    <a:pt x="147873" y="158938"/>
                  </a:cubicBezTo>
                  <a:cubicBezTo>
                    <a:pt x="118198" y="141837"/>
                    <a:pt x="96067" y="138819"/>
                    <a:pt x="72428" y="122724"/>
                  </a:cubicBezTo>
                  <a:cubicBezTo>
                    <a:pt x="48789" y="106629"/>
                    <a:pt x="12072" y="81481"/>
                    <a:pt x="6036" y="62368"/>
                  </a:cubicBezTo>
                  <a:cubicBezTo>
                    <a:pt x="0" y="43255"/>
                    <a:pt x="14586" y="16094"/>
                    <a:pt x="36214" y="8047"/>
                  </a:cubicBezTo>
                  <a:cubicBezTo>
                    <a:pt x="57842" y="0"/>
                    <a:pt x="100594" y="12071"/>
                    <a:pt x="135802" y="14083"/>
                  </a:cubicBezTo>
                  <a:lnTo>
                    <a:pt x="259533" y="29172"/>
                  </a:lnTo>
                  <a:lnTo>
                    <a:pt x="422495" y="44261"/>
                  </a:lnTo>
                  <a:close/>
                </a:path>
              </a:pathLst>
            </a:custGeom>
            <a:solidFill>
              <a:srgbClr val="FFC000">
                <a:alpha val="40000"/>
              </a:srgbClr>
            </a:solidFill>
            <a:ln w="19050">
              <a:solidFill>
                <a:srgbClr val="FFC000">
                  <a:alpha val="7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lt1"/>
                </a:solidFill>
              </a:endParaRPr>
            </a:p>
          </p:txBody>
        </p:sp>
        <p:sp>
          <p:nvSpPr>
            <p:cNvPr id="68" name="CDMS Si contour"/>
            <p:cNvSpPr/>
            <p:nvPr/>
          </p:nvSpPr>
          <p:spPr>
            <a:xfrm>
              <a:off x="4660591" y="2094013"/>
              <a:ext cx="1081205" cy="945248"/>
            </a:xfrm>
            <a:custGeom>
              <a:avLst/>
              <a:gdLst>
                <a:gd name="connsiteX0" fmla="*/ 3628 w 1059542"/>
                <a:gd name="connsiteY0" fmla="*/ 32052 h 951895"/>
                <a:gd name="connsiteX1" fmla="*/ 29028 w 1059542"/>
                <a:gd name="connsiteY1" fmla="*/ 257023 h 951895"/>
                <a:gd name="connsiteX2" fmla="*/ 112485 w 1059542"/>
                <a:gd name="connsiteY2" fmla="*/ 427566 h 951895"/>
                <a:gd name="connsiteX3" fmla="*/ 279399 w 1059542"/>
                <a:gd name="connsiteY3" fmla="*/ 717852 h 951895"/>
                <a:gd name="connsiteX4" fmla="*/ 522514 w 1059542"/>
                <a:gd name="connsiteY4" fmla="*/ 892023 h 951895"/>
                <a:gd name="connsiteX5" fmla="*/ 823685 w 1059542"/>
                <a:gd name="connsiteY5" fmla="*/ 946452 h 951895"/>
                <a:gd name="connsiteX6" fmla="*/ 994228 w 1059542"/>
                <a:gd name="connsiteY6" fmla="*/ 924680 h 951895"/>
                <a:gd name="connsiteX7" fmla="*/ 1059542 w 1059542"/>
                <a:gd name="connsiteY7" fmla="*/ 873880 h 951895"/>
                <a:gd name="connsiteX8" fmla="*/ 994228 w 1059542"/>
                <a:gd name="connsiteY8" fmla="*/ 790423 h 951895"/>
                <a:gd name="connsiteX9" fmla="*/ 809171 w 1059542"/>
                <a:gd name="connsiteY9" fmla="*/ 667052 h 951895"/>
                <a:gd name="connsiteX10" fmla="*/ 591457 w 1059542"/>
                <a:gd name="connsiteY10" fmla="*/ 540052 h 951895"/>
                <a:gd name="connsiteX11" fmla="*/ 290285 w 1059542"/>
                <a:gd name="connsiteY11" fmla="*/ 318709 h 951895"/>
                <a:gd name="connsiteX12" fmla="*/ 148771 w 1059542"/>
                <a:gd name="connsiteY12" fmla="*/ 151795 h 951895"/>
                <a:gd name="connsiteX13" fmla="*/ 50799 w 1059542"/>
                <a:gd name="connsiteY13" fmla="*/ 64709 h 951895"/>
                <a:gd name="connsiteX14" fmla="*/ 3628 w 1059542"/>
                <a:gd name="connsiteY14" fmla="*/ 32052 h 951895"/>
                <a:gd name="connsiteX0" fmla="*/ 3628 w 1059542"/>
                <a:gd name="connsiteY0" fmla="*/ 32052 h 951895"/>
                <a:gd name="connsiteX1" fmla="*/ 29028 w 1059542"/>
                <a:gd name="connsiteY1" fmla="*/ 257023 h 951895"/>
                <a:gd name="connsiteX2" fmla="*/ 112485 w 1059542"/>
                <a:gd name="connsiteY2" fmla="*/ 427566 h 951895"/>
                <a:gd name="connsiteX3" fmla="*/ 279399 w 1059542"/>
                <a:gd name="connsiteY3" fmla="*/ 717852 h 951895"/>
                <a:gd name="connsiteX4" fmla="*/ 522514 w 1059542"/>
                <a:gd name="connsiteY4" fmla="*/ 892023 h 951895"/>
                <a:gd name="connsiteX5" fmla="*/ 823685 w 1059542"/>
                <a:gd name="connsiteY5" fmla="*/ 946452 h 951895"/>
                <a:gd name="connsiteX6" fmla="*/ 994228 w 1059542"/>
                <a:gd name="connsiteY6" fmla="*/ 924680 h 951895"/>
                <a:gd name="connsiteX7" fmla="*/ 1059542 w 1059542"/>
                <a:gd name="connsiteY7" fmla="*/ 873880 h 951895"/>
                <a:gd name="connsiteX8" fmla="*/ 994228 w 1059542"/>
                <a:gd name="connsiteY8" fmla="*/ 790423 h 951895"/>
                <a:gd name="connsiteX9" fmla="*/ 794303 w 1059542"/>
                <a:gd name="connsiteY9" fmla="*/ 689354 h 951895"/>
                <a:gd name="connsiteX10" fmla="*/ 591457 w 1059542"/>
                <a:gd name="connsiteY10" fmla="*/ 540052 h 951895"/>
                <a:gd name="connsiteX11" fmla="*/ 290285 w 1059542"/>
                <a:gd name="connsiteY11" fmla="*/ 318709 h 951895"/>
                <a:gd name="connsiteX12" fmla="*/ 148771 w 1059542"/>
                <a:gd name="connsiteY12" fmla="*/ 151795 h 951895"/>
                <a:gd name="connsiteX13" fmla="*/ 50799 w 1059542"/>
                <a:gd name="connsiteY13" fmla="*/ 64709 h 951895"/>
                <a:gd name="connsiteX14" fmla="*/ 3628 w 1059542"/>
                <a:gd name="connsiteY14" fmla="*/ 32052 h 951895"/>
                <a:gd name="connsiteX0" fmla="*/ 3628 w 1059542"/>
                <a:gd name="connsiteY0" fmla="*/ 32052 h 951895"/>
                <a:gd name="connsiteX1" fmla="*/ 29028 w 1059542"/>
                <a:gd name="connsiteY1" fmla="*/ 257023 h 951895"/>
                <a:gd name="connsiteX2" fmla="*/ 112485 w 1059542"/>
                <a:gd name="connsiteY2" fmla="*/ 427566 h 951895"/>
                <a:gd name="connsiteX3" fmla="*/ 279399 w 1059542"/>
                <a:gd name="connsiteY3" fmla="*/ 717852 h 951895"/>
                <a:gd name="connsiteX4" fmla="*/ 522514 w 1059542"/>
                <a:gd name="connsiteY4" fmla="*/ 892023 h 951895"/>
                <a:gd name="connsiteX5" fmla="*/ 823685 w 1059542"/>
                <a:gd name="connsiteY5" fmla="*/ 946452 h 951895"/>
                <a:gd name="connsiteX6" fmla="*/ 994228 w 1059542"/>
                <a:gd name="connsiteY6" fmla="*/ 924680 h 951895"/>
                <a:gd name="connsiteX7" fmla="*/ 1059542 w 1059542"/>
                <a:gd name="connsiteY7" fmla="*/ 873880 h 951895"/>
                <a:gd name="connsiteX8" fmla="*/ 994228 w 1059542"/>
                <a:gd name="connsiteY8" fmla="*/ 790423 h 951895"/>
                <a:gd name="connsiteX9" fmla="*/ 794303 w 1059542"/>
                <a:gd name="connsiteY9" fmla="*/ 689354 h 951895"/>
                <a:gd name="connsiteX10" fmla="*/ 569154 w 1059542"/>
                <a:gd name="connsiteY10" fmla="*/ 554921 h 951895"/>
                <a:gd name="connsiteX11" fmla="*/ 290285 w 1059542"/>
                <a:gd name="connsiteY11" fmla="*/ 318709 h 951895"/>
                <a:gd name="connsiteX12" fmla="*/ 148771 w 1059542"/>
                <a:gd name="connsiteY12" fmla="*/ 151795 h 951895"/>
                <a:gd name="connsiteX13" fmla="*/ 50799 w 1059542"/>
                <a:gd name="connsiteY13" fmla="*/ 64709 h 951895"/>
                <a:gd name="connsiteX14" fmla="*/ 3628 w 1059542"/>
                <a:gd name="connsiteY14" fmla="*/ 32052 h 951895"/>
                <a:gd name="connsiteX0" fmla="*/ 3628 w 1059542"/>
                <a:gd name="connsiteY0" fmla="*/ 32052 h 951895"/>
                <a:gd name="connsiteX1" fmla="*/ 29028 w 1059542"/>
                <a:gd name="connsiteY1" fmla="*/ 257023 h 951895"/>
                <a:gd name="connsiteX2" fmla="*/ 112485 w 1059542"/>
                <a:gd name="connsiteY2" fmla="*/ 427566 h 951895"/>
                <a:gd name="connsiteX3" fmla="*/ 279399 w 1059542"/>
                <a:gd name="connsiteY3" fmla="*/ 717852 h 951895"/>
                <a:gd name="connsiteX4" fmla="*/ 522514 w 1059542"/>
                <a:gd name="connsiteY4" fmla="*/ 892023 h 951895"/>
                <a:gd name="connsiteX5" fmla="*/ 823685 w 1059542"/>
                <a:gd name="connsiteY5" fmla="*/ 946452 h 951895"/>
                <a:gd name="connsiteX6" fmla="*/ 994228 w 1059542"/>
                <a:gd name="connsiteY6" fmla="*/ 924680 h 951895"/>
                <a:gd name="connsiteX7" fmla="*/ 1059542 w 1059542"/>
                <a:gd name="connsiteY7" fmla="*/ 873880 h 951895"/>
                <a:gd name="connsiteX8" fmla="*/ 994228 w 1059542"/>
                <a:gd name="connsiteY8" fmla="*/ 790423 h 951895"/>
                <a:gd name="connsiteX9" fmla="*/ 794303 w 1059542"/>
                <a:gd name="connsiteY9" fmla="*/ 689354 h 951895"/>
                <a:gd name="connsiteX10" fmla="*/ 569154 w 1059542"/>
                <a:gd name="connsiteY10" fmla="*/ 554921 h 951895"/>
                <a:gd name="connsiteX11" fmla="*/ 267982 w 1059542"/>
                <a:gd name="connsiteY11" fmla="*/ 314992 h 951895"/>
                <a:gd name="connsiteX12" fmla="*/ 148771 w 1059542"/>
                <a:gd name="connsiteY12" fmla="*/ 151795 h 951895"/>
                <a:gd name="connsiteX13" fmla="*/ 50799 w 1059542"/>
                <a:gd name="connsiteY13" fmla="*/ 64709 h 951895"/>
                <a:gd name="connsiteX14" fmla="*/ 3628 w 1059542"/>
                <a:gd name="connsiteY14" fmla="*/ 32052 h 951895"/>
                <a:gd name="connsiteX0" fmla="*/ 3628 w 1059542"/>
                <a:gd name="connsiteY0" fmla="*/ 32052 h 951895"/>
                <a:gd name="connsiteX1" fmla="*/ 29028 w 1059542"/>
                <a:gd name="connsiteY1" fmla="*/ 257023 h 951895"/>
                <a:gd name="connsiteX2" fmla="*/ 112485 w 1059542"/>
                <a:gd name="connsiteY2" fmla="*/ 427566 h 951895"/>
                <a:gd name="connsiteX3" fmla="*/ 279399 w 1059542"/>
                <a:gd name="connsiteY3" fmla="*/ 717852 h 951895"/>
                <a:gd name="connsiteX4" fmla="*/ 522514 w 1059542"/>
                <a:gd name="connsiteY4" fmla="*/ 892023 h 951895"/>
                <a:gd name="connsiteX5" fmla="*/ 823685 w 1059542"/>
                <a:gd name="connsiteY5" fmla="*/ 946452 h 951895"/>
                <a:gd name="connsiteX6" fmla="*/ 994228 w 1059542"/>
                <a:gd name="connsiteY6" fmla="*/ 924680 h 951895"/>
                <a:gd name="connsiteX7" fmla="*/ 1059542 w 1059542"/>
                <a:gd name="connsiteY7" fmla="*/ 873880 h 951895"/>
                <a:gd name="connsiteX8" fmla="*/ 994228 w 1059542"/>
                <a:gd name="connsiteY8" fmla="*/ 790423 h 951895"/>
                <a:gd name="connsiteX9" fmla="*/ 794303 w 1059542"/>
                <a:gd name="connsiteY9" fmla="*/ 689354 h 951895"/>
                <a:gd name="connsiteX10" fmla="*/ 569154 w 1059542"/>
                <a:gd name="connsiteY10" fmla="*/ 554921 h 951895"/>
                <a:gd name="connsiteX11" fmla="*/ 267982 w 1059542"/>
                <a:gd name="connsiteY11" fmla="*/ 314992 h 951895"/>
                <a:gd name="connsiteX12" fmla="*/ 122751 w 1059542"/>
                <a:gd name="connsiteY12" fmla="*/ 151795 h 951895"/>
                <a:gd name="connsiteX13" fmla="*/ 50799 w 1059542"/>
                <a:gd name="connsiteY13" fmla="*/ 64709 h 951895"/>
                <a:gd name="connsiteX14" fmla="*/ 3628 w 1059542"/>
                <a:gd name="connsiteY14" fmla="*/ 32052 h 951895"/>
                <a:gd name="connsiteX0" fmla="*/ 3628 w 1059542"/>
                <a:gd name="connsiteY0" fmla="*/ 32052 h 951895"/>
                <a:gd name="connsiteX1" fmla="*/ 29028 w 1059542"/>
                <a:gd name="connsiteY1" fmla="*/ 257023 h 951895"/>
                <a:gd name="connsiteX2" fmla="*/ 112485 w 1059542"/>
                <a:gd name="connsiteY2" fmla="*/ 427566 h 951895"/>
                <a:gd name="connsiteX3" fmla="*/ 279399 w 1059542"/>
                <a:gd name="connsiteY3" fmla="*/ 717852 h 951895"/>
                <a:gd name="connsiteX4" fmla="*/ 522514 w 1059542"/>
                <a:gd name="connsiteY4" fmla="*/ 892023 h 951895"/>
                <a:gd name="connsiteX5" fmla="*/ 823685 w 1059542"/>
                <a:gd name="connsiteY5" fmla="*/ 946452 h 951895"/>
                <a:gd name="connsiteX6" fmla="*/ 994228 w 1059542"/>
                <a:gd name="connsiteY6" fmla="*/ 924680 h 951895"/>
                <a:gd name="connsiteX7" fmla="*/ 1059542 w 1059542"/>
                <a:gd name="connsiteY7" fmla="*/ 873880 h 951895"/>
                <a:gd name="connsiteX8" fmla="*/ 994228 w 1059542"/>
                <a:gd name="connsiteY8" fmla="*/ 790423 h 951895"/>
                <a:gd name="connsiteX9" fmla="*/ 794303 w 1059542"/>
                <a:gd name="connsiteY9" fmla="*/ 689354 h 951895"/>
                <a:gd name="connsiteX10" fmla="*/ 569154 w 1059542"/>
                <a:gd name="connsiteY10" fmla="*/ 554921 h 951895"/>
                <a:gd name="connsiteX11" fmla="*/ 267982 w 1059542"/>
                <a:gd name="connsiteY11" fmla="*/ 314992 h 951895"/>
                <a:gd name="connsiteX12" fmla="*/ 115317 w 1059542"/>
                <a:gd name="connsiteY12" fmla="*/ 162946 h 951895"/>
                <a:gd name="connsiteX13" fmla="*/ 50799 w 1059542"/>
                <a:gd name="connsiteY13" fmla="*/ 64709 h 951895"/>
                <a:gd name="connsiteX14" fmla="*/ 3628 w 1059542"/>
                <a:gd name="connsiteY14" fmla="*/ 32052 h 951895"/>
                <a:gd name="connsiteX0" fmla="*/ 3628 w 1059542"/>
                <a:gd name="connsiteY0" fmla="*/ 32052 h 951895"/>
                <a:gd name="connsiteX1" fmla="*/ 29028 w 1059542"/>
                <a:gd name="connsiteY1" fmla="*/ 257023 h 951895"/>
                <a:gd name="connsiteX2" fmla="*/ 86466 w 1059542"/>
                <a:gd name="connsiteY2" fmla="*/ 438717 h 951895"/>
                <a:gd name="connsiteX3" fmla="*/ 279399 w 1059542"/>
                <a:gd name="connsiteY3" fmla="*/ 717852 h 951895"/>
                <a:gd name="connsiteX4" fmla="*/ 522514 w 1059542"/>
                <a:gd name="connsiteY4" fmla="*/ 892023 h 951895"/>
                <a:gd name="connsiteX5" fmla="*/ 823685 w 1059542"/>
                <a:gd name="connsiteY5" fmla="*/ 946452 h 951895"/>
                <a:gd name="connsiteX6" fmla="*/ 994228 w 1059542"/>
                <a:gd name="connsiteY6" fmla="*/ 924680 h 951895"/>
                <a:gd name="connsiteX7" fmla="*/ 1059542 w 1059542"/>
                <a:gd name="connsiteY7" fmla="*/ 873880 h 951895"/>
                <a:gd name="connsiteX8" fmla="*/ 994228 w 1059542"/>
                <a:gd name="connsiteY8" fmla="*/ 790423 h 951895"/>
                <a:gd name="connsiteX9" fmla="*/ 794303 w 1059542"/>
                <a:gd name="connsiteY9" fmla="*/ 689354 h 951895"/>
                <a:gd name="connsiteX10" fmla="*/ 569154 w 1059542"/>
                <a:gd name="connsiteY10" fmla="*/ 554921 h 951895"/>
                <a:gd name="connsiteX11" fmla="*/ 267982 w 1059542"/>
                <a:gd name="connsiteY11" fmla="*/ 314992 h 951895"/>
                <a:gd name="connsiteX12" fmla="*/ 115317 w 1059542"/>
                <a:gd name="connsiteY12" fmla="*/ 162946 h 951895"/>
                <a:gd name="connsiteX13" fmla="*/ 50799 w 1059542"/>
                <a:gd name="connsiteY13" fmla="*/ 64709 h 951895"/>
                <a:gd name="connsiteX14" fmla="*/ 3628 w 1059542"/>
                <a:gd name="connsiteY14" fmla="*/ 32052 h 951895"/>
                <a:gd name="connsiteX0" fmla="*/ 3628 w 1059542"/>
                <a:gd name="connsiteY0" fmla="*/ 32052 h 951895"/>
                <a:gd name="connsiteX1" fmla="*/ 29028 w 1059542"/>
                <a:gd name="connsiteY1" fmla="*/ 257023 h 951895"/>
                <a:gd name="connsiteX2" fmla="*/ 86466 w 1059542"/>
                <a:gd name="connsiteY2" fmla="*/ 438717 h 951895"/>
                <a:gd name="connsiteX3" fmla="*/ 268248 w 1059542"/>
                <a:gd name="connsiteY3" fmla="*/ 729003 h 951895"/>
                <a:gd name="connsiteX4" fmla="*/ 522514 w 1059542"/>
                <a:gd name="connsiteY4" fmla="*/ 892023 h 951895"/>
                <a:gd name="connsiteX5" fmla="*/ 823685 w 1059542"/>
                <a:gd name="connsiteY5" fmla="*/ 946452 h 951895"/>
                <a:gd name="connsiteX6" fmla="*/ 994228 w 1059542"/>
                <a:gd name="connsiteY6" fmla="*/ 924680 h 951895"/>
                <a:gd name="connsiteX7" fmla="*/ 1059542 w 1059542"/>
                <a:gd name="connsiteY7" fmla="*/ 873880 h 951895"/>
                <a:gd name="connsiteX8" fmla="*/ 994228 w 1059542"/>
                <a:gd name="connsiteY8" fmla="*/ 790423 h 951895"/>
                <a:gd name="connsiteX9" fmla="*/ 794303 w 1059542"/>
                <a:gd name="connsiteY9" fmla="*/ 689354 h 951895"/>
                <a:gd name="connsiteX10" fmla="*/ 569154 w 1059542"/>
                <a:gd name="connsiteY10" fmla="*/ 554921 h 951895"/>
                <a:gd name="connsiteX11" fmla="*/ 267982 w 1059542"/>
                <a:gd name="connsiteY11" fmla="*/ 314992 h 951895"/>
                <a:gd name="connsiteX12" fmla="*/ 115317 w 1059542"/>
                <a:gd name="connsiteY12" fmla="*/ 162946 h 951895"/>
                <a:gd name="connsiteX13" fmla="*/ 50799 w 1059542"/>
                <a:gd name="connsiteY13" fmla="*/ 64709 h 951895"/>
                <a:gd name="connsiteX14" fmla="*/ 3628 w 1059542"/>
                <a:gd name="connsiteY14" fmla="*/ 32052 h 951895"/>
                <a:gd name="connsiteX0" fmla="*/ 5487 w 1061401"/>
                <a:gd name="connsiteY0" fmla="*/ 31433 h 951276"/>
                <a:gd name="connsiteX1" fmla="*/ 19736 w 1061401"/>
                <a:gd name="connsiteY1" fmla="*/ 252687 h 951276"/>
                <a:gd name="connsiteX2" fmla="*/ 88325 w 1061401"/>
                <a:gd name="connsiteY2" fmla="*/ 438098 h 951276"/>
                <a:gd name="connsiteX3" fmla="*/ 270107 w 1061401"/>
                <a:gd name="connsiteY3" fmla="*/ 728384 h 951276"/>
                <a:gd name="connsiteX4" fmla="*/ 524373 w 1061401"/>
                <a:gd name="connsiteY4" fmla="*/ 891404 h 951276"/>
                <a:gd name="connsiteX5" fmla="*/ 825544 w 1061401"/>
                <a:gd name="connsiteY5" fmla="*/ 945833 h 951276"/>
                <a:gd name="connsiteX6" fmla="*/ 996087 w 1061401"/>
                <a:gd name="connsiteY6" fmla="*/ 924061 h 951276"/>
                <a:gd name="connsiteX7" fmla="*/ 1061401 w 1061401"/>
                <a:gd name="connsiteY7" fmla="*/ 873261 h 951276"/>
                <a:gd name="connsiteX8" fmla="*/ 996087 w 1061401"/>
                <a:gd name="connsiteY8" fmla="*/ 789804 h 951276"/>
                <a:gd name="connsiteX9" fmla="*/ 796162 w 1061401"/>
                <a:gd name="connsiteY9" fmla="*/ 688735 h 951276"/>
                <a:gd name="connsiteX10" fmla="*/ 571013 w 1061401"/>
                <a:gd name="connsiteY10" fmla="*/ 554302 h 951276"/>
                <a:gd name="connsiteX11" fmla="*/ 269841 w 1061401"/>
                <a:gd name="connsiteY11" fmla="*/ 314373 h 951276"/>
                <a:gd name="connsiteX12" fmla="*/ 117176 w 1061401"/>
                <a:gd name="connsiteY12" fmla="*/ 162327 h 951276"/>
                <a:gd name="connsiteX13" fmla="*/ 52658 w 1061401"/>
                <a:gd name="connsiteY13" fmla="*/ 64090 h 951276"/>
                <a:gd name="connsiteX14" fmla="*/ 5487 w 1061401"/>
                <a:gd name="connsiteY14" fmla="*/ 31433 h 951276"/>
                <a:gd name="connsiteX0" fmla="*/ 5487 w 1061401"/>
                <a:gd name="connsiteY0" fmla="*/ 31433 h 951276"/>
                <a:gd name="connsiteX1" fmla="*/ 19736 w 1061401"/>
                <a:gd name="connsiteY1" fmla="*/ 252687 h 951276"/>
                <a:gd name="connsiteX2" fmla="*/ 77174 w 1061401"/>
                <a:gd name="connsiteY2" fmla="*/ 452967 h 951276"/>
                <a:gd name="connsiteX3" fmla="*/ 270107 w 1061401"/>
                <a:gd name="connsiteY3" fmla="*/ 728384 h 951276"/>
                <a:gd name="connsiteX4" fmla="*/ 524373 w 1061401"/>
                <a:gd name="connsiteY4" fmla="*/ 891404 h 951276"/>
                <a:gd name="connsiteX5" fmla="*/ 825544 w 1061401"/>
                <a:gd name="connsiteY5" fmla="*/ 945833 h 951276"/>
                <a:gd name="connsiteX6" fmla="*/ 996087 w 1061401"/>
                <a:gd name="connsiteY6" fmla="*/ 924061 h 951276"/>
                <a:gd name="connsiteX7" fmla="*/ 1061401 w 1061401"/>
                <a:gd name="connsiteY7" fmla="*/ 873261 h 951276"/>
                <a:gd name="connsiteX8" fmla="*/ 996087 w 1061401"/>
                <a:gd name="connsiteY8" fmla="*/ 789804 h 951276"/>
                <a:gd name="connsiteX9" fmla="*/ 796162 w 1061401"/>
                <a:gd name="connsiteY9" fmla="*/ 688735 h 951276"/>
                <a:gd name="connsiteX10" fmla="*/ 571013 w 1061401"/>
                <a:gd name="connsiteY10" fmla="*/ 554302 h 951276"/>
                <a:gd name="connsiteX11" fmla="*/ 269841 w 1061401"/>
                <a:gd name="connsiteY11" fmla="*/ 314373 h 951276"/>
                <a:gd name="connsiteX12" fmla="*/ 117176 w 1061401"/>
                <a:gd name="connsiteY12" fmla="*/ 162327 h 951276"/>
                <a:gd name="connsiteX13" fmla="*/ 52658 w 1061401"/>
                <a:gd name="connsiteY13" fmla="*/ 64090 h 951276"/>
                <a:gd name="connsiteX14" fmla="*/ 5487 w 1061401"/>
                <a:gd name="connsiteY14" fmla="*/ 31433 h 951276"/>
                <a:gd name="connsiteX0" fmla="*/ 5487 w 1061401"/>
                <a:gd name="connsiteY0" fmla="*/ 31433 h 951276"/>
                <a:gd name="connsiteX1" fmla="*/ 19736 w 1061401"/>
                <a:gd name="connsiteY1" fmla="*/ 252687 h 951276"/>
                <a:gd name="connsiteX2" fmla="*/ 77174 w 1061401"/>
                <a:gd name="connsiteY2" fmla="*/ 452967 h 951276"/>
                <a:gd name="connsiteX3" fmla="*/ 270107 w 1061401"/>
                <a:gd name="connsiteY3" fmla="*/ 728384 h 951276"/>
                <a:gd name="connsiteX4" fmla="*/ 524373 w 1061401"/>
                <a:gd name="connsiteY4" fmla="*/ 891404 h 951276"/>
                <a:gd name="connsiteX5" fmla="*/ 825544 w 1061401"/>
                <a:gd name="connsiteY5" fmla="*/ 945833 h 951276"/>
                <a:gd name="connsiteX6" fmla="*/ 996087 w 1061401"/>
                <a:gd name="connsiteY6" fmla="*/ 924061 h 951276"/>
                <a:gd name="connsiteX7" fmla="*/ 1061401 w 1061401"/>
                <a:gd name="connsiteY7" fmla="*/ 873261 h 951276"/>
                <a:gd name="connsiteX8" fmla="*/ 996087 w 1061401"/>
                <a:gd name="connsiteY8" fmla="*/ 789804 h 951276"/>
                <a:gd name="connsiteX9" fmla="*/ 796162 w 1061401"/>
                <a:gd name="connsiteY9" fmla="*/ 688735 h 951276"/>
                <a:gd name="connsiteX10" fmla="*/ 571013 w 1061401"/>
                <a:gd name="connsiteY10" fmla="*/ 554302 h 951276"/>
                <a:gd name="connsiteX11" fmla="*/ 280992 w 1061401"/>
                <a:gd name="connsiteY11" fmla="*/ 329241 h 951276"/>
                <a:gd name="connsiteX12" fmla="*/ 117176 w 1061401"/>
                <a:gd name="connsiteY12" fmla="*/ 162327 h 951276"/>
                <a:gd name="connsiteX13" fmla="*/ 52658 w 1061401"/>
                <a:gd name="connsiteY13" fmla="*/ 64090 h 951276"/>
                <a:gd name="connsiteX14" fmla="*/ 5487 w 1061401"/>
                <a:gd name="connsiteY14" fmla="*/ 31433 h 951276"/>
                <a:gd name="connsiteX0" fmla="*/ 5487 w 1061401"/>
                <a:gd name="connsiteY0" fmla="*/ 31433 h 951276"/>
                <a:gd name="connsiteX1" fmla="*/ 19736 w 1061401"/>
                <a:gd name="connsiteY1" fmla="*/ 252687 h 951276"/>
                <a:gd name="connsiteX2" fmla="*/ 77174 w 1061401"/>
                <a:gd name="connsiteY2" fmla="*/ 452967 h 951276"/>
                <a:gd name="connsiteX3" fmla="*/ 270107 w 1061401"/>
                <a:gd name="connsiteY3" fmla="*/ 728384 h 951276"/>
                <a:gd name="connsiteX4" fmla="*/ 524373 w 1061401"/>
                <a:gd name="connsiteY4" fmla="*/ 891404 h 951276"/>
                <a:gd name="connsiteX5" fmla="*/ 825544 w 1061401"/>
                <a:gd name="connsiteY5" fmla="*/ 945833 h 951276"/>
                <a:gd name="connsiteX6" fmla="*/ 996087 w 1061401"/>
                <a:gd name="connsiteY6" fmla="*/ 924061 h 951276"/>
                <a:gd name="connsiteX7" fmla="*/ 1061401 w 1061401"/>
                <a:gd name="connsiteY7" fmla="*/ 873261 h 951276"/>
                <a:gd name="connsiteX8" fmla="*/ 996087 w 1061401"/>
                <a:gd name="connsiteY8" fmla="*/ 789804 h 951276"/>
                <a:gd name="connsiteX9" fmla="*/ 796162 w 1061401"/>
                <a:gd name="connsiteY9" fmla="*/ 688735 h 951276"/>
                <a:gd name="connsiteX10" fmla="*/ 548711 w 1061401"/>
                <a:gd name="connsiteY10" fmla="*/ 539433 h 951276"/>
                <a:gd name="connsiteX11" fmla="*/ 280992 w 1061401"/>
                <a:gd name="connsiteY11" fmla="*/ 329241 h 951276"/>
                <a:gd name="connsiteX12" fmla="*/ 117176 w 1061401"/>
                <a:gd name="connsiteY12" fmla="*/ 162327 h 951276"/>
                <a:gd name="connsiteX13" fmla="*/ 52658 w 1061401"/>
                <a:gd name="connsiteY13" fmla="*/ 64090 h 951276"/>
                <a:gd name="connsiteX14" fmla="*/ 5487 w 1061401"/>
                <a:gd name="connsiteY14" fmla="*/ 31433 h 951276"/>
                <a:gd name="connsiteX0" fmla="*/ 54526 w 1110440"/>
                <a:gd name="connsiteY0" fmla="*/ 31433 h 951276"/>
                <a:gd name="connsiteX1" fmla="*/ 11948 w 1110440"/>
                <a:gd name="connsiteY1" fmla="*/ 252687 h 951276"/>
                <a:gd name="connsiteX2" fmla="*/ 126213 w 1110440"/>
                <a:gd name="connsiteY2" fmla="*/ 452967 h 951276"/>
                <a:gd name="connsiteX3" fmla="*/ 319146 w 1110440"/>
                <a:gd name="connsiteY3" fmla="*/ 728384 h 951276"/>
                <a:gd name="connsiteX4" fmla="*/ 573412 w 1110440"/>
                <a:gd name="connsiteY4" fmla="*/ 891404 h 951276"/>
                <a:gd name="connsiteX5" fmla="*/ 874583 w 1110440"/>
                <a:gd name="connsiteY5" fmla="*/ 945833 h 951276"/>
                <a:gd name="connsiteX6" fmla="*/ 1045126 w 1110440"/>
                <a:gd name="connsiteY6" fmla="*/ 924061 h 951276"/>
                <a:gd name="connsiteX7" fmla="*/ 1110440 w 1110440"/>
                <a:gd name="connsiteY7" fmla="*/ 873261 h 951276"/>
                <a:gd name="connsiteX8" fmla="*/ 1045126 w 1110440"/>
                <a:gd name="connsiteY8" fmla="*/ 789804 h 951276"/>
                <a:gd name="connsiteX9" fmla="*/ 845201 w 1110440"/>
                <a:gd name="connsiteY9" fmla="*/ 688735 h 951276"/>
                <a:gd name="connsiteX10" fmla="*/ 597750 w 1110440"/>
                <a:gd name="connsiteY10" fmla="*/ 539433 h 951276"/>
                <a:gd name="connsiteX11" fmla="*/ 330031 w 1110440"/>
                <a:gd name="connsiteY11" fmla="*/ 329241 h 951276"/>
                <a:gd name="connsiteX12" fmla="*/ 166215 w 1110440"/>
                <a:gd name="connsiteY12" fmla="*/ 162327 h 951276"/>
                <a:gd name="connsiteX13" fmla="*/ 101697 w 1110440"/>
                <a:gd name="connsiteY13" fmla="*/ 64090 h 951276"/>
                <a:gd name="connsiteX14" fmla="*/ 54526 w 1110440"/>
                <a:gd name="connsiteY14" fmla="*/ 31433 h 951276"/>
                <a:gd name="connsiteX0" fmla="*/ 54526 w 1110440"/>
                <a:gd name="connsiteY0" fmla="*/ 31433 h 951276"/>
                <a:gd name="connsiteX1" fmla="*/ 11948 w 1110440"/>
                <a:gd name="connsiteY1" fmla="*/ 252687 h 951276"/>
                <a:gd name="connsiteX2" fmla="*/ 126213 w 1110440"/>
                <a:gd name="connsiteY2" fmla="*/ 468465 h 951276"/>
                <a:gd name="connsiteX3" fmla="*/ 319146 w 1110440"/>
                <a:gd name="connsiteY3" fmla="*/ 728384 h 951276"/>
                <a:gd name="connsiteX4" fmla="*/ 573412 w 1110440"/>
                <a:gd name="connsiteY4" fmla="*/ 891404 h 951276"/>
                <a:gd name="connsiteX5" fmla="*/ 874583 w 1110440"/>
                <a:gd name="connsiteY5" fmla="*/ 945833 h 951276"/>
                <a:gd name="connsiteX6" fmla="*/ 1045126 w 1110440"/>
                <a:gd name="connsiteY6" fmla="*/ 924061 h 951276"/>
                <a:gd name="connsiteX7" fmla="*/ 1110440 w 1110440"/>
                <a:gd name="connsiteY7" fmla="*/ 873261 h 951276"/>
                <a:gd name="connsiteX8" fmla="*/ 1045126 w 1110440"/>
                <a:gd name="connsiteY8" fmla="*/ 789804 h 951276"/>
                <a:gd name="connsiteX9" fmla="*/ 845201 w 1110440"/>
                <a:gd name="connsiteY9" fmla="*/ 688735 h 951276"/>
                <a:gd name="connsiteX10" fmla="*/ 597750 w 1110440"/>
                <a:gd name="connsiteY10" fmla="*/ 539433 h 951276"/>
                <a:gd name="connsiteX11" fmla="*/ 330031 w 1110440"/>
                <a:gd name="connsiteY11" fmla="*/ 329241 h 951276"/>
                <a:gd name="connsiteX12" fmla="*/ 166215 w 1110440"/>
                <a:gd name="connsiteY12" fmla="*/ 162327 h 951276"/>
                <a:gd name="connsiteX13" fmla="*/ 101697 w 1110440"/>
                <a:gd name="connsiteY13" fmla="*/ 64090 h 951276"/>
                <a:gd name="connsiteX14" fmla="*/ 54526 w 1110440"/>
                <a:gd name="connsiteY14" fmla="*/ 31433 h 951276"/>
                <a:gd name="connsiteX0" fmla="*/ 14958 w 1148364"/>
                <a:gd name="connsiteY0" fmla="*/ 31433 h 935777"/>
                <a:gd name="connsiteX1" fmla="*/ 49872 w 1148364"/>
                <a:gd name="connsiteY1" fmla="*/ 237188 h 935777"/>
                <a:gd name="connsiteX2" fmla="*/ 164137 w 1148364"/>
                <a:gd name="connsiteY2" fmla="*/ 452966 h 935777"/>
                <a:gd name="connsiteX3" fmla="*/ 357070 w 1148364"/>
                <a:gd name="connsiteY3" fmla="*/ 712885 h 935777"/>
                <a:gd name="connsiteX4" fmla="*/ 611336 w 1148364"/>
                <a:gd name="connsiteY4" fmla="*/ 875905 h 935777"/>
                <a:gd name="connsiteX5" fmla="*/ 912507 w 1148364"/>
                <a:gd name="connsiteY5" fmla="*/ 930334 h 935777"/>
                <a:gd name="connsiteX6" fmla="*/ 1083050 w 1148364"/>
                <a:gd name="connsiteY6" fmla="*/ 908562 h 935777"/>
                <a:gd name="connsiteX7" fmla="*/ 1148364 w 1148364"/>
                <a:gd name="connsiteY7" fmla="*/ 857762 h 935777"/>
                <a:gd name="connsiteX8" fmla="*/ 1083050 w 1148364"/>
                <a:gd name="connsiteY8" fmla="*/ 774305 h 935777"/>
                <a:gd name="connsiteX9" fmla="*/ 883125 w 1148364"/>
                <a:gd name="connsiteY9" fmla="*/ 673236 h 935777"/>
                <a:gd name="connsiteX10" fmla="*/ 635674 w 1148364"/>
                <a:gd name="connsiteY10" fmla="*/ 523934 h 935777"/>
                <a:gd name="connsiteX11" fmla="*/ 367955 w 1148364"/>
                <a:gd name="connsiteY11" fmla="*/ 313742 h 935777"/>
                <a:gd name="connsiteX12" fmla="*/ 204139 w 1148364"/>
                <a:gd name="connsiteY12" fmla="*/ 146828 h 935777"/>
                <a:gd name="connsiteX13" fmla="*/ 139621 w 1148364"/>
                <a:gd name="connsiteY13" fmla="*/ 48591 h 935777"/>
                <a:gd name="connsiteX14" fmla="*/ 14958 w 1148364"/>
                <a:gd name="connsiteY14" fmla="*/ 31433 h 935777"/>
                <a:gd name="connsiteX0" fmla="*/ 7209 w 1140615"/>
                <a:gd name="connsiteY0" fmla="*/ 24545 h 928889"/>
                <a:gd name="connsiteX1" fmla="*/ 42123 w 1140615"/>
                <a:gd name="connsiteY1" fmla="*/ 230300 h 928889"/>
                <a:gd name="connsiteX2" fmla="*/ 156388 w 1140615"/>
                <a:gd name="connsiteY2" fmla="*/ 446078 h 928889"/>
                <a:gd name="connsiteX3" fmla="*/ 349321 w 1140615"/>
                <a:gd name="connsiteY3" fmla="*/ 705997 h 928889"/>
                <a:gd name="connsiteX4" fmla="*/ 603587 w 1140615"/>
                <a:gd name="connsiteY4" fmla="*/ 869017 h 928889"/>
                <a:gd name="connsiteX5" fmla="*/ 904758 w 1140615"/>
                <a:gd name="connsiteY5" fmla="*/ 923446 h 928889"/>
                <a:gd name="connsiteX6" fmla="*/ 1075301 w 1140615"/>
                <a:gd name="connsiteY6" fmla="*/ 901674 h 928889"/>
                <a:gd name="connsiteX7" fmla="*/ 1140615 w 1140615"/>
                <a:gd name="connsiteY7" fmla="*/ 850874 h 928889"/>
                <a:gd name="connsiteX8" fmla="*/ 1075301 w 1140615"/>
                <a:gd name="connsiteY8" fmla="*/ 767417 h 928889"/>
                <a:gd name="connsiteX9" fmla="*/ 875376 w 1140615"/>
                <a:gd name="connsiteY9" fmla="*/ 666348 h 928889"/>
                <a:gd name="connsiteX10" fmla="*/ 627925 w 1140615"/>
                <a:gd name="connsiteY10" fmla="*/ 517046 h 928889"/>
                <a:gd name="connsiteX11" fmla="*/ 360206 w 1140615"/>
                <a:gd name="connsiteY11" fmla="*/ 306854 h 928889"/>
                <a:gd name="connsiteX12" fmla="*/ 196390 w 1140615"/>
                <a:gd name="connsiteY12" fmla="*/ 139940 h 928889"/>
                <a:gd name="connsiteX13" fmla="*/ 85377 w 1140615"/>
                <a:gd name="connsiteY13" fmla="*/ 83032 h 928889"/>
                <a:gd name="connsiteX14" fmla="*/ 7209 w 1140615"/>
                <a:gd name="connsiteY14" fmla="*/ 24545 h 928889"/>
                <a:gd name="connsiteX0" fmla="*/ 7209 w 1140615"/>
                <a:gd name="connsiteY0" fmla="*/ 24545 h 928889"/>
                <a:gd name="connsiteX1" fmla="*/ 42123 w 1140615"/>
                <a:gd name="connsiteY1" fmla="*/ 230300 h 928889"/>
                <a:gd name="connsiteX2" fmla="*/ 156388 w 1140615"/>
                <a:gd name="connsiteY2" fmla="*/ 446078 h 928889"/>
                <a:gd name="connsiteX3" fmla="*/ 349321 w 1140615"/>
                <a:gd name="connsiteY3" fmla="*/ 705997 h 928889"/>
                <a:gd name="connsiteX4" fmla="*/ 603587 w 1140615"/>
                <a:gd name="connsiteY4" fmla="*/ 869017 h 928889"/>
                <a:gd name="connsiteX5" fmla="*/ 904758 w 1140615"/>
                <a:gd name="connsiteY5" fmla="*/ 923446 h 928889"/>
                <a:gd name="connsiteX6" fmla="*/ 1075301 w 1140615"/>
                <a:gd name="connsiteY6" fmla="*/ 901674 h 928889"/>
                <a:gd name="connsiteX7" fmla="*/ 1140615 w 1140615"/>
                <a:gd name="connsiteY7" fmla="*/ 850874 h 928889"/>
                <a:gd name="connsiteX8" fmla="*/ 1075301 w 1140615"/>
                <a:gd name="connsiteY8" fmla="*/ 767417 h 928889"/>
                <a:gd name="connsiteX9" fmla="*/ 875376 w 1140615"/>
                <a:gd name="connsiteY9" fmla="*/ 666348 h 928889"/>
                <a:gd name="connsiteX10" fmla="*/ 627925 w 1140615"/>
                <a:gd name="connsiteY10" fmla="*/ 517046 h 928889"/>
                <a:gd name="connsiteX11" fmla="*/ 360206 w 1140615"/>
                <a:gd name="connsiteY11" fmla="*/ 306854 h 928889"/>
                <a:gd name="connsiteX12" fmla="*/ 196390 w 1140615"/>
                <a:gd name="connsiteY12" fmla="*/ 139940 h 928889"/>
                <a:gd name="connsiteX13" fmla="*/ 85377 w 1140615"/>
                <a:gd name="connsiteY13" fmla="*/ 83032 h 928889"/>
                <a:gd name="connsiteX14" fmla="*/ 7209 w 1140615"/>
                <a:gd name="connsiteY14" fmla="*/ 24545 h 928889"/>
                <a:gd name="connsiteX0" fmla="*/ 7209 w 1140615"/>
                <a:gd name="connsiteY0" fmla="*/ 24545 h 928889"/>
                <a:gd name="connsiteX1" fmla="*/ 42123 w 1140615"/>
                <a:gd name="connsiteY1" fmla="*/ 230300 h 928889"/>
                <a:gd name="connsiteX2" fmla="*/ 156388 w 1140615"/>
                <a:gd name="connsiteY2" fmla="*/ 446078 h 928889"/>
                <a:gd name="connsiteX3" fmla="*/ 349321 w 1140615"/>
                <a:gd name="connsiteY3" fmla="*/ 705997 h 928889"/>
                <a:gd name="connsiteX4" fmla="*/ 603587 w 1140615"/>
                <a:gd name="connsiteY4" fmla="*/ 869017 h 928889"/>
                <a:gd name="connsiteX5" fmla="*/ 904758 w 1140615"/>
                <a:gd name="connsiteY5" fmla="*/ 923446 h 928889"/>
                <a:gd name="connsiteX6" fmla="*/ 1075301 w 1140615"/>
                <a:gd name="connsiteY6" fmla="*/ 901674 h 928889"/>
                <a:gd name="connsiteX7" fmla="*/ 1140615 w 1140615"/>
                <a:gd name="connsiteY7" fmla="*/ 850874 h 928889"/>
                <a:gd name="connsiteX8" fmla="*/ 1075301 w 1140615"/>
                <a:gd name="connsiteY8" fmla="*/ 767417 h 928889"/>
                <a:gd name="connsiteX9" fmla="*/ 875376 w 1140615"/>
                <a:gd name="connsiteY9" fmla="*/ 666348 h 928889"/>
                <a:gd name="connsiteX10" fmla="*/ 627925 w 1140615"/>
                <a:gd name="connsiteY10" fmla="*/ 517046 h 928889"/>
                <a:gd name="connsiteX11" fmla="*/ 360206 w 1140615"/>
                <a:gd name="connsiteY11" fmla="*/ 306854 h 928889"/>
                <a:gd name="connsiteX12" fmla="*/ 175726 w 1140615"/>
                <a:gd name="connsiteY12" fmla="*/ 134774 h 928889"/>
                <a:gd name="connsiteX13" fmla="*/ 85377 w 1140615"/>
                <a:gd name="connsiteY13" fmla="*/ 83032 h 928889"/>
                <a:gd name="connsiteX14" fmla="*/ 7209 w 1140615"/>
                <a:gd name="connsiteY14" fmla="*/ 24545 h 928889"/>
                <a:gd name="connsiteX0" fmla="*/ 7209 w 1140615"/>
                <a:gd name="connsiteY0" fmla="*/ 24545 h 928889"/>
                <a:gd name="connsiteX1" fmla="*/ 42123 w 1140615"/>
                <a:gd name="connsiteY1" fmla="*/ 230300 h 928889"/>
                <a:gd name="connsiteX2" fmla="*/ 140890 w 1140615"/>
                <a:gd name="connsiteY2" fmla="*/ 420248 h 928889"/>
                <a:gd name="connsiteX3" fmla="*/ 349321 w 1140615"/>
                <a:gd name="connsiteY3" fmla="*/ 705997 h 928889"/>
                <a:gd name="connsiteX4" fmla="*/ 603587 w 1140615"/>
                <a:gd name="connsiteY4" fmla="*/ 869017 h 928889"/>
                <a:gd name="connsiteX5" fmla="*/ 904758 w 1140615"/>
                <a:gd name="connsiteY5" fmla="*/ 923446 h 928889"/>
                <a:gd name="connsiteX6" fmla="*/ 1075301 w 1140615"/>
                <a:gd name="connsiteY6" fmla="*/ 901674 h 928889"/>
                <a:gd name="connsiteX7" fmla="*/ 1140615 w 1140615"/>
                <a:gd name="connsiteY7" fmla="*/ 850874 h 928889"/>
                <a:gd name="connsiteX8" fmla="*/ 1075301 w 1140615"/>
                <a:gd name="connsiteY8" fmla="*/ 767417 h 928889"/>
                <a:gd name="connsiteX9" fmla="*/ 875376 w 1140615"/>
                <a:gd name="connsiteY9" fmla="*/ 666348 h 928889"/>
                <a:gd name="connsiteX10" fmla="*/ 627925 w 1140615"/>
                <a:gd name="connsiteY10" fmla="*/ 517046 h 928889"/>
                <a:gd name="connsiteX11" fmla="*/ 360206 w 1140615"/>
                <a:gd name="connsiteY11" fmla="*/ 306854 h 928889"/>
                <a:gd name="connsiteX12" fmla="*/ 175726 w 1140615"/>
                <a:gd name="connsiteY12" fmla="*/ 134774 h 928889"/>
                <a:gd name="connsiteX13" fmla="*/ 85377 w 1140615"/>
                <a:gd name="connsiteY13" fmla="*/ 83032 h 928889"/>
                <a:gd name="connsiteX14" fmla="*/ 7209 w 1140615"/>
                <a:gd name="connsiteY14" fmla="*/ 24545 h 928889"/>
                <a:gd name="connsiteX0" fmla="*/ 4626 w 1138032"/>
                <a:gd name="connsiteY0" fmla="*/ 18517 h 922861"/>
                <a:gd name="connsiteX1" fmla="*/ 55038 w 1138032"/>
                <a:gd name="connsiteY1" fmla="*/ 188109 h 922861"/>
                <a:gd name="connsiteX2" fmla="*/ 138307 w 1138032"/>
                <a:gd name="connsiteY2" fmla="*/ 414220 h 922861"/>
                <a:gd name="connsiteX3" fmla="*/ 346738 w 1138032"/>
                <a:gd name="connsiteY3" fmla="*/ 699969 h 922861"/>
                <a:gd name="connsiteX4" fmla="*/ 601004 w 1138032"/>
                <a:gd name="connsiteY4" fmla="*/ 862989 h 922861"/>
                <a:gd name="connsiteX5" fmla="*/ 902175 w 1138032"/>
                <a:gd name="connsiteY5" fmla="*/ 917418 h 922861"/>
                <a:gd name="connsiteX6" fmla="*/ 1072718 w 1138032"/>
                <a:gd name="connsiteY6" fmla="*/ 895646 h 922861"/>
                <a:gd name="connsiteX7" fmla="*/ 1138032 w 1138032"/>
                <a:gd name="connsiteY7" fmla="*/ 844846 h 922861"/>
                <a:gd name="connsiteX8" fmla="*/ 1072718 w 1138032"/>
                <a:gd name="connsiteY8" fmla="*/ 761389 h 922861"/>
                <a:gd name="connsiteX9" fmla="*/ 872793 w 1138032"/>
                <a:gd name="connsiteY9" fmla="*/ 660320 h 922861"/>
                <a:gd name="connsiteX10" fmla="*/ 625342 w 1138032"/>
                <a:gd name="connsiteY10" fmla="*/ 511018 h 922861"/>
                <a:gd name="connsiteX11" fmla="*/ 357623 w 1138032"/>
                <a:gd name="connsiteY11" fmla="*/ 300826 h 922861"/>
                <a:gd name="connsiteX12" fmla="*/ 173143 w 1138032"/>
                <a:gd name="connsiteY12" fmla="*/ 128746 h 922861"/>
                <a:gd name="connsiteX13" fmla="*/ 82794 w 1138032"/>
                <a:gd name="connsiteY13" fmla="*/ 77004 h 922861"/>
                <a:gd name="connsiteX14" fmla="*/ 4626 w 1138032"/>
                <a:gd name="connsiteY14" fmla="*/ 18517 h 922861"/>
                <a:gd name="connsiteX0" fmla="*/ 4626 w 1138032"/>
                <a:gd name="connsiteY0" fmla="*/ 18517 h 922861"/>
                <a:gd name="connsiteX1" fmla="*/ 55038 w 1138032"/>
                <a:gd name="connsiteY1" fmla="*/ 188109 h 922861"/>
                <a:gd name="connsiteX2" fmla="*/ 153805 w 1138032"/>
                <a:gd name="connsiteY2" fmla="*/ 419386 h 922861"/>
                <a:gd name="connsiteX3" fmla="*/ 346738 w 1138032"/>
                <a:gd name="connsiteY3" fmla="*/ 699969 h 922861"/>
                <a:gd name="connsiteX4" fmla="*/ 601004 w 1138032"/>
                <a:gd name="connsiteY4" fmla="*/ 862989 h 922861"/>
                <a:gd name="connsiteX5" fmla="*/ 902175 w 1138032"/>
                <a:gd name="connsiteY5" fmla="*/ 917418 h 922861"/>
                <a:gd name="connsiteX6" fmla="*/ 1072718 w 1138032"/>
                <a:gd name="connsiteY6" fmla="*/ 895646 h 922861"/>
                <a:gd name="connsiteX7" fmla="*/ 1138032 w 1138032"/>
                <a:gd name="connsiteY7" fmla="*/ 844846 h 922861"/>
                <a:gd name="connsiteX8" fmla="*/ 1072718 w 1138032"/>
                <a:gd name="connsiteY8" fmla="*/ 761389 h 922861"/>
                <a:gd name="connsiteX9" fmla="*/ 872793 w 1138032"/>
                <a:gd name="connsiteY9" fmla="*/ 660320 h 922861"/>
                <a:gd name="connsiteX10" fmla="*/ 625342 w 1138032"/>
                <a:gd name="connsiteY10" fmla="*/ 511018 h 922861"/>
                <a:gd name="connsiteX11" fmla="*/ 357623 w 1138032"/>
                <a:gd name="connsiteY11" fmla="*/ 300826 h 922861"/>
                <a:gd name="connsiteX12" fmla="*/ 173143 w 1138032"/>
                <a:gd name="connsiteY12" fmla="*/ 128746 h 922861"/>
                <a:gd name="connsiteX13" fmla="*/ 82794 w 1138032"/>
                <a:gd name="connsiteY13" fmla="*/ 77004 h 922861"/>
                <a:gd name="connsiteX14" fmla="*/ 4626 w 1138032"/>
                <a:gd name="connsiteY14" fmla="*/ 18517 h 922861"/>
                <a:gd name="connsiteX0" fmla="*/ 7209 w 1140615"/>
                <a:gd name="connsiteY0" fmla="*/ 18517 h 922861"/>
                <a:gd name="connsiteX1" fmla="*/ 57621 w 1140615"/>
                <a:gd name="connsiteY1" fmla="*/ 188109 h 922861"/>
                <a:gd name="connsiteX2" fmla="*/ 156388 w 1140615"/>
                <a:gd name="connsiteY2" fmla="*/ 419386 h 922861"/>
                <a:gd name="connsiteX3" fmla="*/ 349321 w 1140615"/>
                <a:gd name="connsiteY3" fmla="*/ 699969 h 922861"/>
                <a:gd name="connsiteX4" fmla="*/ 603587 w 1140615"/>
                <a:gd name="connsiteY4" fmla="*/ 862989 h 922861"/>
                <a:gd name="connsiteX5" fmla="*/ 904758 w 1140615"/>
                <a:gd name="connsiteY5" fmla="*/ 917418 h 922861"/>
                <a:gd name="connsiteX6" fmla="*/ 1075301 w 1140615"/>
                <a:gd name="connsiteY6" fmla="*/ 895646 h 922861"/>
                <a:gd name="connsiteX7" fmla="*/ 1140615 w 1140615"/>
                <a:gd name="connsiteY7" fmla="*/ 844846 h 922861"/>
                <a:gd name="connsiteX8" fmla="*/ 1075301 w 1140615"/>
                <a:gd name="connsiteY8" fmla="*/ 761389 h 922861"/>
                <a:gd name="connsiteX9" fmla="*/ 875376 w 1140615"/>
                <a:gd name="connsiteY9" fmla="*/ 660320 h 922861"/>
                <a:gd name="connsiteX10" fmla="*/ 627925 w 1140615"/>
                <a:gd name="connsiteY10" fmla="*/ 511018 h 922861"/>
                <a:gd name="connsiteX11" fmla="*/ 360206 w 1140615"/>
                <a:gd name="connsiteY11" fmla="*/ 300826 h 922861"/>
                <a:gd name="connsiteX12" fmla="*/ 175726 w 1140615"/>
                <a:gd name="connsiteY12" fmla="*/ 128746 h 922861"/>
                <a:gd name="connsiteX13" fmla="*/ 100875 w 1140615"/>
                <a:gd name="connsiteY13" fmla="*/ 77004 h 922861"/>
                <a:gd name="connsiteX14" fmla="*/ 7209 w 1140615"/>
                <a:gd name="connsiteY14" fmla="*/ 18517 h 922861"/>
                <a:gd name="connsiteX0" fmla="*/ 7209 w 1125116"/>
                <a:gd name="connsiteY0" fmla="*/ 18517 h 928027"/>
                <a:gd name="connsiteX1" fmla="*/ 42122 w 1125116"/>
                <a:gd name="connsiteY1" fmla="*/ 193275 h 928027"/>
                <a:gd name="connsiteX2" fmla="*/ 140889 w 1125116"/>
                <a:gd name="connsiteY2" fmla="*/ 424552 h 928027"/>
                <a:gd name="connsiteX3" fmla="*/ 333822 w 1125116"/>
                <a:gd name="connsiteY3" fmla="*/ 705135 h 928027"/>
                <a:gd name="connsiteX4" fmla="*/ 588088 w 1125116"/>
                <a:gd name="connsiteY4" fmla="*/ 868155 h 928027"/>
                <a:gd name="connsiteX5" fmla="*/ 889259 w 1125116"/>
                <a:gd name="connsiteY5" fmla="*/ 922584 h 928027"/>
                <a:gd name="connsiteX6" fmla="*/ 1059802 w 1125116"/>
                <a:gd name="connsiteY6" fmla="*/ 900812 h 928027"/>
                <a:gd name="connsiteX7" fmla="*/ 1125116 w 1125116"/>
                <a:gd name="connsiteY7" fmla="*/ 850012 h 928027"/>
                <a:gd name="connsiteX8" fmla="*/ 1059802 w 1125116"/>
                <a:gd name="connsiteY8" fmla="*/ 766555 h 928027"/>
                <a:gd name="connsiteX9" fmla="*/ 859877 w 1125116"/>
                <a:gd name="connsiteY9" fmla="*/ 665486 h 928027"/>
                <a:gd name="connsiteX10" fmla="*/ 612426 w 1125116"/>
                <a:gd name="connsiteY10" fmla="*/ 516184 h 928027"/>
                <a:gd name="connsiteX11" fmla="*/ 344707 w 1125116"/>
                <a:gd name="connsiteY11" fmla="*/ 305992 h 928027"/>
                <a:gd name="connsiteX12" fmla="*/ 160227 w 1125116"/>
                <a:gd name="connsiteY12" fmla="*/ 133912 h 928027"/>
                <a:gd name="connsiteX13" fmla="*/ 85376 w 1125116"/>
                <a:gd name="connsiteY13" fmla="*/ 82170 h 928027"/>
                <a:gd name="connsiteX14" fmla="*/ 7209 w 1125116"/>
                <a:gd name="connsiteY14" fmla="*/ 18517 h 928027"/>
                <a:gd name="connsiteX0" fmla="*/ 4626 w 1122533"/>
                <a:gd name="connsiteY0" fmla="*/ 14212 h 923722"/>
                <a:gd name="connsiteX1" fmla="*/ 55038 w 1122533"/>
                <a:gd name="connsiteY1" fmla="*/ 163140 h 923722"/>
                <a:gd name="connsiteX2" fmla="*/ 138306 w 1122533"/>
                <a:gd name="connsiteY2" fmla="*/ 420247 h 923722"/>
                <a:gd name="connsiteX3" fmla="*/ 331239 w 1122533"/>
                <a:gd name="connsiteY3" fmla="*/ 700830 h 923722"/>
                <a:gd name="connsiteX4" fmla="*/ 585505 w 1122533"/>
                <a:gd name="connsiteY4" fmla="*/ 863850 h 923722"/>
                <a:gd name="connsiteX5" fmla="*/ 886676 w 1122533"/>
                <a:gd name="connsiteY5" fmla="*/ 918279 h 923722"/>
                <a:gd name="connsiteX6" fmla="*/ 1057219 w 1122533"/>
                <a:gd name="connsiteY6" fmla="*/ 896507 h 923722"/>
                <a:gd name="connsiteX7" fmla="*/ 1122533 w 1122533"/>
                <a:gd name="connsiteY7" fmla="*/ 845707 h 923722"/>
                <a:gd name="connsiteX8" fmla="*/ 1057219 w 1122533"/>
                <a:gd name="connsiteY8" fmla="*/ 762250 h 923722"/>
                <a:gd name="connsiteX9" fmla="*/ 857294 w 1122533"/>
                <a:gd name="connsiteY9" fmla="*/ 661181 h 923722"/>
                <a:gd name="connsiteX10" fmla="*/ 609843 w 1122533"/>
                <a:gd name="connsiteY10" fmla="*/ 511879 h 923722"/>
                <a:gd name="connsiteX11" fmla="*/ 342124 w 1122533"/>
                <a:gd name="connsiteY11" fmla="*/ 301687 h 923722"/>
                <a:gd name="connsiteX12" fmla="*/ 157644 w 1122533"/>
                <a:gd name="connsiteY12" fmla="*/ 129607 h 923722"/>
                <a:gd name="connsiteX13" fmla="*/ 82793 w 1122533"/>
                <a:gd name="connsiteY13" fmla="*/ 77865 h 923722"/>
                <a:gd name="connsiteX14" fmla="*/ 4626 w 1122533"/>
                <a:gd name="connsiteY14" fmla="*/ 14212 h 923722"/>
                <a:gd name="connsiteX0" fmla="*/ 4626 w 1122533"/>
                <a:gd name="connsiteY0" fmla="*/ 14212 h 923722"/>
                <a:gd name="connsiteX1" fmla="*/ 55038 w 1122533"/>
                <a:gd name="connsiteY1" fmla="*/ 163140 h 923722"/>
                <a:gd name="connsiteX2" fmla="*/ 138306 w 1122533"/>
                <a:gd name="connsiteY2" fmla="*/ 420247 h 923722"/>
                <a:gd name="connsiteX3" fmla="*/ 331239 w 1122533"/>
                <a:gd name="connsiteY3" fmla="*/ 700830 h 923722"/>
                <a:gd name="connsiteX4" fmla="*/ 585505 w 1122533"/>
                <a:gd name="connsiteY4" fmla="*/ 863850 h 923722"/>
                <a:gd name="connsiteX5" fmla="*/ 886676 w 1122533"/>
                <a:gd name="connsiteY5" fmla="*/ 918279 h 923722"/>
                <a:gd name="connsiteX6" fmla="*/ 1057219 w 1122533"/>
                <a:gd name="connsiteY6" fmla="*/ 896507 h 923722"/>
                <a:gd name="connsiteX7" fmla="*/ 1122533 w 1122533"/>
                <a:gd name="connsiteY7" fmla="*/ 845707 h 923722"/>
                <a:gd name="connsiteX8" fmla="*/ 1057219 w 1122533"/>
                <a:gd name="connsiteY8" fmla="*/ 762250 h 923722"/>
                <a:gd name="connsiteX9" fmla="*/ 857294 w 1122533"/>
                <a:gd name="connsiteY9" fmla="*/ 661181 h 923722"/>
                <a:gd name="connsiteX10" fmla="*/ 609843 w 1122533"/>
                <a:gd name="connsiteY10" fmla="*/ 511879 h 923722"/>
                <a:gd name="connsiteX11" fmla="*/ 342124 w 1122533"/>
                <a:gd name="connsiteY11" fmla="*/ 301687 h 923722"/>
                <a:gd name="connsiteX12" fmla="*/ 173142 w 1122533"/>
                <a:gd name="connsiteY12" fmla="*/ 124441 h 923722"/>
                <a:gd name="connsiteX13" fmla="*/ 82793 w 1122533"/>
                <a:gd name="connsiteY13" fmla="*/ 77865 h 923722"/>
                <a:gd name="connsiteX14" fmla="*/ 4626 w 1122533"/>
                <a:gd name="connsiteY14" fmla="*/ 14212 h 923722"/>
                <a:gd name="connsiteX0" fmla="*/ 7209 w 1125116"/>
                <a:gd name="connsiteY0" fmla="*/ 15935 h 925445"/>
                <a:gd name="connsiteX1" fmla="*/ 57621 w 1125116"/>
                <a:gd name="connsiteY1" fmla="*/ 164863 h 925445"/>
                <a:gd name="connsiteX2" fmla="*/ 140889 w 1125116"/>
                <a:gd name="connsiteY2" fmla="*/ 421970 h 925445"/>
                <a:gd name="connsiteX3" fmla="*/ 333822 w 1125116"/>
                <a:gd name="connsiteY3" fmla="*/ 702553 h 925445"/>
                <a:gd name="connsiteX4" fmla="*/ 588088 w 1125116"/>
                <a:gd name="connsiteY4" fmla="*/ 865573 h 925445"/>
                <a:gd name="connsiteX5" fmla="*/ 889259 w 1125116"/>
                <a:gd name="connsiteY5" fmla="*/ 920002 h 925445"/>
                <a:gd name="connsiteX6" fmla="*/ 1059802 w 1125116"/>
                <a:gd name="connsiteY6" fmla="*/ 898230 h 925445"/>
                <a:gd name="connsiteX7" fmla="*/ 1125116 w 1125116"/>
                <a:gd name="connsiteY7" fmla="*/ 847430 h 925445"/>
                <a:gd name="connsiteX8" fmla="*/ 1059802 w 1125116"/>
                <a:gd name="connsiteY8" fmla="*/ 763973 h 925445"/>
                <a:gd name="connsiteX9" fmla="*/ 859877 w 1125116"/>
                <a:gd name="connsiteY9" fmla="*/ 662904 h 925445"/>
                <a:gd name="connsiteX10" fmla="*/ 612426 w 1125116"/>
                <a:gd name="connsiteY10" fmla="*/ 513602 h 925445"/>
                <a:gd name="connsiteX11" fmla="*/ 344707 w 1125116"/>
                <a:gd name="connsiteY11" fmla="*/ 303410 h 925445"/>
                <a:gd name="connsiteX12" fmla="*/ 175725 w 1125116"/>
                <a:gd name="connsiteY12" fmla="*/ 126164 h 925445"/>
                <a:gd name="connsiteX13" fmla="*/ 100875 w 1125116"/>
                <a:gd name="connsiteY13" fmla="*/ 69256 h 925445"/>
                <a:gd name="connsiteX14" fmla="*/ 7209 w 1125116"/>
                <a:gd name="connsiteY14" fmla="*/ 15935 h 925445"/>
                <a:gd name="connsiteX0" fmla="*/ 7209 w 1099286"/>
                <a:gd name="connsiteY0" fmla="*/ 15935 h 940944"/>
                <a:gd name="connsiteX1" fmla="*/ 31791 w 1099286"/>
                <a:gd name="connsiteY1" fmla="*/ 180362 h 940944"/>
                <a:gd name="connsiteX2" fmla="*/ 115059 w 1099286"/>
                <a:gd name="connsiteY2" fmla="*/ 437469 h 940944"/>
                <a:gd name="connsiteX3" fmla="*/ 307992 w 1099286"/>
                <a:gd name="connsiteY3" fmla="*/ 718052 h 940944"/>
                <a:gd name="connsiteX4" fmla="*/ 562258 w 1099286"/>
                <a:gd name="connsiteY4" fmla="*/ 881072 h 940944"/>
                <a:gd name="connsiteX5" fmla="*/ 863429 w 1099286"/>
                <a:gd name="connsiteY5" fmla="*/ 935501 h 940944"/>
                <a:gd name="connsiteX6" fmla="*/ 1033972 w 1099286"/>
                <a:gd name="connsiteY6" fmla="*/ 913729 h 940944"/>
                <a:gd name="connsiteX7" fmla="*/ 1099286 w 1099286"/>
                <a:gd name="connsiteY7" fmla="*/ 862929 h 940944"/>
                <a:gd name="connsiteX8" fmla="*/ 1033972 w 1099286"/>
                <a:gd name="connsiteY8" fmla="*/ 779472 h 940944"/>
                <a:gd name="connsiteX9" fmla="*/ 834047 w 1099286"/>
                <a:gd name="connsiteY9" fmla="*/ 678403 h 940944"/>
                <a:gd name="connsiteX10" fmla="*/ 586596 w 1099286"/>
                <a:gd name="connsiteY10" fmla="*/ 529101 h 940944"/>
                <a:gd name="connsiteX11" fmla="*/ 318877 w 1099286"/>
                <a:gd name="connsiteY11" fmla="*/ 318909 h 940944"/>
                <a:gd name="connsiteX12" fmla="*/ 149895 w 1099286"/>
                <a:gd name="connsiteY12" fmla="*/ 141663 h 940944"/>
                <a:gd name="connsiteX13" fmla="*/ 75045 w 1099286"/>
                <a:gd name="connsiteY13" fmla="*/ 84755 h 940944"/>
                <a:gd name="connsiteX14" fmla="*/ 7209 w 1099286"/>
                <a:gd name="connsiteY14" fmla="*/ 15935 h 940944"/>
                <a:gd name="connsiteX0" fmla="*/ 7209 w 1099286"/>
                <a:gd name="connsiteY0" fmla="*/ 15935 h 940944"/>
                <a:gd name="connsiteX1" fmla="*/ 31791 w 1099286"/>
                <a:gd name="connsiteY1" fmla="*/ 180362 h 940944"/>
                <a:gd name="connsiteX2" fmla="*/ 115059 w 1099286"/>
                <a:gd name="connsiteY2" fmla="*/ 437469 h 940944"/>
                <a:gd name="connsiteX3" fmla="*/ 307992 w 1099286"/>
                <a:gd name="connsiteY3" fmla="*/ 718052 h 940944"/>
                <a:gd name="connsiteX4" fmla="*/ 562258 w 1099286"/>
                <a:gd name="connsiteY4" fmla="*/ 881072 h 940944"/>
                <a:gd name="connsiteX5" fmla="*/ 863429 w 1099286"/>
                <a:gd name="connsiteY5" fmla="*/ 935501 h 940944"/>
                <a:gd name="connsiteX6" fmla="*/ 1033972 w 1099286"/>
                <a:gd name="connsiteY6" fmla="*/ 913729 h 940944"/>
                <a:gd name="connsiteX7" fmla="*/ 1099286 w 1099286"/>
                <a:gd name="connsiteY7" fmla="*/ 862929 h 940944"/>
                <a:gd name="connsiteX8" fmla="*/ 1033972 w 1099286"/>
                <a:gd name="connsiteY8" fmla="*/ 779472 h 940944"/>
                <a:gd name="connsiteX9" fmla="*/ 834047 w 1099286"/>
                <a:gd name="connsiteY9" fmla="*/ 678403 h 940944"/>
                <a:gd name="connsiteX10" fmla="*/ 586596 w 1099286"/>
                <a:gd name="connsiteY10" fmla="*/ 529101 h 940944"/>
                <a:gd name="connsiteX11" fmla="*/ 318877 w 1099286"/>
                <a:gd name="connsiteY11" fmla="*/ 318909 h 940944"/>
                <a:gd name="connsiteX12" fmla="*/ 186058 w 1099286"/>
                <a:gd name="connsiteY12" fmla="*/ 131331 h 940944"/>
                <a:gd name="connsiteX13" fmla="*/ 75045 w 1099286"/>
                <a:gd name="connsiteY13" fmla="*/ 84755 h 940944"/>
                <a:gd name="connsiteX14" fmla="*/ 7209 w 1099286"/>
                <a:gd name="connsiteY14" fmla="*/ 15935 h 940944"/>
                <a:gd name="connsiteX0" fmla="*/ 10613 w 1082026"/>
                <a:gd name="connsiteY0" fmla="*/ 15935 h 946110"/>
                <a:gd name="connsiteX1" fmla="*/ 14531 w 1082026"/>
                <a:gd name="connsiteY1" fmla="*/ 185528 h 946110"/>
                <a:gd name="connsiteX2" fmla="*/ 97799 w 1082026"/>
                <a:gd name="connsiteY2" fmla="*/ 442635 h 946110"/>
                <a:gd name="connsiteX3" fmla="*/ 290732 w 1082026"/>
                <a:gd name="connsiteY3" fmla="*/ 723218 h 946110"/>
                <a:gd name="connsiteX4" fmla="*/ 544998 w 1082026"/>
                <a:gd name="connsiteY4" fmla="*/ 886238 h 946110"/>
                <a:gd name="connsiteX5" fmla="*/ 846169 w 1082026"/>
                <a:gd name="connsiteY5" fmla="*/ 940667 h 946110"/>
                <a:gd name="connsiteX6" fmla="*/ 1016712 w 1082026"/>
                <a:gd name="connsiteY6" fmla="*/ 918895 h 946110"/>
                <a:gd name="connsiteX7" fmla="*/ 1082026 w 1082026"/>
                <a:gd name="connsiteY7" fmla="*/ 868095 h 946110"/>
                <a:gd name="connsiteX8" fmla="*/ 1016712 w 1082026"/>
                <a:gd name="connsiteY8" fmla="*/ 784638 h 946110"/>
                <a:gd name="connsiteX9" fmla="*/ 816787 w 1082026"/>
                <a:gd name="connsiteY9" fmla="*/ 683569 h 946110"/>
                <a:gd name="connsiteX10" fmla="*/ 569336 w 1082026"/>
                <a:gd name="connsiteY10" fmla="*/ 534267 h 946110"/>
                <a:gd name="connsiteX11" fmla="*/ 301617 w 1082026"/>
                <a:gd name="connsiteY11" fmla="*/ 324075 h 946110"/>
                <a:gd name="connsiteX12" fmla="*/ 168798 w 1082026"/>
                <a:gd name="connsiteY12" fmla="*/ 136497 h 946110"/>
                <a:gd name="connsiteX13" fmla="*/ 57785 w 1082026"/>
                <a:gd name="connsiteY13" fmla="*/ 89921 h 946110"/>
                <a:gd name="connsiteX14" fmla="*/ 10613 w 1082026"/>
                <a:gd name="connsiteY14" fmla="*/ 15935 h 946110"/>
                <a:gd name="connsiteX0" fmla="*/ 11474 w 1082887"/>
                <a:gd name="connsiteY0" fmla="*/ 15935 h 946110"/>
                <a:gd name="connsiteX1" fmla="*/ 15392 w 1082887"/>
                <a:gd name="connsiteY1" fmla="*/ 185528 h 946110"/>
                <a:gd name="connsiteX2" fmla="*/ 103827 w 1082887"/>
                <a:gd name="connsiteY2" fmla="*/ 437469 h 946110"/>
                <a:gd name="connsiteX3" fmla="*/ 291593 w 1082887"/>
                <a:gd name="connsiteY3" fmla="*/ 723218 h 946110"/>
                <a:gd name="connsiteX4" fmla="*/ 545859 w 1082887"/>
                <a:gd name="connsiteY4" fmla="*/ 886238 h 946110"/>
                <a:gd name="connsiteX5" fmla="*/ 847030 w 1082887"/>
                <a:gd name="connsiteY5" fmla="*/ 940667 h 946110"/>
                <a:gd name="connsiteX6" fmla="*/ 1017573 w 1082887"/>
                <a:gd name="connsiteY6" fmla="*/ 918895 h 946110"/>
                <a:gd name="connsiteX7" fmla="*/ 1082887 w 1082887"/>
                <a:gd name="connsiteY7" fmla="*/ 868095 h 946110"/>
                <a:gd name="connsiteX8" fmla="*/ 1017573 w 1082887"/>
                <a:gd name="connsiteY8" fmla="*/ 784638 h 946110"/>
                <a:gd name="connsiteX9" fmla="*/ 817648 w 1082887"/>
                <a:gd name="connsiteY9" fmla="*/ 683569 h 946110"/>
                <a:gd name="connsiteX10" fmla="*/ 570197 w 1082887"/>
                <a:gd name="connsiteY10" fmla="*/ 534267 h 946110"/>
                <a:gd name="connsiteX11" fmla="*/ 302478 w 1082887"/>
                <a:gd name="connsiteY11" fmla="*/ 324075 h 946110"/>
                <a:gd name="connsiteX12" fmla="*/ 169659 w 1082887"/>
                <a:gd name="connsiteY12" fmla="*/ 136497 h 946110"/>
                <a:gd name="connsiteX13" fmla="*/ 58646 w 1082887"/>
                <a:gd name="connsiteY13" fmla="*/ 89921 h 946110"/>
                <a:gd name="connsiteX14" fmla="*/ 11474 w 1082887"/>
                <a:gd name="connsiteY14" fmla="*/ 15935 h 946110"/>
                <a:gd name="connsiteX0" fmla="*/ 5487 w 1076900"/>
                <a:gd name="connsiteY0" fmla="*/ 17657 h 947832"/>
                <a:gd name="connsiteX1" fmla="*/ 19737 w 1076900"/>
                <a:gd name="connsiteY1" fmla="*/ 197582 h 947832"/>
                <a:gd name="connsiteX2" fmla="*/ 97840 w 1076900"/>
                <a:gd name="connsiteY2" fmla="*/ 439191 h 947832"/>
                <a:gd name="connsiteX3" fmla="*/ 285606 w 1076900"/>
                <a:gd name="connsiteY3" fmla="*/ 724940 h 947832"/>
                <a:gd name="connsiteX4" fmla="*/ 539872 w 1076900"/>
                <a:gd name="connsiteY4" fmla="*/ 887960 h 947832"/>
                <a:gd name="connsiteX5" fmla="*/ 841043 w 1076900"/>
                <a:gd name="connsiteY5" fmla="*/ 942389 h 947832"/>
                <a:gd name="connsiteX6" fmla="*/ 1011586 w 1076900"/>
                <a:gd name="connsiteY6" fmla="*/ 920617 h 947832"/>
                <a:gd name="connsiteX7" fmla="*/ 1076900 w 1076900"/>
                <a:gd name="connsiteY7" fmla="*/ 869817 h 947832"/>
                <a:gd name="connsiteX8" fmla="*/ 1011586 w 1076900"/>
                <a:gd name="connsiteY8" fmla="*/ 786360 h 947832"/>
                <a:gd name="connsiteX9" fmla="*/ 811661 w 1076900"/>
                <a:gd name="connsiteY9" fmla="*/ 685291 h 947832"/>
                <a:gd name="connsiteX10" fmla="*/ 564210 w 1076900"/>
                <a:gd name="connsiteY10" fmla="*/ 535989 h 947832"/>
                <a:gd name="connsiteX11" fmla="*/ 296491 w 1076900"/>
                <a:gd name="connsiteY11" fmla="*/ 325797 h 947832"/>
                <a:gd name="connsiteX12" fmla="*/ 163672 w 1076900"/>
                <a:gd name="connsiteY12" fmla="*/ 138219 h 947832"/>
                <a:gd name="connsiteX13" fmla="*/ 52659 w 1076900"/>
                <a:gd name="connsiteY13" fmla="*/ 91643 h 947832"/>
                <a:gd name="connsiteX14" fmla="*/ 5487 w 1076900"/>
                <a:gd name="connsiteY14" fmla="*/ 17657 h 947832"/>
                <a:gd name="connsiteX0" fmla="*/ 10653 w 1082066"/>
                <a:gd name="connsiteY0" fmla="*/ 17656 h 947831"/>
                <a:gd name="connsiteX1" fmla="*/ 24903 w 1082066"/>
                <a:gd name="connsiteY1" fmla="*/ 197581 h 947831"/>
                <a:gd name="connsiteX2" fmla="*/ 103006 w 1082066"/>
                <a:gd name="connsiteY2" fmla="*/ 439190 h 947831"/>
                <a:gd name="connsiteX3" fmla="*/ 290772 w 1082066"/>
                <a:gd name="connsiteY3" fmla="*/ 724939 h 947831"/>
                <a:gd name="connsiteX4" fmla="*/ 545038 w 1082066"/>
                <a:gd name="connsiteY4" fmla="*/ 887959 h 947831"/>
                <a:gd name="connsiteX5" fmla="*/ 846209 w 1082066"/>
                <a:gd name="connsiteY5" fmla="*/ 942388 h 947831"/>
                <a:gd name="connsiteX6" fmla="*/ 1016752 w 1082066"/>
                <a:gd name="connsiteY6" fmla="*/ 920616 h 947831"/>
                <a:gd name="connsiteX7" fmla="*/ 1082066 w 1082066"/>
                <a:gd name="connsiteY7" fmla="*/ 869816 h 947831"/>
                <a:gd name="connsiteX8" fmla="*/ 1016752 w 1082066"/>
                <a:gd name="connsiteY8" fmla="*/ 786359 h 947831"/>
                <a:gd name="connsiteX9" fmla="*/ 816827 w 1082066"/>
                <a:gd name="connsiteY9" fmla="*/ 685290 h 947831"/>
                <a:gd name="connsiteX10" fmla="*/ 569376 w 1082066"/>
                <a:gd name="connsiteY10" fmla="*/ 535988 h 947831"/>
                <a:gd name="connsiteX11" fmla="*/ 301657 w 1082066"/>
                <a:gd name="connsiteY11" fmla="*/ 325796 h 947831"/>
                <a:gd name="connsiteX12" fmla="*/ 168838 w 1082066"/>
                <a:gd name="connsiteY12" fmla="*/ 138218 h 947831"/>
                <a:gd name="connsiteX13" fmla="*/ 88822 w 1082066"/>
                <a:gd name="connsiteY13" fmla="*/ 91642 h 947831"/>
                <a:gd name="connsiteX14" fmla="*/ 10653 w 1082066"/>
                <a:gd name="connsiteY14" fmla="*/ 17656 h 947831"/>
                <a:gd name="connsiteX0" fmla="*/ 10653 w 1082066"/>
                <a:gd name="connsiteY0" fmla="*/ 17656 h 947831"/>
                <a:gd name="connsiteX1" fmla="*/ 24903 w 1082066"/>
                <a:gd name="connsiteY1" fmla="*/ 197581 h 947831"/>
                <a:gd name="connsiteX2" fmla="*/ 103006 w 1082066"/>
                <a:gd name="connsiteY2" fmla="*/ 439190 h 947831"/>
                <a:gd name="connsiteX3" fmla="*/ 290772 w 1082066"/>
                <a:gd name="connsiteY3" fmla="*/ 724939 h 947831"/>
                <a:gd name="connsiteX4" fmla="*/ 545038 w 1082066"/>
                <a:gd name="connsiteY4" fmla="*/ 887959 h 947831"/>
                <a:gd name="connsiteX5" fmla="*/ 846209 w 1082066"/>
                <a:gd name="connsiteY5" fmla="*/ 942388 h 947831"/>
                <a:gd name="connsiteX6" fmla="*/ 1016752 w 1082066"/>
                <a:gd name="connsiteY6" fmla="*/ 920616 h 947831"/>
                <a:gd name="connsiteX7" fmla="*/ 1082066 w 1082066"/>
                <a:gd name="connsiteY7" fmla="*/ 869816 h 947831"/>
                <a:gd name="connsiteX8" fmla="*/ 1016752 w 1082066"/>
                <a:gd name="connsiteY8" fmla="*/ 786359 h 947831"/>
                <a:gd name="connsiteX9" fmla="*/ 816827 w 1082066"/>
                <a:gd name="connsiteY9" fmla="*/ 685290 h 947831"/>
                <a:gd name="connsiteX10" fmla="*/ 569376 w 1082066"/>
                <a:gd name="connsiteY10" fmla="*/ 535988 h 947831"/>
                <a:gd name="connsiteX11" fmla="*/ 301657 w 1082066"/>
                <a:gd name="connsiteY11" fmla="*/ 325796 h 947831"/>
                <a:gd name="connsiteX12" fmla="*/ 168838 w 1082066"/>
                <a:gd name="connsiteY12" fmla="*/ 153716 h 947831"/>
                <a:gd name="connsiteX13" fmla="*/ 88822 w 1082066"/>
                <a:gd name="connsiteY13" fmla="*/ 91642 h 947831"/>
                <a:gd name="connsiteX14" fmla="*/ 10653 w 1082066"/>
                <a:gd name="connsiteY14" fmla="*/ 17656 h 947831"/>
                <a:gd name="connsiteX0" fmla="*/ 10653 w 1082066"/>
                <a:gd name="connsiteY0" fmla="*/ 17656 h 947831"/>
                <a:gd name="connsiteX1" fmla="*/ 24903 w 1082066"/>
                <a:gd name="connsiteY1" fmla="*/ 197581 h 947831"/>
                <a:gd name="connsiteX2" fmla="*/ 103006 w 1082066"/>
                <a:gd name="connsiteY2" fmla="*/ 439190 h 947831"/>
                <a:gd name="connsiteX3" fmla="*/ 290772 w 1082066"/>
                <a:gd name="connsiteY3" fmla="*/ 724939 h 947831"/>
                <a:gd name="connsiteX4" fmla="*/ 545038 w 1082066"/>
                <a:gd name="connsiteY4" fmla="*/ 887959 h 947831"/>
                <a:gd name="connsiteX5" fmla="*/ 846209 w 1082066"/>
                <a:gd name="connsiteY5" fmla="*/ 942388 h 947831"/>
                <a:gd name="connsiteX6" fmla="*/ 1016752 w 1082066"/>
                <a:gd name="connsiteY6" fmla="*/ 920616 h 947831"/>
                <a:gd name="connsiteX7" fmla="*/ 1082066 w 1082066"/>
                <a:gd name="connsiteY7" fmla="*/ 869816 h 947831"/>
                <a:gd name="connsiteX8" fmla="*/ 1016752 w 1082066"/>
                <a:gd name="connsiteY8" fmla="*/ 786359 h 947831"/>
                <a:gd name="connsiteX9" fmla="*/ 816827 w 1082066"/>
                <a:gd name="connsiteY9" fmla="*/ 685290 h 947831"/>
                <a:gd name="connsiteX10" fmla="*/ 569376 w 1082066"/>
                <a:gd name="connsiteY10" fmla="*/ 535988 h 947831"/>
                <a:gd name="connsiteX11" fmla="*/ 327488 w 1082066"/>
                <a:gd name="connsiteY11" fmla="*/ 330962 h 947831"/>
                <a:gd name="connsiteX12" fmla="*/ 168838 w 1082066"/>
                <a:gd name="connsiteY12" fmla="*/ 153716 h 947831"/>
                <a:gd name="connsiteX13" fmla="*/ 88822 w 1082066"/>
                <a:gd name="connsiteY13" fmla="*/ 91642 h 947831"/>
                <a:gd name="connsiteX14" fmla="*/ 10653 w 1082066"/>
                <a:gd name="connsiteY14" fmla="*/ 17656 h 947831"/>
                <a:gd name="connsiteX0" fmla="*/ 10653 w 1082066"/>
                <a:gd name="connsiteY0" fmla="*/ 17656 h 947831"/>
                <a:gd name="connsiteX1" fmla="*/ 24903 w 1082066"/>
                <a:gd name="connsiteY1" fmla="*/ 197581 h 947831"/>
                <a:gd name="connsiteX2" fmla="*/ 103006 w 1082066"/>
                <a:gd name="connsiteY2" fmla="*/ 439190 h 947831"/>
                <a:gd name="connsiteX3" fmla="*/ 290772 w 1082066"/>
                <a:gd name="connsiteY3" fmla="*/ 724939 h 947831"/>
                <a:gd name="connsiteX4" fmla="*/ 545038 w 1082066"/>
                <a:gd name="connsiteY4" fmla="*/ 887959 h 947831"/>
                <a:gd name="connsiteX5" fmla="*/ 846209 w 1082066"/>
                <a:gd name="connsiteY5" fmla="*/ 942388 h 947831"/>
                <a:gd name="connsiteX6" fmla="*/ 1016752 w 1082066"/>
                <a:gd name="connsiteY6" fmla="*/ 920616 h 947831"/>
                <a:gd name="connsiteX7" fmla="*/ 1082066 w 1082066"/>
                <a:gd name="connsiteY7" fmla="*/ 869816 h 947831"/>
                <a:gd name="connsiteX8" fmla="*/ 1016752 w 1082066"/>
                <a:gd name="connsiteY8" fmla="*/ 786359 h 947831"/>
                <a:gd name="connsiteX9" fmla="*/ 816827 w 1082066"/>
                <a:gd name="connsiteY9" fmla="*/ 685290 h 947831"/>
                <a:gd name="connsiteX10" fmla="*/ 569376 w 1082066"/>
                <a:gd name="connsiteY10" fmla="*/ 535988 h 947831"/>
                <a:gd name="connsiteX11" fmla="*/ 342986 w 1082066"/>
                <a:gd name="connsiteY11" fmla="*/ 367124 h 947831"/>
                <a:gd name="connsiteX12" fmla="*/ 168838 w 1082066"/>
                <a:gd name="connsiteY12" fmla="*/ 153716 h 947831"/>
                <a:gd name="connsiteX13" fmla="*/ 88822 w 1082066"/>
                <a:gd name="connsiteY13" fmla="*/ 91642 h 947831"/>
                <a:gd name="connsiteX14" fmla="*/ 10653 w 1082066"/>
                <a:gd name="connsiteY14" fmla="*/ 17656 h 947831"/>
                <a:gd name="connsiteX0" fmla="*/ 10653 w 1082066"/>
                <a:gd name="connsiteY0" fmla="*/ 17656 h 947831"/>
                <a:gd name="connsiteX1" fmla="*/ 24903 w 1082066"/>
                <a:gd name="connsiteY1" fmla="*/ 197581 h 947831"/>
                <a:gd name="connsiteX2" fmla="*/ 103006 w 1082066"/>
                <a:gd name="connsiteY2" fmla="*/ 439190 h 947831"/>
                <a:gd name="connsiteX3" fmla="*/ 290772 w 1082066"/>
                <a:gd name="connsiteY3" fmla="*/ 724939 h 947831"/>
                <a:gd name="connsiteX4" fmla="*/ 545038 w 1082066"/>
                <a:gd name="connsiteY4" fmla="*/ 887959 h 947831"/>
                <a:gd name="connsiteX5" fmla="*/ 846209 w 1082066"/>
                <a:gd name="connsiteY5" fmla="*/ 942388 h 947831"/>
                <a:gd name="connsiteX6" fmla="*/ 1016752 w 1082066"/>
                <a:gd name="connsiteY6" fmla="*/ 920616 h 947831"/>
                <a:gd name="connsiteX7" fmla="*/ 1082066 w 1082066"/>
                <a:gd name="connsiteY7" fmla="*/ 869816 h 947831"/>
                <a:gd name="connsiteX8" fmla="*/ 1016752 w 1082066"/>
                <a:gd name="connsiteY8" fmla="*/ 786359 h 947831"/>
                <a:gd name="connsiteX9" fmla="*/ 816827 w 1082066"/>
                <a:gd name="connsiteY9" fmla="*/ 685290 h 947831"/>
                <a:gd name="connsiteX10" fmla="*/ 569376 w 1082066"/>
                <a:gd name="connsiteY10" fmla="*/ 535988 h 947831"/>
                <a:gd name="connsiteX11" fmla="*/ 332654 w 1082066"/>
                <a:gd name="connsiteY11" fmla="*/ 356792 h 947831"/>
                <a:gd name="connsiteX12" fmla="*/ 168838 w 1082066"/>
                <a:gd name="connsiteY12" fmla="*/ 153716 h 947831"/>
                <a:gd name="connsiteX13" fmla="*/ 88822 w 1082066"/>
                <a:gd name="connsiteY13" fmla="*/ 91642 h 947831"/>
                <a:gd name="connsiteX14" fmla="*/ 10653 w 1082066"/>
                <a:gd name="connsiteY14" fmla="*/ 17656 h 947831"/>
                <a:gd name="connsiteX0" fmla="*/ 10653 w 1082066"/>
                <a:gd name="connsiteY0" fmla="*/ 17656 h 947831"/>
                <a:gd name="connsiteX1" fmla="*/ 24903 w 1082066"/>
                <a:gd name="connsiteY1" fmla="*/ 197581 h 947831"/>
                <a:gd name="connsiteX2" fmla="*/ 103006 w 1082066"/>
                <a:gd name="connsiteY2" fmla="*/ 439190 h 947831"/>
                <a:gd name="connsiteX3" fmla="*/ 295938 w 1082066"/>
                <a:gd name="connsiteY3" fmla="*/ 704275 h 947831"/>
                <a:gd name="connsiteX4" fmla="*/ 545038 w 1082066"/>
                <a:gd name="connsiteY4" fmla="*/ 887959 h 947831"/>
                <a:gd name="connsiteX5" fmla="*/ 846209 w 1082066"/>
                <a:gd name="connsiteY5" fmla="*/ 942388 h 947831"/>
                <a:gd name="connsiteX6" fmla="*/ 1016752 w 1082066"/>
                <a:gd name="connsiteY6" fmla="*/ 920616 h 947831"/>
                <a:gd name="connsiteX7" fmla="*/ 1082066 w 1082066"/>
                <a:gd name="connsiteY7" fmla="*/ 869816 h 947831"/>
                <a:gd name="connsiteX8" fmla="*/ 1016752 w 1082066"/>
                <a:gd name="connsiteY8" fmla="*/ 786359 h 947831"/>
                <a:gd name="connsiteX9" fmla="*/ 816827 w 1082066"/>
                <a:gd name="connsiteY9" fmla="*/ 685290 h 947831"/>
                <a:gd name="connsiteX10" fmla="*/ 569376 w 1082066"/>
                <a:gd name="connsiteY10" fmla="*/ 535988 h 947831"/>
                <a:gd name="connsiteX11" fmla="*/ 332654 w 1082066"/>
                <a:gd name="connsiteY11" fmla="*/ 356792 h 947831"/>
                <a:gd name="connsiteX12" fmla="*/ 168838 w 1082066"/>
                <a:gd name="connsiteY12" fmla="*/ 153716 h 947831"/>
                <a:gd name="connsiteX13" fmla="*/ 88822 w 1082066"/>
                <a:gd name="connsiteY13" fmla="*/ 91642 h 947831"/>
                <a:gd name="connsiteX14" fmla="*/ 10653 w 1082066"/>
                <a:gd name="connsiteY14" fmla="*/ 17656 h 947831"/>
                <a:gd name="connsiteX0" fmla="*/ 10653 w 1082066"/>
                <a:gd name="connsiteY0" fmla="*/ 17656 h 947831"/>
                <a:gd name="connsiteX1" fmla="*/ 24903 w 1082066"/>
                <a:gd name="connsiteY1" fmla="*/ 197581 h 947831"/>
                <a:gd name="connsiteX2" fmla="*/ 103006 w 1082066"/>
                <a:gd name="connsiteY2" fmla="*/ 418526 h 947831"/>
                <a:gd name="connsiteX3" fmla="*/ 295938 w 1082066"/>
                <a:gd name="connsiteY3" fmla="*/ 704275 h 947831"/>
                <a:gd name="connsiteX4" fmla="*/ 545038 w 1082066"/>
                <a:gd name="connsiteY4" fmla="*/ 887959 h 947831"/>
                <a:gd name="connsiteX5" fmla="*/ 846209 w 1082066"/>
                <a:gd name="connsiteY5" fmla="*/ 942388 h 947831"/>
                <a:gd name="connsiteX6" fmla="*/ 1016752 w 1082066"/>
                <a:gd name="connsiteY6" fmla="*/ 920616 h 947831"/>
                <a:gd name="connsiteX7" fmla="*/ 1082066 w 1082066"/>
                <a:gd name="connsiteY7" fmla="*/ 869816 h 947831"/>
                <a:gd name="connsiteX8" fmla="*/ 1016752 w 1082066"/>
                <a:gd name="connsiteY8" fmla="*/ 786359 h 947831"/>
                <a:gd name="connsiteX9" fmla="*/ 816827 w 1082066"/>
                <a:gd name="connsiteY9" fmla="*/ 685290 h 947831"/>
                <a:gd name="connsiteX10" fmla="*/ 569376 w 1082066"/>
                <a:gd name="connsiteY10" fmla="*/ 535988 h 947831"/>
                <a:gd name="connsiteX11" fmla="*/ 332654 w 1082066"/>
                <a:gd name="connsiteY11" fmla="*/ 356792 h 947831"/>
                <a:gd name="connsiteX12" fmla="*/ 168838 w 1082066"/>
                <a:gd name="connsiteY12" fmla="*/ 153716 h 947831"/>
                <a:gd name="connsiteX13" fmla="*/ 88822 w 1082066"/>
                <a:gd name="connsiteY13" fmla="*/ 91642 h 947831"/>
                <a:gd name="connsiteX14" fmla="*/ 10653 w 1082066"/>
                <a:gd name="connsiteY14" fmla="*/ 17656 h 947831"/>
                <a:gd name="connsiteX0" fmla="*/ 9792 w 1081205"/>
                <a:gd name="connsiteY0" fmla="*/ 15073 h 945248"/>
                <a:gd name="connsiteX1" fmla="*/ 29208 w 1081205"/>
                <a:gd name="connsiteY1" fmla="*/ 179499 h 945248"/>
                <a:gd name="connsiteX2" fmla="*/ 102145 w 1081205"/>
                <a:gd name="connsiteY2" fmla="*/ 415943 h 945248"/>
                <a:gd name="connsiteX3" fmla="*/ 295077 w 1081205"/>
                <a:gd name="connsiteY3" fmla="*/ 701692 h 945248"/>
                <a:gd name="connsiteX4" fmla="*/ 544177 w 1081205"/>
                <a:gd name="connsiteY4" fmla="*/ 885376 h 945248"/>
                <a:gd name="connsiteX5" fmla="*/ 845348 w 1081205"/>
                <a:gd name="connsiteY5" fmla="*/ 939805 h 945248"/>
                <a:gd name="connsiteX6" fmla="*/ 1015891 w 1081205"/>
                <a:gd name="connsiteY6" fmla="*/ 918033 h 945248"/>
                <a:gd name="connsiteX7" fmla="*/ 1081205 w 1081205"/>
                <a:gd name="connsiteY7" fmla="*/ 867233 h 945248"/>
                <a:gd name="connsiteX8" fmla="*/ 1015891 w 1081205"/>
                <a:gd name="connsiteY8" fmla="*/ 783776 h 945248"/>
                <a:gd name="connsiteX9" fmla="*/ 815966 w 1081205"/>
                <a:gd name="connsiteY9" fmla="*/ 682707 h 945248"/>
                <a:gd name="connsiteX10" fmla="*/ 568515 w 1081205"/>
                <a:gd name="connsiteY10" fmla="*/ 533405 h 945248"/>
                <a:gd name="connsiteX11" fmla="*/ 331793 w 1081205"/>
                <a:gd name="connsiteY11" fmla="*/ 354209 h 945248"/>
                <a:gd name="connsiteX12" fmla="*/ 167977 w 1081205"/>
                <a:gd name="connsiteY12" fmla="*/ 151133 h 945248"/>
                <a:gd name="connsiteX13" fmla="*/ 87961 w 1081205"/>
                <a:gd name="connsiteY13" fmla="*/ 89059 h 945248"/>
                <a:gd name="connsiteX14" fmla="*/ 9792 w 1081205"/>
                <a:gd name="connsiteY14" fmla="*/ 15073 h 945248"/>
                <a:gd name="connsiteX0" fmla="*/ 9792 w 1081205"/>
                <a:gd name="connsiteY0" fmla="*/ 15073 h 945248"/>
                <a:gd name="connsiteX1" fmla="*/ 29208 w 1081205"/>
                <a:gd name="connsiteY1" fmla="*/ 179499 h 945248"/>
                <a:gd name="connsiteX2" fmla="*/ 102145 w 1081205"/>
                <a:gd name="connsiteY2" fmla="*/ 415943 h 945248"/>
                <a:gd name="connsiteX3" fmla="*/ 295077 w 1081205"/>
                <a:gd name="connsiteY3" fmla="*/ 701692 h 945248"/>
                <a:gd name="connsiteX4" fmla="*/ 544177 w 1081205"/>
                <a:gd name="connsiteY4" fmla="*/ 885376 h 945248"/>
                <a:gd name="connsiteX5" fmla="*/ 845348 w 1081205"/>
                <a:gd name="connsiteY5" fmla="*/ 939805 h 945248"/>
                <a:gd name="connsiteX6" fmla="*/ 1015891 w 1081205"/>
                <a:gd name="connsiteY6" fmla="*/ 918033 h 945248"/>
                <a:gd name="connsiteX7" fmla="*/ 1081205 w 1081205"/>
                <a:gd name="connsiteY7" fmla="*/ 867233 h 945248"/>
                <a:gd name="connsiteX8" fmla="*/ 1015891 w 1081205"/>
                <a:gd name="connsiteY8" fmla="*/ 783776 h 945248"/>
                <a:gd name="connsiteX9" fmla="*/ 815966 w 1081205"/>
                <a:gd name="connsiteY9" fmla="*/ 682707 h 945248"/>
                <a:gd name="connsiteX10" fmla="*/ 568515 w 1081205"/>
                <a:gd name="connsiteY10" fmla="*/ 533405 h 945248"/>
                <a:gd name="connsiteX11" fmla="*/ 347292 w 1081205"/>
                <a:gd name="connsiteY11" fmla="*/ 354209 h 945248"/>
                <a:gd name="connsiteX12" fmla="*/ 167977 w 1081205"/>
                <a:gd name="connsiteY12" fmla="*/ 151133 h 945248"/>
                <a:gd name="connsiteX13" fmla="*/ 87961 w 1081205"/>
                <a:gd name="connsiteY13" fmla="*/ 89059 h 945248"/>
                <a:gd name="connsiteX14" fmla="*/ 9792 w 1081205"/>
                <a:gd name="connsiteY14" fmla="*/ 15073 h 945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1205" h="945248">
                  <a:moveTo>
                    <a:pt x="9792" y="15073"/>
                  </a:moveTo>
                  <a:cubicBezTo>
                    <a:pt x="0" y="30146"/>
                    <a:pt x="13816" y="112687"/>
                    <a:pt x="29208" y="179499"/>
                  </a:cubicBezTo>
                  <a:cubicBezTo>
                    <a:pt x="44600" y="246311"/>
                    <a:pt x="57834" y="328911"/>
                    <a:pt x="102145" y="415943"/>
                  </a:cubicBezTo>
                  <a:cubicBezTo>
                    <a:pt x="146457" y="502975"/>
                    <a:pt x="221405" y="623453"/>
                    <a:pt x="295077" y="701692"/>
                  </a:cubicBezTo>
                  <a:cubicBezTo>
                    <a:pt x="368749" y="779931"/>
                    <a:pt x="452465" y="845690"/>
                    <a:pt x="544177" y="885376"/>
                  </a:cubicBezTo>
                  <a:cubicBezTo>
                    <a:pt x="635889" y="925062"/>
                    <a:pt x="766729" y="934362"/>
                    <a:pt x="845348" y="939805"/>
                  </a:cubicBezTo>
                  <a:cubicBezTo>
                    <a:pt x="923967" y="945248"/>
                    <a:pt x="976582" y="930128"/>
                    <a:pt x="1015891" y="918033"/>
                  </a:cubicBezTo>
                  <a:cubicBezTo>
                    <a:pt x="1055200" y="905938"/>
                    <a:pt x="1081205" y="889609"/>
                    <a:pt x="1081205" y="867233"/>
                  </a:cubicBezTo>
                  <a:cubicBezTo>
                    <a:pt x="1081205" y="844857"/>
                    <a:pt x="1060097" y="814530"/>
                    <a:pt x="1015891" y="783776"/>
                  </a:cubicBezTo>
                  <a:cubicBezTo>
                    <a:pt x="971685" y="753022"/>
                    <a:pt x="890528" y="724435"/>
                    <a:pt x="815966" y="682707"/>
                  </a:cubicBezTo>
                  <a:cubicBezTo>
                    <a:pt x="741404" y="640979"/>
                    <a:pt x="646627" y="588155"/>
                    <a:pt x="568515" y="533405"/>
                  </a:cubicBezTo>
                  <a:cubicBezTo>
                    <a:pt x="490403" y="478655"/>
                    <a:pt x="414048" y="417921"/>
                    <a:pt x="347292" y="354209"/>
                  </a:cubicBezTo>
                  <a:cubicBezTo>
                    <a:pt x="280536" y="290497"/>
                    <a:pt x="211199" y="195325"/>
                    <a:pt x="167977" y="151133"/>
                  </a:cubicBezTo>
                  <a:cubicBezTo>
                    <a:pt x="124755" y="106941"/>
                    <a:pt x="119491" y="92794"/>
                    <a:pt x="87961" y="89059"/>
                  </a:cubicBezTo>
                  <a:cubicBezTo>
                    <a:pt x="56431" y="69827"/>
                    <a:pt x="19584" y="0"/>
                    <a:pt x="9792" y="15073"/>
                  </a:cubicBezTo>
                  <a:close/>
                </a:path>
              </a:pathLst>
            </a:custGeom>
            <a:solidFill>
              <a:srgbClr val="0000FF">
                <a:alpha val="30000"/>
              </a:srgbClr>
            </a:solidFill>
            <a:ln w="1905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9" name="R58 reanalysis"/>
            <p:cNvSpPr/>
            <p:nvPr/>
          </p:nvSpPr>
          <p:spPr>
            <a:xfrm>
              <a:off x="5037574" y="2258140"/>
              <a:ext cx="2512088" cy="1290376"/>
            </a:xfrm>
            <a:custGeom>
              <a:avLst/>
              <a:gdLst>
                <a:gd name="connsiteX0" fmla="*/ 0 w 2512088"/>
                <a:gd name="connsiteY0" fmla="*/ 0 h 1287027"/>
                <a:gd name="connsiteX1" fmla="*/ 85411 w 2512088"/>
                <a:gd name="connsiteY1" fmla="*/ 296426 h 1287027"/>
                <a:gd name="connsiteX2" fmla="*/ 286378 w 2512088"/>
                <a:gd name="connsiteY2" fmla="*/ 723481 h 1287027"/>
                <a:gd name="connsiteX3" fmla="*/ 648119 w 2512088"/>
                <a:gd name="connsiteY3" fmla="*/ 1060101 h 1287027"/>
                <a:gd name="connsiteX4" fmla="*/ 1160585 w 2512088"/>
                <a:gd name="connsiteY4" fmla="*/ 1251020 h 1287027"/>
                <a:gd name="connsiteX5" fmla="*/ 1863970 w 2512088"/>
                <a:gd name="connsiteY5" fmla="*/ 1276141 h 1287027"/>
                <a:gd name="connsiteX6" fmla="*/ 2512088 w 2512088"/>
                <a:gd name="connsiteY6" fmla="*/ 1210826 h 1287027"/>
                <a:gd name="connsiteX0" fmla="*/ 0 w 2512088"/>
                <a:gd name="connsiteY0" fmla="*/ 0 h 1290376"/>
                <a:gd name="connsiteX1" fmla="*/ 85411 w 2512088"/>
                <a:gd name="connsiteY1" fmla="*/ 296426 h 1290376"/>
                <a:gd name="connsiteX2" fmla="*/ 286378 w 2512088"/>
                <a:gd name="connsiteY2" fmla="*/ 723481 h 1290376"/>
                <a:gd name="connsiteX3" fmla="*/ 633046 w 2512088"/>
                <a:gd name="connsiteY3" fmla="*/ 1040005 h 1290376"/>
                <a:gd name="connsiteX4" fmla="*/ 1160585 w 2512088"/>
                <a:gd name="connsiteY4" fmla="*/ 1251020 h 1290376"/>
                <a:gd name="connsiteX5" fmla="*/ 1863970 w 2512088"/>
                <a:gd name="connsiteY5" fmla="*/ 1276141 h 1290376"/>
                <a:gd name="connsiteX6" fmla="*/ 2512088 w 2512088"/>
                <a:gd name="connsiteY6" fmla="*/ 1210826 h 1290376"/>
                <a:gd name="connsiteX0" fmla="*/ 0 w 2512088"/>
                <a:gd name="connsiteY0" fmla="*/ 0 h 1290376"/>
                <a:gd name="connsiteX1" fmla="*/ 85411 w 2512088"/>
                <a:gd name="connsiteY1" fmla="*/ 296426 h 1290376"/>
                <a:gd name="connsiteX2" fmla="*/ 296427 w 2512088"/>
                <a:gd name="connsiteY2" fmla="*/ 733529 h 1290376"/>
                <a:gd name="connsiteX3" fmla="*/ 633046 w 2512088"/>
                <a:gd name="connsiteY3" fmla="*/ 1040005 h 1290376"/>
                <a:gd name="connsiteX4" fmla="*/ 1160585 w 2512088"/>
                <a:gd name="connsiteY4" fmla="*/ 1251020 h 1290376"/>
                <a:gd name="connsiteX5" fmla="*/ 1863970 w 2512088"/>
                <a:gd name="connsiteY5" fmla="*/ 1276141 h 1290376"/>
                <a:gd name="connsiteX6" fmla="*/ 2512088 w 2512088"/>
                <a:gd name="connsiteY6" fmla="*/ 1210826 h 1290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2088" h="1290376">
                  <a:moveTo>
                    <a:pt x="0" y="0"/>
                  </a:moveTo>
                  <a:cubicBezTo>
                    <a:pt x="18840" y="87923"/>
                    <a:pt x="36007" y="174171"/>
                    <a:pt x="85411" y="296426"/>
                  </a:cubicBezTo>
                  <a:cubicBezTo>
                    <a:pt x="134815" y="418681"/>
                    <a:pt x="205155" y="609599"/>
                    <a:pt x="296427" y="733529"/>
                  </a:cubicBezTo>
                  <a:cubicBezTo>
                    <a:pt x="387700" y="857459"/>
                    <a:pt x="489020" y="953757"/>
                    <a:pt x="633046" y="1040005"/>
                  </a:cubicBezTo>
                  <a:cubicBezTo>
                    <a:pt x="777072" y="1126254"/>
                    <a:pt x="955431" y="1211664"/>
                    <a:pt x="1160585" y="1251020"/>
                  </a:cubicBezTo>
                  <a:cubicBezTo>
                    <a:pt x="1365739" y="1290376"/>
                    <a:pt x="1638720" y="1282840"/>
                    <a:pt x="1863970" y="1276141"/>
                  </a:cubicBezTo>
                  <a:cubicBezTo>
                    <a:pt x="2089220" y="1269442"/>
                    <a:pt x="2300654" y="1240134"/>
                    <a:pt x="2512088" y="1210826"/>
                  </a:cubicBezTo>
                </a:path>
              </a:pathLst>
            </a:cu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0" name="Freeform 69"/>
            <p:cNvSpPr/>
            <p:nvPr/>
          </p:nvSpPr>
          <p:spPr>
            <a:xfrm>
              <a:off x="3541590" y="1309862"/>
              <a:ext cx="1863513" cy="1481222"/>
            </a:xfrm>
            <a:custGeom>
              <a:avLst/>
              <a:gdLst>
                <a:gd name="connsiteX0" fmla="*/ 0 w 1919705"/>
                <a:gd name="connsiteY0" fmla="*/ 0 h 1481222"/>
                <a:gd name="connsiteX1" fmla="*/ 122989 w 1919705"/>
                <a:gd name="connsiteY1" fmla="*/ 459874 h 1481222"/>
                <a:gd name="connsiteX2" fmla="*/ 320842 w 1919705"/>
                <a:gd name="connsiteY2" fmla="*/ 925095 h 1481222"/>
                <a:gd name="connsiteX3" fmla="*/ 668421 w 1919705"/>
                <a:gd name="connsiteY3" fmla="*/ 1235243 h 1481222"/>
                <a:gd name="connsiteX4" fmla="*/ 946484 w 1919705"/>
                <a:gd name="connsiteY4" fmla="*/ 1315453 h 1481222"/>
                <a:gd name="connsiteX5" fmla="*/ 1122947 w 1919705"/>
                <a:gd name="connsiteY5" fmla="*/ 1336843 h 1481222"/>
                <a:gd name="connsiteX6" fmla="*/ 1192463 w 1919705"/>
                <a:gd name="connsiteY6" fmla="*/ 1336843 h 1481222"/>
                <a:gd name="connsiteX7" fmla="*/ 1278021 w 1919705"/>
                <a:gd name="connsiteY7" fmla="*/ 1374274 h 1481222"/>
                <a:gd name="connsiteX8" fmla="*/ 1475873 w 1919705"/>
                <a:gd name="connsiteY8" fmla="*/ 1422400 h 1481222"/>
                <a:gd name="connsiteX9" fmla="*/ 1700463 w 1919705"/>
                <a:gd name="connsiteY9" fmla="*/ 1459832 h 1481222"/>
                <a:gd name="connsiteX10" fmla="*/ 1919705 w 1919705"/>
                <a:gd name="connsiteY10" fmla="*/ 1481222 h 1481222"/>
                <a:gd name="connsiteX0" fmla="*/ 0 w 1919705"/>
                <a:gd name="connsiteY0" fmla="*/ 0 h 1481222"/>
                <a:gd name="connsiteX1" fmla="*/ 126799 w 1919705"/>
                <a:gd name="connsiteY1" fmla="*/ 486544 h 1481222"/>
                <a:gd name="connsiteX2" fmla="*/ 320842 w 1919705"/>
                <a:gd name="connsiteY2" fmla="*/ 925095 h 1481222"/>
                <a:gd name="connsiteX3" fmla="*/ 668421 w 1919705"/>
                <a:gd name="connsiteY3" fmla="*/ 1235243 h 1481222"/>
                <a:gd name="connsiteX4" fmla="*/ 946484 w 1919705"/>
                <a:gd name="connsiteY4" fmla="*/ 1315453 h 1481222"/>
                <a:gd name="connsiteX5" fmla="*/ 1122947 w 1919705"/>
                <a:gd name="connsiteY5" fmla="*/ 1336843 h 1481222"/>
                <a:gd name="connsiteX6" fmla="*/ 1192463 w 1919705"/>
                <a:gd name="connsiteY6" fmla="*/ 1336843 h 1481222"/>
                <a:gd name="connsiteX7" fmla="*/ 1278021 w 1919705"/>
                <a:gd name="connsiteY7" fmla="*/ 1374274 h 1481222"/>
                <a:gd name="connsiteX8" fmla="*/ 1475873 w 1919705"/>
                <a:gd name="connsiteY8" fmla="*/ 1422400 h 1481222"/>
                <a:gd name="connsiteX9" fmla="*/ 1700463 w 1919705"/>
                <a:gd name="connsiteY9" fmla="*/ 1459832 h 1481222"/>
                <a:gd name="connsiteX10" fmla="*/ 1919705 w 1919705"/>
                <a:gd name="connsiteY10" fmla="*/ 1481222 h 1481222"/>
                <a:gd name="connsiteX0" fmla="*/ 0 w 1919705"/>
                <a:gd name="connsiteY0" fmla="*/ 0 h 1481222"/>
                <a:gd name="connsiteX1" fmla="*/ 126799 w 1919705"/>
                <a:gd name="connsiteY1" fmla="*/ 486544 h 1481222"/>
                <a:gd name="connsiteX2" fmla="*/ 324652 w 1919705"/>
                <a:gd name="connsiteY2" fmla="*/ 944145 h 1481222"/>
                <a:gd name="connsiteX3" fmla="*/ 668421 w 1919705"/>
                <a:gd name="connsiteY3" fmla="*/ 1235243 h 1481222"/>
                <a:gd name="connsiteX4" fmla="*/ 946484 w 1919705"/>
                <a:gd name="connsiteY4" fmla="*/ 1315453 h 1481222"/>
                <a:gd name="connsiteX5" fmla="*/ 1122947 w 1919705"/>
                <a:gd name="connsiteY5" fmla="*/ 1336843 h 1481222"/>
                <a:gd name="connsiteX6" fmla="*/ 1192463 w 1919705"/>
                <a:gd name="connsiteY6" fmla="*/ 1336843 h 1481222"/>
                <a:gd name="connsiteX7" fmla="*/ 1278021 w 1919705"/>
                <a:gd name="connsiteY7" fmla="*/ 1374274 h 1481222"/>
                <a:gd name="connsiteX8" fmla="*/ 1475873 w 1919705"/>
                <a:gd name="connsiteY8" fmla="*/ 1422400 h 1481222"/>
                <a:gd name="connsiteX9" fmla="*/ 1700463 w 1919705"/>
                <a:gd name="connsiteY9" fmla="*/ 1459832 h 1481222"/>
                <a:gd name="connsiteX10" fmla="*/ 1919705 w 1919705"/>
                <a:gd name="connsiteY10" fmla="*/ 1481222 h 1481222"/>
                <a:gd name="connsiteX0" fmla="*/ 0 w 1919705"/>
                <a:gd name="connsiteY0" fmla="*/ 0 h 1481222"/>
                <a:gd name="connsiteX1" fmla="*/ 126799 w 1919705"/>
                <a:gd name="connsiteY1" fmla="*/ 486544 h 1481222"/>
                <a:gd name="connsiteX2" fmla="*/ 324652 w 1919705"/>
                <a:gd name="connsiteY2" fmla="*/ 944145 h 1481222"/>
                <a:gd name="connsiteX3" fmla="*/ 641751 w 1919705"/>
                <a:gd name="connsiteY3" fmla="*/ 1227623 h 1481222"/>
                <a:gd name="connsiteX4" fmla="*/ 946484 w 1919705"/>
                <a:gd name="connsiteY4" fmla="*/ 1315453 h 1481222"/>
                <a:gd name="connsiteX5" fmla="*/ 1122947 w 1919705"/>
                <a:gd name="connsiteY5" fmla="*/ 1336843 h 1481222"/>
                <a:gd name="connsiteX6" fmla="*/ 1192463 w 1919705"/>
                <a:gd name="connsiteY6" fmla="*/ 1336843 h 1481222"/>
                <a:gd name="connsiteX7" fmla="*/ 1278021 w 1919705"/>
                <a:gd name="connsiteY7" fmla="*/ 1374274 h 1481222"/>
                <a:gd name="connsiteX8" fmla="*/ 1475873 w 1919705"/>
                <a:gd name="connsiteY8" fmla="*/ 1422400 h 1481222"/>
                <a:gd name="connsiteX9" fmla="*/ 1700463 w 1919705"/>
                <a:gd name="connsiteY9" fmla="*/ 1459832 h 1481222"/>
                <a:gd name="connsiteX10" fmla="*/ 1919705 w 1919705"/>
                <a:gd name="connsiteY10" fmla="*/ 1481222 h 1481222"/>
                <a:gd name="connsiteX0" fmla="*/ 0 w 1919705"/>
                <a:gd name="connsiteY0" fmla="*/ 0 h 1481222"/>
                <a:gd name="connsiteX1" fmla="*/ 126799 w 1919705"/>
                <a:gd name="connsiteY1" fmla="*/ 486544 h 1481222"/>
                <a:gd name="connsiteX2" fmla="*/ 324652 w 1919705"/>
                <a:gd name="connsiteY2" fmla="*/ 944145 h 1481222"/>
                <a:gd name="connsiteX3" fmla="*/ 641751 w 1919705"/>
                <a:gd name="connsiteY3" fmla="*/ 1227623 h 1481222"/>
                <a:gd name="connsiteX4" fmla="*/ 946484 w 1919705"/>
                <a:gd name="connsiteY4" fmla="*/ 1315453 h 1481222"/>
                <a:gd name="connsiteX5" fmla="*/ 1100087 w 1919705"/>
                <a:gd name="connsiteY5" fmla="*/ 1321603 h 1481222"/>
                <a:gd name="connsiteX6" fmla="*/ 1192463 w 1919705"/>
                <a:gd name="connsiteY6" fmla="*/ 1336843 h 1481222"/>
                <a:gd name="connsiteX7" fmla="*/ 1278021 w 1919705"/>
                <a:gd name="connsiteY7" fmla="*/ 1374274 h 1481222"/>
                <a:gd name="connsiteX8" fmla="*/ 1475873 w 1919705"/>
                <a:gd name="connsiteY8" fmla="*/ 1422400 h 1481222"/>
                <a:gd name="connsiteX9" fmla="*/ 1700463 w 1919705"/>
                <a:gd name="connsiteY9" fmla="*/ 1459832 h 1481222"/>
                <a:gd name="connsiteX10" fmla="*/ 1919705 w 1919705"/>
                <a:gd name="connsiteY10" fmla="*/ 1481222 h 1481222"/>
                <a:gd name="connsiteX0" fmla="*/ 0 w 1919705"/>
                <a:gd name="connsiteY0" fmla="*/ 0 h 1481222"/>
                <a:gd name="connsiteX1" fmla="*/ 126799 w 1919705"/>
                <a:gd name="connsiteY1" fmla="*/ 486544 h 1481222"/>
                <a:gd name="connsiteX2" fmla="*/ 324652 w 1919705"/>
                <a:gd name="connsiteY2" fmla="*/ 944145 h 1481222"/>
                <a:gd name="connsiteX3" fmla="*/ 641751 w 1919705"/>
                <a:gd name="connsiteY3" fmla="*/ 1227623 h 1481222"/>
                <a:gd name="connsiteX4" fmla="*/ 946484 w 1919705"/>
                <a:gd name="connsiteY4" fmla="*/ 1315453 h 1481222"/>
                <a:gd name="connsiteX5" fmla="*/ 1100087 w 1919705"/>
                <a:gd name="connsiteY5" fmla="*/ 1321603 h 1481222"/>
                <a:gd name="connsiteX6" fmla="*/ 1192463 w 1919705"/>
                <a:gd name="connsiteY6" fmla="*/ 1336843 h 1481222"/>
                <a:gd name="connsiteX7" fmla="*/ 1278021 w 1919705"/>
                <a:gd name="connsiteY7" fmla="*/ 1374274 h 1481222"/>
                <a:gd name="connsiteX8" fmla="*/ 1475873 w 1919705"/>
                <a:gd name="connsiteY8" fmla="*/ 1422400 h 1481222"/>
                <a:gd name="connsiteX9" fmla="*/ 1700463 w 1919705"/>
                <a:gd name="connsiteY9" fmla="*/ 1459832 h 1481222"/>
                <a:gd name="connsiteX10" fmla="*/ 1919705 w 1919705"/>
                <a:gd name="connsiteY10" fmla="*/ 1481222 h 148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19705" h="1481222">
                  <a:moveTo>
                    <a:pt x="0" y="0"/>
                  </a:moveTo>
                  <a:cubicBezTo>
                    <a:pt x="34757" y="152846"/>
                    <a:pt x="72690" y="329187"/>
                    <a:pt x="126799" y="486544"/>
                  </a:cubicBezTo>
                  <a:cubicBezTo>
                    <a:pt x="180908" y="643901"/>
                    <a:pt x="238827" y="820632"/>
                    <a:pt x="324652" y="944145"/>
                  </a:cubicBezTo>
                  <a:cubicBezTo>
                    <a:pt x="410477" y="1067658"/>
                    <a:pt x="538112" y="1165738"/>
                    <a:pt x="641751" y="1227623"/>
                  </a:cubicBezTo>
                  <a:cubicBezTo>
                    <a:pt x="745390" y="1289508"/>
                    <a:pt x="870095" y="1299790"/>
                    <a:pt x="946484" y="1315453"/>
                  </a:cubicBezTo>
                  <a:cubicBezTo>
                    <a:pt x="1022873" y="1331116"/>
                    <a:pt x="1059091" y="1318038"/>
                    <a:pt x="1100087" y="1321603"/>
                  </a:cubicBezTo>
                  <a:cubicBezTo>
                    <a:pt x="1141083" y="1325168"/>
                    <a:pt x="1162807" y="1328065"/>
                    <a:pt x="1192463" y="1336843"/>
                  </a:cubicBezTo>
                  <a:cubicBezTo>
                    <a:pt x="1222119" y="1345621"/>
                    <a:pt x="1230786" y="1360015"/>
                    <a:pt x="1278021" y="1374274"/>
                  </a:cubicBezTo>
                  <a:cubicBezTo>
                    <a:pt x="1325256" y="1388533"/>
                    <a:pt x="1405466" y="1408140"/>
                    <a:pt x="1475873" y="1422400"/>
                  </a:cubicBezTo>
                  <a:cubicBezTo>
                    <a:pt x="1546280" y="1436660"/>
                    <a:pt x="1626491" y="1450028"/>
                    <a:pt x="1700463" y="1459832"/>
                  </a:cubicBezTo>
                  <a:cubicBezTo>
                    <a:pt x="1774435" y="1469636"/>
                    <a:pt x="1847070" y="1475429"/>
                    <a:pt x="1919705" y="1481222"/>
                  </a:cubicBezTo>
                </a:path>
              </a:pathLst>
            </a:cu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1" name="Freeform 70"/>
            <p:cNvSpPr/>
            <p:nvPr/>
          </p:nvSpPr>
          <p:spPr>
            <a:xfrm>
              <a:off x="2934806" y="1325049"/>
              <a:ext cx="3099816" cy="1211580"/>
            </a:xfrm>
            <a:custGeom>
              <a:avLst/>
              <a:gdLst>
                <a:gd name="connsiteX0" fmla="*/ 0 w 3099816"/>
                <a:gd name="connsiteY0" fmla="*/ 0 h 1211580"/>
                <a:gd name="connsiteX1" fmla="*/ 169164 w 3099816"/>
                <a:gd name="connsiteY1" fmla="*/ 237744 h 1211580"/>
                <a:gd name="connsiteX2" fmla="*/ 498348 w 3099816"/>
                <a:gd name="connsiteY2" fmla="*/ 470916 h 1211580"/>
                <a:gd name="connsiteX3" fmla="*/ 736092 w 3099816"/>
                <a:gd name="connsiteY3" fmla="*/ 553212 h 1211580"/>
                <a:gd name="connsiteX4" fmla="*/ 914400 w 3099816"/>
                <a:gd name="connsiteY4" fmla="*/ 603504 h 1211580"/>
                <a:gd name="connsiteX5" fmla="*/ 1028700 w 3099816"/>
                <a:gd name="connsiteY5" fmla="*/ 676656 h 1211580"/>
                <a:gd name="connsiteX6" fmla="*/ 1207008 w 3099816"/>
                <a:gd name="connsiteY6" fmla="*/ 850392 h 1211580"/>
                <a:gd name="connsiteX7" fmla="*/ 1321308 w 3099816"/>
                <a:gd name="connsiteY7" fmla="*/ 955548 h 1211580"/>
                <a:gd name="connsiteX8" fmla="*/ 1353312 w 3099816"/>
                <a:gd name="connsiteY8" fmla="*/ 982980 h 1211580"/>
                <a:gd name="connsiteX9" fmla="*/ 1435608 w 3099816"/>
                <a:gd name="connsiteY9" fmla="*/ 1005840 h 1211580"/>
                <a:gd name="connsiteX10" fmla="*/ 1604772 w 3099816"/>
                <a:gd name="connsiteY10" fmla="*/ 1074420 h 1211580"/>
                <a:gd name="connsiteX11" fmla="*/ 1700784 w 3099816"/>
                <a:gd name="connsiteY11" fmla="*/ 1088136 h 1211580"/>
                <a:gd name="connsiteX12" fmla="*/ 1842516 w 3099816"/>
                <a:gd name="connsiteY12" fmla="*/ 1138428 h 1211580"/>
                <a:gd name="connsiteX13" fmla="*/ 2057400 w 3099816"/>
                <a:gd name="connsiteY13" fmla="*/ 1175004 h 1211580"/>
                <a:gd name="connsiteX14" fmla="*/ 2276856 w 3099816"/>
                <a:gd name="connsiteY14" fmla="*/ 1188720 h 1211580"/>
                <a:gd name="connsiteX15" fmla="*/ 2587752 w 3099816"/>
                <a:gd name="connsiteY15" fmla="*/ 1161288 h 1211580"/>
                <a:gd name="connsiteX16" fmla="*/ 2820924 w 3099816"/>
                <a:gd name="connsiteY16" fmla="*/ 1133856 h 1211580"/>
                <a:gd name="connsiteX17" fmla="*/ 2935224 w 3099816"/>
                <a:gd name="connsiteY17" fmla="*/ 1124712 h 1211580"/>
                <a:gd name="connsiteX18" fmla="*/ 2985516 w 3099816"/>
                <a:gd name="connsiteY18" fmla="*/ 1129284 h 1211580"/>
                <a:gd name="connsiteX19" fmla="*/ 3040380 w 3099816"/>
                <a:gd name="connsiteY19" fmla="*/ 1165860 h 1211580"/>
                <a:gd name="connsiteX20" fmla="*/ 3099816 w 3099816"/>
                <a:gd name="connsiteY20" fmla="*/ 1211580 h 1211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099816" h="1211580">
                  <a:moveTo>
                    <a:pt x="0" y="0"/>
                  </a:moveTo>
                  <a:cubicBezTo>
                    <a:pt x="43053" y="79629"/>
                    <a:pt x="86106" y="159258"/>
                    <a:pt x="169164" y="237744"/>
                  </a:cubicBezTo>
                  <a:cubicBezTo>
                    <a:pt x="252222" y="316230"/>
                    <a:pt x="403860" y="418338"/>
                    <a:pt x="498348" y="470916"/>
                  </a:cubicBezTo>
                  <a:cubicBezTo>
                    <a:pt x="592836" y="523494"/>
                    <a:pt x="666750" y="531114"/>
                    <a:pt x="736092" y="553212"/>
                  </a:cubicBezTo>
                  <a:cubicBezTo>
                    <a:pt x="805434" y="575310"/>
                    <a:pt x="865632" y="582930"/>
                    <a:pt x="914400" y="603504"/>
                  </a:cubicBezTo>
                  <a:cubicBezTo>
                    <a:pt x="963168" y="624078"/>
                    <a:pt x="979932" y="635508"/>
                    <a:pt x="1028700" y="676656"/>
                  </a:cubicBezTo>
                  <a:cubicBezTo>
                    <a:pt x="1077468" y="717804"/>
                    <a:pt x="1158240" y="803910"/>
                    <a:pt x="1207008" y="850392"/>
                  </a:cubicBezTo>
                  <a:cubicBezTo>
                    <a:pt x="1255776" y="896874"/>
                    <a:pt x="1296924" y="933450"/>
                    <a:pt x="1321308" y="955548"/>
                  </a:cubicBezTo>
                  <a:cubicBezTo>
                    <a:pt x="1345692" y="977646"/>
                    <a:pt x="1334262" y="974598"/>
                    <a:pt x="1353312" y="982980"/>
                  </a:cubicBezTo>
                  <a:cubicBezTo>
                    <a:pt x="1372362" y="991362"/>
                    <a:pt x="1393698" y="990600"/>
                    <a:pt x="1435608" y="1005840"/>
                  </a:cubicBezTo>
                  <a:cubicBezTo>
                    <a:pt x="1477518" y="1021080"/>
                    <a:pt x="1560576" y="1060704"/>
                    <a:pt x="1604772" y="1074420"/>
                  </a:cubicBezTo>
                  <a:cubicBezTo>
                    <a:pt x="1648968" y="1088136"/>
                    <a:pt x="1661160" y="1077468"/>
                    <a:pt x="1700784" y="1088136"/>
                  </a:cubicBezTo>
                  <a:cubicBezTo>
                    <a:pt x="1740408" y="1098804"/>
                    <a:pt x="1783080" y="1123950"/>
                    <a:pt x="1842516" y="1138428"/>
                  </a:cubicBezTo>
                  <a:cubicBezTo>
                    <a:pt x="1901952" y="1152906"/>
                    <a:pt x="1985010" y="1166622"/>
                    <a:pt x="2057400" y="1175004"/>
                  </a:cubicBezTo>
                  <a:cubicBezTo>
                    <a:pt x="2129790" y="1183386"/>
                    <a:pt x="2188464" y="1191006"/>
                    <a:pt x="2276856" y="1188720"/>
                  </a:cubicBezTo>
                  <a:cubicBezTo>
                    <a:pt x="2365248" y="1186434"/>
                    <a:pt x="2497074" y="1170432"/>
                    <a:pt x="2587752" y="1161288"/>
                  </a:cubicBezTo>
                  <a:cubicBezTo>
                    <a:pt x="2678430" y="1152144"/>
                    <a:pt x="2763012" y="1139952"/>
                    <a:pt x="2820924" y="1133856"/>
                  </a:cubicBezTo>
                  <a:cubicBezTo>
                    <a:pt x="2878836" y="1127760"/>
                    <a:pt x="2907792" y="1125474"/>
                    <a:pt x="2935224" y="1124712"/>
                  </a:cubicBezTo>
                  <a:cubicBezTo>
                    <a:pt x="2962656" y="1123950"/>
                    <a:pt x="2967990" y="1122426"/>
                    <a:pt x="2985516" y="1129284"/>
                  </a:cubicBezTo>
                  <a:cubicBezTo>
                    <a:pt x="3003042" y="1136142"/>
                    <a:pt x="3021330" y="1152144"/>
                    <a:pt x="3040380" y="1165860"/>
                  </a:cubicBezTo>
                  <a:cubicBezTo>
                    <a:pt x="3059430" y="1179576"/>
                    <a:pt x="3079623" y="1195578"/>
                    <a:pt x="3099816" y="1211580"/>
                  </a:cubicBezTo>
                </a:path>
              </a:pathLst>
            </a:custGeom>
            <a:ln w="19050">
              <a:solidFill>
                <a:srgbClr val="FF78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2" name="Freeform 71"/>
            <p:cNvSpPr/>
            <p:nvPr/>
          </p:nvSpPr>
          <p:spPr>
            <a:xfrm>
              <a:off x="5992818" y="2413337"/>
              <a:ext cx="1163939" cy="437825"/>
            </a:xfrm>
            <a:custGeom>
              <a:avLst/>
              <a:gdLst>
                <a:gd name="connsiteX0" fmla="*/ 29817 w 1186069"/>
                <a:gd name="connsiteY0" fmla="*/ 279953 h 442291"/>
                <a:gd name="connsiteX1" fmla="*/ 278295 w 1186069"/>
                <a:gd name="connsiteY1" fmla="*/ 270013 h 442291"/>
                <a:gd name="connsiteX2" fmla="*/ 665921 w 1186069"/>
                <a:gd name="connsiteY2" fmla="*/ 180561 h 442291"/>
                <a:gd name="connsiteX3" fmla="*/ 944217 w 1186069"/>
                <a:gd name="connsiteY3" fmla="*/ 41413 h 442291"/>
                <a:gd name="connsiteX4" fmla="*/ 1113182 w 1186069"/>
                <a:gd name="connsiteY4" fmla="*/ 1657 h 442291"/>
                <a:gd name="connsiteX5" fmla="*/ 1172817 w 1186069"/>
                <a:gd name="connsiteY5" fmla="*/ 51353 h 442291"/>
                <a:gd name="connsiteX6" fmla="*/ 1033669 w 1186069"/>
                <a:gd name="connsiteY6" fmla="*/ 230257 h 442291"/>
                <a:gd name="connsiteX7" fmla="*/ 646043 w 1186069"/>
                <a:gd name="connsiteY7" fmla="*/ 409161 h 442291"/>
                <a:gd name="connsiteX8" fmla="*/ 308112 w 1186069"/>
                <a:gd name="connsiteY8" fmla="*/ 429039 h 442291"/>
                <a:gd name="connsiteX9" fmla="*/ 99391 w 1186069"/>
                <a:gd name="connsiteY9" fmla="*/ 359466 h 442291"/>
                <a:gd name="connsiteX10" fmla="*/ 29817 w 1186069"/>
                <a:gd name="connsiteY10" fmla="*/ 279953 h 442291"/>
                <a:gd name="connsiteX0" fmla="*/ 29817 w 1186069"/>
                <a:gd name="connsiteY0" fmla="*/ 279953 h 442291"/>
                <a:gd name="connsiteX1" fmla="*/ 278295 w 1186069"/>
                <a:gd name="connsiteY1" fmla="*/ 270013 h 442291"/>
                <a:gd name="connsiteX2" fmla="*/ 677992 w 1186069"/>
                <a:gd name="connsiteY2" fmla="*/ 162454 h 442291"/>
                <a:gd name="connsiteX3" fmla="*/ 944217 w 1186069"/>
                <a:gd name="connsiteY3" fmla="*/ 41413 h 442291"/>
                <a:gd name="connsiteX4" fmla="*/ 1113182 w 1186069"/>
                <a:gd name="connsiteY4" fmla="*/ 1657 h 442291"/>
                <a:gd name="connsiteX5" fmla="*/ 1172817 w 1186069"/>
                <a:gd name="connsiteY5" fmla="*/ 51353 h 442291"/>
                <a:gd name="connsiteX6" fmla="*/ 1033669 w 1186069"/>
                <a:gd name="connsiteY6" fmla="*/ 230257 h 442291"/>
                <a:gd name="connsiteX7" fmla="*/ 646043 w 1186069"/>
                <a:gd name="connsiteY7" fmla="*/ 409161 h 442291"/>
                <a:gd name="connsiteX8" fmla="*/ 308112 w 1186069"/>
                <a:gd name="connsiteY8" fmla="*/ 429039 h 442291"/>
                <a:gd name="connsiteX9" fmla="*/ 99391 w 1186069"/>
                <a:gd name="connsiteY9" fmla="*/ 359466 h 442291"/>
                <a:gd name="connsiteX10" fmla="*/ 29817 w 1186069"/>
                <a:gd name="connsiteY10" fmla="*/ 279953 h 442291"/>
                <a:gd name="connsiteX0" fmla="*/ 29817 w 1180536"/>
                <a:gd name="connsiteY0" fmla="*/ 285989 h 448327"/>
                <a:gd name="connsiteX1" fmla="*/ 278295 w 1180536"/>
                <a:gd name="connsiteY1" fmla="*/ 276049 h 448327"/>
                <a:gd name="connsiteX2" fmla="*/ 677992 w 1180536"/>
                <a:gd name="connsiteY2" fmla="*/ 168490 h 448327"/>
                <a:gd name="connsiteX3" fmla="*/ 944217 w 1180536"/>
                <a:gd name="connsiteY3" fmla="*/ 47449 h 448327"/>
                <a:gd name="connsiteX4" fmla="*/ 1079986 w 1180536"/>
                <a:gd name="connsiteY4" fmla="*/ 1657 h 448327"/>
                <a:gd name="connsiteX5" fmla="*/ 1172817 w 1180536"/>
                <a:gd name="connsiteY5" fmla="*/ 57389 h 448327"/>
                <a:gd name="connsiteX6" fmla="*/ 1033669 w 1180536"/>
                <a:gd name="connsiteY6" fmla="*/ 236293 h 448327"/>
                <a:gd name="connsiteX7" fmla="*/ 646043 w 1180536"/>
                <a:gd name="connsiteY7" fmla="*/ 415197 h 448327"/>
                <a:gd name="connsiteX8" fmla="*/ 308112 w 1180536"/>
                <a:gd name="connsiteY8" fmla="*/ 435075 h 448327"/>
                <a:gd name="connsiteX9" fmla="*/ 99391 w 1180536"/>
                <a:gd name="connsiteY9" fmla="*/ 365502 h 448327"/>
                <a:gd name="connsiteX10" fmla="*/ 29817 w 1180536"/>
                <a:gd name="connsiteY10" fmla="*/ 285989 h 448327"/>
                <a:gd name="connsiteX0" fmla="*/ 27302 w 1178021"/>
                <a:gd name="connsiteY0" fmla="*/ 285989 h 448327"/>
                <a:gd name="connsiteX1" fmla="*/ 275780 w 1178021"/>
                <a:gd name="connsiteY1" fmla="*/ 276049 h 448327"/>
                <a:gd name="connsiteX2" fmla="*/ 675477 w 1178021"/>
                <a:gd name="connsiteY2" fmla="*/ 168490 h 448327"/>
                <a:gd name="connsiteX3" fmla="*/ 941702 w 1178021"/>
                <a:gd name="connsiteY3" fmla="*/ 47449 h 448327"/>
                <a:gd name="connsiteX4" fmla="*/ 1077471 w 1178021"/>
                <a:gd name="connsiteY4" fmla="*/ 1657 h 448327"/>
                <a:gd name="connsiteX5" fmla="*/ 1170302 w 1178021"/>
                <a:gd name="connsiteY5" fmla="*/ 57389 h 448327"/>
                <a:gd name="connsiteX6" fmla="*/ 1031154 w 1178021"/>
                <a:gd name="connsiteY6" fmla="*/ 236293 h 448327"/>
                <a:gd name="connsiteX7" fmla="*/ 643528 w 1178021"/>
                <a:gd name="connsiteY7" fmla="*/ 415197 h 448327"/>
                <a:gd name="connsiteX8" fmla="*/ 305597 w 1178021"/>
                <a:gd name="connsiteY8" fmla="*/ 435075 h 448327"/>
                <a:gd name="connsiteX9" fmla="*/ 111965 w 1178021"/>
                <a:gd name="connsiteY9" fmla="*/ 380591 h 448327"/>
                <a:gd name="connsiteX10" fmla="*/ 27302 w 1178021"/>
                <a:gd name="connsiteY10" fmla="*/ 285989 h 448327"/>
                <a:gd name="connsiteX0" fmla="*/ 27302 w 1184057"/>
                <a:gd name="connsiteY0" fmla="*/ 298061 h 448327"/>
                <a:gd name="connsiteX1" fmla="*/ 281816 w 1184057"/>
                <a:gd name="connsiteY1" fmla="*/ 276049 h 448327"/>
                <a:gd name="connsiteX2" fmla="*/ 681513 w 1184057"/>
                <a:gd name="connsiteY2" fmla="*/ 168490 h 448327"/>
                <a:gd name="connsiteX3" fmla="*/ 947738 w 1184057"/>
                <a:gd name="connsiteY3" fmla="*/ 47449 h 448327"/>
                <a:gd name="connsiteX4" fmla="*/ 1083507 w 1184057"/>
                <a:gd name="connsiteY4" fmla="*/ 1657 h 448327"/>
                <a:gd name="connsiteX5" fmla="*/ 1176338 w 1184057"/>
                <a:gd name="connsiteY5" fmla="*/ 57389 h 448327"/>
                <a:gd name="connsiteX6" fmla="*/ 1037190 w 1184057"/>
                <a:gd name="connsiteY6" fmla="*/ 236293 h 448327"/>
                <a:gd name="connsiteX7" fmla="*/ 649564 w 1184057"/>
                <a:gd name="connsiteY7" fmla="*/ 415197 h 448327"/>
                <a:gd name="connsiteX8" fmla="*/ 311633 w 1184057"/>
                <a:gd name="connsiteY8" fmla="*/ 435075 h 448327"/>
                <a:gd name="connsiteX9" fmla="*/ 118001 w 1184057"/>
                <a:gd name="connsiteY9" fmla="*/ 380591 h 448327"/>
                <a:gd name="connsiteX10" fmla="*/ 27302 w 1184057"/>
                <a:gd name="connsiteY10" fmla="*/ 298061 h 448327"/>
                <a:gd name="connsiteX0" fmla="*/ 28812 w 1185567"/>
                <a:gd name="connsiteY0" fmla="*/ 298061 h 448327"/>
                <a:gd name="connsiteX1" fmla="*/ 292380 w 1185567"/>
                <a:gd name="connsiteY1" fmla="*/ 270013 h 448327"/>
                <a:gd name="connsiteX2" fmla="*/ 683023 w 1185567"/>
                <a:gd name="connsiteY2" fmla="*/ 168490 h 448327"/>
                <a:gd name="connsiteX3" fmla="*/ 949248 w 1185567"/>
                <a:gd name="connsiteY3" fmla="*/ 47449 h 448327"/>
                <a:gd name="connsiteX4" fmla="*/ 1085017 w 1185567"/>
                <a:gd name="connsiteY4" fmla="*/ 1657 h 448327"/>
                <a:gd name="connsiteX5" fmla="*/ 1177848 w 1185567"/>
                <a:gd name="connsiteY5" fmla="*/ 57389 h 448327"/>
                <a:gd name="connsiteX6" fmla="*/ 1038700 w 1185567"/>
                <a:gd name="connsiteY6" fmla="*/ 236293 h 448327"/>
                <a:gd name="connsiteX7" fmla="*/ 651074 w 1185567"/>
                <a:gd name="connsiteY7" fmla="*/ 415197 h 448327"/>
                <a:gd name="connsiteX8" fmla="*/ 313143 w 1185567"/>
                <a:gd name="connsiteY8" fmla="*/ 435075 h 448327"/>
                <a:gd name="connsiteX9" fmla="*/ 119511 w 1185567"/>
                <a:gd name="connsiteY9" fmla="*/ 380591 h 448327"/>
                <a:gd name="connsiteX10" fmla="*/ 28812 w 1185567"/>
                <a:gd name="connsiteY10" fmla="*/ 298061 h 448327"/>
                <a:gd name="connsiteX0" fmla="*/ 28812 w 1185567"/>
                <a:gd name="connsiteY0" fmla="*/ 298061 h 437322"/>
                <a:gd name="connsiteX1" fmla="*/ 292380 w 1185567"/>
                <a:gd name="connsiteY1" fmla="*/ 270013 h 437322"/>
                <a:gd name="connsiteX2" fmla="*/ 683023 w 1185567"/>
                <a:gd name="connsiteY2" fmla="*/ 168490 h 437322"/>
                <a:gd name="connsiteX3" fmla="*/ 949248 w 1185567"/>
                <a:gd name="connsiteY3" fmla="*/ 47449 h 437322"/>
                <a:gd name="connsiteX4" fmla="*/ 1085017 w 1185567"/>
                <a:gd name="connsiteY4" fmla="*/ 1657 h 437322"/>
                <a:gd name="connsiteX5" fmla="*/ 1177848 w 1185567"/>
                <a:gd name="connsiteY5" fmla="*/ 57389 h 437322"/>
                <a:gd name="connsiteX6" fmla="*/ 1038700 w 1185567"/>
                <a:gd name="connsiteY6" fmla="*/ 236293 h 437322"/>
                <a:gd name="connsiteX7" fmla="*/ 693324 w 1185567"/>
                <a:gd name="connsiteY7" fmla="*/ 394072 h 437322"/>
                <a:gd name="connsiteX8" fmla="*/ 313143 w 1185567"/>
                <a:gd name="connsiteY8" fmla="*/ 435075 h 437322"/>
                <a:gd name="connsiteX9" fmla="*/ 119511 w 1185567"/>
                <a:gd name="connsiteY9" fmla="*/ 380591 h 437322"/>
                <a:gd name="connsiteX10" fmla="*/ 28812 w 1185567"/>
                <a:gd name="connsiteY10" fmla="*/ 298061 h 437322"/>
                <a:gd name="connsiteX0" fmla="*/ 28812 w 1164443"/>
                <a:gd name="connsiteY0" fmla="*/ 299067 h 438328"/>
                <a:gd name="connsiteX1" fmla="*/ 292380 w 1164443"/>
                <a:gd name="connsiteY1" fmla="*/ 271019 h 438328"/>
                <a:gd name="connsiteX2" fmla="*/ 683023 w 1164443"/>
                <a:gd name="connsiteY2" fmla="*/ 169496 h 438328"/>
                <a:gd name="connsiteX3" fmla="*/ 949248 w 1164443"/>
                <a:gd name="connsiteY3" fmla="*/ 48455 h 438328"/>
                <a:gd name="connsiteX4" fmla="*/ 1085017 w 1164443"/>
                <a:gd name="connsiteY4" fmla="*/ 2663 h 438328"/>
                <a:gd name="connsiteX5" fmla="*/ 1156724 w 1164443"/>
                <a:gd name="connsiteY5" fmla="*/ 64431 h 438328"/>
                <a:gd name="connsiteX6" fmla="*/ 1038700 w 1164443"/>
                <a:gd name="connsiteY6" fmla="*/ 237299 h 438328"/>
                <a:gd name="connsiteX7" fmla="*/ 693324 w 1164443"/>
                <a:gd name="connsiteY7" fmla="*/ 395078 h 438328"/>
                <a:gd name="connsiteX8" fmla="*/ 313143 w 1164443"/>
                <a:gd name="connsiteY8" fmla="*/ 436081 h 438328"/>
                <a:gd name="connsiteX9" fmla="*/ 119511 w 1164443"/>
                <a:gd name="connsiteY9" fmla="*/ 381597 h 438328"/>
                <a:gd name="connsiteX10" fmla="*/ 28812 w 1164443"/>
                <a:gd name="connsiteY10" fmla="*/ 299067 h 438328"/>
                <a:gd name="connsiteX0" fmla="*/ 28812 w 1173496"/>
                <a:gd name="connsiteY0" fmla="*/ 300072 h 439333"/>
                <a:gd name="connsiteX1" fmla="*/ 292380 w 1173496"/>
                <a:gd name="connsiteY1" fmla="*/ 272024 h 439333"/>
                <a:gd name="connsiteX2" fmla="*/ 683023 w 1173496"/>
                <a:gd name="connsiteY2" fmla="*/ 170501 h 439333"/>
                <a:gd name="connsiteX3" fmla="*/ 949248 w 1173496"/>
                <a:gd name="connsiteY3" fmla="*/ 49460 h 439333"/>
                <a:gd name="connsiteX4" fmla="*/ 1085017 w 1173496"/>
                <a:gd name="connsiteY4" fmla="*/ 3668 h 439333"/>
                <a:gd name="connsiteX5" fmla="*/ 1165777 w 1173496"/>
                <a:gd name="connsiteY5" fmla="*/ 71471 h 439333"/>
                <a:gd name="connsiteX6" fmla="*/ 1038700 w 1173496"/>
                <a:gd name="connsiteY6" fmla="*/ 238304 h 439333"/>
                <a:gd name="connsiteX7" fmla="*/ 693324 w 1173496"/>
                <a:gd name="connsiteY7" fmla="*/ 396083 h 439333"/>
                <a:gd name="connsiteX8" fmla="*/ 313143 w 1173496"/>
                <a:gd name="connsiteY8" fmla="*/ 437086 h 439333"/>
                <a:gd name="connsiteX9" fmla="*/ 119511 w 1173496"/>
                <a:gd name="connsiteY9" fmla="*/ 382602 h 439333"/>
                <a:gd name="connsiteX10" fmla="*/ 28812 w 1173496"/>
                <a:gd name="connsiteY10" fmla="*/ 300072 h 439333"/>
                <a:gd name="connsiteX0" fmla="*/ 28812 w 1175508"/>
                <a:gd name="connsiteY0" fmla="*/ 300072 h 439333"/>
                <a:gd name="connsiteX1" fmla="*/ 292380 w 1175508"/>
                <a:gd name="connsiteY1" fmla="*/ 272024 h 439333"/>
                <a:gd name="connsiteX2" fmla="*/ 683023 w 1175508"/>
                <a:gd name="connsiteY2" fmla="*/ 170501 h 439333"/>
                <a:gd name="connsiteX3" fmla="*/ 949248 w 1175508"/>
                <a:gd name="connsiteY3" fmla="*/ 49460 h 439333"/>
                <a:gd name="connsiteX4" fmla="*/ 1097089 w 1175508"/>
                <a:gd name="connsiteY4" fmla="*/ 3668 h 439333"/>
                <a:gd name="connsiteX5" fmla="*/ 1165777 w 1175508"/>
                <a:gd name="connsiteY5" fmla="*/ 71471 h 439333"/>
                <a:gd name="connsiteX6" fmla="*/ 1038700 w 1175508"/>
                <a:gd name="connsiteY6" fmla="*/ 238304 h 439333"/>
                <a:gd name="connsiteX7" fmla="*/ 693324 w 1175508"/>
                <a:gd name="connsiteY7" fmla="*/ 396083 h 439333"/>
                <a:gd name="connsiteX8" fmla="*/ 313143 w 1175508"/>
                <a:gd name="connsiteY8" fmla="*/ 437086 h 439333"/>
                <a:gd name="connsiteX9" fmla="*/ 119511 w 1175508"/>
                <a:gd name="connsiteY9" fmla="*/ 382602 h 439333"/>
                <a:gd name="connsiteX10" fmla="*/ 28812 w 1175508"/>
                <a:gd name="connsiteY10" fmla="*/ 300072 h 439333"/>
                <a:gd name="connsiteX0" fmla="*/ 28812 w 1175508"/>
                <a:gd name="connsiteY0" fmla="*/ 297558 h 436819"/>
                <a:gd name="connsiteX1" fmla="*/ 292380 w 1175508"/>
                <a:gd name="connsiteY1" fmla="*/ 269510 h 436819"/>
                <a:gd name="connsiteX2" fmla="*/ 683023 w 1175508"/>
                <a:gd name="connsiteY2" fmla="*/ 167987 h 436819"/>
                <a:gd name="connsiteX3" fmla="*/ 943212 w 1175508"/>
                <a:gd name="connsiteY3" fmla="*/ 62035 h 436819"/>
                <a:gd name="connsiteX4" fmla="*/ 1097089 w 1175508"/>
                <a:gd name="connsiteY4" fmla="*/ 1154 h 436819"/>
                <a:gd name="connsiteX5" fmla="*/ 1165777 w 1175508"/>
                <a:gd name="connsiteY5" fmla="*/ 68957 h 436819"/>
                <a:gd name="connsiteX6" fmla="*/ 1038700 w 1175508"/>
                <a:gd name="connsiteY6" fmla="*/ 235790 h 436819"/>
                <a:gd name="connsiteX7" fmla="*/ 693324 w 1175508"/>
                <a:gd name="connsiteY7" fmla="*/ 393569 h 436819"/>
                <a:gd name="connsiteX8" fmla="*/ 313143 w 1175508"/>
                <a:gd name="connsiteY8" fmla="*/ 434572 h 436819"/>
                <a:gd name="connsiteX9" fmla="*/ 119511 w 1175508"/>
                <a:gd name="connsiteY9" fmla="*/ 380088 h 436819"/>
                <a:gd name="connsiteX10" fmla="*/ 28812 w 1175508"/>
                <a:gd name="connsiteY10" fmla="*/ 297558 h 436819"/>
                <a:gd name="connsiteX0" fmla="*/ 28812 w 1163436"/>
                <a:gd name="connsiteY0" fmla="*/ 299067 h 438328"/>
                <a:gd name="connsiteX1" fmla="*/ 292380 w 1163436"/>
                <a:gd name="connsiteY1" fmla="*/ 271019 h 438328"/>
                <a:gd name="connsiteX2" fmla="*/ 683023 w 1163436"/>
                <a:gd name="connsiteY2" fmla="*/ 169496 h 438328"/>
                <a:gd name="connsiteX3" fmla="*/ 943212 w 1163436"/>
                <a:gd name="connsiteY3" fmla="*/ 63544 h 438328"/>
                <a:gd name="connsiteX4" fmla="*/ 1097089 w 1163436"/>
                <a:gd name="connsiteY4" fmla="*/ 2663 h 438328"/>
                <a:gd name="connsiteX5" fmla="*/ 1153705 w 1163436"/>
                <a:gd name="connsiteY5" fmla="*/ 79520 h 438328"/>
                <a:gd name="connsiteX6" fmla="*/ 1038700 w 1163436"/>
                <a:gd name="connsiteY6" fmla="*/ 237299 h 438328"/>
                <a:gd name="connsiteX7" fmla="*/ 693324 w 1163436"/>
                <a:gd name="connsiteY7" fmla="*/ 395078 h 438328"/>
                <a:gd name="connsiteX8" fmla="*/ 313143 w 1163436"/>
                <a:gd name="connsiteY8" fmla="*/ 436081 h 438328"/>
                <a:gd name="connsiteX9" fmla="*/ 119511 w 1163436"/>
                <a:gd name="connsiteY9" fmla="*/ 381597 h 438328"/>
                <a:gd name="connsiteX10" fmla="*/ 28812 w 1163436"/>
                <a:gd name="connsiteY10" fmla="*/ 299067 h 438328"/>
                <a:gd name="connsiteX0" fmla="*/ 28812 w 1163939"/>
                <a:gd name="connsiteY0" fmla="*/ 299067 h 438328"/>
                <a:gd name="connsiteX1" fmla="*/ 292380 w 1163939"/>
                <a:gd name="connsiteY1" fmla="*/ 271019 h 438328"/>
                <a:gd name="connsiteX2" fmla="*/ 683023 w 1163939"/>
                <a:gd name="connsiteY2" fmla="*/ 169496 h 438328"/>
                <a:gd name="connsiteX3" fmla="*/ 943212 w 1163939"/>
                <a:gd name="connsiteY3" fmla="*/ 63544 h 438328"/>
                <a:gd name="connsiteX4" fmla="*/ 1097089 w 1163939"/>
                <a:gd name="connsiteY4" fmla="*/ 2663 h 438328"/>
                <a:gd name="connsiteX5" fmla="*/ 1153705 w 1163939"/>
                <a:gd name="connsiteY5" fmla="*/ 79520 h 438328"/>
                <a:gd name="connsiteX6" fmla="*/ 1035683 w 1163939"/>
                <a:gd name="connsiteY6" fmla="*/ 237299 h 438328"/>
                <a:gd name="connsiteX7" fmla="*/ 693324 w 1163939"/>
                <a:gd name="connsiteY7" fmla="*/ 395078 h 438328"/>
                <a:gd name="connsiteX8" fmla="*/ 313143 w 1163939"/>
                <a:gd name="connsiteY8" fmla="*/ 436081 h 438328"/>
                <a:gd name="connsiteX9" fmla="*/ 119511 w 1163939"/>
                <a:gd name="connsiteY9" fmla="*/ 381597 h 438328"/>
                <a:gd name="connsiteX10" fmla="*/ 28812 w 1163939"/>
                <a:gd name="connsiteY10" fmla="*/ 299067 h 438328"/>
                <a:gd name="connsiteX0" fmla="*/ 28812 w 1163939"/>
                <a:gd name="connsiteY0" fmla="*/ 298564 h 437825"/>
                <a:gd name="connsiteX1" fmla="*/ 292380 w 1163939"/>
                <a:gd name="connsiteY1" fmla="*/ 270516 h 437825"/>
                <a:gd name="connsiteX2" fmla="*/ 683023 w 1163939"/>
                <a:gd name="connsiteY2" fmla="*/ 168993 h 437825"/>
                <a:gd name="connsiteX3" fmla="*/ 937176 w 1163939"/>
                <a:gd name="connsiteY3" fmla="*/ 66059 h 437825"/>
                <a:gd name="connsiteX4" fmla="*/ 1097089 w 1163939"/>
                <a:gd name="connsiteY4" fmla="*/ 2160 h 437825"/>
                <a:gd name="connsiteX5" fmla="*/ 1153705 w 1163939"/>
                <a:gd name="connsiteY5" fmla="*/ 79017 h 437825"/>
                <a:gd name="connsiteX6" fmla="*/ 1035683 w 1163939"/>
                <a:gd name="connsiteY6" fmla="*/ 236796 h 437825"/>
                <a:gd name="connsiteX7" fmla="*/ 693324 w 1163939"/>
                <a:gd name="connsiteY7" fmla="*/ 394575 h 437825"/>
                <a:gd name="connsiteX8" fmla="*/ 313143 w 1163939"/>
                <a:gd name="connsiteY8" fmla="*/ 435578 h 437825"/>
                <a:gd name="connsiteX9" fmla="*/ 119511 w 1163939"/>
                <a:gd name="connsiteY9" fmla="*/ 381094 h 437825"/>
                <a:gd name="connsiteX10" fmla="*/ 28812 w 1163939"/>
                <a:gd name="connsiteY10" fmla="*/ 298564 h 437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63939" h="437825">
                  <a:moveTo>
                    <a:pt x="28812" y="298564"/>
                  </a:moveTo>
                  <a:cubicBezTo>
                    <a:pt x="57624" y="280134"/>
                    <a:pt x="183345" y="292111"/>
                    <a:pt x="292380" y="270516"/>
                  </a:cubicBezTo>
                  <a:cubicBezTo>
                    <a:pt x="401415" y="248921"/>
                    <a:pt x="575557" y="203069"/>
                    <a:pt x="683023" y="168993"/>
                  </a:cubicBezTo>
                  <a:cubicBezTo>
                    <a:pt x="790489" y="134917"/>
                    <a:pt x="868165" y="93864"/>
                    <a:pt x="937176" y="66059"/>
                  </a:cubicBezTo>
                  <a:cubicBezTo>
                    <a:pt x="1006187" y="38254"/>
                    <a:pt x="1061001" y="0"/>
                    <a:pt x="1097089" y="2160"/>
                  </a:cubicBezTo>
                  <a:cubicBezTo>
                    <a:pt x="1133177" y="4320"/>
                    <a:pt x="1163939" y="39911"/>
                    <a:pt x="1153705" y="79017"/>
                  </a:cubicBezTo>
                  <a:cubicBezTo>
                    <a:pt x="1143471" y="118123"/>
                    <a:pt x="1112413" y="184203"/>
                    <a:pt x="1035683" y="236796"/>
                  </a:cubicBezTo>
                  <a:cubicBezTo>
                    <a:pt x="958953" y="289389"/>
                    <a:pt x="813747" y="361445"/>
                    <a:pt x="693324" y="394575"/>
                  </a:cubicBezTo>
                  <a:cubicBezTo>
                    <a:pt x="572901" y="427705"/>
                    <a:pt x="408778" y="437825"/>
                    <a:pt x="313143" y="435578"/>
                  </a:cubicBezTo>
                  <a:cubicBezTo>
                    <a:pt x="217508" y="433331"/>
                    <a:pt x="166900" y="403930"/>
                    <a:pt x="119511" y="381094"/>
                  </a:cubicBezTo>
                  <a:cubicBezTo>
                    <a:pt x="72123" y="358258"/>
                    <a:pt x="0" y="316994"/>
                    <a:pt x="28812" y="298564"/>
                  </a:cubicBezTo>
                  <a:close/>
                </a:path>
              </a:pathLst>
            </a:custGeom>
            <a:solidFill>
              <a:srgbClr val="FFC000">
                <a:alpha val="30000"/>
              </a:srgbClr>
            </a:solidFill>
            <a:ln w="19050">
              <a:solidFill>
                <a:srgbClr val="FFC000">
                  <a:alpha val="7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3" name="TextBox 72"/>
            <p:cNvSpPr txBox="1"/>
            <p:nvPr/>
          </p:nvSpPr>
          <p:spPr>
            <a:xfrm rot="20876533">
              <a:off x="6304913" y="2550113"/>
              <a:ext cx="6693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b="1" dirty="0" smtClean="0">
                  <a:solidFill>
                    <a:srgbClr val="DEA900"/>
                  </a:solidFill>
                </a:rPr>
                <a:t>DAMA</a:t>
              </a:r>
              <a:endParaRPr lang="en-CA" sz="1400" b="1" dirty="0">
                <a:solidFill>
                  <a:srgbClr val="DEA900"/>
                </a:solidFill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 rot="666897">
              <a:off x="4797295" y="2077479"/>
              <a:ext cx="6693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b="1" dirty="0" smtClean="0">
                  <a:solidFill>
                    <a:srgbClr val="DEA900"/>
                  </a:solidFill>
                </a:rPr>
                <a:t>DAMA</a:t>
              </a:r>
              <a:endParaRPr lang="en-CA" sz="1400" b="1" dirty="0">
                <a:solidFill>
                  <a:srgbClr val="DEA900"/>
                </a:solidFill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 rot="3159684">
              <a:off x="4516263" y="2336980"/>
              <a:ext cx="8050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b="1" dirty="0" smtClean="0">
                  <a:solidFill>
                    <a:srgbClr val="3333FF"/>
                  </a:solidFill>
                </a:rPr>
                <a:t>CDMS Si</a:t>
              </a:r>
              <a:endParaRPr lang="en-CA" sz="1400" b="1" dirty="0">
                <a:solidFill>
                  <a:srgbClr val="3333FF"/>
                </a:solidFill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 rot="20956328">
              <a:off x="6799900" y="3737972"/>
              <a:ext cx="8701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smtClean="0">
                  <a:solidFill>
                    <a:srgbClr val="00B050"/>
                  </a:solidFill>
                </a:rPr>
                <a:t>LUX 2013</a:t>
              </a:r>
              <a:endParaRPr lang="en-CA" sz="1400" dirty="0">
                <a:solidFill>
                  <a:srgbClr val="00B050"/>
                </a:solidFill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7082501" y="4331129"/>
              <a:ext cx="5786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smtClean="0">
                  <a:solidFill>
                    <a:srgbClr val="92D050"/>
                  </a:solidFill>
                </a:rPr>
                <a:t>DEAP</a:t>
              </a:r>
              <a:endParaRPr lang="en-CA" sz="1400" dirty="0">
                <a:solidFill>
                  <a:srgbClr val="92D050"/>
                </a:solidFill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 rot="21295636">
              <a:off x="6493569" y="3267773"/>
              <a:ext cx="12025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smtClean="0">
                  <a:solidFill>
                    <a:srgbClr val="C00000"/>
                  </a:solidFill>
                </a:rPr>
                <a:t>CDMS II  2015</a:t>
              </a:r>
              <a:endParaRPr lang="en-CA" sz="1400" dirty="0">
                <a:solidFill>
                  <a:srgbClr val="C00000"/>
                </a:solidFill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 rot="2192922">
              <a:off x="3621887" y="1653947"/>
              <a:ext cx="10973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smtClean="0">
                  <a:solidFill>
                    <a:srgbClr val="3333FF"/>
                  </a:solidFill>
                </a:rPr>
                <a:t>DAMIC 2016</a:t>
              </a:r>
              <a:endParaRPr lang="en-CA" sz="1400" dirty="0">
                <a:solidFill>
                  <a:srgbClr val="3333FF"/>
                </a:solidFill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 rot="21393898">
              <a:off x="5609301" y="3032581"/>
              <a:ext cx="1646285" cy="2689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CA" sz="1400" dirty="0" smtClean="0">
                  <a:solidFill>
                    <a:srgbClr val="C00000"/>
                  </a:solidFill>
                </a:rPr>
                <a:t>SuperCDMS LT 2014</a:t>
              </a:r>
              <a:endParaRPr lang="en-CA" sz="1400" dirty="0">
                <a:solidFill>
                  <a:srgbClr val="C00000"/>
                </a:solidFill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 rot="2612179">
              <a:off x="2770371" y="1377958"/>
              <a:ext cx="715517" cy="4413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CA" sz="1400" dirty="0" smtClean="0">
                  <a:solidFill>
                    <a:srgbClr val="FF7878"/>
                  </a:solidFill>
                </a:rPr>
                <a:t>CRESST</a:t>
              </a:r>
            </a:p>
            <a:p>
              <a:pPr>
                <a:lnSpc>
                  <a:spcPct val="80000"/>
                </a:lnSpc>
              </a:pPr>
              <a:r>
                <a:rPr lang="en-CA" sz="1400" dirty="0" smtClean="0">
                  <a:solidFill>
                    <a:srgbClr val="FF7878"/>
                  </a:solidFill>
                </a:rPr>
                <a:t> 2015</a:t>
              </a:r>
              <a:endParaRPr lang="en-CA" sz="1400" dirty="0">
                <a:solidFill>
                  <a:srgbClr val="FF7878"/>
                </a:solidFill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 rot="2944151">
              <a:off x="3490066" y="2085233"/>
              <a:ext cx="9393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1400" dirty="0" err="1" smtClean="0">
                  <a:solidFill>
                    <a:srgbClr val="C00000"/>
                  </a:solidFill>
                </a:rPr>
                <a:t>CDMSlite</a:t>
              </a:r>
              <a:r>
                <a:rPr lang="en-CA" sz="1400" dirty="0" smtClean="0">
                  <a:solidFill>
                    <a:srgbClr val="C00000"/>
                  </a:solidFill>
                </a:rPr>
                <a:t>  </a:t>
              </a:r>
            </a:p>
            <a:p>
              <a:pPr algn="ctr"/>
              <a:r>
                <a:rPr lang="en-CA" sz="1400" dirty="0" smtClean="0">
                  <a:solidFill>
                    <a:srgbClr val="C00000"/>
                  </a:solidFill>
                </a:rPr>
                <a:t>2015</a:t>
              </a:r>
              <a:endParaRPr lang="en-CA" sz="1400" dirty="0">
                <a:solidFill>
                  <a:srgbClr val="C00000"/>
                </a:solidFill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418628" y="3905539"/>
              <a:ext cx="13163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smtClean="0">
                  <a:solidFill>
                    <a:srgbClr val="FFC000"/>
                  </a:solidFill>
                </a:rPr>
                <a:t>Solar Neutrinos</a:t>
              </a:r>
              <a:endParaRPr lang="en-CA" sz="1400" dirty="0">
                <a:solidFill>
                  <a:srgbClr val="FFC000"/>
                </a:solidFill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684836" y="5435477"/>
              <a:ext cx="18760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smtClean="0">
                  <a:solidFill>
                    <a:srgbClr val="FFC000"/>
                  </a:solidFill>
                </a:rPr>
                <a:t>Atmospheric Neutrinos</a:t>
              </a:r>
              <a:endParaRPr lang="en-CA" sz="1400" dirty="0">
                <a:solidFill>
                  <a:srgbClr val="FFC000"/>
                </a:solidFill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 rot="4247914">
              <a:off x="2244591" y="2304774"/>
              <a:ext cx="5629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smtClean="0">
                  <a:solidFill>
                    <a:srgbClr val="3333FF"/>
                  </a:solidFill>
                </a:rPr>
                <a:t>Si HV</a:t>
              </a:r>
              <a:endParaRPr lang="en-CA" sz="1400" dirty="0">
                <a:solidFill>
                  <a:srgbClr val="3333FF"/>
                </a:solidFill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 rot="4354486">
              <a:off x="2724535" y="1855359"/>
              <a:ext cx="6110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smtClean="0">
                  <a:solidFill>
                    <a:srgbClr val="3333FF"/>
                  </a:solidFill>
                </a:rPr>
                <a:t>Si </a:t>
              </a:r>
              <a:r>
                <a:rPr lang="en-CA" sz="1400" dirty="0" err="1" smtClean="0">
                  <a:solidFill>
                    <a:srgbClr val="3333FF"/>
                  </a:solidFill>
                </a:rPr>
                <a:t>iZIP</a:t>
              </a:r>
              <a:endParaRPr lang="en-CA" sz="1400" dirty="0">
                <a:solidFill>
                  <a:srgbClr val="3333FF"/>
                </a:solidFill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 rot="4247914">
              <a:off x="2389909" y="2476834"/>
              <a:ext cx="9733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400" dirty="0" err="1" smtClean="0">
                  <a:solidFill>
                    <a:srgbClr val="C00000"/>
                  </a:solidFill>
                </a:rPr>
                <a:t>Ge</a:t>
              </a:r>
              <a:r>
                <a:rPr lang="en-CA" sz="1400" dirty="0" smtClean="0">
                  <a:solidFill>
                    <a:srgbClr val="C00000"/>
                  </a:solidFill>
                </a:rPr>
                <a:t> HV</a:t>
              </a:r>
              <a:endParaRPr lang="en-CA" sz="1400" dirty="0">
                <a:solidFill>
                  <a:srgbClr val="C00000"/>
                </a:solidFill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 rot="4699408">
              <a:off x="3041721" y="1928639"/>
              <a:ext cx="6912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err="1" smtClean="0">
                  <a:solidFill>
                    <a:srgbClr val="C00000"/>
                  </a:solidFill>
                </a:rPr>
                <a:t>Ge</a:t>
              </a:r>
              <a:r>
                <a:rPr lang="en-CA" sz="1400" dirty="0" smtClean="0">
                  <a:solidFill>
                    <a:srgbClr val="C00000"/>
                  </a:solidFill>
                </a:rPr>
                <a:t> </a:t>
              </a:r>
              <a:r>
                <a:rPr lang="en-CA" sz="1400" dirty="0" err="1" smtClean="0">
                  <a:solidFill>
                    <a:srgbClr val="C00000"/>
                  </a:solidFill>
                </a:rPr>
                <a:t>iZIP</a:t>
              </a:r>
              <a:endParaRPr lang="en-CA" sz="1400" dirty="0">
                <a:solidFill>
                  <a:srgbClr val="C00000"/>
                </a:solidFill>
              </a:endParaRPr>
            </a:p>
          </p:txBody>
        </p:sp>
        <p:sp>
          <p:nvSpPr>
            <p:cNvPr id="89" name="LZ"/>
            <p:cNvSpPr/>
            <p:nvPr/>
          </p:nvSpPr>
          <p:spPr>
            <a:xfrm>
              <a:off x="4430563" y="3087585"/>
              <a:ext cx="3164774" cy="1858488"/>
            </a:xfrm>
            <a:custGeom>
              <a:avLst/>
              <a:gdLst>
                <a:gd name="connsiteX0" fmla="*/ 0 w 3164774"/>
                <a:gd name="connsiteY0" fmla="*/ 0 h 1858488"/>
                <a:gd name="connsiteX1" fmla="*/ 71251 w 3164774"/>
                <a:gd name="connsiteY1" fmla="*/ 225631 h 1858488"/>
                <a:gd name="connsiteX2" fmla="*/ 190005 w 3164774"/>
                <a:gd name="connsiteY2" fmla="*/ 492826 h 1858488"/>
                <a:gd name="connsiteX3" fmla="*/ 350322 w 3164774"/>
                <a:gd name="connsiteY3" fmla="*/ 730332 h 1858488"/>
                <a:gd name="connsiteX4" fmla="*/ 457200 w 3164774"/>
                <a:gd name="connsiteY4" fmla="*/ 849085 h 1858488"/>
                <a:gd name="connsiteX5" fmla="*/ 629392 w 3164774"/>
                <a:gd name="connsiteY5" fmla="*/ 1027215 h 1858488"/>
                <a:gd name="connsiteX6" fmla="*/ 712519 w 3164774"/>
                <a:gd name="connsiteY6" fmla="*/ 1104405 h 1858488"/>
                <a:gd name="connsiteX7" fmla="*/ 831272 w 3164774"/>
                <a:gd name="connsiteY7" fmla="*/ 1347849 h 1858488"/>
                <a:gd name="connsiteX8" fmla="*/ 1033153 w 3164774"/>
                <a:gd name="connsiteY8" fmla="*/ 1549730 h 1858488"/>
                <a:gd name="connsiteX9" fmla="*/ 1276597 w 3164774"/>
                <a:gd name="connsiteY9" fmla="*/ 1710046 h 1858488"/>
                <a:gd name="connsiteX10" fmla="*/ 1686296 w 3164774"/>
                <a:gd name="connsiteY10" fmla="*/ 1834737 h 1858488"/>
                <a:gd name="connsiteX11" fmla="*/ 2107870 w 3164774"/>
                <a:gd name="connsiteY11" fmla="*/ 1852550 h 1858488"/>
                <a:gd name="connsiteX12" fmla="*/ 2618509 w 3164774"/>
                <a:gd name="connsiteY12" fmla="*/ 1810987 h 1858488"/>
                <a:gd name="connsiteX13" fmla="*/ 3040083 w 3164774"/>
                <a:gd name="connsiteY13" fmla="*/ 1757548 h 1858488"/>
                <a:gd name="connsiteX14" fmla="*/ 3164774 w 3164774"/>
                <a:gd name="connsiteY14" fmla="*/ 1739735 h 1858488"/>
                <a:gd name="connsiteX0" fmla="*/ 0 w 3164774"/>
                <a:gd name="connsiteY0" fmla="*/ 0 h 1858488"/>
                <a:gd name="connsiteX1" fmla="*/ 71251 w 3164774"/>
                <a:gd name="connsiteY1" fmla="*/ 225631 h 1858488"/>
                <a:gd name="connsiteX2" fmla="*/ 190005 w 3164774"/>
                <a:gd name="connsiteY2" fmla="*/ 492826 h 1858488"/>
                <a:gd name="connsiteX3" fmla="*/ 350322 w 3164774"/>
                <a:gd name="connsiteY3" fmla="*/ 730332 h 1858488"/>
                <a:gd name="connsiteX4" fmla="*/ 457200 w 3164774"/>
                <a:gd name="connsiteY4" fmla="*/ 849085 h 1858488"/>
                <a:gd name="connsiteX5" fmla="*/ 629392 w 3164774"/>
                <a:gd name="connsiteY5" fmla="*/ 1027215 h 1858488"/>
                <a:gd name="connsiteX6" fmla="*/ 712519 w 3164774"/>
                <a:gd name="connsiteY6" fmla="*/ 1104405 h 1858488"/>
                <a:gd name="connsiteX7" fmla="*/ 831272 w 3164774"/>
                <a:gd name="connsiteY7" fmla="*/ 1347849 h 1858488"/>
                <a:gd name="connsiteX8" fmla="*/ 1033153 w 3164774"/>
                <a:gd name="connsiteY8" fmla="*/ 1549730 h 1858488"/>
                <a:gd name="connsiteX9" fmla="*/ 1276597 w 3164774"/>
                <a:gd name="connsiteY9" fmla="*/ 1710046 h 1858488"/>
                <a:gd name="connsiteX10" fmla="*/ 1686296 w 3164774"/>
                <a:gd name="connsiteY10" fmla="*/ 1834737 h 1858488"/>
                <a:gd name="connsiteX11" fmla="*/ 2107870 w 3164774"/>
                <a:gd name="connsiteY11" fmla="*/ 1852550 h 1858488"/>
                <a:gd name="connsiteX12" fmla="*/ 2571008 w 3164774"/>
                <a:gd name="connsiteY12" fmla="*/ 1822862 h 1858488"/>
                <a:gd name="connsiteX13" fmla="*/ 3040083 w 3164774"/>
                <a:gd name="connsiteY13" fmla="*/ 1757548 h 1858488"/>
                <a:gd name="connsiteX14" fmla="*/ 3164774 w 3164774"/>
                <a:gd name="connsiteY14" fmla="*/ 1739735 h 1858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64774" h="1858488">
                  <a:moveTo>
                    <a:pt x="0" y="0"/>
                  </a:moveTo>
                  <a:cubicBezTo>
                    <a:pt x="19792" y="71746"/>
                    <a:pt x="39584" y="143493"/>
                    <a:pt x="71251" y="225631"/>
                  </a:cubicBezTo>
                  <a:cubicBezTo>
                    <a:pt x="102918" y="307769"/>
                    <a:pt x="143493" y="408709"/>
                    <a:pt x="190005" y="492826"/>
                  </a:cubicBezTo>
                  <a:cubicBezTo>
                    <a:pt x="236517" y="576943"/>
                    <a:pt x="305789" y="670955"/>
                    <a:pt x="350322" y="730332"/>
                  </a:cubicBezTo>
                  <a:cubicBezTo>
                    <a:pt x="394855" y="789709"/>
                    <a:pt x="410688" y="799605"/>
                    <a:pt x="457200" y="849085"/>
                  </a:cubicBezTo>
                  <a:cubicBezTo>
                    <a:pt x="503712" y="898566"/>
                    <a:pt x="586839" y="984662"/>
                    <a:pt x="629392" y="1027215"/>
                  </a:cubicBezTo>
                  <a:cubicBezTo>
                    <a:pt x="671945" y="1069768"/>
                    <a:pt x="678872" y="1050966"/>
                    <a:pt x="712519" y="1104405"/>
                  </a:cubicBezTo>
                  <a:cubicBezTo>
                    <a:pt x="746166" y="1157844"/>
                    <a:pt x="777833" y="1273628"/>
                    <a:pt x="831272" y="1347849"/>
                  </a:cubicBezTo>
                  <a:cubicBezTo>
                    <a:pt x="884711" y="1422070"/>
                    <a:pt x="958932" y="1489364"/>
                    <a:pt x="1033153" y="1549730"/>
                  </a:cubicBezTo>
                  <a:cubicBezTo>
                    <a:pt x="1107374" y="1610096"/>
                    <a:pt x="1167740" y="1662545"/>
                    <a:pt x="1276597" y="1710046"/>
                  </a:cubicBezTo>
                  <a:cubicBezTo>
                    <a:pt x="1385454" y="1757547"/>
                    <a:pt x="1547750" y="1810986"/>
                    <a:pt x="1686296" y="1834737"/>
                  </a:cubicBezTo>
                  <a:cubicBezTo>
                    <a:pt x="1824842" y="1858488"/>
                    <a:pt x="1960418" y="1854529"/>
                    <a:pt x="2107870" y="1852550"/>
                  </a:cubicBezTo>
                  <a:cubicBezTo>
                    <a:pt x="2255322" y="1850571"/>
                    <a:pt x="2415639" y="1838696"/>
                    <a:pt x="2571008" y="1822862"/>
                  </a:cubicBezTo>
                  <a:cubicBezTo>
                    <a:pt x="2726377" y="1807028"/>
                    <a:pt x="2941122" y="1771402"/>
                    <a:pt x="3040083" y="1757548"/>
                  </a:cubicBezTo>
                  <a:lnTo>
                    <a:pt x="3164774" y="1739735"/>
                  </a:lnTo>
                </a:path>
              </a:pathLst>
            </a:cu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0" name="TextBox 89"/>
            <p:cNvSpPr txBox="1"/>
            <p:nvPr/>
          </p:nvSpPr>
          <p:spPr>
            <a:xfrm rot="21267705">
              <a:off x="6528517" y="4694007"/>
              <a:ext cx="3433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smtClean="0">
                  <a:solidFill>
                    <a:srgbClr val="00B050"/>
                  </a:solidFill>
                </a:rPr>
                <a:t>LZ</a:t>
              </a:r>
              <a:endParaRPr lang="en-CA" sz="1400" dirty="0">
                <a:solidFill>
                  <a:srgbClr val="00B050"/>
                </a:solidFill>
              </a:endParaRPr>
            </a:p>
          </p:txBody>
        </p:sp>
      </p:grpSp>
      <p:sp>
        <p:nvSpPr>
          <p:cNvPr id="95" name="Rectangle 94"/>
          <p:cNvSpPr/>
          <p:nvPr/>
        </p:nvSpPr>
        <p:spPr>
          <a:xfrm>
            <a:off x="4977182" y="0"/>
            <a:ext cx="1657994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>
                <a:solidFill>
                  <a:schemeClr val="tx1"/>
                </a:solidFill>
              </a:rPr>
              <a:t>Sensitivity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8" name="Group 7 - Xe1T"/>
          <p:cNvGrpSpPr/>
          <p:nvPr/>
        </p:nvGrpSpPr>
        <p:grpSpPr>
          <a:xfrm>
            <a:off x="4724062" y="3517703"/>
            <a:ext cx="2938726" cy="1061205"/>
            <a:chOff x="4724062" y="3517703"/>
            <a:chExt cx="2938726" cy="1061205"/>
          </a:xfrm>
        </p:grpSpPr>
        <p:sp>
          <p:nvSpPr>
            <p:cNvPr id="7" name="Xe1T 2017"/>
            <p:cNvSpPr/>
            <p:nvPr/>
          </p:nvSpPr>
          <p:spPr>
            <a:xfrm>
              <a:off x="4724062" y="3517703"/>
              <a:ext cx="2872960" cy="1061205"/>
            </a:xfrm>
            <a:custGeom>
              <a:avLst/>
              <a:gdLst>
                <a:gd name="connsiteX0" fmla="*/ 2872960 w 2872960"/>
                <a:gd name="connsiteY0" fmla="*/ 877905 h 1061205"/>
                <a:gd name="connsiteX1" fmla="*/ 1767975 w 2872960"/>
                <a:gd name="connsiteY1" fmla="*/ 1040105 h 1061205"/>
                <a:gd name="connsiteX2" fmla="*/ 1255019 w 2872960"/>
                <a:gd name="connsiteY2" fmla="*/ 1050242 h 1061205"/>
                <a:gd name="connsiteX3" fmla="*/ 863713 w 2872960"/>
                <a:gd name="connsiteY3" fmla="*/ 956977 h 1061205"/>
                <a:gd name="connsiteX4" fmla="*/ 502819 w 2872960"/>
                <a:gd name="connsiteY4" fmla="*/ 697458 h 1061205"/>
                <a:gd name="connsiteX5" fmla="*/ 251409 w 2872960"/>
                <a:gd name="connsiteY5" fmla="*/ 411581 h 1061205"/>
                <a:gd name="connsiteX6" fmla="*/ 85155 w 2872960"/>
                <a:gd name="connsiteY6" fmla="*/ 156117 h 1061205"/>
                <a:gd name="connsiteX7" fmla="*/ 0 w 2872960"/>
                <a:gd name="connsiteY7" fmla="*/ 0 h 1061205"/>
                <a:gd name="connsiteX0" fmla="*/ 2872960 w 2872960"/>
                <a:gd name="connsiteY0" fmla="*/ 877905 h 1061205"/>
                <a:gd name="connsiteX1" fmla="*/ 1767975 w 2872960"/>
                <a:gd name="connsiteY1" fmla="*/ 1040105 h 1061205"/>
                <a:gd name="connsiteX2" fmla="*/ 1255019 w 2872960"/>
                <a:gd name="connsiteY2" fmla="*/ 1050242 h 1061205"/>
                <a:gd name="connsiteX3" fmla="*/ 863713 w 2872960"/>
                <a:gd name="connsiteY3" fmla="*/ 956977 h 1061205"/>
                <a:gd name="connsiteX4" fmla="*/ 510929 w 2872960"/>
                <a:gd name="connsiteY4" fmla="*/ 709623 h 1061205"/>
                <a:gd name="connsiteX5" fmla="*/ 251409 w 2872960"/>
                <a:gd name="connsiteY5" fmla="*/ 411581 h 1061205"/>
                <a:gd name="connsiteX6" fmla="*/ 85155 w 2872960"/>
                <a:gd name="connsiteY6" fmla="*/ 156117 h 1061205"/>
                <a:gd name="connsiteX7" fmla="*/ 0 w 2872960"/>
                <a:gd name="connsiteY7" fmla="*/ 0 h 1061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72960" h="1061205">
                  <a:moveTo>
                    <a:pt x="2872960" y="877905"/>
                  </a:moveTo>
                  <a:cubicBezTo>
                    <a:pt x="2455296" y="944643"/>
                    <a:pt x="2037632" y="1011382"/>
                    <a:pt x="1767975" y="1040105"/>
                  </a:cubicBezTo>
                  <a:cubicBezTo>
                    <a:pt x="1498318" y="1068828"/>
                    <a:pt x="1405729" y="1064097"/>
                    <a:pt x="1255019" y="1050242"/>
                  </a:cubicBezTo>
                  <a:cubicBezTo>
                    <a:pt x="1104309" y="1036387"/>
                    <a:pt x="987728" y="1013747"/>
                    <a:pt x="863713" y="956977"/>
                  </a:cubicBezTo>
                  <a:cubicBezTo>
                    <a:pt x="739698" y="900207"/>
                    <a:pt x="612980" y="800522"/>
                    <a:pt x="510929" y="709623"/>
                  </a:cubicBezTo>
                  <a:cubicBezTo>
                    <a:pt x="408878" y="618724"/>
                    <a:pt x="322371" y="503832"/>
                    <a:pt x="251409" y="411581"/>
                  </a:cubicBezTo>
                  <a:cubicBezTo>
                    <a:pt x="180447" y="319330"/>
                    <a:pt x="127056" y="224714"/>
                    <a:pt x="85155" y="156117"/>
                  </a:cubicBezTo>
                  <a:cubicBezTo>
                    <a:pt x="43254" y="87520"/>
                    <a:pt x="0" y="0"/>
                    <a:pt x="0" y="0"/>
                  </a:cubicBez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TextBox Xe1T 2017"/>
            <p:cNvSpPr txBox="1"/>
            <p:nvPr/>
          </p:nvSpPr>
          <p:spPr>
            <a:xfrm rot="21094784">
              <a:off x="6362432" y="4244763"/>
              <a:ext cx="13003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smtClean="0">
                  <a:solidFill>
                    <a:srgbClr val="00B050"/>
                  </a:solidFill>
                </a:rPr>
                <a:t>XENON1T 2017</a:t>
              </a:r>
              <a:endParaRPr lang="en-CA" sz="1400" dirty="0">
                <a:solidFill>
                  <a:srgbClr val="00B050"/>
                </a:solidFill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2228491" y="1445285"/>
            <a:ext cx="2918570" cy="27124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773" y="-70846"/>
            <a:ext cx="7285148" cy="5500286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600072" y="467971"/>
            <a:ext cx="7585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Goal</a:t>
            </a:r>
            <a:endParaRPr lang="en-CA" sz="2400" dirty="0">
              <a:solidFill>
                <a:schemeClr val="bg1"/>
              </a:solidFill>
            </a:endParaRPr>
          </a:p>
        </p:txBody>
      </p:sp>
      <p:grpSp>
        <p:nvGrpSpPr>
          <p:cNvPr id="49" name="Group 48 SuperCDMS Logo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50" name="Picture 4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51" name="Oval 50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2098807" y="4004260"/>
            <a:ext cx="2699421" cy="1628549"/>
            <a:chOff x="2098807" y="4004260"/>
            <a:chExt cx="2699421" cy="1628549"/>
          </a:xfrm>
        </p:grpSpPr>
        <p:cxnSp>
          <p:nvCxnSpPr>
            <p:cNvPr id="92" name="Straight Arrow Connector 91"/>
            <p:cNvCxnSpPr/>
            <p:nvPr/>
          </p:nvCxnSpPr>
          <p:spPr>
            <a:xfrm flipH="1">
              <a:off x="4769466" y="5024010"/>
              <a:ext cx="28762" cy="608799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 flipH="1">
              <a:off x="2759226" y="4438704"/>
              <a:ext cx="331852" cy="568232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/>
            <p:cNvCxnSpPr/>
            <p:nvPr/>
          </p:nvCxnSpPr>
          <p:spPr>
            <a:xfrm flipH="1">
              <a:off x="2098807" y="4004260"/>
              <a:ext cx="435291" cy="511303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/>
            <p:cNvSpPr txBox="1"/>
            <p:nvPr/>
          </p:nvSpPr>
          <p:spPr>
            <a:xfrm rot="1110664">
              <a:off x="3279279" y="4718788"/>
              <a:ext cx="11603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 smtClean="0">
                  <a:solidFill>
                    <a:srgbClr val="00B050"/>
                  </a:solidFill>
                </a:rPr>
                <a:t>Longterm</a:t>
              </a:r>
              <a:r>
                <a:rPr lang="en-US" b="1" dirty="0" smtClean="0">
                  <a:solidFill>
                    <a:srgbClr val="00B050"/>
                  </a:solidFill>
                </a:rPr>
                <a:t> goal</a:t>
              </a:r>
              <a:endParaRPr lang="en-US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SNOLAB - W. Rau - TAUP 2017</a:t>
            </a:r>
            <a:endParaRPr lang="en-US" dirty="0"/>
          </a:p>
        </p:txBody>
      </p:sp>
      <p:pic>
        <p:nvPicPr>
          <p:cNvPr id="3" name="Picture 2" hidden="1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566" r="46085"/>
          <a:stretch/>
        </p:blipFill>
        <p:spPr>
          <a:xfrm>
            <a:off x="3573181" y="3510673"/>
            <a:ext cx="4018893" cy="1493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122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00116 L 0.10347 0.16157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74" y="8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100" fill="hold"/>
                                        <p:tgtEl>
                                          <p:spTgt spid="9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500" fill="hold"/>
                                        <p:tgtEl>
                                          <p:spTgt spid="94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00116 L 0.10347 0.16157 " pathEditMode="relative" rAng="0" ptsTypes="AA">
                                      <p:cBhvr>
                                        <p:cTn id="4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74" y="8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9447" y="468343"/>
            <a:ext cx="8025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Cryogenic Underground </a:t>
            </a:r>
            <a:r>
              <a:rPr lang="en-US" sz="2400" dirty="0" err="1" smtClean="0">
                <a:solidFill>
                  <a:schemeClr val="bg1"/>
                </a:solidFill>
              </a:rPr>
              <a:t>TEst</a:t>
            </a:r>
            <a:r>
              <a:rPr lang="en-US" sz="2400" dirty="0" smtClean="0">
                <a:solidFill>
                  <a:schemeClr val="bg1"/>
                </a:solidFill>
              </a:rPr>
              <a:t> facility (CUTE) </a:t>
            </a:r>
            <a:r>
              <a:rPr lang="en-US" sz="2400" dirty="0" smtClean="0">
                <a:solidFill>
                  <a:srgbClr val="00B050"/>
                </a:solidFill>
              </a:rPr>
              <a:t>– a Queen’s Project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9203" y="986546"/>
            <a:ext cx="8316507" cy="55399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Motivation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Detector performance: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dirty="0" smtClean="0">
                <a:solidFill>
                  <a:schemeClr val="bg1"/>
                </a:solidFill>
              </a:rPr>
              <a:t>etector integrity after transportation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Background discrimination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Noise performance (impact of background)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Background studies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Confirm that screening program and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    handling procedures are appropriate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Study cosmogenic backgrounds (</a:t>
            </a:r>
            <a:r>
              <a:rPr lang="en-US" baseline="30000" dirty="0" smtClean="0">
                <a:solidFill>
                  <a:schemeClr val="bg1"/>
                </a:solidFill>
              </a:rPr>
              <a:t>3</a:t>
            </a:r>
            <a:r>
              <a:rPr lang="en-US" dirty="0" smtClean="0">
                <a:solidFill>
                  <a:schemeClr val="bg1"/>
                </a:solidFill>
              </a:rPr>
              <a:t>H, </a:t>
            </a:r>
            <a:r>
              <a:rPr lang="en-US" baseline="30000" dirty="0" smtClean="0">
                <a:solidFill>
                  <a:schemeClr val="bg1"/>
                </a:solidFill>
              </a:rPr>
              <a:t>32</a:t>
            </a:r>
            <a:r>
              <a:rPr lang="en-US" dirty="0" smtClean="0">
                <a:solidFill>
                  <a:schemeClr val="bg1"/>
                </a:solidFill>
              </a:rPr>
              <a:t>Si)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Available for testing of other cryogenic detectors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for rare event searches (e.g. EURECA detectors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for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integration with </a:t>
            </a:r>
            <a:r>
              <a:rPr lang="en-US" dirty="0" err="1" smtClean="0">
                <a:solidFill>
                  <a:schemeClr val="bg1"/>
                </a:solidFill>
              </a:rPr>
              <a:t>SuperCDMS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Opportunity for early science! (BG </a:t>
            </a:r>
            <a:r>
              <a:rPr lang="en-CA" dirty="0" smtClean="0">
                <a:solidFill>
                  <a:schemeClr val="bg1"/>
                </a:solidFill>
                <a:latin typeface="Lucida Handwriting" pitchFamily="66" charset="0"/>
              </a:rPr>
              <a:t>O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(few </a:t>
            </a:r>
            <a:r>
              <a:rPr lang="en-US" dirty="0" err="1" smtClean="0">
                <a:solidFill>
                  <a:schemeClr val="bg1"/>
                </a:solidFill>
              </a:rPr>
              <a:t>evt</a:t>
            </a:r>
            <a:r>
              <a:rPr lang="en-US" dirty="0" smtClean="0">
                <a:solidFill>
                  <a:schemeClr val="bg1"/>
                </a:solidFill>
              </a:rPr>
              <a:t>/</a:t>
            </a:r>
            <a:r>
              <a:rPr lang="en-US" dirty="0" err="1" smtClean="0">
                <a:solidFill>
                  <a:schemeClr val="bg1"/>
                </a:solidFill>
              </a:rPr>
              <a:t>keV</a:t>
            </a:r>
            <a:r>
              <a:rPr lang="en-US" dirty="0" smtClean="0">
                <a:solidFill>
                  <a:schemeClr val="bg1"/>
                </a:solidFill>
              </a:rPr>
              <a:t>/kg/d below 10 </a:t>
            </a:r>
            <a:r>
              <a:rPr lang="en-US" dirty="0" err="1" smtClean="0">
                <a:solidFill>
                  <a:schemeClr val="bg1"/>
                </a:solidFill>
              </a:rPr>
              <a:t>keV</a:t>
            </a:r>
            <a:r>
              <a:rPr lang="en-US" dirty="0" smtClean="0">
                <a:solidFill>
                  <a:schemeClr val="bg1"/>
                </a:solidFill>
              </a:rPr>
              <a:t>))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chemeClr val="bg1"/>
                </a:solidFill>
              </a:rPr>
              <a:t>Schedule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Cryostat ordered, to arrive at Queen’s this summer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Infrastructure (water tank, platform, crane): ordered, installation starts in July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Sept/Oct: test cryostat at Queen’s; installation underground end of 2017/early 2018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Commissioning: winter/spring 2018 (~2-3 years ahead of </a:t>
            </a:r>
            <a:r>
              <a:rPr lang="en-US" dirty="0" err="1" smtClean="0">
                <a:solidFill>
                  <a:schemeClr val="bg1"/>
                </a:solidFill>
              </a:rPr>
              <a:t>SuperCDMS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780216" y="1452331"/>
            <a:ext cx="2955972" cy="2694359"/>
            <a:chOff x="4828289" y="3146986"/>
            <a:chExt cx="3868138" cy="3525797"/>
          </a:xfrm>
        </p:grpSpPr>
        <p:grpSp>
          <p:nvGrpSpPr>
            <p:cNvPr id="8" name="Group 7"/>
            <p:cNvGrpSpPr/>
            <p:nvPr/>
          </p:nvGrpSpPr>
          <p:grpSpPr>
            <a:xfrm>
              <a:off x="4828289" y="3146986"/>
              <a:ext cx="3793888" cy="3525797"/>
              <a:chOff x="2657470" y="2446638"/>
              <a:chExt cx="3793888" cy="3525797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2657470" y="2446638"/>
                <a:ext cx="3793888" cy="3525797"/>
                <a:chOff x="2657470" y="2446638"/>
                <a:chExt cx="3793888" cy="3525797"/>
              </a:xfrm>
            </p:grpSpPr>
            <p:sp>
              <p:nvSpPr>
                <p:cNvPr id="24" name="Rectangle 23"/>
                <p:cNvSpPr/>
                <p:nvPr/>
              </p:nvSpPr>
              <p:spPr>
                <a:xfrm>
                  <a:off x="2657470" y="3054240"/>
                  <a:ext cx="3793888" cy="2918195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2666819" y="2446638"/>
                  <a:ext cx="3769174" cy="3517557"/>
                </a:xfrm>
                <a:prstGeom prst="rect">
                  <a:avLst/>
                </a:prstGeom>
                <a:noFill/>
                <a:ln w="317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3610250" y="2448713"/>
                  <a:ext cx="1919417" cy="473236"/>
                </a:xfrm>
                <a:prstGeom prst="rect">
                  <a:avLst/>
                </a:prstGeom>
                <a:noFill/>
                <a:ln w="317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3" name="TextBox 22"/>
              <p:cNvSpPr txBox="1"/>
              <p:nvPr/>
            </p:nvSpPr>
            <p:spPr>
              <a:xfrm>
                <a:off x="3626013" y="5246795"/>
                <a:ext cx="1880180" cy="4833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Water Shield</a:t>
                </a:r>
                <a:endParaRPr lang="en-US" dirty="0"/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6242714" y="3622297"/>
              <a:ext cx="998708" cy="214119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6416728" y="3338631"/>
              <a:ext cx="652182" cy="2357775"/>
              <a:chOff x="4245909" y="2638283"/>
              <a:chExt cx="652182" cy="2357775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245909" y="2642346"/>
                <a:ext cx="652182" cy="2277468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 rot="5400000">
                <a:off x="3393115" y="3575520"/>
                <a:ext cx="2357775" cy="4833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Fridge:     &lt;10 </a:t>
                </a:r>
                <a:r>
                  <a:rPr lang="en-US" dirty="0" err="1" smtClean="0"/>
                  <a:t>mK</a:t>
                </a:r>
                <a:endParaRPr lang="en-US" dirty="0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5943180" y="3342694"/>
              <a:ext cx="2753247" cy="1183048"/>
              <a:chOff x="3772361" y="2642346"/>
              <a:chExt cx="2753247" cy="1183048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>
                <a:off x="3772361" y="2642346"/>
                <a:ext cx="1586753" cy="0"/>
              </a:xfrm>
              <a:prstGeom prst="line">
                <a:avLst/>
              </a:prstGeom>
              <a:ln w="381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Freeform 16"/>
              <p:cNvSpPr/>
              <p:nvPr/>
            </p:nvSpPr>
            <p:spPr>
              <a:xfrm>
                <a:off x="5036922" y="2682538"/>
                <a:ext cx="219987" cy="208319"/>
              </a:xfrm>
              <a:custGeom>
                <a:avLst/>
                <a:gdLst>
                  <a:gd name="connsiteX0" fmla="*/ 34637 w 263237"/>
                  <a:gd name="connsiteY0" fmla="*/ 6927 h 450273"/>
                  <a:gd name="connsiteX1" fmla="*/ 242455 w 263237"/>
                  <a:gd name="connsiteY1" fmla="*/ 0 h 450273"/>
                  <a:gd name="connsiteX2" fmla="*/ 48491 w 263237"/>
                  <a:gd name="connsiteY2" fmla="*/ 110836 h 450273"/>
                  <a:gd name="connsiteX3" fmla="*/ 242455 w 263237"/>
                  <a:gd name="connsiteY3" fmla="*/ 228600 h 450273"/>
                  <a:gd name="connsiteX4" fmla="*/ 69273 w 263237"/>
                  <a:gd name="connsiteY4" fmla="*/ 332509 h 450273"/>
                  <a:gd name="connsiteX5" fmla="*/ 263237 w 263237"/>
                  <a:gd name="connsiteY5" fmla="*/ 429491 h 450273"/>
                  <a:gd name="connsiteX6" fmla="*/ 0 w 263237"/>
                  <a:gd name="connsiteY6" fmla="*/ 450273 h 450273"/>
                  <a:gd name="connsiteX0" fmla="*/ 34637 w 242455"/>
                  <a:gd name="connsiteY0" fmla="*/ 6927 h 450273"/>
                  <a:gd name="connsiteX1" fmla="*/ 242455 w 242455"/>
                  <a:gd name="connsiteY1" fmla="*/ 0 h 450273"/>
                  <a:gd name="connsiteX2" fmla="*/ 48491 w 242455"/>
                  <a:gd name="connsiteY2" fmla="*/ 110836 h 450273"/>
                  <a:gd name="connsiteX3" fmla="*/ 242455 w 242455"/>
                  <a:gd name="connsiteY3" fmla="*/ 228600 h 450273"/>
                  <a:gd name="connsiteX4" fmla="*/ 69273 w 242455"/>
                  <a:gd name="connsiteY4" fmla="*/ 332509 h 450273"/>
                  <a:gd name="connsiteX5" fmla="*/ 238899 w 242455"/>
                  <a:gd name="connsiteY5" fmla="*/ 443398 h 450273"/>
                  <a:gd name="connsiteX6" fmla="*/ 0 w 242455"/>
                  <a:gd name="connsiteY6" fmla="*/ 450273 h 450273"/>
                  <a:gd name="connsiteX0" fmla="*/ 34637 w 242455"/>
                  <a:gd name="connsiteY0" fmla="*/ 6927 h 450273"/>
                  <a:gd name="connsiteX1" fmla="*/ 242455 w 242455"/>
                  <a:gd name="connsiteY1" fmla="*/ 0 h 450273"/>
                  <a:gd name="connsiteX2" fmla="*/ 48491 w 242455"/>
                  <a:gd name="connsiteY2" fmla="*/ 110836 h 450273"/>
                  <a:gd name="connsiteX3" fmla="*/ 242455 w 242455"/>
                  <a:gd name="connsiteY3" fmla="*/ 228600 h 450273"/>
                  <a:gd name="connsiteX4" fmla="*/ 43197 w 242455"/>
                  <a:gd name="connsiteY4" fmla="*/ 332509 h 450273"/>
                  <a:gd name="connsiteX5" fmla="*/ 238899 w 242455"/>
                  <a:gd name="connsiteY5" fmla="*/ 443398 h 450273"/>
                  <a:gd name="connsiteX6" fmla="*/ 0 w 242455"/>
                  <a:gd name="connsiteY6" fmla="*/ 450273 h 450273"/>
                  <a:gd name="connsiteX0" fmla="*/ 0 w 207818"/>
                  <a:gd name="connsiteY0" fmla="*/ 6927 h 448535"/>
                  <a:gd name="connsiteX1" fmla="*/ 207818 w 207818"/>
                  <a:gd name="connsiteY1" fmla="*/ 0 h 448535"/>
                  <a:gd name="connsiteX2" fmla="*/ 13854 w 207818"/>
                  <a:gd name="connsiteY2" fmla="*/ 110836 h 448535"/>
                  <a:gd name="connsiteX3" fmla="*/ 207818 w 207818"/>
                  <a:gd name="connsiteY3" fmla="*/ 228600 h 448535"/>
                  <a:gd name="connsiteX4" fmla="*/ 8560 w 207818"/>
                  <a:gd name="connsiteY4" fmla="*/ 332509 h 448535"/>
                  <a:gd name="connsiteX5" fmla="*/ 204262 w 207818"/>
                  <a:gd name="connsiteY5" fmla="*/ 443398 h 448535"/>
                  <a:gd name="connsiteX6" fmla="*/ 8823 w 207818"/>
                  <a:gd name="connsiteY6" fmla="*/ 448535 h 448535"/>
                  <a:gd name="connsiteX0" fmla="*/ 15514 w 223332"/>
                  <a:gd name="connsiteY0" fmla="*/ 6927 h 448535"/>
                  <a:gd name="connsiteX1" fmla="*/ 223332 w 223332"/>
                  <a:gd name="connsiteY1" fmla="*/ 0 h 448535"/>
                  <a:gd name="connsiteX2" fmla="*/ 29368 w 223332"/>
                  <a:gd name="connsiteY2" fmla="*/ 110836 h 448535"/>
                  <a:gd name="connsiteX3" fmla="*/ 223332 w 223332"/>
                  <a:gd name="connsiteY3" fmla="*/ 228600 h 448535"/>
                  <a:gd name="connsiteX4" fmla="*/ 24074 w 223332"/>
                  <a:gd name="connsiteY4" fmla="*/ 332509 h 448535"/>
                  <a:gd name="connsiteX5" fmla="*/ 219776 w 223332"/>
                  <a:gd name="connsiteY5" fmla="*/ 443398 h 448535"/>
                  <a:gd name="connsiteX6" fmla="*/ 0 w 223332"/>
                  <a:gd name="connsiteY6" fmla="*/ 448535 h 448535"/>
                  <a:gd name="connsiteX0" fmla="*/ 0 w 207818"/>
                  <a:gd name="connsiteY0" fmla="*/ 6927 h 448535"/>
                  <a:gd name="connsiteX1" fmla="*/ 207818 w 207818"/>
                  <a:gd name="connsiteY1" fmla="*/ 0 h 448535"/>
                  <a:gd name="connsiteX2" fmla="*/ 13854 w 207818"/>
                  <a:gd name="connsiteY2" fmla="*/ 110836 h 448535"/>
                  <a:gd name="connsiteX3" fmla="*/ 207818 w 207818"/>
                  <a:gd name="connsiteY3" fmla="*/ 228600 h 448535"/>
                  <a:gd name="connsiteX4" fmla="*/ 8560 w 207818"/>
                  <a:gd name="connsiteY4" fmla="*/ 332509 h 448535"/>
                  <a:gd name="connsiteX5" fmla="*/ 204262 w 207818"/>
                  <a:gd name="connsiteY5" fmla="*/ 443398 h 448535"/>
                  <a:gd name="connsiteX6" fmla="*/ 8824 w 207818"/>
                  <a:gd name="connsiteY6" fmla="*/ 448535 h 448535"/>
                  <a:gd name="connsiteX0" fmla="*/ 0 w 207818"/>
                  <a:gd name="connsiteY0" fmla="*/ 6927 h 448535"/>
                  <a:gd name="connsiteX1" fmla="*/ 207818 w 207818"/>
                  <a:gd name="connsiteY1" fmla="*/ 0 h 448535"/>
                  <a:gd name="connsiteX2" fmla="*/ 13854 w 207818"/>
                  <a:gd name="connsiteY2" fmla="*/ 110836 h 448535"/>
                  <a:gd name="connsiteX3" fmla="*/ 207818 w 207818"/>
                  <a:gd name="connsiteY3" fmla="*/ 228600 h 448535"/>
                  <a:gd name="connsiteX4" fmla="*/ 13775 w 207818"/>
                  <a:gd name="connsiteY4" fmla="*/ 332509 h 448535"/>
                  <a:gd name="connsiteX5" fmla="*/ 204262 w 207818"/>
                  <a:gd name="connsiteY5" fmla="*/ 443398 h 448535"/>
                  <a:gd name="connsiteX6" fmla="*/ 8824 w 207818"/>
                  <a:gd name="connsiteY6" fmla="*/ 448535 h 448535"/>
                  <a:gd name="connsiteX0" fmla="*/ 5083 w 212901"/>
                  <a:gd name="connsiteY0" fmla="*/ 6927 h 448535"/>
                  <a:gd name="connsiteX1" fmla="*/ 212901 w 212901"/>
                  <a:gd name="connsiteY1" fmla="*/ 0 h 448535"/>
                  <a:gd name="connsiteX2" fmla="*/ 18937 w 212901"/>
                  <a:gd name="connsiteY2" fmla="*/ 110836 h 448535"/>
                  <a:gd name="connsiteX3" fmla="*/ 212901 w 212901"/>
                  <a:gd name="connsiteY3" fmla="*/ 228600 h 448535"/>
                  <a:gd name="connsiteX4" fmla="*/ 18858 w 212901"/>
                  <a:gd name="connsiteY4" fmla="*/ 332509 h 448535"/>
                  <a:gd name="connsiteX5" fmla="*/ 209345 w 212901"/>
                  <a:gd name="connsiteY5" fmla="*/ 443398 h 448535"/>
                  <a:gd name="connsiteX6" fmla="*/ 0 w 212901"/>
                  <a:gd name="connsiteY6" fmla="*/ 448535 h 448535"/>
                  <a:gd name="connsiteX0" fmla="*/ 0 w 219987"/>
                  <a:gd name="connsiteY0" fmla="*/ 6927 h 448535"/>
                  <a:gd name="connsiteX1" fmla="*/ 219987 w 219987"/>
                  <a:gd name="connsiteY1" fmla="*/ 0 h 448535"/>
                  <a:gd name="connsiteX2" fmla="*/ 26023 w 219987"/>
                  <a:gd name="connsiteY2" fmla="*/ 110836 h 448535"/>
                  <a:gd name="connsiteX3" fmla="*/ 219987 w 219987"/>
                  <a:gd name="connsiteY3" fmla="*/ 228600 h 448535"/>
                  <a:gd name="connsiteX4" fmla="*/ 25944 w 219987"/>
                  <a:gd name="connsiteY4" fmla="*/ 332509 h 448535"/>
                  <a:gd name="connsiteX5" fmla="*/ 216431 w 219987"/>
                  <a:gd name="connsiteY5" fmla="*/ 443398 h 448535"/>
                  <a:gd name="connsiteX6" fmla="*/ 7086 w 219987"/>
                  <a:gd name="connsiteY6" fmla="*/ 448535 h 448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987" h="448535">
                    <a:moveTo>
                      <a:pt x="0" y="6927"/>
                    </a:moveTo>
                    <a:lnTo>
                      <a:pt x="219987" y="0"/>
                    </a:lnTo>
                    <a:lnTo>
                      <a:pt x="26023" y="110836"/>
                    </a:lnTo>
                    <a:lnTo>
                      <a:pt x="219987" y="228600"/>
                    </a:lnTo>
                    <a:lnTo>
                      <a:pt x="25944" y="332509"/>
                    </a:lnTo>
                    <a:lnTo>
                      <a:pt x="216431" y="443398"/>
                    </a:lnTo>
                    <a:lnTo>
                      <a:pt x="7086" y="448535"/>
                    </a:lnTo>
                  </a:path>
                </a:pathLst>
              </a:custGeom>
              <a:noFill/>
              <a:ln w="2222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Freeform 17"/>
              <p:cNvSpPr/>
              <p:nvPr/>
            </p:nvSpPr>
            <p:spPr>
              <a:xfrm rot="10800000">
                <a:off x="3859116" y="2679948"/>
                <a:ext cx="219987" cy="208319"/>
              </a:xfrm>
              <a:custGeom>
                <a:avLst/>
                <a:gdLst>
                  <a:gd name="connsiteX0" fmla="*/ 34637 w 263237"/>
                  <a:gd name="connsiteY0" fmla="*/ 6927 h 450273"/>
                  <a:gd name="connsiteX1" fmla="*/ 242455 w 263237"/>
                  <a:gd name="connsiteY1" fmla="*/ 0 h 450273"/>
                  <a:gd name="connsiteX2" fmla="*/ 48491 w 263237"/>
                  <a:gd name="connsiteY2" fmla="*/ 110836 h 450273"/>
                  <a:gd name="connsiteX3" fmla="*/ 242455 w 263237"/>
                  <a:gd name="connsiteY3" fmla="*/ 228600 h 450273"/>
                  <a:gd name="connsiteX4" fmla="*/ 69273 w 263237"/>
                  <a:gd name="connsiteY4" fmla="*/ 332509 h 450273"/>
                  <a:gd name="connsiteX5" fmla="*/ 263237 w 263237"/>
                  <a:gd name="connsiteY5" fmla="*/ 429491 h 450273"/>
                  <a:gd name="connsiteX6" fmla="*/ 0 w 263237"/>
                  <a:gd name="connsiteY6" fmla="*/ 450273 h 450273"/>
                  <a:gd name="connsiteX0" fmla="*/ 34637 w 242455"/>
                  <a:gd name="connsiteY0" fmla="*/ 6927 h 450273"/>
                  <a:gd name="connsiteX1" fmla="*/ 242455 w 242455"/>
                  <a:gd name="connsiteY1" fmla="*/ 0 h 450273"/>
                  <a:gd name="connsiteX2" fmla="*/ 48491 w 242455"/>
                  <a:gd name="connsiteY2" fmla="*/ 110836 h 450273"/>
                  <a:gd name="connsiteX3" fmla="*/ 242455 w 242455"/>
                  <a:gd name="connsiteY3" fmla="*/ 228600 h 450273"/>
                  <a:gd name="connsiteX4" fmla="*/ 69273 w 242455"/>
                  <a:gd name="connsiteY4" fmla="*/ 332509 h 450273"/>
                  <a:gd name="connsiteX5" fmla="*/ 238899 w 242455"/>
                  <a:gd name="connsiteY5" fmla="*/ 443398 h 450273"/>
                  <a:gd name="connsiteX6" fmla="*/ 0 w 242455"/>
                  <a:gd name="connsiteY6" fmla="*/ 450273 h 450273"/>
                  <a:gd name="connsiteX0" fmla="*/ 34637 w 242455"/>
                  <a:gd name="connsiteY0" fmla="*/ 6927 h 450273"/>
                  <a:gd name="connsiteX1" fmla="*/ 242455 w 242455"/>
                  <a:gd name="connsiteY1" fmla="*/ 0 h 450273"/>
                  <a:gd name="connsiteX2" fmla="*/ 48491 w 242455"/>
                  <a:gd name="connsiteY2" fmla="*/ 110836 h 450273"/>
                  <a:gd name="connsiteX3" fmla="*/ 242455 w 242455"/>
                  <a:gd name="connsiteY3" fmla="*/ 228600 h 450273"/>
                  <a:gd name="connsiteX4" fmla="*/ 43197 w 242455"/>
                  <a:gd name="connsiteY4" fmla="*/ 332509 h 450273"/>
                  <a:gd name="connsiteX5" fmla="*/ 238899 w 242455"/>
                  <a:gd name="connsiteY5" fmla="*/ 443398 h 450273"/>
                  <a:gd name="connsiteX6" fmla="*/ 0 w 242455"/>
                  <a:gd name="connsiteY6" fmla="*/ 450273 h 450273"/>
                  <a:gd name="connsiteX0" fmla="*/ 0 w 207818"/>
                  <a:gd name="connsiteY0" fmla="*/ 6927 h 448535"/>
                  <a:gd name="connsiteX1" fmla="*/ 207818 w 207818"/>
                  <a:gd name="connsiteY1" fmla="*/ 0 h 448535"/>
                  <a:gd name="connsiteX2" fmla="*/ 13854 w 207818"/>
                  <a:gd name="connsiteY2" fmla="*/ 110836 h 448535"/>
                  <a:gd name="connsiteX3" fmla="*/ 207818 w 207818"/>
                  <a:gd name="connsiteY3" fmla="*/ 228600 h 448535"/>
                  <a:gd name="connsiteX4" fmla="*/ 8560 w 207818"/>
                  <a:gd name="connsiteY4" fmla="*/ 332509 h 448535"/>
                  <a:gd name="connsiteX5" fmla="*/ 204262 w 207818"/>
                  <a:gd name="connsiteY5" fmla="*/ 443398 h 448535"/>
                  <a:gd name="connsiteX6" fmla="*/ 8823 w 207818"/>
                  <a:gd name="connsiteY6" fmla="*/ 448535 h 448535"/>
                  <a:gd name="connsiteX0" fmla="*/ 15514 w 223332"/>
                  <a:gd name="connsiteY0" fmla="*/ 6927 h 448535"/>
                  <a:gd name="connsiteX1" fmla="*/ 223332 w 223332"/>
                  <a:gd name="connsiteY1" fmla="*/ 0 h 448535"/>
                  <a:gd name="connsiteX2" fmla="*/ 29368 w 223332"/>
                  <a:gd name="connsiteY2" fmla="*/ 110836 h 448535"/>
                  <a:gd name="connsiteX3" fmla="*/ 223332 w 223332"/>
                  <a:gd name="connsiteY3" fmla="*/ 228600 h 448535"/>
                  <a:gd name="connsiteX4" fmla="*/ 24074 w 223332"/>
                  <a:gd name="connsiteY4" fmla="*/ 332509 h 448535"/>
                  <a:gd name="connsiteX5" fmla="*/ 219776 w 223332"/>
                  <a:gd name="connsiteY5" fmla="*/ 443398 h 448535"/>
                  <a:gd name="connsiteX6" fmla="*/ 0 w 223332"/>
                  <a:gd name="connsiteY6" fmla="*/ 448535 h 448535"/>
                  <a:gd name="connsiteX0" fmla="*/ 0 w 207818"/>
                  <a:gd name="connsiteY0" fmla="*/ 6927 h 448535"/>
                  <a:gd name="connsiteX1" fmla="*/ 207818 w 207818"/>
                  <a:gd name="connsiteY1" fmla="*/ 0 h 448535"/>
                  <a:gd name="connsiteX2" fmla="*/ 13854 w 207818"/>
                  <a:gd name="connsiteY2" fmla="*/ 110836 h 448535"/>
                  <a:gd name="connsiteX3" fmla="*/ 207818 w 207818"/>
                  <a:gd name="connsiteY3" fmla="*/ 228600 h 448535"/>
                  <a:gd name="connsiteX4" fmla="*/ 8560 w 207818"/>
                  <a:gd name="connsiteY4" fmla="*/ 332509 h 448535"/>
                  <a:gd name="connsiteX5" fmla="*/ 204262 w 207818"/>
                  <a:gd name="connsiteY5" fmla="*/ 443398 h 448535"/>
                  <a:gd name="connsiteX6" fmla="*/ 8824 w 207818"/>
                  <a:gd name="connsiteY6" fmla="*/ 448535 h 448535"/>
                  <a:gd name="connsiteX0" fmla="*/ 0 w 207818"/>
                  <a:gd name="connsiteY0" fmla="*/ 6927 h 448535"/>
                  <a:gd name="connsiteX1" fmla="*/ 207818 w 207818"/>
                  <a:gd name="connsiteY1" fmla="*/ 0 h 448535"/>
                  <a:gd name="connsiteX2" fmla="*/ 13854 w 207818"/>
                  <a:gd name="connsiteY2" fmla="*/ 110836 h 448535"/>
                  <a:gd name="connsiteX3" fmla="*/ 207818 w 207818"/>
                  <a:gd name="connsiteY3" fmla="*/ 228600 h 448535"/>
                  <a:gd name="connsiteX4" fmla="*/ 13775 w 207818"/>
                  <a:gd name="connsiteY4" fmla="*/ 332509 h 448535"/>
                  <a:gd name="connsiteX5" fmla="*/ 204262 w 207818"/>
                  <a:gd name="connsiteY5" fmla="*/ 443398 h 448535"/>
                  <a:gd name="connsiteX6" fmla="*/ 8824 w 207818"/>
                  <a:gd name="connsiteY6" fmla="*/ 448535 h 448535"/>
                  <a:gd name="connsiteX0" fmla="*/ 5083 w 212901"/>
                  <a:gd name="connsiteY0" fmla="*/ 6927 h 448535"/>
                  <a:gd name="connsiteX1" fmla="*/ 212901 w 212901"/>
                  <a:gd name="connsiteY1" fmla="*/ 0 h 448535"/>
                  <a:gd name="connsiteX2" fmla="*/ 18937 w 212901"/>
                  <a:gd name="connsiteY2" fmla="*/ 110836 h 448535"/>
                  <a:gd name="connsiteX3" fmla="*/ 212901 w 212901"/>
                  <a:gd name="connsiteY3" fmla="*/ 228600 h 448535"/>
                  <a:gd name="connsiteX4" fmla="*/ 18858 w 212901"/>
                  <a:gd name="connsiteY4" fmla="*/ 332509 h 448535"/>
                  <a:gd name="connsiteX5" fmla="*/ 209345 w 212901"/>
                  <a:gd name="connsiteY5" fmla="*/ 443398 h 448535"/>
                  <a:gd name="connsiteX6" fmla="*/ 0 w 212901"/>
                  <a:gd name="connsiteY6" fmla="*/ 448535 h 448535"/>
                  <a:gd name="connsiteX0" fmla="*/ 0 w 219987"/>
                  <a:gd name="connsiteY0" fmla="*/ 6927 h 448535"/>
                  <a:gd name="connsiteX1" fmla="*/ 219987 w 219987"/>
                  <a:gd name="connsiteY1" fmla="*/ 0 h 448535"/>
                  <a:gd name="connsiteX2" fmla="*/ 26023 w 219987"/>
                  <a:gd name="connsiteY2" fmla="*/ 110836 h 448535"/>
                  <a:gd name="connsiteX3" fmla="*/ 219987 w 219987"/>
                  <a:gd name="connsiteY3" fmla="*/ 228600 h 448535"/>
                  <a:gd name="connsiteX4" fmla="*/ 25944 w 219987"/>
                  <a:gd name="connsiteY4" fmla="*/ 332509 h 448535"/>
                  <a:gd name="connsiteX5" fmla="*/ 216431 w 219987"/>
                  <a:gd name="connsiteY5" fmla="*/ 443398 h 448535"/>
                  <a:gd name="connsiteX6" fmla="*/ 7086 w 219987"/>
                  <a:gd name="connsiteY6" fmla="*/ 448535 h 448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987" h="448535">
                    <a:moveTo>
                      <a:pt x="0" y="6927"/>
                    </a:moveTo>
                    <a:lnTo>
                      <a:pt x="219987" y="0"/>
                    </a:lnTo>
                    <a:lnTo>
                      <a:pt x="26023" y="110836"/>
                    </a:lnTo>
                    <a:lnTo>
                      <a:pt x="219987" y="228600"/>
                    </a:lnTo>
                    <a:lnTo>
                      <a:pt x="25944" y="332509"/>
                    </a:lnTo>
                    <a:lnTo>
                      <a:pt x="216431" y="443398"/>
                    </a:lnTo>
                    <a:lnTo>
                      <a:pt x="7086" y="448535"/>
                    </a:lnTo>
                  </a:path>
                </a:pathLst>
              </a:custGeom>
              <a:noFill/>
              <a:ln w="2222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053634" y="2979617"/>
                <a:ext cx="1471974" cy="845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C000"/>
                    </a:solidFill>
                  </a:rPr>
                  <a:t>Vibration </a:t>
                </a:r>
                <a:br>
                  <a:rPr lang="en-US" b="1" dirty="0" smtClean="0">
                    <a:solidFill>
                      <a:srgbClr val="FFC000"/>
                    </a:solidFill>
                  </a:rPr>
                </a:br>
                <a:r>
                  <a:rPr lang="en-US" b="1" dirty="0" smtClean="0">
                    <a:solidFill>
                      <a:srgbClr val="FFC000"/>
                    </a:solidFill>
                  </a:rPr>
                  <a:t>damping</a:t>
                </a:r>
                <a:endParaRPr lang="en-US" b="1" dirty="0">
                  <a:solidFill>
                    <a:srgbClr val="FFC000"/>
                  </a:solidFill>
                </a:endParaRPr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6446619" y="4325257"/>
              <a:ext cx="593092" cy="25809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chemeClr val="tx1"/>
                  </a:solidFill>
                </a:rPr>
                <a:t>P</a:t>
              </a:r>
              <a:r>
                <a:rPr lang="en-US" dirty="0" err="1" smtClean="0">
                  <a:solidFill>
                    <a:schemeClr val="tx1"/>
                  </a:solidFill>
                </a:rPr>
                <a:t>b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20" r="2582"/>
          <a:stretch/>
        </p:blipFill>
        <p:spPr>
          <a:xfrm>
            <a:off x="8129068" y="6381206"/>
            <a:ext cx="1003683" cy="44588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SNOLAB - W. Rau - TAUP 2017</a:t>
            </a:r>
            <a:endParaRPr lang="en-US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2583" y="1033226"/>
            <a:ext cx="3367784" cy="3209129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6636241" y="0"/>
            <a:ext cx="1657994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>
                <a:solidFill>
                  <a:schemeClr val="tx1"/>
                </a:solidFill>
              </a:rPr>
              <a:t>CUTE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42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0072" y="467971"/>
            <a:ext cx="1669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Conclusions</a:t>
            </a:r>
            <a:endParaRPr lang="en-CA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1702" y="1349605"/>
            <a:ext cx="8244764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chemeClr val="bg1"/>
                </a:solidFill>
              </a:rPr>
              <a:t>SuperCDMS</a:t>
            </a:r>
            <a:r>
              <a:rPr lang="en-US" dirty="0" smtClean="0">
                <a:solidFill>
                  <a:schemeClr val="bg1"/>
                </a:solidFill>
              </a:rPr>
              <a:t> SNOLAB aims at detecting dark matter WIMPs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Main focus are low-mass WIMPs (&lt; 10 GeV/c</a:t>
            </a:r>
            <a:r>
              <a:rPr lang="en-US" baseline="30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Project planning well under way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R&amp;D is completed, full technical design close to completion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Start of operation expected in 2020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Initial payload: ~30 kg, significant push in threshold and sensitivity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Upgrades (e.g. improved HV detectors, EURECA detectors, …) will allow us to reach the neutrino floor at low mass and/or check discovery claims at high mass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CUTE: Queen’s initiative for an underground test facility, operational in early 2018</a:t>
            </a: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(detector performance studies, background checks, early dark matter science)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SNOLAB - W. Rau - TAUP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01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00072" y="467971"/>
            <a:ext cx="34167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SuperCDMS Collaboration</a:t>
            </a:r>
            <a:endParaRPr lang="en-CA" sz="24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43175" y="3996746"/>
            <a:ext cx="5020731" cy="1923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Southern Methodist University</a:t>
            </a:r>
            <a:r>
              <a:rPr lang="en-CA" sz="1400" b="1" dirty="0">
                <a:solidFill>
                  <a:schemeClr val="bg1"/>
                </a:solidFill>
                <a:latin typeface="Arial" charset="0"/>
                <a:cs typeface="Arial" charset="0"/>
              </a:rPr>
              <a:t> </a:t>
            </a:r>
            <a:r>
              <a:rPr lang="en-CA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        </a:t>
            </a: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Stanford University</a:t>
            </a:r>
          </a:p>
          <a:p>
            <a:pPr algn="ctr"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Texas A&amp;M      University of British Columbia/TRIUMF</a:t>
            </a:r>
          </a:p>
          <a:p>
            <a:pPr algn="ctr"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University of California, Berkeley </a:t>
            </a:r>
          </a:p>
          <a:p>
            <a:pPr algn="ctr"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University of Colorado Denver     University of Evansville</a:t>
            </a:r>
          </a:p>
          <a:p>
            <a:pPr algn="ctr"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University of Florida     University of Minnesota</a:t>
            </a:r>
          </a:p>
          <a:p>
            <a:pPr algn="ctr"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University of South Dakota       University of Toronto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14" name="Oval 13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SNOLAB - W. Rau - TAUP 2017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34" y="929636"/>
            <a:ext cx="4772414" cy="284883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257" y="3939373"/>
            <a:ext cx="3257550" cy="2038350"/>
          </a:xfrm>
          <a:prstGeom prst="rect">
            <a:avLst/>
          </a:prstGeom>
        </p:spPr>
      </p:pic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5490256" y="866816"/>
            <a:ext cx="3605551" cy="2785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solidFill>
                  <a:schemeClr val="bg1"/>
                </a:solidFill>
                <a:latin typeface="Arial" charset="0"/>
                <a:cs typeface="Arial" charset="0"/>
              </a:rPr>
              <a:t>California Institute of </a:t>
            </a: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Technology</a:t>
            </a:r>
          </a:p>
          <a:p>
            <a:pPr algn="ctr"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CNRS/LPN  Durham University</a:t>
            </a:r>
          </a:p>
          <a:p>
            <a:pPr algn="ctr"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Fermi </a:t>
            </a:r>
            <a:r>
              <a:rPr lang="en-US" sz="1400" b="1" dirty="0">
                <a:solidFill>
                  <a:schemeClr val="bg1"/>
                </a:solidFill>
                <a:latin typeface="Arial" charset="0"/>
                <a:cs typeface="Arial" charset="0"/>
              </a:rPr>
              <a:t>National </a:t>
            </a: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Accelerator Laboratory</a:t>
            </a:r>
          </a:p>
          <a:p>
            <a:pPr algn="ctr"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NISER   NIST   Northwestern University</a:t>
            </a:r>
          </a:p>
          <a:p>
            <a:pPr algn="ctr"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PNNL   Queen’s University</a:t>
            </a:r>
          </a:p>
          <a:p>
            <a:pPr algn="ctr"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Santa Clara University  SLAC/KIPA</a:t>
            </a:r>
          </a:p>
          <a:p>
            <a:pPr algn="ctr"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South</a:t>
            </a:r>
            <a:r>
              <a:rPr lang="en-CA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 Dakota School of Mines &amp; Technology</a:t>
            </a: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           </a:t>
            </a:r>
          </a:p>
          <a:p>
            <a:pPr algn="ctr"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SNOLAB/Laurentian University</a:t>
            </a:r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1657994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659060" y="0"/>
            <a:ext cx="1657994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318121" y="0"/>
            <a:ext cx="1657994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977182" y="0"/>
            <a:ext cx="1657994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636241" y="0"/>
            <a:ext cx="1657994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88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07423" y="1547947"/>
            <a:ext cx="359463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SuperCDMS</a:t>
            </a:r>
            <a:r>
              <a:rPr lang="en-US" sz="2400" dirty="0" smtClean="0">
                <a:solidFill>
                  <a:schemeClr val="bg1"/>
                </a:solidFill>
              </a:rPr>
              <a:t> Technology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Implementation at SNOLAB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Status of the Project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Expected Sensitivity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CUTE (time permitting)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14" name="Oval 13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SNOLAB - W. Rau - TAUP 2017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0" y="0"/>
            <a:ext cx="1657994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659060" y="0"/>
            <a:ext cx="1657994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318121" y="0"/>
            <a:ext cx="1657994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977182" y="0"/>
            <a:ext cx="1657994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636241" y="0"/>
            <a:ext cx="1657994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303240" y="0"/>
            <a:ext cx="503226" cy="365125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06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94" name="Group 193"/>
          <p:cNvGrpSpPr/>
          <p:nvPr/>
        </p:nvGrpSpPr>
        <p:grpSpPr>
          <a:xfrm>
            <a:off x="3514660" y="88608"/>
            <a:ext cx="2114681" cy="2114680"/>
            <a:chOff x="3514660" y="88608"/>
            <a:chExt cx="2114681" cy="2114680"/>
          </a:xfrm>
        </p:grpSpPr>
        <p:sp>
          <p:nvSpPr>
            <p:cNvPr id="7" name="Oval 6"/>
            <p:cNvSpPr/>
            <p:nvPr/>
          </p:nvSpPr>
          <p:spPr>
            <a:xfrm>
              <a:off x="3514660" y="88608"/>
              <a:ext cx="2114680" cy="211468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cene3d>
              <a:camera prst="orthographicFront">
                <a:rot lat="18000000" lon="0" rev="0"/>
              </a:camera>
              <a:lightRig rig="threePt" dir="t"/>
            </a:scene3d>
            <a:sp3d extrusionH="647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514660" y="759648"/>
              <a:ext cx="2114681" cy="646331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18000000" lon="0" rev="0"/>
              </a:camera>
              <a:lightRig rig="threePt" dir="t"/>
            </a:scene3d>
            <a:sp3d extrusionH="647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dirty="0" smtClean="0">
                  <a:solidFill>
                    <a:schemeClr val="tx1"/>
                  </a:solidFill>
                </a:rPr>
                <a:t>Semiconductor</a:t>
              </a:r>
              <a:br>
                <a:rPr lang="en-US" dirty="0" smtClean="0">
                  <a:solidFill>
                    <a:schemeClr val="tx1"/>
                  </a:solidFill>
                </a:rPr>
              </a:br>
              <a:r>
                <a:rPr lang="en-US" dirty="0" smtClean="0">
                  <a:solidFill>
                    <a:schemeClr val="tx1"/>
                  </a:solidFill>
                </a:rPr>
                <a:t>operated at</a:t>
              </a:r>
              <a:br>
                <a:rPr lang="en-US" dirty="0" smtClean="0">
                  <a:solidFill>
                    <a:schemeClr val="tx1"/>
                  </a:solidFill>
                </a:rPr>
              </a:br>
              <a:r>
                <a:rPr lang="en-US" dirty="0" smtClean="0">
                  <a:solidFill>
                    <a:schemeClr val="tx1"/>
                  </a:solidFill>
                </a:rPr>
                <a:t>few 10s of </a:t>
              </a:r>
              <a:r>
                <a:rPr lang="en-US" dirty="0" err="1" smtClean="0">
                  <a:solidFill>
                    <a:schemeClr val="tx1"/>
                  </a:solidFill>
                </a:rPr>
                <a:t>mK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2" name="Oval 11"/>
          <p:cNvSpPr/>
          <p:nvPr/>
        </p:nvSpPr>
        <p:spPr>
          <a:xfrm>
            <a:off x="642584" y="1080345"/>
            <a:ext cx="2114680" cy="211468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orthographicFront">
              <a:rot lat="18000000" lon="0" rev="0"/>
            </a:camera>
            <a:lightRig rig="threePt" dir="t"/>
          </a:scene3d>
          <a:sp3d extrusionH="647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398825" y="1080345"/>
            <a:ext cx="2114680" cy="211468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orthographicFront">
              <a:rot lat="18000000" lon="0" rev="0"/>
            </a:camera>
            <a:lightRig rig="threePt" dir="t"/>
          </a:scene3d>
          <a:sp3d extrusionH="647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34763" y="1725259"/>
            <a:ext cx="2022501" cy="646331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18000000" lon="0" rev="0"/>
            </a:camera>
            <a:lightRig rig="threePt" dir="t"/>
          </a:scene3d>
          <a:sp3d extrusionH="647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800" dirty="0">
                <a:solidFill>
                  <a:schemeClr val="tx1"/>
                </a:solidFill>
              </a:rPr>
              <a:t>Z</a:t>
            </a:r>
            <a:r>
              <a:rPr lang="en-US" sz="2800" dirty="0" smtClean="0">
                <a:solidFill>
                  <a:schemeClr val="tx1"/>
                </a:solidFill>
              </a:rPr>
              <a:t>IP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98825" y="1725258"/>
            <a:ext cx="2114681" cy="646331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18000000" lon="0" rev="0"/>
            </a:camera>
            <a:lightRig rig="threePt" dir="t"/>
          </a:scene3d>
          <a:sp3d extrusionH="647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800" dirty="0" smtClean="0">
                <a:solidFill>
                  <a:schemeClr val="tx1"/>
                </a:solidFill>
              </a:rPr>
              <a:t>HV</a:t>
            </a:r>
          </a:p>
        </p:txBody>
      </p:sp>
      <p:grpSp>
        <p:nvGrpSpPr>
          <p:cNvPr id="196" name="Group 195"/>
          <p:cNvGrpSpPr/>
          <p:nvPr/>
        </p:nvGrpSpPr>
        <p:grpSpPr>
          <a:xfrm>
            <a:off x="3638507" y="2272745"/>
            <a:ext cx="1817292" cy="1646787"/>
            <a:chOff x="3638507" y="2272745"/>
            <a:chExt cx="1817292" cy="1646787"/>
          </a:xfrm>
        </p:grpSpPr>
        <p:sp>
          <p:nvSpPr>
            <p:cNvPr id="11" name="TextBox 10"/>
            <p:cNvSpPr txBox="1"/>
            <p:nvPr/>
          </p:nvSpPr>
          <p:spPr>
            <a:xfrm>
              <a:off x="3638507" y="2272745"/>
              <a:ext cx="181729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Phonon Readout:</a:t>
              </a:r>
            </a:p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Tungsten TES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grpSp>
          <p:nvGrpSpPr>
            <p:cNvPr id="195" name="Group 194"/>
            <p:cNvGrpSpPr/>
            <p:nvPr/>
          </p:nvGrpSpPr>
          <p:grpSpPr>
            <a:xfrm>
              <a:off x="3725050" y="3038561"/>
              <a:ext cx="1717765" cy="880971"/>
              <a:chOff x="3725050" y="3038561"/>
              <a:chExt cx="1717765" cy="880971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3725050" y="3038561"/>
                <a:ext cx="1717765" cy="8809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" name="Straight Arrow Connector 17"/>
              <p:cNvCxnSpPr/>
              <p:nvPr/>
            </p:nvCxnSpPr>
            <p:spPr>
              <a:xfrm flipH="1" flipV="1">
                <a:off x="3938451" y="3127148"/>
                <a:ext cx="0" cy="70379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>
                <a:off x="3938451" y="3830946"/>
                <a:ext cx="132588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4628993" y="3545603"/>
                <a:ext cx="66146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R vs T</a:t>
                </a:r>
                <a:endParaRPr lang="en-US" sz="1600" dirty="0"/>
              </a:p>
            </p:txBody>
          </p:sp>
          <p:sp>
            <p:nvSpPr>
              <p:cNvPr id="22" name="Freeform 21"/>
              <p:cNvSpPr/>
              <p:nvPr/>
            </p:nvSpPr>
            <p:spPr>
              <a:xfrm>
                <a:off x="4016829" y="3264759"/>
                <a:ext cx="1182188" cy="530812"/>
              </a:xfrm>
              <a:custGeom>
                <a:avLst/>
                <a:gdLst>
                  <a:gd name="connsiteX0" fmla="*/ 0 w 1182188"/>
                  <a:gd name="connsiteY0" fmla="*/ 445394 h 454631"/>
                  <a:gd name="connsiteX1" fmla="*/ 411480 w 1182188"/>
                  <a:gd name="connsiteY1" fmla="*/ 451926 h 454631"/>
                  <a:gd name="connsiteX2" fmla="*/ 509451 w 1182188"/>
                  <a:gd name="connsiteY2" fmla="*/ 406206 h 454631"/>
                  <a:gd name="connsiteX3" fmla="*/ 542108 w 1182188"/>
                  <a:gd name="connsiteY3" fmla="*/ 177606 h 454631"/>
                  <a:gd name="connsiteX4" fmla="*/ 542108 w 1182188"/>
                  <a:gd name="connsiteY4" fmla="*/ 40446 h 454631"/>
                  <a:gd name="connsiteX5" fmla="*/ 600891 w 1182188"/>
                  <a:gd name="connsiteY5" fmla="*/ 14320 h 454631"/>
                  <a:gd name="connsiteX6" fmla="*/ 979714 w 1182188"/>
                  <a:gd name="connsiteY6" fmla="*/ 1257 h 454631"/>
                  <a:gd name="connsiteX7" fmla="*/ 1182188 w 1182188"/>
                  <a:gd name="connsiteY7" fmla="*/ 1257 h 454631"/>
                  <a:gd name="connsiteX0" fmla="*/ 0 w 1182188"/>
                  <a:gd name="connsiteY0" fmla="*/ 454187 h 458564"/>
                  <a:gd name="connsiteX1" fmla="*/ 411480 w 1182188"/>
                  <a:gd name="connsiteY1" fmla="*/ 451926 h 458564"/>
                  <a:gd name="connsiteX2" fmla="*/ 509451 w 1182188"/>
                  <a:gd name="connsiteY2" fmla="*/ 406206 h 458564"/>
                  <a:gd name="connsiteX3" fmla="*/ 542108 w 1182188"/>
                  <a:gd name="connsiteY3" fmla="*/ 177606 h 458564"/>
                  <a:gd name="connsiteX4" fmla="*/ 542108 w 1182188"/>
                  <a:gd name="connsiteY4" fmla="*/ 40446 h 458564"/>
                  <a:gd name="connsiteX5" fmla="*/ 600891 w 1182188"/>
                  <a:gd name="connsiteY5" fmla="*/ 14320 h 458564"/>
                  <a:gd name="connsiteX6" fmla="*/ 979714 w 1182188"/>
                  <a:gd name="connsiteY6" fmla="*/ 1257 h 458564"/>
                  <a:gd name="connsiteX7" fmla="*/ 1182188 w 1182188"/>
                  <a:gd name="connsiteY7" fmla="*/ 1257 h 458564"/>
                  <a:gd name="connsiteX0" fmla="*/ 0 w 1182188"/>
                  <a:gd name="connsiteY0" fmla="*/ 454187 h 455949"/>
                  <a:gd name="connsiteX1" fmla="*/ 411480 w 1182188"/>
                  <a:gd name="connsiteY1" fmla="*/ 451926 h 455949"/>
                  <a:gd name="connsiteX2" fmla="*/ 509451 w 1182188"/>
                  <a:gd name="connsiteY2" fmla="*/ 406206 h 455949"/>
                  <a:gd name="connsiteX3" fmla="*/ 542108 w 1182188"/>
                  <a:gd name="connsiteY3" fmla="*/ 177606 h 455949"/>
                  <a:gd name="connsiteX4" fmla="*/ 542108 w 1182188"/>
                  <a:gd name="connsiteY4" fmla="*/ 40446 h 455949"/>
                  <a:gd name="connsiteX5" fmla="*/ 600891 w 1182188"/>
                  <a:gd name="connsiteY5" fmla="*/ 14320 h 455949"/>
                  <a:gd name="connsiteX6" fmla="*/ 979714 w 1182188"/>
                  <a:gd name="connsiteY6" fmla="*/ 1257 h 455949"/>
                  <a:gd name="connsiteX7" fmla="*/ 1182188 w 1182188"/>
                  <a:gd name="connsiteY7" fmla="*/ 1257 h 455949"/>
                  <a:gd name="connsiteX0" fmla="*/ 0 w 1182188"/>
                  <a:gd name="connsiteY0" fmla="*/ 454187 h 454187"/>
                  <a:gd name="connsiteX1" fmla="*/ 411480 w 1182188"/>
                  <a:gd name="connsiteY1" fmla="*/ 451926 h 454187"/>
                  <a:gd name="connsiteX2" fmla="*/ 509451 w 1182188"/>
                  <a:gd name="connsiteY2" fmla="*/ 406206 h 454187"/>
                  <a:gd name="connsiteX3" fmla="*/ 542108 w 1182188"/>
                  <a:gd name="connsiteY3" fmla="*/ 177606 h 454187"/>
                  <a:gd name="connsiteX4" fmla="*/ 542108 w 1182188"/>
                  <a:gd name="connsiteY4" fmla="*/ 40446 h 454187"/>
                  <a:gd name="connsiteX5" fmla="*/ 600891 w 1182188"/>
                  <a:gd name="connsiteY5" fmla="*/ 14320 h 454187"/>
                  <a:gd name="connsiteX6" fmla="*/ 979714 w 1182188"/>
                  <a:gd name="connsiteY6" fmla="*/ 1257 h 454187"/>
                  <a:gd name="connsiteX7" fmla="*/ 1182188 w 1182188"/>
                  <a:gd name="connsiteY7" fmla="*/ 1257 h 454187"/>
                  <a:gd name="connsiteX0" fmla="*/ 0 w 1182188"/>
                  <a:gd name="connsiteY0" fmla="*/ 454187 h 454187"/>
                  <a:gd name="connsiteX1" fmla="*/ 411480 w 1182188"/>
                  <a:gd name="connsiteY1" fmla="*/ 451926 h 454187"/>
                  <a:gd name="connsiteX2" fmla="*/ 509451 w 1182188"/>
                  <a:gd name="connsiteY2" fmla="*/ 406206 h 454187"/>
                  <a:gd name="connsiteX3" fmla="*/ 542108 w 1182188"/>
                  <a:gd name="connsiteY3" fmla="*/ 177606 h 454187"/>
                  <a:gd name="connsiteX4" fmla="*/ 555297 w 1182188"/>
                  <a:gd name="connsiteY4" fmla="*/ 81477 h 454187"/>
                  <a:gd name="connsiteX5" fmla="*/ 600891 w 1182188"/>
                  <a:gd name="connsiteY5" fmla="*/ 14320 h 454187"/>
                  <a:gd name="connsiteX6" fmla="*/ 979714 w 1182188"/>
                  <a:gd name="connsiteY6" fmla="*/ 1257 h 454187"/>
                  <a:gd name="connsiteX7" fmla="*/ 1182188 w 1182188"/>
                  <a:gd name="connsiteY7" fmla="*/ 1257 h 454187"/>
                  <a:gd name="connsiteX0" fmla="*/ 0 w 1182188"/>
                  <a:gd name="connsiteY0" fmla="*/ 453885 h 453885"/>
                  <a:gd name="connsiteX1" fmla="*/ 411480 w 1182188"/>
                  <a:gd name="connsiteY1" fmla="*/ 451624 h 453885"/>
                  <a:gd name="connsiteX2" fmla="*/ 509451 w 1182188"/>
                  <a:gd name="connsiteY2" fmla="*/ 405904 h 453885"/>
                  <a:gd name="connsiteX3" fmla="*/ 542108 w 1182188"/>
                  <a:gd name="connsiteY3" fmla="*/ 177304 h 453885"/>
                  <a:gd name="connsiteX4" fmla="*/ 555297 w 1182188"/>
                  <a:gd name="connsiteY4" fmla="*/ 81175 h 453885"/>
                  <a:gd name="connsiteX5" fmla="*/ 647784 w 1182188"/>
                  <a:gd name="connsiteY5" fmla="*/ 9622 h 453885"/>
                  <a:gd name="connsiteX6" fmla="*/ 979714 w 1182188"/>
                  <a:gd name="connsiteY6" fmla="*/ 955 h 453885"/>
                  <a:gd name="connsiteX7" fmla="*/ 1182188 w 1182188"/>
                  <a:gd name="connsiteY7" fmla="*/ 955 h 453885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42108 w 1182188"/>
                  <a:gd name="connsiteY3" fmla="*/ 177304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42108 w 1182188"/>
                  <a:gd name="connsiteY3" fmla="*/ 177304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42108 w 1182188"/>
                  <a:gd name="connsiteY3" fmla="*/ 177304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665346"/>
                  <a:gd name="connsiteX1" fmla="*/ 411480 w 1182188"/>
                  <a:gd name="connsiteY1" fmla="*/ 451624 h 665346"/>
                  <a:gd name="connsiteX2" fmla="*/ 516778 w 1182188"/>
                  <a:gd name="connsiteY2" fmla="*/ 385389 h 665346"/>
                  <a:gd name="connsiteX3" fmla="*/ 247566 w 1182188"/>
                  <a:gd name="connsiteY3" fmla="*/ 659416 h 665346"/>
                  <a:gd name="connsiteX4" fmla="*/ 555297 w 1182188"/>
                  <a:gd name="connsiteY4" fmla="*/ 81175 h 665346"/>
                  <a:gd name="connsiteX5" fmla="*/ 647784 w 1182188"/>
                  <a:gd name="connsiteY5" fmla="*/ 9622 h 665346"/>
                  <a:gd name="connsiteX6" fmla="*/ 979714 w 1182188"/>
                  <a:gd name="connsiteY6" fmla="*/ 955 h 665346"/>
                  <a:gd name="connsiteX7" fmla="*/ 1182188 w 1182188"/>
                  <a:gd name="connsiteY7" fmla="*/ 955 h 665346"/>
                  <a:gd name="connsiteX0" fmla="*/ 0 w 1182188"/>
                  <a:gd name="connsiteY0" fmla="*/ 453885 h 665346"/>
                  <a:gd name="connsiteX1" fmla="*/ 411480 w 1182188"/>
                  <a:gd name="connsiteY1" fmla="*/ 451624 h 665346"/>
                  <a:gd name="connsiteX2" fmla="*/ 516778 w 1182188"/>
                  <a:gd name="connsiteY2" fmla="*/ 385389 h 665346"/>
                  <a:gd name="connsiteX3" fmla="*/ 247566 w 1182188"/>
                  <a:gd name="connsiteY3" fmla="*/ 659416 h 665346"/>
                  <a:gd name="connsiteX4" fmla="*/ 555297 w 1182188"/>
                  <a:gd name="connsiteY4" fmla="*/ 81175 h 665346"/>
                  <a:gd name="connsiteX5" fmla="*/ 647784 w 1182188"/>
                  <a:gd name="connsiteY5" fmla="*/ 9622 h 665346"/>
                  <a:gd name="connsiteX6" fmla="*/ 979714 w 1182188"/>
                  <a:gd name="connsiteY6" fmla="*/ 955 h 665346"/>
                  <a:gd name="connsiteX7" fmla="*/ 1182188 w 1182188"/>
                  <a:gd name="connsiteY7" fmla="*/ 955 h 665346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53831 w 1182188"/>
                  <a:gd name="connsiteY3" fmla="*/ 228593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53831 w 1182188"/>
                  <a:gd name="connsiteY3" fmla="*/ 228593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39177 w 1182188"/>
                  <a:gd name="connsiteY3" fmla="*/ 225662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6406"/>
                  <a:gd name="connsiteX1" fmla="*/ 411480 w 1182188"/>
                  <a:gd name="connsiteY1" fmla="*/ 451624 h 456406"/>
                  <a:gd name="connsiteX2" fmla="*/ 516778 w 1182188"/>
                  <a:gd name="connsiteY2" fmla="*/ 395647 h 456406"/>
                  <a:gd name="connsiteX3" fmla="*/ 539177 w 1182188"/>
                  <a:gd name="connsiteY3" fmla="*/ 225662 h 456406"/>
                  <a:gd name="connsiteX4" fmla="*/ 555297 w 1182188"/>
                  <a:gd name="connsiteY4" fmla="*/ 81175 h 456406"/>
                  <a:gd name="connsiteX5" fmla="*/ 647784 w 1182188"/>
                  <a:gd name="connsiteY5" fmla="*/ 9622 h 456406"/>
                  <a:gd name="connsiteX6" fmla="*/ 979714 w 1182188"/>
                  <a:gd name="connsiteY6" fmla="*/ 955 h 456406"/>
                  <a:gd name="connsiteX7" fmla="*/ 1182188 w 1182188"/>
                  <a:gd name="connsiteY7" fmla="*/ 955 h 456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82188" h="456406">
                    <a:moveTo>
                      <a:pt x="0" y="453885"/>
                    </a:moveTo>
                    <a:cubicBezTo>
                      <a:pt x="137160" y="453131"/>
                      <a:pt x="325350" y="461330"/>
                      <a:pt x="411480" y="451624"/>
                    </a:cubicBezTo>
                    <a:cubicBezTo>
                      <a:pt x="497610" y="441918"/>
                      <a:pt x="495495" y="433307"/>
                      <a:pt x="516778" y="395647"/>
                    </a:cubicBezTo>
                    <a:cubicBezTo>
                      <a:pt x="538061" y="357987"/>
                      <a:pt x="532757" y="278074"/>
                      <a:pt x="539177" y="225662"/>
                    </a:cubicBezTo>
                    <a:cubicBezTo>
                      <a:pt x="545597" y="173250"/>
                      <a:pt x="537196" y="117182"/>
                      <a:pt x="555297" y="81175"/>
                    </a:cubicBezTo>
                    <a:cubicBezTo>
                      <a:pt x="573398" y="45168"/>
                      <a:pt x="577048" y="22992"/>
                      <a:pt x="647784" y="9622"/>
                    </a:cubicBezTo>
                    <a:cubicBezTo>
                      <a:pt x="718520" y="-3748"/>
                      <a:pt x="890647" y="2400"/>
                      <a:pt x="979714" y="955"/>
                    </a:cubicBezTo>
                    <a:cubicBezTo>
                      <a:pt x="1068781" y="-490"/>
                      <a:pt x="1129392" y="-134"/>
                      <a:pt x="1182188" y="955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263956" y="3264759"/>
            <a:ext cx="28274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Add: charge readout (few V)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Background discrimination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Threshold &lt; 10 </a:t>
            </a:r>
            <a:r>
              <a:rPr lang="en-US" dirty="0" err="1" smtClean="0">
                <a:solidFill>
                  <a:schemeClr val="bg1"/>
                </a:solidFill>
              </a:rPr>
              <a:t>keV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93824" y="3253215"/>
            <a:ext cx="30196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Add: high voltage (~</a:t>
            </a:r>
            <a:r>
              <a:rPr lang="en-US" dirty="0">
                <a:solidFill>
                  <a:schemeClr val="bg1"/>
                </a:solidFill>
              </a:rPr>
              <a:t>7</a:t>
            </a:r>
            <a:r>
              <a:rPr lang="en-US" dirty="0" smtClean="0">
                <a:solidFill>
                  <a:schemeClr val="bg1"/>
                </a:solidFill>
              </a:rPr>
              <a:t>0 V)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Phonons from drifting charges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Threshold &lt; 0.1 </a:t>
            </a:r>
            <a:r>
              <a:rPr lang="en-US" dirty="0" err="1" smtClean="0">
                <a:solidFill>
                  <a:schemeClr val="bg1"/>
                </a:solidFill>
              </a:rPr>
              <a:t>keV</a:t>
            </a:r>
            <a:r>
              <a:rPr lang="en-US" dirty="0" smtClean="0">
                <a:solidFill>
                  <a:schemeClr val="bg1"/>
                </a:solidFill>
              </a:rPr>
              <a:t> (phonon)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5" name="Group 78"/>
          <p:cNvGrpSpPr/>
          <p:nvPr/>
        </p:nvGrpSpPr>
        <p:grpSpPr>
          <a:xfrm>
            <a:off x="521403" y="4197589"/>
            <a:ext cx="2319478" cy="1470399"/>
            <a:chOff x="2971800" y="924911"/>
            <a:chExt cx="3313546" cy="2100573"/>
          </a:xfrm>
          <a:effectLst/>
        </p:grpSpPr>
        <p:sp>
          <p:nvSpPr>
            <p:cNvPr id="26" name="Rectangle 25"/>
            <p:cNvSpPr/>
            <p:nvPr/>
          </p:nvSpPr>
          <p:spPr>
            <a:xfrm>
              <a:off x="2971800" y="1305911"/>
              <a:ext cx="3200400" cy="1295400"/>
            </a:xfrm>
            <a:prstGeom prst="rect">
              <a:avLst/>
            </a:prstGeom>
            <a:solidFill>
              <a:srgbClr val="DCDC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7150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0198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1054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4102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4958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8006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8862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1910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2766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5814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9718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7150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0198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1054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4102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4958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8006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38862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1910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2766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5814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9718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614235" y="924911"/>
              <a:ext cx="373729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FF0000"/>
                  </a:solidFill>
                </a:rPr>
                <a:t>+</a:t>
              </a:r>
              <a:endParaRPr lang="en-CA" b="1" dirty="0">
                <a:solidFill>
                  <a:srgbClr val="FF0000"/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900200" y="924911"/>
              <a:ext cx="376021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00B050"/>
                  </a:solidFill>
                </a:rPr>
                <a:t>0</a:t>
              </a:r>
              <a:endParaRPr lang="en-CA" b="1" dirty="0">
                <a:solidFill>
                  <a:srgbClr val="00B050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601660" y="2629771"/>
              <a:ext cx="424109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0070C0"/>
                  </a:solidFill>
                </a:rPr>
                <a:t>– </a:t>
              </a:r>
              <a:endParaRPr lang="en-CA" b="1" dirty="0">
                <a:solidFill>
                  <a:srgbClr val="0070C0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909325" y="2625431"/>
              <a:ext cx="376021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00B050"/>
                  </a:solidFill>
                </a:rPr>
                <a:t>0</a:t>
              </a:r>
              <a:endParaRPr lang="en-CA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104" name="Group 78"/>
          <p:cNvGrpSpPr/>
          <p:nvPr/>
        </p:nvGrpSpPr>
        <p:grpSpPr>
          <a:xfrm>
            <a:off x="6319665" y="4161712"/>
            <a:ext cx="2309642" cy="1488461"/>
            <a:chOff x="2971800" y="899110"/>
            <a:chExt cx="3299493" cy="2126374"/>
          </a:xfrm>
          <a:effectLst/>
        </p:grpSpPr>
        <p:sp>
          <p:nvSpPr>
            <p:cNvPr id="105" name="Rectangle 104"/>
            <p:cNvSpPr/>
            <p:nvPr/>
          </p:nvSpPr>
          <p:spPr>
            <a:xfrm>
              <a:off x="2971800" y="1305912"/>
              <a:ext cx="3200400" cy="1295401"/>
            </a:xfrm>
            <a:prstGeom prst="rect">
              <a:avLst/>
            </a:prstGeom>
            <a:solidFill>
              <a:srgbClr val="DCDC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2971800" y="1229711"/>
              <a:ext cx="3200406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2971800" y="2601311"/>
              <a:ext cx="3200405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5441852" y="899110"/>
              <a:ext cx="758451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>
                  <a:solidFill>
                    <a:srgbClr val="FF0000"/>
                  </a:solidFill>
                </a:rPr>
                <a:t> </a:t>
              </a:r>
              <a:r>
                <a:rPr lang="en-CA" sz="1200" b="1" dirty="0" smtClean="0">
                  <a:solidFill>
                    <a:srgbClr val="FF0000"/>
                  </a:solidFill>
                </a:rPr>
                <a:t>   0 V</a:t>
              </a:r>
              <a:endParaRPr lang="en-CA" b="1" dirty="0">
                <a:solidFill>
                  <a:srgbClr val="FF0000"/>
                </a:solidFill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441852" y="2629771"/>
              <a:ext cx="829441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0070C0"/>
                  </a:solidFill>
                </a:rPr>
                <a:t>– 70 V</a:t>
              </a:r>
              <a:endParaRPr lang="en-CA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200" name="Group 199"/>
          <p:cNvGrpSpPr/>
          <p:nvPr/>
        </p:nvGrpSpPr>
        <p:grpSpPr>
          <a:xfrm>
            <a:off x="603719" y="4381726"/>
            <a:ext cx="800330" cy="1068544"/>
            <a:chOff x="603719" y="4238044"/>
            <a:chExt cx="800330" cy="1068544"/>
          </a:xfrm>
        </p:grpSpPr>
        <p:grpSp>
          <p:nvGrpSpPr>
            <p:cNvPr id="198" name="Group 197"/>
            <p:cNvGrpSpPr/>
            <p:nvPr/>
          </p:nvGrpSpPr>
          <p:grpSpPr>
            <a:xfrm>
              <a:off x="1026086" y="4238044"/>
              <a:ext cx="377963" cy="1068544"/>
              <a:chOff x="1026086" y="4238044"/>
              <a:chExt cx="377963" cy="1068544"/>
            </a:xfrm>
          </p:grpSpPr>
          <p:grpSp>
            <p:nvGrpSpPr>
              <p:cNvPr id="134" name="Group 133"/>
              <p:cNvGrpSpPr/>
              <p:nvPr/>
            </p:nvGrpSpPr>
            <p:grpSpPr>
              <a:xfrm>
                <a:off x="1026578" y="4238044"/>
                <a:ext cx="377471" cy="154948"/>
                <a:chOff x="1129530" y="4238044"/>
                <a:chExt cx="377471" cy="154948"/>
              </a:xfrm>
            </p:grpSpPr>
            <p:sp>
              <p:nvSpPr>
                <p:cNvPr id="132" name="Arc 131"/>
                <p:cNvSpPr/>
                <p:nvPr/>
              </p:nvSpPr>
              <p:spPr>
                <a:xfrm>
                  <a:off x="1129530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3" name="Arc 132"/>
                <p:cNvSpPr/>
                <p:nvPr/>
              </p:nvSpPr>
              <p:spPr>
                <a:xfrm>
                  <a:off x="1352053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5" name="Group 134"/>
              <p:cNvGrpSpPr/>
              <p:nvPr/>
            </p:nvGrpSpPr>
            <p:grpSpPr>
              <a:xfrm rot="10800000">
                <a:off x="1026086" y="5151640"/>
                <a:ext cx="377471" cy="154948"/>
                <a:chOff x="1129530" y="4238044"/>
                <a:chExt cx="377471" cy="154948"/>
              </a:xfrm>
            </p:grpSpPr>
            <p:sp>
              <p:nvSpPr>
                <p:cNvPr id="136" name="Arc 135"/>
                <p:cNvSpPr/>
                <p:nvPr/>
              </p:nvSpPr>
              <p:spPr>
                <a:xfrm>
                  <a:off x="1129530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" name="Arc 136"/>
                <p:cNvSpPr/>
                <p:nvPr/>
              </p:nvSpPr>
              <p:spPr>
                <a:xfrm>
                  <a:off x="1352053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39" name="Straight Connector 138"/>
              <p:cNvCxnSpPr/>
              <p:nvPr/>
            </p:nvCxnSpPr>
            <p:spPr>
              <a:xfrm>
                <a:off x="1214822" y="4323960"/>
                <a:ext cx="0" cy="9034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Freeform 140"/>
              <p:cNvSpPr/>
              <p:nvPr/>
            </p:nvSpPr>
            <p:spPr>
              <a:xfrm>
                <a:off x="1054496" y="4329113"/>
                <a:ext cx="146132" cy="892754"/>
              </a:xfrm>
              <a:custGeom>
                <a:avLst/>
                <a:gdLst>
                  <a:gd name="connsiteX0" fmla="*/ 143888 w 143888"/>
                  <a:gd name="connsiteY0" fmla="*/ 0 h 888570"/>
                  <a:gd name="connsiteX1" fmla="*/ 109447 w 143888"/>
                  <a:gd name="connsiteY1" fmla="*/ 113654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4956 w 144956"/>
                  <a:gd name="connsiteY0" fmla="*/ 0 h 888570"/>
                  <a:gd name="connsiteX1" fmla="*/ 86703 w 144956"/>
                  <a:gd name="connsiteY1" fmla="*/ 110082 h 888570"/>
                  <a:gd name="connsiteX2" fmla="*/ 10637 w 144956"/>
                  <a:gd name="connsiteY2" fmla="*/ 297912 h 888570"/>
                  <a:gd name="connsiteX3" fmla="*/ 2027 w 144956"/>
                  <a:gd name="connsiteY3" fmla="*/ 551051 h 888570"/>
                  <a:gd name="connsiteX4" fmla="*/ 24413 w 144956"/>
                  <a:gd name="connsiteY4" fmla="*/ 704312 h 888570"/>
                  <a:gd name="connsiteX5" fmla="*/ 82962 w 144956"/>
                  <a:gd name="connsiteY5" fmla="*/ 792136 h 888570"/>
                  <a:gd name="connsiteX6" fmla="*/ 134623 w 144956"/>
                  <a:gd name="connsiteY6" fmla="*/ 843797 h 888570"/>
                  <a:gd name="connsiteX7" fmla="*/ 134623 w 144956"/>
                  <a:gd name="connsiteY7" fmla="*/ 888570 h 888570"/>
                  <a:gd name="connsiteX8" fmla="*/ 134623 w 144956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164 w 143164"/>
                  <a:gd name="connsiteY0" fmla="*/ 0 h 888570"/>
                  <a:gd name="connsiteX1" fmla="*/ 58717 w 143164"/>
                  <a:gd name="connsiteY1" fmla="*/ 129132 h 888570"/>
                  <a:gd name="connsiteX2" fmla="*/ 8845 w 143164"/>
                  <a:gd name="connsiteY2" fmla="*/ 297912 h 888570"/>
                  <a:gd name="connsiteX3" fmla="*/ 235 w 143164"/>
                  <a:gd name="connsiteY3" fmla="*/ 551051 h 888570"/>
                  <a:gd name="connsiteX4" fmla="*/ 22621 w 143164"/>
                  <a:gd name="connsiteY4" fmla="*/ 704312 h 888570"/>
                  <a:gd name="connsiteX5" fmla="*/ 81170 w 143164"/>
                  <a:gd name="connsiteY5" fmla="*/ 792136 h 888570"/>
                  <a:gd name="connsiteX6" fmla="*/ 132831 w 143164"/>
                  <a:gd name="connsiteY6" fmla="*/ 843797 h 888570"/>
                  <a:gd name="connsiteX7" fmla="*/ 132831 w 143164"/>
                  <a:gd name="connsiteY7" fmla="*/ 888570 h 888570"/>
                  <a:gd name="connsiteX8" fmla="*/ 132831 w 143164"/>
                  <a:gd name="connsiteY8" fmla="*/ 888570 h 888570"/>
                  <a:gd name="connsiteX0" fmla="*/ 138230 w 138230"/>
                  <a:gd name="connsiteY0" fmla="*/ 0 h 888570"/>
                  <a:gd name="connsiteX1" fmla="*/ 53783 w 138230"/>
                  <a:gd name="connsiteY1" fmla="*/ 129132 h 888570"/>
                  <a:gd name="connsiteX2" fmla="*/ 3911 w 138230"/>
                  <a:gd name="connsiteY2" fmla="*/ 297912 h 888570"/>
                  <a:gd name="connsiteX3" fmla="*/ 4826 w 138230"/>
                  <a:gd name="connsiteY3" fmla="*/ 553432 h 888570"/>
                  <a:gd name="connsiteX4" fmla="*/ 17687 w 138230"/>
                  <a:gd name="connsiteY4" fmla="*/ 704312 h 888570"/>
                  <a:gd name="connsiteX5" fmla="*/ 76236 w 138230"/>
                  <a:gd name="connsiteY5" fmla="*/ 792136 h 888570"/>
                  <a:gd name="connsiteX6" fmla="*/ 127897 w 138230"/>
                  <a:gd name="connsiteY6" fmla="*/ 843797 h 888570"/>
                  <a:gd name="connsiteX7" fmla="*/ 127897 w 138230"/>
                  <a:gd name="connsiteY7" fmla="*/ 888570 h 888570"/>
                  <a:gd name="connsiteX8" fmla="*/ 127897 w 138230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43797 h 888570"/>
                  <a:gd name="connsiteX7" fmla="*/ 132626 w 142959"/>
                  <a:gd name="connsiteY7" fmla="*/ 888570 h 888570"/>
                  <a:gd name="connsiteX8" fmla="*/ 132626 w 142959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7" fmla="*/ 132626 w 142959"/>
                  <a:gd name="connsiteY7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132" h="890952">
                    <a:moveTo>
                      <a:pt x="146132" y="0"/>
                    </a:moveTo>
                    <a:cubicBezTo>
                      <a:pt x="140849" y="72487"/>
                      <a:pt x="93597" y="84243"/>
                      <a:pt x="61685" y="129132"/>
                    </a:cubicBezTo>
                    <a:cubicBezTo>
                      <a:pt x="29773" y="174021"/>
                      <a:pt x="21362" y="226203"/>
                      <a:pt x="11813" y="297912"/>
                    </a:cubicBezTo>
                    <a:cubicBezTo>
                      <a:pt x="2264" y="369621"/>
                      <a:pt x="-5046" y="483517"/>
                      <a:pt x="4394" y="559386"/>
                    </a:cubicBezTo>
                    <a:cubicBezTo>
                      <a:pt x="13834" y="635255"/>
                      <a:pt x="26311" y="701439"/>
                      <a:pt x="68452" y="753128"/>
                    </a:cubicBezTo>
                    <a:cubicBezTo>
                      <a:pt x="110593" y="804817"/>
                      <a:pt x="144688" y="821113"/>
                      <a:pt x="142943" y="890952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Freeform 141"/>
              <p:cNvSpPr/>
              <p:nvPr/>
            </p:nvSpPr>
            <p:spPr>
              <a:xfrm rot="10800000">
                <a:off x="1232152" y="4329104"/>
                <a:ext cx="146132" cy="892754"/>
              </a:xfrm>
              <a:custGeom>
                <a:avLst/>
                <a:gdLst>
                  <a:gd name="connsiteX0" fmla="*/ 143888 w 143888"/>
                  <a:gd name="connsiteY0" fmla="*/ 0 h 888570"/>
                  <a:gd name="connsiteX1" fmla="*/ 109447 w 143888"/>
                  <a:gd name="connsiteY1" fmla="*/ 113654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4956 w 144956"/>
                  <a:gd name="connsiteY0" fmla="*/ 0 h 888570"/>
                  <a:gd name="connsiteX1" fmla="*/ 86703 w 144956"/>
                  <a:gd name="connsiteY1" fmla="*/ 110082 h 888570"/>
                  <a:gd name="connsiteX2" fmla="*/ 10637 w 144956"/>
                  <a:gd name="connsiteY2" fmla="*/ 297912 h 888570"/>
                  <a:gd name="connsiteX3" fmla="*/ 2027 w 144956"/>
                  <a:gd name="connsiteY3" fmla="*/ 551051 h 888570"/>
                  <a:gd name="connsiteX4" fmla="*/ 24413 w 144956"/>
                  <a:gd name="connsiteY4" fmla="*/ 704312 h 888570"/>
                  <a:gd name="connsiteX5" fmla="*/ 82962 w 144956"/>
                  <a:gd name="connsiteY5" fmla="*/ 792136 h 888570"/>
                  <a:gd name="connsiteX6" fmla="*/ 134623 w 144956"/>
                  <a:gd name="connsiteY6" fmla="*/ 843797 h 888570"/>
                  <a:gd name="connsiteX7" fmla="*/ 134623 w 144956"/>
                  <a:gd name="connsiteY7" fmla="*/ 888570 h 888570"/>
                  <a:gd name="connsiteX8" fmla="*/ 134623 w 144956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164 w 143164"/>
                  <a:gd name="connsiteY0" fmla="*/ 0 h 888570"/>
                  <a:gd name="connsiteX1" fmla="*/ 58717 w 143164"/>
                  <a:gd name="connsiteY1" fmla="*/ 129132 h 888570"/>
                  <a:gd name="connsiteX2" fmla="*/ 8845 w 143164"/>
                  <a:gd name="connsiteY2" fmla="*/ 297912 h 888570"/>
                  <a:gd name="connsiteX3" fmla="*/ 235 w 143164"/>
                  <a:gd name="connsiteY3" fmla="*/ 551051 h 888570"/>
                  <a:gd name="connsiteX4" fmla="*/ 22621 w 143164"/>
                  <a:gd name="connsiteY4" fmla="*/ 704312 h 888570"/>
                  <a:gd name="connsiteX5" fmla="*/ 81170 w 143164"/>
                  <a:gd name="connsiteY5" fmla="*/ 792136 h 888570"/>
                  <a:gd name="connsiteX6" fmla="*/ 132831 w 143164"/>
                  <a:gd name="connsiteY6" fmla="*/ 843797 h 888570"/>
                  <a:gd name="connsiteX7" fmla="*/ 132831 w 143164"/>
                  <a:gd name="connsiteY7" fmla="*/ 888570 h 888570"/>
                  <a:gd name="connsiteX8" fmla="*/ 132831 w 143164"/>
                  <a:gd name="connsiteY8" fmla="*/ 888570 h 888570"/>
                  <a:gd name="connsiteX0" fmla="*/ 138230 w 138230"/>
                  <a:gd name="connsiteY0" fmla="*/ 0 h 888570"/>
                  <a:gd name="connsiteX1" fmla="*/ 53783 w 138230"/>
                  <a:gd name="connsiteY1" fmla="*/ 129132 h 888570"/>
                  <a:gd name="connsiteX2" fmla="*/ 3911 w 138230"/>
                  <a:gd name="connsiteY2" fmla="*/ 297912 h 888570"/>
                  <a:gd name="connsiteX3" fmla="*/ 4826 w 138230"/>
                  <a:gd name="connsiteY3" fmla="*/ 553432 h 888570"/>
                  <a:gd name="connsiteX4" fmla="*/ 17687 w 138230"/>
                  <a:gd name="connsiteY4" fmla="*/ 704312 h 888570"/>
                  <a:gd name="connsiteX5" fmla="*/ 76236 w 138230"/>
                  <a:gd name="connsiteY5" fmla="*/ 792136 h 888570"/>
                  <a:gd name="connsiteX6" fmla="*/ 127897 w 138230"/>
                  <a:gd name="connsiteY6" fmla="*/ 843797 h 888570"/>
                  <a:gd name="connsiteX7" fmla="*/ 127897 w 138230"/>
                  <a:gd name="connsiteY7" fmla="*/ 888570 h 888570"/>
                  <a:gd name="connsiteX8" fmla="*/ 127897 w 138230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43797 h 888570"/>
                  <a:gd name="connsiteX7" fmla="*/ 132626 w 142959"/>
                  <a:gd name="connsiteY7" fmla="*/ 888570 h 888570"/>
                  <a:gd name="connsiteX8" fmla="*/ 132626 w 142959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7" fmla="*/ 132626 w 142959"/>
                  <a:gd name="connsiteY7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132" h="890952">
                    <a:moveTo>
                      <a:pt x="146132" y="0"/>
                    </a:moveTo>
                    <a:cubicBezTo>
                      <a:pt x="140849" y="72487"/>
                      <a:pt x="93597" y="84243"/>
                      <a:pt x="61685" y="129132"/>
                    </a:cubicBezTo>
                    <a:cubicBezTo>
                      <a:pt x="29773" y="174021"/>
                      <a:pt x="21362" y="226203"/>
                      <a:pt x="11813" y="297912"/>
                    </a:cubicBezTo>
                    <a:cubicBezTo>
                      <a:pt x="2264" y="369621"/>
                      <a:pt x="-5046" y="483517"/>
                      <a:pt x="4394" y="559386"/>
                    </a:cubicBezTo>
                    <a:cubicBezTo>
                      <a:pt x="13834" y="635255"/>
                      <a:pt x="26311" y="701439"/>
                      <a:pt x="68452" y="753128"/>
                    </a:cubicBezTo>
                    <a:cubicBezTo>
                      <a:pt x="110593" y="804817"/>
                      <a:pt x="144688" y="821113"/>
                      <a:pt x="142943" y="890952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9" name="Group 198"/>
            <p:cNvGrpSpPr/>
            <p:nvPr/>
          </p:nvGrpSpPr>
          <p:grpSpPr>
            <a:xfrm>
              <a:off x="603719" y="4238044"/>
              <a:ext cx="377963" cy="1068544"/>
              <a:chOff x="603719" y="4238044"/>
              <a:chExt cx="377963" cy="1068544"/>
            </a:xfrm>
          </p:grpSpPr>
          <p:grpSp>
            <p:nvGrpSpPr>
              <p:cNvPr id="143" name="Group 142"/>
              <p:cNvGrpSpPr/>
              <p:nvPr/>
            </p:nvGrpSpPr>
            <p:grpSpPr>
              <a:xfrm>
                <a:off x="604211" y="4238044"/>
                <a:ext cx="377471" cy="154948"/>
                <a:chOff x="1129530" y="4238044"/>
                <a:chExt cx="377471" cy="154948"/>
              </a:xfrm>
            </p:grpSpPr>
            <p:sp>
              <p:nvSpPr>
                <p:cNvPr id="144" name="Arc 143"/>
                <p:cNvSpPr/>
                <p:nvPr/>
              </p:nvSpPr>
              <p:spPr>
                <a:xfrm>
                  <a:off x="1129530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5" name="Arc 144"/>
                <p:cNvSpPr/>
                <p:nvPr/>
              </p:nvSpPr>
              <p:spPr>
                <a:xfrm>
                  <a:off x="1352053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6" name="Group 145"/>
              <p:cNvGrpSpPr/>
              <p:nvPr/>
            </p:nvGrpSpPr>
            <p:grpSpPr>
              <a:xfrm rot="10800000">
                <a:off x="603719" y="5151640"/>
                <a:ext cx="377471" cy="154948"/>
                <a:chOff x="1129530" y="4238044"/>
                <a:chExt cx="377471" cy="154948"/>
              </a:xfrm>
            </p:grpSpPr>
            <p:sp>
              <p:nvSpPr>
                <p:cNvPr id="147" name="Arc 146"/>
                <p:cNvSpPr/>
                <p:nvPr/>
              </p:nvSpPr>
              <p:spPr>
                <a:xfrm>
                  <a:off x="1129530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" name="Arc 147"/>
                <p:cNvSpPr/>
                <p:nvPr/>
              </p:nvSpPr>
              <p:spPr>
                <a:xfrm>
                  <a:off x="1352053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49" name="Straight Connector 148"/>
              <p:cNvCxnSpPr/>
              <p:nvPr/>
            </p:nvCxnSpPr>
            <p:spPr>
              <a:xfrm>
                <a:off x="792455" y="4323960"/>
                <a:ext cx="0" cy="9034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0" name="Freeform 149"/>
              <p:cNvSpPr/>
              <p:nvPr/>
            </p:nvSpPr>
            <p:spPr>
              <a:xfrm>
                <a:off x="632129" y="4329113"/>
                <a:ext cx="146132" cy="892754"/>
              </a:xfrm>
              <a:custGeom>
                <a:avLst/>
                <a:gdLst>
                  <a:gd name="connsiteX0" fmla="*/ 143888 w 143888"/>
                  <a:gd name="connsiteY0" fmla="*/ 0 h 888570"/>
                  <a:gd name="connsiteX1" fmla="*/ 109447 w 143888"/>
                  <a:gd name="connsiteY1" fmla="*/ 113654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4956 w 144956"/>
                  <a:gd name="connsiteY0" fmla="*/ 0 h 888570"/>
                  <a:gd name="connsiteX1" fmla="*/ 86703 w 144956"/>
                  <a:gd name="connsiteY1" fmla="*/ 110082 h 888570"/>
                  <a:gd name="connsiteX2" fmla="*/ 10637 w 144956"/>
                  <a:gd name="connsiteY2" fmla="*/ 297912 h 888570"/>
                  <a:gd name="connsiteX3" fmla="*/ 2027 w 144956"/>
                  <a:gd name="connsiteY3" fmla="*/ 551051 h 888570"/>
                  <a:gd name="connsiteX4" fmla="*/ 24413 w 144956"/>
                  <a:gd name="connsiteY4" fmla="*/ 704312 h 888570"/>
                  <a:gd name="connsiteX5" fmla="*/ 82962 w 144956"/>
                  <a:gd name="connsiteY5" fmla="*/ 792136 h 888570"/>
                  <a:gd name="connsiteX6" fmla="*/ 134623 w 144956"/>
                  <a:gd name="connsiteY6" fmla="*/ 843797 h 888570"/>
                  <a:gd name="connsiteX7" fmla="*/ 134623 w 144956"/>
                  <a:gd name="connsiteY7" fmla="*/ 888570 h 888570"/>
                  <a:gd name="connsiteX8" fmla="*/ 134623 w 144956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164 w 143164"/>
                  <a:gd name="connsiteY0" fmla="*/ 0 h 888570"/>
                  <a:gd name="connsiteX1" fmla="*/ 58717 w 143164"/>
                  <a:gd name="connsiteY1" fmla="*/ 129132 h 888570"/>
                  <a:gd name="connsiteX2" fmla="*/ 8845 w 143164"/>
                  <a:gd name="connsiteY2" fmla="*/ 297912 h 888570"/>
                  <a:gd name="connsiteX3" fmla="*/ 235 w 143164"/>
                  <a:gd name="connsiteY3" fmla="*/ 551051 h 888570"/>
                  <a:gd name="connsiteX4" fmla="*/ 22621 w 143164"/>
                  <a:gd name="connsiteY4" fmla="*/ 704312 h 888570"/>
                  <a:gd name="connsiteX5" fmla="*/ 81170 w 143164"/>
                  <a:gd name="connsiteY5" fmla="*/ 792136 h 888570"/>
                  <a:gd name="connsiteX6" fmla="*/ 132831 w 143164"/>
                  <a:gd name="connsiteY6" fmla="*/ 843797 h 888570"/>
                  <a:gd name="connsiteX7" fmla="*/ 132831 w 143164"/>
                  <a:gd name="connsiteY7" fmla="*/ 888570 h 888570"/>
                  <a:gd name="connsiteX8" fmla="*/ 132831 w 143164"/>
                  <a:gd name="connsiteY8" fmla="*/ 888570 h 888570"/>
                  <a:gd name="connsiteX0" fmla="*/ 138230 w 138230"/>
                  <a:gd name="connsiteY0" fmla="*/ 0 h 888570"/>
                  <a:gd name="connsiteX1" fmla="*/ 53783 w 138230"/>
                  <a:gd name="connsiteY1" fmla="*/ 129132 h 888570"/>
                  <a:gd name="connsiteX2" fmla="*/ 3911 w 138230"/>
                  <a:gd name="connsiteY2" fmla="*/ 297912 h 888570"/>
                  <a:gd name="connsiteX3" fmla="*/ 4826 w 138230"/>
                  <a:gd name="connsiteY3" fmla="*/ 553432 h 888570"/>
                  <a:gd name="connsiteX4" fmla="*/ 17687 w 138230"/>
                  <a:gd name="connsiteY4" fmla="*/ 704312 h 888570"/>
                  <a:gd name="connsiteX5" fmla="*/ 76236 w 138230"/>
                  <a:gd name="connsiteY5" fmla="*/ 792136 h 888570"/>
                  <a:gd name="connsiteX6" fmla="*/ 127897 w 138230"/>
                  <a:gd name="connsiteY6" fmla="*/ 843797 h 888570"/>
                  <a:gd name="connsiteX7" fmla="*/ 127897 w 138230"/>
                  <a:gd name="connsiteY7" fmla="*/ 888570 h 888570"/>
                  <a:gd name="connsiteX8" fmla="*/ 127897 w 138230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43797 h 888570"/>
                  <a:gd name="connsiteX7" fmla="*/ 132626 w 142959"/>
                  <a:gd name="connsiteY7" fmla="*/ 888570 h 888570"/>
                  <a:gd name="connsiteX8" fmla="*/ 132626 w 142959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7" fmla="*/ 132626 w 142959"/>
                  <a:gd name="connsiteY7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132" h="890952">
                    <a:moveTo>
                      <a:pt x="146132" y="0"/>
                    </a:moveTo>
                    <a:cubicBezTo>
                      <a:pt x="140849" y="72487"/>
                      <a:pt x="93597" y="84243"/>
                      <a:pt x="61685" y="129132"/>
                    </a:cubicBezTo>
                    <a:cubicBezTo>
                      <a:pt x="29773" y="174021"/>
                      <a:pt x="21362" y="226203"/>
                      <a:pt x="11813" y="297912"/>
                    </a:cubicBezTo>
                    <a:cubicBezTo>
                      <a:pt x="2264" y="369621"/>
                      <a:pt x="-5046" y="483517"/>
                      <a:pt x="4394" y="559386"/>
                    </a:cubicBezTo>
                    <a:cubicBezTo>
                      <a:pt x="13834" y="635255"/>
                      <a:pt x="26311" y="701439"/>
                      <a:pt x="68452" y="753128"/>
                    </a:cubicBezTo>
                    <a:cubicBezTo>
                      <a:pt x="110593" y="804817"/>
                      <a:pt x="144688" y="821113"/>
                      <a:pt x="142943" y="890952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Freeform 150"/>
              <p:cNvSpPr/>
              <p:nvPr/>
            </p:nvSpPr>
            <p:spPr>
              <a:xfrm rot="10800000">
                <a:off x="809785" y="4329104"/>
                <a:ext cx="146132" cy="892754"/>
              </a:xfrm>
              <a:custGeom>
                <a:avLst/>
                <a:gdLst>
                  <a:gd name="connsiteX0" fmla="*/ 143888 w 143888"/>
                  <a:gd name="connsiteY0" fmla="*/ 0 h 888570"/>
                  <a:gd name="connsiteX1" fmla="*/ 109447 w 143888"/>
                  <a:gd name="connsiteY1" fmla="*/ 113654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4956 w 144956"/>
                  <a:gd name="connsiteY0" fmla="*/ 0 h 888570"/>
                  <a:gd name="connsiteX1" fmla="*/ 86703 w 144956"/>
                  <a:gd name="connsiteY1" fmla="*/ 110082 h 888570"/>
                  <a:gd name="connsiteX2" fmla="*/ 10637 w 144956"/>
                  <a:gd name="connsiteY2" fmla="*/ 297912 h 888570"/>
                  <a:gd name="connsiteX3" fmla="*/ 2027 w 144956"/>
                  <a:gd name="connsiteY3" fmla="*/ 551051 h 888570"/>
                  <a:gd name="connsiteX4" fmla="*/ 24413 w 144956"/>
                  <a:gd name="connsiteY4" fmla="*/ 704312 h 888570"/>
                  <a:gd name="connsiteX5" fmla="*/ 82962 w 144956"/>
                  <a:gd name="connsiteY5" fmla="*/ 792136 h 888570"/>
                  <a:gd name="connsiteX6" fmla="*/ 134623 w 144956"/>
                  <a:gd name="connsiteY6" fmla="*/ 843797 h 888570"/>
                  <a:gd name="connsiteX7" fmla="*/ 134623 w 144956"/>
                  <a:gd name="connsiteY7" fmla="*/ 888570 h 888570"/>
                  <a:gd name="connsiteX8" fmla="*/ 134623 w 144956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164 w 143164"/>
                  <a:gd name="connsiteY0" fmla="*/ 0 h 888570"/>
                  <a:gd name="connsiteX1" fmla="*/ 58717 w 143164"/>
                  <a:gd name="connsiteY1" fmla="*/ 129132 h 888570"/>
                  <a:gd name="connsiteX2" fmla="*/ 8845 w 143164"/>
                  <a:gd name="connsiteY2" fmla="*/ 297912 h 888570"/>
                  <a:gd name="connsiteX3" fmla="*/ 235 w 143164"/>
                  <a:gd name="connsiteY3" fmla="*/ 551051 h 888570"/>
                  <a:gd name="connsiteX4" fmla="*/ 22621 w 143164"/>
                  <a:gd name="connsiteY4" fmla="*/ 704312 h 888570"/>
                  <a:gd name="connsiteX5" fmla="*/ 81170 w 143164"/>
                  <a:gd name="connsiteY5" fmla="*/ 792136 h 888570"/>
                  <a:gd name="connsiteX6" fmla="*/ 132831 w 143164"/>
                  <a:gd name="connsiteY6" fmla="*/ 843797 h 888570"/>
                  <a:gd name="connsiteX7" fmla="*/ 132831 w 143164"/>
                  <a:gd name="connsiteY7" fmla="*/ 888570 h 888570"/>
                  <a:gd name="connsiteX8" fmla="*/ 132831 w 143164"/>
                  <a:gd name="connsiteY8" fmla="*/ 888570 h 888570"/>
                  <a:gd name="connsiteX0" fmla="*/ 138230 w 138230"/>
                  <a:gd name="connsiteY0" fmla="*/ 0 h 888570"/>
                  <a:gd name="connsiteX1" fmla="*/ 53783 w 138230"/>
                  <a:gd name="connsiteY1" fmla="*/ 129132 h 888570"/>
                  <a:gd name="connsiteX2" fmla="*/ 3911 w 138230"/>
                  <a:gd name="connsiteY2" fmla="*/ 297912 h 888570"/>
                  <a:gd name="connsiteX3" fmla="*/ 4826 w 138230"/>
                  <a:gd name="connsiteY3" fmla="*/ 553432 h 888570"/>
                  <a:gd name="connsiteX4" fmla="*/ 17687 w 138230"/>
                  <a:gd name="connsiteY4" fmla="*/ 704312 h 888570"/>
                  <a:gd name="connsiteX5" fmla="*/ 76236 w 138230"/>
                  <a:gd name="connsiteY5" fmla="*/ 792136 h 888570"/>
                  <a:gd name="connsiteX6" fmla="*/ 127897 w 138230"/>
                  <a:gd name="connsiteY6" fmla="*/ 843797 h 888570"/>
                  <a:gd name="connsiteX7" fmla="*/ 127897 w 138230"/>
                  <a:gd name="connsiteY7" fmla="*/ 888570 h 888570"/>
                  <a:gd name="connsiteX8" fmla="*/ 127897 w 138230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43797 h 888570"/>
                  <a:gd name="connsiteX7" fmla="*/ 132626 w 142959"/>
                  <a:gd name="connsiteY7" fmla="*/ 888570 h 888570"/>
                  <a:gd name="connsiteX8" fmla="*/ 132626 w 142959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7" fmla="*/ 132626 w 142959"/>
                  <a:gd name="connsiteY7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132" h="890952">
                    <a:moveTo>
                      <a:pt x="146132" y="0"/>
                    </a:moveTo>
                    <a:cubicBezTo>
                      <a:pt x="140849" y="72487"/>
                      <a:pt x="93597" y="84243"/>
                      <a:pt x="61685" y="129132"/>
                    </a:cubicBezTo>
                    <a:cubicBezTo>
                      <a:pt x="29773" y="174021"/>
                      <a:pt x="21362" y="226203"/>
                      <a:pt x="11813" y="297912"/>
                    </a:cubicBezTo>
                    <a:cubicBezTo>
                      <a:pt x="2264" y="369621"/>
                      <a:pt x="-5046" y="483517"/>
                      <a:pt x="4394" y="559386"/>
                    </a:cubicBezTo>
                    <a:cubicBezTo>
                      <a:pt x="13834" y="635255"/>
                      <a:pt x="26311" y="701439"/>
                      <a:pt x="68452" y="753128"/>
                    </a:cubicBezTo>
                    <a:cubicBezTo>
                      <a:pt x="110593" y="804817"/>
                      <a:pt x="144688" y="821113"/>
                      <a:pt x="142943" y="890952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2" name="TextBox 151"/>
          <p:cNvSpPr txBox="1"/>
          <p:nvPr/>
        </p:nvSpPr>
        <p:spPr>
          <a:xfrm>
            <a:off x="1472778" y="4444150"/>
            <a:ext cx="1375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</a:t>
            </a:r>
            <a:r>
              <a:rPr lang="en-US" dirty="0" smtClean="0"/>
              <a:t>emove surface</a:t>
            </a:r>
          </a:p>
          <a:p>
            <a:pPr algn="ctr"/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153" name="Oval 152"/>
          <p:cNvSpPr/>
          <p:nvPr/>
        </p:nvSpPr>
        <p:spPr>
          <a:xfrm>
            <a:off x="6650654" y="4854371"/>
            <a:ext cx="129654" cy="12965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7432" rtlCol="0" anchor="ctr"/>
          <a:lstStyle/>
          <a:p>
            <a:pPr algn="ctr"/>
            <a:r>
              <a:rPr lang="en-CA" b="1" dirty="0" smtClean="0">
                <a:solidFill>
                  <a:srgbClr val="0070C0"/>
                </a:solidFill>
              </a:rPr>
              <a:t>–</a:t>
            </a:r>
            <a:endParaRPr lang="en-US" dirty="0"/>
          </a:p>
        </p:txBody>
      </p:sp>
      <p:sp>
        <p:nvSpPr>
          <p:cNvPr id="154" name="Oval 153"/>
          <p:cNvSpPr/>
          <p:nvPr/>
        </p:nvSpPr>
        <p:spPr>
          <a:xfrm>
            <a:off x="7194666" y="4771343"/>
            <a:ext cx="129654" cy="12965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7432" rtlCol="0" anchor="ctr"/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+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56" name="Straight Arrow Connector 155"/>
          <p:cNvCxnSpPr>
            <a:stCxn id="153" idx="0"/>
          </p:cNvCxnSpPr>
          <p:nvPr/>
        </p:nvCxnSpPr>
        <p:spPr>
          <a:xfrm flipH="1" flipV="1">
            <a:off x="6715125" y="4472786"/>
            <a:ext cx="356" cy="3815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>
            <a:stCxn id="154" idx="4"/>
          </p:cNvCxnSpPr>
          <p:nvPr/>
        </p:nvCxnSpPr>
        <p:spPr>
          <a:xfrm>
            <a:off x="7259493" y="4900997"/>
            <a:ext cx="0" cy="4448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2" name="Group 161"/>
          <p:cNvGrpSpPr/>
          <p:nvPr/>
        </p:nvGrpSpPr>
        <p:grpSpPr>
          <a:xfrm rot="5400000">
            <a:off x="7207601" y="4895115"/>
            <a:ext cx="365078" cy="365078"/>
            <a:chOff x="9642143" y="4710689"/>
            <a:chExt cx="365078" cy="365078"/>
          </a:xfrm>
        </p:grpSpPr>
        <p:sp>
          <p:nvSpPr>
            <p:cNvPr id="159" name="Arc 158"/>
            <p:cNvSpPr/>
            <p:nvPr/>
          </p:nvSpPr>
          <p:spPr>
            <a:xfrm>
              <a:off x="9642143" y="4710689"/>
              <a:ext cx="365078" cy="365078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Arc 159"/>
            <p:cNvSpPr/>
            <p:nvPr/>
          </p:nvSpPr>
          <p:spPr>
            <a:xfrm>
              <a:off x="9642143" y="4810647"/>
              <a:ext cx="265120" cy="26512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Arc 160"/>
            <p:cNvSpPr/>
            <p:nvPr/>
          </p:nvSpPr>
          <p:spPr>
            <a:xfrm>
              <a:off x="9642143" y="4915531"/>
              <a:ext cx="160236" cy="160236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3" name="Group 162"/>
          <p:cNvGrpSpPr/>
          <p:nvPr/>
        </p:nvGrpSpPr>
        <p:grpSpPr>
          <a:xfrm>
            <a:off x="6670807" y="4543222"/>
            <a:ext cx="365078" cy="365078"/>
            <a:chOff x="9642143" y="4710689"/>
            <a:chExt cx="365078" cy="365078"/>
          </a:xfrm>
        </p:grpSpPr>
        <p:sp>
          <p:nvSpPr>
            <p:cNvPr id="164" name="Arc 163"/>
            <p:cNvSpPr/>
            <p:nvPr/>
          </p:nvSpPr>
          <p:spPr>
            <a:xfrm>
              <a:off x="9642143" y="4710689"/>
              <a:ext cx="365078" cy="365078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Arc 164"/>
            <p:cNvSpPr/>
            <p:nvPr/>
          </p:nvSpPr>
          <p:spPr>
            <a:xfrm>
              <a:off x="9642143" y="4810647"/>
              <a:ext cx="265120" cy="26512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Arc 165"/>
            <p:cNvSpPr/>
            <p:nvPr/>
          </p:nvSpPr>
          <p:spPr>
            <a:xfrm>
              <a:off x="9642143" y="4915531"/>
              <a:ext cx="160236" cy="160236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7" name="Group 166"/>
          <p:cNvGrpSpPr/>
          <p:nvPr/>
        </p:nvGrpSpPr>
        <p:grpSpPr>
          <a:xfrm rot="10800000">
            <a:off x="6938668" y="4788093"/>
            <a:ext cx="365078" cy="365078"/>
            <a:chOff x="9642143" y="4710689"/>
            <a:chExt cx="365078" cy="365078"/>
          </a:xfrm>
        </p:grpSpPr>
        <p:sp>
          <p:nvSpPr>
            <p:cNvPr id="168" name="Arc 167"/>
            <p:cNvSpPr/>
            <p:nvPr/>
          </p:nvSpPr>
          <p:spPr>
            <a:xfrm>
              <a:off x="9642143" y="4710689"/>
              <a:ext cx="365078" cy="365078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Arc 168"/>
            <p:cNvSpPr/>
            <p:nvPr/>
          </p:nvSpPr>
          <p:spPr>
            <a:xfrm>
              <a:off x="9642143" y="4810647"/>
              <a:ext cx="265120" cy="26512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Arc 169"/>
            <p:cNvSpPr/>
            <p:nvPr/>
          </p:nvSpPr>
          <p:spPr>
            <a:xfrm>
              <a:off x="9642143" y="4915531"/>
              <a:ext cx="160236" cy="160236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1" name="Group 170"/>
          <p:cNvGrpSpPr/>
          <p:nvPr/>
        </p:nvGrpSpPr>
        <p:grpSpPr>
          <a:xfrm rot="16200000">
            <a:off x="6385845" y="4600529"/>
            <a:ext cx="365078" cy="365078"/>
            <a:chOff x="9642143" y="4710689"/>
            <a:chExt cx="365078" cy="365078"/>
          </a:xfrm>
        </p:grpSpPr>
        <p:sp>
          <p:nvSpPr>
            <p:cNvPr id="172" name="Arc 171"/>
            <p:cNvSpPr/>
            <p:nvPr/>
          </p:nvSpPr>
          <p:spPr>
            <a:xfrm>
              <a:off x="9642143" y="4710689"/>
              <a:ext cx="365078" cy="365078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Arc 172"/>
            <p:cNvSpPr/>
            <p:nvPr/>
          </p:nvSpPr>
          <p:spPr>
            <a:xfrm>
              <a:off x="9642143" y="4810647"/>
              <a:ext cx="265120" cy="26512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Arc 173"/>
            <p:cNvSpPr/>
            <p:nvPr/>
          </p:nvSpPr>
          <p:spPr>
            <a:xfrm>
              <a:off x="9642143" y="4915531"/>
              <a:ext cx="160236" cy="160236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5" name="TextBox 174"/>
          <p:cNvSpPr txBox="1"/>
          <p:nvPr/>
        </p:nvSpPr>
        <p:spPr>
          <a:xfrm>
            <a:off x="7170090" y="4410421"/>
            <a:ext cx="14414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large phonon signal from</a:t>
            </a:r>
          </a:p>
          <a:p>
            <a:pPr algn="r"/>
            <a:r>
              <a:rPr lang="en-US" dirty="0" smtClean="0"/>
              <a:t>charges</a:t>
            </a:r>
            <a:endParaRPr lang="en-US" dirty="0"/>
          </a:p>
        </p:txBody>
      </p:sp>
      <p:grpSp>
        <p:nvGrpSpPr>
          <p:cNvPr id="187" name="Group 186"/>
          <p:cNvGrpSpPr/>
          <p:nvPr/>
        </p:nvGrpSpPr>
        <p:grpSpPr>
          <a:xfrm>
            <a:off x="3386850" y="4202267"/>
            <a:ext cx="2239101" cy="2014263"/>
            <a:chOff x="9598031" y="4109009"/>
            <a:chExt cx="2239101" cy="2014263"/>
          </a:xfrm>
        </p:grpSpPr>
        <p:pic>
          <p:nvPicPr>
            <p:cNvPr id="177" name="Picture 176" descr="Z5_Cf252_2D.gif                                                00026B5Ccocaine                        B8159389: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9598031" y="4109009"/>
              <a:ext cx="2239101" cy="2014263"/>
            </a:xfrm>
            <a:prstGeom prst="rect">
              <a:avLst/>
            </a:prstGeom>
            <a:noFill/>
          </p:spPr>
        </p:pic>
        <p:sp>
          <p:nvSpPr>
            <p:cNvPr id="179" name="Rectangle 168"/>
            <p:cNvSpPr>
              <a:spLocks noChangeArrowheads="1"/>
            </p:cNvSpPr>
            <p:nvPr/>
          </p:nvSpPr>
          <p:spPr bwMode="auto">
            <a:xfrm>
              <a:off x="9804496" y="5960894"/>
              <a:ext cx="2024074" cy="155767"/>
            </a:xfrm>
            <a:prstGeom prst="rect">
              <a:avLst/>
            </a:prstGeom>
            <a:solidFill>
              <a:schemeClr val="bg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1200" dirty="0" smtClean="0">
                  <a:cs typeface="Times New Roman" pitchFamily="18" charset="0"/>
                </a:rPr>
                <a:t>Phonon signal</a:t>
              </a:r>
              <a:endParaRPr lang="en-US" sz="1200" dirty="0">
                <a:cs typeface="Times New Roman" pitchFamily="18" charset="0"/>
              </a:endParaRPr>
            </a:p>
          </p:txBody>
        </p:sp>
        <p:sp>
          <p:nvSpPr>
            <p:cNvPr id="182" name="Rectangle 171"/>
            <p:cNvSpPr>
              <a:spLocks noChangeArrowheads="1"/>
            </p:cNvSpPr>
            <p:nvPr/>
          </p:nvSpPr>
          <p:spPr bwMode="auto">
            <a:xfrm rot="16200000">
              <a:off x="8825642" y="5007950"/>
              <a:ext cx="1810856" cy="238411"/>
            </a:xfrm>
            <a:prstGeom prst="rect">
              <a:avLst/>
            </a:prstGeom>
            <a:solidFill>
              <a:schemeClr val="bg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1200" dirty="0" smtClean="0">
                  <a:cs typeface="Times New Roman" pitchFamily="18" charset="0"/>
                </a:rPr>
                <a:t>Charge signal</a:t>
              </a:r>
              <a:endParaRPr lang="en-US" sz="1200" dirty="0">
                <a:cs typeface="Times New Roman" pitchFamily="18" charset="0"/>
              </a:endParaRPr>
            </a:p>
          </p:txBody>
        </p:sp>
        <p:sp>
          <p:nvSpPr>
            <p:cNvPr id="185" name="Text Box 174"/>
            <p:cNvSpPr txBox="1">
              <a:spLocks noChangeArrowheads="1"/>
            </p:cNvSpPr>
            <p:nvPr/>
          </p:nvSpPr>
          <p:spPr bwMode="auto">
            <a:xfrm>
              <a:off x="10717581" y="5528904"/>
              <a:ext cx="984470" cy="36933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  <a:headEnd/>
              <a:tailEnd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1200" dirty="0">
                  <a:cs typeface="Times New Roman" pitchFamily="18" charset="0"/>
                </a:rPr>
                <a:t>Nuclear </a:t>
              </a:r>
              <a:r>
                <a:rPr lang="en-US" sz="1200" dirty="0" smtClean="0">
                  <a:cs typeface="Times New Roman" pitchFamily="18" charset="0"/>
                </a:rPr>
                <a:t>recoils:</a:t>
              </a:r>
              <a:endParaRPr lang="en-US" sz="1200" dirty="0">
                <a:cs typeface="Times New Roman" pitchFamily="18" charset="0"/>
              </a:endParaRPr>
            </a:p>
            <a:p>
              <a:pPr algn="ctr" eaLnBrk="0" hangingPunct="0"/>
              <a:r>
                <a:rPr lang="en-US" sz="1200" dirty="0" smtClean="0">
                  <a:cs typeface="Times New Roman" pitchFamily="18" charset="0"/>
                </a:rPr>
                <a:t>signal</a:t>
              </a:r>
              <a:endParaRPr lang="en-US" sz="1200" dirty="0">
                <a:cs typeface="Times New Roman" pitchFamily="18" charset="0"/>
              </a:endParaRPr>
            </a:p>
          </p:txBody>
        </p:sp>
        <p:sp>
          <p:nvSpPr>
            <p:cNvPr id="186" name="Text Box 173"/>
            <p:cNvSpPr txBox="1">
              <a:spLocks noChangeArrowheads="1"/>
            </p:cNvSpPr>
            <p:nvPr/>
          </p:nvSpPr>
          <p:spPr bwMode="auto">
            <a:xfrm>
              <a:off x="9874711" y="4317976"/>
              <a:ext cx="1157305" cy="461665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  <a:headEnd/>
              <a:tailEnd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1200" dirty="0">
                  <a:cs typeface="Times New Roman" pitchFamily="18" charset="0"/>
                </a:rPr>
                <a:t>Electron </a:t>
              </a:r>
              <a:r>
                <a:rPr lang="en-US" sz="1200" dirty="0" smtClean="0">
                  <a:cs typeface="Times New Roman" pitchFamily="18" charset="0"/>
                </a:rPr>
                <a:t>recoils:</a:t>
              </a:r>
              <a:br>
                <a:rPr lang="en-US" sz="1200" dirty="0" smtClean="0">
                  <a:cs typeface="Times New Roman" pitchFamily="18" charset="0"/>
                </a:rPr>
              </a:br>
              <a:r>
                <a:rPr lang="en-US" sz="1200" dirty="0" smtClean="0">
                  <a:cs typeface="Times New Roman" pitchFamily="18" charset="0"/>
                </a:rPr>
                <a:t>background</a:t>
              </a:r>
              <a:endParaRPr lang="en-US" sz="1200" dirty="0">
                <a:cs typeface="Times New Roman" pitchFamily="18" charset="0"/>
              </a:endParaRPr>
            </a:p>
          </p:txBody>
        </p:sp>
      </p:grpSp>
      <p:sp>
        <p:nvSpPr>
          <p:cNvPr id="190" name="Right Arrow 189"/>
          <p:cNvSpPr/>
          <p:nvPr/>
        </p:nvSpPr>
        <p:spPr>
          <a:xfrm rot="1409505">
            <a:off x="5721254" y="1729952"/>
            <a:ext cx="591181" cy="35071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ight Arrow 190"/>
          <p:cNvSpPr/>
          <p:nvPr/>
        </p:nvSpPr>
        <p:spPr>
          <a:xfrm rot="9217262">
            <a:off x="2792250" y="1745788"/>
            <a:ext cx="591181" cy="35071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TextBox 191"/>
          <p:cNvSpPr txBox="1"/>
          <p:nvPr/>
        </p:nvSpPr>
        <p:spPr>
          <a:xfrm>
            <a:off x="405662" y="5656221"/>
            <a:ext cx="2531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&lt; 1 background event for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whole exposure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6316521" y="5656221"/>
            <a:ext cx="21512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</a:t>
            </a:r>
            <a:r>
              <a:rPr lang="en-US" dirty="0" smtClean="0">
                <a:solidFill>
                  <a:schemeClr val="bg1"/>
                </a:solidFill>
              </a:rPr>
              <a:t>ffective threshold: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few hundred eV (NR)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600072" y="467971"/>
            <a:ext cx="13928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Detectors</a:t>
            </a:r>
            <a:endParaRPr lang="en-CA" sz="2400" dirty="0">
              <a:solidFill>
                <a:schemeClr val="bg1"/>
              </a:solidFill>
            </a:endParaRPr>
          </a:p>
        </p:txBody>
      </p:sp>
      <p:grpSp>
        <p:nvGrpSpPr>
          <p:cNvPr id="202" name="Group 201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203" name="Picture 20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204" name="Oval 203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" name="Straight Arrow Connector 3"/>
          <p:cNvCxnSpPr/>
          <p:nvPr/>
        </p:nvCxnSpPr>
        <p:spPr>
          <a:xfrm flipH="1" flipV="1">
            <a:off x="1394771" y="4554815"/>
            <a:ext cx="259766" cy="1655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 flipH="1">
            <a:off x="1402394" y="5215929"/>
            <a:ext cx="185948" cy="610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642583" y="1725259"/>
            <a:ext cx="1692377" cy="646331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18000000" lon="0" rev="0"/>
            </a:camera>
            <a:lightRig rig="threePt" dir="t"/>
          </a:scene3d>
          <a:sp3d extrusionH="647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800" dirty="0" err="1">
                <a:solidFill>
                  <a:schemeClr val="tx1"/>
                </a:solidFill>
              </a:rPr>
              <a:t>i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SNOLAB - W. Rau - TAUP 2017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32457" y="548827"/>
            <a:ext cx="8749477" cy="6184900"/>
          </a:xfrm>
          <a:prstGeom prst="rect">
            <a:avLst/>
          </a:prstGeom>
          <a:solidFill>
            <a:schemeClr val="tx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>
            <a:off x="972937" y="645606"/>
            <a:ext cx="27297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90500" lvl="0" indent="-190500">
              <a:spcBef>
                <a:spcPts val="600"/>
              </a:spcBef>
            </a:pPr>
            <a:r>
              <a:rPr lang="en-US" sz="2400" dirty="0" err="1" smtClean="0">
                <a:solidFill>
                  <a:schemeClr val="bg1"/>
                </a:solidFill>
              </a:rPr>
              <a:t>Neganov</a:t>
            </a:r>
            <a:r>
              <a:rPr lang="en-US" sz="2400" dirty="0" smtClean="0">
                <a:solidFill>
                  <a:schemeClr val="bg1"/>
                </a:solidFill>
              </a:rPr>
              <a:t>-Luke Effect</a:t>
            </a:r>
          </a:p>
        </p:txBody>
      </p:sp>
      <p:sp>
        <p:nvSpPr>
          <p:cNvPr id="122" name="Oval 121"/>
          <p:cNvSpPr/>
          <p:nvPr/>
        </p:nvSpPr>
        <p:spPr>
          <a:xfrm>
            <a:off x="2228035" y="3565946"/>
            <a:ext cx="492910" cy="492910"/>
          </a:xfrm>
          <a:prstGeom prst="ellipse">
            <a:avLst/>
          </a:prstGeom>
          <a:solidFill>
            <a:srgbClr val="FF0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39700" h="139700"/>
            <a:bevelB w="139700" h="139700"/>
            <a:contourClr>
              <a:srgbClr val="00B0F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3" name="Oval 122"/>
          <p:cNvSpPr/>
          <p:nvPr/>
        </p:nvSpPr>
        <p:spPr>
          <a:xfrm>
            <a:off x="3052789" y="4341393"/>
            <a:ext cx="492910" cy="492910"/>
          </a:xfrm>
          <a:prstGeom prst="ellipse">
            <a:avLst/>
          </a:prstGeom>
          <a:solidFill>
            <a:srgbClr val="FF0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39700" h="139700"/>
            <a:bevelB w="139700" h="139700"/>
            <a:contourClr>
              <a:srgbClr val="00B0F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4" name="Oval 123"/>
          <p:cNvSpPr/>
          <p:nvPr/>
        </p:nvSpPr>
        <p:spPr>
          <a:xfrm>
            <a:off x="2502953" y="4341393"/>
            <a:ext cx="492910" cy="492910"/>
          </a:xfrm>
          <a:prstGeom prst="ellipse">
            <a:avLst/>
          </a:prstGeom>
          <a:solidFill>
            <a:srgbClr val="FF0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39700" h="139700"/>
            <a:bevelB w="139700" h="139700"/>
            <a:contourClr>
              <a:srgbClr val="00B0F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6" name="Oval 125"/>
          <p:cNvSpPr/>
          <p:nvPr/>
        </p:nvSpPr>
        <p:spPr>
          <a:xfrm>
            <a:off x="2777871" y="3565946"/>
            <a:ext cx="492910" cy="492910"/>
          </a:xfrm>
          <a:prstGeom prst="ellipse">
            <a:avLst/>
          </a:prstGeom>
          <a:solidFill>
            <a:srgbClr val="FF0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39700" h="139700"/>
            <a:bevelB w="139700" h="139700"/>
            <a:contourClr>
              <a:srgbClr val="00B0F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7" name="Oval 126"/>
          <p:cNvSpPr/>
          <p:nvPr/>
        </p:nvSpPr>
        <p:spPr>
          <a:xfrm>
            <a:off x="3602625" y="4341393"/>
            <a:ext cx="492910" cy="492910"/>
          </a:xfrm>
          <a:prstGeom prst="ellipse">
            <a:avLst/>
          </a:prstGeom>
          <a:solidFill>
            <a:srgbClr val="FF0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39700" h="139700"/>
            <a:bevelB w="139700" h="139700"/>
            <a:contourClr>
              <a:srgbClr val="00B0F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9" name="Oval 128"/>
          <p:cNvSpPr/>
          <p:nvPr/>
        </p:nvSpPr>
        <p:spPr>
          <a:xfrm>
            <a:off x="3327707" y="3565946"/>
            <a:ext cx="492910" cy="492910"/>
          </a:xfrm>
          <a:prstGeom prst="ellipse">
            <a:avLst/>
          </a:prstGeom>
          <a:solidFill>
            <a:srgbClr val="FF0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39700" h="139700"/>
            <a:bevelB w="139700" h="139700"/>
            <a:contourClr>
              <a:srgbClr val="00B0F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31" name="Oval 130"/>
          <p:cNvSpPr/>
          <p:nvPr/>
        </p:nvSpPr>
        <p:spPr>
          <a:xfrm>
            <a:off x="3877541" y="3565946"/>
            <a:ext cx="492910" cy="492910"/>
          </a:xfrm>
          <a:prstGeom prst="ellipse">
            <a:avLst/>
          </a:prstGeom>
          <a:solidFill>
            <a:srgbClr val="FF0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39700" h="139700"/>
            <a:bevelB w="139700" h="139700"/>
            <a:contourClr>
              <a:srgbClr val="00B0F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138" name="Group 137"/>
          <p:cNvGrpSpPr/>
          <p:nvPr/>
        </p:nvGrpSpPr>
        <p:grpSpPr>
          <a:xfrm>
            <a:off x="1759048" y="1253364"/>
            <a:ext cx="2931223" cy="1689847"/>
            <a:chOff x="1376084" y="1080247"/>
            <a:chExt cx="2931223" cy="1689847"/>
          </a:xfrm>
        </p:grpSpPr>
        <p:grpSp>
          <p:nvGrpSpPr>
            <p:cNvPr id="140" name="Group 123"/>
            <p:cNvGrpSpPr/>
            <p:nvPr/>
          </p:nvGrpSpPr>
          <p:grpSpPr>
            <a:xfrm>
              <a:off x="4007225" y="1116106"/>
              <a:ext cx="300082" cy="1645024"/>
              <a:chOff x="4007225" y="1116106"/>
              <a:chExt cx="300082" cy="1645024"/>
            </a:xfrm>
          </p:grpSpPr>
          <p:cxnSp>
            <p:nvCxnSpPr>
              <p:cNvPr id="178" name="Straight Connector 177"/>
              <p:cNvCxnSpPr/>
              <p:nvPr/>
            </p:nvCxnSpPr>
            <p:spPr>
              <a:xfrm>
                <a:off x="4078941" y="1214718"/>
                <a:ext cx="0" cy="1546412"/>
              </a:xfrm>
              <a:prstGeom prst="line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0" name="TextBox 179"/>
              <p:cNvSpPr txBox="1"/>
              <p:nvPr/>
            </p:nvSpPr>
            <p:spPr>
              <a:xfrm>
                <a:off x="4007225" y="1116106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dirty="0" smtClean="0">
                    <a:solidFill>
                      <a:schemeClr val="bg1">
                        <a:lumMod val="85000"/>
                      </a:schemeClr>
                    </a:solidFill>
                  </a:rPr>
                  <a:t>+</a:t>
                </a:r>
                <a:endParaRPr lang="en-CA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p:grpSp>
        <p:grpSp>
          <p:nvGrpSpPr>
            <p:cNvPr id="155" name="Group 139"/>
            <p:cNvGrpSpPr/>
            <p:nvPr/>
          </p:nvGrpSpPr>
          <p:grpSpPr>
            <a:xfrm>
              <a:off x="1376084" y="1080247"/>
              <a:ext cx="308098" cy="1689847"/>
              <a:chOff x="1376084" y="1080247"/>
              <a:chExt cx="308098" cy="1689847"/>
            </a:xfrm>
          </p:grpSpPr>
          <p:cxnSp>
            <p:nvCxnSpPr>
              <p:cNvPr id="157" name="Straight Connector 156"/>
              <p:cNvCxnSpPr/>
              <p:nvPr/>
            </p:nvCxnSpPr>
            <p:spPr>
              <a:xfrm>
                <a:off x="1600200" y="1223682"/>
                <a:ext cx="0" cy="1546412"/>
              </a:xfrm>
              <a:prstGeom prst="line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6" name="TextBox 175"/>
              <p:cNvSpPr txBox="1"/>
              <p:nvPr/>
            </p:nvSpPr>
            <p:spPr>
              <a:xfrm>
                <a:off x="1376084" y="1080247"/>
                <a:ext cx="3080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dirty="0" smtClean="0">
                    <a:solidFill>
                      <a:schemeClr val="bg1">
                        <a:lumMod val="85000"/>
                      </a:schemeClr>
                    </a:solidFill>
                  </a:rPr>
                  <a:t>- </a:t>
                </a:r>
                <a:endParaRPr lang="en-CA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p:grpSp>
      </p:grpSp>
      <p:cxnSp>
        <p:nvCxnSpPr>
          <p:cNvPr id="181" name="Straight Connector 180"/>
          <p:cNvCxnSpPr/>
          <p:nvPr/>
        </p:nvCxnSpPr>
        <p:spPr>
          <a:xfrm>
            <a:off x="4462215" y="1955769"/>
            <a:ext cx="0" cy="306808"/>
          </a:xfrm>
          <a:prstGeom prst="line">
            <a:avLst/>
          </a:prstGeom>
          <a:ln w="28575">
            <a:solidFill>
              <a:schemeClr val="tx1">
                <a:alpha val="8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Oval 182"/>
          <p:cNvSpPr/>
          <p:nvPr/>
        </p:nvSpPr>
        <p:spPr>
          <a:xfrm>
            <a:off x="2010739" y="1955058"/>
            <a:ext cx="294968" cy="294968"/>
          </a:xfrm>
          <a:prstGeom prst="ellipse">
            <a:avLst/>
          </a:prstGeom>
          <a:solidFill>
            <a:srgbClr val="00B0F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39700" h="139700"/>
            <a:bevelB w="139700" h="139700"/>
            <a:contourClr>
              <a:srgbClr val="00B0F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tlCol="0" anchor="ctr"/>
          <a:lstStyle/>
          <a:p>
            <a:pPr algn="ctr"/>
            <a:r>
              <a:rPr lang="en-CA" sz="2800" dirty="0" smtClean="0">
                <a:solidFill>
                  <a:schemeClr val="bg1">
                    <a:lumMod val="85000"/>
                  </a:schemeClr>
                </a:solidFill>
              </a:rPr>
              <a:t>-</a:t>
            </a:r>
            <a:endParaRPr lang="en-CA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2601729" y="1316117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In Vacuum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88" name="Oval 187"/>
          <p:cNvSpPr/>
          <p:nvPr/>
        </p:nvSpPr>
        <p:spPr>
          <a:xfrm>
            <a:off x="2027664" y="4106247"/>
            <a:ext cx="294968" cy="294968"/>
          </a:xfrm>
          <a:prstGeom prst="ellipse">
            <a:avLst/>
          </a:prstGeom>
          <a:solidFill>
            <a:srgbClr val="00B0F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39700" h="139700"/>
            <a:bevelB w="139700" h="139700"/>
            <a:contourClr>
              <a:srgbClr val="00B0F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tlCol="0" anchor="ctr"/>
          <a:lstStyle/>
          <a:p>
            <a:pPr algn="ctr"/>
            <a:r>
              <a:rPr lang="en-CA" sz="2800" dirty="0" smtClean="0">
                <a:solidFill>
                  <a:schemeClr val="bg1">
                    <a:lumMod val="85000"/>
                  </a:schemeClr>
                </a:solidFill>
              </a:rPr>
              <a:t>-</a:t>
            </a:r>
            <a:endParaRPr lang="en-CA" dirty="0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189" name="Group 188"/>
          <p:cNvGrpSpPr/>
          <p:nvPr/>
        </p:nvGrpSpPr>
        <p:grpSpPr>
          <a:xfrm>
            <a:off x="1775973" y="3202848"/>
            <a:ext cx="2931223" cy="1689847"/>
            <a:chOff x="1376084" y="1080247"/>
            <a:chExt cx="2931223" cy="1689847"/>
          </a:xfrm>
        </p:grpSpPr>
        <p:grpSp>
          <p:nvGrpSpPr>
            <p:cNvPr id="197" name="Group 123"/>
            <p:cNvGrpSpPr/>
            <p:nvPr/>
          </p:nvGrpSpPr>
          <p:grpSpPr>
            <a:xfrm>
              <a:off x="4007225" y="1116106"/>
              <a:ext cx="300082" cy="1645024"/>
              <a:chOff x="4007225" y="1116106"/>
              <a:chExt cx="300082" cy="1645024"/>
            </a:xfrm>
          </p:grpSpPr>
          <p:cxnSp>
            <p:nvCxnSpPr>
              <p:cNvPr id="208" name="Straight Connector 207"/>
              <p:cNvCxnSpPr/>
              <p:nvPr/>
            </p:nvCxnSpPr>
            <p:spPr>
              <a:xfrm>
                <a:off x="4078941" y="1214718"/>
                <a:ext cx="0" cy="1546412"/>
              </a:xfrm>
              <a:prstGeom prst="line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9" name="TextBox 208"/>
              <p:cNvSpPr txBox="1"/>
              <p:nvPr/>
            </p:nvSpPr>
            <p:spPr>
              <a:xfrm>
                <a:off x="4007225" y="1116106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dirty="0" smtClean="0">
                    <a:solidFill>
                      <a:schemeClr val="bg1">
                        <a:lumMod val="85000"/>
                      </a:schemeClr>
                    </a:solidFill>
                  </a:rPr>
                  <a:t>+</a:t>
                </a:r>
                <a:endParaRPr lang="en-CA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p:grpSp>
        <p:grpSp>
          <p:nvGrpSpPr>
            <p:cNvPr id="205" name="Group 139"/>
            <p:cNvGrpSpPr/>
            <p:nvPr/>
          </p:nvGrpSpPr>
          <p:grpSpPr>
            <a:xfrm>
              <a:off x="1376084" y="1080247"/>
              <a:ext cx="308098" cy="1689847"/>
              <a:chOff x="1376084" y="1080247"/>
              <a:chExt cx="308098" cy="1689847"/>
            </a:xfrm>
          </p:grpSpPr>
          <p:cxnSp>
            <p:nvCxnSpPr>
              <p:cNvPr id="206" name="Straight Connector 21"/>
              <p:cNvCxnSpPr/>
              <p:nvPr/>
            </p:nvCxnSpPr>
            <p:spPr>
              <a:xfrm>
                <a:off x="1600200" y="1223682"/>
                <a:ext cx="0" cy="1546412"/>
              </a:xfrm>
              <a:prstGeom prst="line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7" name="TextBox 206"/>
              <p:cNvSpPr txBox="1"/>
              <p:nvPr/>
            </p:nvSpPr>
            <p:spPr>
              <a:xfrm>
                <a:off x="1376084" y="1080247"/>
                <a:ext cx="3080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dirty="0" smtClean="0">
                    <a:solidFill>
                      <a:schemeClr val="bg1">
                        <a:lumMod val="85000"/>
                      </a:schemeClr>
                    </a:solidFill>
                  </a:rPr>
                  <a:t>- </a:t>
                </a:r>
                <a:endParaRPr lang="en-CA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p:grpSp>
      </p:grpSp>
      <p:sp>
        <p:nvSpPr>
          <p:cNvPr id="210" name="TextBox 209"/>
          <p:cNvSpPr txBox="1"/>
          <p:nvPr/>
        </p:nvSpPr>
        <p:spPr>
          <a:xfrm>
            <a:off x="2766571" y="3184917"/>
            <a:ext cx="1066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In Matter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4984533" y="1827105"/>
            <a:ext cx="33956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Electron gains kinetic energy</a:t>
            </a:r>
          </a:p>
          <a:p>
            <a:r>
              <a:rPr lang="en-CA" dirty="0" smtClean="0">
                <a:solidFill>
                  <a:schemeClr val="bg1"/>
                </a:solidFill>
              </a:rPr>
              <a:t>(E = q · V </a:t>
            </a:r>
            <a:r>
              <a:rPr lang="en-CA" dirty="0" smtClean="0">
                <a:solidFill>
                  <a:schemeClr val="bg1"/>
                </a:solidFill>
                <a:sym typeface="Symbol"/>
              </a:rPr>
              <a:t> 1 </a:t>
            </a:r>
            <a:r>
              <a:rPr lang="en-CA" i="1" dirty="0" err="1" smtClean="0">
                <a:solidFill>
                  <a:schemeClr val="bg1"/>
                </a:solidFill>
                <a:sym typeface="Symbol"/>
              </a:rPr>
              <a:t>e</a:t>
            </a:r>
            <a:r>
              <a:rPr lang="en-CA" dirty="0" err="1" smtClean="0">
                <a:solidFill>
                  <a:schemeClr val="bg1"/>
                </a:solidFill>
                <a:sym typeface="Symbol"/>
              </a:rPr>
              <a:t>V</a:t>
            </a:r>
            <a:r>
              <a:rPr lang="en-CA" dirty="0" smtClean="0">
                <a:solidFill>
                  <a:schemeClr val="bg1"/>
                </a:solidFill>
                <a:sym typeface="Symbol"/>
              </a:rPr>
              <a:t> for 1 V potential)</a:t>
            </a:r>
          </a:p>
        </p:txBody>
      </p:sp>
      <p:sp>
        <p:nvSpPr>
          <p:cNvPr id="212" name="TextBox 211"/>
          <p:cNvSpPr txBox="1"/>
          <p:nvPr/>
        </p:nvSpPr>
        <p:spPr>
          <a:xfrm>
            <a:off x="4984533" y="3376075"/>
            <a:ext cx="34165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Deposited energy in crystal lattice:</a:t>
            </a:r>
          </a:p>
          <a:p>
            <a:r>
              <a:rPr lang="en-CA" dirty="0" err="1" smtClean="0">
                <a:solidFill>
                  <a:schemeClr val="bg1"/>
                </a:solidFill>
                <a:sym typeface="Symbol"/>
              </a:rPr>
              <a:t>Neganov</a:t>
            </a:r>
            <a:r>
              <a:rPr lang="en-CA" dirty="0" smtClean="0">
                <a:solidFill>
                  <a:schemeClr val="bg1"/>
                </a:solidFill>
                <a:sym typeface="Symbol"/>
              </a:rPr>
              <a:t>-Luke phonons</a:t>
            </a:r>
            <a:br>
              <a:rPr lang="en-CA" dirty="0" smtClean="0">
                <a:solidFill>
                  <a:schemeClr val="bg1"/>
                </a:solidFill>
                <a:sym typeface="Symbol"/>
              </a:rPr>
            </a:br>
            <a:endParaRPr lang="en-CA" dirty="0" smtClean="0">
              <a:solidFill>
                <a:schemeClr val="bg1"/>
              </a:solidFill>
              <a:sym typeface="Symbol"/>
            </a:endParaRPr>
          </a:p>
          <a:p>
            <a:r>
              <a:rPr lang="en-CA" dirty="0" smtClean="0">
                <a:solidFill>
                  <a:schemeClr val="bg1"/>
                </a:solidFill>
                <a:sym typeface="Symbol"/>
              </a:rPr>
              <a:t> V, # charges</a:t>
            </a:r>
          </a:p>
        </p:txBody>
      </p:sp>
      <p:sp>
        <p:nvSpPr>
          <p:cNvPr id="213" name="TextBox 212"/>
          <p:cNvSpPr txBox="1"/>
          <p:nvPr/>
        </p:nvSpPr>
        <p:spPr>
          <a:xfrm>
            <a:off x="1356863" y="5406592"/>
            <a:ext cx="71962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55600" indent="-355600">
              <a:buFont typeface="Arial" pitchFamily="34" charset="0"/>
              <a:buChar char="•"/>
            </a:pPr>
            <a:r>
              <a:rPr lang="en-CA" dirty="0" smtClean="0">
                <a:solidFill>
                  <a:schemeClr val="bg1"/>
                </a:solidFill>
              </a:rPr>
              <a:t>Luke phonons mix charge and phonon signal </a:t>
            </a:r>
            <a:r>
              <a:rPr lang="en-CA" dirty="0" smtClean="0">
                <a:solidFill>
                  <a:schemeClr val="bg1"/>
                </a:solidFill>
                <a:sym typeface="Symbol"/>
              </a:rPr>
              <a:t> reduced discrimination</a:t>
            </a:r>
            <a:endParaRPr lang="en-CA" dirty="0" smtClean="0">
              <a:solidFill>
                <a:schemeClr val="bg1"/>
              </a:solidFill>
            </a:endParaRPr>
          </a:p>
          <a:p>
            <a:pPr marL="355600" indent="-355600">
              <a:buFont typeface="Arial" pitchFamily="34" charset="0"/>
              <a:buChar char="•"/>
            </a:pPr>
            <a:r>
              <a:rPr lang="en-CA" dirty="0" smtClean="0">
                <a:solidFill>
                  <a:schemeClr val="bg1"/>
                </a:solidFill>
              </a:rPr>
              <a:t>Apply high voltage </a:t>
            </a:r>
            <a:r>
              <a:rPr lang="en-CA" dirty="0" smtClean="0">
                <a:solidFill>
                  <a:schemeClr val="bg1"/>
                </a:solidFill>
                <a:sym typeface="Symbol"/>
              </a:rPr>
              <a:t> large final phonon signal, measures charge!!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CA" dirty="0" smtClean="0">
                <a:solidFill>
                  <a:schemeClr val="bg1"/>
                </a:solidFill>
                <a:sym typeface="Symbol"/>
              </a:rPr>
              <a:t>ER much more amplified than NR</a:t>
            </a:r>
            <a:br>
              <a:rPr lang="en-CA" dirty="0" smtClean="0">
                <a:solidFill>
                  <a:schemeClr val="bg1"/>
                </a:solidFill>
                <a:sym typeface="Symbol"/>
              </a:rPr>
            </a:br>
            <a:r>
              <a:rPr lang="en-CA" dirty="0" smtClean="0">
                <a:solidFill>
                  <a:schemeClr val="bg1"/>
                </a:solidFill>
                <a:sym typeface="Symbol"/>
              </a:rPr>
              <a:t>  gain in threshold; dilute background from ER</a:t>
            </a:r>
          </a:p>
        </p:txBody>
      </p:sp>
      <p:sp>
        <p:nvSpPr>
          <p:cNvPr id="214" name="Rectangle 213"/>
          <p:cNvSpPr/>
          <p:nvPr/>
        </p:nvSpPr>
        <p:spPr>
          <a:xfrm>
            <a:off x="0" y="0"/>
            <a:ext cx="1657994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>
                <a:solidFill>
                  <a:schemeClr val="tx1"/>
                </a:solidFill>
              </a:rPr>
              <a:t>Technology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532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3" presetClass="path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48148E-6 L 0.85017 -1.48148E-6 " pathEditMode="relative" rAng="0" ptsTypes="AA">
                                      <p:cBhvr>
                                        <p:cTn id="78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62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0.00069 L 0.01805 -0.0213 L 0.03403 0.00116 L 0.05191 -0.02037 L 0.06718 0.00162 L 0.08611 -0.02014 L 0.10121 0.00255 L 0.11979 -0.01945 L 0.13524 0.00347 L 0.15382 -0.01921 L 0.16927 0.0044 L 0.18784 -0.01829 L 0.2033 0.00463 L 0.22153 -0.01759 L 0.23698 0.00532 " pathEditMode="relative" rAng="19080000" ptsTypes="AAAAAAAAAAAAAAA">
                                      <p:cBhvr>
                                        <p:cTn id="110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58" y="231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40" presetClass="path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88889E-6 2.96296E-6 C 3.88889E-6 -0.00787 3.88889E-6 -0.01528 0.00017 -0.01528 C 0.00034 -0.01528 0.00034 -0.00787 0.00052 2.96296E-6 C 0.00052 0.00879 0.00052 0.01759 0.00086 0.01759 C 0.00104 0.01759 0.00104 0.00879 0.00104 2.96296E-6 C 0.00121 -0.00787 0.00121 -0.01528 0.00139 -0.01528 C 0.00156 -0.01528 0.00156 -0.00787 0.00173 2.96296E-6 C 0.00173 0.00879 0.00173 0.01759 0.00191 0.01759 C 0.00208 0.01759 0.00225 2.96296E-6 0.00225 0.00023 C 0.00225 -0.00787 0.00243 -0.01528 0.0026 -0.01528 C 0.00277 -0.01528 0.00277 -0.00787 0.00277 2.96296E-6 C 0.00295 0.00879 0.00295 0.01759 0.00312 0.01759 C 0.00329 0.01759 0.00329 0.00879 0.00347 2.96296E-6 C 0.00347 -0.00787 0.00347 -0.01528 0.00364 -0.01528 C 0.00382 -0.01528 0.00399 -0.00787 0.00399 2.96296E-6 C 0.00399 0.00879 0.00416 0.01759 0.00434 0.01759 C 0.00451 0.01759 0.00451 0.00879 0.00468 2.96296E-6 " pathEditMode="relative" rAng="0" ptsTypes="AAAAAAAAAAAAAAAAA">
                                      <p:cBhvr>
                                        <p:cTn id="112" dur="3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" y="116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40" presetClass="pat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4.44444E-6 0.00185 C -4.44444E-6 -0.00625 -4.44444E-6 -0.01412 0.00018 -0.01412 C 0.00035 -0.01412 0.00035 -0.00625 0.00053 0.00185 C 0.00053 0.01111 0.00053 0.0206 0.0007 0.0206 C 0.00087 0.0206 0.00105 0.01111 0.00105 0.00185 C 0.00105 -0.00625 0.00122 -0.01412 0.00122 -0.01389 C 0.00139 -0.01412 0.00157 -0.00625 0.00157 0.00185 C 0.00174 0.01111 0.00174 0.0206 0.00191 0.0206 C 0.00209 0.0206 0.00226 0.00185 0.00226 0.00208 C 0.00226 -0.00625 0.00226 -0.01412 0.00261 -0.01412 C 0.00261 -0.01389 0.00261 -0.00625 0.00278 0.00185 C 0.00278 0.01111 0.00296 0.0206 0.00313 0.0206 C 0.0033 0.0206 0.0033 0.01111 0.0033 0.00185 C 0.0033 -0.00625 0.00348 -0.01412 0.00365 -0.01412 C 0.00382 -0.01412 0.004 -0.00625 0.004 0.00185 C 0.004 0.01111 0.004 0.0206 0.00417 0.0206 C 0.00452 0.0206 0.00452 0.01111 0.00487 0.00185 " pathEditMode="relative" rAng="0" ptsTypes="AAAAAAAAAAAAAAAAA">
                                      <p:cBhvr>
                                        <p:cTn id="114" dur="3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139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40" presetClass="path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8.33333E-7 2.96296E-6 C 8.33333E-7 -0.00787 8.33333E-7 -0.01528 0.00017 -0.01528 C 0.00035 -0.01528 0.00035 -0.00787 0.00052 2.96296E-6 C 0.00052 0.00879 0.00052 0.01759 0.00087 0.01759 C 0.00104 0.01759 0.00104 0.00879 0.00104 2.96296E-6 C 0.00121 -0.00787 0.00121 -0.01528 0.00139 -0.01528 C 0.00156 -0.01528 0.00156 -0.00787 0.00174 2.96296E-6 C 0.00174 0.00879 0.00174 0.01759 0.00191 0.01759 C 0.00208 0.01759 0.00226 2.96296E-6 0.00226 0.00023 C 0.00226 -0.00787 0.00243 -0.01528 0.0026 -0.01528 C 0.00278 -0.01528 0.00278 -0.00787 0.00278 2.96296E-6 C 0.00295 0.00879 0.00295 0.01759 0.00312 0.01759 C 0.0033 0.01759 0.0033 0.00879 0.00347 2.96296E-6 C 0.00347 -0.00787 0.00347 -0.01528 0.00365 -0.01528 C 0.00382 -0.01528 0.00399 -0.00787 0.00399 2.96296E-6 C 0.00399 0.00879 0.00417 0.01759 0.00434 0.01759 C 0.00451 0.01759 0.00451 0.00879 0.00469 2.96296E-6 " pathEditMode="relative" rAng="0" ptsTypes="AAAAAAAAAAAAAAAAA">
                                      <p:cBhvr>
                                        <p:cTn id="116" dur="3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" y="116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40" presetClass="pat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88889E-6 -1.48148E-6 C -3.88889E-6 -0.0081 -3.88889E-6 -0.01597 0.00018 -0.01597 C 0.00035 -0.01597 0.00035 -0.0081 0.00052 -1.48148E-6 C 0.00052 0.00926 0.00052 0.01875 0.0007 0.01875 C 0.00087 0.01875 0.00105 0.00926 0.00105 -1.48148E-6 C 0.00105 -0.0081 0.00122 -0.01597 0.00122 -0.01574 C 0.00139 -0.01597 0.00157 -0.0081 0.00157 -1.48148E-6 C 0.00174 0.00926 0.00174 0.01875 0.00191 0.01875 C 0.00209 0.01875 0.00226 -1.48148E-6 0.00226 0.00023 C 0.00226 -0.0081 0.00226 -0.01597 0.00261 -0.01597 C 0.00261 -0.01574 0.00261 -0.0081 0.00278 -1.48148E-6 C 0.00278 0.00926 0.00296 0.01875 0.00313 0.01875 C 0.0033 0.01875 0.0033 0.00926 0.0033 -1.48148E-6 C 0.0033 -0.0081 0.00348 -0.01597 0.00365 -0.01597 C 0.00382 -0.01597 0.004 -0.0081 0.004 -1.48148E-6 C 0.004 0.00926 0.004 0.01875 0.00417 0.01875 C 0.00452 0.01875 0.00452 0.00926 0.00487 -1.48148E-6 " pathEditMode="relative" rAng="0" ptsTypes="AAAAAAAAAAAAAAAAA">
                                      <p:cBhvr>
                                        <p:cTn id="118" dur="3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139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40" presetClass="path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1.38889E-6 2.96296E-6 C 1.38889E-6 -0.00787 1.38889E-6 -0.01528 0.00017 -0.01528 C 0.00035 -0.01528 0.00035 -0.00787 0.00052 2.96296E-6 C 0.00052 0.00879 0.00052 0.01759 0.00087 0.01759 C 0.00104 0.01759 0.00104 0.00879 0.00104 2.96296E-6 C 0.00121 -0.00787 0.00121 -0.01528 0.00139 -0.01528 C 0.00156 -0.01528 0.00156 -0.00787 0.00173 2.96296E-6 C 0.00173 0.00879 0.00173 0.01759 0.00191 0.01759 C 0.00208 0.01759 0.00226 2.96296E-6 0.00226 0.00023 C 0.00226 -0.00787 0.00243 -0.01528 0.0026 -0.01528 C 0.00278 -0.01528 0.00278 -0.00787 0.00278 2.96296E-6 C 0.00295 0.00879 0.00295 0.01759 0.00312 0.01759 C 0.0033 0.01759 0.0033 0.00879 0.00347 2.96296E-6 C 0.00347 -0.00787 0.00347 -0.01528 0.00364 -0.01528 C 0.00382 -0.01528 0.00399 -0.00787 0.00399 2.96296E-6 C 0.00399 0.00879 0.00417 0.01759 0.00434 0.01759 C 0.00451 0.01759 0.00451 0.00879 0.00469 2.96296E-6 " pathEditMode="relative" rAng="0" ptsTypes="AAAAAAAAAAAAAAAAA">
                                      <p:cBhvr>
                                        <p:cTn id="120" dur="3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" y="116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40" presetClass="pat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3.33333E-6 -1.48148E-6 C -3.33333E-6 -0.0081 -3.33333E-6 -0.01597 0.00018 -0.01597 C 0.00035 -0.01597 0.00035 -0.0081 0.00052 -1.48148E-6 C 0.00052 0.00926 0.00052 0.01875 0.0007 0.01875 C 0.00087 0.01875 0.00105 0.00926 0.00105 -1.48148E-6 C 0.00105 -0.0081 0.00122 -0.01597 0.00122 -0.01574 C 0.00139 -0.01597 0.00157 -0.0081 0.00157 -1.48148E-6 C 0.00174 0.00926 0.00174 0.01875 0.00191 0.01875 C 0.00209 0.01875 0.00226 -1.48148E-6 0.00226 0.00023 C 0.00226 -0.0081 0.00226 -0.01597 0.00261 -0.01597 C 0.00261 -0.01574 0.00261 -0.0081 0.00278 -1.48148E-6 C 0.00278 0.00926 0.00295 0.01875 0.00313 0.01875 C 0.0033 0.01875 0.0033 0.00926 0.0033 -1.48148E-6 C 0.0033 -0.0081 0.00348 -0.01597 0.00365 -0.01597 C 0.00382 -0.01597 0.004 -0.0081 0.004 -1.48148E-6 C 0.004 0.00926 0.004 0.01875 0.00417 0.01875 C 0.00452 0.01875 0.00452 0.00926 0.00486 -1.48148E-6 " pathEditMode="relative" rAng="0" ptsTypes="AAAAAAAAAAAAAAAAA">
                                      <p:cBhvr>
                                        <p:cTn id="122" dur="3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139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40" presetClass="path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1.66667E-6 2.96296E-6 C -1.66667E-6 -0.00787 -1.66667E-6 -0.01528 0.00018 -0.01528 C 0.00035 -0.01528 0.00035 -0.00787 0.00052 2.96296E-6 C 0.00052 0.00879 0.00052 0.01759 0.00087 0.01759 C 0.00104 0.01759 0.00104 0.00879 0.00104 2.96296E-6 C 0.00122 -0.00787 0.00122 -0.01528 0.00139 -0.01528 C 0.00156 -0.01528 0.00156 -0.00787 0.00174 2.96296E-6 C 0.00174 0.00879 0.00174 0.01759 0.00191 0.01759 C 0.00209 0.01759 0.00226 2.96296E-6 0.00226 0.00023 C 0.00226 -0.00787 0.00243 -0.01528 0.00261 -0.01528 C 0.00278 -0.01528 0.00278 -0.00787 0.00278 2.96296E-6 C 0.00295 0.00879 0.00295 0.01759 0.00313 0.01759 C 0.0033 0.01759 0.0033 0.00879 0.00347 2.96296E-6 C 0.00347 -0.00787 0.00347 -0.01528 0.00365 -0.01528 C 0.00382 -0.01528 0.00399 -0.00787 0.00399 2.96296E-6 C 0.00399 0.00879 0.00417 0.01759 0.00434 0.01759 C 0.00452 0.01759 0.00452 0.00879 0.00469 2.96296E-6 " pathEditMode="relative" rAng="0" ptsTypes="AAAAAAAAAAAAAAAAA">
                                      <p:cBhvr>
                                        <p:cTn id="124" dur="3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" y="116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4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5" grpId="0"/>
      <p:bldP spid="23" grpId="0"/>
      <p:bldP spid="24" grpId="0"/>
      <p:bldP spid="152" grpId="0"/>
      <p:bldP spid="153" grpId="0" animBg="1"/>
      <p:bldP spid="154" grpId="0" animBg="1"/>
      <p:bldP spid="175" grpId="0"/>
      <p:bldP spid="190" grpId="0" animBg="1"/>
      <p:bldP spid="191" grpId="0" animBg="1"/>
      <p:bldP spid="192" grpId="0"/>
      <p:bldP spid="193" grpId="0"/>
      <p:bldP spid="117" grpId="0"/>
      <p:bldP spid="3" grpId="0" animBg="1"/>
      <p:bldP spid="3" grpId="1" animBg="1"/>
      <p:bldP spid="121" grpId="0"/>
      <p:bldP spid="121" grpId="1"/>
      <p:bldP spid="122" grpId="0" animBg="1"/>
      <p:bldP spid="122" grpId="1" animBg="1"/>
      <p:bldP spid="122" grpId="2" animBg="1"/>
      <p:bldP spid="123" grpId="0" animBg="1"/>
      <p:bldP spid="123" grpId="1" animBg="1"/>
      <p:bldP spid="123" grpId="2" animBg="1"/>
      <p:bldP spid="124" grpId="0" animBg="1"/>
      <p:bldP spid="124" grpId="1" animBg="1"/>
      <p:bldP spid="124" grpId="2" animBg="1"/>
      <p:bldP spid="126" grpId="0" animBg="1"/>
      <p:bldP spid="126" grpId="1" animBg="1"/>
      <p:bldP spid="126" grpId="2" animBg="1"/>
      <p:bldP spid="127" grpId="0" animBg="1"/>
      <p:bldP spid="127" grpId="1" animBg="1"/>
      <p:bldP spid="127" grpId="2" animBg="1"/>
      <p:bldP spid="129" grpId="0" animBg="1"/>
      <p:bldP spid="129" grpId="1" animBg="1"/>
      <p:bldP spid="129" grpId="2" animBg="1"/>
      <p:bldP spid="131" grpId="0" animBg="1"/>
      <p:bldP spid="131" grpId="1" animBg="1"/>
      <p:bldP spid="131" grpId="2" animBg="1"/>
      <p:bldP spid="183" grpId="0" animBg="1"/>
      <p:bldP spid="183" grpId="1" animBg="1"/>
      <p:bldP spid="183" grpId="2" animBg="1"/>
      <p:bldP spid="184" grpId="0"/>
      <p:bldP spid="184" grpId="1"/>
      <p:bldP spid="188" grpId="0" animBg="1"/>
      <p:bldP spid="188" grpId="1" animBg="1"/>
      <p:bldP spid="188" grpId="2" animBg="1"/>
      <p:bldP spid="210" grpId="0"/>
      <p:bldP spid="210" grpId="1"/>
      <p:bldP spid="211" grpId="0"/>
      <p:bldP spid="211" grpId="1"/>
      <p:bldP spid="212" grpId="0"/>
      <p:bldP spid="212" grpId="1"/>
      <p:bldP spid="213" grpId="0"/>
      <p:bldP spid="21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194" name="Group 193"/>
          <p:cNvGrpSpPr/>
          <p:nvPr/>
        </p:nvGrpSpPr>
        <p:grpSpPr>
          <a:xfrm>
            <a:off x="3514660" y="88608"/>
            <a:ext cx="2114681" cy="2114680"/>
            <a:chOff x="3514660" y="88608"/>
            <a:chExt cx="2114681" cy="2114680"/>
          </a:xfrm>
        </p:grpSpPr>
        <p:sp>
          <p:nvSpPr>
            <p:cNvPr id="7" name="Oval 6"/>
            <p:cNvSpPr/>
            <p:nvPr/>
          </p:nvSpPr>
          <p:spPr>
            <a:xfrm>
              <a:off x="3514660" y="88608"/>
              <a:ext cx="2114680" cy="211468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cene3d>
              <a:camera prst="orthographicFront">
                <a:rot lat="18000000" lon="0" rev="0"/>
              </a:camera>
              <a:lightRig rig="threePt" dir="t"/>
            </a:scene3d>
            <a:sp3d extrusionH="647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514660" y="759648"/>
              <a:ext cx="2114681" cy="646331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18000000" lon="0" rev="0"/>
              </a:camera>
              <a:lightRig rig="threePt" dir="t"/>
            </a:scene3d>
            <a:sp3d extrusionH="647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dirty="0">
                  <a:solidFill>
                    <a:schemeClr val="tx1"/>
                  </a:solidFill>
                </a:rPr>
                <a:t>Ge / Si</a:t>
              </a:r>
            </a:p>
            <a:p>
              <a:r>
                <a:rPr lang="en-US" dirty="0">
                  <a:solidFill>
                    <a:schemeClr val="tx1"/>
                  </a:solidFill>
                </a:rPr>
                <a:t>100 mm </a:t>
              </a:r>
              <a:r>
                <a:rPr lang="en-US" dirty="0">
                  <a:solidFill>
                    <a:schemeClr val="tx1"/>
                  </a:solidFill>
                  <a:sym typeface="Symbol" panose="05050102010706020507" pitchFamily="18" charset="2"/>
                </a:rPr>
                <a:t>  x 33 </a:t>
              </a:r>
              <a:r>
                <a:rPr lang="en-US" dirty="0" smtClean="0">
                  <a:solidFill>
                    <a:schemeClr val="tx1"/>
                  </a:solidFill>
                  <a:sym typeface="Symbol" panose="05050102010706020507" pitchFamily="18" charset="2"/>
                </a:rPr>
                <a:t>mm</a:t>
              </a:r>
            </a:p>
            <a:p>
              <a:r>
                <a:rPr lang="en-US" dirty="0" smtClean="0">
                  <a:solidFill>
                    <a:schemeClr val="tx1"/>
                  </a:solidFill>
                  <a:sym typeface="Symbol" panose="05050102010706020507" pitchFamily="18" charset="2"/>
                </a:rPr>
                <a:t>Operated at 30 </a:t>
              </a:r>
              <a:r>
                <a:rPr lang="en-US" dirty="0" err="1" smtClean="0">
                  <a:solidFill>
                    <a:schemeClr val="tx1"/>
                  </a:solidFill>
                  <a:sym typeface="Symbol" panose="05050102010706020507" pitchFamily="18" charset="2"/>
                </a:rPr>
                <a:t>mK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2" name="Oval 11"/>
          <p:cNvSpPr/>
          <p:nvPr/>
        </p:nvSpPr>
        <p:spPr>
          <a:xfrm>
            <a:off x="642584" y="1080345"/>
            <a:ext cx="2114680" cy="211468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orthographicFront">
              <a:rot lat="18000000" lon="0" rev="0"/>
            </a:camera>
            <a:lightRig rig="threePt" dir="t"/>
          </a:scene3d>
          <a:sp3d extrusionH="647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398825" y="1080345"/>
            <a:ext cx="2114680" cy="211468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orthographicFront">
              <a:rot lat="18000000" lon="0" rev="0"/>
            </a:camera>
            <a:lightRig rig="threePt" dir="t"/>
          </a:scene3d>
          <a:sp3d extrusionH="647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42583" y="1725259"/>
            <a:ext cx="2114681" cy="646331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18000000" lon="0" rev="0"/>
            </a:camera>
            <a:lightRig rig="threePt" dir="t"/>
          </a:scene3d>
          <a:sp3d extrusionH="647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800" dirty="0" err="1" smtClean="0">
                <a:solidFill>
                  <a:schemeClr val="tx1"/>
                </a:solidFill>
              </a:rPr>
              <a:t>iZIP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98825" y="1725258"/>
            <a:ext cx="2114681" cy="646331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18000000" lon="0" rev="0"/>
            </a:camera>
            <a:lightRig rig="threePt" dir="t"/>
          </a:scene3d>
          <a:sp3d extrusionH="647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800" dirty="0" smtClean="0">
                <a:solidFill>
                  <a:schemeClr val="tx1"/>
                </a:solidFill>
              </a:rPr>
              <a:t>HV</a:t>
            </a:r>
          </a:p>
        </p:txBody>
      </p:sp>
      <p:grpSp>
        <p:nvGrpSpPr>
          <p:cNvPr id="196" name="Group 195"/>
          <p:cNvGrpSpPr/>
          <p:nvPr/>
        </p:nvGrpSpPr>
        <p:grpSpPr>
          <a:xfrm>
            <a:off x="3638507" y="2272745"/>
            <a:ext cx="1817292" cy="1646787"/>
            <a:chOff x="3638507" y="2272745"/>
            <a:chExt cx="1817292" cy="1646787"/>
          </a:xfrm>
        </p:grpSpPr>
        <p:sp>
          <p:nvSpPr>
            <p:cNvPr id="11" name="TextBox 10"/>
            <p:cNvSpPr txBox="1"/>
            <p:nvPr/>
          </p:nvSpPr>
          <p:spPr>
            <a:xfrm>
              <a:off x="3638507" y="2272745"/>
              <a:ext cx="181729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Phonon Readout:</a:t>
              </a:r>
            </a:p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Tungsten TES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grpSp>
          <p:nvGrpSpPr>
            <p:cNvPr id="195" name="Group 194"/>
            <p:cNvGrpSpPr/>
            <p:nvPr/>
          </p:nvGrpSpPr>
          <p:grpSpPr>
            <a:xfrm>
              <a:off x="3725050" y="3038561"/>
              <a:ext cx="1717765" cy="880971"/>
              <a:chOff x="3725050" y="3038561"/>
              <a:chExt cx="1717765" cy="880971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3725050" y="3038561"/>
                <a:ext cx="1717765" cy="8809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" name="Straight Arrow Connector 17"/>
              <p:cNvCxnSpPr/>
              <p:nvPr/>
            </p:nvCxnSpPr>
            <p:spPr>
              <a:xfrm flipH="1" flipV="1">
                <a:off x="3938451" y="3127148"/>
                <a:ext cx="0" cy="70379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>
                <a:off x="3938451" y="3830946"/>
                <a:ext cx="132588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4628993" y="3545603"/>
                <a:ext cx="66146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R vs T</a:t>
                </a:r>
                <a:endParaRPr lang="en-US" sz="1600" dirty="0"/>
              </a:p>
            </p:txBody>
          </p:sp>
          <p:sp>
            <p:nvSpPr>
              <p:cNvPr id="22" name="Freeform 21"/>
              <p:cNvSpPr/>
              <p:nvPr/>
            </p:nvSpPr>
            <p:spPr>
              <a:xfrm>
                <a:off x="4016829" y="3264759"/>
                <a:ext cx="1182188" cy="530812"/>
              </a:xfrm>
              <a:custGeom>
                <a:avLst/>
                <a:gdLst>
                  <a:gd name="connsiteX0" fmla="*/ 0 w 1182188"/>
                  <a:gd name="connsiteY0" fmla="*/ 445394 h 454631"/>
                  <a:gd name="connsiteX1" fmla="*/ 411480 w 1182188"/>
                  <a:gd name="connsiteY1" fmla="*/ 451926 h 454631"/>
                  <a:gd name="connsiteX2" fmla="*/ 509451 w 1182188"/>
                  <a:gd name="connsiteY2" fmla="*/ 406206 h 454631"/>
                  <a:gd name="connsiteX3" fmla="*/ 542108 w 1182188"/>
                  <a:gd name="connsiteY3" fmla="*/ 177606 h 454631"/>
                  <a:gd name="connsiteX4" fmla="*/ 542108 w 1182188"/>
                  <a:gd name="connsiteY4" fmla="*/ 40446 h 454631"/>
                  <a:gd name="connsiteX5" fmla="*/ 600891 w 1182188"/>
                  <a:gd name="connsiteY5" fmla="*/ 14320 h 454631"/>
                  <a:gd name="connsiteX6" fmla="*/ 979714 w 1182188"/>
                  <a:gd name="connsiteY6" fmla="*/ 1257 h 454631"/>
                  <a:gd name="connsiteX7" fmla="*/ 1182188 w 1182188"/>
                  <a:gd name="connsiteY7" fmla="*/ 1257 h 454631"/>
                  <a:gd name="connsiteX0" fmla="*/ 0 w 1182188"/>
                  <a:gd name="connsiteY0" fmla="*/ 454187 h 458564"/>
                  <a:gd name="connsiteX1" fmla="*/ 411480 w 1182188"/>
                  <a:gd name="connsiteY1" fmla="*/ 451926 h 458564"/>
                  <a:gd name="connsiteX2" fmla="*/ 509451 w 1182188"/>
                  <a:gd name="connsiteY2" fmla="*/ 406206 h 458564"/>
                  <a:gd name="connsiteX3" fmla="*/ 542108 w 1182188"/>
                  <a:gd name="connsiteY3" fmla="*/ 177606 h 458564"/>
                  <a:gd name="connsiteX4" fmla="*/ 542108 w 1182188"/>
                  <a:gd name="connsiteY4" fmla="*/ 40446 h 458564"/>
                  <a:gd name="connsiteX5" fmla="*/ 600891 w 1182188"/>
                  <a:gd name="connsiteY5" fmla="*/ 14320 h 458564"/>
                  <a:gd name="connsiteX6" fmla="*/ 979714 w 1182188"/>
                  <a:gd name="connsiteY6" fmla="*/ 1257 h 458564"/>
                  <a:gd name="connsiteX7" fmla="*/ 1182188 w 1182188"/>
                  <a:gd name="connsiteY7" fmla="*/ 1257 h 458564"/>
                  <a:gd name="connsiteX0" fmla="*/ 0 w 1182188"/>
                  <a:gd name="connsiteY0" fmla="*/ 454187 h 455949"/>
                  <a:gd name="connsiteX1" fmla="*/ 411480 w 1182188"/>
                  <a:gd name="connsiteY1" fmla="*/ 451926 h 455949"/>
                  <a:gd name="connsiteX2" fmla="*/ 509451 w 1182188"/>
                  <a:gd name="connsiteY2" fmla="*/ 406206 h 455949"/>
                  <a:gd name="connsiteX3" fmla="*/ 542108 w 1182188"/>
                  <a:gd name="connsiteY3" fmla="*/ 177606 h 455949"/>
                  <a:gd name="connsiteX4" fmla="*/ 542108 w 1182188"/>
                  <a:gd name="connsiteY4" fmla="*/ 40446 h 455949"/>
                  <a:gd name="connsiteX5" fmla="*/ 600891 w 1182188"/>
                  <a:gd name="connsiteY5" fmla="*/ 14320 h 455949"/>
                  <a:gd name="connsiteX6" fmla="*/ 979714 w 1182188"/>
                  <a:gd name="connsiteY6" fmla="*/ 1257 h 455949"/>
                  <a:gd name="connsiteX7" fmla="*/ 1182188 w 1182188"/>
                  <a:gd name="connsiteY7" fmla="*/ 1257 h 455949"/>
                  <a:gd name="connsiteX0" fmla="*/ 0 w 1182188"/>
                  <a:gd name="connsiteY0" fmla="*/ 454187 h 454187"/>
                  <a:gd name="connsiteX1" fmla="*/ 411480 w 1182188"/>
                  <a:gd name="connsiteY1" fmla="*/ 451926 h 454187"/>
                  <a:gd name="connsiteX2" fmla="*/ 509451 w 1182188"/>
                  <a:gd name="connsiteY2" fmla="*/ 406206 h 454187"/>
                  <a:gd name="connsiteX3" fmla="*/ 542108 w 1182188"/>
                  <a:gd name="connsiteY3" fmla="*/ 177606 h 454187"/>
                  <a:gd name="connsiteX4" fmla="*/ 542108 w 1182188"/>
                  <a:gd name="connsiteY4" fmla="*/ 40446 h 454187"/>
                  <a:gd name="connsiteX5" fmla="*/ 600891 w 1182188"/>
                  <a:gd name="connsiteY5" fmla="*/ 14320 h 454187"/>
                  <a:gd name="connsiteX6" fmla="*/ 979714 w 1182188"/>
                  <a:gd name="connsiteY6" fmla="*/ 1257 h 454187"/>
                  <a:gd name="connsiteX7" fmla="*/ 1182188 w 1182188"/>
                  <a:gd name="connsiteY7" fmla="*/ 1257 h 454187"/>
                  <a:gd name="connsiteX0" fmla="*/ 0 w 1182188"/>
                  <a:gd name="connsiteY0" fmla="*/ 454187 h 454187"/>
                  <a:gd name="connsiteX1" fmla="*/ 411480 w 1182188"/>
                  <a:gd name="connsiteY1" fmla="*/ 451926 h 454187"/>
                  <a:gd name="connsiteX2" fmla="*/ 509451 w 1182188"/>
                  <a:gd name="connsiteY2" fmla="*/ 406206 h 454187"/>
                  <a:gd name="connsiteX3" fmla="*/ 542108 w 1182188"/>
                  <a:gd name="connsiteY3" fmla="*/ 177606 h 454187"/>
                  <a:gd name="connsiteX4" fmla="*/ 555297 w 1182188"/>
                  <a:gd name="connsiteY4" fmla="*/ 81477 h 454187"/>
                  <a:gd name="connsiteX5" fmla="*/ 600891 w 1182188"/>
                  <a:gd name="connsiteY5" fmla="*/ 14320 h 454187"/>
                  <a:gd name="connsiteX6" fmla="*/ 979714 w 1182188"/>
                  <a:gd name="connsiteY6" fmla="*/ 1257 h 454187"/>
                  <a:gd name="connsiteX7" fmla="*/ 1182188 w 1182188"/>
                  <a:gd name="connsiteY7" fmla="*/ 1257 h 454187"/>
                  <a:gd name="connsiteX0" fmla="*/ 0 w 1182188"/>
                  <a:gd name="connsiteY0" fmla="*/ 453885 h 453885"/>
                  <a:gd name="connsiteX1" fmla="*/ 411480 w 1182188"/>
                  <a:gd name="connsiteY1" fmla="*/ 451624 h 453885"/>
                  <a:gd name="connsiteX2" fmla="*/ 509451 w 1182188"/>
                  <a:gd name="connsiteY2" fmla="*/ 405904 h 453885"/>
                  <a:gd name="connsiteX3" fmla="*/ 542108 w 1182188"/>
                  <a:gd name="connsiteY3" fmla="*/ 177304 h 453885"/>
                  <a:gd name="connsiteX4" fmla="*/ 555297 w 1182188"/>
                  <a:gd name="connsiteY4" fmla="*/ 81175 h 453885"/>
                  <a:gd name="connsiteX5" fmla="*/ 647784 w 1182188"/>
                  <a:gd name="connsiteY5" fmla="*/ 9622 h 453885"/>
                  <a:gd name="connsiteX6" fmla="*/ 979714 w 1182188"/>
                  <a:gd name="connsiteY6" fmla="*/ 955 h 453885"/>
                  <a:gd name="connsiteX7" fmla="*/ 1182188 w 1182188"/>
                  <a:gd name="connsiteY7" fmla="*/ 955 h 453885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42108 w 1182188"/>
                  <a:gd name="connsiteY3" fmla="*/ 177304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42108 w 1182188"/>
                  <a:gd name="connsiteY3" fmla="*/ 177304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42108 w 1182188"/>
                  <a:gd name="connsiteY3" fmla="*/ 177304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665346"/>
                  <a:gd name="connsiteX1" fmla="*/ 411480 w 1182188"/>
                  <a:gd name="connsiteY1" fmla="*/ 451624 h 665346"/>
                  <a:gd name="connsiteX2" fmla="*/ 516778 w 1182188"/>
                  <a:gd name="connsiteY2" fmla="*/ 385389 h 665346"/>
                  <a:gd name="connsiteX3" fmla="*/ 247566 w 1182188"/>
                  <a:gd name="connsiteY3" fmla="*/ 659416 h 665346"/>
                  <a:gd name="connsiteX4" fmla="*/ 555297 w 1182188"/>
                  <a:gd name="connsiteY4" fmla="*/ 81175 h 665346"/>
                  <a:gd name="connsiteX5" fmla="*/ 647784 w 1182188"/>
                  <a:gd name="connsiteY5" fmla="*/ 9622 h 665346"/>
                  <a:gd name="connsiteX6" fmla="*/ 979714 w 1182188"/>
                  <a:gd name="connsiteY6" fmla="*/ 955 h 665346"/>
                  <a:gd name="connsiteX7" fmla="*/ 1182188 w 1182188"/>
                  <a:gd name="connsiteY7" fmla="*/ 955 h 665346"/>
                  <a:gd name="connsiteX0" fmla="*/ 0 w 1182188"/>
                  <a:gd name="connsiteY0" fmla="*/ 453885 h 665346"/>
                  <a:gd name="connsiteX1" fmla="*/ 411480 w 1182188"/>
                  <a:gd name="connsiteY1" fmla="*/ 451624 h 665346"/>
                  <a:gd name="connsiteX2" fmla="*/ 516778 w 1182188"/>
                  <a:gd name="connsiteY2" fmla="*/ 385389 h 665346"/>
                  <a:gd name="connsiteX3" fmla="*/ 247566 w 1182188"/>
                  <a:gd name="connsiteY3" fmla="*/ 659416 h 665346"/>
                  <a:gd name="connsiteX4" fmla="*/ 555297 w 1182188"/>
                  <a:gd name="connsiteY4" fmla="*/ 81175 h 665346"/>
                  <a:gd name="connsiteX5" fmla="*/ 647784 w 1182188"/>
                  <a:gd name="connsiteY5" fmla="*/ 9622 h 665346"/>
                  <a:gd name="connsiteX6" fmla="*/ 979714 w 1182188"/>
                  <a:gd name="connsiteY6" fmla="*/ 955 h 665346"/>
                  <a:gd name="connsiteX7" fmla="*/ 1182188 w 1182188"/>
                  <a:gd name="connsiteY7" fmla="*/ 955 h 665346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53831 w 1182188"/>
                  <a:gd name="connsiteY3" fmla="*/ 228593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53831 w 1182188"/>
                  <a:gd name="connsiteY3" fmla="*/ 228593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39177 w 1182188"/>
                  <a:gd name="connsiteY3" fmla="*/ 225662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6406"/>
                  <a:gd name="connsiteX1" fmla="*/ 411480 w 1182188"/>
                  <a:gd name="connsiteY1" fmla="*/ 451624 h 456406"/>
                  <a:gd name="connsiteX2" fmla="*/ 516778 w 1182188"/>
                  <a:gd name="connsiteY2" fmla="*/ 395647 h 456406"/>
                  <a:gd name="connsiteX3" fmla="*/ 539177 w 1182188"/>
                  <a:gd name="connsiteY3" fmla="*/ 225662 h 456406"/>
                  <a:gd name="connsiteX4" fmla="*/ 555297 w 1182188"/>
                  <a:gd name="connsiteY4" fmla="*/ 81175 h 456406"/>
                  <a:gd name="connsiteX5" fmla="*/ 647784 w 1182188"/>
                  <a:gd name="connsiteY5" fmla="*/ 9622 h 456406"/>
                  <a:gd name="connsiteX6" fmla="*/ 979714 w 1182188"/>
                  <a:gd name="connsiteY6" fmla="*/ 955 h 456406"/>
                  <a:gd name="connsiteX7" fmla="*/ 1182188 w 1182188"/>
                  <a:gd name="connsiteY7" fmla="*/ 955 h 456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82188" h="456406">
                    <a:moveTo>
                      <a:pt x="0" y="453885"/>
                    </a:moveTo>
                    <a:cubicBezTo>
                      <a:pt x="137160" y="453131"/>
                      <a:pt x="325350" y="461330"/>
                      <a:pt x="411480" y="451624"/>
                    </a:cubicBezTo>
                    <a:cubicBezTo>
                      <a:pt x="497610" y="441918"/>
                      <a:pt x="495495" y="433307"/>
                      <a:pt x="516778" y="395647"/>
                    </a:cubicBezTo>
                    <a:cubicBezTo>
                      <a:pt x="538061" y="357987"/>
                      <a:pt x="532757" y="278074"/>
                      <a:pt x="539177" y="225662"/>
                    </a:cubicBezTo>
                    <a:cubicBezTo>
                      <a:pt x="545597" y="173250"/>
                      <a:pt x="537196" y="117182"/>
                      <a:pt x="555297" y="81175"/>
                    </a:cubicBezTo>
                    <a:cubicBezTo>
                      <a:pt x="573398" y="45168"/>
                      <a:pt x="577048" y="22992"/>
                      <a:pt x="647784" y="9622"/>
                    </a:cubicBezTo>
                    <a:cubicBezTo>
                      <a:pt x="718520" y="-3748"/>
                      <a:pt x="890647" y="2400"/>
                      <a:pt x="979714" y="955"/>
                    </a:cubicBezTo>
                    <a:cubicBezTo>
                      <a:pt x="1068781" y="-490"/>
                      <a:pt x="1129392" y="-134"/>
                      <a:pt x="1182188" y="955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263956" y="3264759"/>
            <a:ext cx="28274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Add: charge readout (few V)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Background discrimination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Threshold </a:t>
            </a:r>
            <a:r>
              <a:rPr lang="en-US" dirty="0" smtClean="0">
                <a:solidFill>
                  <a:srgbClr val="00B050"/>
                </a:solidFill>
              </a:rPr>
              <a:t>&lt; 1 </a:t>
            </a:r>
            <a:r>
              <a:rPr lang="en-US" dirty="0" err="1" smtClean="0">
                <a:solidFill>
                  <a:srgbClr val="00B050"/>
                </a:solidFill>
              </a:rPr>
              <a:t>keV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93824" y="3253215"/>
            <a:ext cx="30196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Add: high voltage (</a:t>
            </a:r>
            <a:r>
              <a:rPr lang="en-US" dirty="0" smtClean="0">
                <a:solidFill>
                  <a:srgbClr val="00B050"/>
                </a:solidFill>
              </a:rPr>
              <a:t>~100 V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Phonons from drifting charges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Threshold &lt; 0.1 </a:t>
            </a:r>
            <a:r>
              <a:rPr lang="en-US" dirty="0" err="1" smtClean="0">
                <a:solidFill>
                  <a:schemeClr val="bg1"/>
                </a:solidFill>
              </a:rPr>
              <a:t>keV</a:t>
            </a:r>
            <a:r>
              <a:rPr lang="en-US" dirty="0" smtClean="0">
                <a:solidFill>
                  <a:schemeClr val="bg1"/>
                </a:solidFill>
              </a:rPr>
              <a:t> (phonon)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5" name="Group 78"/>
          <p:cNvGrpSpPr/>
          <p:nvPr/>
        </p:nvGrpSpPr>
        <p:grpSpPr>
          <a:xfrm>
            <a:off x="521403" y="4197589"/>
            <a:ext cx="2319478" cy="1470399"/>
            <a:chOff x="2971800" y="924911"/>
            <a:chExt cx="3313546" cy="2100573"/>
          </a:xfrm>
          <a:effectLst/>
        </p:grpSpPr>
        <p:sp>
          <p:nvSpPr>
            <p:cNvPr id="26" name="Rectangle 25"/>
            <p:cNvSpPr/>
            <p:nvPr/>
          </p:nvSpPr>
          <p:spPr>
            <a:xfrm>
              <a:off x="2971800" y="1305911"/>
              <a:ext cx="3200400" cy="1295400"/>
            </a:xfrm>
            <a:prstGeom prst="rect">
              <a:avLst/>
            </a:prstGeom>
            <a:solidFill>
              <a:srgbClr val="DCDC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7150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0198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1054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4102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4958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8006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8862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1910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2766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5814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9718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7150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0198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1054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4102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4958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8006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38862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1910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2766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5814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9718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614235" y="924911"/>
              <a:ext cx="373729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FF0000"/>
                  </a:solidFill>
                </a:rPr>
                <a:t>+</a:t>
              </a:r>
              <a:endParaRPr lang="en-CA" b="1" dirty="0">
                <a:solidFill>
                  <a:srgbClr val="FF0000"/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900200" y="924911"/>
              <a:ext cx="376021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00B050"/>
                  </a:solidFill>
                </a:rPr>
                <a:t>0</a:t>
              </a:r>
              <a:endParaRPr lang="en-CA" b="1" dirty="0">
                <a:solidFill>
                  <a:srgbClr val="00B050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601660" y="2629771"/>
              <a:ext cx="424109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0070C0"/>
                  </a:solidFill>
                </a:rPr>
                <a:t>– </a:t>
              </a:r>
              <a:endParaRPr lang="en-CA" b="1" dirty="0">
                <a:solidFill>
                  <a:srgbClr val="0070C0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909325" y="2625431"/>
              <a:ext cx="376021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00B050"/>
                  </a:solidFill>
                </a:rPr>
                <a:t>0</a:t>
              </a:r>
              <a:endParaRPr lang="en-CA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104" name="Group 78"/>
          <p:cNvGrpSpPr/>
          <p:nvPr/>
        </p:nvGrpSpPr>
        <p:grpSpPr>
          <a:xfrm>
            <a:off x="6319665" y="4161712"/>
            <a:ext cx="2309643" cy="1488461"/>
            <a:chOff x="2971800" y="899110"/>
            <a:chExt cx="3299495" cy="2126374"/>
          </a:xfrm>
          <a:effectLst/>
        </p:grpSpPr>
        <p:sp>
          <p:nvSpPr>
            <p:cNvPr id="105" name="Rectangle 104"/>
            <p:cNvSpPr/>
            <p:nvPr/>
          </p:nvSpPr>
          <p:spPr>
            <a:xfrm>
              <a:off x="2971800" y="1305912"/>
              <a:ext cx="3200400" cy="1295401"/>
            </a:xfrm>
            <a:prstGeom prst="rect">
              <a:avLst/>
            </a:prstGeom>
            <a:solidFill>
              <a:srgbClr val="DCDC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2971800" y="1229711"/>
              <a:ext cx="3200406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2971800" y="2601311"/>
              <a:ext cx="3200405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5441852" y="899110"/>
              <a:ext cx="829443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FF0000"/>
                  </a:solidFill>
                </a:rPr>
                <a:t>+ 50 V</a:t>
              </a:r>
              <a:endParaRPr lang="en-CA" b="1" dirty="0">
                <a:solidFill>
                  <a:srgbClr val="FF0000"/>
                </a:solidFill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441852" y="2629771"/>
              <a:ext cx="829441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0070C0"/>
                  </a:solidFill>
                </a:rPr>
                <a:t>– 50 V</a:t>
              </a:r>
              <a:endParaRPr lang="en-CA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200" name="Group 199"/>
          <p:cNvGrpSpPr/>
          <p:nvPr/>
        </p:nvGrpSpPr>
        <p:grpSpPr>
          <a:xfrm>
            <a:off x="603719" y="4381726"/>
            <a:ext cx="800330" cy="1068544"/>
            <a:chOff x="603719" y="4238044"/>
            <a:chExt cx="800330" cy="1068544"/>
          </a:xfrm>
        </p:grpSpPr>
        <p:grpSp>
          <p:nvGrpSpPr>
            <p:cNvPr id="198" name="Group 197"/>
            <p:cNvGrpSpPr/>
            <p:nvPr/>
          </p:nvGrpSpPr>
          <p:grpSpPr>
            <a:xfrm>
              <a:off x="1026086" y="4238044"/>
              <a:ext cx="377963" cy="1068544"/>
              <a:chOff x="1026086" y="4238044"/>
              <a:chExt cx="377963" cy="1068544"/>
            </a:xfrm>
          </p:grpSpPr>
          <p:grpSp>
            <p:nvGrpSpPr>
              <p:cNvPr id="134" name="Group 133"/>
              <p:cNvGrpSpPr/>
              <p:nvPr/>
            </p:nvGrpSpPr>
            <p:grpSpPr>
              <a:xfrm>
                <a:off x="1026578" y="4238044"/>
                <a:ext cx="377471" cy="154948"/>
                <a:chOff x="1129530" y="4238044"/>
                <a:chExt cx="377471" cy="154948"/>
              </a:xfrm>
            </p:grpSpPr>
            <p:sp>
              <p:nvSpPr>
                <p:cNvPr id="132" name="Arc 131"/>
                <p:cNvSpPr/>
                <p:nvPr/>
              </p:nvSpPr>
              <p:spPr>
                <a:xfrm>
                  <a:off x="1129530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3" name="Arc 132"/>
                <p:cNvSpPr/>
                <p:nvPr/>
              </p:nvSpPr>
              <p:spPr>
                <a:xfrm>
                  <a:off x="1352053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5" name="Group 134"/>
              <p:cNvGrpSpPr/>
              <p:nvPr/>
            </p:nvGrpSpPr>
            <p:grpSpPr>
              <a:xfrm rot="10800000">
                <a:off x="1026086" y="5151640"/>
                <a:ext cx="377471" cy="154948"/>
                <a:chOff x="1129530" y="4238044"/>
                <a:chExt cx="377471" cy="154948"/>
              </a:xfrm>
            </p:grpSpPr>
            <p:sp>
              <p:nvSpPr>
                <p:cNvPr id="136" name="Arc 135"/>
                <p:cNvSpPr/>
                <p:nvPr/>
              </p:nvSpPr>
              <p:spPr>
                <a:xfrm>
                  <a:off x="1129530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" name="Arc 136"/>
                <p:cNvSpPr/>
                <p:nvPr/>
              </p:nvSpPr>
              <p:spPr>
                <a:xfrm>
                  <a:off x="1352053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39" name="Straight Connector 138"/>
              <p:cNvCxnSpPr/>
              <p:nvPr/>
            </p:nvCxnSpPr>
            <p:spPr>
              <a:xfrm>
                <a:off x="1214822" y="4323960"/>
                <a:ext cx="0" cy="9034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Freeform 140"/>
              <p:cNvSpPr/>
              <p:nvPr/>
            </p:nvSpPr>
            <p:spPr>
              <a:xfrm>
                <a:off x="1054496" y="4329113"/>
                <a:ext cx="146132" cy="892754"/>
              </a:xfrm>
              <a:custGeom>
                <a:avLst/>
                <a:gdLst>
                  <a:gd name="connsiteX0" fmla="*/ 143888 w 143888"/>
                  <a:gd name="connsiteY0" fmla="*/ 0 h 888570"/>
                  <a:gd name="connsiteX1" fmla="*/ 109447 w 143888"/>
                  <a:gd name="connsiteY1" fmla="*/ 113654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4956 w 144956"/>
                  <a:gd name="connsiteY0" fmla="*/ 0 h 888570"/>
                  <a:gd name="connsiteX1" fmla="*/ 86703 w 144956"/>
                  <a:gd name="connsiteY1" fmla="*/ 110082 h 888570"/>
                  <a:gd name="connsiteX2" fmla="*/ 10637 w 144956"/>
                  <a:gd name="connsiteY2" fmla="*/ 297912 h 888570"/>
                  <a:gd name="connsiteX3" fmla="*/ 2027 w 144956"/>
                  <a:gd name="connsiteY3" fmla="*/ 551051 h 888570"/>
                  <a:gd name="connsiteX4" fmla="*/ 24413 w 144956"/>
                  <a:gd name="connsiteY4" fmla="*/ 704312 h 888570"/>
                  <a:gd name="connsiteX5" fmla="*/ 82962 w 144956"/>
                  <a:gd name="connsiteY5" fmla="*/ 792136 h 888570"/>
                  <a:gd name="connsiteX6" fmla="*/ 134623 w 144956"/>
                  <a:gd name="connsiteY6" fmla="*/ 843797 h 888570"/>
                  <a:gd name="connsiteX7" fmla="*/ 134623 w 144956"/>
                  <a:gd name="connsiteY7" fmla="*/ 888570 h 888570"/>
                  <a:gd name="connsiteX8" fmla="*/ 134623 w 144956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164 w 143164"/>
                  <a:gd name="connsiteY0" fmla="*/ 0 h 888570"/>
                  <a:gd name="connsiteX1" fmla="*/ 58717 w 143164"/>
                  <a:gd name="connsiteY1" fmla="*/ 129132 h 888570"/>
                  <a:gd name="connsiteX2" fmla="*/ 8845 w 143164"/>
                  <a:gd name="connsiteY2" fmla="*/ 297912 h 888570"/>
                  <a:gd name="connsiteX3" fmla="*/ 235 w 143164"/>
                  <a:gd name="connsiteY3" fmla="*/ 551051 h 888570"/>
                  <a:gd name="connsiteX4" fmla="*/ 22621 w 143164"/>
                  <a:gd name="connsiteY4" fmla="*/ 704312 h 888570"/>
                  <a:gd name="connsiteX5" fmla="*/ 81170 w 143164"/>
                  <a:gd name="connsiteY5" fmla="*/ 792136 h 888570"/>
                  <a:gd name="connsiteX6" fmla="*/ 132831 w 143164"/>
                  <a:gd name="connsiteY6" fmla="*/ 843797 h 888570"/>
                  <a:gd name="connsiteX7" fmla="*/ 132831 w 143164"/>
                  <a:gd name="connsiteY7" fmla="*/ 888570 h 888570"/>
                  <a:gd name="connsiteX8" fmla="*/ 132831 w 143164"/>
                  <a:gd name="connsiteY8" fmla="*/ 888570 h 888570"/>
                  <a:gd name="connsiteX0" fmla="*/ 138230 w 138230"/>
                  <a:gd name="connsiteY0" fmla="*/ 0 h 888570"/>
                  <a:gd name="connsiteX1" fmla="*/ 53783 w 138230"/>
                  <a:gd name="connsiteY1" fmla="*/ 129132 h 888570"/>
                  <a:gd name="connsiteX2" fmla="*/ 3911 w 138230"/>
                  <a:gd name="connsiteY2" fmla="*/ 297912 h 888570"/>
                  <a:gd name="connsiteX3" fmla="*/ 4826 w 138230"/>
                  <a:gd name="connsiteY3" fmla="*/ 553432 h 888570"/>
                  <a:gd name="connsiteX4" fmla="*/ 17687 w 138230"/>
                  <a:gd name="connsiteY4" fmla="*/ 704312 h 888570"/>
                  <a:gd name="connsiteX5" fmla="*/ 76236 w 138230"/>
                  <a:gd name="connsiteY5" fmla="*/ 792136 h 888570"/>
                  <a:gd name="connsiteX6" fmla="*/ 127897 w 138230"/>
                  <a:gd name="connsiteY6" fmla="*/ 843797 h 888570"/>
                  <a:gd name="connsiteX7" fmla="*/ 127897 w 138230"/>
                  <a:gd name="connsiteY7" fmla="*/ 888570 h 888570"/>
                  <a:gd name="connsiteX8" fmla="*/ 127897 w 138230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43797 h 888570"/>
                  <a:gd name="connsiteX7" fmla="*/ 132626 w 142959"/>
                  <a:gd name="connsiteY7" fmla="*/ 888570 h 888570"/>
                  <a:gd name="connsiteX8" fmla="*/ 132626 w 142959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7" fmla="*/ 132626 w 142959"/>
                  <a:gd name="connsiteY7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132" h="890952">
                    <a:moveTo>
                      <a:pt x="146132" y="0"/>
                    </a:moveTo>
                    <a:cubicBezTo>
                      <a:pt x="140849" y="72487"/>
                      <a:pt x="93597" y="84243"/>
                      <a:pt x="61685" y="129132"/>
                    </a:cubicBezTo>
                    <a:cubicBezTo>
                      <a:pt x="29773" y="174021"/>
                      <a:pt x="21362" y="226203"/>
                      <a:pt x="11813" y="297912"/>
                    </a:cubicBezTo>
                    <a:cubicBezTo>
                      <a:pt x="2264" y="369621"/>
                      <a:pt x="-5046" y="483517"/>
                      <a:pt x="4394" y="559386"/>
                    </a:cubicBezTo>
                    <a:cubicBezTo>
                      <a:pt x="13834" y="635255"/>
                      <a:pt x="26311" y="701439"/>
                      <a:pt x="68452" y="753128"/>
                    </a:cubicBezTo>
                    <a:cubicBezTo>
                      <a:pt x="110593" y="804817"/>
                      <a:pt x="144688" y="821113"/>
                      <a:pt x="142943" y="890952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Freeform 141"/>
              <p:cNvSpPr/>
              <p:nvPr/>
            </p:nvSpPr>
            <p:spPr>
              <a:xfrm rot="10800000">
                <a:off x="1232152" y="4329104"/>
                <a:ext cx="146132" cy="892754"/>
              </a:xfrm>
              <a:custGeom>
                <a:avLst/>
                <a:gdLst>
                  <a:gd name="connsiteX0" fmla="*/ 143888 w 143888"/>
                  <a:gd name="connsiteY0" fmla="*/ 0 h 888570"/>
                  <a:gd name="connsiteX1" fmla="*/ 109447 w 143888"/>
                  <a:gd name="connsiteY1" fmla="*/ 113654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4956 w 144956"/>
                  <a:gd name="connsiteY0" fmla="*/ 0 h 888570"/>
                  <a:gd name="connsiteX1" fmla="*/ 86703 w 144956"/>
                  <a:gd name="connsiteY1" fmla="*/ 110082 h 888570"/>
                  <a:gd name="connsiteX2" fmla="*/ 10637 w 144956"/>
                  <a:gd name="connsiteY2" fmla="*/ 297912 h 888570"/>
                  <a:gd name="connsiteX3" fmla="*/ 2027 w 144956"/>
                  <a:gd name="connsiteY3" fmla="*/ 551051 h 888570"/>
                  <a:gd name="connsiteX4" fmla="*/ 24413 w 144956"/>
                  <a:gd name="connsiteY4" fmla="*/ 704312 h 888570"/>
                  <a:gd name="connsiteX5" fmla="*/ 82962 w 144956"/>
                  <a:gd name="connsiteY5" fmla="*/ 792136 h 888570"/>
                  <a:gd name="connsiteX6" fmla="*/ 134623 w 144956"/>
                  <a:gd name="connsiteY6" fmla="*/ 843797 h 888570"/>
                  <a:gd name="connsiteX7" fmla="*/ 134623 w 144956"/>
                  <a:gd name="connsiteY7" fmla="*/ 888570 h 888570"/>
                  <a:gd name="connsiteX8" fmla="*/ 134623 w 144956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164 w 143164"/>
                  <a:gd name="connsiteY0" fmla="*/ 0 h 888570"/>
                  <a:gd name="connsiteX1" fmla="*/ 58717 w 143164"/>
                  <a:gd name="connsiteY1" fmla="*/ 129132 h 888570"/>
                  <a:gd name="connsiteX2" fmla="*/ 8845 w 143164"/>
                  <a:gd name="connsiteY2" fmla="*/ 297912 h 888570"/>
                  <a:gd name="connsiteX3" fmla="*/ 235 w 143164"/>
                  <a:gd name="connsiteY3" fmla="*/ 551051 h 888570"/>
                  <a:gd name="connsiteX4" fmla="*/ 22621 w 143164"/>
                  <a:gd name="connsiteY4" fmla="*/ 704312 h 888570"/>
                  <a:gd name="connsiteX5" fmla="*/ 81170 w 143164"/>
                  <a:gd name="connsiteY5" fmla="*/ 792136 h 888570"/>
                  <a:gd name="connsiteX6" fmla="*/ 132831 w 143164"/>
                  <a:gd name="connsiteY6" fmla="*/ 843797 h 888570"/>
                  <a:gd name="connsiteX7" fmla="*/ 132831 w 143164"/>
                  <a:gd name="connsiteY7" fmla="*/ 888570 h 888570"/>
                  <a:gd name="connsiteX8" fmla="*/ 132831 w 143164"/>
                  <a:gd name="connsiteY8" fmla="*/ 888570 h 888570"/>
                  <a:gd name="connsiteX0" fmla="*/ 138230 w 138230"/>
                  <a:gd name="connsiteY0" fmla="*/ 0 h 888570"/>
                  <a:gd name="connsiteX1" fmla="*/ 53783 w 138230"/>
                  <a:gd name="connsiteY1" fmla="*/ 129132 h 888570"/>
                  <a:gd name="connsiteX2" fmla="*/ 3911 w 138230"/>
                  <a:gd name="connsiteY2" fmla="*/ 297912 h 888570"/>
                  <a:gd name="connsiteX3" fmla="*/ 4826 w 138230"/>
                  <a:gd name="connsiteY3" fmla="*/ 553432 h 888570"/>
                  <a:gd name="connsiteX4" fmla="*/ 17687 w 138230"/>
                  <a:gd name="connsiteY4" fmla="*/ 704312 h 888570"/>
                  <a:gd name="connsiteX5" fmla="*/ 76236 w 138230"/>
                  <a:gd name="connsiteY5" fmla="*/ 792136 h 888570"/>
                  <a:gd name="connsiteX6" fmla="*/ 127897 w 138230"/>
                  <a:gd name="connsiteY6" fmla="*/ 843797 h 888570"/>
                  <a:gd name="connsiteX7" fmla="*/ 127897 w 138230"/>
                  <a:gd name="connsiteY7" fmla="*/ 888570 h 888570"/>
                  <a:gd name="connsiteX8" fmla="*/ 127897 w 138230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43797 h 888570"/>
                  <a:gd name="connsiteX7" fmla="*/ 132626 w 142959"/>
                  <a:gd name="connsiteY7" fmla="*/ 888570 h 888570"/>
                  <a:gd name="connsiteX8" fmla="*/ 132626 w 142959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7" fmla="*/ 132626 w 142959"/>
                  <a:gd name="connsiteY7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132" h="890952">
                    <a:moveTo>
                      <a:pt x="146132" y="0"/>
                    </a:moveTo>
                    <a:cubicBezTo>
                      <a:pt x="140849" y="72487"/>
                      <a:pt x="93597" y="84243"/>
                      <a:pt x="61685" y="129132"/>
                    </a:cubicBezTo>
                    <a:cubicBezTo>
                      <a:pt x="29773" y="174021"/>
                      <a:pt x="21362" y="226203"/>
                      <a:pt x="11813" y="297912"/>
                    </a:cubicBezTo>
                    <a:cubicBezTo>
                      <a:pt x="2264" y="369621"/>
                      <a:pt x="-5046" y="483517"/>
                      <a:pt x="4394" y="559386"/>
                    </a:cubicBezTo>
                    <a:cubicBezTo>
                      <a:pt x="13834" y="635255"/>
                      <a:pt x="26311" y="701439"/>
                      <a:pt x="68452" y="753128"/>
                    </a:cubicBezTo>
                    <a:cubicBezTo>
                      <a:pt x="110593" y="804817"/>
                      <a:pt x="144688" y="821113"/>
                      <a:pt x="142943" y="890952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9" name="Group 198"/>
            <p:cNvGrpSpPr/>
            <p:nvPr/>
          </p:nvGrpSpPr>
          <p:grpSpPr>
            <a:xfrm>
              <a:off x="603719" y="4238044"/>
              <a:ext cx="377963" cy="1068544"/>
              <a:chOff x="603719" y="4238044"/>
              <a:chExt cx="377963" cy="1068544"/>
            </a:xfrm>
          </p:grpSpPr>
          <p:grpSp>
            <p:nvGrpSpPr>
              <p:cNvPr id="143" name="Group 142"/>
              <p:cNvGrpSpPr/>
              <p:nvPr/>
            </p:nvGrpSpPr>
            <p:grpSpPr>
              <a:xfrm>
                <a:off x="604211" y="4238044"/>
                <a:ext cx="377471" cy="154948"/>
                <a:chOff x="1129530" y="4238044"/>
                <a:chExt cx="377471" cy="154948"/>
              </a:xfrm>
            </p:grpSpPr>
            <p:sp>
              <p:nvSpPr>
                <p:cNvPr id="144" name="Arc 143"/>
                <p:cNvSpPr/>
                <p:nvPr/>
              </p:nvSpPr>
              <p:spPr>
                <a:xfrm>
                  <a:off x="1129530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5" name="Arc 144"/>
                <p:cNvSpPr/>
                <p:nvPr/>
              </p:nvSpPr>
              <p:spPr>
                <a:xfrm>
                  <a:off x="1352053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6" name="Group 145"/>
              <p:cNvGrpSpPr/>
              <p:nvPr/>
            </p:nvGrpSpPr>
            <p:grpSpPr>
              <a:xfrm rot="10800000">
                <a:off x="603719" y="5151640"/>
                <a:ext cx="377471" cy="154948"/>
                <a:chOff x="1129530" y="4238044"/>
                <a:chExt cx="377471" cy="154948"/>
              </a:xfrm>
            </p:grpSpPr>
            <p:sp>
              <p:nvSpPr>
                <p:cNvPr id="147" name="Arc 146"/>
                <p:cNvSpPr/>
                <p:nvPr/>
              </p:nvSpPr>
              <p:spPr>
                <a:xfrm>
                  <a:off x="1129530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" name="Arc 147"/>
                <p:cNvSpPr/>
                <p:nvPr/>
              </p:nvSpPr>
              <p:spPr>
                <a:xfrm>
                  <a:off x="1352053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49" name="Straight Connector 148"/>
              <p:cNvCxnSpPr/>
              <p:nvPr/>
            </p:nvCxnSpPr>
            <p:spPr>
              <a:xfrm>
                <a:off x="792455" y="4323960"/>
                <a:ext cx="0" cy="9034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0" name="Freeform 149"/>
              <p:cNvSpPr/>
              <p:nvPr/>
            </p:nvSpPr>
            <p:spPr>
              <a:xfrm>
                <a:off x="632129" y="4329113"/>
                <a:ext cx="146132" cy="892754"/>
              </a:xfrm>
              <a:custGeom>
                <a:avLst/>
                <a:gdLst>
                  <a:gd name="connsiteX0" fmla="*/ 143888 w 143888"/>
                  <a:gd name="connsiteY0" fmla="*/ 0 h 888570"/>
                  <a:gd name="connsiteX1" fmla="*/ 109447 w 143888"/>
                  <a:gd name="connsiteY1" fmla="*/ 113654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4956 w 144956"/>
                  <a:gd name="connsiteY0" fmla="*/ 0 h 888570"/>
                  <a:gd name="connsiteX1" fmla="*/ 86703 w 144956"/>
                  <a:gd name="connsiteY1" fmla="*/ 110082 h 888570"/>
                  <a:gd name="connsiteX2" fmla="*/ 10637 w 144956"/>
                  <a:gd name="connsiteY2" fmla="*/ 297912 h 888570"/>
                  <a:gd name="connsiteX3" fmla="*/ 2027 w 144956"/>
                  <a:gd name="connsiteY3" fmla="*/ 551051 h 888570"/>
                  <a:gd name="connsiteX4" fmla="*/ 24413 w 144956"/>
                  <a:gd name="connsiteY4" fmla="*/ 704312 h 888570"/>
                  <a:gd name="connsiteX5" fmla="*/ 82962 w 144956"/>
                  <a:gd name="connsiteY5" fmla="*/ 792136 h 888570"/>
                  <a:gd name="connsiteX6" fmla="*/ 134623 w 144956"/>
                  <a:gd name="connsiteY6" fmla="*/ 843797 h 888570"/>
                  <a:gd name="connsiteX7" fmla="*/ 134623 w 144956"/>
                  <a:gd name="connsiteY7" fmla="*/ 888570 h 888570"/>
                  <a:gd name="connsiteX8" fmla="*/ 134623 w 144956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164 w 143164"/>
                  <a:gd name="connsiteY0" fmla="*/ 0 h 888570"/>
                  <a:gd name="connsiteX1" fmla="*/ 58717 w 143164"/>
                  <a:gd name="connsiteY1" fmla="*/ 129132 h 888570"/>
                  <a:gd name="connsiteX2" fmla="*/ 8845 w 143164"/>
                  <a:gd name="connsiteY2" fmla="*/ 297912 h 888570"/>
                  <a:gd name="connsiteX3" fmla="*/ 235 w 143164"/>
                  <a:gd name="connsiteY3" fmla="*/ 551051 h 888570"/>
                  <a:gd name="connsiteX4" fmla="*/ 22621 w 143164"/>
                  <a:gd name="connsiteY4" fmla="*/ 704312 h 888570"/>
                  <a:gd name="connsiteX5" fmla="*/ 81170 w 143164"/>
                  <a:gd name="connsiteY5" fmla="*/ 792136 h 888570"/>
                  <a:gd name="connsiteX6" fmla="*/ 132831 w 143164"/>
                  <a:gd name="connsiteY6" fmla="*/ 843797 h 888570"/>
                  <a:gd name="connsiteX7" fmla="*/ 132831 w 143164"/>
                  <a:gd name="connsiteY7" fmla="*/ 888570 h 888570"/>
                  <a:gd name="connsiteX8" fmla="*/ 132831 w 143164"/>
                  <a:gd name="connsiteY8" fmla="*/ 888570 h 888570"/>
                  <a:gd name="connsiteX0" fmla="*/ 138230 w 138230"/>
                  <a:gd name="connsiteY0" fmla="*/ 0 h 888570"/>
                  <a:gd name="connsiteX1" fmla="*/ 53783 w 138230"/>
                  <a:gd name="connsiteY1" fmla="*/ 129132 h 888570"/>
                  <a:gd name="connsiteX2" fmla="*/ 3911 w 138230"/>
                  <a:gd name="connsiteY2" fmla="*/ 297912 h 888570"/>
                  <a:gd name="connsiteX3" fmla="*/ 4826 w 138230"/>
                  <a:gd name="connsiteY3" fmla="*/ 553432 h 888570"/>
                  <a:gd name="connsiteX4" fmla="*/ 17687 w 138230"/>
                  <a:gd name="connsiteY4" fmla="*/ 704312 h 888570"/>
                  <a:gd name="connsiteX5" fmla="*/ 76236 w 138230"/>
                  <a:gd name="connsiteY5" fmla="*/ 792136 h 888570"/>
                  <a:gd name="connsiteX6" fmla="*/ 127897 w 138230"/>
                  <a:gd name="connsiteY6" fmla="*/ 843797 h 888570"/>
                  <a:gd name="connsiteX7" fmla="*/ 127897 w 138230"/>
                  <a:gd name="connsiteY7" fmla="*/ 888570 h 888570"/>
                  <a:gd name="connsiteX8" fmla="*/ 127897 w 138230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43797 h 888570"/>
                  <a:gd name="connsiteX7" fmla="*/ 132626 w 142959"/>
                  <a:gd name="connsiteY7" fmla="*/ 888570 h 888570"/>
                  <a:gd name="connsiteX8" fmla="*/ 132626 w 142959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7" fmla="*/ 132626 w 142959"/>
                  <a:gd name="connsiteY7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132" h="890952">
                    <a:moveTo>
                      <a:pt x="146132" y="0"/>
                    </a:moveTo>
                    <a:cubicBezTo>
                      <a:pt x="140849" y="72487"/>
                      <a:pt x="93597" y="84243"/>
                      <a:pt x="61685" y="129132"/>
                    </a:cubicBezTo>
                    <a:cubicBezTo>
                      <a:pt x="29773" y="174021"/>
                      <a:pt x="21362" y="226203"/>
                      <a:pt x="11813" y="297912"/>
                    </a:cubicBezTo>
                    <a:cubicBezTo>
                      <a:pt x="2264" y="369621"/>
                      <a:pt x="-5046" y="483517"/>
                      <a:pt x="4394" y="559386"/>
                    </a:cubicBezTo>
                    <a:cubicBezTo>
                      <a:pt x="13834" y="635255"/>
                      <a:pt x="26311" y="701439"/>
                      <a:pt x="68452" y="753128"/>
                    </a:cubicBezTo>
                    <a:cubicBezTo>
                      <a:pt x="110593" y="804817"/>
                      <a:pt x="144688" y="821113"/>
                      <a:pt x="142943" y="890952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Freeform 150"/>
              <p:cNvSpPr/>
              <p:nvPr/>
            </p:nvSpPr>
            <p:spPr>
              <a:xfrm rot="10800000">
                <a:off x="809785" y="4329104"/>
                <a:ext cx="146132" cy="892754"/>
              </a:xfrm>
              <a:custGeom>
                <a:avLst/>
                <a:gdLst>
                  <a:gd name="connsiteX0" fmla="*/ 143888 w 143888"/>
                  <a:gd name="connsiteY0" fmla="*/ 0 h 888570"/>
                  <a:gd name="connsiteX1" fmla="*/ 109447 w 143888"/>
                  <a:gd name="connsiteY1" fmla="*/ 113654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4956 w 144956"/>
                  <a:gd name="connsiteY0" fmla="*/ 0 h 888570"/>
                  <a:gd name="connsiteX1" fmla="*/ 86703 w 144956"/>
                  <a:gd name="connsiteY1" fmla="*/ 110082 h 888570"/>
                  <a:gd name="connsiteX2" fmla="*/ 10637 w 144956"/>
                  <a:gd name="connsiteY2" fmla="*/ 297912 h 888570"/>
                  <a:gd name="connsiteX3" fmla="*/ 2027 w 144956"/>
                  <a:gd name="connsiteY3" fmla="*/ 551051 h 888570"/>
                  <a:gd name="connsiteX4" fmla="*/ 24413 w 144956"/>
                  <a:gd name="connsiteY4" fmla="*/ 704312 h 888570"/>
                  <a:gd name="connsiteX5" fmla="*/ 82962 w 144956"/>
                  <a:gd name="connsiteY5" fmla="*/ 792136 h 888570"/>
                  <a:gd name="connsiteX6" fmla="*/ 134623 w 144956"/>
                  <a:gd name="connsiteY6" fmla="*/ 843797 h 888570"/>
                  <a:gd name="connsiteX7" fmla="*/ 134623 w 144956"/>
                  <a:gd name="connsiteY7" fmla="*/ 888570 h 888570"/>
                  <a:gd name="connsiteX8" fmla="*/ 134623 w 144956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164 w 143164"/>
                  <a:gd name="connsiteY0" fmla="*/ 0 h 888570"/>
                  <a:gd name="connsiteX1" fmla="*/ 58717 w 143164"/>
                  <a:gd name="connsiteY1" fmla="*/ 129132 h 888570"/>
                  <a:gd name="connsiteX2" fmla="*/ 8845 w 143164"/>
                  <a:gd name="connsiteY2" fmla="*/ 297912 h 888570"/>
                  <a:gd name="connsiteX3" fmla="*/ 235 w 143164"/>
                  <a:gd name="connsiteY3" fmla="*/ 551051 h 888570"/>
                  <a:gd name="connsiteX4" fmla="*/ 22621 w 143164"/>
                  <a:gd name="connsiteY4" fmla="*/ 704312 h 888570"/>
                  <a:gd name="connsiteX5" fmla="*/ 81170 w 143164"/>
                  <a:gd name="connsiteY5" fmla="*/ 792136 h 888570"/>
                  <a:gd name="connsiteX6" fmla="*/ 132831 w 143164"/>
                  <a:gd name="connsiteY6" fmla="*/ 843797 h 888570"/>
                  <a:gd name="connsiteX7" fmla="*/ 132831 w 143164"/>
                  <a:gd name="connsiteY7" fmla="*/ 888570 h 888570"/>
                  <a:gd name="connsiteX8" fmla="*/ 132831 w 143164"/>
                  <a:gd name="connsiteY8" fmla="*/ 888570 h 888570"/>
                  <a:gd name="connsiteX0" fmla="*/ 138230 w 138230"/>
                  <a:gd name="connsiteY0" fmla="*/ 0 h 888570"/>
                  <a:gd name="connsiteX1" fmla="*/ 53783 w 138230"/>
                  <a:gd name="connsiteY1" fmla="*/ 129132 h 888570"/>
                  <a:gd name="connsiteX2" fmla="*/ 3911 w 138230"/>
                  <a:gd name="connsiteY2" fmla="*/ 297912 h 888570"/>
                  <a:gd name="connsiteX3" fmla="*/ 4826 w 138230"/>
                  <a:gd name="connsiteY3" fmla="*/ 553432 h 888570"/>
                  <a:gd name="connsiteX4" fmla="*/ 17687 w 138230"/>
                  <a:gd name="connsiteY4" fmla="*/ 704312 h 888570"/>
                  <a:gd name="connsiteX5" fmla="*/ 76236 w 138230"/>
                  <a:gd name="connsiteY5" fmla="*/ 792136 h 888570"/>
                  <a:gd name="connsiteX6" fmla="*/ 127897 w 138230"/>
                  <a:gd name="connsiteY6" fmla="*/ 843797 h 888570"/>
                  <a:gd name="connsiteX7" fmla="*/ 127897 w 138230"/>
                  <a:gd name="connsiteY7" fmla="*/ 888570 h 888570"/>
                  <a:gd name="connsiteX8" fmla="*/ 127897 w 138230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43797 h 888570"/>
                  <a:gd name="connsiteX7" fmla="*/ 132626 w 142959"/>
                  <a:gd name="connsiteY7" fmla="*/ 888570 h 888570"/>
                  <a:gd name="connsiteX8" fmla="*/ 132626 w 142959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7" fmla="*/ 132626 w 142959"/>
                  <a:gd name="connsiteY7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132" h="890952">
                    <a:moveTo>
                      <a:pt x="146132" y="0"/>
                    </a:moveTo>
                    <a:cubicBezTo>
                      <a:pt x="140849" y="72487"/>
                      <a:pt x="93597" y="84243"/>
                      <a:pt x="61685" y="129132"/>
                    </a:cubicBezTo>
                    <a:cubicBezTo>
                      <a:pt x="29773" y="174021"/>
                      <a:pt x="21362" y="226203"/>
                      <a:pt x="11813" y="297912"/>
                    </a:cubicBezTo>
                    <a:cubicBezTo>
                      <a:pt x="2264" y="369621"/>
                      <a:pt x="-5046" y="483517"/>
                      <a:pt x="4394" y="559386"/>
                    </a:cubicBezTo>
                    <a:cubicBezTo>
                      <a:pt x="13834" y="635255"/>
                      <a:pt x="26311" y="701439"/>
                      <a:pt x="68452" y="753128"/>
                    </a:cubicBezTo>
                    <a:cubicBezTo>
                      <a:pt x="110593" y="804817"/>
                      <a:pt x="144688" y="821113"/>
                      <a:pt x="142943" y="890952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2" name="TextBox 151"/>
          <p:cNvSpPr txBox="1"/>
          <p:nvPr/>
        </p:nvSpPr>
        <p:spPr>
          <a:xfrm>
            <a:off x="1472778" y="4444150"/>
            <a:ext cx="1375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</a:t>
            </a:r>
            <a:r>
              <a:rPr lang="en-US" dirty="0" smtClean="0"/>
              <a:t>emove surface</a:t>
            </a:r>
          </a:p>
          <a:p>
            <a:pPr algn="ctr"/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153" name="Oval 152"/>
          <p:cNvSpPr/>
          <p:nvPr/>
        </p:nvSpPr>
        <p:spPr>
          <a:xfrm>
            <a:off x="6650654" y="4854371"/>
            <a:ext cx="129654" cy="12965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7432" rtlCol="0" anchor="ctr"/>
          <a:lstStyle/>
          <a:p>
            <a:pPr algn="ctr"/>
            <a:r>
              <a:rPr lang="en-CA" b="1" dirty="0" smtClean="0">
                <a:solidFill>
                  <a:srgbClr val="0070C0"/>
                </a:solidFill>
              </a:rPr>
              <a:t>–</a:t>
            </a:r>
            <a:endParaRPr lang="en-US" dirty="0"/>
          </a:p>
        </p:txBody>
      </p:sp>
      <p:sp>
        <p:nvSpPr>
          <p:cNvPr id="154" name="Oval 153"/>
          <p:cNvSpPr/>
          <p:nvPr/>
        </p:nvSpPr>
        <p:spPr>
          <a:xfrm>
            <a:off x="7194666" y="4771343"/>
            <a:ext cx="129654" cy="12965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7432" rtlCol="0" anchor="ctr"/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+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56" name="Straight Arrow Connector 155"/>
          <p:cNvCxnSpPr>
            <a:stCxn id="153" idx="0"/>
          </p:cNvCxnSpPr>
          <p:nvPr/>
        </p:nvCxnSpPr>
        <p:spPr>
          <a:xfrm flipH="1" flipV="1">
            <a:off x="6715125" y="4472786"/>
            <a:ext cx="356" cy="3815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>
            <a:stCxn id="154" idx="4"/>
          </p:cNvCxnSpPr>
          <p:nvPr/>
        </p:nvCxnSpPr>
        <p:spPr>
          <a:xfrm>
            <a:off x="7259493" y="4900997"/>
            <a:ext cx="0" cy="4448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2" name="Group 161"/>
          <p:cNvGrpSpPr/>
          <p:nvPr/>
        </p:nvGrpSpPr>
        <p:grpSpPr>
          <a:xfrm rot="5400000">
            <a:off x="7207601" y="4895115"/>
            <a:ext cx="365078" cy="365078"/>
            <a:chOff x="9642143" y="4710689"/>
            <a:chExt cx="365078" cy="365078"/>
          </a:xfrm>
        </p:grpSpPr>
        <p:sp>
          <p:nvSpPr>
            <p:cNvPr id="159" name="Arc 158"/>
            <p:cNvSpPr/>
            <p:nvPr/>
          </p:nvSpPr>
          <p:spPr>
            <a:xfrm>
              <a:off x="9642143" y="4710689"/>
              <a:ext cx="365078" cy="365078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Arc 159"/>
            <p:cNvSpPr/>
            <p:nvPr/>
          </p:nvSpPr>
          <p:spPr>
            <a:xfrm>
              <a:off x="9642143" y="4810647"/>
              <a:ext cx="265120" cy="26512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Arc 160"/>
            <p:cNvSpPr/>
            <p:nvPr/>
          </p:nvSpPr>
          <p:spPr>
            <a:xfrm>
              <a:off x="9642143" y="4915531"/>
              <a:ext cx="160236" cy="160236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3" name="Group 162"/>
          <p:cNvGrpSpPr/>
          <p:nvPr/>
        </p:nvGrpSpPr>
        <p:grpSpPr>
          <a:xfrm>
            <a:off x="6670807" y="4543222"/>
            <a:ext cx="365078" cy="365078"/>
            <a:chOff x="9642143" y="4710689"/>
            <a:chExt cx="365078" cy="365078"/>
          </a:xfrm>
        </p:grpSpPr>
        <p:sp>
          <p:nvSpPr>
            <p:cNvPr id="164" name="Arc 163"/>
            <p:cNvSpPr/>
            <p:nvPr/>
          </p:nvSpPr>
          <p:spPr>
            <a:xfrm>
              <a:off x="9642143" y="4710689"/>
              <a:ext cx="365078" cy="365078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Arc 164"/>
            <p:cNvSpPr/>
            <p:nvPr/>
          </p:nvSpPr>
          <p:spPr>
            <a:xfrm>
              <a:off x="9642143" y="4810647"/>
              <a:ext cx="265120" cy="26512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Arc 165"/>
            <p:cNvSpPr/>
            <p:nvPr/>
          </p:nvSpPr>
          <p:spPr>
            <a:xfrm>
              <a:off x="9642143" y="4915531"/>
              <a:ext cx="160236" cy="160236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7" name="Group 166"/>
          <p:cNvGrpSpPr/>
          <p:nvPr/>
        </p:nvGrpSpPr>
        <p:grpSpPr>
          <a:xfrm rot="10800000">
            <a:off x="6938668" y="4788093"/>
            <a:ext cx="365078" cy="365078"/>
            <a:chOff x="9642143" y="4710689"/>
            <a:chExt cx="365078" cy="365078"/>
          </a:xfrm>
        </p:grpSpPr>
        <p:sp>
          <p:nvSpPr>
            <p:cNvPr id="168" name="Arc 167"/>
            <p:cNvSpPr/>
            <p:nvPr/>
          </p:nvSpPr>
          <p:spPr>
            <a:xfrm>
              <a:off x="9642143" y="4710689"/>
              <a:ext cx="365078" cy="365078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Arc 168"/>
            <p:cNvSpPr/>
            <p:nvPr/>
          </p:nvSpPr>
          <p:spPr>
            <a:xfrm>
              <a:off x="9642143" y="4810647"/>
              <a:ext cx="265120" cy="26512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Arc 169"/>
            <p:cNvSpPr/>
            <p:nvPr/>
          </p:nvSpPr>
          <p:spPr>
            <a:xfrm>
              <a:off x="9642143" y="4915531"/>
              <a:ext cx="160236" cy="160236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1" name="Group 170"/>
          <p:cNvGrpSpPr/>
          <p:nvPr/>
        </p:nvGrpSpPr>
        <p:grpSpPr>
          <a:xfrm rot="16200000">
            <a:off x="6385845" y="4600529"/>
            <a:ext cx="365078" cy="365078"/>
            <a:chOff x="9642143" y="4710689"/>
            <a:chExt cx="365078" cy="365078"/>
          </a:xfrm>
        </p:grpSpPr>
        <p:sp>
          <p:nvSpPr>
            <p:cNvPr id="172" name="Arc 171"/>
            <p:cNvSpPr/>
            <p:nvPr/>
          </p:nvSpPr>
          <p:spPr>
            <a:xfrm>
              <a:off x="9642143" y="4710689"/>
              <a:ext cx="365078" cy="365078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Arc 172"/>
            <p:cNvSpPr/>
            <p:nvPr/>
          </p:nvSpPr>
          <p:spPr>
            <a:xfrm>
              <a:off x="9642143" y="4810647"/>
              <a:ext cx="265120" cy="26512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Arc 173"/>
            <p:cNvSpPr/>
            <p:nvPr/>
          </p:nvSpPr>
          <p:spPr>
            <a:xfrm>
              <a:off x="9642143" y="4915531"/>
              <a:ext cx="160236" cy="160236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5" name="TextBox 174"/>
          <p:cNvSpPr txBox="1"/>
          <p:nvPr/>
        </p:nvSpPr>
        <p:spPr>
          <a:xfrm>
            <a:off x="7170090" y="4410421"/>
            <a:ext cx="14414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large phonon signal from</a:t>
            </a:r>
          </a:p>
          <a:p>
            <a:pPr algn="r"/>
            <a:r>
              <a:rPr lang="en-US" dirty="0" smtClean="0"/>
              <a:t>charges</a:t>
            </a:r>
            <a:endParaRPr lang="en-US" dirty="0"/>
          </a:p>
        </p:txBody>
      </p:sp>
      <p:grpSp>
        <p:nvGrpSpPr>
          <p:cNvPr id="187" name="Group 186"/>
          <p:cNvGrpSpPr/>
          <p:nvPr/>
        </p:nvGrpSpPr>
        <p:grpSpPr>
          <a:xfrm>
            <a:off x="3386850" y="4202267"/>
            <a:ext cx="2239101" cy="2014263"/>
            <a:chOff x="9598031" y="4109009"/>
            <a:chExt cx="2239101" cy="2014263"/>
          </a:xfrm>
        </p:grpSpPr>
        <p:pic>
          <p:nvPicPr>
            <p:cNvPr id="177" name="Picture 176" descr="Z5_Cf252_2D.gif                                                00026B5Ccocaine                        B8159389: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9598031" y="4109009"/>
              <a:ext cx="2239101" cy="2014263"/>
            </a:xfrm>
            <a:prstGeom prst="rect">
              <a:avLst/>
            </a:prstGeom>
            <a:noFill/>
          </p:spPr>
        </p:pic>
        <p:sp>
          <p:nvSpPr>
            <p:cNvPr id="179" name="Rectangle 168"/>
            <p:cNvSpPr>
              <a:spLocks noChangeArrowheads="1"/>
            </p:cNvSpPr>
            <p:nvPr/>
          </p:nvSpPr>
          <p:spPr bwMode="auto">
            <a:xfrm>
              <a:off x="9804496" y="5960894"/>
              <a:ext cx="2024074" cy="155767"/>
            </a:xfrm>
            <a:prstGeom prst="rect">
              <a:avLst/>
            </a:prstGeom>
            <a:solidFill>
              <a:schemeClr val="bg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1200" dirty="0" smtClean="0">
                  <a:cs typeface="Times New Roman" pitchFamily="18" charset="0"/>
                </a:rPr>
                <a:t>Phonon signal</a:t>
              </a:r>
              <a:endParaRPr lang="en-US" sz="1200" dirty="0">
                <a:cs typeface="Times New Roman" pitchFamily="18" charset="0"/>
              </a:endParaRPr>
            </a:p>
          </p:txBody>
        </p:sp>
        <p:sp>
          <p:nvSpPr>
            <p:cNvPr id="182" name="Rectangle 171"/>
            <p:cNvSpPr>
              <a:spLocks noChangeArrowheads="1"/>
            </p:cNvSpPr>
            <p:nvPr/>
          </p:nvSpPr>
          <p:spPr bwMode="auto">
            <a:xfrm rot="16200000">
              <a:off x="8825642" y="5007950"/>
              <a:ext cx="1810856" cy="238411"/>
            </a:xfrm>
            <a:prstGeom prst="rect">
              <a:avLst/>
            </a:prstGeom>
            <a:solidFill>
              <a:schemeClr val="bg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1200" dirty="0" smtClean="0">
                  <a:cs typeface="Times New Roman" pitchFamily="18" charset="0"/>
                </a:rPr>
                <a:t>Charge signal</a:t>
              </a:r>
              <a:endParaRPr lang="en-US" sz="1200" dirty="0">
                <a:cs typeface="Times New Roman" pitchFamily="18" charset="0"/>
              </a:endParaRPr>
            </a:p>
          </p:txBody>
        </p:sp>
        <p:sp>
          <p:nvSpPr>
            <p:cNvPr id="185" name="Text Box 174"/>
            <p:cNvSpPr txBox="1">
              <a:spLocks noChangeArrowheads="1"/>
            </p:cNvSpPr>
            <p:nvPr/>
          </p:nvSpPr>
          <p:spPr bwMode="auto">
            <a:xfrm>
              <a:off x="10717581" y="5528904"/>
              <a:ext cx="984470" cy="36933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  <a:headEnd/>
              <a:tailEnd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1200" dirty="0">
                  <a:cs typeface="Times New Roman" pitchFamily="18" charset="0"/>
                </a:rPr>
                <a:t>Nuclear </a:t>
              </a:r>
              <a:r>
                <a:rPr lang="en-US" sz="1200" dirty="0" smtClean="0">
                  <a:cs typeface="Times New Roman" pitchFamily="18" charset="0"/>
                </a:rPr>
                <a:t>recoils:</a:t>
              </a:r>
              <a:endParaRPr lang="en-US" sz="1200" dirty="0">
                <a:cs typeface="Times New Roman" pitchFamily="18" charset="0"/>
              </a:endParaRPr>
            </a:p>
            <a:p>
              <a:pPr algn="ctr" eaLnBrk="0" hangingPunct="0"/>
              <a:r>
                <a:rPr lang="en-US" sz="1200" dirty="0" smtClean="0">
                  <a:cs typeface="Times New Roman" pitchFamily="18" charset="0"/>
                </a:rPr>
                <a:t>signal</a:t>
              </a:r>
              <a:endParaRPr lang="en-US" sz="1200" dirty="0">
                <a:cs typeface="Times New Roman" pitchFamily="18" charset="0"/>
              </a:endParaRPr>
            </a:p>
          </p:txBody>
        </p:sp>
        <p:sp>
          <p:nvSpPr>
            <p:cNvPr id="186" name="Text Box 173"/>
            <p:cNvSpPr txBox="1">
              <a:spLocks noChangeArrowheads="1"/>
            </p:cNvSpPr>
            <p:nvPr/>
          </p:nvSpPr>
          <p:spPr bwMode="auto">
            <a:xfrm>
              <a:off x="9874711" y="4317976"/>
              <a:ext cx="1157305" cy="461665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  <a:headEnd/>
              <a:tailEnd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1200" dirty="0">
                  <a:cs typeface="Times New Roman" pitchFamily="18" charset="0"/>
                </a:rPr>
                <a:t>Electron </a:t>
              </a:r>
              <a:r>
                <a:rPr lang="en-US" sz="1200" dirty="0" smtClean="0">
                  <a:cs typeface="Times New Roman" pitchFamily="18" charset="0"/>
                </a:rPr>
                <a:t>recoils:</a:t>
              </a:r>
              <a:br>
                <a:rPr lang="en-US" sz="1200" dirty="0" smtClean="0">
                  <a:cs typeface="Times New Roman" pitchFamily="18" charset="0"/>
                </a:rPr>
              </a:br>
              <a:r>
                <a:rPr lang="en-US" sz="1200" dirty="0" smtClean="0">
                  <a:cs typeface="Times New Roman" pitchFamily="18" charset="0"/>
                </a:rPr>
                <a:t>background</a:t>
              </a:r>
              <a:endParaRPr lang="en-US" sz="1200" dirty="0">
                <a:cs typeface="Times New Roman" pitchFamily="18" charset="0"/>
              </a:endParaRPr>
            </a:p>
          </p:txBody>
        </p:sp>
      </p:grpSp>
      <p:sp>
        <p:nvSpPr>
          <p:cNvPr id="190" name="Right Arrow 189"/>
          <p:cNvSpPr/>
          <p:nvPr/>
        </p:nvSpPr>
        <p:spPr>
          <a:xfrm rot="1409505">
            <a:off x="5721254" y="1729952"/>
            <a:ext cx="591181" cy="35071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ight Arrow 190"/>
          <p:cNvSpPr/>
          <p:nvPr/>
        </p:nvSpPr>
        <p:spPr>
          <a:xfrm rot="9217262">
            <a:off x="2792250" y="1745788"/>
            <a:ext cx="591181" cy="35071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TextBox 191"/>
          <p:cNvSpPr txBox="1"/>
          <p:nvPr/>
        </p:nvSpPr>
        <p:spPr>
          <a:xfrm>
            <a:off x="405662" y="5656221"/>
            <a:ext cx="2531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&lt; 1 background event for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whole exposure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6013234" y="5656221"/>
            <a:ext cx="2757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</a:t>
            </a:r>
            <a:r>
              <a:rPr lang="en-US" dirty="0" smtClean="0">
                <a:solidFill>
                  <a:schemeClr val="bg1"/>
                </a:solidFill>
              </a:rPr>
              <a:t>ffective threshold: </a:t>
            </a:r>
            <a:r>
              <a:rPr lang="en-US" dirty="0" smtClean="0">
                <a:solidFill>
                  <a:srgbClr val="00B050"/>
                </a:solidFill>
              </a:rPr>
              <a:t>few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(or one) electron-hole pairs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600072" y="467971"/>
            <a:ext cx="13928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Detectors</a:t>
            </a:r>
            <a:endParaRPr lang="en-CA" sz="2400" dirty="0">
              <a:solidFill>
                <a:schemeClr val="bg1"/>
              </a:solidFill>
            </a:endParaRPr>
          </a:p>
        </p:txBody>
      </p:sp>
      <p:grpSp>
        <p:nvGrpSpPr>
          <p:cNvPr id="202" name="Group 201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203" name="Picture 20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204" name="Oval 203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" name="Straight Arrow Connector 3"/>
          <p:cNvCxnSpPr/>
          <p:nvPr/>
        </p:nvCxnSpPr>
        <p:spPr>
          <a:xfrm flipH="1" flipV="1">
            <a:off x="1394771" y="4554815"/>
            <a:ext cx="259766" cy="1655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 flipH="1">
            <a:off x="1402394" y="5215929"/>
            <a:ext cx="185948" cy="610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8648701" y="4281488"/>
            <a:ext cx="257174" cy="794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/>
          <p:nvPr/>
        </p:nvCxnSpPr>
        <p:spPr>
          <a:xfrm flipH="1">
            <a:off x="8611521" y="5525656"/>
            <a:ext cx="257174" cy="794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/>
          <p:nvPr/>
        </p:nvCxnSpPr>
        <p:spPr>
          <a:xfrm flipH="1">
            <a:off x="5993825" y="1040069"/>
            <a:ext cx="526038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/>
          <p:cNvSpPr txBox="1"/>
          <p:nvPr/>
        </p:nvSpPr>
        <p:spPr>
          <a:xfrm>
            <a:off x="7004196" y="488897"/>
            <a:ext cx="16674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err="1" smtClean="0">
                <a:solidFill>
                  <a:schemeClr val="bg1"/>
                </a:solidFill>
              </a:rPr>
              <a:t>SuperCDMS</a:t>
            </a:r>
            <a:endParaRPr lang="en-CA" sz="2400" dirty="0" smtClean="0">
              <a:solidFill>
                <a:schemeClr val="bg1"/>
              </a:solidFill>
            </a:endParaRPr>
          </a:p>
          <a:p>
            <a:pPr algn="r"/>
            <a:r>
              <a:rPr lang="en-CA" sz="2400" dirty="0" smtClean="0">
                <a:solidFill>
                  <a:srgbClr val="00B050"/>
                </a:solidFill>
              </a:rPr>
              <a:t>SNOLAB</a:t>
            </a:r>
            <a:endParaRPr lang="en-CA" sz="2400" dirty="0">
              <a:solidFill>
                <a:srgbClr val="00B05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SNOLAB - W. Rau - TAUP 2017</a:t>
            </a:r>
            <a:endParaRPr lang="en-US" dirty="0"/>
          </a:p>
        </p:txBody>
      </p:sp>
      <p:sp>
        <p:nvSpPr>
          <p:cNvPr id="121" name="Rectangle 120"/>
          <p:cNvSpPr/>
          <p:nvPr/>
        </p:nvSpPr>
        <p:spPr>
          <a:xfrm>
            <a:off x="0" y="0"/>
            <a:ext cx="1657994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>
                <a:solidFill>
                  <a:schemeClr val="tx1"/>
                </a:solidFill>
              </a:rPr>
              <a:t>Technology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66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Freeform 67"/>
          <p:cNvSpPr/>
          <p:nvPr/>
        </p:nvSpPr>
        <p:spPr>
          <a:xfrm>
            <a:off x="4307351" y="4701866"/>
            <a:ext cx="1484897" cy="1238430"/>
          </a:xfrm>
          <a:custGeom>
            <a:avLst/>
            <a:gdLst>
              <a:gd name="connsiteX0" fmla="*/ 2311853 w 2320017"/>
              <a:gd name="connsiteY0" fmla="*/ 297997 h 1934936"/>
              <a:gd name="connsiteX1" fmla="*/ 2242457 w 2320017"/>
              <a:gd name="connsiteY1" fmla="*/ 239486 h 1934936"/>
              <a:gd name="connsiteX2" fmla="*/ 1498146 w 2320017"/>
              <a:gd name="connsiteY2" fmla="*/ 2722 h 1934936"/>
              <a:gd name="connsiteX3" fmla="*/ 1426028 w 2320017"/>
              <a:gd name="connsiteY3" fmla="*/ 0 h 1934936"/>
              <a:gd name="connsiteX4" fmla="*/ 590550 w 2320017"/>
              <a:gd name="connsiteY4" fmla="*/ 93890 h 1934936"/>
              <a:gd name="connsiteX5" fmla="*/ 514350 w 2320017"/>
              <a:gd name="connsiteY5" fmla="*/ 118383 h 1934936"/>
              <a:gd name="connsiteX6" fmla="*/ 0 w 2320017"/>
              <a:gd name="connsiteY6" fmla="*/ 572861 h 1934936"/>
              <a:gd name="connsiteX7" fmla="*/ 9525 w 2320017"/>
              <a:gd name="connsiteY7" fmla="*/ 634093 h 1934936"/>
              <a:gd name="connsiteX8" fmla="*/ 166007 w 2320017"/>
              <a:gd name="connsiteY8" fmla="*/ 1283154 h 1934936"/>
              <a:gd name="connsiteX9" fmla="*/ 813707 w 2320017"/>
              <a:gd name="connsiteY9" fmla="*/ 1894115 h 1934936"/>
              <a:gd name="connsiteX10" fmla="*/ 966107 w 2320017"/>
              <a:gd name="connsiteY10" fmla="*/ 1934936 h 1934936"/>
              <a:gd name="connsiteX11" fmla="*/ 2113189 w 2320017"/>
              <a:gd name="connsiteY11" fmla="*/ 1661433 h 1934936"/>
              <a:gd name="connsiteX12" fmla="*/ 2189389 w 2320017"/>
              <a:gd name="connsiteY12" fmla="*/ 1586593 h 1934936"/>
              <a:gd name="connsiteX13" fmla="*/ 2320017 w 2320017"/>
              <a:gd name="connsiteY13" fmla="*/ 866775 h 1934936"/>
              <a:gd name="connsiteX14" fmla="*/ 2311853 w 2320017"/>
              <a:gd name="connsiteY14" fmla="*/ 297997 h 193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320017" h="1934936">
                <a:moveTo>
                  <a:pt x="2311853" y="297997"/>
                </a:moveTo>
                <a:lnTo>
                  <a:pt x="2242457" y="239486"/>
                </a:lnTo>
                <a:lnTo>
                  <a:pt x="1498146" y="2722"/>
                </a:lnTo>
                <a:lnTo>
                  <a:pt x="1426028" y="0"/>
                </a:lnTo>
                <a:lnTo>
                  <a:pt x="590550" y="93890"/>
                </a:lnTo>
                <a:lnTo>
                  <a:pt x="514350" y="118383"/>
                </a:lnTo>
                <a:lnTo>
                  <a:pt x="0" y="572861"/>
                </a:lnTo>
                <a:lnTo>
                  <a:pt x="9525" y="634093"/>
                </a:lnTo>
                <a:lnTo>
                  <a:pt x="166007" y="1283154"/>
                </a:lnTo>
                <a:lnTo>
                  <a:pt x="813707" y="1894115"/>
                </a:lnTo>
                <a:lnTo>
                  <a:pt x="966107" y="1934936"/>
                </a:lnTo>
                <a:lnTo>
                  <a:pt x="2113189" y="1661433"/>
                </a:lnTo>
                <a:lnTo>
                  <a:pt x="2189389" y="1586593"/>
                </a:lnTo>
                <a:lnTo>
                  <a:pt x="2320017" y="866775"/>
                </a:lnTo>
                <a:lnTo>
                  <a:pt x="2311853" y="297997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 66"/>
          <p:cNvSpPr/>
          <p:nvPr/>
        </p:nvSpPr>
        <p:spPr>
          <a:xfrm>
            <a:off x="4171708" y="4088971"/>
            <a:ext cx="1713589" cy="1429163"/>
          </a:xfrm>
          <a:custGeom>
            <a:avLst/>
            <a:gdLst>
              <a:gd name="connsiteX0" fmla="*/ 2311853 w 2320017"/>
              <a:gd name="connsiteY0" fmla="*/ 297997 h 1934936"/>
              <a:gd name="connsiteX1" fmla="*/ 2242457 w 2320017"/>
              <a:gd name="connsiteY1" fmla="*/ 239486 h 1934936"/>
              <a:gd name="connsiteX2" fmla="*/ 1498146 w 2320017"/>
              <a:gd name="connsiteY2" fmla="*/ 2722 h 1934936"/>
              <a:gd name="connsiteX3" fmla="*/ 1426028 w 2320017"/>
              <a:gd name="connsiteY3" fmla="*/ 0 h 1934936"/>
              <a:gd name="connsiteX4" fmla="*/ 590550 w 2320017"/>
              <a:gd name="connsiteY4" fmla="*/ 93890 h 1934936"/>
              <a:gd name="connsiteX5" fmla="*/ 514350 w 2320017"/>
              <a:gd name="connsiteY5" fmla="*/ 118383 h 1934936"/>
              <a:gd name="connsiteX6" fmla="*/ 0 w 2320017"/>
              <a:gd name="connsiteY6" fmla="*/ 572861 h 1934936"/>
              <a:gd name="connsiteX7" fmla="*/ 9525 w 2320017"/>
              <a:gd name="connsiteY7" fmla="*/ 634093 h 1934936"/>
              <a:gd name="connsiteX8" fmla="*/ 166007 w 2320017"/>
              <a:gd name="connsiteY8" fmla="*/ 1283154 h 1934936"/>
              <a:gd name="connsiteX9" fmla="*/ 813707 w 2320017"/>
              <a:gd name="connsiteY9" fmla="*/ 1894115 h 1934936"/>
              <a:gd name="connsiteX10" fmla="*/ 966107 w 2320017"/>
              <a:gd name="connsiteY10" fmla="*/ 1934936 h 1934936"/>
              <a:gd name="connsiteX11" fmla="*/ 2113189 w 2320017"/>
              <a:gd name="connsiteY11" fmla="*/ 1661433 h 1934936"/>
              <a:gd name="connsiteX12" fmla="*/ 2189389 w 2320017"/>
              <a:gd name="connsiteY12" fmla="*/ 1586593 h 1934936"/>
              <a:gd name="connsiteX13" fmla="*/ 2320017 w 2320017"/>
              <a:gd name="connsiteY13" fmla="*/ 866775 h 1934936"/>
              <a:gd name="connsiteX14" fmla="*/ 2311853 w 2320017"/>
              <a:gd name="connsiteY14" fmla="*/ 297997 h 193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320017" h="1934936">
                <a:moveTo>
                  <a:pt x="2311853" y="297997"/>
                </a:moveTo>
                <a:lnTo>
                  <a:pt x="2242457" y="239486"/>
                </a:lnTo>
                <a:lnTo>
                  <a:pt x="1498146" y="2722"/>
                </a:lnTo>
                <a:lnTo>
                  <a:pt x="1426028" y="0"/>
                </a:lnTo>
                <a:lnTo>
                  <a:pt x="590550" y="93890"/>
                </a:lnTo>
                <a:lnTo>
                  <a:pt x="514350" y="118383"/>
                </a:lnTo>
                <a:lnTo>
                  <a:pt x="0" y="572861"/>
                </a:lnTo>
                <a:lnTo>
                  <a:pt x="9525" y="634093"/>
                </a:lnTo>
                <a:lnTo>
                  <a:pt x="166007" y="1283154"/>
                </a:lnTo>
                <a:lnTo>
                  <a:pt x="813707" y="1894115"/>
                </a:lnTo>
                <a:lnTo>
                  <a:pt x="966107" y="1934936"/>
                </a:lnTo>
                <a:lnTo>
                  <a:pt x="2113189" y="1661433"/>
                </a:lnTo>
                <a:lnTo>
                  <a:pt x="2189389" y="1586593"/>
                </a:lnTo>
                <a:lnTo>
                  <a:pt x="2320017" y="866775"/>
                </a:lnTo>
                <a:lnTo>
                  <a:pt x="2311853" y="297997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65"/>
          <p:cNvSpPr/>
          <p:nvPr/>
        </p:nvSpPr>
        <p:spPr>
          <a:xfrm>
            <a:off x="4006408" y="3362532"/>
            <a:ext cx="2001102" cy="1668954"/>
          </a:xfrm>
          <a:custGeom>
            <a:avLst/>
            <a:gdLst>
              <a:gd name="connsiteX0" fmla="*/ 2311853 w 2320017"/>
              <a:gd name="connsiteY0" fmla="*/ 297997 h 1934936"/>
              <a:gd name="connsiteX1" fmla="*/ 2242457 w 2320017"/>
              <a:gd name="connsiteY1" fmla="*/ 239486 h 1934936"/>
              <a:gd name="connsiteX2" fmla="*/ 1498146 w 2320017"/>
              <a:gd name="connsiteY2" fmla="*/ 2722 h 1934936"/>
              <a:gd name="connsiteX3" fmla="*/ 1426028 w 2320017"/>
              <a:gd name="connsiteY3" fmla="*/ 0 h 1934936"/>
              <a:gd name="connsiteX4" fmla="*/ 590550 w 2320017"/>
              <a:gd name="connsiteY4" fmla="*/ 93890 h 1934936"/>
              <a:gd name="connsiteX5" fmla="*/ 514350 w 2320017"/>
              <a:gd name="connsiteY5" fmla="*/ 118383 h 1934936"/>
              <a:gd name="connsiteX6" fmla="*/ 0 w 2320017"/>
              <a:gd name="connsiteY6" fmla="*/ 572861 h 1934936"/>
              <a:gd name="connsiteX7" fmla="*/ 9525 w 2320017"/>
              <a:gd name="connsiteY7" fmla="*/ 634093 h 1934936"/>
              <a:gd name="connsiteX8" fmla="*/ 166007 w 2320017"/>
              <a:gd name="connsiteY8" fmla="*/ 1283154 h 1934936"/>
              <a:gd name="connsiteX9" fmla="*/ 813707 w 2320017"/>
              <a:gd name="connsiteY9" fmla="*/ 1894115 h 1934936"/>
              <a:gd name="connsiteX10" fmla="*/ 966107 w 2320017"/>
              <a:gd name="connsiteY10" fmla="*/ 1934936 h 1934936"/>
              <a:gd name="connsiteX11" fmla="*/ 2113189 w 2320017"/>
              <a:gd name="connsiteY11" fmla="*/ 1661433 h 1934936"/>
              <a:gd name="connsiteX12" fmla="*/ 2189389 w 2320017"/>
              <a:gd name="connsiteY12" fmla="*/ 1586593 h 1934936"/>
              <a:gd name="connsiteX13" fmla="*/ 2320017 w 2320017"/>
              <a:gd name="connsiteY13" fmla="*/ 866775 h 1934936"/>
              <a:gd name="connsiteX14" fmla="*/ 2311853 w 2320017"/>
              <a:gd name="connsiteY14" fmla="*/ 297997 h 193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320017" h="1934936">
                <a:moveTo>
                  <a:pt x="2311853" y="297997"/>
                </a:moveTo>
                <a:lnTo>
                  <a:pt x="2242457" y="239486"/>
                </a:lnTo>
                <a:lnTo>
                  <a:pt x="1498146" y="2722"/>
                </a:lnTo>
                <a:lnTo>
                  <a:pt x="1426028" y="0"/>
                </a:lnTo>
                <a:lnTo>
                  <a:pt x="590550" y="93890"/>
                </a:lnTo>
                <a:lnTo>
                  <a:pt x="514350" y="118383"/>
                </a:lnTo>
                <a:lnTo>
                  <a:pt x="0" y="572861"/>
                </a:lnTo>
                <a:lnTo>
                  <a:pt x="9525" y="634093"/>
                </a:lnTo>
                <a:lnTo>
                  <a:pt x="166007" y="1283154"/>
                </a:lnTo>
                <a:lnTo>
                  <a:pt x="813707" y="1894115"/>
                </a:lnTo>
                <a:lnTo>
                  <a:pt x="966107" y="1934936"/>
                </a:lnTo>
                <a:lnTo>
                  <a:pt x="2113189" y="1661433"/>
                </a:lnTo>
                <a:lnTo>
                  <a:pt x="2189389" y="1586593"/>
                </a:lnTo>
                <a:lnTo>
                  <a:pt x="2320017" y="866775"/>
                </a:lnTo>
                <a:lnTo>
                  <a:pt x="2311853" y="297997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7665" y="1026706"/>
            <a:ext cx="985635" cy="23606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496402" y="3653659"/>
            <a:ext cx="12936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 detectors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 1 tower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00072" y="467971"/>
            <a:ext cx="4232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Implementation (SNOLAB setup)</a:t>
            </a:r>
            <a:endParaRPr lang="en-CA" sz="2400" dirty="0">
              <a:solidFill>
                <a:schemeClr val="bg1"/>
              </a:solidFill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53" name="Oval 52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SNOLAB - W. Rau - TAUP 2017</a:t>
            </a:r>
            <a:endParaRPr lang="en-US" dirty="0"/>
          </a:p>
        </p:txBody>
      </p:sp>
      <p:grpSp>
        <p:nvGrpSpPr>
          <p:cNvPr id="57" name="Group 56"/>
          <p:cNvGrpSpPr/>
          <p:nvPr/>
        </p:nvGrpSpPr>
        <p:grpSpPr>
          <a:xfrm>
            <a:off x="3397861" y="2357358"/>
            <a:ext cx="2905525" cy="2175934"/>
            <a:chOff x="6096672" y="3320298"/>
            <a:chExt cx="2905525" cy="2175934"/>
          </a:xfrm>
        </p:grpSpPr>
        <p:pic>
          <p:nvPicPr>
            <p:cNvPr id="58" name="Picture 57" descr="Side1a_packaged.JPG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1581"/>
            <a:stretch/>
          </p:blipFill>
          <p:spPr>
            <a:xfrm>
              <a:off x="6096672" y="3320298"/>
              <a:ext cx="2905525" cy="2175934"/>
            </a:xfrm>
            <a:prstGeom prst="rect">
              <a:avLst/>
            </a:prstGeom>
          </p:spPr>
        </p:pic>
        <p:sp>
          <p:nvSpPr>
            <p:cNvPr id="59" name="TextBox 3"/>
            <p:cNvSpPr txBox="1"/>
            <p:nvPr/>
          </p:nvSpPr>
          <p:spPr>
            <a:xfrm>
              <a:off x="6248400" y="4953000"/>
              <a:ext cx="5908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err="1"/>
                <a:t>iZIP</a:t>
              </a:r>
              <a:endParaRPr lang="en-US" dirty="0"/>
            </a:p>
          </p:txBody>
        </p:sp>
      </p:grpSp>
      <p:sp>
        <p:nvSpPr>
          <p:cNvPr id="64" name="Freeform 63"/>
          <p:cNvSpPr/>
          <p:nvPr/>
        </p:nvSpPr>
        <p:spPr>
          <a:xfrm>
            <a:off x="3834396" y="2572619"/>
            <a:ext cx="2320017" cy="1934936"/>
          </a:xfrm>
          <a:custGeom>
            <a:avLst/>
            <a:gdLst>
              <a:gd name="connsiteX0" fmla="*/ 2311853 w 2320017"/>
              <a:gd name="connsiteY0" fmla="*/ 297997 h 1934936"/>
              <a:gd name="connsiteX1" fmla="*/ 2242457 w 2320017"/>
              <a:gd name="connsiteY1" fmla="*/ 239486 h 1934936"/>
              <a:gd name="connsiteX2" fmla="*/ 1498146 w 2320017"/>
              <a:gd name="connsiteY2" fmla="*/ 2722 h 1934936"/>
              <a:gd name="connsiteX3" fmla="*/ 1426028 w 2320017"/>
              <a:gd name="connsiteY3" fmla="*/ 0 h 1934936"/>
              <a:gd name="connsiteX4" fmla="*/ 590550 w 2320017"/>
              <a:gd name="connsiteY4" fmla="*/ 93890 h 1934936"/>
              <a:gd name="connsiteX5" fmla="*/ 514350 w 2320017"/>
              <a:gd name="connsiteY5" fmla="*/ 118383 h 1934936"/>
              <a:gd name="connsiteX6" fmla="*/ 0 w 2320017"/>
              <a:gd name="connsiteY6" fmla="*/ 572861 h 1934936"/>
              <a:gd name="connsiteX7" fmla="*/ 9525 w 2320017"/>
              <a:gd name="connsiteY7" fmla="*/ 634093 h 1934936"/>
              <a:gd name="connsiteX8" fmla="*/ 166007 w 2320017"/>
              <a:gd name="connsiteY8" fmla="*/ 1283154 h 1934936"/>
              <a:gd name="connsiteX9" fmla="*/ 813707 w 2320017"/>
              <a:gd name="connsiteY9" fmla="*/ 1894115 h 1934936"/>
              <a:gd name="connsiteX10" fmla="*/ 966107 w 2320017"/>
              <a:gd name="connsiteY10" fmla="*/ 1934936 h 1934936"/>
              <a:gd name="connsiteX11" fmla="*/ 2113189 w 2320017"/>
              <a:gd name="connsiteY11" fmla="*/ 1661433 h 1934936"/>
              <a:gd name="connsiteX12" fmla="*/ 2189389 w 2320017"/>
              <a:gd name="connsiteY12" fmla="*/ 1586593 h 1934936"/>
              <a:gd name="connsiteX13" fmla="*/ 2320017 w 2320017"/>
              <a:gd name="connsiteY13" fmla="*/ 866775 h 1934936"/>
              <a:gd name="connsiteX14" fmla="*/ 2311853 w 2320017"/>
              <a:gd name="connsiteY14" fmla="*/ 297997 h 193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320017" h="1934936">
                <a:moveTo>
                  <a:pt x="2311853" y="297997"/>
                </a:moveTo>
                <a:lnTo>
                  <a:pt x="2242457" y="239486"/>
                </a:lnTo>
                <a:lnTo>
                  <a:pt x="1498146" y="2722"/>
                </a:lnTo>
                <a:lnTo>
                  <a:pt x="1426028" y="0"/>
                </a:lnTo>
                <a:lnTo>
                  <a:pt x="590550" y="93890"/>
                </a:lnTo>
                <a:lnTo>
                  <a:pt x="514350" y="118383"/>
                </a:lnTo>
                <a:lnTo>
                  <a:pt x="0" y="572861"/>
                </a:lnTo>
                <a:lnTo>
                  <a:pt x="9525" y="634093"/>
                </a:lnTo>
                <a:lnTo>
                  <a:pt x="166007" y="1283154"/>
                </a:lnTo>
                <a:lnTo>
                  <a:pt x="813707" y="1894115"/>
                </a:lnTo>
                <a:lnTo>
                  <a:pt x="966107" y="1934936"/>
                </a:lnTo>
                <a:lnTo>
                  <a:pt x="2113189" y="1661433"/>
                </a:lnTo>
                <a:lnTo>
                  <a:pt x="2189389" y="1586593"/>
                </a:lnTo>
                <a:lnTo>
                  <a:pt x="2320017" y="866775"/>
                </a:lnTo>
                <a:lnTo>
                  <a:pt x="2311853" y="297997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64"/>
          <p:cNvSpPr/>
          <p:nvPr/>
        </p:nvSpPr>
        <p:spPr>
          <a:xfrm>
            <a:off x="3630646" y="1728740"/>
            <a:ext cx="2676747" cy="2232455"/>
          </a:xfrm>
          <a:custGeom>
            <a:avLst/>
            <a:gdLst>
              <a:gd name="connsiteX0" fmla="*/ 2311853 w 2320017"/>
              <a:gd name="connsiteY0" fmla="*/ 297997 h 1934936"/>
              <a:gd name="connsiteX1" fmla="*/ 2242457 w 2320017"/>
              <a:gd name="connsiteY1" fmla="*/ 239486 h 1934936"/>
              <a:gd name="connsiteX2" fmla="*/ 1498146 w 2320017"/>
              <a:gd name="connsiteY2" fmla="*/ 2722 h 1934936"/>
              <a:gd name="connsiteX3" fmla="*/ 1426028 w 2320017"/>
              <a:gd name="connsiteY3" fmla="*/ 0 h 1934936"/>
              <a:gd name="connsiteX4" fmla="*/ 590550 w 2320017"/>
              <a:gd name="connsiteY4" fmla="*/ 93890 h 1934936"/>
              <a:gd name="connsiteX5" fmla="*/ 514350 w 2320017"/>
              <a:gd name="connsiteY5" fmla="*/ 118383 h 1934936"/>
              <a:gd name="connsiteX6" fmla="*/ 0 w 2320017"/>
              <a:gd name="connsiteY6" fmla="*/ 572861 h 1934936"/>
              <a:gd name="connsiteX7" fmla="*/ 9525 w 2320017"/>
              <a:gd name="connsiteY7" fmla="*/ 634093 h 1934936"/>
              <a:gd name="connsiteX8" fmla="*/ 166007 w 2320017"/>
              <a:gd name="connsiteY8" fmla="*/ 1283154 h 1934936"/>
              <a:gd name="connsiteX9" fmla="*/ 813707 w 2320017"/>
              <a:gd name="connsiteY9" fmla="*/ 1894115 h 1934936"/>
              <a:gd name="connsiteX10" fmla="*/ 966107 w 2320017"/>
              <a:gd name="connsiteY10" fmla="*/ 1934936 h 1934936"/>
              <a:gd name="connsiteX11" fmla="*/ 2113189 w 2320017"/>
              <a:gd name="connsiteY11" fmla="*/ 1661433 h 1934936"/>
              <a:gd name="connsiteX12" fmla="*/ 2189389 w 2320017"/>
              <a:gd name="connsiteY12" fmla="*/ 1586593 h 1934936"/>
              <a:gd name="connsiteX13" fmla="*/ 2320017 w 2320017"/>
              <a:gd name="connsiteY13" fmla="*/ 866775 h 1934936"/>
              <a:gd name="connsiteX14" fmla="*/ 2311853 w 2320017"/>
              <a:gd name="connsiteY14" fmla="*/ 297997 h 193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320017" h="1934936">
                <a:moveTo>
                  <a:pt x="2311853" y="297997"/>
                </a:moveTo>
                <a:lnTo>
                  <a:pt x="2242457" y="239486"/>
                </a:lnTo>
                <a:lnTo>
                  <a:pt x="1498146" y="2722"/>
                </a:lnTo>
                <a:lnTo>
                  <a:pt x="1426028" y="0"/>
                </a:lnTo>
                <a:lnTo>
                  <a:pt x="590550" y="93890"/>
                </a:lnTo>
                <a:lnTo>
                  <a:pt x="514350" y="118383"/>
                </a:lnTo>
                <a:lnTo>
                  <a:pt x="0" y="572861"/>
                </a:lnTo>
                <a:lnTo>
                  <a:pt x="9525" y="634093"/>
                </a:lnTo>
                <a:lnTo>
                  <a:pt x="166007" y="1283154"/>
                </a:lnTo>
                <a:lnTo>
                  <a:pt x="813707" y="1894115"/>
                </a:lnTo>
                <a:lnTo>
                  <a:pt x="966107" y="1934936"/>
                </a:lnTo>
                <a:lnTo>
                  <a:pt x="2113189" y="1661433"/>
                </a:lnTo>
                <a:lnTo>
                  <a:pt x="2189389" y="1586593"/>
                </a:lnTo>
                <a:lnTo>
                  <a:pt x="2320017" y="866775"/>
                </a:lnTo>
                <a:lnTo>
                  <a:pt x="2311853" y="297997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scene3d>
            <a:camera prst="orthographicFront">
              <a:rot lat="186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68"/>
          <p:cNvSpPr/>
          <p:nvPr/>
        </p:nvSpPr>
        <p:spPr>
          <a:xfrm>
            <a:off x="3371791" y="837882"/>
            <a:ext cx="3081365" cy="2569913"/>
          </a:xfrm>
          <a:custGeom>
            <a:avLst/>
            <a:gdLst>
              <a:gd name="connsiteX0" fmla="*/ 2311853 w 2320017"/>
              <a:gd name="connsiteY0" fmla="*/ 297997 h 1934936"/>
              <a:gd name="connsiteX1" fmla="*/ 2242457 w 2320017"/>
              <a:gd name="connsiteY1" fmla="*/ 239486 h 1934936"/>
              <a:gd name="connsiteX2" fmla="*/ 1498146 w 2320017"/>
              <a:gd name="connsiteY2" fmla="*/ 2722 h 1934936"/>
              <a:gd name="connsiteX3" fmla="*/ 1426028 w 2320017"/>
              <a:gd name="connsiteY3" fmla="*/ 0 h 1934936"/>
              <a:gd name="connsiteX4" fmla="*/ 590550 w 2320017"/>
              <a:gd name="connsiteY4" fmla="*/ 93890 h 1934936"/>
              <a:gd name="connsiteX5" fmla="*/ 514350 w 2320017"/>
              <a:gd name="connsiteY5" fmla="*/ 118383 h 1934936"/>
              <a:gd name="connsiteX6" fmla="*/ 0 w 2320017"/>
              <a:gd name="connsiteY6" fmla="*/ 572861 h 1934936"/>
              <a:gd name="connsiteX7" fmla="*/ 9525 w 2320017"/>
              <a:gd name="connsiteY7" fmla="*/ 634093 h 1934936"/>
              <a:gd name="connsiteX8" fmla="*/ 166007 w 2320017"/>
              <a:gd name="connsiteY8" fmla="*/ 1283154 h 1934936"/>
              <a:gd name="connsiteX9" fmla="*/ 813707 w 2320017"/>
              <a:gd name="connsiteY9" fmla="*/ 1894115 h 1934936"/>
              <a:gd name="connsiteX10" fmla="*/ 966107 w 2320017"/>
              <a:gd name="connsiteY10" fmla="*/ 1934936 h 1934936"/>
              <a:gd name="connsiteX11" fmla="*/ 2113189 w 2320017"/>
              <a:gd name="connsiteY11" fmla="*/ 1661433 h 1934936"/>
              <a:gd name="connsiteX12" fmla="*/ 2189389 w 2320017"/>
              <a:gd name="connsiteY12" fmla="*/ 1586593 h 1934936"/>
              <a:gd name="connsiteX13" fmla="*/ 2320017 w 2320017"/>
              <a:gd name="connsiteY13" fmla="*/ 866775 h 1934936"/>
              <a:gd name="connsiteX14" fmla="*/ 2311853 w 2320017"/>
              <a:gd name="connsiteY14" fmla="*/ 297997 h 193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320017" h="1934936">
                <a:moveTo>
                  <a:pt x="2311853" y="297997"/>
                </a:moveTo>
                <a:lnTo>
                  <a:pt x="2242457" y="239486"/>
                </a:lnTo>
                <a:lnTo>
                  <a:pt x="1498146" y="2722"/>
                </a:lnTo>
                <a:lnTo>
                  <a:pt x="1426028" y="0"/>
                </a:lnTo>
                <a:lnTo>
                  <a:pt x="590550" y="93890"/>
                </a:lnTo>
                <a:lnTo>
                  <a:pt x="514350" y="118383"/>
                </a:lnTo>
                <a:lnTo>
                  <a:pt x="0" y="572861"/>
                </a:lnTo>
                <a:lnTo>
                  <a:pt x="9525" y="634093"/>
                </a:lnTo>
                <a:lnTo>
                  <a:pt x="166007" y="1283154"/>
                </a:lnTo>
                <a:lnTo>
                  <a:pt x="813707" y="1894115"/>
                </a:lnTo>
                <a:lnTo>
                  <a:pt x="966107" y="1934936"/>
                </a:lnTo>
                <a:lnTo>
                  <a:pt x="2113189" y="1661433"/>
                </a:lnTo>
                <a:lnTo>
                  <a:pt x="2189389" y="1586593"/>
                </a:lnTo>
                <a:lnTo>
                  <a:pt x="2320017" y="866775"/>
                </a:lnTo>
                <a:lnTo>
                  <a:pt x="2311853" y="297997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scene3d>
            <a:camera prst="orthographicFront">
              <a:rot lat="24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/>
          <p:cNvGrpSpPr/>
          <p:nvPr/>
        </p:nvGrpSpPr>
        <p:grpSpPr>
          <a:xfrm>
            <a:off x="3371791" y="837885"/>
            <a:ext cx="3081365" cy="5102414"/>
            <a:chOff x="3524191" y="990282"/>
            <a:chExt cx="3081365" cy="5102414"/>
          </a:xfrm>
        </p:grpSpPr>
        <p:sp>
          <p:nvSpPr>
            <p:cNvPr id="70" name="Freeform 69"/>
            <p:cNvSpPr/>
            <p:nvPr/>
          </p:nvSpPr>
          <p:spPr>
            <a:xfrm>
              <a:off x="4459751" y="4854266"/>
              <a:ext cx="1484897" cy="1238430"/>
            </a:xfrm>
            <a:custGeom>
              <a:avLst/>
              <a:gdLst>
                <a:gd name="connsiteX0" fmla="*/ 2311853 w 2320017"/>
                <a:gd name="connsiteY0" fmla="*/ 297997 h 1934936"/>
                <a:gd name="connsiteX1" fmla="*/ 2242457 w 2320017"/>
                <a:gd name="connsiteY1" fmla="*/ 239486 h 1934936"/>
                <a:gd name="connsiteX2" fmla="*/ 1498146 w 2320017"/>
                <a:gd name="connsiteY2" fmla="*/ 2722 h 1934936"/>
                <a:gd name="connsiteX3" fmla="*/ 1426028 w 2320017"/>
                <a:gd name="connsiteY3" fmla="*/ 0 h 1934936"/>
                <a:gd name="connsiteX4" fmla="*/ 590550 w 2320017"/>
                <a:gd name="connsiteY4" fmla="*/ 93890 h 1934936"/>
                <a:gd name="connsiteX5" fmla="*/ 514350 w 2320017"/>
                <a:gd name="connsiteY5" fmla="*/ 118383 h 1934936"/>
                <a:gd name="connsiteX6" fmla="*/ 0 w 2320017"/>
                <a:gd name="connsiteY6" fmla="*/ 572861 h 1934936"/>
                <a:gd name="connsiteX7" fmla="*/ 9525 w 2320017"/>
                <a:gd name="connsiteY7" fmla="*/ 634093 h 1934936"/>
                <a:gd name="connsiteX8" fmla="*/ 166007 w 2320017"/>
                <a:gd name="connsiteY8" fmla="*/ 1283154 h 1934936"/>
                <a:gd name="connsiteX9" fmla="*/ 813707 w 2320017"/>
                <a:gd name="connsiteY9" fmla="*/ 1894115 h 1934936"/>
                <a:gd name="connsiteX10" fmla="*/ 966107 w 2320017"/>
                <a:gd name="connsiteY10" fmla="*/ 1934936 h 1934936"/>
                <a:gd name="connsiteX11" fmla="*/ 2113189 w 2320017"/>
                <a:gd name="connsiteY11" fmla="*/ 1661433 h 1934936"/>
                <a:gd name="connsiteX12" fmla="*/ 2189389 w 2320017"/>
                <a:gd name="connsiteY12" fmla="*/ 1586593 h 1934936"/>
                <a:gd name="connsiteX13" fmla="*/ 2320017 w 2320017"/>
                <a:gd name="connsiteY13" fmla="*/ 866775 h 1934936"/>
                <a:gd name="connsiteX14" fmla="*/ 2311853 w 2320017"/>
                <a:gd name="connsiteY14" fmla="*/ 297997 h 193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0017" h="1934936">
                  <a:moveTo>
                    <a:pt x="2311853" y="297997"/>
                  </a:moveTo>
                  <a:lnTo>
                    <a:pt x="2242457" y="239486"/>
                  </a:lnTo>
                  <a:lnTo>
                    <a:pt x="1498146" y="2722"/>
                  </a:lnTo>
                  <a:lnTo>
                    <a:pt x="1426028" y="0"/>
                  </a:lnTo>
                  <a:lnTo>
                    <a:pt x="590550" y="93890"/>
                  </a:lnTo>
                  <a:lnTo>
                    <a:pt x="514350" y="118383"/>
                  </a:lnTo>
                  <a:lnTo>
                    <a:pt x="0" y="572861"/>
                  </a:lnTo>
                  <a:lnTo>
                    <a:pt x="9525" y="634093"/>
                  </a:lnTo>
                  <a:lnTo>
                    <a:pt x="166007" y="1283154"/>
                  </a:lnTo>
                  <a:lnTo>
                    <a:pt x="813707" y="1894115"/>
                  </a:lnTo>
                  <a:lnTo>
                    <a:pt x="966107" y="1934936"/>
                  </a:lnTo>
                  <a:lnTo>
                    <a:pt x="2113189" y="1661433"/>
                  </a:lnTo>
                  <a:lnTo>
                    <a:pt x="2189389" y="1586593"/>
                  </a:lnTo>
                  <a:lnTo>
                    <a:pt x="2320017" y="866775"/>
                  </a:lnTo>
                  <a:lnTo>
                    <a:pt x="2311853" y="297997"/>
                  </a:lnTo>
                  <a:close/>
                </a:path>
              </a:pathLst>
            </a:cu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>
              <a:off x="4324108" y="4241371"/>
              <a:ext cx="1713589" cy="1429163"/>
            </a:xfrm>
            <a:custGeom>
              <a:avLst/>
              <a:gdLst>
                <a:gd name="connsiteX0" fmla="*/ 2311853 w 2320017"/>
                <a:gd name="connsiteY0" fmla="*/ 297997 h 1934936"/>
                <a:gd name="connsiteX1" fmla="*/ 2242457 w 2320017"/>
                <a:gd name="connsiteY1" fmla="*/ 239486 h 1934936"/>
                <a:gd name="connsiteX2" fmla="*/ 1498146 w 2320017"/>
                <a:gd name="connsiteY2" fmla="*/ 2722 h 1934936"/>
                <a:gd name="connsiteX3" fmla="*/ 1426028 w 2320017"/>
                <a:gd name="connsiteY3" fmla="*/ 0 h 1934936"/>
                <a:gd name="connsiteX4" fmla="*/ 590550 w 2320017"/>
                <a:gd name="connsiteY4" fmla="*/ 93890 h 1934936"/>
                <a:gd name="connsiteX5" fmla="*/ 514350 w 2320017"/>
                <a:gd name="connsiteY5" fmla="*/ 118383 h 1934936"/>
                <a:gd name="connsiteX6" fmla="*/ 0 w 2320017"/>
                <a:gd name="connsiteY6" fmla="*/ 572861 h 1934936"/>
                <a:gd name="connsiteX7" fmla="*/ 9525 w 2320017"/>
                <a:gd name="connsiteY7" fmla="*/ 634093 h 1934936"/>
                <a:gd name="connsiteX8" fmla="*/ 166007 w 2320017"/>
                <a:gd name="connsiteY8" fmla="*/ 1283154 h 1934936"/>
                <a:gd name="connsiteX9" fmla="*/ 813707 w 2320017"/>
                <a:gd name="connsiteY9" fmla="*/ 1894115 h 1934936"/>
                <a:gd name="connsiteX10" fmla="*/ 966107 w 2320017"/>
                <a:gd name="connsiteY10" fmla="*/ 1934936 h 1934936"/>
                <a:gd name="connsiteX11" fmla="*/ 2113189 w 2320017"/>
                <a:gd name="connsiteY11" fmla="*/ 1661433 h 1934936"/>
                <a:gd name="connsiteX12" fmla="*/ 2189389 w 2320017"/>
                <a:gd name="connsiteY12" fmla="*/ 1586593 h 1934936"/>
                <a:gd name="connsiteX13" fmla="*/ 2320017 w 2320017"/>
                <a:gd name="connsiteY13" fmla="*/ 866775 h 1934936"/>
                <a:gd name="connsiteX14" fmla="*/ 2311853 w 2320017"/>
                <a:gd name="connsiteY14" fmla="*/ 297997 h 193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0017" h="1934936">
                  <a:moveTo>
                    <a:pt x="2311853" y="297997"/>
                  </a:moveTo>
                  <a:lnTo>
                    <a:pt x="2242457" y="239486"/>
                  </a:lnTo>
                  <a:lnTo>
                    <a:pt x="1498146" y="2722"/>
                  </a:lnTo>
                  <a:lnTo>
                    <a:pt x="1426028" y="0"/>
                  </a:lnTo>
                  <a:lnTo>
                    <a:pt x="590550" y="93890"/>
                  </a:lnTo>
                  <a:lnTo>
                    <a:pt x="514350" y="118383"/>
                  </a:lnTo>
                  <a:lnTo>
                    <a:pt x="0" y="572861"/>
                  </a:lnTo>
                  <a:lnTo>
                    <a:pt x="9525" y="634093"/>
                  </a:lnTo>
                  <a:lnTo>
                    <a:pt x="166007" y="1283154"/>
                  </a:lnTo>
                  <a:lnTo>
                    <a:pt x="813707" y="1894115"/>
                  </a:lnTo>
                  <a:lnTo>
                    <a:pt x="966107" y="1934936"/>
                  </a:lnTo>
                  <a:lnTo>
                    <a:pt x="2113189" y="1661433"/>
                  </a:lnTo>
                  <a:lnTo>
                    <a:pt x="2189389" y="1586593"/>
                  </a:lnTo>
                  <a:lnTo>
                    <a:pt x="2320017" y="866775"/>
                  </a:lnTo>
                  <a:lnTo>
                    <a:pt x="2311853" y="297997"/>
                  </a:ln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Freeform 71"/>
            <p:cNvSpPr/>
            <p:nvPr/>
          </p:nvSpPr>
          <p:spPr>
            <a:xfrm>
              <a:off x="4158808" y="3514932"/>
              <a:ext cx="2001102" cy="1668954"/>
            </a:xfrm>
            <a:custGeom>
              <a:avLst/>
              <a:gdLst>
                <a:gd name="connsiteX0" fmla="*/ 2311853 w 2320017"/>
                <a:gd name="connsiteY0" fmla="*/ 297997 h 1934936"/>
                <a:gd name="connsiteX1" fmla="*/ 2242457 w 2320017"/>
                <a:gd name="connsiteY1" fmla="*/ 239486 h 1934936"/>
                <a:gd name="connsiteX2" fmla="*/ 1498146 w 2320017"/>
                <a:gd name="connsiteY2" fmla="*/ 2722 h 1934936"/>
                <a:gd name="connsiteX3" fmla="*/ 1426028 w 2320017"/>
                <a:gd name="connsiteY3" fmla="*/ 0 h 1934936"/>
                <a:gd name="connsiteX4" fmla="*/ 590550 w 2320017"/>
                <a:gd name="connsiteY4" fmla="*/ 93890 h 1934936"/>
                <a:gd name="connsiteX5" fmla="*/ 514350 w 2320017"/>
                <a:gd name="connsiteY5" fmla="*/ 118383 h 1934936"/>
                <a:gd name="connsiteX6" fmla="*/ 0 w 2320017"/>
                <a:gd name="connsiteY6" fmla="*/ 572861 h 1934936"/>
                <a:gd name="connsiteX7" fmla="*/ 9525 w 2320017"/>
                <a:gd name="connsiteY7" fmla="*/ 634093 h 1934936"/>
                <a:gd name="connsiteX8" fmla="*/ 166007 w 2320017"/>
                <a:gd name="connsiteY8" fmla="*/ 1283154 h 1934936"/>
                <a:gd name="connsiteX9" fmla="*/ 813707 w 2320017"/>
                <a:gd name="connsiteY9" fmla="*/ 1894115 h 1934936"/>
                <a:gd name="connsiteX10" fmla="*/ 966107 w 2320017"/>
                <a:gd name="connsiteY10" fmla="*/ 1934936 h 1934936"/>
                <a:gd name="connsiteX11" fmla="*/ 2113189 w 2320017"/>
                <a:gd name="connsiteY11" fmla="*/ 1661433 h 1934936"/>
                <a:gd name="connsiteX12" fmla="*/ 2189389 w 2320017"/>
                <a:gd name="connsiteY12" fmla="*/ 1586593 h 1934936"/>
                <a:gd name="connsiteX13" fmla="*/ 2320017 w 2320017"/>
                <a:gd name="connsiteY13" fmla="*/ 866775 h 1934936"/>
                <a:gd name="connsiteX14" fmla="*/ 2311853 w 2320017"/>
                <a:gd name="connsiteY14" fmla="*/ 297997 h 193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0017" h="1934936">
                  <a:moveTo>
                    <a:pt x="2311853" y="297997"/>
                  </a:moveTo>
                  <a:lnTo>
                    <a:pt x="2242457" y="239486"/>
                  </a:lnTo>
                  <a:lnTo>
                    <a:pt x="1498146" y="2722"/>
                  </a:lnTo>
                  <a:lnTo>
                    <a:pt x="1426028" y="0"/>
                  </a:lnTo>
                  <a:lnTo>
                    <a:pt x="590550" y="93890"/>
                  </a:lnTo>
                  <a:lnTo>
                    <a:pt x="514350" y="118383"/>
                  </a:lnTo>
                  <a:lnTo>
                    <a:pt x="0" y="572861"/>
                  </a:lnTo>
                  <a:lnTo>
                    <a:pt x="9525" y="634093"/>
                  </a:lnTo>
                  <a:lnTo>
                    <a:pt x="166007" y="1283154"/>
                  </a:lnTo>
                  <a:lnTo>
                    <a:pt x="813707" y="1894115"/>
                  </a:lnTo>
                  <a:lnTo>
                    <a:pt x="966107" y="1934936"/>
                  </a:lnTo>
                  <a:lnTo>
                    <a:pt x="2113189" y="1661433"/>
                  </a:lnTo>
                  <a:lnTo>
                    <a:pt x="2189389" y="1586593"/>
                  </a:lnTo>
                  <a:lnTo>
                    <a:pt x="2320017" y="866775"/>
                  </a:lnTo>
                  <a:lnTo>
                    <a:pt x="2311853" y="297997"/>
                  </a:ln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>
              <a:off x="3986796" y="2725019"/>
              <a:ext cx="2320017" cy="1934936"/>
            </a:xfrm>
            <a:custGeom>
              <a:avLst/>
              <a:gdLst>
                <a:gd name="connsiteX0" fmla="*/ 2311853 w 2320017"/>
                <a:gd name="connsiteY0" fmla="*/ 297997 h 1934936"/>
                <a:gd name="connsiteX1" fmla="*/ 2242457 w 2320017"/>
                <a:gd name="connsiteY1" fmla="*/ 239486 h 1934936"/>
                <a:gd name="connsiteX2" fmla="*/ 1498146 w 2320017"/>
                <a:gd name="connsiteY2" fmla="*/ 2722 h 1934936"/>
                <a:gd name="connsiteX3" fmla="*/ 1426028 w 2320017"/>
                <a:gd name="connsiteY3" fmla="*/ 0 h 1934936"/>
                <a:gd name="connsiteX4" fmla="*/ 590550 w 2320017"/>
                <a:gd name="connsiteY4" fmla="*/ 93890 h 1934936"/>
                <a:gd name="connsiteX5" fmla="*/ 514350 w 2320017"/>
                <a:gd name="connsiteY5" fmla="*/ 118383 h 1934936"/>
                <a:gd name="connsiteX6" fmla="*/ 0 w 2320017"/>
                <a:gd name="connsiteY6" fmla="*/ 572861 h 1934936"/>
                <a:gd name="connsiteX7" fmla="*/ 9525 w 2320017"/>
                <a:gd name="connsiteY7" fmla="*/ 634093 h 1934936"/>
                <a:gd name="connsiteX8" fmla="*/ 166007 w 2320017"/>
                <a:gd name="connsiteY8" fmla="*/ 1283154 h 1934936"/>
                <a:gd name="connsiteX9" fmla="*/ 813707 w 2320017"/>
                <a:gd name="connsiteY9" fmla="*/ 1894115 h 1934936"/>
                <a:gd name="connsiteX10" fmla="*/ 966107 w 2320017"/>
                <a:gd name="connsiteY10" fmla="*/ 1934936 h 1934936"/>
                <a:gd name="connsiteX11" fmla="*/ 2113189 w 2320017"/>
                <a:gd name="connsiteY11" fmla="*/ 1661433 h 1934936"/>
                <a:gd name="connsiteX12" fmla="*/ 2189389 w 2320017"/>
                <a:gd name="connsiteY12" fmla="*/ 1586593 h 1934936"/>
                <a:gd name="connsiteX13" fmla="*/ 2320017 w 2320017"/>
                <a:gd name="connsiteY13" fmla="*/ 866775 h 1934936"/>
                <a:gd name="connsiteX14" fmla="*/ 2311853 w 2320017"/>
                <a:gd name="connsiteY14" fmla="*/ 297997 h 193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0017" h="1934936">
                  <a:moveTo>
                    <a:pt x="2311853" y="297997"/>
                  </a:moveTo>
                  <a:lnTo>
                    <a:pt x="2242457" y="239486"/>
                  </a:lnTo>
                  <a:lnTo>
                    <a:pt x="1498146" y="2722"/>
                  </a:lnTo>
                  <a:lnTo>
                    <a:pt x="1426028" y="0"/>
                  </a:lnTo>
                  <a:lnTo>
                    <a:pt x="590550" y="93890"/>
                  </a:lnTo>
                  <a:lnTo>
                    <a:pt x="514350" y="118383"/>
                  </a:lnTo>
                  <a:lnTo>
                    <a:pt x="0" y="572861"/>
                  </a:lnTo>
                  <a:lnTo>
                    <a:pt x="9525" y="634093"/>
                  </a:lnTo>
                  <a:lnTo>
                    <a:pt x="166007" y="1283154"/>
                  </a:lnTo>
                  <a:lnTo>
                    <a:pt x="813707" y="1894115"/>
                  </a:lnTo>
                  <a:lnTo>
                    <a:pt x="966107" y="1934936"/>
                  </a:lnTo>
                  <a:lnTo>
                    <a:pt x="2113189" y="1661433"/>
                  </a:lnTo>
                  <a:lnTo>
                    <a:pt x="2189389" y="1586593"/>
                  </a:lnTo>
                  <a:lnTo>
                    <a:pt x="2320017" y="866775"/>
                  </a:lnTo>
                  <a:lnTo>
                    <a:pt x="2311853" y="297997"/>
                  </a:ln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>
              <a:off x="3783046" y="1881140"/>
              <a:ext cx="2676747" cy="2232455"/>
            </a:xfrm>
            <a:custGeom>
              <a:avLst/>
              <a:gdLst>
                <a:gd name="connsiteX0" fmla="*/ 2311853 w 2320017"/>
                <a:gd name="connsiteY0" fmla="*/ 297997 h 1934936"/>
                <a:gd name="connsiteX1" fmla="*/ 2242457 w 2320017"/>
                <a:gd name="connsiteY1" fmla="*/ 239486 h 1934936"/>
                <a:gd name="connsiteX2" fmla="*/ 1498146 w 2320017"/>
                <a:gd name="connsiteY2" fmla="*/ 2722 h 1934936"/>
                <a:gd name="connsiteX3" fmla="*/ 1426028 w 2320017"/>
                <a:gd name="connsiteY3" fmla="*/ 0 h 1934936"/>
                <a:gd name="connsiteX4" fmla="*/ 590550 w 2320017"/>
                <a:gd name="connsiteY4" fmla="*/ 93890 h 1934936"/>
                <a:gd name="connsiteX5" fmla="*/ 514350 w 2320017"/>
                <a:gd name="connsiteY5" fmla="*/ 118383 h 1934936"/>
                <a:gd name="connsiteX6" fmla="*/ 0 w 2320017"/>
                <a:gd name="connsiteY6" fmla="*/ 572861 h 1934936"/>
                <a:gd name="connsiteX7" fmla="*/ 9525 w 2320017"/>
                <a:gd name="connsiteY7" fmla="*/ 634093 h 1934936"/>
                <a:gd name="connsiteX8" fmla="*/ 166007 w 2320017"/>
                <a:gd name="connsiteY8" fmla="*/ 1283154 h 1934936"/>
                <a:gd name="connsiteX9" fmla="*/ 813707 w 2320017"/>
                <a:gd name="connsiteY9" fmla="*/ 1894115 h 1934936"/>
                <a:gd name="connsiteX10" fmla="*/ 966107 w 2320017"/>
                <a:gd name="connsiteY10" fmla="*/ 1934936 h 1934936"/>
                <a:gd name="connsiteX11" fmla="*/ 2113189 w 2320017"/>
                <a:gd name="connsiteY11" fmla="*/ 1661433 h 1934936"/>
                <a:gd name="connsiteX12" fmla="*/ 2189389 w 2320017"/>
                <a:gd name="connsiteY12" fmla="*/ 1586593 h 1934936"/>
                <a:gd name="connsiteX13" fmla="*/ 2320017 w 2320017"/>
                <a:gd name="connsiteY13" fmla="*/ 866775 h 1934936"/>
                <a:gd name="connsiteX14" fmla="*/ 2311853 w 2320017"/>
                <a:gd name="connsiteY14" fmla="*/ 297997 h 193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0017" h="1934936">
                  <a:moveTo>
                    <a:pt x="2311853" y="297997"/>
                  </a:moveTo>
                  <a:lnTo>
                    <a:pt x="2242457" y="239486"/>
                  </a:lnTo>
                  <a:lnTo>
                    <a:pt x="1498146" y="2722"/>
                  </a:lnTo>
                  <a:lnTo>
                    <a:pt x="1426028" y="0"/>
                  </a:lnTo>
                  <a:lnTo>
                    <a:pt x="590550" y="93890"/>
                  </a:lnTo>
                  <a:lnTo>
                    <a:pt x="514350" y="118383"/>
                  </a:lnTo>
                  <a:lnTo>
                    <a:pt x="0" y="572861"/>
                  </a:lnTo>
                  <a:lnTo>
                    <a:pt x="9525" y="634093"/>
                  </a:lnTo>
                  <a:lnTo>
                    <a:pt x="166007" y="1283154"/>
                  </a:lnTo>
                  <a:lnTo>
                    <a:pt x="813707" y="1894115"/>
                  </a:lnTo>
                  <a:lnTo>
                    <a:pt x="966107" y="1934936"/>
                  </a:lnTo>
                  <a:lnTo>
                    <a:pt x="2113189" y="1661433"/>
                  </a:lnTo>
                  <a:lnTo>
                    <a:pt x="2189389" y="1586593"/>
                  </a:lnTo>
                  <a:lnTo>
                    <a:pt x="2320017" y="866775"/>
                  </a:lnTo>
                  <a:lnTo>
                    <a:pt x="2311853" y="297997"/>
                  </a:ln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scene3d>
              <a:camera prst="orthographicFront">
                <a:rot lat="186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Freeform 74"/>
            <p:cNvSpPr/>
            <p:nvPr/>
          </p:nvSpPr>
          <p:spPr>
            <a:xfrm>
              <a:off x="3524191" y="990282"/>
              <a:ext cx="3081365" cy="2569913"/>
            </a:xfrm>
            <a:custGeom>
              <a:avLst/>
              <a:gdLst>
                <a:gd name="connsiteX0" fmla="*/ 2311853 w 2320017"/>
                <a:gd name="connsiteY0" fmla="*/ 297997 h 1934936"/>
                <a:gd name="connsiteX1" fmla="*/ 2242457 w 2320017"/>
                <a:gd name="connsiteY1" fmla="*/ 239486 h 1934936"/>
                <a:gd name="connsiteX2" fmla="*/ 1498146 w 2320017"/>
                <a:gd name="connsiteY2" fmla="*/ 2722 h 1934936"/>
                <a:gd name="connsiteX3" fmla="*/ 1426028 w 2320017"/>
                <a:gd name="connsiteY3" fmla="*/ 0 h 1934936"/>
                <a:gd name="connsiteX4" fmla="*/ 590550 w 2320017"/>
                <a:gd name="connsiteY4" fmla="*/ 93890 h 1934936"/>
                <a:gd name="connsiteX5" fmla="*/ 514350 w 2320017"/>
                <a:gd name="connsiteY5" fmla="*/ 118383 h 1934936"/>
                <a:gd name="connsiteX6" fmla="*/ 0 w 2320017"/>
                <a:gd name="connsiteY6" fmla="*/ 572861 h 1934936"/>
                <a:gd name="connsiteX7" fmla="*/ 9525 w 2320017"/>
                <a:gd name="connsiteY7" fmla="*/ 634093 h 1934936"/>
                <a:gd name="connsiteX8" fmla="*/ 166007 w 2320017"/>
                <a:gd name="connsiteY8" fmla="*/ 1283154 h 1934936"/>
                <a:gd name="connsiteX9" fmla="*/ 813707 w 2320017"/>
                <a:gd name="connsiteY9" fmla="*/ 1894115 h 1934936"/>
                <a:gd name="connsiteX10" fmla="*/ 966107 w 2320017"/>
                <a:gd name="connsiteY10" fmla="*/ 1934936 h 1934936"/>
                <a:gd name="connsiteX11" fmla="*/ 2113189 w 2320017"/>
                <a:gd name="connsiteY11" fmla="*/ 1661433 h 1934936"/>
                <a:gd name="connsiteX12" fmla="*/ 2189389 w 2320017"/>
                <a:gd name="connsiteY12" fmla="*/ 1586593 h 1934936"/>
                <a:gd name="connsiteX13" fmla="*/ 2320017 w 2320017"/>
                <a:gd name="connsiteY13" fmla="*/ 866775 h 1934936"/>
                <a:gd name="connsiteX14" fmla="*/ 2311853 w 2320017"/>
                <a:gd name="connsiteY14" fmla="*/ 297997 h 193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0017" h="1934936">
                  <a:moveTo>
                    <a:pt x="2311853" y="297997"/>
                  </a:moveTo>
                  <a:lnTo>
                    <a:pt x="2242457" y="239486"/>
                  </a:lnTo>
                  <a:lnTo>
                    <a:pt x="1498146" y="2722"/>
                  </a:lnTo>
                  <a:lnTo>
                    <a:pt x="1426028" y="0"/>
                  </a:lnTo>
                  <a:lnTo>
                    <a:pt x="590550" y="93890"/>
                  </a:lnTo>
                  <a:lnTo>
                    <a:pt x="514350" y="118383"/>
                  </a:lnTo>
                  <a:lnTo>
                    <a:pt x="0" y="572861"/>
                  </a:lnTo>
                  <a:lnTo>
                    <a:pt x="9525" y="634093"/>
                  </a:lnTo>
                  <a:lnTo>
                    <a:pt x="166007" y="1283154"/>
                  </a:lnTo>
                  <a:lnTo>
                    <a:pt x="813707" y="1894115"/>
                  </a:lnTo>
                  <a:lnTo>
                    <a:pt x="966107" y="1934936"/>
                  </a:lnTo>
                  <a:lnTo>
                    <a:pt x="2113189" y="1661433"/>
                  </a:lnTo>
                  <a:lnTo>
                    <a:pt x="2189389" y="1586593"/>
                  </a:lnTo>
                  <a:lnTo>
                    <a:pt x="2320017" y="866775"/>
                  </a:lnTo>
                  <a:lnTo>
                    <a:pt x="2311853" y="297997"/>
                  </a:ln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scene3d>
              <a:camera prst="orthographicFront">
                <a:rot lat="24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10128" y="1697512"/>
            <a:ext cx="3709325" cy="3907684"/>
          </a:xfrm>
          <a:prstGeom prst="rect">
            <a:avLst/>
          </a:prstGeom>
        </p:spPr>
      </p:pic>
      <p:cxnSp>
        <p:nvCxnSpPr>
          <p:cNvPr id="76" name="Straight Arrow Connector 75"/>
          <p:cNvCxnSpPr/>
          <p:nvPr/>
        </p:nvCxnSpPr>
        <p:spPr>
          <a:xfrm flipH="1">
            <a:off x="4585668" y="2557718"/>
            <a:ext cx="3468545" cy="156490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1659060" y="0"/>
            <a:ext cx="1657994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r>
              <a:rPr lang="en-US" dirty="0" smtClean="0">
                <a:solidFill>
                  <a:schemeClr val="tx1"/>
                </a:solidFill>
              </a:rPr>
              <a:t>Implementation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03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"/>
                            </p:stCondLst>
                            <p:childTnLst>
                              <p:par>
                                <p:cTn id="3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96296E-6 L 0.33889 -0.11898 " pathEditMode="relative" rAng="0" ptsTypes="AA">
                                      <p:cBhvr>
                                        <p:cTn id="4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44" y="-5949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xit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9" dur="300" fill="hold"/>
                                        <p:tgtEl>
                                          <p:spTgt spid="54"/>
                                        </p:tgtEl>
                                      </p:cBhvr>
                                      <p:by x="40000" y="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8" grpId="1" animBg="1"/>
      <p:bldP spid="67" grpId="0" animBg="1"/>
      <p:bldP spid="67" grpId="1" animBg="1"/>
      <p:bldP spid="66" grpId="0" animBg="1"/>
      <p:bldP spid="66" grpId="1" animBg="1"/>
      <p:bldP spid="9" grpId="0"/>
      <p:bldP spid="64" grpId="0" animBg="1"/>
      <p:bldP spid="64" grpId="1" animBg="1"/>
      <p:bldP spid="65" grpId="0" animBg="1"/>
      <p:bldP spid="65" grpId="1" animBg="1"/>
      <p:bldP spid="69" grpId="0" animBg="1"/>
      <p:bldP spid="69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 flipH="1">
            <a:off x="413307" y="2504314"/>
            <a:ext cx="6126480" cy="2708960"/>
            <a:chOff x="877079" y="2765330"/>
            <a:chExt cx="6125870" cy="2708960"/>
          </a:xfrm>
        </p:grpSpPr>
        <p:pic>
          <p:nvPicPr>
            <p:cNvPr id="29" name="Picture 28"/>
            <p:cNvPicPr>
              <a:picLocks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7079" y="2767424"/>
              <a:ext cx="6125870" cy="2706866"/>
            </a:xfrm>
            <a:prstGeom prst="rect">
              <a:avLst/>
            </a:prstGeom>
          </p:spPr>
        </p:pic>
        <p:sp>
          <p:nvSpPr>
            <p:cNvPr id="48" name="Rectangle 47"/>
            <p:cNvSpPr/>
            <p:nvPr/>
          </p:nvSpPr>
          <p:spPr>
            <a:xfrm rot="6539607">
              <a:off x="4119799" y="3301290"/>
              <a:ext cx="644656" cy="1078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879287" y="2765330"/>
              <a:ext cx="3201386" cy="1458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457190" y="2765330"/>
              <a:ext cx="2545759" cy="3991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952520" y="5336365"/>
              <a:ext cx="3201386" cy="137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7665" y="1018891"/>
            <a:ext cx="985635" cy="2360655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H="1" flipV="1">
            <a:off x="5355818" y="4113116"/>
            <a:ext cx="491385" cy="113159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473431" y="1172967"/>
            <a:ext cx="23502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Fridge to provide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&lt;15 </a:t>
            </a:r>
            <a:r>
              <a:rPr lang="en-US" dirty="0" err="1" smtClean="0">
                <a:solidFill>
                  <a:schemeClr val="bg1"/>
                </a:solidFill>
              </a:rPr>
              <a:t>mK</a:t>
            </a:r>
            <a:r>
              <a:rPr lang="en-US" dirty="0" smtClean="0">
                <a:solidFill>
                  <a:schemeClr val="bg1"/>
                </a:solidFill>
              </a:rPr>
              <a:t> at the detector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713164" y="1908483"/>
            <a:ext cx="197516" cy="98941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373013" y="5826086"/>
            <a:ext cx="27320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Mounted on spring-loaded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platform (seismic isolation)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4431198" y="5050391"/>
            <a:ext cx="614167" cy="75073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908862" y="2284062"/>
            <a:ext cx="356925" cy="117981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747669" y="4475345"/>
            <a:ext cx="223772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Initial Payload:</a:t>
            </a:r>
          </a:p>
          <a:p>
            <a:r>
              <a:rPr lang="en-US" dirty="0">
                <a:solidFill>
                  <a:schemeClr val="bg1"/>
                </a:solidFill>
                <a:sym typeface="Symbol" panose="05050102010706020507" pitchFamily="18" charset="2"/>
              </a:rPr>
              <a:t>1 Ge </a:t>
            </a:r>
            <a:r>
              <a:rPr lang="en-US" dirty="0" err="1">
                <a:solidFill>
                  <a:schemeClr val="bg1"/>
                </a:solidFill>
                <a:sym typeface="Symbol" panose="05050102010706020507" pitchFamily="18" charset="2"/>
              </a:rPr>
              <a:t>iZIP</a:t>
            </a:r>
            <a:r>
              <a:rPr lang="en-US" dirty="0">
                <a:solidFill>
                  <a:schemeClr val="bg1"/>
                </a:solidFill>
                <a:sym typeface="Symbol" panose="05050102010706020507" pitchFamily="18" charset="2"/>
              </a:rPr>
              <a:t> </a:t>
            </a:r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tower (6 Ge)</a:t>
            </a:r>
            <a:endParaRPr lang="en-US" dirty="0">
              <a:solidFill>
                <a:schemeClr val="bg1"/>
              </a:solidFill>
              <a:sym typeface="Symbol" panose="05050102010706020507" pitchFamily="18" charset="2"/>
            </a:endParaRPr>
          </a:p>
          <a:p>
            <a:r>
              <a:rPr lang="en-US" dirty="0">
                <a:solidFill>
                  <a:schemeClr val="bg1"/>
                </a:solidFill>
                <a:sym typeface="Symbol" panose="05050102010706020507" pitchFamily="18" charset="2"/>
              </a:rPr>
              <a:t>1 Ge/Si </a:t>
            </a:r>
            <a:r>
              <a:rPr lang="en-US" dirty="0" err="1">
                <a:solidFill>
                  <a:schemeClr val="bg1"/>
                </a:solidFill>
                <a:sym typeface="Symbol" panose="05050102010706020507" pitchFamily="18" charset="2"/>
              </a:rPr>
              <a:t>iZIP</a:t>
            </a:r>
            <a:r>
              <a:rPr lang="en-US" dirty="0">
                <a:solidFill>
                  <a:schemeClr val="bg1"/>
                </a:solidFill>
                <a:sym typeface="Symbol" panose="05050102010706020507" pitchFamily="18" charset="2"/>
              </a:rPr>
              <a:t> tower </a:t>
            </a:r>
            <a:endParaRPr lang="en-US" dirty="0" smtClean="0">
              <a:solidFill>
                <a:schemeClr val="bg1"/>
              </a:solidFill>
              <a:sym typeface="Symbol" panose="05050102010706020507" pitchFamily="18" charset="2"/>
            </a:endParaRPr>
          </a:p>
          <a:p>
            <a:r>
              <a:rPr lang="en-US" dirty="0">
                <a:solidFill>
                  <a:schemeClr val="bg1"/>
                </a:solidFill>
                <a:sym typeface="Symbol" panose="05050102010706020507" pitchFamily="18" charset="2"/>
              </a:rPr>
              <a:t> </a:t>
            </a:r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  (4 Ge/2 Si)</a:t>
            </a:r>
            <a:endParaRPr lang="en-US" dirty="0">
              <a:solidFill>
                <a:schemeClr val="bg1"/>
              </a:solidFill>
              <a:sym typeface="Symbol" panose="05050102010706020507" pitchFamily="18" charset="2"/>
            </a:endParaRPr>
          </a:p>
          <a:p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2 HV towers </a:t>
            </a:r>
          </a:p>
          <a:p>
            <a:r>
              <a:rPr lang="en-US" dirty="0">
                <a:solidFill>
                  <a:schemeClr val="bg1"/>
                </a:solidFill>
                <a:sym typeface="Symbol" panose="05050102010706020507" pitchFamily="18" charset="2"/>
              </a:rPr>
              <a:t> </a:t>
            </a:r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  (4 Ge/2 Si each)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00072" y="467971"/>
            <a:ext cx="4232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Implementation (SNOLAB setup)</a:t>
            </a:r>
            <a:endParaRPr lang="en-CA" sz="2400" dirty="0">
              <a:solidFill>
                <a:schemeClr val="bg1"/>
              </a:solidFill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53" name="Oval 52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5" name="Straight Arrow Connector 54"/>
          <p:cNvCxnSpPr/>
          <p:nvPr/>
        </p:nvCxnSpPr>
        <p:spPr>
          <a:xfrm flipH="1" flipV="1">
            <a:off x="2717253" y="5059643"/>
            <a:ext cx="410587" cy="76096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354793" y="1646476"/>
            <a:ext cx="28966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Detector volume</a:t>
            </a:r>
          </a:p>
          <a:p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(space for up to 31 “towers”)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SNOLAB - W. Rau - TAUP 2017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147936" y="5244714"/>
            <a:ext cx="1205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Cold finger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496402" y="3645844"/>
            <a:ext cx="12936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 detectors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 1 tower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779271" y="4100428"/>
            <a:ext cx="11977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30 cm HDPE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835113" y="4264188"/>
            <a:ext cx="949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2</a:t>
            </a:r>
            <a:r>
              <a:rPr lang="en-US" sz="1600" dirty="0" smtClean="0">
                <a:solidFill>
                  <a:schemeClr val="bg1"/>
                </a:solidFill>
              </a:rPr>
              <a:t>0 cm </a:t>
            </a:r>
            <a:r>
              <a:rPr lang="en-US" sz="1600" dirty="0" err="1" smtClean="0">
                <a:solidFill>
                  <a:schemeClr val="bg1"/>
                </a:solidFill>
              </a:rPr>
              <a:t>Pb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219460" y="4468982"/>
            <a:ext cx="22862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6</a:t>
            </a:r>
            <a:r>
              <a:rPr lang="en-US" sz="1600" dirty="0" smtClean="0"/>
              <a:t>0 cm HDPE base / water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13307" y="1318613"/>
            <a:ext cx="1580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Signal vacuum </a:t>
            </a:r>
            <a:b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</a:br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feedthroughs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1211655" y="1964944"/>
            <a:ext cx="133055" cy="145157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32482" y="5562352"/>
            <a:ext cx="18803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Additional cooling</a:t>
            </a:r>
            <a:b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</a:br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(70 K/4 K)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1085276" y="3429588"/>
            <a:ext cx="1222824" cy="215838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1659060" y="0"/>
            <a:ext cx="1657994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r>
              <a:rPr lang="en-US" dirty="0" smtClean="0">
                <a:solidFill>
                  <a:schemeClr val="tx1"/>
                </a:solidFill>
              </a:rPr>
              <a:t>Implementation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336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8" grpId="0"/>
      <p:bldP spid="36" grpId="0"/>
      <p:bldP spid="37" grpId="0"/>
      <p:bldP spid="38" grpId="0"/>
      <p:bldP spid="32" grpId="0"/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600072" y="467971"/>
            <a:ext cx="1202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SNOLAB</a:t>
            </a:r>
            <a:endParaRPr lang="en-CA" sz="2400" dirty="0">
              <a:solidFill>
                <a:schemeClr val="bg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SNOLAB - W. Rau - TAUP 2017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7" y="1018684"/>
            <a:ext cx="7085351" cy="5550090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 flipH="1" flipV="1">
            <a:off x="5749966" y="5398469"/>
            <a:ext cx="779770" cy="538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4" idx="1"/>
          </p:cNvCxnSpPr>
          <p:nvPr/>
        </p:nvCxnSpPr>
        <p:spPr>
          <a:xfrm flipH="1" flipV="1">
            <a:off x="3664301" y="3301208"/>
            <a:ext cx="236028" cy="3308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4" idx="3"/>
          </p:cNvCxnSpPr>
          <p:nvPr/>
        </p:nvCxnSpPr>
        <p:spPr>
          <a:xfrm flipV="1">
            <a:off x="5790655" y="3187883"/>
            <a:ext cx="446263" cy="4441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1717463" y="2735705"/>
            <a:ext cx="85182" cy="14945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rot="10800000">
            <a:off x="3499180" y="4545808"/>
            <a:ext cx="513834" cy="1048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175" y="920647"/>
            <a:ext cx="7068162" cy="564843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6900765" y="5205450"/>
            <a:ext cx="799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Radon</a:t>
            </a:r>
            <a:br>
              <a:rPr lang="en-US" dirty="0" smtClean="0"/>
            </a:br>
            <a:r>
              <a:rPr lang="en-US" dirty="0" smtClean="0"/>
              <a:t>filter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151213" y="4469083"/>
            <a:ext cx="11975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Cryogenics</a:t>
            </a:r>
            <a:br>
              <a:rPr lang="en-US" dirty="0" smtClean="0"/>
            </a:br>
            <a:r>
              <a:rPr lang="en-US" dirty="0" smtClean="0"/>
              <a:t>and radon</a:t>
            </a:r>
            <a:br>
              <a:rPr lang="en-US" dirty="0" smtClean="0"/>
            </a:br>
            <a:r>
              <a:rPr lang="en-US" dirty="0" smtClean="0"/>
              <a:t>filter plant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900329" y="3447364"/>
            <a:ext cx="1890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Experimental area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635402" y="5461765"/>
            <a:ext cx="8082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Access</a:t>
            </a:r>
            <a:br>
              <a:rPr lang="en-US" dirty="0" smtClean="0"/>
            </a:br>
            <a:r>
              <a:rPr lang="en-US" dirty="0" smtClean="0"/>
              <a:t>drift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1425893" y="4296342"/>
            <a:ext cx="679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CUTE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4019070" y="4188976"/>
            <a:ext cx="8629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Backup</a:t>
            </a:r>
            <a:br>
              <a:rPr lang="en-US" dirty="0" smtClean="0"/>
            </a:br>
            <a:r>
              <a:rPr lang="en-US" dirty="0" smtClean="0"/>
              <a:t>cooling</a:t>
            </a:r>
            <a:br>
              <a:rPr lang="en-US" dirty="0" smtClean="0"/>
            </a:br>
            <a:r>
              <a:rPr lang="en-US" dirty="0" smtClean="0"/>
              <a:t>(ice)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00765" y="1610661"/>
            <a:ext cx="7088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Clean</a:t>
            </a:r>
            <a:br>
              <a:rPr lang="en-US" dirty="0" smtClean="0"/>
            </a:br>
            <a:r>
              <a:rPr lang="en-US" dirty="0" smtClean="0"/>
              <a:t>room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4127182">
            <a:off x="7330727" y="3355644"/>
            <a:ext cx="612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Cryo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1659060" y="0"/>
            <a:ext cx="1657994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r>
              <a:rPr lang="en-US" dirty="0" smtClean="0">
                <a:solidFill>
                  <a:schemeClr val="tx1"/>
                </a:solidFill>
              </a:rPr>
              <a:t>Implementation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5749966" y="3463401"/>
            <a:ext cx="973905" cy="9996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2068485" y="4418687"/>
            <a:ext cx="864381" cy="10822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7" idx="0"/>
          </p:cNvCxnSpPr>
          <p:nvPr/>
        </p:nvCxnSpPr>
        <p:spPr>
          <a:xfrm flipH="1" flipV="1">
            <a:off x="7218652" y="3979251"/>
            <a:ext cx="81999" cy="1226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 flipV="1">
            <a:off x="7019526" y="3147203"/>
            <a:ext cx="453531" cy="1654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9474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6901" y="3408396"/>
            <a:ext cx="820412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Funding approved (CFI: 2012, DOE/NSF: 2014)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DOE/NSF review process: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First step passed (CD 1: conceptual design review)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Next step end of 2017: technical design review/ construction readiness </a:t>
            </a:r>
            <a:r>
              <a:rPr lang="en-US" dirty="0">
                <a:solidFill>
                  <a:schemeClr val="bg1"/>
                </a:solidFill>
              </a:rPr>
              <a:t>(</a:t>
            </a:r>
            <a:r>
              <a:rPr lang="en-US" dirty="0" smtClean="0">
                <a:solidFill>
                  <a:schemeClr val="bg1"/>
                </a:solidFill>
              </a:rPr>
              <a:t>CD 2/3)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Reviews at SNOLAB: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passed Gateway 1 (space allocation) in fall 2015 / GW2a (early construction) in December 2016; upcoming: GW2 (construction) fall 2017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Total project costs ~$30M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1077685" y="1453896"/>
            <a:ext cx="0" cy="27432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157237" y="1453896"/>
            <a:ext cx="0" cy="27432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236789" y="1453896"/>
            <a:ext cx="0" cy="27432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316341" y="1453896"/>
            <a:ext cx="0" cy="27432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395893" y="1453896"/>
            <a:ext cx="0" cy="27432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475445" y="1453896"/>
            <a:ext cx="0" cy="27432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554997" y="1453896"/>
            <a:ext cx="0" cy="27432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8634548" y="1453896"/>
            <a:ext cx="0" cy="27432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267787" y="1545007"/>
            <a:ext cx="8601891" cy="92078"/>
          </a:xfrm>
          <a:prstGeom prst="rect">
            <a:avLst/>
          </a:prstGeom>
          <a:gradFill flip="none" rotWithShape="1">
            <a:gsLst>
              <a:gs pos="0">
                <a:srgbClr val="0070C0">
                  <a:lumMod val="17000"/>
                </a:srgbClr>
              </a:gs>
              <a:gs pos="28000">
                <a:srgbClr val="0070C0"/>
              </a:gs>
              <a:gs pos="100000">
                <a:srgbClr val="0070C0">
                  <a:lumMod val="32000"/>
                  <a:lumOff val="68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/>
          <p:nvPr/>
        </p:nvCxnSpPr>
        <p:spPr>
          <a:xfrm>
            <a:off x="1077685" y="1453896"/>
            <a:ext cx="0" cy="274320"/>
          </a:xfrm>
          <a:prstGeom prst="line">
            <a:avLst/>
          </a:prstGeom>
          <a:ln w="12700">
            <a:solidFill>
              <a:srgbClr val="00B05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157237" y="1453896"/>
            <a:ext cx="0" cy="274320"/>
          </a:xfrm>
          <a:prstGeom prst="line">
            <a:avLst/>
          </a:prstGeom>
          <a:ln w="12700">
            <a:solidFill>
              <a:srgbClr val="00B05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236789" y="1453896"/>
            <a:ext cx="0" cy="274320"/>
          </a:xfrm>
          <a:prstGeom prst="line">
            <a:avLst/>
          </a:prstGeom>
          <a:ln w="12700">
            <a:solidFill>
              <a:srgbClr val="00B05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316341" y="1453896"/>
            <a:ext cx="0" cy="274320"/>
          </a:xfrm>
          <a:prstGeom prst="line">
            <a:avLst/>
          </a:prstGeom>
          <a:ln w="12700">
            <a:solidFill>
              <a:srgbClr val="00B05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395893" y="1453896"/>
            <a:ext cx="0" cy="274320"/>
          </a:xfrm>
          <a:prstGeom prst="line">
            <a:avLst/>
          </a:prstGeom>
          <a:ln w="12700">
            <a:solidFill>
              <a:srgbClr val="00B05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475445" y="1453896"/>
            <a:ext cx="0" cy="274320"/>
          </a:xfrm>
          <a:prstGeom prst="line">
            <a:avLst/>
          </a:prstGeom>
          <a:ln w="12700">
            <a:solidFill>
              <a:srgbClr val="00B05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554997" y="1453896"/>
            <a:ext cx="0" cy="274320"/>
          </a:xfrm>
          <a:prstGeom prst="line">
            <a:avLst/>
          </a:prstGeom>
          <a:ln w="12700">
            <a:solidFill>
              <a:srgbClr val="00B05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8634548" y="1453896"/>
            <a:ext cx="0" cy="274320"/>
          </a:xfrm>
          <a:prstGeom prst="line">
            <a:avLst/>
          </a:prstGeom>
          <a:ln w="12700">
            <a:solidFill>
              <a:srgbClr val="00B05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286232" y="11756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366593" y="11756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446954" y="11756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527315" y="11756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607676" y="11756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88037" y="11756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768401" y="11756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34380" y="2193551"/>
            <a:ext cx="1470082" cy="276999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CFI application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437609" y="1571015"/>
            <a:ext cx="0" cy="631262"/>
          </a:xfrm>
          <a:prstGeom prst="straightConnector1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882710" y="2315489"/>
            <a:ext cx="612284" cy="276999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GW 1</a:t>
            </a:r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3896987" y="1589032"/>
            <a:ext cx="0" cy="737778"/>
          </a:xfrm>
          <a:prstGeom prst="straightConnector1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797366" y="1865269"/>
            <a:ext cx="722890" cy="276999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GW 2a</a:t>
            </a:r>
          </a:p>
        </p:txBody>
      </p:sp>
      <p:cxnSp>
        <p:nvCxnSpPr>
          <p:cNvPr id="51" name="Straight Arrow Connector 50"/>
          <p:cNvCxnSpPr/>
          <p:nvPr/>
        </p:nvCxnSpPr>
        <p:spPr>
          <a:xfrm flipV="1">
            <a:off x="5230858" y="1565220"/>
            <a:ext cx="0" cy="295385"/>
          </a:xfrm>
          <a:prstGeom prst="straightConnector1">
            <a:avLst/>
          </a:prstGeom>
          <a:ln w="19050">
            <a:solidFill>
              <a:srgbClr val="92D05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31721" y="1863945"/>
            <a:ext cx="1322863" cy="276999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CFI approved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851262" y="1578151"/>
            <a:ext cx="0" cy="295385"/>
          </a:xfrm>
          <a:prstGeom prst="straightConnector1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194269" y="1891081"/>
            <a:ext cx="1488549" cy="276999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US G2 decision</a:t>
            </a:r>
          </a:p>
        </p:txBody>
      </p:sp>
      <p:cxnSp>
        <p:nvCxnSpPr>
          <p:cNvPr id="56" name="Straight Arrow Connector 55"/>
          <p:cNvCxnSpPr/>
          <p:nvPr/>
        </p:nvCxnSpPr>
        <p:spPr>
          <a:xfrm flipV="1">
            <a:off x="2852056" y="1565221"/>
            <a:ext cx="0" cy="323251"/>
          </a:xfrm>
          <a:prstGeom prst="straightConnector1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1927321" y="1564815"/>
            <a:ext cx="0" cy="806756"/>
          </a:xfrm>
          <a:prstGeom prst="straightConnector1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886648" y="2365996"/>
            <a:ext cx="1909625" cy="276999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DOE/NSF proposals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020598" y="1893129"/>
            <a:ext cx="528350" cy="276999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CD 1</a:t>
            </a:r>
          </a:p>
        </p:txBody>
      </p:sp>
      <p:cxnSp>
        <p:nvCxnSpPr>
          <p:cNvPr id="62" name="Straight Arrow Connector 61"/>
          <p:cNvCxnSpPr/>
          <p:nvPr/>
        </p:nvCxnSpPr>
        <p:spPr>
          <a:xfrm flipV="1">
            <a:off x="4049387" y="1597744"/>
            <a:ext cx="0" cy="295385"/>
          </a:xfrm>
          <a:prstGeom prst="straightConnector1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V="1">
            <a:off x="5749036" y="1558070"/>
            <a:ext cx="0" cy="737967"/>
          </a:xfrm>
          <a:prstGeom prst="straightConnector1">
            <a:avLst/>
          </a:prstGeom>
          <a:ln w="254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4907554" y="2296037"/>
            <a:ext cx="855683" cy="553998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CAP </a:t>
            </a:r>
            <a:r>
              <a:rPr lang="en-US" dirty="0" smtClean="0"/>
              <a:t>17</a:t>
            </a:r>
            <a:br>
              <a:rPr lang="en-US" dirty="0" smtClean="0"/>
            </a:br>
            <a:r>
              <a:rPr lang="en-US" dirty="0" smtClean="0"/>
              <a:t>Queen’s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5862935" y="2379525"/>
            <a:ext cx="612284" cy="276999"/>
          </a:xfrm>
          <a:prstGeom prst="rect">
            <a:avLst/>
          </a:prstGeom>
          <a:solidFill>
            <a:srgbClr val="92D050">
              <a:alpha val="38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GW </a:t>
            </a:r>
            <a:r>
              <a:rPr lang="en-US" dirty="0"/>
              <a:t>2</a:t>
            </a:r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6081638" y="1573619"/>
            <a:ext cx="0" cy="805906"/>
          </a:xfrm>
          <a:prstGeom prst="straightConnector1">
            <a:avLst/>
          </a:prstGeom>
          <a:ln w="19050">
            <a:solidFill>
              <a:srgbClr val="92D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6435656" y="2067271"/>
            <a:ext cx="735138" cy="276999"/>
          </a:xfrm>
          <a:prstGeom prst="rect">
            <a:avLst/>
          </a:prstGeom>
          <a:solidFill>
            <a:srgbClr val="92D050">
              <a:alpha val="38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CD </a:t>
            </a:r>
            <a:r>
              <a:rPr lang="en-US" dirty="0" smtClean="0"/>
              <a:t>2/3</a:t>
            </a:r>
            <a:endParaRPr lang="en-US" dirty="0"/>
          </a:p>
        </p:txBody>
      </p:sp>
      <p:cxnSp>
        <p:nvCxnSpPr>
          <p:cNvPr id="71" name="Straight Arrow Connector 70"/>
          <p:cNvCxnSpPr/>
          <p:nvPr/>
        </p:nvCxnSpPr>
        <p:spPr>
          <a:xfrm flipV="1">
            <a:off x="6526306" y="1567545"/>
            <a:ext cx="0" cy="499726"/>
          </a:xfrm>
          <a:prstGeom prst="straightConnector1">
            <a:avLst/>
          </a:prstGeom>
          <a:ln w="19050">
            <a:solidFill>
              <a:srgbClr val="92D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7860876" y="2202851"/>
            <a:ext cx="1008802" cy="830997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r>
              <a:rPr lang="en-US" dirty="0"/>
              <a:t>CD 4</a:t>
            </a:r>
          </a:p>
          <a:p>
            <a:pPr algn="r"/>
            <a:r>
              <a:rPr lang="en-US" dirty="0"/>
              <a:t>Start of </a:t>
            </a:r>
            <a:br>
              <a:rPr lang="en-US" dirty="0"/>
            </a:br>
            <a:r>
              <a:rPr lang="en-US" dirty="0"/>
              <a:t>operation</a:t>
            </a:r>
          </a:p>
        </p:txBody>
      </p:sp>
      <p:cxnSp>
        <p:nvCxnSpPr>
          <p:cNvPr id="74" name="Straight Arrow Connector 73"/>
          <p:cNvCxnSpPr/>
          <p:nvPr/>
        </p:nvCxnSpPr>
        <p:spPr>
          <a:xfrm flipV="1">
            <a:off x="8771021" y="1568467"/>
            <a:ext cx="0" cy="640010"/>
          </a:xfrm>
          <a:prstGeom prst="straightConnector1">
            <a:avLst/>
          </a:prstGeom>
          <a:ln w="19050">
            <a:solidFill>
              <a:srgbClr val="92D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6590518" y="1751676"/>
            <a:ext cx="2175367" cy="267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Main construction phase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00072" y="467971"/>
            <a:ext cx="29322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Schedule and Funding</a:t>
            </a:r>
            <a:endParaRPr lang="en-CA" sz="2400" dirty="0">
              <a:solidFill>
                <a:schemeClr val="bg1"/>
              </a:solidFill>
            </a:endParaRPr>
          </a:p>
        </p:txBody>
      </p:sp>
      <p:grpSp>
        <p:nvGrpSpPr>
          <p:cNvPr id="86" name="Group 85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87" name="Picture 8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88" name="Oval 87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SNOLAB - W. Rau - TAUP 2017</a:t>
            </a:r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3318121" y="0"/>
            <a:ext cx="1657994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lvl="0" algn="ctr"/>
            <a:r>
              <a:rPr lang="en-US" dirty="0" smtClean="0">
                <a:solidFill>
                  <a:schemeClr val="tx1"/>
                </a:solidFill>
              </a:rPr>
              <a:t>Status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31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11521</TotalTime>
  <Words>985</Words>
  <Application>Microsoft Office PowerPoint</Application>
  <PresentationFormat>On-screen Show (4:3)</PresentationFormat>
  <Paragraphs>291</Paragraphs>
  <Slides>15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Lucida Handwriting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Wolfgang</dc:creator>
  <cp:lastModifiedBy>Wolfgang</cp:lastModifiedBy>
  <cp:revision>264</cp:revision>
  <dcterms:created xsi:type="dcterms:W3CDTF">2016-06-04T16:06:17Z</dcterms:created>
  <dcterms:modified xsi:type="dcterms:W3CDTF">2017-07-25T03:41:49Z</dcterms:modified>
</cp:coreProperties>
</file>