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10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7" r:id="rId1"/>
  </p:sldMasterIdLst>
  <p:notesMasterIdLst>
    <p:notesMasterId r:id="rId26"/>
  </p:notesMasterIdLst>
  <p:handoutMasterIdLst>
    <p:handoutMasterId r:id="rId27"/>
  </p:handoutMasterIdLst>
  <p:sldIdLst>
    <p:sldId id="701" r:id="rId2"/>
    <p:sldId id="317" r:id="rId3"/>
    <p:sldId id="350" r:id="rId4"/>
    <p:sldId id="342" r:id="rId5"/>
    <p:sldId id="713" r:id="rId6"/>
    <p:sldId id="712" r:id="rId7"/>
    <p:sldId id="714" r:id="rId8"/>
    <p:sldId id="715" r:id="rId9"/>
    <p:sldId id="717" r:id="rId10"/>
    <p:sldId id="718" r:id="rId11"/>
    <p:sldId id="719" r:id="rId12"/>
    <p:sldId id="720" r:id="rId13"/>
    <p:sldId id="721" r:id="rId14"/>
    <p:sldId id="281" r:id="rId15"/>
    <p:sldId id="704" r:id="rId16"/>
    <p:sldId id="722" r:id="rId17"/>
    <p:sldId id="709" r:id="rId18"/>
    <p:sldId id="363" r:id="rId19"/>
    <p:sldId id="325" r:id="rId20"/>
    <p:sldId id="356" r:id="rId21"/>
    <p:sldId id="349" r:id="rId22"/>
    <p:sldId id="357" r:id="rId23"/>
    <p:sldId id="353" r:id="rId24"/>
    <p:sldId id="35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E6B9B8"/>
    <a:srgbClr val="FDEADA"/>
    <a:srgbClr val="009140"/>
    <a:srgbClr val="7800A2"/>
    <a:srgbClr val="5D2879"/>
    <a:srgbClr val="FFFFFF"/>
    <a:srgbClr val="00B016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DFBF2E-A000-A740-BC33-5794676E1475}" v="1006" dt="2023-02-15T14:29:17.0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91"/>
    <p:restoredTop sz="82472" autoAdjust="0"/>
  </p:normalViewPr>
  <p:slideViewPr>
    <p:cSldViewPr>
      <p:cViewPr varScale="1">
        <p:scale>
          <a:sx n="128" d="100"/>
          <a:sy n="128" d="100"/>
        </p:scale>
        <p:origin x="856" y="1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9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110" d="100"/>
          <a:sy n="110" d="100"/>
        </p:scale>
        <p:origin x="531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ilherme Ruiz Ferreira" userId="6085ef24-5f45-458e-9504-bbbbae0289c0" providerId="ADAL" clId="{45CC7A71-D221-3240-AE1D-E7A4B461ED44}"/>
    <pc:docChg chg="undo custSel addSld delSld modSld sldOrd">
      <pc:chgData name="Guilherme Ruiz Ferreira" userId="6085ef24-5f45-458e-9504-bbbbae0289c0" providerId="ADAL" clId="{45CC7A71-D221-3240-AE1D-E7A4B461ED44}" dt="2023-01-27T01:14:09.723" v="5601" actId="20577"/>
      <pc:docMkLst>
        <pc:docMk/>
      </pc:docMkLst>
      <pc:sldChg chg="addSp delSp modSp mod ord">
        <pc:chgData name="Guilherme Ruiz Ferreira" userId="6085ef24-5f45-458e-9504-bbbbae0289c0" providerId="ADAL" clId="{45CC7A71-D221-3240-AE1D-E7A4B461ED44}" dt="2023-01-26T16:19:36.335" v="2713" actId="12100"/>
        <pc:sldMkLst>
          <pc:docMk/>
          <pc:sldMk cId="1457619790" sldId="264"/>
        </pc:sldMkLst>
        <pc:spChg chg="add del mod">
          <ac:chgData name="Guilherme Ruiz Ferreira" userId="6085ef24-5f45-458e-9504-bbbbae0289c0" providerId="ADAL" clId="{45CC7A71-D221-3240-AE1D-E7A4B461ED44}" dt="2023-01-26T15:50:32.958" v="2005" actId="478"/>
          <ac:spMkLst>
            <pc:docMk/>
            <pc:sldMk cId="1457619790" sldId="264"/>
            <ac:spMk id="10" creationId="{84AC5560-3C90-4A4A-8FC9-23480791A685}"/>
          </ac:spMkLst>
        </pc:spChg>
        <pc:spChg chg="add del mod">
          <ac:chgData name="Guilherme Ruiz Ferreira" userId="6085ef24-5f45-458e-9504-bbbbae0289c0" providerId="ADAL" clId="{45CC7A71-D221-3240-AE1D-E7A4B461ED44}" dt="2023-01-26T15:47:07.969" v="1936" actId="12084"/>
          <ac:spMkLst>
            <pc:docMk/>
            <pc:sldMk cId="1457619790" sldId="264"/>
            <ac:spMk id="15" creationId="{142B6790-10CE-122E-EEC9-49E2C9C10802}"/>
          </ac:spMkLst>
        </pc:spChg>
        <pc:spChg chg="mod">
          <ac:chgData name="Guilherme Ruiz Ferreira" userId="6085ef24-5f45-458e-9504-bbbbae0289c0" providerId="ADAL" clId="{45CC7A71-D221-3240-AE1D-E7A4B461ED44}" dt="2023-01-26T15:42:33.298" v="1765" actId="20577"/>
          <ac:spMkLst>
            <pc:docMk/>
            <pc:sldMk cId="1457619790" sldId="264"/>
            <ac:spMk id="23" creationId="{63DAB5BD-DEC4-99AE-A6A8-19A940B953D5}"/>
          </ac:spMkLst>
        </pc:spChg>
        <pc:spChg chg="add mod">
          <ac:chgData name="Guilherme Ruiz Ferreira" userId="6085ef24-5f45-458e-9504-bbbbae0289c0" providerId="ADAL" clId="{45CC7A71-D221-3240-AE1D-E7A4B461ED44}" dt="2023-01-26T15:56:16.812" v="2197" actId="1076"/>
          <ac:spMkLst>
            <pc:docMk/>
            <pc:sldMk cId="1457619790" sldId="264"/>
            <ac:spMk id="24" creationId="{3B7B99B2-D0EA-B143-B44B-3C3662B1C5A2}"/>
          </ac:spMkLst>
        </pc:spChg>
        <pc:graphicFrameChg chg="add del mod">
          <ac:chgData name="Guilherme Ruiz Ferreira" userId="6085ef24-5f45-458e-9504-bbbbae0289c0" providerId="ADAL" clId="{45CC7A71-D221-3240-AE1D-E7A4B461ED44}" dt="2023-01-26T15:47:04.484" v="1935" actId="12084"/>
          <ac:graphicFrameMkLst>
            <pc:docMk/>
            <pc:sldMk cId="1457619790" sldId="264"/>
            <ac:graphicFrameMk id="7" creationId="{ABF0FE96-514F-6243-A1BD-94A206F549BA}"/>
          </ac:graphicFrameMkLst>
        </pc:graphicFrameChg>
        <pc:graphicFrameChg chg="add del mod">
          <ac:chgData name="Guilherme Ruiz Ferreira" userId="6085ef24-5f45-458e-9504-bbbbae0289c0" providerId="ADAL" clId="{45CC7A71-D221-3240-AE1D-E7A4B461ED44}" dt="2023-01-26T15:50:30.329" v="2004" actId="478"/>
          <ac:graphicFrameMkLst>
            <pc:docMk/>
            <pc:sldMk cId="1457619790" sldId="264"/>
            <ac:graphicFrameMk id="8" creationId="{DCA8EF7D-41C6-3346-A2E8-256E3554B596}"/>
          </ac:graphicFrameMkLst>
        </pc:graphicFrameChg>
        <pc:graphicFrameChg chg="add mod modGraphic">
          <ac:chgData name="Guilherme Ruiz Ferreira" userId="6085ef24-5f45-458e-9504-bbbbae0289c0" providerId="ADAL" clId="{45CC7A71-D221-3240-AE1D-E7A4B461ED44}" dt="2023-01-26T16:19:36.335" v="2713" actId="12100"/>
          <ac:graphicFrameMkLst>
            <pc:docMk/>
            <pc:sldMk cId="1457619790" sldId="264"/>
            <ac:graphicFrameMk id="11" creationId="{2AE5A570-95FC-F542-B772-FED08F2A0B17}"/>
          </ac:graphicFrameMkLst>
        </pc:graphicFrameChg>
        <pc:picChg chg="mod">
          <ac:chgData name="Guilherme Ruiz Ferreira" userId="6085ef24-5f45-458e-9504-bbbbae0289c0" providerId="ADAL" clId="{45CC7A71-D221-3240-AE1D-E7A4B461ED44}" dt="2023-01-26T15:56:36.661" v="2199" actId="1076"/>
          <ac:picMkLst>
            <pc:docMk/>
            <pc:sldMk cId="1457619790" sldId="264"/>
            <ac:picMk id="13" creationId="{A30F8363-78B5-B3F5-DB90-08F6B72C5468}"/>
          </ac:picMkLst>
        </pc:picChg>
        <pc:picChg chg="add mod">
          <ac:chgData name="Guilherme Ruiz Ferreira" userId="6085ef24-5f45-458e-9504-bbbbae0289c0" providerId="ADAL" clId="{45CC7A71-D221-3240-AE1D-E7A4B461ED44}" dt="2023-01-26T15:56:12.160" v="2196" actId="1076"/>
          <ac:picMkLst>
            <pc:docMk/>
            <pc:sldMk cId="1457619790" sldId="264"/>
            <ac:picMk id="22" creationId="{666F6660-89D0-0F4D-A4B3-EB6963072EA0}"/>
          </ac:picMkLst>
        </pc:picChg>
      </pc:sldChg>
      <pc:sldChg chg="addSp delSp modSp del mod ord">
        <pc:chgData name="Guilherme Ruiz Ferreira" userId="6085ef24-5f45-458e-9504-bbbbae0289c0" providerId="ADAL" clId="{45CC7A71-D221-3240-AE1D-E7A4B461ED44}" dt="2023-01-26T16:31:24.852" v="2796" actId="2696"/>
        <pc:sldMkLst>
          <pc:docMk/>
          <pc:sldMk cId="859239893" sldId="270"/>
        </pc:sldMkLst>
        <pc:spChg chg="mod">
          <ac:chgData name="Guilherme Ruiz Ferreira" userId="6085ef24-5f45-458e-9504-bbbbae0289c0" providerId="ADAL" clId="{45CC7A71-D221-3240-AE1D-E7A4B461ED44}" dt="2023-01-26T13:07:49.391" v="1182" actId="20577"/>
          <ac:spMkLst>
            <pc:docMk/>
            <pc:sldMk cId="859239893" sldId="270"/>
            <ac:spMk id="2" creationId="{0BB594D1-2D4D-EE74-B20E-E163E7E24914}"/>
          </ac:spMkLst>
        </pc:spChg>
        <pc:spChg chg="mod">
          <ac:chgData name="Guilherme Ruiz Ferreira" userId="6085ef24-5f45-458e-9504-bbbbae0289c0" providerId="ADAL" clId="{45CC7A71-D221-3240-AE1D-E7A4B461ED44}" dt="2023-01-26T16:24:28.990" v="2746" actId="14100"/>
          <ac:spMkLst>
            <pc:docMk/>
            <pc:sldMk cId="859239893" sldId="270"/>
            <ac:spMk id="3" creationId="{2E2CEE28-30E9-8689-EB77-6786142166FB}"/>
          </ac:spMkLst>
        </pc:spChg>
        <pc:spChg chg="add del mod">
          <ac:chgData name="Guilherme Ruiz Ferreira" userId="6085ef24-5f45-458e-9504-bbbbae0289c0" providerId="ADAL" clId="{45CC7A71-D221-3240-AE1D-E7A4B461ED44}" dt="2023-01-26T16:30:51.316" v="2795" actId="478"/>
          <ac:spMkLst>
            <pc:docMk/>
            <pc:sldMk cId="859239893" sldId="270"/>
            <ac:spMk id="18" creationId="{60DA3DC6-CD2C-A64D-A498-CD4E58719480}"/>
          </ac:spMkLst>
        </pc:spChg>
        <pc:picChg chg="del mod">
          <ac:chgData name="Guilherme Ruiz Ferreira" userId="6085ef24-5f45-458e-9504-bbbbae0289c0" providerId="ADAL" clId="{45CC7A71-D221-3240-AE1D-E7A4B461ED44}" dt="2023-01-26T16:30:49.314" v="2794" actId="478"/>
          <ac:picMkLst>
            <pc:docMk/>
            <pc:sldMk cId="859239893" sldId="270"/>
            <ac:picMk id="9218" creationId="{3E7319DC-0A62-40E3-40B4-D625C9014449}"/>
          </ac:picMkLst>
        </pc:picChg>
      </pc:sldChg>
      <pc:sldChg chg="del ord">
        <pc:chgData name="Guilherme Ruiz Ferreira" userId="6085ef24-5f45-458e-9504-bbbbae0289c0" providerId="ADAL" clId="{45CC7A71-D221-3240-AE1D-E7A4B461ED44}" dt="2023-01-26T13:09:13.973" v="1192" actId="2696"/>
        <pc:sldMkLst>
          <pc:docMk/>
          <pc:sldMk cId="1941939376" sldId="271"/>
        </pc:sldMkLst>
      </pc:sldChg>
      <pc:sldChg chg="del ord">
        <pc:chgData name="Guilherme Ruiz Ferreira" userId="6085ef24-5f45-458e-9504-bbbbae0289c0" providerId="ADAL" clId="{45CC7A71-D221-3240-AE1D-E7A4B461ED44}" dt="2023-01-26T16:14:03.872" v="2698" actId="2696"/>
        <pc:sldMkLst>
          <pc:docMk/>
          <pc:sldMk cId="1595716501" sldId="278"/>
        </pc:sldMkLst>
      </pc:sldChg>
      <pc:sldChg chg="modSp mod">
        <pc:chgData name="Guilherme Ruiz Ferreira" userId="6085ef24-5f45-458e-9504-bbbbae0289c0" providerId="ADAL" clId="{45CC7A71-D221-3240-AE1D-E7A4B461ED44}" dt="2023-01-26T13:03:43.167" v="1071" actId="20577"/>
        <pc:sldMkLst>
          <pc:docMk/>
          <pc:sldMk cId="2849969688" sldId="281"/>
        </pc:sldMkLst>
        <pc:spChg chg="mod">
          <ac:chgData name="Guilherme Ruiz Ferreira" userId="6085ef24-5f45-458e-9504-bbbbae0289c0" providerId="ADAL" clId="{45CC7A71-D221-3240-AE1D-E7A4B461ED44}" dt="2023-01-26T13:03:43.167" v="1071" actId="20577"/>
          <ac:spMkLst>
            <pc:docMk/>
            <pc:sldMk cId="2849969688" sldId="281"/>
            <ac:spMk id="2" creationId="{7181FDA6-811D-664B-CDBE-04034C84FC44}"/>
          </ac:spMkLst>
        </pc:spChg>
      </pc:sldChg>
      <pc:sldChg chg="addSp delSp modSp add mod setBg delDesignElem">
        <pc:chgData name="Guilherme Ruiz Ferreira" userId="6085ef24-5f45-458e-9504-bbbbae0289c0" providerId="ADAL" clId="{45CC7A71-D221-3240-AE1D-E7A4B461ED44}" dt="2023-01-26T13:04:01.315" v="1075" actId="20577"/>
        <pc:sldMkLst>
          <pc:docMk/>
          <pc:sldMk cId="463222872" sldId="317"/>
        </pc:sldMkLst>
        <pc:spChg chg="del mod">
          <ac:chgData name="Guilherme Ruiz Ferreira" userId="6085ef24-5f45-458e-9504-bbbbae0289c0" providerId="ADAL" clId="{45CC7A71-D221-3240-AE1D-E7A4B461ED44}" dt="2023-01-26T12:01:59.085" v="185" actId="478"/>
          <ac:spMkLst>
            <pc:docMk/>
            <pc:sldMk cId="463222872" sldId="317"/>
            <ac:spMk id="2" creationId="{B571794E-55EB-5F4C-8110-83EE9186E022}"/>
          </ac:spMkLst>
        </pc:spChg>
        <pc:spChg chg="add mod">
          <ac:chgData name="Guilherme Ruiz Ferreira" userId="6085ef24-5f45-458e-9504-bbbbae0289c0" providerId="ADAL" clId="{45CC7A71-D221-3240-AE1D-E7A4B461ED44}" dt="2023-01-26T13:04:01.315" v="1075" actId="20577"/>
          <ac:spMkLst>
            <pc:docMk/>
            <pc:sldMk cId="463222872" sldId="317"/>
            <ac:spMk id="4" creationId="{D4215993-314F-5044-BF41-874E7663DD3B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463222872" sldId="317"/>
            <ac:spMk id="5" creationId="{7B2A8682-DE1B-334D-B017-47F004A8360F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463222872" sldId="317"/>
            <ac:spMk id="6" creationId="{5742BBAC-003E-8D46-8B1F-43982674E592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463222872" sldId="317"/>
            <ac:spMk id="7" creationId="{0658392F-A821-6F4B-96BE-6572ED63EA14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463222872" sldId="317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463222872" sldId="317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463222872" sldId="317"/>
            <ac:spMk id="12" creationId="{BC4C4868-CB8F-4AF9-9CDB-8108F2C19B67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463222872" sldId="317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463222872" sldId="317"/>
            <ac:spMk id="16" creationId="{53E5B1A8-3AC9-4BD1-9BBC-78CA94F2D1BA}"/>
          </ac:spMkLst>
        </pc:spChg>
        <pc:spChg chg="del">
          <ac:chgData name="Guilherme Ruiz Ferreira" userId="6085ef24-5f45-458e-9504-bbbbae0289c0" providerId="ADAL" clId="{45CC7A71-D221-3240-AE1D-E7A4B461ED44}" dt="2023-01-26T12:01:56.983" v="184" actId="478"/>
          <ac:spMkLst>
            <pc:docMk/>
            <pc:sldMk cId="463222872" sldId="317"/>
            <ac:spMk id="20" creationId="{950C2A27-7620-3B4A-915A-845C086C434D}"/>
          </ac:spMkLst>
        </pc:spChg>
        <pc:graphicFrameChg chg="mod">
          <ac:chgData name="Guilherme Ruiz Ferreira" userId="6085ef24-5f45-458e-9504-bbbbae0289c0" providerId="ADAL" clId="{45CC7A71-D221-3240-AE1D-E7A4B461ED44}" dt="2023-01-26T12:00:05.870" v="179" actId="207"/>
          <ac:graphicFrameMkLst>
            <pc:docMk/>
            <pc:sldMk cId="463222872" sldId="317"/>
            <ac:graphicFrameMk id="15" creationId="{73B8C90A-C7BA-714D-873F-46D0C71FACB1}"/>
          </ac:graphicFrameMkLst>
        </pc:graphicFrameChg>
      </pc:sldChg>
      <pc:sldChg chg="addSp delSp modSp add mod ord">
        <pc:chgData name="Guilherme Ruiz Ferreira" userId="6085ef24-5f45-458e-9504-bbbbae0289c0" providerId="ADAL" clId="{45CC7A71-D221-3240-AE1D-E7A4B461ED44}" dt="2023-01-26T12:58:46.015" v="1011"/>
        <pc:sldMkLst>
          <pc:docMk/>
          <pc:sldMk cId="443890588" sldId="325"/>
        </pc:sldMkLst>
        <pc:spChg chg="add del mod">
          <ac:chgData name="Guilherme Ruiz Ferreira" userId="6085ef24-5f45-458e-9504-bbbbae0289c0" providerId="ADAL" clId="{45CC7A71-D221-3240-AE1D-E7A4B461ED44}" dt="2023-01-26T12:55:25.150" v="936" actId="12084"/>
          <ac:spMkLst>
            <pc:docMk/>
            <pc:sldMk cId="443890588" sldId="325"/>
            <ac:spMk id="2" creationId="{F4F7ACAF-8BFB-B342-9300-9D7C8E7A03F7}"/>
          </ac:spMkLst>
        </pc:spChg>
        <pc:spChg chg="add del mod">
          <ac:chgData name="Guilherme Ruiz Ferreira" userId="6085ef24-5f45-458e-9504-bbbbae0289c0" providerId="ADAL" clId="{45CC7A71-D221-3240-AE1D-E7A4B461ED44}" dt="2023-01-26T12:54:38.104" v="933"/>
          <ac:spMkLst>
            <pc:docMk/>
            <pc:sldMk cId="443890588" sldId="325"/>
            <ac:spMk id="3" creationId="{76EE6CEA-E077-2E40-B321-27B1BEBCE92E}"/>
          </ac:spMkLst>
        </pc:spChg>
        <pc:spChg chg="add del mod">
          <ac:chgData name="Guilherme Ruiz Ferreira" userId="6085ef24-5f45-458e-9504-bbbbae0289c0" providerId="ADAL" clId="{45CC7A71-D221-3240-AE1D-E7A4B461ED44}" dt="2023-01-26T12:56:10.592" v="944" actId="478"/>
          <ac:spMkLst>
            <pc:docMk/>
            <pc:sldMk cId="443890588" sldId="325"/>
            <ac:spMk id="6" creationId="{E2540394-1660-0646-92A6-F90E59E7C64C}"/>
          </ac:spMkLst>
        </pc:spChg>
        <pc:spChg chg="add mod">
          <ac:chgData name="Guilherme Ruiz Ferreira" userId="6085ef24-5f45-458e-9504-bbbbae0289c0" providerId="ADAL" clId="{45CC7A71-D221-3240-AE1D-E7A4B461ED44}" dt="2023-01-26T12:56:51.119" v="981" actId="20577"/>
          <ac:spMkLst>
            <pc:docMk/>
            <pc:sldMk cId="443890588" sldId="325"/>
            <ac:spMk id="8" creationId="{890570CB-2003-D141-887E-05AA6B56F8FE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443890588" sldId="325"/>
            <ac:spMk id="9" creationId="{3C679B95-77C0-4E42-B191-C422A37DFE6C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443890588" sldId="325"/>
            <ac:spMk id="10" creationId="{E40BD412-ABEE-4443-8347-B377A8AFC1EC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443890588" sldId="325"/>
            <ac:spMk id="11" creationId="{C75863F6-CEA5-924D-AFED-E37111439504}"/>
          </ac:spMkLst>
        </pc:spChg>
        <pc:graphicFrameChg chg="add del modGraphic">
          <ac:chgData name="Guilherme Ruiz Ferreira" userId="6085ef24-5f45-458e-9504-bbbbae0289c0" providerId="ADAL" clId="{45CC7A71-D221-3240-AE1D-E7A4B461ED44}" dt="2023-01-26T12:55:16.875" v="935" actId="1032"/>
          <ac:graphicFrameMkLst>
            <pc:docMk/>
            <pc:sldMk cId="443890588" sldId="325"/>
            <ac:graphicFrameMk id="4" creationId="{D0BEA375-F86A-154F-8303-33EBF08044B1}"/>
          </ac:graphicFrameMkLst>
        </pc:graphicFrameChg>
        <pc:graphicFrameChg chg="add mod">
          <ac:chgData name="Guilherme Ruiz Ferreira" userId="6085ef24-5f45-458e-9504-bbbbae0289c0" providerId="ADAL" clId="{45CC7A71-D221-3240-AE1D-E7A4B461ED44}" dt="2023-01-26T12:55:53.905" v="943" actId="12100"/>
          <ac:graphicFrameMkLst>
            <pc:docMk/>
            <pc:sldMk cId="443890588" sldId="325"/>
            <ac:graphicFrameMk id="5" creationId="{44131E3A-D43E-EB41-88AA-7A1537741524}"/>
          </ac:graphicFrameMkLst>
        </pc:graphicFrameChg>
        <pc:graphicFrameChg chg="del mod">
          <ac:chgData name="Guilherme Ruiz Ferreira" userId="6085ef24-5f45-458e-9504-bbbbae0289c0" providerId="ADAL" clId="{45CC7A71-D221-3240-AE1D-E7A4B461ED44}" dt="2023-01-26T12:54:27.798" v="927" actId="11529"/>
          <ac:graphicFrameMkLst>
            <pc:docMk/>
            <pc:sldMk cId="443890588" sldId="325"/>
            <ac:graphicFrameMk id="7" creationId="{35E25173-62E3-D847-9BFF-86692AD1FBC0}"/>
          </ac:graphicFrameMkLst>
        </pc:graphicFrameChg>
      </pc:sldChg>
      <pc:sldChg chg="addSp delSp modSp add mod modAnim">
        <pc:chgData name="Guilherme Ruiz Ferreira" userId="6085ef24-5f45-458e-9504-bbbbae0289c0" providerId="ADAL" clId="{45CC7A71-D221-3240-AE1D-E7A4B461ED44}" dt="2023-01-26T16:18:31.352" v="2705" actId="12100"/>
        <pc:sldMkLst>
          <pc:docMk/>
          <pc:sldMk cId="202266842" sldId="335"/>
        </pc:sldMkLst>
        <pc:spChg chg="add del mod">
          <ac:chgData name="Guilherme Ruiz Ferreira" userId="6085ef24-5f45-458e-9504-bbbbae0289c0" providerId="ADAL" clId="{45CC7A71-D221-3240-AE1D-E7A4B461ED44}" dt="2023-01-26T12:29:57.768" v="601" actId="12084"/>
          <ac:spMkLst>
            <pc:docMk/>
            <pc:sldMk cId="202266842" sldId="335"/>
            <ac:spMk id="2" creationId="{46DFCA5C-77AA-7B44-A319-FACE44ACD800}"/>
          </ac:spMkLst>
        </pc:spChg>
        <pc:spChg chg="add del mod">
          <ac:chgData name="Guilherme Ruiz Ferreira" userId="6085ef24-5f45-458e-9504-bbbbae0289c0" providerId="ADAL" clId="{45CC7A71-D221-3240-AE1D-E7A4B461ED44}" dt="2023-01-26T12:30:47.458" v="616"/>
          <ac:spMkLst>
            <pc:docMk/>
            <pc:sldMk cId="202266842" sldId="335"/>
            <ac:spMk id="5" creationId="{5ECC06D7-8649-F54C-BE8D-EBF91A39ABA6}"/>
          </ac:spMkLst>
        </pc:spChg>
        <pc:spChg chg="add del">
          <ac:chgData name="Guilherme Ruiz Ferreira" userId="6085ef24-5f45-458e-9504-bbbbae0289c0" providerId="ADAL" clId="{45CC7A71-D221-3240-AE1D-E7A4B461ED44}" dt="2023-01-26T12:30:42.937" v="613" actId="22"/>
          <ac:spMkLst>
            <pc:docMk/>
            <pc:sldMk cId="202266842" sldId="335"/>
            <ac:spMk id="6" creationId="{70D91D8F-6048-C241-B43B-DB7F36009EA7}"/>
          </ac:spMkLst>
        </pc:spChg>
        <pc:spChg chg="add mod">
          <ac:chgData name="Guilherme Ruiz Ferreira" userId="6085ef24-5f45-458e-9504-bbbbae0289c0" providerId="ADAL" clId="{45CC7A71-D221-3240-AE1D-E7A4B461ED44}" dt="2023-01-26T16:14:41.688" v="2700"/>
          <ac:spMkLst>
            <pc:docMk/>
            <pc:sldMk cId="202266842" sldId="335"/>
            <ac:spMk id="8" creationId="{AC0E31F1-2683-F14E-89FD-3032ADB91BC9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02266842" sldId="335"/>
            <ac:spMk id="9" creationId="{E83C4C56-22FD-EF46-BE92-193884F8B3DC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02266842" sldId="335"/>
            <ac:spMk id="10" creationId="{505C3392-4A03-854A-9506-4BB97E3139A9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02266842" sldId="335"/>
            <ac:spMk id="11" creationId="{06B2DE74-7AC8-5E49-9210-64176FCC4800}"/>
          </ac:spMkLst>
        </pc:spChg>
        <pc:spChg chg="add del mod">
          <ac:chgData name="Guilherme Ruiz Ferreira" userId="6085ef24-5f45-458e-9504-bbbbae0289c0" providerId="ADAL" clId="{45CC7A71-D221-3240-AE1D-E7A4B461ED44}" dt="2023-01-26T13:11:00.437" v="1234" actId="478"/>
          <ac:spMkLst>
            <pc:docMk/>
            <pc:sldMk cId="202266842" sldId="335"/>
            <ac:spMk id="12" creationId="{FA2A7553-3B18-0648-A948-C912864835A9}"/>
          </ac:spMkLst>
        </pc:spChg>
        <pc:spChg chg="add mod">
          <ac:chgData name="Guilherme Ruiz Ferreira" userId="6085ef24-5f45-458e-9504-bbbbae0289c0" providerId="ADAL" clId="{45CC7A71-D221-3240-AE1D-E7A4B461ED44}" dt="2023-01-26T13:19:52.946" v="1541" actId="20577"/>
          <ac:spMkLst>
            <pc:docMk/>
            <pc:sldMk cId="202266842" sldId="335"/>
            <ac:spMk id="13" creationId="{771735D8-F1F9-D145-9FEF-E2508BE86369}"/>
          </ac:spMkLst>
        </pc:spChg>
        <pc:spChg chg="add mod">
          <ac:chgData name="Guilherme Ruiz Ferreira" userId="6085ef24-5f45-458e-9504-bbbbae0289c0" providerId="ADAL" clId="{45CC7A71-D221-3240-AE1D-E7A4B461ED44}" dt="2023-01-26T13:25:32.148" v="1630" actId="1076"/>
          <ac:spMkLst>
            <pc:docMk/>
            <pc:sldMk cId="202266842" sldId="335"/>
            <ac:spMk id="14" creationId="{FDCA5F1D-CC72-F640-BCBE-029B379307A6}"/>
          </ac:spMkLst>
        </pc:spChg>
        <pc:graphicFrameChg chg="add mod modGraphic">
          <ac:chgData name="Guilherme Ruiz Ferreira" userId="6085ef24-5f45-458e-9504-bbbbae0289c0" providerId="ADAL" clId="{45CC7A71-D221-3240-AE1D-E7A4B461ED44}" dt="2023-01-26T16:18:31.352" v="2705" actId="12100"/>
          <ac:graphicFrameMkLst>
            <pc:docMk/>
            <pc:sldMk cId="202266842" sldId="335"/>
            <ac:graphicFrameMk id="3" creationId="{DF3C4747-3776-E64F-9053-F792409397AE}"/>
          </ac:graphicFrameMkLst>
        </pc:graphicFrameChg>
        <pc:graphicFrameChg chg="del mod">
          <ac:chgData name="Guilherme Ruiz Ferreira" userId="6085ef24-5f45-458e-9504-bbbbae0289c0" providerId="ADAL" clId="{45CC7A71-D221-3240-AE1D-E7A4B461ED44}" dt="2023-01-26T12:29:28.418" v="596" actId="11529"/>
          <ac:graphicFrameMkLst>
            <pc:docMk/>
            <pc:sldMk cId="202266842" sldId="335"/>
            <ac:graphicFrameMk id="7" creationId="{35E25173-62E3-D847-9BFF-86692AD1FBC0}"/>
          </ac:graphicFrameMkLst>
        </pc:graphicFrameChg>
      </pc:sldChg>
      <pc:sldChg chg="addSp delSp modSp add mod setBg modAnim delDesignElem">
        <pc:chgData name="Guilherme Ruiz Ferreira" userId="6085ef24-5f45-458e-9504-bbbbae0289c0" providerId="ADAL" clId="{45CC7A71-D221-3240-AE1D-E7A4B461ED44}" dt="2023-01-26T13:04:04.981" v="1076" actId="20577"/>
        <pc:sldMkLst>
          <pc:docMk/>
          <pc:sldMk cId="2620774289" sldId="336"/>
        </pc:sldMkLst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620774289" sldId="336"/>
            <ac:spMk id="2" creationId="{D0CACE6D-659B-194A-AE20-E201459B5D17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620774289" sldId="336"/>
            <ac:spMk id="3" creationId="{7F8ACF35-B527-6F4D-8108-32433408786E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620774289" sldId="336"/>
            <ac:spMk id="4" creationId="{C6A18345-9ACC-7449-BA4F-E35CAC894291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620774289" sldId="336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620774289" sldId="336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620774289" sldId="336"/>
            <ac:spMk id="12" creationId="{BC4C4868-CB8F-4AF9-9CDB-8108F2C19B67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620774289" sldId="336"/>
            <ac:spMk id="14" creationId="{375E0459-6403-40CD-989D-56A4407CA12E}"/>
          </ac:spMkLst>
        </pc:spChg>
        <pc:spChg chg="add mod">
          <ac:chgData name="Guilherme Ruiz Ferreira" userId="6085ef24-5f45-458e-9504-bbbbae0289c0" providerId="ADAL" clId="{45CC7A71-D221-3240-AE1D-E7A4B461ED44}" dt="2023-01-26T13:04:04.981" v="1076" actId="20577"/>
          <ac:spMkLst>
            <pc:docMk/>
            <pc:sldMk cId="2620774289" sldId="336"/>
            <ac:spMk id="15" creationId="{3D719219-FFF0-FE45-A420-9645ED4D83B7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620774289" sldId="336"/>
            <ac:spMk id="16" creationId="{53E5B1A8-3AC9-4BD1-9BBC-78CA94F2D1BA}"/>
          </ac:spMkLst>
        </pc:spChg>
        <pc:spChg chg="mod">
          <ac:chgData name="Guilherme Ruiz Ferreira" userId="6085ef24-5f45-458e-9504-bbbbae0289c0" providerId="ADAL" clId="{45CC7A71-D221-3240-AE1D-E7A4B461ED44}" dt="2023-01-26T12:00:14.335" v="180" actId="207"/>
          <ac:spMkLst>
            <pc:docMk/>
            <pc:sldMk cId="2620774289" sldId="336"/>
            <ac:spMk id="18" creationId="{58B44534-7F43-EB45-94D2-9D714E3435A0}"/>
          </ac:spMkLst>
        </pc:spChg>
        <pc:grpChg chg="mod">
          <ac:chgData name="Guilherme Ruiz Ferreira" userId="6085ef24-5f45-458e-9504-bbbbae0289c0" providerId="ADAL" clId="{45CC7A71-D221-3240-AE1D-E7A4B461ED44}" dt="2023-01-26T12:59:04.938" v="1013" actId="1076"/>
          <ac:grpSpMkLst>
            <pc:docMk/>
            <pc:sldMk cId="2620774289" sldId="336"/>
            <ac:grpSpMk id="13" creationId="{41B0D864-C8D6-8940-8AF3-33B1E0393F8E}"/>
          </ac:grpSpMkLst>
        </pc:grpChg>
        <pc:picChg chg="mod">
          <ac:chgData name="Guilherme Ruiz Ferreira" userId="6085ef24-5f45-458e-9504-bbbbae0289c0" providerId="ADAL" clId="{45CC7A71-D221-3240-AE1D-E7A4B461ED44}" dt="2023-01-26T13:00:46.282" v="1023" actId="1076"/>
          <ac:picMkLst>
            <pc:docMk/>
            <pc:sldMk cId="2620774289" sldId="336"/>
            <ac:picMk id="5" creationId="{20A287EA-85C8-A34F-A27B-E32D81031688}"/>
          </ac:picMkLst>
        </pc:picChg>
        <pc:picChg chg="mod">
          <ac:chgData name="Guilherme Ruiz Ferreira" userId="6085ef24-5f45-458e-9504-bbbbae0289c0" providerId="ADAL" clId="{45CC7A71-D221-3240-AE1D-E7A4B461ED44}" dt="2023-01-26T12:59:00.220" v="1012" actId="1076"/>
          <ac:picMkLst>
            <pc:docMk/>
            <pc:sldMk cId="2620774289" sldId="336"/>
            <ac:picMk id="23" creationId="{80B181BC-4CC2-D74D-927F-EF7EB219758E}"/>
          </ac:picMkLst>
        </pc:picChg>
      </pc:sldChg>
      <pc:sldChg chg="addSp delSp modSp add mod setBg modAnim delDesignElem">
        <pc:chgData name="Guilherme Ruiz Ferreira" userId="6085ef24-5f45-458e-9504-bbbbae0289c0" providerId="ADAL" clId="{45CC7A71-D221-3240-AE1D-E7A4B461ED44}" dt="2023-01-26T13:18:02.808" v="1529"/>
        <pc:sldMkLst>
          <pc:docMk/>
          <pc:sldMk cId="2934697275" sldId="337"/>
        </pc:sldMkLst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934697275" sldId="337"/>
            <ac:spMk id="2" creationId="{2159FAD0-23EC-4842-A9A6-AFED4B7FC43D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934697275" sldId="337"/>
            <ac:spMk id="3" creationId="{C3E79AB3-EA4A-F44C-9368-5F28263CD318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934697275" sldId="337"/>
            <ac:spMk id="4" creationId="{EA248B5E-3835-CB48-8A87-907D926AFA3C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934697275" sldId="337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934697275" sldId="337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934697275" sldId="337"/>
            <ac:spMk id="12" creationId="{BC4C4868-CB8F-4AF9-9CDB-8108F2C19B67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934697275" sldId="337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934697275" sldId="337"/>
            <ac:spMk id="16" creationId="{53E5B1A8-3AC9-4BD1-9BBC-78CA94F2D1BA}"/>
          </ac:spMkLst>
        </pc:spChg>
        <pc:spChg chg="add mod">
          <ac:chgData name="Guilherme Ruiz Ferreira" userId="6085ef24-5f45-458e-9504-bbbbae0289c0" providerId="ADAL" clId="{45CC7A71-D221-3240-AE1D-E7A4B461ED44}" dt="2023-01-26T13:04:09.608" v="1077" actId="20577"/>
          <ac:spMkLst>
            <pc:docMk/>
            <pc:sldMk cId="2934697275" sldId="337"/>
            <ac:spMk id="19" creationId="{4906238B-D468-9648-B6B5-01A52CB58A88}"/>
          </ac:spMkLst>
        </pc:spChg>
        <pc:spChg chg="add mod">
          <ac:chgData name="Guilherme Ruiz Ferreira" userId="6085ef24-5f45-458e-9504-bbbbae0289c0" providerId="ADAL" clId="{45CC7A71-D221-3240-AE1D-E7A4B461ED44}" dt="2023-01-26T13:17:51.474" v="1528" actId="20577"/>
          <ac:spMkLst>
            <pc:docMk/>
            <pc:sldMk cId="2934697275" sldId="337"/>
            <ac:spMk id="21" creationId="{B9F1643F-03DF-7544-8498-85537E08081C}"/>
          </ac:spMkLst>
        </pc:spChg>
        <pc:spChg chg="mod">
          <ac:chgData name="Guilherme Ruiz Ferreira" userId="6085ef24-5f45-458e-9504-bbbbae0289c0" providerId="ADAL" clId="{45CC7A71-D221-3240-AE1D-E7A4B461ED44}" dt="2023-01-26T13:00:35.954" v="1022" actId="1076"/>
          <ac:spMkLst>
            <pc:docMk/>
            <pc:sldMk cId="2934697275" sldId="337"/>
            <ac:spMk id="22" creationId="{78FAE940-AD2A-D94B-AD1E-FA39A45131FC}"/>
          </ac:spMkLst>
        </pc:spChg>
        <pc:grpChg chg="mod">
          <ac:chgData name="Guilherme Ruiz Ferreira" userId="6085ef24-5f45-458e-9504-bbbbae0289c0" providerId="ADAL" clId="{45CC7A71-D221-3240-AE1D-E7A4B461ED44}" dt="2023-01-26T12:59:17.501" v="1015" actId="1076"/>
          <ac:grpSpMkLst>
            <pc:docMk/>
            <pc:sldMk cId="2934697275" sldId="337"/>
            <ac:grpSpMk id="13" creationId="{41B0D864-C8D6-8940-8AF3-33B1E0393F8E}"/>
          </ac:grpSpMkLst>
        </pc:grpChg>
      </pc:sldChg>
      <pc:sldChg chg="addSp delSp modSp add mod ord setBg delDesignElem">
        <pc:chgData name="Guilherme Ruiz Ferreira" userId="6085ef24-5f45-458e-9504-bbbbae0289c0" providerId="ADAL" clId="{45CC7A71-D221-3240-AE1D-E7A4B461ED44}" dt="2023-01-26T13:19:26.807" v="1533" actId="1076"/>
        <pc:sldMkLst>
          <pc:docMk/>
          <pc:sldMk cId="836468350" sldId="342"/>
        </pc:sldMkLst>
        <pc:spChg chg="mod">
          <ac:chgData name="Guilherme Ruiz Ferreira" userId="6085ef24-5f45-458e-9504-bbbbae0289c0" providerId="ADAL" clId="{45CC7A71-D221-3240-AE1D-E7A4B461ED44}" dt="2023-01-26T12:45:29.966" v="892" actId="20577"/>
          <ac:spMkLst>
            <pc:docMk/>
            <pc:sldMk cId="836468350" sldId="342"/>
            <ac:spMk id="2" creationId="{7DA98436-33C0-5045-9133-3E57A6F7A2DA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836468350" sldId="342"/>
            <ac:spMk id="4" creationId="{0DA1587A-0A51-2643-AE9D-06118F5D1556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836468350" sldId="342"/>
            <ac:spMk id="5" creationId="{9AB0A0B7-03B5-E84B-AEF7-EFBBA65B80F6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836468350" sldId="342"/>
            <ac:spMk id="6" creationId="{51F75C9B-208B-DE4F-B264-1DEC07682694}"/>
          </ac:spMkLst>
        </pc:spChg>
        <pc:spChg chg="del">
          <ac:chgData name="Guilherme Ruiz Ferreira" userId="6085ef24-5f45-458e-9504-bbbbae0289c0" providerId="ADAL" clId="{45CC7A71-D221-3240-AE1D-E7A4B461ED44}" dt="2023-01-26T12:27:46.158" v="591"/>
          <ac:spMkLst>
            <pc:docMk/>
            <pc:sldMk cId="836468350" sldId="342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6T12:27:46.158" v="591"/>
          <ac:spMkLst>
            <pc:docMk/>
            <pc:sldMk cId="836468350" sldId="342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6T12:27:46.158" v="591"/>
          <ac:spMkLst>
            <pc:docMk/>
            <pc:sldMk cId="836468350" sldId="342"/>
            <ac:spMk id="12" creationId="{BC4C4868-CB8F-4AF9-9CDB-8108F2C19B67}"/>
          </ac:spMkLst>
        </pc:spChg>
        <pc:spChg chg="add mod">
          <ac:chgData name="Guilherme Ruiz Ferreira" userId="6085ef24-5f45-458e-9504-bbbbae0289c0" providerId="ADAL" clId="{45CC7A71-D221-3240-AE1D-E7A4B461ED44}" dt="2023-01-26T13:04:24.581" v="1081" actId="20577"/>
          <ac:spMkLst>
            <pc:docMk/>
            <pc:sldMk cId="836468350" sldId="342"/>
            <ac:spMk id="13" creationId="{E04521A9-3F5E-FA4C-A742-C3FB94F2423F}"/>
          </ac:spMkLst>
        </pc:spChg>
        <pc:spChg chg="del">
          <ac:chgData name="Guilherme Ruiz Ferreira" userId="6085ef24-5f45-458e-9504-bbbbae0289c0" providerId="ADAL" clId="{45CC7A71-D221-3240-AE1D-E7A4B461ED44}" dt="2023-01-26T12:27:46.158" v="591"/>
          <ac:spMkLst>
            <pc:docMk/>
            <pc:sldMk cId="836468350" sldId="342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6T12:27:46.158" v="591"/>
          <ac:spMkLst>
            <pc:docMk/>
            <pc:sldMk cId="836468350" sldId="342"/>
            <ac:spMk id="16" creationId="{53E5B1A8-3AC9-4BD1-9BBC-78CA94F2D1BA}"/>
          </ac:spMkLst>
        </pc:spChg>
        <pc:graphicFrameChg chg="mod">
          <ac:chgData name="Guilherme Ruiz Ferreira" userId="6085ef24-5f45-458e-9504-bbbbae0289c0" providerId="ADAL" clId="{45CC7A71-D221-3240-AE1D-E7A4B461ED44}" dt="2023-01-26T12:39:12.124" v="769" actId="13926"/>
          <ac:graphicFrameMkLst>
            <pc:docMk/>
            <pc:sldMk cId="836468350" sldId="342"/>
            <ac:graphicFrameMk id="9" creationId="{5766E89D-9215-804D-A252-9D349E4FB51D}"/>
          </ac:graphicFrameMkLst>
        </pc:graphicFrameChg>
        <pc:picChg chg="add del mod">
          <ac:chgData name="Guilherme Ruiz Ferreira" userId="6085ef24-5f45-458e-9504-bbbbae0289c0" providerId="ADAL" clId="{45CC7A71-D221-3240-AE1D-E7A4B461ED44}" dt="2023-01-26T13:19:23.068" v="1532" actId="478"/>
          <ac:picMkLst>
            <pc:docMk/>
            <pc:sldMk cId="836468350" sldId="342"/>
            <ac:picMk id="3" creationId="{AE6F3A8F-706E-094D-BE5D-5BC6DC8C4E16}"/>
          </ac:picMkLst>
        </pc:picChg>
        <pc:picChg chg="add mod">
          <ac:chgData name="Guilherme Ruiz Ferreira" userId="6085ef24-5f45-458e-9504-bbbbae0289c0" providerId="ADAL" clId="{45CC7A71-D221-3240-AE1D-E7A4B461ED44}" dt="2023-01-26T13:19:26.807" v="1533" actId="1076"/>
          <ac:picMkLst>
            <pc:docMk/>
            <pc:sldMk cId="836468350" sldId="342"/>
            <ac:picMk id="7" creationId="{1E2F0B5E-47D7-4048-8A8F-02BB91CFCE59}"/>
          </ac:picMkLst>
        </pc:picChg>
        <pc:picChg chg="del">
          <ac:chgData name="Guilherme Ruiz Ferreira" userId="6085ef24-5f45-458e-9504-bbbbae0289c0" providerId="ADAL" clId="{45CC7A71-D221-3240-AE1D-E7A4B461ED44}" dt="2023-01-26T12:39:59.788" v="772" actId="478"/>
          <ac:picMkLst>
            <pc:docMk/>
            <pc:sldMk cId="836468350" sldId="342"/>
            <ac:picMk id="11" creationId="{9ED1F958-5EAA-8F42-83CD-25F0EE329C29}"/>
          </ac:picMkLst>
        </pc:picChg>
      </pc:sldChg>
      <pc:sldChg chg="addSp delSp modSp add mod ord setBg delDesignElem">
        <pc:chgData name="Guilherme Ruiz Ferreira" userId="6085ef24-5f45-458e-9504-bbbbae0289c0" providerId="ADAL" clId="{45CC7A71-D221-3240-AE1D-E7A4B461ED44}" dt="2023-01-26T12:58:46.015" v="1011"/>
        <pc:sldMkLst>
          <pc:docMk/>
          <pc:sldMk cId="299567603" sldId="344"/>
        </pc:sldMkLst>
        <pc:spChg chg="mod">
          <ac:chgData name="Guilherme Ruiz Ferreira" userId="6085ef24-5f45-458e-9504-bbbbae0289c0" providerId="ADAL" clId="{45CC7A71-D221-3240-AE1D-E7A4B461ED44}" dt="2023-01-26T12:22:08.695" v="472" actId="1076"/>
          <ac:spMkLst>
            <pc:docMk/>
            <pc:sldMk cId="299567603" sldId="344"/>
            <ac:spMk id="2" creationId="{3DC12F01-ABA6-5A4F-83D5-1EA763965EC8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99567603" sldId="344"/>
            <ac:spMk id="5" creationId="{EBC840F5-A074-8D41-8AE2-FA83A678C42A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99567603" sldId="344"/>
            <ac:spMk id="6" creationId="{1999DFD7-3DEF-2740-9B71-8CE2D9728709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99567603" sldId="344"/>
            <ac:spMk id="7" creationId="{8A21DC52-38E5-B743-9DDF-955EA21E3059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99567603" sldId="344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99567603" sldId="344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99567603" sldId="344"/>
            <ac:spMk id="12" creationId="{BC4C4868-CB8F-4AF9-9CDB-8108F2C19B67}"/>
          </ac:spMkLst>
        </pc:spChg>
        <pc:spChg chg="add mod">
          <ac:chgData name="Guilherme Ruiz Ferreira" userId="6085ef24-5f45-458e-9504-bbbbae0289c0" providerId="ADAL" clId="{45CC7A71-D221-3240-AE1D-E7A4B461ED44}" dt="2023-01-26T12:26:29.022" v="587" actId="313"/>
          <ac:spMkLst>
            <pc:docMk/>
            <pc:sldMk cId="299567603" sldId="344"/>
            <ac:spMk id="13" creationId="{92EFAC17-5606-2A4B-AC39-2E74FAD54CC6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99567603" sldId="344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99567603" sldId="344"/>
            <ac:spMk id="16" creationId="{53E5B1A8-3AC9-4BD1-9BBC-78CA94F2D1BA}"/>
          </ac:spMkLst>
        </pc:spChg>
        <pc:picChg chg="mod">
          <ac:chgData name="Guilherme Ruiz Ferreira" userId="6085ef24-5f45-458e-9504-bbbbae0289c0" providerId="ADAL" clId="{45CC7A71-D221-3240-AE1D-E7A4B461ED44}" dt="2023-01-26T12:21:07.178" v="466" actId="1076"/>
          <ac:picMkLst>
            <pc:docMk/>
            <pc:sldMk cId="299567603" sldId="344"/>
            <ac:picMk id="3" creationId="{3D622188-74EE-5348-8CF7-47672CFCFD04}"/>
          </ac:picMkLst>
        </pc:picChg>
      </pc:sldChg>
      <pc:sldChg chg="addSp delSp modSp add mod ord setBg delDesignElem">
        <pc:chgData name="Guilherme Ruiz Ferreira" userId="6085ef24-5f45-458e-9504-bbbbae0289c0" providerId="ADAL" clId="{45CC7A71-D221-3240-AE1D-E7A4B461ED44}" dt="2023-01-26T12:58:46.015" v="1011"/>
        <pc:sldMkLst>
          <pc:docMk/>
          <pc:sldMk cId="1399035901" sldId="349"/>
        </pc:sldMkLst>
        <pc:spChg chg="mod">
          <ac:chgData name="Guilherme Ruiz Ferreira" userId="6085ef24-5f45-458e-9504-bbbbae0289c0" providerId="ADAL" clId="{45CC7A71-D221-3240-AE1D-E7A4B461ED44}" dt="2023-01-25T16:54:38.473" v="22" actId="27636"/>
          <ac:spMkLst>
            <pc:docMk/>
            <pc:sldMk cId="1399035901" sldId="349"/>
            <ac:spMk id="2" creationId="{B571794E-55EB-5F4C-8110-83EE9186E022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399035901" sldId="349"/>
            <ac:spMk id="3" creationId="{A879444D-9150-4C4E-961D-F5A098CED601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399035901" sldId="349"/>
            <ac:spMk id="4" creationId="{027A315A-5E3F-6640-B74C-A42437FDCC33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399035901" sldId="349"/>
            <ac:spMk id="5" creationId="{C762BD95-0DA1-2D4E-8EFD-2F22B72EA5B1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399035901" sldId="349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399035901" sldId="349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399035901" sldId="349"/>
            <ac:spMk id="12" creationId="{BC4C4868-CB8F-4AF9-9CDB-8108F2C19B67}"/>
          </ac:spMkLst>
        </pc:spChg>
        <pc:spChg chg="add mod">
          <ac:chgData name="Guilherme Ruiz Ferreira" userId="6085ef24-5f45-458e-9504-bbbbae0289c0" providerId="ADAL" clId="{45CC7A71-D221-3240-AE1D-E7A4B461ED44}" dt="2023-01-26T11:55:19.692" v="134"/>
          <ac:spMkLst>
            <pc:docMk/>
            <pc:sldMk cId="1399035901" sldId="349"/>
            <ac:spMk id="13" creationId="{4FC3CDFB-67E8-3D4F-87B5-104147DFBFAA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399035901" sldId="349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399035901" sldId="349"/>
            <ac:spMk id="16" creationId="{53E5B1A8-3AC9-4BD1-9BBC-78CA94F2D1BA}"/>
          </ac:spMkLst>
        </pc:spChg>
        <pc:grpChg chg="mod">
          <ac:chgData name="Guilherme Ruiz Ferreira" userId="6085ef24-5f45-458e-9504-bbbbae0289c0" providerId="ADAL" clId="{45CC7A71-D221-3240-AE1D-E7A4B461ED44}" dt="2023-01-26T11:53:13.945" v="66" actId="14100"/>
          <ac:grpSpMkLst>
            <pc:docMk/>
            <pc:sldMk cId="1399035901" sldId="349"/>
            <ac:grpSpMk id="7" creationId="{9AC33525-BC32-0C42-B661-F08C30B6F36B}"/>
          </ac:grpSpMkLst>
        </pc:grpChg>
      </pc:sldChg>
      <pc:sldChg chg="addSp delSp modSp add mod setBg delAnim delDesignElem">
        <pc:chgData name="Guilherme Ruiz Ferreira" userId="6085ef24-5f45-458e-9504-bbbbae0289c0" providerId="ADAL" clId="{45CC7A71-D221-3240-AE1D-E7A4B461ED44}" dt="2023-01-26T13:04:13.832" v="1078" actId="20577"/>
        <pc:sldMkLst>
          <pc:docMk/>
          <pc:sldMk cId="471596204" sldId="350"/>
        </pc:sldMkLst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471596204" sldId="350"/>
            <ac:spMk id="4" creationId="{E24D0B5B-955C-2D40-AEFA-237F55375F27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471596204" sldId="350"/>
            <ac:spMk id="6" creationId="{41F902C3-96D7-A04B-8AD0-7282C7953765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471596204" sldId="350"/>
            <ac:spMk id="7" creationId="{8E24CFCF-6221-484F-A966-2DA23483B81E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471596204" sldId="350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471596204" sldId="350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471596204" sldId="350"/>
            <ac:spMk id="12" creationId="{BC4C4868-CB8F-4AF9-9CDB-8108F2C19B67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471596204" sldId="350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471596204" sldId="350"/>
            <ac:spMk id="16" creationId="{53E5B1A8-3AC9-4BD1-9BBC-78CA94F2D1BA}"/>
          </ac:spMkLst>
        </pc:spChg>
        <pc:spChg chg="del mod">
          <ac:chgData name="Guilherme Ruiz Ferreira" userId="6085ef24-5f45-458e-9504-bbbbae0289c0" providerId="ADAL" clId="{45CC7A71-D221-3240-AE1D-E7A4B461ED44}" dt="2023-01-26T12:10:40.849" v="330" actId="478"/>
          <ac:spMkLst>
            <pc:docMk/>
            <pc:sldMk cId="471596204" sldId="350"/>
            <ac:spMk id="18" creationId="{9BC3FC89-4800-E342-B4AC-FCF10553D935}"/>
          </ac:spMkLst>
        </pc:spChg>
        <pc:spChg chg="add mod">
          <ac:chgData name="Guilherme Ruiz Ferreira" userId="6085ef24-5f45-458e-9504-bbbbae0289c0" providerId="ADAL" clId="{45CC7A71-D221-3240-AE1D-E7A4B461ED44}" dt="2023-01-26T13:04:13.832" v="1078" actId="20577"/>
          <ac:spMkLst>
            <pc:docMk/>
            <pc:sldMk cId="471596204" sldId="350"/>
            <ac:spMk id="19" creationId="{D4FB3809-6C36-4D4A-9FDE-216036A11E85}"/>
          </ac:spMkLst>
        </pc:spChg>
        <pc:spChg chg="mod">
          <ac:chgData name="Guilherme Ruiz Ferreira" userId="6085ef24-5f45-458e-9504-bbbbae0289c0" providerId="ADAL" clId="{45CC7A71-D221-3240-AE1D-E7A4B461ED44}" dt="2023-01-26T12:10:54.812" v="334" actId="1076"/>
          <ac:spMkLst>
            <pc:docMk/>
            <pc:sldMk cId="471596204" sldId="350"/>
            <ac:spMk id="23" creationId="{8145974A-E797-7D44-92F6-BAABE318764A}"/>
          </ac:spMkLst>
        </pc:spChg>
        <pc:spChg chg="mod">
          <ac:chgData name="Guilherme Ruiz Ferreira" userId="6085ef24-5f45-458e-9504-bbbbae0289c0" providerId="ADAL" clId="{45CC7A71-D221-3240-AE1D-E7A4B461ED44}" dt="2023-01-26T12:10:48.813" v="332" actId="1076"/>
          <ac:spMkLst>
            <pc:docMk/>
            <pc:sldMk cId="471596204" sldId="350"/>
            <ac:spMk id="25" creationId="{EB7C936E-53AF-B34D-9E40-79C111BB24C2}"/>
          </ac:spMkLst>
        </pc:spChg>
        <pc:spChg chg="mod">
          <ac:chgData name="Guilherme Ruiz Ferreira" userId="6085ef24-5f45-458e-9504-bbbbae0289c0" providerId="ADAL" clId="{45CC7A71-D221-3240-AE1D-E7A4B461ED44}" dt="2023-01-26T12:09:31.028" v="317" actId="1076"/>
          <ac:spMkLst>
            <pc:docMk/>
            <pc:sldMk cId="471596204" sldId="350"/>
            <ac:spMk id="27" creationId="{4520F58A-6F78-874D-9335-33912A0629AF}"/>
          </ac:spMkLst>
        </pc:spChg>
        <pc:spChg chg="del mod">
          <ac:chgData name="Guilherme Ruiz Ferreira" userId="6085ef24-5f45-458e-9504-bbbbae0289c0" providerId="ADAL" clId="{45CC7A71-D221-3240-AE1D-E7A4B461ED44}" dt="2023-01-26T12:10:43.528" v="331" actId="478"/>
          <ac:spMkLst>
            <pc:docMk/>
            <pc:sldMk cId="471596204" sldId="350"/>
            <ac:spMk id="28" creationId="{FF55A81B-8CCF-C74A-8393-5B632FAB01C2}"/>
          </ac:spMkLst>
        </pc:spChg>
        <pc:graphicFrameChg chg="add mod modGraphic">
          <ac:chgData name="Guilherme Ruiz Ferreira" userId="6085ef24-5f45-458e-9504-bbbbae0289c0" providerId="ADAL" clId="{45CC7A71-D221-3240-AE1D-E7A4B461ED44}" dt="2023-01-26T13:01:18.739" v="1028"/>
          <ac:graphicFrameMkLst>
            <pc:docMk/>
            <pc:sldMk cId="471596204" sldId="350"/>
            <ac:graphicFrameMk id="3" creationId="{7C7F21F6-B9A4-F04C-B913-DD4F0C1B4F03}"/>
          </ac:graphicFrameMkLst>
        </pc:graphicFrameChg>
        <pc:picChg chg="del">
          <ac:chgData name="Guilherme Ruiz Ferreira" userId="6085ef24-5f45-458e-9504-bbbbae0289c0" providerId="ADAL" clId="{45CC7A71-D221-3240-AE1D-E7A4B461ED44}" dt="2023-01-26T12:06:52.333" v="261" actId="21"/>
          <ac:picMkLst>
            <pc:docMk/>
            <pc:sldMk cId="471596204" sldId="350"/>
            <ac:picMk id="2" creationId="{4D6E8AE7-08C7-2248-B5D4-1E147050A28F}"/>
          </ac:picMkLst>
        </pc:picChg>
        <pc:picChg chg="del">
          <ac:chgData name="Guilherme Ruiz Ferreira" userId="6085ef24-5f45-458e-9504-bbbbae0289c0" providerId="ADAL" clId="{45CC7A71-D221-3240-AE1D-E7A4B461ED44}" dt="2023-01-26T12:07:09.079" v="265" actId="21"/>
          <ac:picMkLst>
            <pc:docMk/>
            <pc:sldMk cId="471596204" sldId="350"/>
            <ac:picMk id="5" creationId="{1D4F57F2-5071-CD49-83C2-2D67DE822AF3}"/>
          </ac:picMkLst>
        </pc:picChg>
      </pc:sldChg>
      <pc:sldChg chg="addSp delSp modSp add mod ord setBg delDesignElem">
        <pc:chgData name="Guilherme Ruiz Ferreira" userId="6085ef24-5f45-458e-9504-bbbbae0289c0" providerId="ADAL" clId="{45CC7A71-D221-3240-AE1D-E7A4B461ED44}" dt="2023-01-26T12:58:46.015" v="1011"/>
        <pc:sldMkLst>
          <pc:docMk/>
          <pc:sldMk cId="222811289" sldId="353"/>
        </pc:sldMkLst>
        <pc:spChg chg="mod">
          <ac:chgData name="Guilherme Ruiz Ferreira" userId="6085ef24-5f45-458e-9504-bbbbae0289c0" providerId="ADAL" clId="{45CC7A71-D221-3240-AE1D-E7A4B461ED44}" dt="2023-01-25T16:54:38.476" v="24" actId="27636"/>
          <ac:spMkLst>
            <pc:docMk/>
            <pc:sldMk cId="222811289" sldId="353"/>
            <ac:spMk id="2" creationId="{B571794E-55EB-5F4C-8110-83EE9186E022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22811289" sldId="353"/>
            <ac:spMk id="3" creationId="{5A0D2B1D-4437-1B42-951D-B797047D069A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22811289" sldId="353"/>
            <ac:spMk id="4" creationId="{B43F96DB-0497-634D-AF98-9529E38DC21B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22811289" sldId="353"/>
            <ac:spMk id="5" creationId="{E10D5A4B-A682-DE47-BDA4-152A2FBA6EC8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222811289" sldId="353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222811289" sldId="353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222811289" sldId="353"/>
            <ac:spMk id="12" creationId="{BC4C4868-CB8F-4AF9-9CDB-8108F2C19B67}"/>
          </ac:spMkLst>
        </pc:spChg>
        <pc:spChg chg="add mod">
          <ac:chgData name="Guilherme Ruiz Ferreira" userId="6085ef24-5f45-458e-9504-bbbbae0289c0" providerId="ADAL" clId="{45CC7A71-D221-3240-AE1D-E7A4B461ED44}" dt="2023-01-26T11:56:10.386" v="161" actId="20577"/>
          <ac:spMkLst>
            <pc:docMk/>
            <pc:sldMk cId="222811289" sldId="353"/>
            <ac:spMk id="13" creationId="{721A3516-A15F-6B46-ABF6-B00C7DD427A4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222811289" sldId="353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222811289" sldId="353"/>
            <ac:spMk id="16" creationId="{53E5B1A8-3AC9-4BD1-9BBC-78CA94F2D1BA}"/>
          </ac:spMkLst>
        </pc:spChg>
        <pc:grpChg chg="mod">
          <ac:chgData name="Guilherme Ruiz Ferreira" userId="6085ef24-5f45-458e-9504-bbbbae0289c0" providerId="ADAL" clId="{45CC7A71-D221-3240-AE1D-E7A4B461ED44}" dt="2023-01-26T11:53:27.619" v="68" actId="1076"/>
          <ac:grpSpMkLst>
            <pc:docMk/>
            <pc:sldMk cId="222811289" sldId="353"/>
            <ac:grpSpMk id="7" creationId="{9AC33525-BC32-0C42-B661-F08C30B6F36B}"/>
          </ac:grpSpMkLst>
        </pc:grpChg>
      </pc:sldChg>
      <pc:sldChg chg="addSp delSp modSp add mod ord setBg delDesignElem">
        <pc:chgData name="Guilherme Ruiz Ferreira" userId="6085ef24-5f45-458e-9504-bbbbae0289c0" providerId="ADAL" clId="{45CC7A71-D221-3240-AE1D-E7A4B461ED44}" dt="2023-01-26T12:58:46.015" v="1011"/>
        <pc:sldMkLst>
          <pc:docMk/>
          <pc:sldMk cId="1219662103" sldId="356"/>
        </pc:sldMkLst>
        <pc:spChg chg="del mod">
          <ac:chgData name="Guilherme Ruiz Ferreira" userId="6085ef24-5f45-458e-9504-bbbbae0289c0" providerId="ADAL" clId="{45CC7A71-D221-3240-AE1D-E7A4B461ED44}" dt="2023-01-26T11:54:28.614" v="70" actId="478"/>
          <ac:spMkLst>
            <pc:docMk/>
            <pc:sldMk cId="1219662103" sldId="356"/>
            <ac:spMk id="2" creationId="{B571794E-55EB-5F4C-8110-83EE9186E022}"/>
          </ac:spMkLst>
        </pc:spChg>
        <pc:spChg chg="add mod">
          <ac:chgData name="Guilherme Ruiz Ferreira" userId="6085ef24-5f45-458e-9504-bbbbae0289c0" providerId="ADAL" clId="{45CC7A71-D221-3240-AE1D-E7A4B461ED44}" dt="2023-01-26T11:55:10.832" v="133" actId="20577"/>
          <ac:spMkLst>
            <pc:docMk/>
            <pc:sldMk cId="1219662103" sldId="356"/>
            <ac:spMk id="5" creationId="{FD6C7F70-F145-624D-87BC-CC43E28D2B83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219662103" sldId="356"/>
            <ac:spMk id="6" creationId="{2B9687AC-A26A-B849-AE9D-02783D085F95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219662103" sldId="356"/>
            <ac:spMk id="7" creationId="{4F884912-E5EF-8341-8491-F6AB9FABDD7A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219662103" sldId="356"/>
            <ac:spMk id="8" creationId="{1B15ED52-F352-441B-82BF-E0EA34836D08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219662103" sldId="356"/>
            <ac:spMk id="9" creationId="{A64880E6-46D0-7141-AB4F-C336E9C93B48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219662103" sldId="356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219662103" sldId="356"/>
            <ac:spMk id="12" creationId="{BC4C4868-CB8F-4AF9-9CDB-8108F2C19B67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219662103" sldId="356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219662103" sldId="356"/>
            <ac:spMk id="16" creationId="{53E5B1A8-3AC9-4BD1-9BBC-78CA94F2D1BA}"/>
          </ac:spMkLst>
        </pc:spChg>
        <pc:picChg chg="mod">
          <ac:chgData name="Guilherme Ruiz Ferreira" userId="6085ef24-5f45-458e-9504-bbbbae0289c0" providerId="ADAL" clId="{45CC7A71-D221-3240-AE1D-E7A4B461ED44}" dt="2023-01-26T11:55:03.319" v="131" actId="1076"/>
          <ac:picMkLst>
            <pc:docMk/>
            <pc:sldMk cId="1219662103" sldId="356"/>
            <ac:picMk id="3" creationId="{D5428553-FD8B-C540-817A-7966CA2186DD}"/>
          </ac:picMkLst>
        </pc:picChg>
      </pc:sldChg>
      <pc:sldChg chg="addSp delSp modSp add mod ord setBg delDesignElem">
        <pc:chgData name="Guilherme Ruiz Ferreira" userId="6085ef24-5f45-458e-9504-bbbbae0289c0" providerId="ADAL" clId="{45CC7A71-D221-3240-AE1D-E7A4B461ED44}" dt="2023-01-26T12:58:46.015" v="1011"/>
        <pc:sldMkLst>
          <pc:docMk/>
          <pc:sldMk cId="2257260076" sldId="357"/>
        </pc:sldMkLst>
        <pc:spChg chg="mod">
          <ac:chgData name="Guilherme Ruiz Ferreira" userId="6085ef24-5f45-458e-9504-bbbbae0289c0" providerId="ADAL" clId="{45CC7A71-D221-3240-AE1D-E7A4B461ED44}" dt="2023-01-25T16:54:38.474" v="23" actId="27636"/>
          <ac:spMkLst>
            <pc:docMk/>
            <pc:sldMk cId="2257260076" sldId="357"/>
            <ac:spMk id="2" creationId="{B571794E-55EB-5F4C-8110-83EE9186E022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257260076" sldId="357"/>
            <ac:spMk id="4" creationId="{28EAC46C-19E0-3B41-AE16-04CE88785F19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257260076" sldId="357"/>
            <ac:spMk id="5" creationId="{07D7290F-05D0-D847-974D-ACEC548FDC82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257260076" sldId="357"/>
            <ac:spMk id="6" creationId="{845521E0-06C2-3342-833C-9EE06E9EF8FF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2257260076" sldId="357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2257260076" sldId="357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2257260076" sldId="357"/>
            <ac:spMk id="12" creationId="{BC4C4868-CB8F-4AF9-9CDB-8108F2C19B67}"/>
          </ac:spMkLst>
        </pc:spChg>
        <pc:spChg chg="add mod">
          <ac:chgData name="Guilherme Ruiz Ferreira" userId="6085ef24-5f45-458e-9504-bbbbae0289c0" providerId="ADAL" clId="{45CC7A71-D221-3240-AE1D-E7A4B461ED44}" dt="2023-01-26T11:55:49.507" v="153" actId="20577"/>
          <ac:spMkLst>
            <pc:docMk/>
            <pc:sldMk cId="2257260076" sldId="357"/>
            <ac:spMk id="13" creationId="{C6F4DD38-869C-8943-9BA1-A015F48D2A21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2257260076" sldId="357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2257260076" sldId="357"/>
            <ac:spMk id="16" creationId="{53E5B1A8-3AC9-4BD1-9BBC-78CA94F2D1BA}"/>
          </ac:spMkLst>
        </pc:spChg>
        <pc:picChg chg="mod">
          <ac:chgData name="Guilherme Ruiz Ferreira" userId="6085ef24-5f45-458e-9504-bbbbae0289c0" providerId="ADAL" clId="{45CC7A71-D221-3240-AE1D-E7A4B461ED44}" dt="2023-01-26T11:56:01.087" v="154" actId="1076"/>
          <ac:picMkLst>
            <pc:docMk/>
            <pc:sldMk cId="2257260076" sldId="357"/>
            <ac:picMk id="3" creationId="{D5428553-FD8B-C540-817A-7966CA2186DD}"/>
          </ac:picMkLst>
        </pc:picChg>
      </pc:sldChg>
      <pc:sldChg chg="addSp delSp modSp add mod ord setBg delDesignElem">
        <pc:chgData name="Guilherme Ruiz Ferreira" userId="6085ef24-5f45-458e-9504-bbbbae0289c0" providerId="ADAL" clId="{45CC7A71-D221-3240-AE1D-E7A4B461ED44}" dt="2023-01-26T12:58:46.015" v="1011"/>
        <pc:sldMkLst>
          <pc:docMk/>
          <pc:sldMk cId="15596754" sldId="358"/>
        </pc:sldMkLst>
        <pc:spChg chg="mod">
          <ac:chgData name="Guilherme Ruiz Ferreira" userId="6085ef24-5f45-458e-9504-bbbbae0289c0" providerId="ADAL" clId="{45CC7A71-D221-3240-AE1D-E7A4B461ED44}" dt="2023-01-25T16:54:38.477" v="25" actId="27636"/>
          <ac:spMkLst>
            <pc:docMk/>
            <pc:sldMk cId="15596754" sldId="358"/>
            <ac:spMk id="2" creationId="{B571794E-55EB-5F4C-8110-83EE9186E022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5596754" sldId="358"/>
            <ac:spMk id="4" creationId="{67707800-26A8-5745-B39C-E2253D367123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5596754" sldId="358"/>
            <ac:spMk id="5" creationId="{8CB96E46-DB8B-754C-9EFA-1E94CA4FEB32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5596754" sldId="358"/>
            <ac:spMk id="6" creationId="{5DCAA999-EAB8-1F4C-9AB3-CFE6536097DB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5596754" sldId="358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5596754" sldId="358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5596754" sldId="358"/>
            <ac:spMk id="12" creationId="{BC4C4868-CB8F-4AF9-9CDB-8108F2C19B67}"/>
          </ac:spMkLst>
        </pc:spChg>
        <pc:spChg chg="add mod">
          <ac:chgData name="Guilherme Ruiz Ferreira" userId="6085ef24-5f45-458e-9504-bbbbae0289c0" providerId="ADAL" clId="{45CC7A71-D221-3240-AE1D-E7A4B461ED44}" dt="2023-01-26T11:56:48.149" v="174" actId="20577"/>
          <ac:spMkLst>
            <pc:docMk/>
            <pc:sldMk cId="15596754" sldId="358"/>
            <ac:spMk id="13" creationId="{531406B9-6EFE-B747-B2F6-D47D05A17D86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5596754" sldId="358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5596754" sldId="358"/>
            <ac:spMk id="16" creationId="{53E5B1A8-3AC9-4BD1-9BBC-78CA94F2D1BA}"/>
          </ac:spMkLst>
        </pc:spChg>
        <pc:picChg chg="mod">
          <ac:chgData name="Guilherme Ruiz Ferreira" userId="6085ef24-5f45-458e-9504-bbbbae0289c0" providerId="ADAL" clId="{45CC7A71-D221-3240-AE1D-E7A4B461ED44}" dt="2023-01-26T11:56:40.436" v="163" actId="1076"/>
          <ac:picMkLst>
            <pc:docMk/>
            <pc:sldMk cId="15596754" sldId="358"/>
            <ac:picMk id="3" creationId="{BCBCB869-4A57-1345-9FD2-6DD51A5AC0A2}"/>
          </ac:picMkLst>
        </pc:picChg>
      </pc:sldChg>
      <pc:sldChg chg="addSp delSp modSp add mod setBg delAnim modAnim delDesignElem">
        <pc:chgData name="Guilherme Ruiz Ferreira" userId="6085ef24-5f45-458e-9504-bbbbae0289c0" providerId="ADAL" clId="{45CC7A71-D221-3240-AE1D-E7A4B461ED44}" dt="2023-01-26T13:04:17.552" v="1079" actId="20577"/>
        <pc:sldMkLst>
          <pc:docMk/>
          <pc:sldMk cId="1342977006" sldId="359"/>
        </pc:sldMkLst>
        <pc:spChg chg="mod">
          <ac:chgData name="Guilherme Ruiz Ferreira" userId="6085ef24-5f45-458e-9504-bbbbae0289c0" providerId="ADAL" clId="{45CC7A71-D221-3240-AE1D-E7A4B461ED44}" dt="2023-01-26T13:01:48.407" v="1032" actId="1036"/>
          <ac:spMkLst>
            <pc:docMk/>
            <pc:sldMk cId="1342977006" sldId="359"/>
            <ac:spMk id="3" creationId="{2DA98B53-1539-D04F-B4D0-340831D20958}"/>
          </ac:spMkLst>
        </pc:spChg>
        <pc:spChg chg="mod">
          <ac:chgData name="Guilherme Ruiz Ferreira" userId="6085ef24-5f45-458e-9504-bbbbae0289c0" providerId="ADAL" clId="{45CC7A71-D221-3240-AE1D-E7A4B461ED44}" dt="2023-01-26T13:02:06.539" v="1036" actId="1035"/>
          <ac:spMkLst>
            <pc:docMk/>
            <pc:sldMk cId="1342977006" sldId="359"/>
            <ac:spMk id="4" creationId="{EEAE8D05-D06E-B347-8468-2F6B155D04CD}"/>
          </ac:spMkLst>
        </pc:spChg>
        <pc:spChg chg="add mod">
          <ac:chgData name="Guilherme Ruiz Ferreira" userId="6085ef24-5f45-458e-9504-bbbbae0289c0" providerId="ADAL" clId="{45CC7A71-D221-3240-AE1D-E7A4B461ED44}" dt="2023-01-26T13:01:48.407" v="1032" actId="1036"/>
          <ac:spMkLst>
            <pc:docMk/>
            <pc:sldMk cId="1342977006" sldId="359"/>
            <ac:spMk id="5" creationId="{3E3D478E-B83F-DE40-AB78-1601A6D8624B}"/>
          </ac:spMkLst>
        </pc:spChg>
        <pc:spChg chg="mod">
          <ac:chgData name="Guilherme Ruiz Ferreira" userId="6085ef24-5f45-458e-9504-bbbbae0289c0" providerId="ADAL" clId="{45CC7A71-D221-3240-AE1D-E7A4B461ED44}" dt="2023-01-26T13:02:06.539" v="1036" actId="1035"/>
          <ac:spMkLst>
            <pc:docMk/>
            <pc:sldMk cId="1342977006" sldId="359"/>
            <ac:spMk id="6" creationId="{95CBF14A-5C9E-9E48-BB21-83BBE9C34672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1342977006" sldId="359"/>
            <ac:spMk id="8" creationId="{1B15ED52-F352-441B-82BF-E0EA34836D08}"/>
          </ac:spMkLst>
        </pc:spChg>
        <pc:spChg chg="mod">
          <ac:chgData name="Guilherme Ruiz Ferreira" userId="6085ef24-5f45-458e-9504-bbbbae0289c0" providerId="ADAL" clId="{45CC7A71-D221-3240-AE1D-E7A4B461ED44}" dt="2023-01-26T13:02:06.539" v="1036" actId="1035"/>
          <ac:spMkLst>
            <pc:docMk/>
            <pc:sldMk cId="1342977006" sldId="359"/>
            <ac:spMk id="9" creationId="{306F55EA-2EC7-4F49-9CD0-8004904FF080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1342977006" sldId="359"/>
            <ac:spMk id="10" creationId="{3B2E3793-BFE6-45A2-9B7B-E18844431C99}"/>
          </ac:spMkLst>
        </pc:spChg>
        <pc:spChg chg="mod">
          <ac:chgData name="Guilherme Ruiz Ferreira" userId="6085ef24-5f45-458e-9504-bbbbae0289c0" providerId="ADAL" clId="{45CC7A71-D221-3240-AE1D-E7A4B461ED44}" dt="2023-01-26T13:02:06.539" v="1036" actId="1035"/>
          <ac:spMkLst>
            <pc:docMk/>
            <pc:sldMk cId="1342977006" sldId="359"/>
            <ac:spMk id="11" creationId="{55808C51-EAC9-F34E-9844-3058436962A8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1342977006" sldId="359"/>
            <ac:spMk id="12" creationId="{BC4C4868-CB8F-4AF9-9CDB-8108F2C19B67}"/>
          </ac:spMkLst>
        </pc:spChg>
        <pc:spChg chg="del mod">
          <ac:chgData name="Guilherme Ruiz Ferreira" userId="6085ef24-5f45-458e-9504-bbbbae0289c0" providerId="ADAL" clId="{45CC7A71-D221-3240-AE1D-E7A4B461ED44}" dt="2023-01-26T13:01:54.163" v="1033" actId="478"/>
          <ac:spMkLst>
            <pc:docMk/>
            <pc:sldMk cId="1342977006" sldId="359"/>
            <ac:spMk id="13" creationId="{52196CD1-64AC-EF4A-A045-5532B1AE1724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1342977006" sldId="359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6T12:12:20.149" v="338" actId="478"/>
          <ac:spMkLst>
            <pc:docMk/>
            <pc:sldMk cId="1342977006" sldId="359"/>
            <ac:spMk id="15" creationId="{0B0F78A0-213D-4E4C-9ED4-331A934FD2D8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1342977006" sldId="359"/>
            <ac:spMk id="16" creationId="{53E5B1A8-3AC9-4BD1-9BBC-78CA94F2D1BA}"/>
          </ac:spMkLst>
        </pc:spChg>
        <pc:spChg chg="del mod">
          <ac:chgData name="Guilherme Ruiz Ferreira" userId="6085ef24-5f45-458e-9504-bbbbae0289c0" providerId="ADAL" clId="{45CC7A71-D221-3240-AE1D-E7A4B461ED44}" dt="2023-01-26T13:02:26.189" v="1043" actId="478"/>
          <ac:spMkLst>
            <pc:docMk/>
            <pc:sldMk cId="1342977006" sldId="359"/>
            <ac:spMk id="17" creationId="{C95CC7F2-BCC8-EA45-8EB6-3DE554FD19C5}"/>
          </ac:spMkLst>
        </pc:spChg>
        <pc:spChg chg="mod">
          <ac:chgData name="Guilherme Ruiz Ferreira" userId="6085ef24-5f45-458e-9504-bbbbae0289c0" providerId="ADAL" clId="{45CC7A71-D221-3240-AE1D-E7A4B461ED44}" dt="2023-01-26T13:02:06.539" v="1036" actId="1035"/>
          <ac:spMkLst>
            <pc:docMk/>
            <pc:sldMk cId="1342977006" sldId="359"/>
            <ac:spMk id="18" creationId="{9BC3FC89-4800-E342-B4AC-FCF10553D935}"/>
          </ac:spMkLst>
        </pc:spChg>
        <pc:spChg chg="mod">
          <ac:chgData name="Guilherme Ruiz Ferreira" userId="6085ef24-5f45-458e-9504-bbbbae0289c0" providerId="ADAL" clId="{45CC7A71-D221-3240-AE1D-E7A4B461ED44}" dt="2023-01-26T13:02:06.539" v="1036" actId="1035"/>
          <ac:spMkLst>
            <pc:docMk/>
            <pc:sldMk cId="1342977006" sldId="359"/>
            <ac:spMk id="19" creationId="{9E6A3919-96CD-2343-BC94-CE28E88F7D35}"/>
          </ac:spMkLst>
        </pc:spChg>
        <pc:spChg chg="mod">
          <ac:chgData name="Guilherme Ruiz Ferreira" userId="6085ef24-5f45-458e-9504-bbbbae0289c0" providerId="ADAL" clId="{45CC7A71-D221-3240-AE1D-E7A4B461ED44}" dt="2023-01-26T13:02:06.539" v="1036" actId="1035"/>
          <ac:spMkLst>
            <pc:docMk/>
            <pc:sldMk cId="1342977006" sldId="359"/>
            <ac:spMk id="20" creationId="{E0F12F74-799D-9A49-9CC3-E19D2C1F1B42}"/>
          </ac:spMkLst>
        </pc:spChg>
        <pc:spChg chg="mod">
          <ac:chgData name="Guilherme Ruiz Ferreira" userId="6085ef24-5f45-458e-9504-bbbbae0289c0" providerId="ADAL" clId="{45CC7A71-D221-3240-AE1D-E7A4B461ED44}" dt="2023-01-26T13:02:06.539" v="1036" actId="1035"/>
          <ac:spMkLst>
            <pc:docMk/>
            <pc:sldMk cId="1342977006" sldId="359"/>
            <ac:spMk id="21" creationId="{B76B2520-C735-7547-B3B2-1680106E4AFB}"/>
          </ac:spMkLst>
        </pc:spChg>
        <pc:spChg chg="add mod">
          <ac:chgData name="Guilherme Ruiz Ferreira" userId="6085ef24-5f45-458e-9504-bbbbae0289c0" providerId="ADAL" clId="{45CC7A71-D221-3240-AE1D-E7A4B461ED44}" dt="2023-01-26T13:01:48.407" v="1032" actId="1036"/>
          <ac:spMkLst>
            <pc:docMk/>
            <pc:sldMk cId="1342977006" sldId="359"/>
            <ac:spMk id="22" creationId="{65F6FAE4-C8FA-054B-A485-79FD4F7670CE}"/>
          </ac:spMkLst>
        </pc:spChg>
        <pc:spChg chg="add mod">
          <ac:chgData name="Guilherme Ruiz Ferreira" userId="6085ef24-5f45-458e-9504-bbbbae0289c0" providerId="ADAL" clId="{45CC7A71-D221-3240-AE1D-E7A4B461ED44}" dt="2023-01-26T13:01:48.407" v="1032" actId="1036"/>
          <ac:spMkLst>
            <pc:docMk/>
            <pc:sldMk cId="1342977006" sldId="359"/>
            <ac:spMk id="23" creationId="{75050082-922E-8F4A-827C-34314943E1A5}"/>
          </ac:spMkLst>
        </pc:spChg>
        <pc:spChg chg="add mod">
          <ac:chgData name="Guilherme Ruiz Ferreira" userId="6085ef24-5f45-458e-9504-bbbbae0289c0" providerId="ADAL" clId="{45CC7A71-D221-3240-AE1D-E7A4B461ED44}" dt="2023-01-26T13:04:17.552" v="1079" actId="20577"/>
          <ac:spMkLst>
            <pc:docMk/>
            <pc:sldMk cId="1342977006" sldId="359"/>
            <ac:spMk id="25" creationId="{3A392160-E133-5B43-B8D0-5A9AFCC62D87}"/>
          </ac:spMkLst>
        </pc:spChg>
        <pc:spChg chg="mod">
          <ac:chgData name="Guilherme Ruiz Ferreira" userId="6085ef24-5f45-458e-9504-bbbbae0289c0" providerId="ADAL" clId="{45CC7A71-D221-3240-AE1D-E7A4B461ED44}" dt="2023-01-26T13:01:48.407" v="1032" actId="1036"/>
          <ac:spMkLst>
            <pc:docMk/>
            <pc:sldMk cId="1342977006" sldId="359"/>
            <ac:spMk id="26" creationId="{85242CD4-53A4-A641-AC37-5E9A3790022D}"/>
          </ac:spMkLst>
        </pc:spChg>
        <pc:spChg chg="add mod">
          <ac:chgData name="Guilherme Ruiz Ferreira" userId="6085ef24-5f45-458e-9504-bbbbae0289c0" providerId="ADAL" clId="{45CC7A71-D221-3240-AE1D-E7A4B461ED44}" dt="2023-01-26T13:02:06.539" v="1036" actId="1035"/>
          <ac:spMkLst>
            <pc:docMk/>
            <pc:sldMk cId="1342977006" sldId="359"/>
            <ac:spMk id="27" creationId="{6B0D16FF-E256-8A4A-9200-F7602E902782}"/>
          </ac:spMkLst>
        </pc:spChg>
        <pc:spChg chg="mod">
          <ac:chgData name="Guilherme Ruiz Ferreira" userId="6085ef24-5f45-458e-9504-bbbbae0289c0" providerId="ADAL" clId="{45CC7A71-D221-3240-AE1D-E7A4B461ED44}" dt="2023-01-26T13:02:16.346" v="1042" actId="1035"/>
          <ac:spMkLst>
            <pc:docMk/>
            <pc:sldMk cId="1342977006" sldId="359"/>
            <ac:spMk id="29" creationId="{8E5E682A-6DB5-DA4B-923F-7769BFF5FEDB}"/>
          </ac:spMkLst>
        </pc:spChg>
        <pc:spChg chg="mod">
          <ac:chgData name="Guilherme Ruiz Ferreira" userId="6085ef24-5f45-458e-9504-bbbbae0289c0" providerId="ADAL" clId="{45CC7A71-D221-3240-AE1D-E7A4B461ED44}" dt="2023-01-26T13:02:06.539" v="1036" actId="1035"/>
          <ac:spMkLst>
            <pc:docMk/>
            <pc:sldMk cId="1342977006" sldId="359"/>
            <ac:spMk id="30" creationId="{0032168F-9629-5C4E-A559-5BB67673BE72}"/>
          </ac:spMkLst>
        </pc:spChg>
        <pc:spChg chg="mod">
          <ac:chgData name="Guilherme Ruiz Ferreira" userId="6085ef24-5f45-458e-9504-bbbbae0289c0" providerId="ADAL" clId="{45CC7A71-D221-3240-AE1D-E7A4B461ED44}" dt="2023-01-26T13:02:06.539" v="1036" actId="1035"/>
          <ac:spMkLst>
            <pc:docMk/>
            <pc:sldMk cId="1342977006" sldId="359"/>
            <ac:spMk id="31" creationId="{C2CF0D4C-DD5C-AC49-9CFA-2306EAC8C65C}"/>
          </ac:spMkLst>
        </pc:spChg>
        <pc:picChg chg="mod">
          <ac:chgData name="Guilherme Ruiz Ferreira" userId="6085ef24-5f45-458e-9504-bbbbae0289c0" providerId="ADAL" clId="{45CC7A71-D221-3240-AE1D-E7A4B461ED44}" dt="2023-01-26T13:02:12.233" v="1039" actId="1035"/>
          <ac:picMkLst>
            <pc:docMk/>
            <pc:sldMk cId="1342977006" sldId="359"/>
            <ac:picMk id="2" creationId="{4D6E8AE7-08C7-2248-B5D4-1E147050A28F}"/>
          </ac:picMkLst>
        </pc:picChg>
        <pc:picChg chg="mod">
          <ac:chgData name="Guilherme Ruiz Ferreira" userId="6085ef24-5f45-458e-9504-bbbbae0289c0" providerId="ADAL" clId="{45CC7A71-D221-3240-AE1D-E7A4B461ED44}" dt="2023-01-26T13:02:12.233" v="1039" actId="1035"/>
          <ac:picMkLst>
            <pc:docMk/>
            <pc:sldMk cId="1342977006" sldId="359"/>
            <ac:picMk id="7" creationId="{BB239366-00E0-2749-A9C9-2434EE3A72F9}"/>
          </ac:picMkLst>
        </pc:picChg>
      </pc:sldChg>
      <pc:sldChg chg="addSp delSp modSp add mod setBg modAnim delDesignElem">
        <pc:chgData name="Guilherme Ruiz Ferreira" userId="6085ef24-5f45-458e-9504-bbbbae0289c0" providerId="ADAL" clId="{45CC7A71-D221-3240-AE1D-E7A4B461ED44}" dt="2023-01-26T13:04:27.618" v="1082" actId="20577"/>
        <pc:sldMkLst>
          <pc:docMk/>
          <pc:sldMk cId="2255138537" sldId="360"/>
        </pc:sldMkLst>
        <pc:spChg chg="mod">
          <ac:chgData name="Guilherme Ruiz Ferreira" userId="6085ef24-5f45-458e-9504-bbbbae0289c0" providerId="ADAL" clId="{45CC7A71-D221-3240-AE1D-E7A4B461ED44}" dt="2023-01-26T12:53:53.325" v="925" actId="20577"/>
          <ac:spMkLst>
            <pc:docMk/>
            <pc:sldMk cId="2255138537" sldId="360"/>
            <ac:spMk id="2" creationId="{3DC12F01-ABA6-5A4F-83D5-1EA763965EC8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255138537" sldId="360"/>
            <ac:spMk id="7" creationId="{6D905C1D-DB9A-C74A-9035-70765F88D054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255138537" sldId="360"/>
            <ac:spMk id="8" creationId="{1B15ED52-F352-441B-82BF-E0EA34836D08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255138537" sldId="360"/>
            <ac:spMk id="9" creationId="{ED1DCF91-4866-054C-A032-418EA99787ED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255138537" sldId="360"/>
            <ac:spMk id="10" creationId="{3B2E3793-BFE6-45A2-9B7B-E18844431C99}"/>
          </ac:spMkLst>
        </pc:spChg>
        <pc:spChg chg="add mod">
          <ac:chgData name="Guilherme Ruiz Ferreira" userId="6085ef24-5f45-458e-9504-bbbbae0289c0" providerId="ADAL" clId="{45CC7A71-D221-3240-AE1D-E7A4B461ED44}" dt="2023-01-26T13:04:27.618" v="1082" actId="20577"/>
          <ac:spMkLst>
            <pc:docMk/>
            <pc:sldMk cId="2255138537" sldId="360"/>
            <ac:spMk id="11" creationId="{F9F286BC-0972-6D43-A3C9-924C1409D15C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255138537" sldId="360"/>
            <ac:spMk id="12" creationId="{BC4C4868-CB8F-4AF9-9CDB-8108F2C19B67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255138537" sldId="360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255138537" sldId="360"/>
            <ac:spMk id="16" creationId="{53E5B1A8-3AC9-4BD1-9BBC-78CA94F2D1BA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255138537" sldId="360"/>
            <ac:spMk id="17" creationId="{D1167DC4-876C-4843-AA5A-E8716D85E941}"/>
          </ac:spMkLst>
        </pc:spChg>
        <pc:picChg chg="add del mod">
          <ac:chgData name="Guilherme Ruiz Ferreira" userId="6085ef24-5f45-458e-9504-bbbbae0289c0" providerId="ADAL" clId="{45CC7A71-D221-3240-AE1D-E7A4B461ED44}" dt="2023-01-26T12:52:50.646" v="903" actId="478"/>
          <ac:picMkLst>
            <pc:docMk/>
            <pc:sldMk cId="2255138537" sldId="360"/>
            <ac:picMk id="3" creationId="{753E93EC-A699-F144-A3C9-337E7833DA3D}"/>
          </ac:picMkLst>
        </pc:picChg>
        <pc:picChg chg="add mod">
          <ac:chgData name="Guilherme Ruiz Ferreira" userId="6085ef24-5f45-458e-9504-bbbbae0289c0" providerId="ADAL" clId="{45CC7A71-D221-3240-AE1D-E7A4B461ED44}" dt="2023-01-26T12:53:05.579" v="907" actId="1076"/>
          <ac:picMkLst>
            <pc:docMk/>
            <pc:sldMk cId="2255138537" sldId="360"/>
            <ac:picMk id="4" creationId="{ACF05B6B-4917-4B4D-AAC6-C5E7E8854A38}"/>
          </ac:picMkLst>
        </pc:picChg>
        <pc:picChg chg="del mod">
          <ac:chgData name="Guilherme Ruiz Ferreira" userId="6085ef24-5f45-458e-9504-bbbbae0289c0" providerId="ADAL" clId="{45CC7A71-D221-3240-AE1D-E7A4B461ED44}" dt="2023-01-26T12:42:20.689" v="798" actId="478"/>
          <ac:picMkLst>
            <pc:docMk/>
            <pc:sldMk cId="2255138537" sldId="360"/>
            <ac:picMk id="5" creationId="{BFA23F01-60AE-BB40-BB13-9859ED5D9260}"/>
          </ac:picMkLst>
        </pc:picChg>
        <pc:picChg chg="add mod">
          <ac:chgData name="Guilherme Ruiz Ferreira" userId="6085ef24-5f45-458e-9504-bbbbae0289c0" providerId="ADAL" clId="{45CC7A71-D221-3240-AE1D-E7A4B461ED44}" dt="2023-01-26T12:52:54.846" v="904" actId="1076"/>
          <ac:picMkLst>
            <pc:docMk/>
            <pc:sldMk cId="2255138537" sldId="360"/>
            <ac:picMk id="6" creationId="{0F3690A4-BF00-5646-96BA-344D1EDE8BF9}"/>
          </ac:picMkLst>
        </pc:picChg>
        <pc:picChg chg="add del mod">
          <ac:chgData name="Guilherme Ruiz Ferreira" userId="6085ef24-5f45-458e-9504-bbbbae0289c0" providerId="ADAL" clId="{45CC7A71-D221-3240-AE1D-E7A4B461ED44}" dt="2023-01-26T12:50:05.398" v="895" actId="478"/>
          <ac:picMkLst>
            <pc:docMk/>
            <pc:sldMk cId="2255138537" sldId="360"/>
            <ac:picMk id="13" creationId="{FC3E2282-8C08-9640-BB19-1C3986D190FC}"/>
          </ac:picMkLst>
        </pc:picChg>
      </pc:sldChg>
      <pc:sldChg chg="addSp delSp modSp add mod ord setBg delDesignElem">
        <pc:chgData name="Guilherme Ruiz Ferreira" userId="6085ef24-5f45-458e-9504-bbbbae0289c0" providerId="ADAL" clId="{45CC7A71-D221-3240-AE1D-E7A4B461ED44}" dt="2023-01-26T12:58:46.015" v="1011"/>
        <pc:sldMkLst>
          <pc:docMk/>
          <pc:sldMk cId="1267996838" sldId="361"/>
        </pc:sldMkLst>
        <pc:spChg chg="mod">
          <ac:chgData name="Guilherme Ruiz Ferreira" userId="6085ef24-5f45-458e-9504-bbbbae0289c0" providerId="ADAL" clId="{45CC7A71-D221-3240-AE1D-E7A4B461ED44}" dt="2023-01-25T16:52:48.892" v="14" actId="27636"/>
          <ac:spMkLst>
            <pc:docMk/>
            <pc:sldMk cId="1267996838" sldId="361"/>
            <ac:spMk id="2" creationId="{B571794E-55EB-5F4C-8110-83EE9186E022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267996838" sldId="361"/>
            <ac:spMk id="4" creationId="{A3B88D57-7756-DC49-9901-E790771F0151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267996838" sldId="361"/>
            <ac:spMk id="5" creationId="{9E36887E-0630-0044-88BB-FB0969054CD9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267996838" sldId="361"/>
            <ac:spMk id="6" creationId="{DC1B591F-3ED0-E740-98BD-46EB7BBF0DC0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1267996838" sldId="361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1267996838" sldId="361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1267996838" sldId="361"/>
            <ac:spMk id="12" creationId="{BC4C4868-CB8F-4AF9-9CDB-8108F2C19B67}"/>
          </ac:spMkLst>
        </pc:spChg>
        <pc:spChg chg="add mod">
          <ac:chgData name="Guilherme Ruiz Ferreira" userId="6085ef24-5f45-458e-9504-bbbbae0289c0" providerId="ADAL" clId="{45CC7A71-D221-3240-AE1D-E7A4B461ED44}" dt="2023-01-26T12:26:16.546" v="580" actId="1076"/>
          <ac:spMkLst>
            <pc:docMk/>
            <pc:sldMk cId="1267996838" sldId="361"/>
            <ac:spMk id="13" creationId="{38BE08AC-9193-264C-95FF-ABC42523951E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1267996838" sldId="361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1267996838" sldId="361"/>
            <ac:spMk id="16" creationId="{53E5B1A8-3AC9-4BD1-9BBC-78CA94F2D1BA}"/>
          </ac:spMkLst>
        </pc:spChg>
        <pc:spChg chg="add mod">
          <ac:chgData name="Guilherme Ruiz Ferreira" userId="6085ef24-5f45-458e-9504-bbbbae0289c0" providerId="ADAL" clId="{45CC7A71-D221-3240-AE1D-E7A4B461ED44}" dt="2023-01-26T12:26:16.546" v="580" actId="1076"/>
          <ac:spMkLst>
            <pc:docMk/>
            <pc:sldMk cId="1267996838" sldId="361"/>
            <ac:spMk id="17" creationId="{BDD8CC39-F7E6-F348-9940-4A23FD58A2CE}"/>
          </ac:spMkLst>
        </pc:spChg>
        <pc:graphicFrameChg chg="mod">
          <ac:chgData name="Guilherme Ruiz Ferreira" userId="6085ef24-5f45-458e-9504-bbbbae0289c0" providerId="ADAL" clId="{45CC7A71-D221-3240-AE1D-E7A4B461ED44}" dt="2023-01-26T12:25:41.534" v="576" actId="207"/>
          <ac:graphicFrameMkLst>
            <pc:docMk/>
            <pc:sldMk cId="1267996838" sldId="361"/>
            <ac:graphicFrameMk id="15" creationId="{73B8C90A-C7BA-714D-873F-46D0C71FACB1}"/>
          </ac:graphicFrameMkLst>
        </pc:graphicFrameChg>
      </pc:sldChg>
      <pc:sldChg chg="addSp delSp modSp add del mod setBg delDesignElem">
        <pc:chgData name="Guilherme Ruiz Ferreira" userId="6085ef24-5f45-458e-9504-bbbbae0289c0" providerId="ADAL" clId="{45CC7A71-D221-3240-AE1D-E7A4B461ED44}" dt="2023-01-26T12:42:39.010" v="800" actId="2696"/>
        <pc:sldMkLst>
          <pc:docMk/>
          <pc:sldMk cId="2212829136" sldId="362"/>
        </pc:sldMkLst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212829136" sldId="362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212829136" sldId="362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212829136" sldId="362"/>
            <ac:spMk id="12" creationId="{BC4C4868-CB8F-4AF9-9CDB-8108F2C19B67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212829136" sldId="362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212829136" sldId="362"/>
            <ac:spMk id="16" creationId="{53E5B1A8-3AC9-4BD1-9BBC-78CA94F2D1BA}"/>
          </ac:spMkLst>
        </pc:spChg>
        <pc:picChg chg="del">
          <ac:chgData name="Guilherme Ruiz Ferreira" userId="6085ef24-5f45-458e-9504-bbbbae0289c0" providerId="ADAL" clId="{45CC7A71-D221-3240-AE1D-E7A4B461ED44}" dt="2023-01-26T11:49:44.836" v="33" actId="478"/>
          <ac:picMkLst>
            <pc:docMk/>
            <pc:sldMk cId="2212829136" sldId="362"/>
            <ac:picMk id="6" creationId="{38464483-919F-6D4F-80EB-39A4A956C5E1}"/>
          </ac:picMkLst>
        </pc:picChg>
        <pc:picChg chg="add mod">
          <ac:chgData name="Guilherme Ruiz Ferreira" userId="6085ef24-5f45-458e-9504-bbbbae0289c0" providerId="ADAL" clId="{45CC7A71-D221-3240-AE1D-E7A4B461ED44}" dt="2023-01-26T11:49:51.650" v="35" actId="1076"/>
          <ac:picMkLst>
            <pc:docMk/>
            <pc:sldMk cId="2212829136" sldId="362"/>
            <ac:picMk id="1026" creationId="{2D756AA6-C6CE-2B4F-A5F2-FD3BF4808FC8}"/>
          </ac:picMkLst>
        </pc:picChg>
      </pc:sldChg>
      <pc:sldChg chg="addSp delSp modSp add ord setBg delDesignElem">
        <pc:chgData name="Guilherme Ruiz Ferreira" userId="6085ef24-5f45-458e-9504-bbbbae0289c0" providerId="ADAL" clId="{45CC7A71-D221-3240-AE1D-E7A4B461ED44}" dt="2023-01-26T12:58:46.015" v="1011"/>
        <pc:sldMkLst>
          <pc:docMk/>
          <pc:sldMk cId="308578986" sldId="363"/>
        </pc:sldMkLst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308578986" sldId="363"/>
            <ac:spMk id="2" creationId="{91F7B155-FD9E-AD41-8FAC-5AB122F3581A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308578986" sldId="363"/>
            <ac:spMk id="3" creationId="{22C79AC2-ABA9-1043-9BA6-73F5AFCDF83F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308578986" sldId="363"/>
            <ac:spMk id="4" creationId="{3C6E0CBF-11F3-3641-88E2-6AD988C4E3E2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308578986" sldId="363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308578986" sldId="363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308578986" sldId="363"/>
            <ac:spMk id="12" creationId="{BC4C4868-CB8F-4AF9-9CDB-8108F2C19B67}"/>
          </ac:spMkLst>
        </pc:spChg>
        <pc:spChg chg="add mod">
          <ac:chgData name="Guilherme Ruiz Ferreira" userId="6085ef24-5f45-458e-9504-bbbbae0289c0" providerId="ADAL" clId="{45CC7A71-D221-3240-AE1D-E7A4B461ED44}" dt="2023-01-26T12:57:19.885" v="1002" actId="20577"/>
          <ac:spMkLst>
            <pc:docMk/>
            <pc:sldMk cId="308578986" sldId="363"/>
            <ac:spMk id="13" creationId="{69802906-2348-C54A-BE4F-199C118C7EA2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308578986" sldId="363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308578986" sldId="363"/>
            <ac:spMk id="16" creationId="{53E5B1A8-3AC9-4BD1-9BBC-78CA94F2D1BA}"/>
          </ac:spMkLst>
        </pc:spChg>
      </pc:sldChg>
      <pc:sldChg chg="modSp add mod">
        <pc:chgData name="Guilherme Ruiz Ferreira" userId="6085ef24-5f45-458e-9504-bbbbae0289c0" providerId="ADAL" clId="{45CC7A71-D221-3240-AE1D-E7A4B461ED44}" dt="2023-01-27T01:14:09.723" v="5601" actId="20577"/>
        <pc:sldMkLst>
          <pc:docMk/>
          <pc:sldMk cId="2143198260" sldId="592"/>
        </pc:sldMkLst>
        <pc:spChg chg="mod">
          <ac:chgData name="Guilherme Ruiz Ferreira" userId="6085ef24-5f45-458e-9504-bbbbae0289c0" providerId="ADAL" clId="{45CC7A71-D221-3240-AE1D-E7A4B461ED44}" dt="2023-01-27T01:14:09.723" v="5601" actId="20577"/>
          <ac:spMkLst>
            <pc:docMk/>
            <pc:sldMk cId="2143198260" sldId="592"/>
            <ac:spMk id="3" creationId="{C908A662-0D17-DC25-450C-7AE18FA0853D}"/>
          </ac:spMkLst>
        </pc:spChg>
      </pc:sldChg>
      <pc:sldChg chg="del ord">
        <pc:chgData name="Guilherme Ruiz Ferreira" userId="6085ef24-5f45-458e-9504-bbbbae0289c0" providerId="ADAL" clId="{45CC7A71-D221-3240-AE1D-E7A4B461ED44}" dt="2023-01-26T13:04:36.558" v="1084" actId="2696"/>
        <pc:sldMkLst>
          <pc:docMk/>
          <pc:sldMk cId="3350673769" sldId="592"/>
        </pc:sldMkLst>
      </pc:sldChg>
      <pc:sldChg chg="delSp del mod ord">
        <pc:chgData name="Guilherme Ruiz Ferreira" userId="6085ef24-5f45-458e-9504-bbbbae0289c0" providerId="ADAL" clId="{45CC7A71-D221-3240-AE1D-E7A4B461ED44}" dt="2023-01-26T13:09:06.619" v="1191" actId="2696"/>
        <pc:sldMkLst>
          <pc:docMk/>
          <pc:sldMk cId="3403899536" sldId="597"/>
        </pc:sldMkLst>
        <pc:spChg chg="del">
          <ac:chgData name="Guilherme Ruiz Ferreira" userId="6085ef24-5f45-458e-9504-bbbbae0289c0" providerId="ADAL" clId="{45CC7A71-D221-3240-AE1D-E7A4B461ED44}" dt="2023-01-26T13:08:21.643" v="1187" actId="21"/>
          <ac:spMkLst>
            <pc:docMk/>
            <pc:sldMk cId="3403899536" sldId="597"/>
            <ac:spMk id="5" creationId="{5CAEE3B5-4D70-0FCE-2B80-71D74B19C7A0}"/>
          </ac:spMkLst>
        </pc:spChg>
        <pc:picChg chg="del">
          <ac:chgData name="Guilherme Ruiz Ferreira" userId="6085ef24-5f45-458e-9504-bbbbae0289c0" providerId="ADAL" clId="{45CC7A71-D221-3240-AE1D-E7A4B461ED44}" dt="2023-01-26T13:08:07.161" v="1184" actId="21"/>
          <ac:picMkLst>
            <pc:docMk/>
            <pc:sldMk cId="3403899536" sldId="597"/>
            <ac:picMk id="3" creationId="{94372741-2EEA-8554-8C6A-374FFD0C0EF2}"/>
          </ac:picMkLst>
        </pc:picChg>
      </pc:sldChg>
      <pc:sldChg chg="addSp delSp modSp mod">
        <pc:chgData name="Guilherme Ruiz Ferreira" userId="6085ef24-5f45-458e-9504-bbbbae0289c0" providerId="ADAL" clId="{45CC7A71-D221-3240-AE1D-E7A4B461ED44}" dt="2023-01-26T17:16:31.663" v="5290" actId="1076"/>
        <pc:sldMkLst>
          <pc:docMk/>
          <pc:sldMk cId="678630882" sldId="702"/>
        </pc:sldMkLst>
        <pc:spChg chg="add mod">
          <ac:chgData name="Guilherme Ruiz Ferreira" userId="6085ef24-5f45-458e-9504-bbbbae0289c0" providerId="ADAL" clId="{45CC7A71-D221-3240-AE1D-E7A4B461ED44}" dt="2023-01-26T17:08:13.373" v="4888" actId="20577"/>
          <ac:spMkLst>
            <pc:docMk/>
            <pc:sldMk cId="678630882" sldId="702"/>
            <ac:spMk id="10" creationId="{24D9834D-FEA8-8842-83CE-65ADCCB86D70}"/>
          </ac:spMkLst>
        </pc:spChg>
        <pc:spChg chg="add del mod">
          <ac:chgData name="Guilherme Ruiz Ferreira" userId="6085ef24-5f45-458e-9504-bbbbae0289c0" providerId="ADAL" clId="{45CC7A71-D221-3240-AE1D-E7A4B461ED44}" dt="2023-01-26T17:16:09.026" v="5283" actId="478"/>
          <ac:spMkLst>
            <pc:docMk/>
            <pc:sldMk cId="678630882" sldId="702"/>
            <ac:spMk id="11" creationId="{4F672A16-A8C0-304C-8040-57E10EAC9E68}"/>
          </ac:spMkLst>
        </pc:spChg>
        <pc:spChg chg="add del">
          <ac:chgData name="Guilherme Ruiz Ferreira" userId="6085ef24-5f45-458e-9504-bbbbae0289c0" providerId="ADAL" clId="{45CC7A71-D221-3240-AE1D-E7A4B461ED44}" dt="2023-01-26T17:16:11.061" v="5285"/>
          <ac:spMkLst>
            <pc:docMk/>
            <pc:sldMk cId="678630882" sldId="702"/>
            <ac:spMk id="12" creationId="{DFE032BF-BDDD-E742-A292-1FFBD867FA30}"/>
          </ac:spMkLst>
        </pc:spChg>
        <pc:spChg chg="del mod">
          <ac:chgData name="Guilherme Ruiz Ferreira" userId="6085ef24-5f45-458e-9504-bbbbae0289c0" providerId="ADAL" clId="{45CC7A71-D221-3240-AE1D-E7A4B461ED44}" dt="2023-01-25T17:02:45.377" v="26" actId="931"/>
          <ac:spMkLst>
            <pc:docMk/>
            <pc:sldMk cId="678630882" sldId="702"/>
            <ac:spMk id="15" creationId="{142B6790-10CE-122E-EEC9-49E2C9C10802}"/>
          </ac:spMkLst>
        </pc:spChg>
        <pc:spChg chg="mod">
          <ac:chgData name="Guilherme Ruiz Ferreira" userId="6085ef24-5f45-458e-9504-bbbbae0289c0" providerId="ADAL" clId="{45CC7A71-D221-3240-AE1D-E7A4B461ED44}" dt="2023-01-26T16:32:11.487" v="2803" actId="20577"/>
          <ac:spMkLst>
            <pc:docMk/>
            <pc:sldMk cId="678630882" sldId="702"/>
            <ac:spMk id="23" creationId="{63DAB5BD-DEC4-99AE-A6A8-19A940B953D5}"/>
          </ac:spMkLst>
        </pc:spChg>
        <pc:picChg chg="add del mod ord">
          <ac:chgData name="Guilherme Ruiz Ferreira" userId="6085ef24-5f45-458e-9504-bbbbae0289c0" providerId="ADAL" clId="{45CC7A71-D221-3240-AE1D-E7A4B461ED44}" dt="2023-01-26T16:25:02.816" v="2752" actId="21"/>
          <ac:picMkLst>
            <pc:docMk/>
            <pc:sldMk cId="678630882" sldId="702"/>
            <ac:picMk id="6" creationId="{626AB821-7EC0-4F4B-88DB-FA0A1A0E42AA}"/>
          </ac:picMkLst>
        </pc:picChg>
        <pc:picChg chg="add del mod modCrop">
          <ac:chgData name="Guilherme Ruiz Ferreira" userId="6085ef24-5f45-458e-9504-bbbbae0289c0" providerId="ADAL" clId="{45CC7A71-D221-3240-AE1D-E7A4B461ED44}" dt="2023-01-26T17:16:06.185" v="5281" actId="478"/>
          <ac:picMkLst>
            <pc:docMk/>
            <pc:sldMk cId="678630882" sldId="702"/>
            <ac:picMk id="8" creationId="{9290DE5D-888B-7947-8512-F774CC2F0A9B}"/>
          </ac:picMkLst>
        </pc:picChg>
        <pc:picChg chg="del">
          <ac:chgData name="Guilherme Ruiz Ferreira" userId="6085ef24-5f45-458e-9504-bbbbae0289c0" providerId="ADAL" clId="{45CC7A71-D221-3240-AE1D-E7A4B461ED44}" dt="2023-01-25T16:52:11.624" v="0" actId="478"/>
          <ac:picMkLst>
            <pc:docMk/>
            <pc:sldMk cId="678630882" sldId="702"/>
            <ac:picMk id="13" creationId="{A30F8363-78B5-B3F5-DB90-08F6B72C5468}"/>
          </ac:picMkLst>
        </pc:picChg>
        <pc:picChg chg="add mod">
          <ac:chgData name="Guilherme Ruiz Ferreira" userId="6085ef24-5f45-458e-9504-bbbbae0289c0" providerId="ADAL" clId="{45CC7A71-D221-3240-AE1D-E7A4B461ED44}" dt="2023-01-26T17:16:31.663" v="5290" actId="1076"/>
          <ac:picMkLst>
            <pc:docMk/>
            <pc:sldMk cId="678630882" sldId="702"/>
            <ac:picMk id="14" creationId="{646597EA-7CDF-5749-99F3-1DC44834C84C}"/>
          </ac:picMkLst>
        </pc:picChg>
      </pc:sldChg>
      <pc:sldChg chg="addSp delSp add del ord">
        <pc:chgData name="Guilherme Ruiz Ferreira" userId="6085ef24-5f45-458e-9504-bbbbae0289c0" providerId="ADAL" clId="{45CC7A71-D221-3240-AE1D-E7A4B461ED44}" dt="2023-01-26T12:43:05.060" v="805" actId="2696"/>
        <pc:sldMkLst>
          <pc:docMk/>
          <pc:sldMk cId="4179485536" sldId="703"/>
        </pc:sldMkLst>
        <pc:picChg chg="del">
          <ac:chgData name="Guilherme Ruiz Ferreira" userId="6085ef24-5f45-458e-9504-bbbbae0289c0" providerId="ADAL" clId="{45CC7A71-D221-3240-AE1D-E7A4B461ED44}" dt="2023-01-26T11:50:24.734" v="37" actId="478"/>
          <ac:picMkLst>
            <pc:docMk/>
            <pc:sldMk cId="4179485536" sldId="703"/>
            <ac:picMk id="1026" creationId="{2D756AA6-C6CE-2B4F-A5F2-FD3BF4808FC8}"/>
          </ac:picMkLst>
        </pc:picChg>
        <pc:picChg chg="add del">
          <ac:chgData name="Guilherme Ruiz Ferreira" userId="6085ef24-5f45-458e-9504-bbbbae0289c0" providerId="ADAL" clId="{45CC7A71-D221-3240-AE1D-E7A4B461ED44}" dt="2023-01-26T12:42:52.030" v="802" actId="21"/>
          <ac:picMkLst>
            <pc:docMk/>
            <pc:sldMk cId="4179485536" sldId="703"/>
            <ac:picMk id="3074" creationId="{A47D1F68-EA10-9D46-BAC3-8B54F9BF6A9D}"/>
          </ac:picMkLst>
        </pc:picChg>
      </pc:sldChg>
      <pc:sldChg chg="modSp new mod">
        <pc:chgData name="Guilherme Ruiz Ferreira" userId="6085ef24-5f45-458e-9504-bbbbae0289c0" providerId="ADAL" clId="{45CC7A71-D221-3240-AE1D-E7A4B461ED44}" dt="2023-01-26T11:51:14.107" v="56" actId="1076"/>
        <pc:sldMkLst>
          <pc:docMk/>
          <pc:sldMk cId="153091650" sldId="704"/>
        </pc:sldMkLst>
        <pc:spChg chg="mod">
          <ac:chgData name="Guilherme Ruiz Ferreira" userId="6085ef24-5f45-458e-9504-bbbbae0289c0" providerId="ADAL" clId="{45CC7A71-D221-3240-AE1D-E7A4B461ED44}" dt="2023-01-26T11:51:14.107" v="56" actId="1076"/>
          <ac:spMkLst>
            <pc:docMk/>
            <pc:sldMk cId="153091650" sldId="704"/>
            <ac:spMk id="2" creationId="{D19EADAF-85B9-C947-BF4E-F43CFFA84993}"/>
          </ac:spMkLst>
        </pc:spChg>
      </pc:sldChg>
      <pc:sldChg chg="new del">
        <pc:chgData name="Guilherme Ruiz Ferreira" userId="6085ef24-5f45-458e-9504-bbbbae0289c0" providerId="ADAL" clId="{45CC7A71-D221-3240-AE1D-E7A4B461ED44}" dt="2023-01-26T11:50:45.851" v="40" actId="680"/>
        <pc:sldMkLst>
          <pc:docMk/>
          <pc:sldMk cId="2972186221" sldId="704"/>
        </pc:sldMkLst>
      </pc:sldChg>
      <pc:sldChg chg="delSp add del mod ord">
        <pc:chgData name="Guilherme Ruiz Ferreira" userId="6085ef24-5f45-458e-9504-bbbbae0289c0" providerId="ADAL" clId="{45CC7A71-D221-3240-AE1D-E7A4B461ED44}" dt="2023-01-26T11:59:52.845" v="178" actId="2696"/>
        <pc:sldMkLst>
          <pc:docMk/>
          <pc:sldMk cId="2106643475" sldId="705"/>
        </pc:sldMkLst>
        <pc:grpChg chg="del">
          <ac:chgData name="Guilherme Ruiz Ferreira" userId="6085ef24-5f45-458e-9504-bbbbae0289c0" providerId="ADAL" clId="{45CC7A71-D221-3240-AE1D-E7A4B461ED44}" dt="2023-01-26T11:58:12.951" v="177" actId="478"/>
          <ac:grpSpMkLst>
            <pc:docMk/>
            <pc:sldMk cId="2106643475" sldId="705"/>
            <ac:grpSpMk id="7" creationId="{9AC33525-BC32-0C42-B661-F08C30B6F36B}"/>
          </ac:grpSpMkLst>
        </pc:grpChg>
      </pc:sldChg>
      <pc:sldChg chg="addSp delSp modSp add del mod modAnim">
        <pc:chgData name="Guilherme Ruiz Ferreira" userId="6085ef24-5f45-458e-9504-bbbbae0289c0" providerId="ADAL" clId="{45CC7A71-D221-3240-AE1D-E7A4B461ED44}" dt="2023-01-26T13:03:05.518" v="1054" actId="2696"/>
        <pc:sldMkLst>
          <pc:docMk/>
          <pc:sldMk cId="3376922963" sldId="705"/>
        </pc:sldMkLst>
        <pc:spChg chg="mod">
          <ac:chgData name="Guilherme Ruiz Ferreira" userId="6085ef24-5f45-458e-9504-bbbbae0289c0" providerId="ADAL" clId="{45CC7A71-D221-3240-AE1D-E7A4B461ED44}" dt="2023-01-26T13:02:39.328" v="1046" actId="1035"/>
          <ac:spMkLst>
            <pc:docMk/>
            <pc:sldMk cId="3376922963" sldId="705"/>
            <ac:spMk id="4" creationId="{EEAE8D05-D06E-B347-8468-2F6B155D04CD}"/>
          </ac:spMkLst>
        </pc:spChg>
        <pc:spChg chg="add del mod">
          <ac:chgData name="Guilherme Ruiz Ferreira" userId="6085ef24-5f45-458e-9504-bbbbae0289c0" providerId="ADAL" clId="{45CC7A71-D221-3240-AE1D-E7A4B461ED44}" dt="2023-01-26T12:18:02.965" v="433" actId="21"/>
          <ac:spMkLst>
            <pc:docMk/>
            <pc:sldMk cId="3376922963" sldId="705"/>
            <ac:spMk id="5" creationId="{E7FACA45-968C-E14C-98A6-D7D6DE726B6B}"/>
          </ac:spMkLst>
        </pc:spChg>
        <pc:spChg chg="mod">
          <ac:chgData name="Guilherme Ruiz Ferreira" userId="6085ef24-5f45-458e-9504-bbbbae0289c0" providerId="ADAL" clId="{45CC7A71-D221-3240-AE1D-E7A4B461ED44}" dt="2023-01-26T13:02:39.328" v="1046" actId="1035"/>
          <ac:spMkLst>
            <pc:docMk/>
            <pc:sldMk cId="3376922963" sldId="705"/>
            <ac:spMk id="6" creationId="{95CBF14A-5C9E-9E48-BB21-83BBE9C34672}"/>
          </ac:spMkLst>
        </pc:spChg>
        <pc:spChg chg="add del mod">
          <ac:chgData name="Guilherme Ruiz Ferreira" userId="6085ef24-5f45-458e-9504-bbbbae0289c0" providerId="ADAL" clId="{45CC7A71-D221-3240-AE1D-E7A4B461ED44}" dt="2023-01-26T13:03:03.118" v="1053" actId="21"/>
          <ac:spMkLst>
            <pc:docMk/>
            <pc:sldMk cId="3376922963" sldId="705"/>
            <ac:spMk id="8" creationId="{71C86695-EC55-D34C-9386-B3F3F6B000A6}"/>
          </ac:spMkLst>
        </pc:spChg>
        <pc:spChg chg="mod">
          <ac:chgData name="Guilherme Ruiz Ferreira" userId="6085ef24-5f45-458e-9504-bbbbae0289c0" providerId="ADAL" clId="{45CC7A71-D221-3240-AE1D-E7A4B461ED44}" dt="2023-01-26T13:02:39.328" v="1046" actId="1035"/>
          <ac:spMkLst>
            <pc:docMk/>
            <pc:sldMk cId="3376922963" sldId="705"/>
            <ac:spMk id="9" creationId="{306F55EA-2EC7-4F49-9CD0-8004904FF080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3376922963" sldId="705"/>
            <ac:spMk id="10" creationId="{7502C360-15F9-414B-BF11-4D5EAF7ABCB2}"/>
          </ac:spMkLst>
        </pc:spChg>
        <pc:spChg chg="mod">
          <ac:chgData name="Guilherme Ruiz Ferreira" userId="6085ef24-5f45-458e-9504-bbbbae0289c0" providerId="ADAL" clId="{45CC7A71-D221-3240-AE1D-E7A4B461ED44}" dt="2023-01-26T13:02:39.328" v="1046" actId="1035"/>
          <ac:spMkLst>
            <pc:docMk/>
            <pc:sldMk cId="3376922963" sldId="705"/>
            <ac:spMk id="11" creationId="{55808C51-EAC9-F34E-9844-3058436962A8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3376922963" sldId="705"/>
            <ac:spMk id="12" creationId="{56D36FB2-F984-8144-9A08-6E7099AB9716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3376922963" sldId="705"/>
            <ac:spMk id="14" creationId="{3D56F55D-8668-CE4D-9D3B-2B840A49D048}"/>
          </ac:spMkLst>
        </pc:spChg>
        <pc:spChg chg="mod">
          <ac:chgData name="Guilherme Ruiz Ferreira" userId="6085ef24-5f45-458e-9504-bbbbae0289c0" providerId="ADAL" clId="{45CC7A71-D221-3240-AE1D-E7A4B461ED44}" dt="2023-01-26T13:02:39.328" v="1046" actId="1035"/>
          <ac:spMkLst>
            <pc:docMk/>
            <pc:sldMk cId="3376922963" sldId="705"/>
            <ac:spMk id="18" creationId="{9BC3FC89-4800-E342-B4AC-FCF10553D935}"/>
          </ac:spMkLst>
        </pc:spChg>
        <pc:spChg chg="mod">
          <ac:chgData name="Guilherme Ruiz Ferreira" userId="6085ef24-5f45-458e-9504-bbbbae0289c0" providerId="ADAL" clId="{45CC7A71-D221-3240-AE1D-E7A4B461ED44}" dt="2023-01-26T13:02:39.328" v="1046" actId="1035"/>
          <ac:spMkLst>
            <pc:docMk/>
            <pc:sldMk cId="3376922963" sldId="705"/>
            <ac:spMk id="19" creationId="{9E6A3919-96CD-2343-BC94-CE28E88F7D35}"/>
          </ac:spMkLst>
        </pc:spChg>
        <pc:spChg chg="mod">
          <ac:chgData name="Guilherme Ruiz Ferreira" userId="6085ef24-5f45-458e-9504-bbbbae0289c0" providerId="ADAL" clId="{45CC7A71-D221-3240-AE1D-E7A4B461ED44}" dt="2023-01-26T13:02:39.328" v="1046" actId="1035"/>
          <ac:spMkLst>
            <pc:docMk/>
            <pc:sldMk cId="3376922963" sldId="705"/>
            <ac:spMk id="20" creationId="{E0F12F74-799D-9A49-9CC3-E19D2C1F1B42}"/>
          </ac:spMkLst>
        </pc:spChg>
        <pc:spChg chg="mod">
          <ac:chgData name="Guilherme Ruiz Ferreira" userId="6085ef24-5f45-458e-9504-bbbbae0289c0" providerId="ADAL" clId="{45CC7A71-D221-3240-AE1D-E7A4B461ED44}" dt="2023-01-26T13:02:39.328" v="1046" actId="1035"/>
          <ac:spMkLst>
            <pc:docMk/>
            <pc:sldMk cId="3376922963" sldId="705"/>
            <ac:spMk id="21" creationId="{B76B2520-C735-7547-B3B2-1680106E4AFB}"/>
          </ac:spMkLst>
        </pc:spChg>
        <pc:spChg chg="add del mod">
          <ac:chgData name="Guilherme Ruiz Ferreira" userId="6085ef24-5f45-458e-9504-bbbbae0289c0" providerId="ADAL" clId="{45CC7A71-D221-3240-AE1D-E7A4B461ED44}" dt="2023-01-26T13:03:03.118" v="1053" actId="21"/>
          <ac:spMkLst>
            <pc:docMk/>
            <pc:sldMk cId="3376922963" sldId="705"/>
            <ac:spMk id="23" creationId="{15450BEE-78C1-D747-BAF7-EEC7701FAFF2}"/>
          </ac:spMkLst>
        </pc:spChg>
        <pc:spChg chg="mod">
          <ac:chgData name="Guilherme Ruiz Ferreira" userId="6085ef24-5f45-458e-9504-bbbbae0289c0" providerId="ADAL" clId="{45CC7A71-D221-3240-AE1D-E7A4B461ED44}" dt="2023-01-26T13:02:39.328" v="1046" actId="1035"/>
          <ac:spMkLst>
            <pc:docMk/>
            <pc:sldMk cId="3376922963" sldId="705"/>
            <ac:spMk id="27" creationId="{6B0D16FF-E256-8A4A-9200-F7602E902782}"/>
          </ac:spMkLst>
        </pc:spChg>
        <pc:spChg chg="mod">
          <ac:chgData name="Guilherme Ruiz Ferreira" userId="6085ef24-5f45-458e-9504-bbbbae0289c0" providerId="ADAL" clId="{45CC7A71-D221-3240-AE1D-E7A4B461ED44}" dt="2023-01-26T13:02:51.079" v="1052" actId="1035"/>
          <ac:spMkLst>
            <pc:docMk/>
            <pc:sldMk cId="3376922963" sldId="705"/>
            <ac:spMk id="29" creationId="{8E5E682A-6DB5-DA4B-923F-7769BFF5FEDB}"/>
          </ac:spMkLst>
        </pc:spChg>
        <pc:spChg chg="mod">
          <ac:chgData name="Guilherme Ruiz Ferreira" userId="6085ef24-5f45-458e-9504-bbbbae0289c0" providerId="ADAL" clId="{45CC7A71-D221-3240-AE1D-E7A4B461ED44}" dt="2023-01-26T13:02:39.328" v="1046" actId="1035"/>
          <ac:spMkLst>
            <pc:docMk/>
            <pc:sldMk cId="3376922963" sldId="705"/>
            <ac:spMk id="30" creationId="{0032168F-9629-5C4E-A559-5BB67673BE72}"/>
          </ac:spMkLst>
        </pc:spChg>
        <pc:spChg chg="mod">
          <ac:chgData name="Guilherme Ruiz Ferreira" userId="6085ef24-5f45-458e-9504-bbbbae0289c0" providerId="ADAL" clId="{45CC7A71-D221-3240-AE1D-E7A4B461ED44}" dt="2023-01-26T13:02:39.328" v="1046" actId="1035"/>
          <ac:spMkLst>
            <pc:docMk/>
            <pc:sldMk cId="3376922963" sldId="705"/>
            <ac:spMk id="31" creationId="{C2CF0D4C-DD5C-AC49-9CFA-2306EAC8C65C}"/>
          </ac:spMkLst>
        </pc:spChg>
        <pc:picChg chg="mod">
          <ac:chgData name="Guilherme Ruiz Ferreira" userId="6085ef24-5f45-458e-9504-bbbbae0289c0" providerId="ADAL" clId="{45CC7A71-D221-3240-AE1D-E7A4B461ED44}" dt="2023-01-26T13:02:44.945" v="1049" actId="1035"/>
          <ac:picMkLst>
            <pc:docMk/>
            <pc:sldMk cId="3376922963" sldId="705"/>
            <ac:picMk id="2" creationId="{4D6E8AE7-08C7-2248-B5D4-1E147050A28F}"/>
          </ac:picMkLst>
        </pc:picChg>
        <pc:picChg chg="mod">
          <ac:chgData name="Guilherme Ruiz Ferreira" userId="6085ef24-5f45-458e-9504-bbbbae0289c0" providerId="ADAL" clId="{45CC7A71-D221-3240-AE1D-E7A4B461ED44}" dt="2023-01-26T13:02:44.945" v="1049" actId="1035"/>
          <ac:picMkLst>
            <pc:docMk/>
            <pc:sldMk cId="3376922963" sldId="705"/>
            <ac:picMk id="7" creationId="{BB239366-00E0-2749-A9C9-2434EE3A72F9}"/>
          </ac:picMkLst>
        </pc:picChg>
      </pc:sldChg>
      <pc:sldChg chg="addSp modSp add mod ord modAnim">
        <pc:chgData name="Guilherme Ruiz Ferreira" userId="6085ef24-5f45-458e-9504-bbbbae0289c0" providerId="ADAL" clId="{45CC7A71-D221-3240-AE1D-E7A4B461ED44}" dt="2023-01-26T13:15:39.852" v="1436" actId="403"/>
        <pc:sldMkLst>
          <pc:docMk/>
          <pc:sldMk cId="3896255146" sldId="706"/>
        </pc:sldMkLst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3896255146" sldId="706"/>
            <ac:spMk id="4" creationId="{0C9FCF16-72D6-C846-9037-A3F0CE84EB21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3896255146" sldId="706"/>
            <ac:spMk id="5" creationId="{31EDC752-7DB7-5D4A-8F5F-50B7978A2D24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3896255146" sldId="706"/>
            <ac:spMk id="6" creationId="{66C0BE7C-33A0-B24F-81A8-AFC1DCF4B057}"/>
          </ac:spMkLst>
        </pc:spChg>
        <pc:spChg chg="add mod">
          <ac:chgData name="Guilherme Ruiz Ferreira" userId="6085ef24-5f45-458e-9504-bbbbae0289c0" providerId="ADAL" clId="{45CC7A71-D221-3240-AE1D-E7A4B461ED44}" dt="2023-01-26T13:04:30.812" v="1083" actId="20577"/>
          <ac:spMkLst>
            <pc:docMk/>
            <pc:sldMk cId="3896255146" sldId="706"/>
            <ac:spMk id="7" creationId="{C1FB53A1-1BC7-0A43-A70B-2D04C8AE6701}"/>
          </ac:spMkLst>
        </pc:spChg>
        <pc:spChg chg="add mod">
          <ac:chgData name="Guilherme Ruiz Ferreira" userId="6085ef24-5f45-458e-9504-bbbbae0289c0" providerId="ADAL" clId="{45CC7A71-D221-3240-AE1D-E7A4B461ED44}" dt="2023-01-26T13:15:39.852" v="1436" actId="403"/>
          <ac:spMkLst>
            <pc:docMk/>
            <pc:sldMk cId="3896255146" sldId="706"/>
            <ac:spMk id="8" creationId="{F68E2DEC-4CEA-7B49-B358-86B2C54D1777}"/>
          </ac:spMkLst>
        </pc:spChg>
      </pc:sldChg>
      <pc:sldChg chg="addSp delSp modSp new mod">
        <pc:chgData name="Guilherme Ruiz Ferreira" userId="6085ef24-5f45-458e-9504-bbbbae0289c0" providerId="ADAL" clId="{45CC7A71-D221-3240-AE1D-E7A4B461ED44}" dt="2023-01-26T16:19:27.878" v="2712" actId="12100"/>
        <pc:sldMkLst>
          <pc:docMk/>
          <pc:sldMk cId="1211181288" sldId="707"/>
        </pc:sldMkLst>
        <pc:spChg chg="del">
          <ac:chgData name="Guilherme Ruiz Ferreira" userId="6085ef24-5f45-458e-9504-bbbbae0289c0" providerId="ADAL" clId="{45CC7A71-D221-3240-AE1D-E7A4B461ED44}" dt="2023-01-26T13:05:08.712" v="1086"/>
          <ac:spMkLst>
            <pc:docMk/>
            <pc:sldMk cId="1211181288" sldId="707"/>
            <ac:spMk id="2" creationId="{EEE24254-3997-1F4E-950C-6AD1E9B127D5}"/>
          </ac:spMkLst>
        </pc:spChg>
        <pc:spChg chg="del">
          <ac:chgData name="Guilherme Ruiz Ferreira" userId="6085ef24-5f45-458e-9504-bbbbae0289c0" providerId="ADAL" clId="{45CC7A71-D221-3240-AE1D-E7A4B461ED44}" dt="2023-01-26T12:58:07.624" v="1005"/>
          <ac:spMkLst>
            <pc:docMk/>
            <pc:sldMk cId="1211181288" sldId="707"/>
            <ac:spMk id="3" creationId="{F355237D-FAA2-3D4C-B25D-C5A407D01AE4}"/>
          </ac:spMkLst>
        </pc:spChg>
        <pc:spChg chg="add mod">
          <ac:chgData name="Guilherme Ruiz Ferreira" userId="6085ef24-5f45-458e-9504-bbbbae0289c0" providerId="ADAL" clId="{45CC7A71-D221-3240-AE1D-E7A4B461ED44}" dt="2023-01-26T13:06:24.501" v="1140" actId="20577"/>
          <ac:spMkLst>
            <pc:docMk/>
            <pc:sldMk cId="1211181288" sldId="707"/>
            <ac:spMk id="9" creationId="{A025F538-EA62-1C41-B033-17A8D92E164F}"/>
          </ac:spMkLst>
        </pc:spChg>
        <pc:spChg chg="add del mod">
          <ac:chgData name="Guilherme Ruiz Ferreira" userId="6085ef24-5f45-458e-9504-bbbbae0289c0" providerId="ADAL" clId="{45CC7A71-D221-3240-AE1D-E7A4B461ED44}" dt="2023-01-26T16:04:05.254" v="2444" actId="12084"/>
          <ac:spMkLst>
            <pc:docMk/>
            <pc:sldMk cId="1211181288" sldId="707"/>
            <ac:spMk id="10" creationId="{0D6F8057-988C-8040-8ED3-9FA4B1AE453B}"/>
          </ac:spMkLst>
        </pc:spChg>
        <pc:graphicFrameChg chg="add mod">
          <ac:chgData name="Guilherme Ruiz Ferreira" userId="6085ef24-5f45-458e-9504-bbbbae0289c0" providerId="ADAL" clId="{45CC7A71-D221-3240-AE1D-E7A4B461ED44}" dt="2023-01-26T16:19:27.878" v="2712" actId="12100"/>
          <ac:graphicFrameMkLst>
            <pc:docMk/>
            <pc:sldMk cId="1211181288" sldId="707"/>
            <ac:graphicFrameMk id="11" creationId="{0CF32EB8-B542-B849-BAF9-7C2ED22B9642}"/>
          </ac:graphicFrameMkLst>
        </pc:graphicFrameChg>
        <pc:picChg chg="add mod ord">
          <ac:chgData name="Guilherme Ruiz Ferreira" userId="6085ef24-5f45-458e-9504-bbbbae0289c0" providerId="ADAL" clId="{45CC7A71-D221-3240-AE1D-E7A4B461ED44}" dt="2023-01-26T16:13:12.305" v="2697" actId="14100"/>
          <ac:picMkLst>
            <pc:docMk/>
            <pc:sldMk cId="1211181288" sldId="707"/>
            <ac:picMk id="8" creationId="{266DE13D-D721-0849-B820-E9E4AE483B4E}"/>
          </ac:picMkLst>
        </pc:picChg>
      </pc:sldChg>
      <pc:sldChg chg="addSp modSp add modAnim">
        <pc:chgData name="Guilherme Ruiz Ferreira" userId="6085ef24-5f45-458e-9504-bbbbae0289c0" providerId="ADAL" clId="{45CC7A71-D221-3240-AE1D-E7A4B461ED44}" dt="2023-01-26T13:04:20.508" v="1080" actId="20577"/>
        <pc:sldMkLst>
          <pc:docMk/>
          <pc:sldMk cId="3675215888" sldId="708"/>
        </pc:sldMkLst>
        <pc:spChg chg="add mod">
          <ac:chgData name="Guilherme Ruiz Ferreira" userId="6085ef24-5f45-458e-9504-bbbbae0289c0" providerId="ADAL" clId="{45CC7A71-D221-3240-AE1D-E7A4B461ED44}" dt="2023-01-26T13:03:09.802" v="1056"/>
          <ac:spMkLst>
            <pc:docMk/>
            <pc:sldMk cId="3675215888" sldId="708"/>
            <ac:spMk id="24" creationId="{B768F1B7-CDF4-554F-884A-19CD609DD5F8}"/>
          </ac:spMkLst>
        </pc:spChg>
        <pc:spChg chg="mod">
          <ac:chgData name="Guilherme Ruiz Ferreira" userId="6085ef24-5f45-458e-9504-bbbbae0289c0" providerId="ADAL" clId="{45CC7A71-D221-3240-AE1D-E7A4B461ED44}" dt="2023-01-26T13:04:20.508" v="1080" actId="20577"/>
          <ac:spMkLst>
            <pc:docMk/>
            <pc:sldMk cId="3675215888" sldId="708"/>
            <ac:spMk id="25" creationId="{3A392160-E133-5B43-B8D0-5A9AFCC62D87}"/>
          </ac:spMkLst>
        </pc:spChg>
        <pc:spChg chg="add mod">
          <ac:chgData name="Guilherme Ruiz Ferreira" userId="6085ef24-5f45-458e-9504-bbbbae0289c0" providerId="ADAL" clId="{45CC7A71-D221-3240-AE1D-E7A4B461ED44}" dt="2023-01-26T13:03:09.802" v="1056"/>
          <ac:spMkLst>
            <pc:docMk/>
            <pc:sldMk cId="3675215888" sldId="708"/>
            <ac:spMk id="28" creationId="{83E326B9-DA9F-6F48-AA34-CC8BB6210D6E}"/>
          </ac:spMkLst>
        </pc:spChg>
      </pc:sldChg>
      <pc:sldChg chg="addSp delSp modSp add mod ord">
        <pc:chgData name="Guilherme Ruiz Ferreira" userId="6085ef24-5f45-458e-9504-bbbbae0289c0" providerId="ADAL" clId="{45CC7A71-D221-3240-AE1D-E7A4B461ED44}" dt="2023-01-26T16:26:01.866" v="2760" actId="20578"/>
        <pc:sldMkLst>
          <pc:docMk/>
          <pc:sldMk cId="2708230734" sldId="709"/>
        </pc:sldMkLst>
        <pc:spChg chg="del">
          <ac:chgData name="Guilherme Ruiz Ferreira" userId="6085ef24-5f45-458e-9504-bbbbae0289c0" providerId="ADAL" clId="{45CC7A71-D221-3240-AE1D-E7A4B461ED44}" dt="2023-01-26T16:25:26.416" v="2754" actId="478"/>
          <ac:spMkLst>
            <pc:docMk/>
            <pc:sldMk cId="2708230734" sldId="709"/>
            <ac:spMk id="10" creationId="{24D9834D-FEA8-8842-83CE-65ADCCB86D70}"/>
          </ac:spMkLst>
        </pc:spChg>
        <pc:picChg chg="del">
          <ac:chgData name="Guilherme Ruiz Ferreira" userId="6085ef24-5f45-458e-9504-bbbbae0289c0" providerId="ADAL" clId="{45CC7A71-D221-3240-AE1D-E7A4B461ED44}" dt="2023-01-26T16:25:28.561" v="2755" actId="478"/>
          <ac:picMkLst>
            <pc:docMk/>
            <pc:sldMk cId="2708230734" sldId="709"/>
            <ac:picMk id="8" creationId="{9290DE5D-888B-7947-8512-F774CC2F0A9B}"/>
          </ac:picMkLst>
        </pc:picChg>
        <pc:picChg chg="add mod">
          <ac:chgData name="Guilherme Ruiz Ferreira" userId="6085ef24-5f45-458e-9504-bbbbae0289c0" providerId="ADAL" clId="{45CC7A71-D221-3240-AE1D-E7A4B461ED44}" dt="2023-01-26T16:25:50.311" v="2757" actId="1076"/>
          <ac:picMkLst>
            <pc:docMk/>
            <pc:sldMk cId="2708230734" sldId="709"/>
            <ac:picMk id="9" creationId="{C30BB562-0E66-F449-8B16-297D4FB5DAF5}"/>
          </ac:picMkLst>
        </pc:picChg>
      </pc:sldChg>
      <pc:sldChg chg="addSp delSp modSp add mod">
        <pc:chgData name="Guilherme Ruiz Ferreira" userId="6085ef24-5f45-458e-9504-bbbbae0289c0" providerId="ADAL" clId="{45CC7A71-D221-3240-AE1D-E7A4B461ED44}" dt="2023-01-26T17:14:39.247" v="5280" actId="1076"/>
        <pc:sldMkLst>
          <pc:docMk/>
          <pc:sldMk cId="587007916" sldId="710"/>
        </pc:sldMkLst>
        <pc:spChg chg="add del mod">
          <ac:chgData name="Guilherme Ruiz Ferreira" userId="6085ef24-5f45-458e-9504-bbbbae0289c0" providerId="ADAL" clId="{45CC7A71-D221-3240-AE1D-E7A4B461ED44}" dt="2023-01-26T17:11:12.624" v="5110" actId="478"/>
          <ac:spMkLst>
            <pc:docMk/>
            <pc:sldMk cId="587007916" sldId="710"/>
            <ac:spMk id="9" creationId="{73E4C786-A8FA-DB45-AFDA-C8DD80A49915}"/>
          </ac:spMkLst>
        </pc:spChg>
        <pc:spChg chg="mod">
          <ac:chgData name="Guilherme Ruiz Ferreira" userId="6085ef24-5f45-458e-9504-bbbbae0289c0" providerId="ADAL" clId="{45CC7A71-D221-3240-AE1D-E7A4B461ED44}" dt="2023-01-26T17:14:34.948" v="5279" actId="1076"/>
          <ac:spMkLst>
            <pc:docMk/>
            <pc:sldMk cId="587007916" sldId="710"/>
            <ac:spMk id="10" creationId="{24D9834D-FEA8-8842-83CE-65ADCCB86D70}"/>
          </ac:spMkLst>
        </pc:spChg>
        <pc:spChg chg="add del mod">
          <ac:chgData name="Guilherme Ruiz Ferreira" userId="6085ef24-5f45-458e-9504-bbbbae0289c0" providerId="ADAL" clId="{45CC7A71-D221-3240-AE1D-E7A4B461ED44}" dt="2023-01-26T17:11:19.026" v="5113" actId="478"/>
          <ac:spMkLst>
            <pc:docMk/>
            <pc:sldMk cId="587007916" sldId="710"/>
            <ac:spMk id="11" creationId="{4337118D-8E47-034A-B0FF-A945F9CEF7A3}"/>
          </ac:spMkLst>
        </pc:spChg>
        <pc:spChg chg="add mod">
          <ac:chgData name="Guilherme Ruiz Ferreira" userId="6085ef24-5f45-458e-9504-bbbbae0289c0" providerId="ADAL" clId="{45CC7A71-D221-3240-AE1D-E7A4B461ED44}" dt="2023-01-26T17:11:17.049" v="5112" actId="1076"/>
          <ac:spMkLst>
            <pc:docMk/>
            <pc:sldMk cId="587007916" sldId="710"/>
            <ac:spMk id="12" creationId="{14CF2B2A-E430-4948-8FF8-881401D33FCE}"/>
          </ac:spMkLst>
        </pc:spChg>
        <pc:spChg chg="add mod">
          <ac:chgData name="Guilherme Ruiz Ferreira" userId="6085ef24-5f45-458e-9504-bbbbae0289c0" providerId="ADAL" clId="{45CC7A71-D221-3240-AE1D-E7A4B461ED44}" dt="2023-01-26T17:11:24.033" v="5115" actId="1076"/>
          <ac:spMkLst>
            <pc:docMk/>
            <pc:sldMk cId="587007916" sldId="710"/>
            <ac:spMk id="13" creationId="{5249FA5B-AF57-BB47-BD67-5A134DF18389}"/>
          </ac:spMkLst>
        </pc:spChg>
        <pc:picChg chg="mod">
          <ac:chgData name="Guilherme Ruiz Ferreira" userId="6085ef24-5f45-458e-9504-bbbbae0289c0" providerId="ADAL" clId="{45CC7A71-D221-3240-AE1D-E7A4B461ED44}" dt="2023-01-26T17:14:39.247" v="5280" actId="1076"/>
          <ac:picMkLst>
            <pc:docMk/>
            <pc:sldMk cId="587007916" sldId="710"/>
            <ac:picMk id="8" creationId="{9290DE5D-888B-7947-8512-F774CC2F0A9B}"/>
          </ac:picMkLst>
        </pc:picChg>
      </pc:sldChg>
      <pc:sldChg chg="add del">
        <pc:chgData name="Guilherme Ruiz Ferreira" userId="6085ef24-5f45-458e-9504-bbbbae0289c0" providerId="ADAL" clId="{45CC7A71-D221-3240-AE1D-E7A4B461ED44}" dt="2023-01-26T16:31:37.699" v="2797" actId="2696"/>
        <pc:sldMkLst>
          <pc:docMk/>
          <pc:sldMk cId="3278117713" sldId="710"/>
        </pc:sldMkLst>
      </pc:sldChg>
      <pc:sldChg chg="addSp delSp modSp add mod">
        <pc:chgData name="Guilherme Ruiz Ferreira" userId="6085ef24-5f45-458e-9504-bbbbae0289c0" providerId="ADAL" clId="{45CC7A71-D221-3240-AE1D-E7A4B461ED44}" dt="2023-01-26T16:50:56.531" v="3808" actId="20577"/>
        <pc:sldMkLst>
          <pc:docMk/>
          <pc:sldMk cId="964078510" sldId="711"/>
        </pc:sldMkLst>
        <pc:spChg chg="add del mod">
          <ac:chgData name="Guilherme Ruiz Ferreira" userId="6085ef24-5f45-458e-9504-bbbbae0289c0" providerId="ADAL" clId="{45CC7A71-D221-3240-AE1D-E7A4B461ED44}" dt="2023-01-26T16:33:29.252" v="2849"/>
          <ac:spMkLst>
            <pc:docMk/>
            <pc:sldMk cId="964078510" sldId="711"/>
            <ac:spMk id="7" creationId="{6BD1AA14-85DF-714D-8FD0-C3769E5B5EEB}"/>
          </ac:spMkLst>
        </pc:spChg>
        <pc:spChg chg="add mod">
          <ac:chgData name="Guilherme Ruiz Ferreira" userId="6085ef24-5f45-458e-9504-bbbbae0289c0" providerId="ADAL" clId="{45CC7A71-D221-3240-AE1D-E7A4B461ED44}" dt="2023-01-26T16:50:56.531" v="3808" actId="20577"/>
          <ac:spMkLst>
            <pc:docMk/>
            <pc:sldMk cId="964078510" sldId="711"/>
            <ac:spMk id="9" creationId="{EA4992A9-AE68-6243-B760-E556527AAC15}"/>
          </ac:spMkLst>
        </pc:spChg>
        <pc:spChg chg="del">
          <ac:chgData name="Guilherme Ruiz Ferreira" userId="6085ef24-5f45-458e-9504-bbbbae0289c0" providerId="ADAL" clId="{45CC7A71-D221-3240-AE1D-E7A4B461ED44}" dt="2023-01-26T16:33:02.327" v="2838"/>
          <ac:spMkLst>
            <pc:docMk/>
            <pc:sldMk cId="964078510" sldId="711"/>
            <ac:spMk id="10" creationId="{24D9834D-FEA8-8842-83CE-65ADCCB86D70}"/>
          </ac:spMkLst>
        </pc:spChg>
        <pc:spChg chg="add mod">
          <ac:chgData name="Guilherme Ruiz Ferreira" userId="6085ef24-5f45-458e-9504-bbbbae0289c0" providerId="ADAL" clId="{45CC7A71-D221-3240-AE1D-E7A4B461ED44}" dt="2023-01-26T16:49:47.411" v="3783" actId="1076"/>
          <ac:spMkLst>
            <pc:docMk/>
            <pc:sldMk cId="964078510" sldId="711"/>
            <ac:spMk id="13" creationId="{3DF800EC-D2F9-1B43-8443-9FA8B1193938}"/>
          </ac:spMkLst>
        </pc:spChg>
        <pc:spChg chg="mod">
          <ac:chgData name="Guilherme Ruiz Ferreira" userId="6085ef24-5f45-458e-9504-bbbbae0289c0" providerId="ADAL" clId="{45CC7A71-D221-3240-AE1D-E7A4B461ED44}" dt="2023-01-26T16:34:13.991" v="2905"/>
          <ac:spMkLst>
            <pc:docMk/>
            <pc:sldMk cId="964078510" sldId="711"/>
            <ac:spMk id="23" creationId="{63DAB5BD-DEC4-99AE-A6A8-19A940B953D5}"/>
          </ac:spMkLst>
        </pc:spChg>
        <pc:picChg chg="add mod ord">
          <ac:chgData name="Guilherme Ruiz Ferreira" userId="6085ef24-5f45-458e-9504-bbbbae0289c0" providerId="ADAL" clId="{45CC7A71-D221-3240-AE1D-E7A4B461ED44}" dt="2023-01-26T16:49:43.592" v="3782" actId="14100"/>
          <ac:picMkLst>
            <pc:docMk/>
            <pc:sldMk cId="964078510" sldId="711"/>
            <ac:picMk id="6" creationId="{5233E1C8-B703-C845-9AA9-5B9746DFABC2}"/>
          </ac:picMkLst>
        </pc:picChg>
        <pc:picChg chg="del">
          <ac:chgData name="Guilherme Ruiz Ferreira" userId="6085ef24-5f45-458e-9504-bbbbae0289c0" providerId="ADAL" clId="{45CC7A71-D221-3240-AE1D-E7A4B461ED44}" dt="2023-01-26T16:32:32.682" v="2805" actId="478"/>
          <ac:picMkLst>
            <pc:docMk/>
            <pc:sldMk cId="964078510" sldId="711"/>
            <ac:picMk id="8" creationId="{9290DE5D-888B-7947-8512-F774CC2F0A9B}"/>
          </ac:picMkLst>
        </pc:picChg>
      </pc:sldChg>
    </pc:docChg>
  </pc:docChgLst>
  <pc:docChgLst>
    <pc:chgData name="Guilherme Ruiz Ferreira" userId="6085ef24-5f45-458e-9504-bbbbae0289c0" providerId="ADAL" clId="{4ADFBF2E-A000-A740-BC33-5794676E1475}"/>
    <pc:docChg chg="undo custSel addSld delSld modSld sldOrd">
      <pc:chgData name="Guilherme Ruiz Ferreira" userId="6085ef24-5f45-458e-9504-bbbbae0289c0" providerId="ADAL" clId="{4ADFBF2E-A000-A740-BC33-5794676E1475}" dt="2023-02-15T14:29:27.653" v="3023" actId="20578"/>
      <pc:docMkLst>
        <pc:docMk/>
      </pc:docMkLst>
      <pc:sldChg chg="del mod modShow">
        <pc:chgData name="Guilherme Ruiz Ferreira" userId="6085ef24-5f45-458e-9504-bbbbae0289c0" providerId="ADAL" clId="{4ADFBF2E-A000-A740-BC33-5794676E1475}" dt="2023-02-15T13:24:20.059" v="1160" actId="2696"/>
        <pc:sldMkLst>
          <pc:docMk/>
          <pc:sldMk cId="1457619790" sldId="264"/>
        </pc:sldMkLst>
      </pc:sldChg>
      <pc:sldChg chg="mod ord modShow">
        <pc:chgData name="Guilherme Ruiz Ferreira" userId="6085ef24-5f45-458e-9504-bbbbae0289c0" providerId="ADAL" clId="{4ADFBF2E-A000-A740-BC33-5794676E1475}" dt="2023-02-15T13:24:30.535" v="1162" actId="729"/>
        <pc:sldMkLst>
          <pc:docMk/>
          <pc:sldMk cId="2849969688" sldId="281"/>
        </pc:sldMkLst>
      </pc:sldChg>
      <pc:sldChg chg="mod modShow">
        <pc:chgData name="Guilherme Ruiz Ferreira" userId="6085ef24-5f45-458e-9504-bbbbae0289c0" providerId="ADAL" clId="{4ADFBF2E-A000-A740-BC33-5794676E1475}" dt="2023-02-15T12:50:07.095" v="3" actId="729"/>
        <pc:sldMkLst>
          <pc:docMk/>
          <pc:sldMk cId="463222872" sldId="317"/>
        </pc:sldMkLst>
      </pc:sldChg>
      <pc:sldChg chg="del mod modShow">
        <pc:chgData name="Guilherme Ruiz Ferreira" userId="6085ef24-5f45-458e-9504-bbbbae0289c0" providerId="ADAL" clId="{4ADFBF2E-A000-A740-BC33-5794676E1475}" dt="2023-02-15T13:24:20.059" v="1160" actId="2696"/>
        <pc:sldMkLst>
          <pc:docMk/>
          <pc:sldMk cId="202266842" sldId="335"/>
        </pc:sldMkLst>
      </pc:sldChg>
      <pc:sldChg chg="del mod modShow">
        <pc:chgData name="Guilherme Ruiz Ferreira" userId="6085ef24-5f45-458e-9504-bbbbae0289c0" providerId="ADAL" clId="{4ADFBF2E-A000-A740-BC33-5794676E1475}" dt="2023-02-15T13:24:17.273" v="1159" actId="2696"/>
        <pc:sldMkLst>
          <pc:docMk/>
          <pc:sldMk cId="2620774289" sldId="336"/>
        </pc:sldMkLst>
      </pc:sldChg>
      <pc:sldChg chg="del mod modShow">
        <pc:chgData name="Guilherme Ruiz Ferreira" userId="6085ef24-5f45-458e-9504-bbbbae0289c0" providerId="ADAL" clId="{4ADFBF2E-A000-A740-BC33-5794676E1475}" dt="2023-02-15T13:24:17.273" v="1159" actId="2696"/>
        <pc:sldMkLst>
          <pc:docMk/>
          <pc:sldMk cId="2934697275" sldId="337"/>
        </pc:sldMkLst>
      </pc:sldChg>
      <pc:sldChg chg="delSp modSp mod modShow">
        <pc:chgData name="Guilherme Ruiz Ferreira" userId="6085ef24-5f45-458e-9504-bbbbae0289c0" providerId="ADAL" clId="{4ADFBF2E-A000-A740-BC33-5794676E1475}" dt="2023-02-15T12:52:09.052" v="16" actId="478"/>
        <pc:sldMkLst>
          <pc:docMk/>
          <pc:sldMk cId="836468350" sldId="342"/>
        </pc:sldMkLst>
        <pc:spChg chg="del">
          <ac:chgData name="Guilherme Ruiz Ferreira" userId="6085ef24-5f45-458e-9504-bbbbae0289c0" providerId="ADAL" clId="{4ADFBF2E-A000-A740-BC33-5794676E1475}" dt="2023-02-15T12:52:09.052" v="16" actId="478"/>
          <ac:spMkLst>
            <pc:docMk/>
            <pc:sldMk cId="836468350" sldId="342"/>
            <ac:spMk id="2" creationId="{7DA98436-33C0-5045-9133-3E57A6F7A2DA}"/>
          </ac:spMkLst>
        </pc:spChg>
        <pc:picChg chg="mod">
          <ac:chgData name="Guilherme Ruiz Ferreira" userId="6085ef24-5f45-458e-9504-bbbbae0289c0" providerId="ADAL" clId="{4ADFBF2E-A000-A740-BC33-5794676E1475}" dt="2023-02-15T12:51:47.774" v="15" actId="14826"/>
          <ac:picMkLst>
            <pc:docMk/>
            <pc:sldMk cId="836468350" sldId="342"/>
            <ac:picMk id="7" creationId="{1E2F0B5E-47D7-4048-8A8F-02BB91CFCE59}"/>
          </ac:picMkLst>
        </pc:picChg>
      </pc:sldChg>
      <pc:sldChg chg="del">
        <pc:chgData name="Guilherme Ruiz Ferreira" userId="6085ef24-5f45-458e-9504-bbbbae0289c0" providerId="ADAL" clId="{4ADFBF2E-A000-A740-BC33-5794676E1475}" dt="2023-02-15T13:24:51.818" v="1163" actId="2696"/>
        <pc:sldMkLst>
          <pc:docMk/>
          <pc:sldMk cId="299567603" sldId="344"/>
        </pc:sldMkLst>
      </pc:sldChg>
      <pc:sldChg chg="modSp add del mod modShow">
        <pc:chgData name="Guilherme Ruiz Ferreira" userId="6085ef24-5f45-458e-9504-bbbbae0289c0" providerId="ADAL" clId="{4ADFBF2E-A000-A740-BC33-5794676E1475}" dt="2023-02-15T13:54:04.211" v="2579" actId="207"/>
        <pc:sldMkLst>
          <pc:docMk/>
          <pc:sldMk cId="471596204" sldId="350"/>
        </pc:sldMkLst>
        <pc:spChg chg="mod">
          <ac:chgData name="Guilherme Ruiz Ferreira" userId="6085ef24-5f45-458e-9504-bbbbae0289c0" providerId="ADAL" clId="{4ADFBF2E-A000-A740-BC33-5794676E1475}" dt="2023-02-15T13:53:00.324" v="2533" actId="20577"/>
          <ac:spMkLst>
            <pc:docMk/>
            <pc:sldMk cId="471596204" sldId="350"/>
            <ac:spMk id="25" creationId="{EB7C936E-53AF-B34D-9E40-79C111BB24C2}"/>
          </ac:spMkLst>
        </pc:spChg>
        <pc:spChg chg="mod">
          <ac:chgData name="Guilherme Ruiz Ferreira" userId="6085ef24-5f45-458e-9504-bbbbae0289c0" providerId="ADAL" clId="{4ADFBF2E-A000-A740-BC33-5794676E1475}" dt="2023-02-15T13:54:04.211" v="2579" actId="207"/>
          <ac:spMkLst>
            <pc:docMk/>
            <pc:sldMk cId="471596204" sldId="350"/>
            <ac:spMk id="27" creationId="{4520F58A-6F78-874D-9335-33912A0629AF}"/>
          </ac:spMkLst>
        </pc:spChg>
      </pc:sldChg>
      <pc:sldChg chg="del mod modShow">
        <pc:chgData name="Guilherme Ruiz Ferreira" userId="6085ef24-5f45-458e-9504-bbbbae0289c0" providerId="ADAL" clId="{4ADFBF2E-A000-A740-BC33-5794676E1475}" dt="2023-02-15T13:24:17.273" v="1159" actId="2696"/>
        <pc:sldMkLst>
          <pc:docMk/>
          <pc:sldMk cId="1342977006" sldId="359"/>
        </pc:sldMkLst>
      </pc:sldChg>
      <pc:sldChg chg="del mod modShow">
        <pc:chgData name="Guilherme Ruiz Ferreira" userId="6085ef24-5f45-458e-9504-bbbbae0289c0" providerId="ADAL" clId="{4ADFBF2E-A000-A740-BC33-5794676E1475}" dt="2023-02-15T13:24:10.095" v="1158" actId="2696"/>
        <pc:sldMkLst>
          <pc:docMk/>
          <pc:sldMk cId="2255138537" sldId="360"/>
        </pc:sldMkLst>
      </pc:sldChg>
      <pc:sldChg chg="del">
        <pc:chgData name="Guilherme Ruiz Ferreira" userId="6085ef24-5f45-458e-9504-bbbbae0289c0" providerId="ADAL" clId="{4ADFBF2E-A000-A740-BC33-5794676E1475}" dt="2023-02-15T13:24:53.626" v="1164" actId="2696"/>
        <pc:sldMkLst>
          <pc:docMk/>
          <pc:sldMk cId="1267996838" sldId="361"/>
        </pc:sldMkLst>
      </pc:sldChg>
      <pc:sldChg chg="del mod modShow">
        <pc:chgData name="Guilherme Ruiz Ferreira" userId="6085ef24-5f45-458e-9504-bbbbae0289c0" providerId="ADAL" clId="{4ADFBF2E-A000-A740-BC33-5794676E1475}" dt="2023-02-15T13:24:10.095" v="1158" actId="2696"/>
        <pc:sldMkLst>
          <pc:docMk/>
          <pc:sldMk cId="2143198260" sldId="592"/>
        </pc:sldMkLst>
      </pc:sldChg>
      <pc:sldChg chg="del mod modShow">
        <pc:chgData name="Guilherme Ruiz Ferreira" userId="6085ef24-5f45-458e-9504-bbbbae0289c0" providerId="ADAL" clId="{4ADFBF2E-A000-A740-BC33-5794676E1475}" dt="2023-02-15T13:24:20.059" v="1160" actId="2696"/>
        <pc:sldMkLst>
          <pc:docMk/>
          <pc:sldMk cId="678630882" sldId="702"/>
        </pc:sldMkLst>
      </pc:sldChg>
      <pc:sldChg chg="del mod modShow">
        <pc:chgData name="Guilherme Ruiz Ferreira" userId="6085ef24-5f45-458e-9504-bbbbae0289c0" providerId="ADAL" clId="{4ADFBF2E-A000-A740-BC33-5794676E1475}" dt="2023-02-15T13:24:10.095" v="1158" actId="2696"/>
        <pc:sldMkLst>
          <pc:docMk/>
          <pc:sldMk cId="3896255146" sldId="706"/>
        </pc:sldMkLst>
      </pc:sldChg>
      <pc:sldChg chg="del mod modShow">
        <pc:chgData name="Guilherme Ruiz Ferreira" userId="6085ef24-5f45-458e-9504-bbbbae0289c0" providerId="ADAL" clId="{4ADFBF2E-A000-A740-BC33-5794676E1475}" dt="2023-02-15T13:24:20.059" v="1160" actId="2696"/>
        <pc:sldMkLst>
          <pc:docMk/>
          <pc:sldMk cId="1211181288" sldId="707"/>
        </pc:sldMkLst>
      </pc:sldChg>
      <pc:sldChg chg="del mod modShow">
        <pc:chgData name="Guilherme Ruiz Ferreira" userId="6085ef24-5f45-458e-9504-bbbbae0289c0" providerId="ADAL" clId="{4ADFBF2E-A000-A740-BC33-5794676E1475}" dt="2023-02-15T13:24:17.273" v="1159" actId="2696"/>
        <pc:sldMkLst>
          <pc:docMk/>
          <pc:sldMk cId="3675215888" sldId="708"/>
        </pc:sldMkLst>
      </pc:sldChg>
      <pc:sldChg chg="del mod modShow">
        <pc:chgData name="Guilherme Ruiz Ferreira" userId="6085ef24-5f45-458e-9504-bbbbae0289c0" providerId="ADAL" clId="{4ADFBF2E-A000-A740-BC33-5794676E1475}" dt="2023-02-15T13:24:20.059" v="1160" actId="2696"/>
        <pc:sldMkLst>
          <pc:docMk/>
          <pc:sldMk cId="587007916" sldId="710"/>
        </pc:sldMkLst>
      </pc:sldChg>
      <pc:sldChg chg="del mod modShow">
        <pc:chgData name="Guilherme Ruiz Ferreira" userId="6085ef24-5f45-458e-9504-bbbbae0289c0" providerId="ADAL" clId="{4ADFBF2E-A000-A740-BC33-5794676E1475}" dt="2023-02-15T13:24:20.059" v="1160" actId="2696"/>
        <pc:sldMkLst>
          <pc:docMk/>
          <pc:sldMk cId="964078510" sldId="711"/>
        </pc:sldMkLst>
      </pc:sldChg>
      <pc:sldChg chg="addSp delSp modSp add mod ord modAnim">
        <pc:chgData name="Guilherme Ruiz Ferreira" userId="6085ef24-5f45-458e-9504-bbbbae0289c0" providerId="ADAL" clId="{4ADFBF2E-A000-A740-BC33-5794676E1475}" dt="2023-02-15T14:29:03.013" v="3016" actId="21"/>
        <pc:sldMkLst>
          <pc:docMk/>
          <pc:sldMk cId="2344563197" sldId="712"/>
        </pc:sldMkLst>
        <pc:spChg chg="mod">
          <ac:chgData name="Guilherme Ruiz Ferreira" userId="6085ef24-5f45-458e-9504-bbbbae0289c0" providerId="ADAL" clId="{4ADFBF2E-A000-A740-BC33-5794676E1475}" dt="2023-02-15T12:51:23.937" v="14" actId="20577"/>
          <ac:spMkLst>
            <pc:docMk/>
            <pc:sldMk cId="2344563197" sldId="712"/>
            <ac:spMk id="2" creationId="{3DC12F01-ABA6-5A4F-83D5-1EA763965EC8}"/>
          </ac:spMkLst>
        </pc:spChg>
        <pc:picChg chg="mod">
          <ac:chgData name="Guilherme Ruiz Ferreira" userId="6085ef24-5f45-458e-9504-bbbbae0289c0" providerId="ADAL" clId="{4ADFBF2E-A000-A740-BC33-5794676E1475}" dt="2023-02-15T13:09:15.705" v="978" actId="1076"/>
          <ac:picMkLst>
            <pc:docMk/>
            <pc:sldMk cId="2344563197" sldId="712"/>
            <ac:picMk id="4" creationId="{ACF05B6B-4917-4B4D-AAC6-C5E7E8854A38}"/>
          </ac:picMkLst>
        </pc:picChg>
        <pc:picChg chg="del">
          <ac:chgData name="Guilherme Ruiz Ferreira" userId="6085ef24-5f45-458e-9504-bbbbae0289c0" providerId="ADAL" clId="{4ADFBF2E-A000-A740-BC33-5794676E1475}" dt="2023-02-15T13:09:10.597" v="977" actId="478"/>
          <ac:picMkLst>
            <pc:docMk/>
            <pc:sldMk cId="2344563197" sldId="712"/>
            <ac:picMk id="6" creationId="{0F3690A4-BF00-5646-96BA-344D1EDE8BF9}"/>
          </ac:picMkLst>
        </pc:picChg>
        <pc:picChg chg="add del mod">
          <ac:chgData name="Guilherme Ruiz Ferreira" userId="6085ef24-5f45-458e-9504-bbbbae0289c0" providerId="ADAL" clId="{4ADFBF2E-A000-A740-BC33-5794676E1475}" dt="2023-02-15T14:29:03.013" v="3016" actId="21"/>
          <ac:picMkLst>
            <pc:docMk/>
            <pc:sldMk cId="2344563197" sldId="712"/>
            <ac:picMk id="5122" creationId="{42E48936-7E0E-D649-AF50-91ECA7852050}"/>
          </ac:picMkLst>
        </pc:picChg>
      </pc:sldChg>
      <pc:sldChg chg="addSp modSp add mod">
        <pc:chgData name="Guilherme Ruiz Ferreira" userId="6085ef24-5f45-458e-9504-bbbbae0289c0" providerId="ADAL" clId="{4ADFBF2E-A000-A740-BC33-5794676E1475}" dt="2023-02-15T13:55:30.150" v="2596" actId="20577"/>
        <pc:sldMkLst>
          <pc:docMk/>
          <pc:sldMk cId="446024272" sldId="713"/>
        </pc:sldMkLst>
        <pc:spChg chg="add mod">
          <ac:chgData name="Guilherme Ruiz Ferreira" userId="6085ef24-5f45-458e-9504-bbbbae0289c0" providerId="ADAL" clId="{4ADFBF2E-A000-A740-BC33-5794676E1475}" dt="2023-02-15T13:08:24.707" v="971" actId="20577"/>
          <ac:spMkLst>
            <pc:docMk/>
            <pc:sldMk cId="446024272" sldId="713"/>
            <ac:spMk id="2" creationId="{46D69BD2-93D1-9141-9E5E-6199C9AB45F5}"/>
          </ac:spMkLst>
        </pc:spChg>
        <pc:spChg chg="mod">
          <ac:chgData name="Guilherme Ruiz Ferreira" userId="6085ef24-5f45-458e-9504-bbbbae0289c0" providerId="ADAL" clId="{4ADFBF2E-A000-A740-BC33-5794676E1475}" dt="2023-02-15T12:52:39.192" v="48" actId="20577"/>
          <ac:spMkLst>
            <pc:docMk/>
            <pc:sldMk cId="446024272" sldId="713"/>
            <ac:spMk id="13" creationId="{E04521A9-3F5E-FA4C-A742-C3FB94F2423F}"/>
          </ac:spMkLst>
        </pc:spChg>
        <pc:graphicFrameChg chg="mod modGraphic">
          <ac:chgData name="Guilherme Ruiz Ferreira" userId="6085ef24-5f45-458e-9504-bbbbae0289c0" providerId="ADAL" clId="{4ADFBF2E-A000-A740-BC33-5794676E1475}" dt="2023-02-15T13:55:30.150" v="2596" actId="20577"/>
          <ac:graphicFrameMkLst>
            <pc:docMk/>
            <pc:sldMk cId="446024272" sldId="713"/>
            <ac:graphicFrameMk id="9" creationId="{5766E89D-9215-804D-A252-9D349E4FB51D}"/>
          </ac:graphicFrameMkLst>
        </pc:graphicFrameChg>
        <pc:picChg chg="mod">
          <ac:chgData name="Guilherme Ruiz Ferreira" userId="6085ef24-5f45-458e-9504-bbbbae0289c0" providerId="ADAL" clId="{4ADFBF2E-A000-A740-BC33-5794676E1475}" dt="2023-02-15T13:04:43.803" v="783" actId="1076"/>
          <ac:picMkLst>
            <pc:docMk/>
            <pc:sldMk cId="446024272" sldId="713"/>
            <ac:picMk id="7" creationId="{1E2F0B5E-47D7-4048-8A8F-02BB91CFCE59}"/>
          </ac:picMkLst>
        </pc:picChg>
      </pc:sldChg>
      <pc:sldChg chg="addSp delSp modSp add mod delAnim modAnim">
        <pc:chgData name="Guilherme Ruiz Ferreira" userId="6085ef24-5f45-458e-9504-bbbbae0289c0" providerId="ADAL" clId="{4ADFBF2E-A000-A740-BC33-5794676E1475}" dt="2023-02-15T13:26:23.956" v="1190"/>
        <pc:sldMkLst>
          <pc:docMk/>
          <pc:sldMk cId="1353914095" sldId="714"/>
        </pc:sldMkLst>
        <pc:spChg chg="del mod">
          <ac:chgData name="Guilherme Ruiz Ferreira" userId="6085ef24-5f45-458e-9504-bbbbae0289c0" providerId="ADAL" clId="{4ADFBF2E-A000-A740-BC33-5794676E1475}" dt="2023-02-15T13:17:35.346" v="1057" actId="478"/>
          <ac:spMkLst>
            <pc:docMk/>
            <pc:sldMk cId="1353914095" sldId="714"/>
            <ac:spMk id="2" creationId="{3DC12F01-ABA6-5A4F-83D5-1EA763965EC8}"/>
          </ac:spMkLst>
        </pc:spChg>
        <pc:spChg chg="add mod">
          <ac:chgData name="Guilherme Ruiz Ferreira" userId="6085ef24-5f45-458e-9504-bbbbae0289c0" providerId="ADAL" clId="{4ADFBF2E-A000-A740-BC33-5794676E1475}" dt="2023-02-15T13:21:28.118" v="1113" actId="1076"/>
          <ac:spMkLst>
            <pc:docMk/>
            <pc:sldMk cId="1353914095" sldId="714"/>
            <ac:spMk id="10" creationId="{63943212-F441-304B-B980-E8AD0ACE28E9}"/>
          </ac:spMkLst>
        </pc:spChg>
        <pc:spChg chg="mod">
          <ac:chgData name="Guilherme Ruiz Ferreira" userId="6085ef24-5f45-458e-9504-bbbbae0289c0" providerId="ADAL" clId="{4ADFBF2E-A000-A740-BC33-5794676E1475}" dt="2023-02-15T13:25:06.870" v="1182" actId="20577"/>
          <ac:spMkLst>
            <pc:docMk/>
            <pc:sldMk cId="1353914095" sldId="714"/>
            <ac:spMk id="11" creationId="{F9F286BC-0972-6D43-A3C9-924C1409D15C}"/>
          </ac:spMkLst>
        </pc:spChg>
        <pc:spChg chg="add del mod">
          <ac:chgData name="Guilherme Ruiz Ferreira" userId="6085ef24-5f45-458e-9504-bbbbae0289c0" providerId="ADAL" clId="{4ADFBF2E-A000-A740-BC33-5794676E1475}" dt="2023-02-15T13:22:59.259" v="1139" actId="478"/>
          <ac:spMkLst>
            <pc:docMk/>
            <pc:sldMk cId="1353914095" sldId="714"/>
            <ac:spMk id="18" creationId="{501A905A-560C-8447-87C2-95CE8AA6E19A}"/>
          </ac:spMkLst>
        </pc:spChg>
        <pc:graphicFrameChg chg="add mod modGraphic">
          <ac:chgData name="Guilherme Ruiz Ferreira" userId="6085ef24-5f45-458e-9504-bbbbae0289c0" providerId="ADAL" clId="{4ADFBF2E-A000-A740-BC33-5794676E1475}" dt="2023-02-15T13:19:59.636" v="1079" actId="14100"/>
          <ac:graphicFrameMkLst>
            <pc:docMk/>
            <pc:sldMk cId="1353914095" sldId="714"/>
            <ac:graphicFrameMk id="3" creationId="{8ED1DABF-0DD2-9E4F-BD08-BCFF67BA0391}"/>
          </ac:graphicFrameMkLst>
        </pc:graphicFrameChg>
        <pc:graphicFrameChg chg="add del mod modGraphic">
          <ac:chgData name="Guilherme Ruiz Ferreira" userId="6085ef24-5f45-458e-9504-bbbbae0289c0" providerId="ADAL" clId="{4ADFBF2E-A000-A740-BC33-5794676E1475}" dt="2023-02-15T13:20:45.119" v="1089" actId="478"/>
          <ac:graphicFrameMkLst>
            <pc:docMk/>
            <pc:sldMk cId="1353914095" sldId="714"/>
            <ac:graphicFrameMk id="5" creationId="{949C7FD7-9D30-4141-B056-0BE8F1778C11}"/>
          </ac:graphicFrameMkLst>
        </pc:graphicFrameChg>
        <pc:graphicFrameChg chg="add del mod modGraphic">
          <ac:chgData name="Guilherme Ruiz Ferreira" userId="6085ef24-5f45-458e-9504-bbbbae0289c0" providerId="ADAL" clId="{4ADFBF2E-A000-A740-BC33-5794676E1475}" dt="2023-02-15T13:22:59.259" v="1139" actId="478"/>
          <ac:graphicFrameMkLst>
            <pc:docMk/>
            <pc:sldMk cId="1353914095" sldId="714"/>
            <ac:graphicFrameMk id="8" creationId="{0B8CD8D8-8406-A649-8154-7EF1FC84C631}"/>
          </ac:graphicFrameMkLst>
        </pc:graphicFrameChg>
        <pc:picChg chg="mod">
          <ac:chgData name="Guilherme Ruiz Ferreira" userId="6085ef24-5f45-458e-9504-bbbbae0289c0" providerId="ADAL" clId="{4ADFBF2E-A000-A740-BC33-5794676E1475}" dt="2023-02-15T13:17:50.590" v="1059" actId="1076"/>
          <ac:picMkLst>
            <pc:docMk/>
            <pc:sldMk cId="1353914095" sldId="714"/>
            <ac:picMk id="4" creationId="{ACF05B6B-4917-4B4D-AAC6-C5E7E8854A38}"/>
          </ac:picMkLst>
        </pc:picChg>
        <pc:picChg chg="del">
          <ac:chgData name="Guilherme Ruiz Ferreira" userId="6085ef24-5f45-458e-9504-bbbbae0289c0" providerId="ADAL" clId="{4ADFBF2E-A000-A740-BC33-5794676E1475}" dt="2023-02-15T13:09:05.125" v="975" actId="478"/>
          <ac:picMkLst>
            <pc:docMk/>
            <pc:sldMk cId="1353914095" sldId="714"/>
            <ac:picMk id="6" creationId="{0F3690A4-BF00-5646-96BA-344D1EDE8BF9}"/>
          </ac:picMkLst>
        </pc:picChg>
        <pc:picChg chg="add mod">
          <ac:chgData name="Guilherme Ruiz Ferreira" userId="6085ef24-5f45-458e-9504-bbbbae0289c0" providerId="ADAL" clId="{4ADFBF2E-A000-A740-BC33-5794676E1475}" dt="2023-02-15T13:20:08.790" v="1082" actId="1076"/>
          <ac:picMkLst>
            <pc:docMk/>
            <pc:sldMk cId="1353914095" sldId="714"/>
            <ac:picMk id="12" creationId="{A9AF7470-CC89-5A44-AF14-AEFAF2EF637B}"/>
          </ac:picMkLst>
        </pc:picChg>
        <pc:picChg chg="add del mod">
          <ac:chgData name="Guilherme Ruiz Ferreira" userId="6085ef24-5f45-458e-9504-bbbbae0289c0" providerId="ADAL" clId="{4ADFBF2E-A000-A740-BC33-5794676E1475}" dt="2023-02-15T13:12:06.147" v="1010" actId="478"/>
          <ac:picMkLst>
            <pc:docMk/>
            <pc:sldMk cId="1353914095" sldId="714"/>
            <ac:picMk id="13" creationId="{CFF03522-3FC2-1C48-ADF6-60E937B8DE5D}"/>
          </ac:picMkLst>
        </pc:picChg>
        <pc:picChg chg="add del mod">
          <ac:chgData name="Guilherme Ruiz Ferreira" userId="6085ef24-5f45-458e-9504-bbbbae0289c0" providerId="ADAL" clId="{4ADFBF2E-A000-A740-BC33-5794676E1475}" dt="2023-02-15T13:22:49.257" v="1137" actId="478"/>
          <ac:picMkLst>
            <pc:docMk/>
            <pc:sldMk cId="1353914095" sldId="714"/>
            <ac:picMk id="19" creationId="{323C898E-DCB5-1A4F-8A2C-3295B5C39F5D}"/>
          </ac:picMkLst>
        </pc:picChg>
      </pc:sldChg>
      <pc:sldChg chg="delSp modSp add del mod delAnim">
        <pc:chgData name="Guilherme Ruiz Ferreira" userId="6085ef24-5f45-458e-9504-bbbbae0289c0" providerId="ADAL" clId="{4ADFBF2E-A000-A740-BC33-5794676E1475}" dt="2023-02-15T13:22:47.760" v="1136" actId="2696"/>
        <pc:sldMkLst>
          <pc:docMk/>
          <pc:sldMk cId="3310997101" sldId="715"/>
        </pc:sldMkLst>
        <pc:picChg chg="del">
          <ac:chgData name="Guilherme Ruiz Ferreira" userId="6085ef24-5f45-458e-9504-bbbbae0289c0" providerId="ADAL" clId="{4ADFBF2E-A000-A740-BC33-5794676E1475}" dt="2023-02-15T13:22:37.242" v="1134" actId="478"/>
          <ac:picMkLst>
            <pc:docMk/>
            <pc:sldMk cId="3310997101" sldId="715"/>
            <ac:picMk id="4" creationId="{ACF05B6B-4917-4B4D-AAC6-C5E7E8854A38}"/>
          </ac:picMkLst>
        </pc:picChg>
        <pc:picChg chg="mod">
          <ac:chgData name="Guilherme Ruiz Ferreira" userId="6085ef24-5f45-458e-9504-bbbbae0289c0" providerId="ADAL" clId="{4ADFBF2E-A000-A740-BC33-5794676E1475}" dt="2023-02-15T13:22:41.391" v="1135" actId="1076"/>
          <ac:picMkLst>
            <pc:docMk/>
            <pc:sldMk cId="3310997101" sldId="715"/>
            <ac:picMk id="19" creationId="{323C898E-DCB5-1A4F-8A2C-3295B5C39F5D}"/>
          </ac:picMkLst>
        </pc:picChg>
      </pc:sldChg>
      <pc:sldChg chg="addSp delSp modSp add mod modAnim">
        <pc:chgData name="Guilherme Ruiz Ferreira" userId="6085ef24-5f45-458e-9504-bbbbae0289c0" providerId="ADAL" clId="{4ADFBF2E-A000-A740-BC33-5794676E1475}" dt="2023-02-15T13:48:02.026" v="2127" actId="478"/>
        <pc:sldMkLst>
          <pc:docMk/>
          <pc:sldMk cId="3983240441" sldId="715"/>
        </pc:sldMkLst>
        <pc:spChg chg="mod">
          <ac:chgData name="Guilherme Ruiz Ferreira" userId="6085ef24-5f45-458e-9504-bbbbae0289c0" providerId="ADAL" clId="{4ADFBF2E-A000-A740-BC33-5794676E1475}" dt="2023-02-15T13:25:01.545" v="1173" actId="20577"/>
          <ac:spMkLst>
            <pc:docMk/>
            <pc:sldMk cId="3983240441" sldId="715"/>
            <ac:spMk id="11" creationId="{F9F286BC-0972-6D43-A3C9-924C1409D15C}"/>
          </ac:spMkLst>
        </pc:spChg>
        <pc:spChg chg="add mod">
          <ac:chgData name="Guilherme Ruiz Ferreira" userId="6085ef24-5f45-458e-9504-bbbbae0289c0" providerId="ADAL" clId="{4ADFBF2E-A000-A740-BC33-5794676E1475}" dt="2023-02-15T13:25:36.930" v="1187" actId="1076"/>
          <ac:spMkLst>
            <pc:docMk/>
            <pc:sldMk cId="3983240441" sldId="715"/>
            <ac:spMk id="14" creationId="{312930F3-1CCA-C440-9D74-876146CB11DB}"/>
          </ac:spMkLst>
        </pc:spChg>
        <pc:spChg chg="add mod">
          <ac:chgData name="Guilherme Ruiz Ferreira" userId="6085ef24-5f45-458e-9504-bbbbae0289c0" providerId="ADAL" clId="{4ADFBF2E-A000-A740-BC33-5794676E1475}" dt="2023-02-15T13:25:41.732" v="1188" actId="1076"/>
          <ac:spMkLst>
            <pc:docMk/>
            <pc:sldMk cId="3983240441" sldId="715"/>
            <ac:spMk id="16" creationId="{89CD439C-4ADF-8A4C-A642-D3EABB5CB147}"/>
          </ac:spMkLst>
        </pc:spChg>
        <pc:picChg chg="mod">
          <ac:chgData name="Guilherme Ruiz Ferreira" userId="6085ef24-5f45-458e-9504-bbbbae0289c0" providerId="ADAL" clId="{4ADFBF2E-A000-A740-BC33-5794676E1475}" dt="2023-02-15T13:23:10.511" v="1140" actId="14826"/>
          <ac:picMkLst>
            <pc:docMk/>
            <pc:sldMk cId="3983240441" sldId="715"/>
            <ac:picMk id="4" creationId="{ACF05B6B-4917-4B4D-AAC6-C5E7E8854A38}"/>
          </ac:picMkLst>
        </pc:picChg>
        <pc:picChg chg="mod">
          <ac:chgData name="Guilherme Ruiz Ferreira" userId="6085ef24-5f45-458e-9504-bbbbae0289c0" providerId="ADAL" clId="{4ADFBF2E-A000-A740-BC33-5794676E1475}" dt="2023-02-15T13:23:16.583" v="1141" actId="14826"/>
          <ac:picMkLst>
            <pc:docMk/>
            <pc:sldMk cId="3983240441" sldId="715"/>
            <ac:picMk id="12" creationId="{A9AF7470-CC89-5A44-AF14-AEFAF2EF637B}"/>
          </ac:picMkLst>
        </pc:picChg>
        <pc:picChg chg="add del mod modCrop">
          <ac:chgData name="Guilherme Ruiz Ferreira" userId="6085ef24-5f45-458e-9504-bbbbae0289c0" providerId="ADAL" clId="{4ADFBF2E-A000-A740-BC33-5794676E1475}" dt="2023-02-15T13:48:02.026" v="2127" actId="478"/>
          <ac:picMkLst>
            <pc:docMk/>
            <pc:sldMk cId="3983240441" sldId="715"/>
            <ac:picMk id="19" creationId="{BDA01CD9-9F85-5C4C-A884-AB3D54B2993F}"/>
          </ac:picMkLst>
        </pc:picChg>
      </pc:sldChg>
      <pc:sldChg chg="add del">
        <pc:chgData name="Guilherme Ruiz Ferreira" userId="6085ef24-5f45-458e-9504-bbbbae0289c0" providerId="ADAL" clId="{4ADFBF2E-A000-A740-BC33-5794676E1475}" dt="2023-02-15T13:26:47.718" v="1195" actId="2696"/>
        <pc:sldMkLst>
          <pc:docMk/>
          <pc:sldMk cId="3987274210" sldId="716"/>
        </pc:sldMkLst>
      </pc:sldChg>
      <pc:sldChg chg="delSp modSp add mod replId">
        <pc:chgData name="Guilherme Ruiz Ferreira" userId="6085ef24-5f45-458e-9504-bbbbae0289c0" providerId="ADAL" clId="{4ADFBF2E-A000-A740-BC33-5794676E1475}" dt="2023-02-15T13:36:34.116" v="1470" actId="207"/>
        <pc:sldMkLst>
          <pc:docMk/>
          <pc:sldMk cId="1274369856" sldId="717"/>
        </pc:sldMkLst>
        <pc:spChg chg="mod">
          <ac:chgData name="Guilherme Ruiz Ferreira" userId="6085ef24-5f45-458e-9504-bbbbae0289c0" providerId="ADAL" clId="{4ADFBF2E-A000-A740-BC33-5794676E1475}" dt="2023-02-15T13:26:51.965" v="1203" actId="20577"/>
          <ac:spMkLst>
            <pc:docMk/>
            <pc:sldMk cId="1274369856" sldId="717"/>
            <ac:spMk id="11" creationId="{F9F286BC-0972-6D43-A3C9-924C1409D15C}"/>
          </ac:spMkLst>
        </pc:spChg>
        <pc:spChg chg="del">
          <ac:chgData name="Guilherme Ruiz Ferreira" userId="6085ef24-5f45-458e-9504-bbbbae0289c0" providerId="ADAL" clId="{4ADFBF2E-A000-A740-BC33-5794676E1475}" dt="2023-02-15T13:26:55.916" v="1204" actId="478"/>
          <ac:spMkLst>
            <pc:docMk/>
            <pc:sldMk cId="1274369856" sldId="717"/>
            <ac:spMk id="14" creationId="{312930F3-1CCA-C440-9D74-876146CB11DB}"/>
          </ac:spMkLst>
        </pc:spChg>
        <pc:spChg chg="del">
          <ac:chgData name="Guilherme Ruiz Ferreira" userId="6085ef24-5f45-458e-9504-bbbbae0289c0" providerId="ADAL" clId="{4ADFBF2E-A000-A740-BC33-5794676E1475}" dt="2023-02-15T13:26:58.544" v="1205" actId="478"/>
          <ac:spMkLst>
            <pc:docMk/>
            <pc:sldMk cId="1274369856" sldId="717"/>
            <ac:spMk id="16" creationId="{89CD439C-4ADF-8A4C-A642-D3EABB5CB147}"/>
          </ac:spMkLst>
        </pc:spChg>
        <pc:graphicFrameChg chg="modGraphic">
          <ac:chgData name="Guilherme Ruiz Ferreira" userId="6085ef24-5f45-458e-9504-bbbbae0289c0" providerId="ADAL" clId="{4ADFBF2E-A000-A740-BC33-5794676E1475}" dt="2023-02-15T13:29:37.697" v="1342" actId="20577"/>
          <ac:graphicFrameMkLst>
            <pc:docMk/>
            <pc:sldMk cId="1274369856" sldId="717"/>
            <ac:graphicFrameMk id="3" creationId="{8ED1DABF-0DD2-9E4F-BD08-BCFF67BA0391}"/>
          </ac:graphicFrameMkLst>
        </pc:graphicFrameChg>
        <pc:graphicFrameChg chg="modGraphic">
          <ac:chgData name="Guilherme Ruiz Ferreira" userId="6085ef24-5f45-458e-9504-bbbbae0289c0" providerId="ADAL" clId="{4ADFBF2E-A000-A740-BC33-5794676E1475}" dt="2023-02-15T13:36:34.116" v="1470" actId="207"/>
          <ac:graphicFrameMkLst>
            <pc:docMk/>
            <pc:sldMk cId="1274369856" sldId="717"/>
            <ac:graphicFrameMk id="8" creationId="{0B8CD8D8-8406-A649-8154-7EF1FC84C631}"/>
          </ac:graphicFrameMkLst>
        </pc:graphicFrameChg>
        <pc:picChg chg="mod">
          <ac:chgData name="Guilherme Ruiz Ferreira" userId="6085ef24-5f45-458e-9504-bbbbae0289c0" providerId="ADAL" clId="{4ADFBF2E-A000-A740-BC33-5794676E1475}" dt="2023-02-15T13:27:15.115" v="1206" actId="14826"/>
          <ac:picMkLst>
            <pc:docMk/>
            <pc:sldMk cId="1274369856" sldId="717"/>
            <ac:picMk id="4" creationId="{ACF05B6B-4917-4B4D-AAC6-C5E7E8854A38}"/>
          </ac:picMkLst>
        </pc:picChg>
        <pc:picChg chg="mod">
          <ac:chgData name="Guilherme Ruiz Ferreira" userId="6085ef24-5f45-458e-9504-bbbbae0289c0" providerId="ADAL" clId="{4ADFBF2E-A000-A740-BC33-5794676E1475}" dt="2023-02-15T13:27:32.341" v="1207" actId="14826"/>
          <ac:picMkLst>
            <pc:docMk/>
            <pc:sldMk cId="1274369856" sldId="717"/>
            <ac:picMk id="12" creationId="{A9AF7470-CC89-5A44-AF14-AEFAF2EF637B}"/>
          </ac:picMkLst>
        </pc:picChg>
      </pc:sldChg>
      <pc:sldChg chg="modSp add mod">
        <pc:chgData name="Guilherme Ruiz Ferreira" userId="6085ef24-5f45-458e-9504-bbbbae0289c0" providerId="ADAL" clId="{4ADFBF2E-A000-A740-BC33-5794676E1475}" dt="2023-02-15T13:37:44.944" v="1482" actId="207"/>
        <pc:sldMkLst>
          <pc:docMk/>
          <pc:sldMk cId="3909585713" sldId="718"/>
        </pc:sldMkLst>
        <pc:spChg chg="mod">
          <ac:chgData name="Guilherme Ruiz Ferreira" userId="6085ef24-5f45-458e-9504-bbbbae0289c0" providerId="ADAL" clId="{4ADFBF2E-A000-A740-BC33-5794676E1475}" dt="2023-02-15T13:35:36.574" v="1465" actId="20577"/>
          <ac:spMkLst>
            <pc:docMk/>
            <pc:sldMk cId="3909585713" sldId="718"/>
            <ac:spMk id="11" creationId="{F9F286BC-0972-6D43-A3C9-924C1409D15C}"/>
          </ac:spMkLst>
        </pc:spChg>
        <pc:graphicFrameChg chg="modGraphic">
          <ac:chgData name="Guilherme Ruiz Ferreira" userId="6085ef24-5f45-458e-9504-bbbbae0289c0" providerId="ADAL" clId="{4ADFBF2E-A000-A740-BC33-5794676E1475}" dt="2023-02-15T13:37:35.784" v="1479" actId="207"/>
          <ac:graphicFrameMkLst>
            <pc:docMk/>
            <pc:sldMk cId="3909585713" sldId="718"/>
            <ac:graphicFrameMk id="3" creationId="{8ED1DABF-0DD2-9E4F-BD08-BCFF67BA0391}"/>
          </ac:graphicFrameMkLst>
        </pc:graphicFrameChg>
        <pc:graphicFrameChg chg="modGraphic">
          <ac:chgData name="Guilherme Ruiz Ferreira" userId="6085ef24-5f45-458e-9504-bbbbae0289c0" providerId="ADAL" clId="{4ADFBF2E-A000-A740-BC33-5794676E1475}" dt="2023-02-15T13:37:44.944" v="1482" actId="207"/>
          <ac:graphicFrameMkLst>
            <pc:docMk/>
            <pc:sldMk cId="3909585713" sldId="718"/>
            <ac:graphicFrameMk id="8" creationId="{0B8CD8D8-8406-A649-8154-7EF1FC84C631}"/>
          </ac:graphicFrameMkLst>
        </pc:graphicFrameChg>
        <pc:picChg chg="mod">
          <ac:chgData name="Guilherme Ruiz Ferreira" userId="6085ef24-5f45-458e-9504-bbbbae0289c0" providerId="ADAL" clId="{4ADFBF2E-A000-A740-BC33-5794676E1475}" dt="2023-02-15T13:31:37.875" v="1446" actId="14826"/>
          <ac:picMkLst>
            <pc:docMk/>
            <pc:sldMk cId="3909585713" sldId="718"/>
            <ac:picMk id="4" creationId="{ACF05B6B-4917-4B4D-AAC6-C5E7E8854A38}"/>
          </ac:picMkLst>
        </pc:picChg>
        <pc:picChg chg="mod">
          <ac:chgData name="Guilherme Ruiz Ferreira" userId="6085ef24-5f45-458e-9504-bbbbae0289c0" providerId="ADAL" clId="{4ADFBF2E-A000-A740-BC33-5794676E1475}" dt="2023-02-15T13:31:47.562" v="1447" actId="14826"/>
          <ac:picMkLst>
            <pc:docMk/>
            <pc:sldMk cId="3909585713" sldId="718"/>
            <ac:picMk id="12" creationId="{A9AF7470-CC89-5A44-AF14-AEFAF2EF637B}"/>
          </ac:picMkLst>
        </pc:picChg>
      </pc:sldChg>
      <pc:sldChg chg="modSp add mod">
        <pc:chgData name="Guilherme Ruiz Ferreira" userId="6085ef24-5f45-458e-9504-bbbbae0289c0" providerId="ADAL" clId="{4ADFBF2E-A000-A740-BC33-5794676E1475}" dt="2023-02-15T13:39:32.959" v="1489" actId="113"/>
        <pc:sldMkLst>
          <pc:docMk/>
          <pc:sldMk cId="3077339460" sldId="719"/>
        </pc:sldMkLst>
        <pc:spChg chg="mod">
          <ac:chgData name="Guilherme Ruiz Ferreira" userId="6085ef24-5f45-458e-9504-bbbbae0289c0" providerId="ADAL" clId="{4ADFBF2E-A000-A740-BC33-5794676E1475}" dt="2023-02-15T13:35:30.707" v="1461" actId="20577"/>
          <ac:spMkLst>
            <pc:docMk/>
            <pc:sldMk cId="3077339460" sldId="719"/>
            <ac:spMk id="11" creationId="{F9F286BC-0972-6D43-A3C9-924C1409D15C}"/>
          </ac:spMkLst>
        </pc:spChg>
        <pc:graphicFrameChg chg="modGraphic">
          <ac:chgData name="Guilherme Ruiz Ferreira" userId="6085ef24-5f45-458e-9504-bbbbae0289c0" providerId="ADAL" clId="{4ADFBF2E-A000-A740-BC33-5794676E1475}" dt="2023-02-15T13:39:32.959" v="1489" actId="113"/>
          <ac:graphicFrameMkLst>
            <pc:docMk/>
            <pc:sldMk cId="3077339460" sldId="719"/>
            <ac:graphicFrameMk id="3" creationId="{8ED1DABF-0DD2-9E4F-BD08-BCFF67BA0391}"/>
          </ac:graphicFrameMkLst>
        </pc:graphicFrameChg>
        <pc:graphicFrameChg chg="modGraphic">
          <ac:chgData name="Guilherme Ruiz Ferreira" userId="6085ef24-5f45-458e-9504-bbbbae0289c0" providerId="ADAL" clId="{4ADFBF2E-A000-A740-BC33-5794676E1475}" dt="2023-02-15T13:37:03.630" v="1473" actId="207"/>
          <ac:graphicFrameMkLst>
            <pc:docMk/>
            <pc:sldMk cId="3077339460" sldId="719"/>
            <ac:graphicFrameMk id="8" creationId="{0B8CD8D8-8406-A649-8154-7EF1FC84C631}"/>
          </ac:graphicFrameMkLst>
        </pc:graphicFrameChg>
        <pc:picChg chg="mod">
          <ac:chgData name="Guilherme Ruiz Ferreira" userId="6085ef24-5f45-458e-9504-bbbbae0289c0" providerId="ADAL" clId="{4ADFBF2E-A000-A740-BC33-5794676E1475}" dt="2023-02-15T13:34:58.888" v="1455" actId="14826"/>
          <ac:picMkLst>
            <pc:docMk/>
            <pc:sldMk cId="3077339460" sldId="719"/>
            <ac:picMk id="4" creationId="{ACF05B6B-4917-4B4D-AAC6-C5E7E8854A38}"/>
          </ac:picMkLst>
        </pc:picChg>
        <pc:picChg chg="mod">
          <ac:chgData name="Guilherme Ruiz Ferreira" userId="6085ef24-5f45-458e-9504-bbbbae0289c0" providerId="ADAL" clId="{4ADFBF2E-A000-A740-BC33-5794676E1475}" dt="2023-02-15T13:35:13.590" v="1457" actId="14826"/>
          <ac:picMkLst>
            <pc:docMk/>
            <pc:sldMk cId="3077339460" sldId="719"/>
            <ac:picMk id="12" creationId="{A9AF7470-CC89-5A44-AF14-AEFAF2EF637B}"/>
          </ac:picMkLst>
        </pc:picChg>
      </pc:sldChg>
      <pc:sldChg chg="addSp delSp modSp add mod">
        <pc:chgData name="Guilherme Ruiz Ferreira" userId="6085ef24-5f45-458e-9504-bbbbae0289c0" providerId="ADAL" clId="{4ADFBF2E-A000-A740-BC33-5794676E1475}" dt="2023-02-15T13:41:04.516" v="1523" actId="20577"/>
        <pc:sldMkLst>
          <pc:docMk/>
          <pc:sldMk cId="1884639168" sldId="720"/>
        </pc:sldMkLst>
        <pc:spChg chg="del">
          <ac:chgData name="Guilherme Ruiz Ferreira" userId="6085ef24-5f45-458e-9504-bbbbae0289c0" providerId="ADAL" clId="{4ADFBF2E-A000-A740-BC33-5794676E1475}" dt="2023-02-15T13:40:02.036" v="1496" actId="478"/>
          <ac:spMkLst>
            <pc:docMk/>
            <pc:sldMk cId="1884639168" sldId="720"/>
            <ac:spMk id="10" creationId="{63943212-F441-304B-B980-E8AD0ACE28E9}"/>
          </ac:spMkLst>
        </pc:spChg>
        <pc:spChg chg="mod">
          <ac:chgData name="Guilherme Ruiz Ferreira" userId="6085ef24-5f45-458e-9504-bbbbae0289c0" providerId="ADAL" clId="{4ADFBF2E-A000-A740-BC33-5794676E1475}" dt="2023-02-15T13:41:04.516" v="1523" actId="20577"/>
          <ac:spMkLst>
            <pc:docMk/>
            <pc:sldMk cId="1884639168" sldId="720"/>
            <ac:spMk id="11" creationId="{F9F286BC-0972-6D43-A3C9-924C1409D15C}"/>
          </ac:spMkLst>
        </pc:spChg>
        <pc:spChg chg="del">
          <ac:chgData name="Guilherme Ruiz Ferreira" userId="6085ef24-5f45-458e-9504-bbbbae0289c0" providerId="ADAL" clId="{4ADFBF2E-A000-A740-BC33-5794676E1475}" dt="2023-02-15T13:40:02.036" v="1496" actId="478"/>
          <ac:spMkLst>
            <pc:docMk/>
            <pc:sldMk cId="1884639168" sldId="720"/>
            <ac:spMk id="18" creationId="{501A905A-560C-8447-87C2-95CE8AA6E19A}"/>
          </ac:spMkLst>
        </pc:spChg>
        <pc:graphicFrameChg chg="del">
          <ac:chgData name="Guilherme Ruiz Ferreira" userId="6085ef24-5f45-458e-9504-bbbbae0289c0" providerId="ADAL" clId="{4ADFBF2E-A000-A740-BC33-5794676E1475}" dt="2023-02-15T13:40:02.036" v="1496" actId="478"/>
          <ac:graphicFrameMkLst>
            <pc:docMk/>
            <pc:sldMk cId="1884639168" sldId="720"/>
            <ac:graphicFrameMk id="3" creationId="{8ED1DABF-0DD2-9E4F-BD08-BCFF67BA0391}"/>
          </ac:graphicFrameMkLst>
        </pc:graphicFrameChg>
        <pc:graphicFrameChg chg="del">
          <ac:chgData name="Guilherme Ruiz Ferreira" userId="6085ef24-5f45-458e-9504-bbbbae0289c0" providerId="ADAL" clId="{4ADFBF2E-A000-A740-BC33-5794676E1475}" dt="2023-02-15T13:40:02.036" v="1496" actId="478"/>
          <ac:graphicFrameMkLst>
            <pc:docMk/>
            <pc:sldMk cId="1884639168" sldId="720"/>
            <ac:graphicFrameMk id="8" creationId="{0B8CD8D8-8406-A649-8154-7EF1FC84C631}"/>
          </ac:graphicFrameMkLst>
        </pc:graphicFrameChg>
        <pc:picChg chg="add mod">
          <ac:chgData name="Guilherme Ruiz Ferreira" userId="6085ef24-5f45-458e-9504-bbbbae0289c0" providerId="ADAL" clId="{4ADFBF2E-A000-A740-BC33-5794676E1475}" dt="2023-02-15T13:40:11.301" v="1499" actId="1076"/>
          <ac:picMkLst>
            <pc:docMk/>
            <pc:sldMk cId="1884639168" sldId="720"/>
            <ac:picMk id="2" creationId="{9F17EFCE-7748-164C-8F43-AD45D0A17149}"/>
          </ac:picMkLst>
        </pc:picChg>
        <pc:picChg chg="del">
          <ac:chgData name="Guilherme Ruiz Ferreira" userId="6085ef24-5f45-458e-9504-bbbbae0289c0" providerId="ADAL" clId="{4ADFBF2E-A000-A740-BC33-5794676E1475}" dt="2023-02-15T13:39:56.252" v="1495" actId="478"/>
          <ac:picMkLst>
            <pc:docMk/>
            <pc:sldMk cId="1884639168" sldId="720"/>
            <ac:picMk id="4" creationId="{ACF05B6B-4917-4B4D-AAC6-C5E7E8854A38}"/>
          </ac:picMkLst>
        </pc:picChg>
        <pc:picChg chg="add mod">
          <ac:chgData name="Guilherme Ruiz Ferreira" userId="6085ef24-5f45-458e-9504-bbbbae0289c0" providerId="ADAL" clId="{4ADFBF2E-A000-A740-BC33-5794676E1475}" dt="2023-02-15T13:40:24.214" v="1501" actId="1076"/>
          <ac:picMkLst>
            <pc:docMk/>
            <pc:sldMk cId="1884639168" sldId="720"/>
            <ac:picMk id="5" creationId="{6F4CA37A-2526-6040-9A87-5F22525631D9}"/>
          </ac:picMkLst>
        </pc:picChg>
        <pc:picChg chg="del">
          <ac:chgData name="Guilherme Ruiz Ferreira" userId="6085ef24-5f45-458e-9504-bbbbae0289c0" providerId="ADAL" clId="{4ADFBF2E-A000-A740-BC33-5794676E1475}" dt="2023-02-15T13:40:03.087" v="1497" actId="478"/>
          <ac:picMkLst>
            <pc:docMk/>
            <pc:sldMk cId="1884639168" sldId="720"/>
            <ac:picMk id="12" creationId="{A9AF7470-CC89-5A44-AF14-AEFAF2EF637B}"/>
          </ac:picMkLst>
        </pc:picChg>
      </pc:sldChg>
      <pc:sldChg chg="modSp add del">
        <pc:chgData name="Guilherme Ruiz Ferreira" userId="6085ef24-5f45-458e-9504-bbbbae0289c0" providerId="ADAL" clId="{4ADFBF2E-A000-A740-BC33-5794676E1475}" dt="2023-02-15T13:38:49.062" v="1488" actId="2696"/>
        <pc:sldMkLst>
          <pc:docMk/>
          <pc:sldMk cId="2324858778" sldId="720"/>
        </pc:sldMkLst>
        <pc:picChg chg="mod">
          <ac:chgData name="Guilherme Ruiz Ferreira" userId="6085ef24-5f45-458e-9504-bbbbae0289c0" providerId="ADAL" clId="{4ADFBF2E-A000-A740-BC33-5794676E1475}" dt="2023-02-15T13:38:31.636" v="1486" actId="14826"/>
          <ac:picMkLst>
            <pc:docMk/>
            <pc:sldMk cId="2324858778" sldId="720"/>
            <ac:picMk id="4" creationId="{ACF05B6B-4917-4B4D-AAC6-C5E7E8854A38}"/>
          </ac:picMkLst>
        </pc:picChg>
        <pc:picChg chg="mod">
          <ac:chgData name="Guilherme Ruiz Ferreira" userId="6085ef24-5f45-458e-9504-bbbbae0289c0" providerId="ADAL" clId="{4ADFBF2E-A000-A740-BC33-5794676E1475}" dt="2023-02-15T13:38:38.461" v="1487" actId="14826"/>
          <ac:picMkLst>
            <pc:docMk/>
            <pc:sldMk cId="2324858778" sldId="720"/>
            <ac:picMk id="12" creationId="{A9AF7470-CC89-5A44-AF14-AEFAF2EF637B}"/>
          </ac:picMkLst>
        </pc:picChg>
      </pc:sldChg>
      <pc:sldChg chg="add del">
        <pc:chgData name="Guilherme Ruiz Ferreira" userId="6085ef24-5f45-458e-9504-bbbbae0289c0" providerId="ADAL" clId="{4ADFBF2E-A000-A740-BC33-5794676E1475}" dt="2023-02-15T13:40:57.687" v="1512" actId="2696"/>
        <pc:sldMkLst>
          <pc:docMk/>
          <pc:sldMk cId="619798133" sldId="721"/>
        </pc:sldMkLst>
      </pc:sldChg>
      <pc:sldChg chg="addSp delSp modSp new mod">
        <pc:chgData name="Guilherme Ruiz Ferreira" userId="6085ef24-5f45-458e-9504-bbbbae0289c0" providerId="ADAL" clId="{4ADFBF2E-A000-A740-BC33-5794676E1475}" dt="2023-02-15T14:03:17.491" v="3013" actId="12"/>
        <pc:sldMkLst>
          <pc:docMk/>
          <pc:sldMk cId="3345771849" sldId="721"/>
        </pc:sldMkLst>
        <pc:spChg chg="mod">
          <ac:chgData name="Guilherme Ruiz Ferreira" userId="6085ef24-5f45-458e-9504-bbbbae0289c0" providerId="ADAL" clId="{4ADFBF2E-A000-A740-BC33-5794676E1475}" dt="2023-02-15T13:41:32.146" v="1535" actId="20577"/>
          <ac:spMkLst>
            <pc:docMk/>
            <pc:sldMk cId="3345771849" sldId="721"/>
            <ac:spMk id="2" creationId="{7F6A1019-CAD9-8F4B-8BC3-842C75C83360}"/>
          </ac:spMkLst>
        </pc:spChg>
        <pc:spChg chg="add del mod">
          <ac:chgData name="Guilherme Ruiz Ferreira" userId="6085ef24-5f45-458e-9504-bbbbae0289c0" providerId="ADAL" clId="{4ADFBF2E-A000-A740-BC33-5794676E1475}" dt="2023-02-15T13:41:37.752" v="1538"/>
          <ac:spMkLst>
            <pc:docMk/>
            <pc:sldMk cId="3345771849" sldId="721"/>
            <ac:spMk id="6" creationId="{E444111C-BE9D-7C4E-BAFC-D8FD76EA36ED}"/>
          </ac:spMkLst>
        </pc:spChg>
        <pc:spChg chg="add del mod">
          <ac:chgData name="Guilherme Ruiz Ferreira" userId="6085ef24-5f45-458e-9504-bbbbae0289c0" providerId="ADAL" clId="{4ADFBF2E-A000-A740-BC33-5794676E1475}" dt="2023-02-15T14:03:17.491" v="3013" actId="12"/>
          <ac:spMkLst>
            <pc:docMk/>
            <pc:sldMk cId="3345771849" sldId="721"/>
            <ac:spMk id="7" creationId="{F690FA34-2869-6A4D-A51C-18C11CC4087A}"/>
          </ac:spMkLst>
        </pc:spChg>
        <pc:graphicFrameChg chg="add del mod">
          <ac:chgData name="Guilherme Ruiz Ferreira" userId="6085ef24-5f45-458e-9504-bbbbae0289c0" providerId="ADAL" clId="{4ADFBF2E-A000-A740-BC33-5794676E1475}" dt="2023-02-15T14:02:19.585" v="3006" actId="12084"/>
          <ac:graphicFrameMkLst>
            <pc:docMk/>
            <pc:sldMk cId="3345771849" sldId="721"/>
            <ac:graphicFrameMk id="8" creationId="{9A795CE8-DA53-C242-BE55-926173E68FC9}"/>
          </ac:graphicFrameMkLst>
        </pc:graphicFrameChg>
      </pc:sldChg>
      <pc:sldChg chg="addSp delSp modSp add mod ord">
        <pc:chgData name="Guilherme Ruiz Ferreira" userId="6085ef24-5f45-458e-9504-bbbbae0289c0" providerId="ADAL" clId="{4ADFBF2E-A000-A740-BC33-5794676E1475}" dt="2023-02-15T14:29:27.653" v="3023" actId="20578"/>
        <pc:sldMkLst>
          <pc:docMk/>
          <pc:sldMk cId="4162833250" sldId="722"/>
        </pc:sldMkLst>
        <pc:picChg chg="del">
          <ac:chgData name="Guilherme Ruiz Ferreira" userId="6085ef24-5f45-458e-9504-bbbbae0289c0" providerId="ADAL" clId="{4ADFBF2E-A000-A740-BC33-5794676E1475}" dt="2023-02-15T14:29:13.659" v="3020" actId="478"/>
          <ac:picMkLst>
            <pc:docMk/>
            <pc:sldMk cId="4162833250" sldId="722"/>
            <ac:picMk id="4" creationId="{ACF05B6B-4917-4B4D-AAC6-C5E7E8854A38}"/>
          </ac:picMkLst>
        </pc:picChg>
        <pc:picChg chg="add mod">
          <ac:chgData name="Guilherme Ruiz Ferreira" userId="6085ef24-5f45-458e-9504-bbbbae0289c0" providerId="ADAL" clId="{4ADFBF2E-A000-A740-BC33-5794676E1475}" dt="2023-02-15T14:29:17.033" v="3021" actId="1076"/>
          <ac:picMkLst>
            <pc:docMk/>
            <pc:sldMk cId="4162833250" sldId="722"/>
            <ac:picMk id="10" creationId="{5571630F-5167-364F-9FFF-19A8518D638B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0.pn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960C4D-ADC1-6B4A-9DB3-B9FD2EEEC14B}" type="doc">
      <dgm:prSet loTypeId="urn:microsoft.com/office/officeart/2008/layout/CaptionedPicture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81CEBF8-7FCD-1B4A-86B4-4A5D23D3ED3D}">
      <dgm:prSet phldrT="[Text]"/>
      <dgm:spPr/>
      <dgm:t>
        <a:bodyPr/>
        <a:lstStyle/>
        <a:p>
          <a:r>
            <a:rPr lang="en-GB" dirty="0"/>
            <a:t>Event 0</a:t>
          </a:r>
        </a:p>
      </dgm:t>
    </dgm:pt>
    <dgm:pt modelId="{B6025579-CDF7-264D-93E4-1C84A7952906}" type="parTrans" cxnId="{81774F77-10E9-B046-97C7-74CBB6022292}">
      <dgm:prSet/>
      <dgm:spPr/>
      <dgm:t>
        <a:bodyPr/>
        <a:lstStyle/>
        <a:p>
          <a:endParaRPr lang="en-GB"/>
        </a:p>
      </dgm:t>
    </dgm:pt>
    <dgm:pt modelId="{DC13EB64-8344-E24B-B23F-95E813930709}" type="sibTrans" cxnId="{81774F77-10E9-B046-97C7-74CBB6022292}">
      <dgm:prSet/>
      <dgm:spPr/>
      <dgm:t>
        <a:bodyPr/>
        <a:lstStyle/>
        <a:p>
          <a:endParaRPr lang="en-GB"/>
        </a:p>
      </dgm:t>
    </dgm:pt>
    <dgm:pt modelId="{5D66BC28-CC0D-544A-9C1C-B6647E535846}">
      <dgm:prSet phldrT="[Text]"/>
      <dgm:spPr>
        <a:solidFill>
          <a:srgbClr val="009140"/>
        </a:solidFill>
      </dgm:spPr>
      <dgm:t>
        <a:bodyPr/>
        <a:lstStyle/>
        <a:p>
          <a:r>
            <a:rPr lang="en-GB" dirty="0"/>
            <a:t>Good track</a:t>
          </a:r>
        </a:p>
      </dgm:t>
    </dgm:pt>
    <dgm:pt modelId="{BDCAF154-4904-6D46-BCB2-D162C31BCB0A}" type="parTrans" cxnId="{5A5F53F5-010F-A64D-A51D-697C90C4C4B3}">
      <dgm:prSet/>
      <dgm:spPr/>
      <dgm:t>
        <a:bodyPr/>
        <a:lstStyle/>
        <a:p>
          <a:endParaRPr lang="en-GB"/>
        </a:p>
      </dgm:t>
    </dgm:pt>
    <dgm:pt modelId="{0C64CDD9-3F9F-8046-95A1-505D8FD3BD5B}" type="sibTrans" cxnId="{5A5F53F5-010F-A64D-A51D-697C90C4C4B3}">
      <dgm:prSet/>
      <dgm:spPr/>
      <dgm:t>
        <a:bodyPr/>
        <a:lstStyle/>
        <a:p>
          <a:endParaRPr lang="en-GB"/>
        </a:p>
      </dgm:t>
    </dgm:pt>
    <dgm:pt modelId="{134F78AB-BF20-9E4B-B2AA-D5673D3BCDDF}">
      <dgm:prSet phldrT="[Text]"/>
      <dgm:spPr/>
      <dgm:t>
        <a:bodyPr/>
        <a:lstStyle/>
        <a:p>
          <a:r>
            <a:rPr lang="en-GB" dirty="0"/>
            <a:t>Event 1</a:t>
          </a:r>
        </a:p>
      </dgm:t>
    </dgm:pt>
    <dgm:pt modelId="{EE16ABAB-C203-8A44-909E-38825CA961C0}" type="parTrans" cxnId="{0349C9B8-E57A-CF47-865D-0D1987BBD6D8}">
      <dgm:prSet/>
      <dgm:spPr/>
      <dgm:t>
        <a:bodyPr/>
        <a:lstStyle/>
        <a:p>
          <a:endParaRPr lang="en-GB"/>
        </a:p>
      </dgm:t>
    </dgm:pt>
    <dgm:pt modelId="{50FB9DC5-00E4-7F48-8391-702F490FFCBF}" type="sibTrans" cxnId="{0349C9B8-E57A-CF47-865D-0D1987BBD6D8}">
      <dgm:prSet/>
      <dgm:spPr/>
      <dgm:t>
        <a:bodyPr/>
        <a:lstStyle/>
        <a:p>
          <a:endParaRPr lang="en-GB"/>
        </a:p>
      </dgm:t>
    </dgm:pt>
    <dgm:pt modelId="{40EAB043-7C81-8342-9F22-9EBD5AF61F9B}">
      <dgm:prSet phldrT="[Text]"/>
      <dgm:spPr>
        <a:solidFill>
          <a:schemeClr val="accent2"/>
        </a:solidFill>
      </dgm:spPr>
      <dgm:t>
        <a:bodyPr/>
        <a:lstStyle/>
        <a:p>
          <a:r>
            <a:rPr lang="en-GB" dirty="0"/>
            <a:t>Bad track</a:t>
          </a:r>
        </a:p>
      </dgm:t>
    </dgm:pt>
    <dgm:pt modelId="{E8FA66F1-CD62-7C4F-A6AC-52A9B60846E3}" type="parTrans" cxnId="{C95678E3-2F02-8040-B86D-1FE74F17D7B2}">
      <dgm:prSet/>
      <dgm:spPr/>
      <dgm:t>
        <a:bodyPr/>
        <a:lstStyle/>
        <a:p>
          <a:endParaRPr lang="en-GB"/>
        </a:p>
      </dgm:t>
    </dgm:pt>
    <dgm:pt modelId="{E72B27CE-7463-F049-B37C-BC7287A8F551}" type="sibTrans" cxnId="{C95678E3-2F02-8040-B86D-1FE74F17D7B2}">
      <dgm:prSet/>
      <dgm:spPr/>
      <dgm:t>
        <a:bodyPr/>
        <a:lstStyle/>
        <a:p>
          <a:endParaRPr lang="en-GB"/>
        </a:p>
      </dgm:t>
    </dgm:pt>
    <dgm:pt modelId="{47D80670-1847-D743-B2FC-BD8868CD4C55}">
      <dgm:prSet phldrT="[Text]"/>
      <dgm:spPr/>
      <dgm:t>
        <a:bodyPr/>
        <a:lstStyle/>
        <a:p>
          <a:r>
            <a:rPr lang="en-GB" dirty="0"/>
            <a:t>Event 4074</a:t>
          </a:r>
        </a:p>
      </dgm:t>
    </dgm:pt>
    <dgm:pt modelId="{67F2B9D0-B856-2647-B5A4-E672E46BF49B}" type="parTrans" cxnId="{FC5D1C8F-5A53-AD43-8102-EF3FA2C85085}">
      <dgm:prSet/>
      <dgm:spPr/>
      <dgm:t>
        <a:bodyPr/>
        <a:lstStyle/>
        <a:p>
          <a:endParaRPr lang="en-GB"/>
        </a:p>
      </dgm:t>
    </dgm:pt>
    <dgm:pt modelId="{653C7878-7D7D-7D4C-8A18-D87AEDE93AEB}" type="sibTrans" cxnId="{FC5D1C8F-5A53-AD43-8102-EF3FA2C85085}">
      <dgm:prSet/>
      <dgm:spPr/>
      <dgm:t>
        <a:bodyPr/>
        <a:lstStyle/>
        <a:p>
          <a:endParaRPr lang="en-GB"/>
        </a:p>
      </dgm:t>
    </dgm:pt>
    <dgm:pt modelId="{6D4C4B1A-38D2-D34B-81A9-2D285A75938B}">
      <dgm:prSet phldrT="[Text]"/>
      <dgm:spPr>
        <a:solidFill>
          <a:srgbClr val="C00000"/>
        </a:solidFill>
      </dgm:spPr>
      <dgm:t>
        <a:bodyPr/>
        <a:lstStyle/>
        <a:p>
          <a:r>
            <a:rPr lang="en-GB" dirty="0"/>
            <a:t>No track</a:t>
          </a:r>
        </a:p>
      </dgm:t>
    </dgm:pt>
    <dgm:pt modelId="{610555A9-E9DB-AF41-BCAD-E8293674D18C}" type="parTrans" cxnId="{769B5CDA-CF25-D549-9780-CDCEFE3E4395}">
      <dgm:prSet/>
      <dgm:spPr/>
      <dgm:t>
        <a:bodyPr/>
        <a:lstStyle/>
        <a:p>
          <a:endParaRPr lang="en-GB"/>
        </a:p>
      </dgm:t>
    </dgm:pt>
    <dgm:pt modelId="{BA829927-35BF-944D-B82E-FA40E4FB57C9}" type="sibTrans" cxnId="{769B5CDA-CF25-D549-9780-CDCEFE3E4395}">
      <dgm:prSet/>
      <dgm:spPr/>
      <dgm:t>
        <a:bodyPr/>
        <a:lstStyle/>
        <a:p>
          <a:endParaRPr lang="en-GB"/>
        </a:p>
      </dgm:t>
    </dgm:pt>
    <dgm:pt modelId="{2BD69875-2249-934B-905C-116222E918AC}" type="pres">
      <dgm:prSet presAssocID="{51960C4D-ADC1-6B4A-9DB3-B9FD2EEEC14B}" presName="Name0" presStyleCnt="0">
        <dgm:presLayoutVars>
          <dgm:chMax/>
          <dgm:chPref/>
          <dgm:dir/>
        </dgm:presLayoutVars>
      </dgm:prSet>
      <dgm:spPr/>
    </dgm:pt>
    <dgm:pt modelId="{499BFB9C-637B-C643-99FE-3B50F8F24473}" type="pres">
      <dgm:prSet presAssocID="{C81CEBF8-7FCD-1B4A-86B4-4A5D23D3ED3D}" presName="composite" presStyleCnt="0">
        <dgm:presLayoutVars>
          <dgm:chMax val="1"/>
          <dgm:chPref val="1"/>
        </dgm:presLayoutVars>
      </dgm:prSet>
      <dgm:spPr/>
    </dgm:pt>
    <dgm:pt modelId="{488ECDFF-88DF-584A-B0D9-3D42FEACE41E}" type="pres">
      <dgm:prSet presAssocID="{C81CEBF8-7FCD-1B4A-86B4-4A5D23D3ED3D}" presName="Accent" presStyleLbl="trAlignAcc1" presStyleIdx="0" presStyleCnt="3">
        <dgm:presLayoutVars>
          <dgm:chMax val="0"/>
          <dgm:chPref val="0"/>
        </dgm:presLayoutVars>
      </dgm:prSet>
      <dgm:spPr/>
    </dgm:pt>
    <dgm:pt modelId="{21180EBC-10E8-204F-B265-2018AB2AF83F}" type="pres">
      <dgm:prSet presAssocID="{C81CEBF8-7FCD-1B4A-86B4-4A5D23D3ED3D}" presName="Image" presStyleLbl="alignImgPlace1" presStyleIdx="0" presStyleCnt="3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1"/>
          <a:srcRect/>
          <a:stretch>
            <a:fillRect l="-2000" r="-2000"/>
          </a:stretch>
        </a:blipFill>
      </dgm:spPr>
    </dgm:pt>
    <dgm:pt modelId="{1CF9C4E0-C5BC-0D45-8175-5F1F3A277844}" type="pres">
      <dgm:prSet presAssocID="{C81CEBF8-7FCD-1B4A-86B4-4A5D23D3ED3D}" presName="ChildComposite" presStyleCnt="0"/>
      <dgm:spPr/>
    </dgm:pt>
    <dgm:pt modelId="{72072A52-7524-A74A-9821-4C6DFD24022C}" type="pres">
      <dgm:prSet presAssocID="{C81CEBF8-7FCD-1B4A-86B4-4A5D23D3ED3D}" presName="Child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BB94A809-8380-3144-895B-BF7BF0DFCD01}" type="pres">
      <dgm:prSet presAssocID="{C81CEBF8-7FCD-1B4A-86B4-4A5D23D3ED3D}" presName="Parent" presStyleLbl="revTx" presStyleIdx="0" presStyleCnt="3">
        <dgm:presLayoutVars>
          <dgm:chMax val="1"/>
          <dgm:chPref val="0"/>
          <dgm:bulletEnabled val="1"/>
        </dgm:presLayoutVars>
      </dgm:prSet>
      <dgm:spPr/>
    </dgm:pt>
    <dgm:pt modelId="{B8247E9C-DFD0-4240-8D56-37BA89AB7476}" type="pres">
      <dgm:prSet presAssocID="{DC13EB64-8344-E24B-B23F-95E813930709}" presName="sibTrans" presStyleCnt="0"/>
      <dgm:spPr/>
    </dgm:pt>
    <dgm:pt modelId="{EB4126BB-DE67-154C-9CED-F198DC82E21E}" type="pres">
      <dgm:prSet presAssocID="{134F78AB-BF20-9E4B-B2AA-D5673D3BCDDF}" presName="composite" presStyleCnt="0">
        <dgm:presLayoutVars>
          <dgm:chMax val="1"/>
          <dgm:chPref val="1"/>
        </dgm:presLayoutVars>
      </dgm:prSet>
      <dgm:spPr/>
    </dgm:pt>
    <dgm:pt modelId="{543D23BB-0136-4B4B-8B44-8A5BDE1C40B1}" type="pres">
      <dgm:prSet presAssocID="{134F78AB-BF20-9E4B-B2AA-D5673D3BCDDF}" presName="Accent" presStyleLbl="trAlignAcc1" presStyleIdx="1" presStyleCnt="3">
        <dgm:presLayoutVars>
          <dgm:chMax val="0"/>
          <dgm:chPref val="0"/>
        </dgm:presLayoutVars>
      </dgm:prSet>
      <dgm:spPr/>
    </dgm:pt>
    <dgm:pt modelId="{2C1B9257-30D0-B34C-B360-CB1234BC6DDF}" type="pres">
      <dgm:prSet presAssocID="{134F78AB-BF20-9E4B-B2AA-D5673D3BCDDF}" presName="Image" presStyleLbl="alignImgPlace1" presStyleIdx="1" presStyleCnt="3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2"/>
          <a:srcRect/>
          <a:stretch>
            <a:fillRect l="-1000" r="-1000"/>
          </a:stretch>
        </a:blipFill>
      </dgm:spPr>
    </dgm:pt>
    <dgm:pt modelId="{3B8760AB-354F-C248-8BF3-880604CE984E}" type="pres">
      <dgm:prSet presAssocID="{134F78AB-BF20-9E4B-B2AA-D5673D3BCDDF}" presName="ChildComposite" presStyleCnt="0"/>
      <dgm:spPr/>
    </dgm:pt>
    <dgm:pt modelId="{78282240-1BE4-3E44-AC41-42E00454BAC1}" type="pres">
      <dgm:prSet presAssocID="{134F78AB-BF20-9E4B-B2AA-D5673D3BCDDF}" presName="Child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6812FE5D-92DB-2646-B540-0AC84C24900A}" type="pres">
      <dgm:prSet presAssocID="{134F78AB-BF20-9E4B-B2AA-D5673D3BCDDF}" presName="Parent" presStyleLbl="revTx" presStyleIdx="1" presStyleCnt="3">
        <dgm:presLayoutVars>
          <dgm:chMax val="1"/>
          <dgm:chPref val="0"/>
          <dgm:bulletEnabled val="1"/>
        </dgm:presLayoutVars>
      </dgm:prSet>
      <dgm:spPr/>
    </dgm:pt>
    <dgm:pt modelId="{D95DA5BE-F7E4-E844-B9C6-A9009C1CD120}" type="pres">
      <dgm:prSet presAssocID="{50FB9DC5-00E4-7F48-8391-702F490FFCBF}" presName="sibTrans" presStyleCnt="0"/>
      <dgm:spPr/>
    </dgm:pt>
    <dgm:pt modelId="{83FB50EB-EB34-B94A-8B1A-420E09917785}" type="pres">
      <dgm:prSet presAssocID="{47D80670-1847-D743-B2FC-BD8868CD4C55}" presName="composite" presStyleCnt="0">
        <dgm:presLayoutVars>
          <dgm:chMax val="1"/>
          <dgm:chPref val="1"/>
        </dgm:presLayoutVars>
      </dgm:prSet>
      <dgm:spPr/>
    </dgm:pt>
    <dgm:pt modelId="{558DF0C2-0405-C34E-817D-9E93367674D1}" type="pres">
      <dgm:prSet presAssocID="{47D80670-1847-D743-B2FC-BD8868CD4C55}" presName="Accent" presStyleLbl="trAlignAcc1" presStyleIdx="2" presStyleCnt="3">
        <dgm:presLayoutVars>
          <dgm:chMax val="0"/>
          <dgm:chPref val="0"/>
        </dgm:presLayoutVars>
      </dgm:prSet>
      <dgm:spPr/>
    </dgm:pt>
    <dgm:pt modelId="{A9E2D6E9-CFA7-5D4C-BA88-11A29C67B572}" type="pres">
      <dgm:prSet presAssocID="{47D80670-1847-D743-B2FC-BD8868CD4C55}" presName="Image" presStyleLbl="alignImgPlace1" presStyleIdx="2" presStyleCnt="3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3"/>
          <a:srcRect/>
          <a:stretch>
            <a:fillRect l="-1000" r="-1000"/>
          </a:stretch>
        </a:blipFill>
      </dgm:spPr>
    </dgm:pt>
    <dgm:pt modelId="{F61A8B88-4808-FA43-A663-B7B84F61D707}" type="pres">
      <dgm:prSet presAssocID="{47D80670-1847-D743-B2FC-BD8868CD4C55}" presName="ChildComposite" presStyleCnt="0"/>
      <dgm:spPr/>
    </dgm:pt>
    <dgm:pt modelId="{9BD05895-7CA8-AF48-A19E-39F353F0CF19}" type="pres">
      <dgm:prSet presAssocID="{47D80670-1847-D743-B2FC-BD8868CD4C55}" presName="Child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6D634393-B46C-284D-889F-0FA6C5156D09}" type="pres">
      <dgm:prSet presAssocID="{47D80670-1847-D743-B2FC-BD8868CD4C55}" presName="Parent" presStyleLbl="revTx" presStyleIdx="2" presStyleCnt="3">
        <dgm:presLayoutVars>
          <dgm:chMax val="1"/>
          <dgm:chPref val="0"/>
          <dgm:bulletEnabled val="1"/>
        </dgm:presLayoutVars>
      </dgm:prSet>
      <dgm:spPr/>
    </dgm:pt>
  </dgm:ptLst>
  <dgm:cxnLst>
    <dgm:cxn modelId="{AD05730A-9C22-624C-8329-55D9795FA474}" type="presOf" srcId="{40EAB043-7C81-8342-9F22-9EBD5AF61F9B}" destId="{78282240-1BE4-3E44-AC41-42E00454BAC1}" srcOrd="0" destOrd="0" presId="urn:microsoft.com/office/officeart/2008/layout/CaptionedPictures"/>
    <dgm:cxn modelId="{7966AF22-74C1-724D-969C-6178856B99F6}" type="presOf" srcId="{47D80670-1847-D743-B2FC-BD8868CD4C55}" destId="{6D634393-B46C-284D-889F-0FA6C5156D09}" srcOrd="0" destOrd="0" presId="urn:microsoft.com/office/officeart/2008/layout/CaptionedPictures"/>
    <dgm:cxn modelId="{07EFE72B-0310-7940-B701-3430912C19E2}" type="presOf" srcId="{51960C4D-ADC1-6B4A-9DB3-B9FD2EEEC14B}" destId="{2BD69875-2249-934B-905C-116222E918AC}" srcOrd="0" destOrd="0" presId="urn:microsoft.com/office/officeart/2008/layout/CaptionedPictures"/>
    <dgm:cxn modelId="{81774F77-10E9-B046-97C7-74CBB6022292}" srcId="{51960C4D-ADC1-6B4A-9DB3-B9FD2EEEC14B}" destId="{C81CEBF8-7FCD-1B4A-86B4-4A5D23D3ED3D}" srcOrd="0" destOrd="0" parTransId="{B6025579-CDF7-264D-93E4-1C84A7952906}" sibTransId="{DC13EB64-8344-E24B-B23F-95E813930709}"/>
    <dgm:cxn modelId="{CA288389-FB5A-CE48-8B32-9F24123A0363}" type="presOf" srcId="{6D4C4B1A-38D2-D34B-81A9-2D285A75938B}" destId="{9BD05895-7CA8-AF48-A19E-39F353F0CF19}" srcOrd="0" destOrd="0" presId="urn:microsoft.com/office/officeart/2008/layout/CaptionedPictures"/>
    <dgm:cxn modelId="{5E32008D-874D-F14E-ACEB-B64A68AEA4EA}" type="presOf" srcId="{5D66BC28-CC0D-544A-9C1C-B6647E535846}" destId="{72072A52-7524-A74A-9821-4C6DFD24022C}" srcOrd="0" destOrd="0" presId="urn:microsoft.com/office/officeart/2008/layout/CaptionedPictures"/>
    <dgm:cxn modelId="{FC5D1C8F-5A53-AD43-8102-EF3FA2C85085}" srcId="{51960C4D-ADC1-6B4A-9DB3-B9FD2EEEC14B}" destId="{47D80670-1847-D743-B2FC-BD8868CD4C55}" srcOrd="2" destOrd="0" parTransId="{67F2B9D0-B856-2647-B5A4-E672E46BF49B}" sibTransId="{653C7878-7D7D-7D4C-8A18-D87AEDE93AEB}"/>
    <dgm:cxn modelId="{D2631C9E-CD4D-7049-892A-917E2CC7318A}" type="presOf" srcId="{C81CEBF8-7FCD-1B4A-86B4-4A5D23D3ED3D}" destId="{BB94A809-8380-3144-895B-BF7BF0DFCD01}" srcOrd="0" destOrd="0" presId="urn:microsoft.com/office/officeart/2008/layout/CaptionedPictures"/>
    <dgm:cxn modelId="{AB7D59A3-9D94-454E-AECA-B731E5940A61}" type="presOf" srcId="{134F78AB-BF20-9E4B-B2AA-D5673D3BCDDF}" destId="{6812FE5D-92DB-2646-B540-0AC84C24900A}" srcOrd="0" destOrd="0" presId="urn:microsoft.com/office/officeart/2008/layout/CaptionedPictures"/>
    <dgm:cxn modelId="{0349C9B8-E57A-CF47-865D-0D1987BBD6D8}" srcId="{51960C4D-ADC1-6B4A-9DB3-B9FD2EEEC14B}" destId="{134F78AB-BF20-9E4B-B2AA-D5673D3BCDDF}" srcOrd="1" destOrd="0" parTransId="{EE16ABAB-C203-8A44-909E-38825CA961C0}" sibTransId="{50FB9DC5-00E4-7F48-8391-702F490FFCBF}"/>
    <dgm:cxn modelId="{769B5CDA-CF25-D549-9780-CDCEFE3E4395}" srcId="{47D80670-1847-D743-B2FC-BD8868CD4C55}" destId="{6D4C4B1A-38D2-D34B-81A9-2D285A75938B}" srcOrd="0" destOrd="0" parTransId="{610555A9-E9DB-AF41-BCAD-E8293674D18C}" sibTransId="{BA829927-35BF-944D-B82E-FA40E4FB57C9}"/>
    <dgm:cxn modelId="{C95678E3-2F02-8040-B86D-1FE74F17D7B2}" srcId="{134F78AB-BF20-9E4B-B2AA-D5673D3BCDDF}" destId="{40EAB043-7C81-8342-9F22-9EBD5AF61F9B}" srcOrd="0" destOrd="0" parTransId="{E8FA66F1-CD62-7C4F-A6AC-52A9B60846E3}" sibTransId="{E72B27CE-7463-F049-B37C-BC7287A8F551}"/>
    <dgm:cxn modelId="{5A5F53F5-010F-A64D-A51D-697C90C4C4B3}" srcId="{C81CEBF8-7FCD-1B4A-86B4-4A5D23D3ED3D}" destId="{5D66BC28-CC0D-544A-9C1C-B6647E535846}" srcOrd="0" destOrd="0" parTransId="{BDCAF154-4904-6D46-BCB2-D162C31BCB0A}" sibTransId="{0C64CDD9-3F9F-8046-95A1-505D8FD3BD5B}"/>
    <dgm:cxn modelId="{BA3E3E90-9AE6-C848-B2A9-F167A362A4F6}" type="presParOf" srcId="{2BD69875-2249-934B-905C-116222E918AC}" destId="{499BFB9C-637B-C643-99FE-3B50F8F24473}" srcOrd="0" destOrd="0" presId="urn:microsoft.com/office/officeart/2008/layout/CaptionedPictures"/>
    <dgm:cxn modelId="{5910522C-EA87-784E-ADA0-A973F998A170}" type="presParOf" srcId="{499BFB9C-637B-C643-99FE-3B50F8F24473}" destId="{488ECDFF-88DF-584A-B0D9-3D42FEACE41E}" srcOrd="0" destOrd="0" presId="urn:microsoft.com/office/officeart/2008/layout/CaptionedPictures"/>
    <dgm:cxn modelId="{6B598AE0-B9C2-E24B-AC11-90E4181FC0FC}" type="presParOf" srcId="{499BFB9C-637B-C643-99FE-3B50F8F24473}" destId="{21180EBC-10E8-204F-B265-2018AB2AF83F}" srcOrd="1" destOrd="0" presId="urn:microsoft.com/office/officeart/2008/layout/CaptionedPictures"/>
    <dgm:cxn modelId="{F3944AB8-6108-9349-B773-C9DCE7ACD2F3}" type="presParOf" srcId="{499BFB9C-637B-C643-99FE-3B50F8F24473}" destId="{1CF9C4E0-C5BC-0D45-8175-5F1F3A277844}" srcOrd="2" destOrd="0" presId="urn:microsoft.com/office/officeart/2008/layout/CaptionedPictures"/>
    <dgm:cxn modelId="{FC0D192D-FC12-644A-8538-9C570BA75C76}" type="presParOf" srcId="{1CF9C4E0-C5BC-0D45-8175-5F1F3A277844}" destId="{72072A52-7524-A74A-9821-4C6DFD24022C}" srcOrd="0" destOrd="0" presId="urn:microsoft.com/office/officeart/2008/layout/CaptionedPictures"/>
    <dgm:cxn modelId="{98A73D64-7A18-EC48-B9FC-DB552DFD720B}" type="presParOf" srcId="{1CF9C4E0-C5BC-0D45-8175-5F1F3A277844}" destId="{BB94A809-8380-3144-895B-BF7BF0DFCD01}" srcOrd="1" destOrd="0" presId="urn:microsoft.com/office/officeart/2008/layout/CaptionedPictures"/>
    <dgm:cxn modelId="{CBA11BE0-263E-4142-A51A-B0FC1E12B1CC}" type="presParOf" srcId="{2BD69875-2249-934B-905C-116222E918AC}" destId="{B8247E9C-DFD0-4240-8D56-37BA89AB7476}" srcOrd="1" destOrd="0" presId="urn:microsoft.com/office/officeart/2008/layout/CaptionedPictures"/>
    <dgm:cxn modelId="{53694791-0B19-FF48-9F67-C608A150C9CF}" type="presParOf" srcId="{2BD69875-2249-934B-905C-116222E918AC}" destId="{EB4126BB-DE67-154C-9CED-F198DC82E21E}" srcOrd="2" destOrd="0" presId="urn:microsoft.com/office/officeart/2008/layout/CaptionedPictures"/>
    <dgm:cxn modelId="{0916E10D-6CC9-4046-8111-8AED643FCE69}" type="presParOf" srcId="{EB4126BB-DE67-154C-9CED-F198DC82E21E}" destId="{543D23BB-0136-4B4B-8B44-8A5BDE1C40B1}" srcOrd="0" destOrd="0" presId="urn:microsoft.com/office/officeart/2008/layout/CaptionedPictures"/>
    <dgm:cxn modelId="{9C8FBCA0-83FD-7041-80FF-67490CD177DB}" type="presParOf" srcId="{EB4126BB-DE67-154C-9CED-F198DC82E21E}" destId="{2C1B9257-30D0-B34C-B360-CB1234BC6DDF}" srcOrd="1" destOrd="0" presId="urn:microsoft.com/office/officeart/2008/layout/CaptionedPictures"/>
    <dgm:cxn modelId="{F26AEDF3-4DE5-C146-B97B-998DD24D15C8}" type="presParOf" srcId="{EB4126BB-DE67-154C-9CED-F198DC82E21E}" destId="{3B8760AB-354F-C248-8BF3-880604CE984E}" srcOrd="2" destOrd="0" presId="urn:microsoft.com/office/officeart/2008/layout/CaptionedPictures"/>
    <dgm:cxn modelId="{6B7B7A7F-1C8C-9740-9B9B-F59C7536A7F1}" type="presParOf" srcId="{3B8760AB-354F-C248-8BF3-880604CE984E}" destId="{78282240-1BE4-3E44-AC41-42E00454BAC1}" srcOrd="0" destOrd="0" presId="urn:microsoft.com/office/officeart/2008/layout/CaptionedPictures"/>
    <dgm:cxn modelId="{B0E143D6-669A-7947-9048-AE6DEFA6FED9}" type="presParOf" srcId="{3B8760AB-354F-C248-8BF3-880604CE984E}" destId="{6812FE5D-92DB-2646-B540-0AC84C24900A}" srcOrd="1" destOrd="0" presId="urn:microsoft.com/office/officeart/2008/layout/CaptionedPictures"/>
    <dgm:cxn modelId="{F83A4511-3E39-E642-BF8F-82E76FA4DEC6}" type="presParOf" srcId="{2BD69875-2249-934B-905C-116222E918AC}" destId="{D95DA5BE-F7E4-E844-B9C6-A9009C1CD120}" srcOrd="3" destOrd="0" presId="urn:microsoft.com/office/officeart/2008/layout/CaptionedPictures"/>
    <dgm:cxn modelId="{E8EB5FB4-F995-0D48-BCF9-4E781AF252CA}" type="presParOf" srcId="{2BD69875-2249-934B-905C-116222E918AC}" destId="{83FB50EB-EB34-B94A-8B1A-420E09917785}" srcOrd="4" destOrd="0" presId="urn:microsoft.com/office/officeart/2008/layout/CaptionedPictures"/>
    <dgm:cxn modelId="{9369F7D2-1C82-794D-B308-FB7EFF699700}" type="presParOf" srcId="{83FB50EB-EB34-B94A-8B1A-420E09917785}" destId="{558DF0C2-0405-C34E-817D-9E93367674D1}" srcOrd="0" destOrd="0" presId="urn:microsoft.com/office/officeart/2008/layout/CaptionedPictures"/>
    <dgm:cxn modelId="{B602F437-6968-4B4A-A07D-D96A18991D96}" type="presParOf" srcId="{83FB50EB-EB34-B94A-8B1A-420E09917785}" destId="{A9E2D6E9-CFA7-5D4C-BA88-11A29C67B572}" srcOrd="1" destOrd="0" presId="urn:microsoft.com/office/officeart/2008/layout/CaptionedPictures"/>
    <dgm:cxn modelId="{F20D7D9A-E7A8-1341-816F-E192E450A066}" type="presParOf" srcId="{83FB50EB-EB34-B94A-8B1A-420E09917785}" destId="{F61A8B88-4808-FA43-A663-B7B84F61D707}" srcOrd="2" destOrd="0" presId="urn:microsoft.com/office/officeart/2008/layout/CaptionedPictures"/>
    <dgm:cxn modelId="{0CBCAC74-E7E8-2842-8FDA-931828BE09AA}" type="presParOf" srcId="{F61A8B88-4808-FA43-A663-B7B84F61D707}" destId="{9BD05895-7CA8-AF48-A19E-39F353F0CF19}" srcOrd="0" destOrd="0" presId="urn:microsoft.com/office/officeart/2008/layout/CaptionedPictures"/>
    <dgm:cxn modelId="{AC6710DD-3FE5-5A4F-B428-B0579C8A0A66}" type="presParOf" srcId="{F61A8B88-4808-FA43-A663-B7B84F61D707}" destId="{6D634393-B46C-284D-889F-0FA6C5156D09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A305487-695B-2740-8542-C23523056FE7}" type="doc">
      <dgm:prSet loTypeId="urn:microsoft.com/office/officeart/2005/8/layout/h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419EB260-2C71-9C47-829B-2C8F0D86D35E}">
      <dgm:prSet/>
      <dgm:spPr/>
      <dgm:t>
        <a:bodyPr/>
        <a:lstStyle/>
        <a:p>
          <a:r>
            <a:rPr lang="en-US" spc="-150" dirty="0"/>
            <a:t>Experimental method:</a:t>
          </a:r>
        </a:p>
        <a:p>
          <a:r>
            <a:rPr lang="en-US" spc="-150" dirty="0"/>
            <a:t>Use pixel size – no G4 truth</a:t>
          </a:r>
          <a:endParaRPr lang="en-GB" spc="-150" dirty="0"/>
        </a:p>
      </dgm:t>
    </dgm:pt>
    <dgm:pt modelId="{8A72E0FC-8AE7-634C-9FE7-CDF6D5CD1925}" type="parTrans" cxnId="{5ED830EA-4DF4-114C-8EBB-64B18C3DAD34}">
      <dgm:prSet/>
      <dgm:spPr/>
      <dgm:t>
        <a:bodyPr/>
        <a:lstStyle/>
        <a:p>
          <a:endParaRPr lang="en-GB"/>
        </a:p>
      </dgm:t>
    </dgm:pt>
    <dgm:pt modelId="{9A7ADC40-9F3B-9449-830A-EA50414CE450}" type="sibTrans" cxnId="{5ED830EA-4DF4-114C-8EBB-64B18C3DAD34}">
      <dgm:prSet/>
      <dgm:spPr/>
      <dgm:t>
        <a:bodyPr/>
        <a:lstStyle/>
        <a:p>
          <a:endParaRPr lang="en-GB"/>
        </a:p>
      </dgm:t>
    </dgm:pt>
    <dgm:pt modelId="{DACC1538-56E2-334C-9184-07D18F78E1CF}">
      <dgm:prSet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3678EC30-B3EF-5C45-B187-F4D87314D759}" type="parTrans" cxnId="{18187D00-80C3-AD40-B41F-4C14BE4A9189}">
      <dgm:prSet/>
      <dgm:spPr/>
      <dgm:t>
        <a:bodyPr/>
        <a:lstStyle/>
        <a:p>
          <a:endParaRPr lang="en-GB"/>
        </a:p>
      </dgm:t>
    </dgm:pt>
    <dgm:pt modelId="{B3C26A52-F83B-054C-A676-16F7AA6F92BD}" type="sibTrans" cxnId="{18187D00-80C3-AD40-B41F-4C14BE4A9189}">
      <dgm:prSet/>
      <dgm:spPr/>
      <dgm:t>
        <a:bodyPr/>
        <a:lstStyle/>
        <a:p>
          <a:endParaRPr lang="en-GB"/>
        </a:p>
      </dgm:t>
    </dgm:pt>
    <dgm:pt modelId="{121252E4-4E88-554B-A9B9-7922E3E0CEAA}" type="pres">
      <dgm:prSet presAssocID="{EA305487-695B-2740-8542-C23523056FE7}" presName="Name0" presStyleCnt="0">
        <dgm:presLayoutVars>
          <dgm:dir/>
          <dgm:animLvl val="lvl"/>
          <dgm:resizeHandles val="exact"/>
        </dgm:presLayoutVars>
      </dgm:prSet>
      <dgm:spPr/>
    </dgm:pt>
    <dgm:pt modelId="{D1A55C82-16A0-EB44-BD4F-D484E28B1719}" type="pres">
      <dgm:prSet presAssocID="{419EB260-2C71-9C47-829B-2C8F0D86D35E}" presName="composite" presStyleCnt="0"/>
      <dgm:spPr/>
    </dgm:pt>
    <dgm:pt modelId="{0352AEEE-E729-9A4D-8A00-F07A2913E6BB}" type="pres">
      <dgm:prSet presAssocID="{419EB260-2C71-9C47-829B-2C8F0D86D35E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1FFF9C65-8DE2-3243-8727-938768861DD2}" type="pres">
      <dgm:prSet presAssocID="{419EB260-2C71-9C47-829B-2C8F0D86D35E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18187D00-80C3-AD40-B41F-4C14BE4A9189}" srcId="{419EB260-2C71-9C47-829B-2C8F0D86D35E}" destId="{DACC1538-56E2-334C-9184-07D18F78E1CF}" srcOrd="0" destOrd="0" parTransId="{3678EC30-B3EF-5C45-B187-F4D87314D759}" sibTransId="{B3C26A52-F83B-054C-A676-16F7AA6F92BD}"/>
    <dgm:cxn modelId="{E69F5370-6F0B-1B4F-A445-7DA066357D10}" type="presOf" srcId="{419EB260-2C71-9C47-829B-2C8F0D86D35E}" destId="{0352AEEE-E729-9A4D-8A00-F07A2913E6BB}" srcOrd="0" destOrd="0" presId="urn:microsoft.com/office/officeart/2005/8/layout/hList1"/>
    <dgm:cxn modelId="{58D37879-4C01-1E41-BD98-ABB4C6FF46F0}" type="presOf" srcId="{EA305487-695B-2740-8542-C23523056FE7}" destId="{121252E4-4E88-554B-A9B9-7922E3E0CEAA}" srcOrd="0" destOrd="0" presId="urn:microsoft.com/office/officeart/2005/8/layout/hList1"/>
    <dgm:cxn modelId="{B8769AB4-0F9B-3641-8A38-5E800D0D59DC}" type="presOf" srcId="{DACC1538-56E2-334C-9184-07D18F78E1CF}" destId="{1FFF9C65-8DE2-3243-8727-938768861DD2}" srcOrd="0" destOrd="0" presId="urn:microsoft.com/office/officeart/2005/8/layout/hList1"/>
    <dgm:cxn modelId="{5ED830EA-4DF4-114C-8EBB-64B18C3DAD34}" srcId="{EA305487-695B-2740-8542-C23523056FE7}" destId="{419EB260-2C71-9C47-829B-2C8F0D86D35E}" srcOrd="0" destOrd="0" parTransId="{8A72E0FC-8AE7-634C-9FE7-CDF6D5CD1925}" sibTransId="{9A7ADC40-9F3B-9449-830A-EA50414CE450}"/>
    <dgm:cxn modelId="{9BE18F28-7C5B-6C4A-A4CB-8ECAF33BBE38}" type="presParOf" srcId="{121252E4-4E88-554B-A9B9-7922E3E0CEAA}" destId="{D1A55C82-16A0-EB44-BD4F-D484E28B1719}" srcOrd="0" destOrd="0" presId="urn:microsoft.com/office/officeart/2005/8/layout/hList1"/>
    <dgm:cxn modelId="{80FC83DF-58B7-E04C-81B9-5391E626C99E}" type="presParOf" srcId="{D1A55C82-16A0-EB44-BD4F-D484E28B1719}" destId="{0352AEEE-E729-9A4D-8A00-F07A2913E6BB}" srcOrd="0" destOrd="0" presId="urn:microsoft.com/office/officeart/2005/8/layout/hList1"/>
    <dgm:cxn modelId="{F511D7BE-83FD-FD4F-AEB8-14030B814D6B}" type="presParOf" srcId="{D1A55C82-16A0-EB44-BD4F-D484E28B1719}" destId="{1FFF9C65-8DE2-3243-8727-938768861DD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BE0871-1583-3546-AAE2-0393508C3B38}" type="doc">
      <dgm:prSet loTypeId="urn:microsoft.com/office/officeart/2008/layout/CaptionedPicture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284EFA6-055F-534C-89E1-4BF7A051D550}">
      <dgm:prSet phldrT="[Text]"/>
      <dgm:spPr/>
      <dgm:t>
        <a:bodyPr/>
        <a:lstStyle/>
        <a:p>
          <a:endParaRPr lang="en-GB" dirty="0"/>
        </a:p>
      </dgm:t>
    </dgm:pt>
    <dgm:pt modelId="{4A540D16-FF53-ED47-B345-5D8DFEEC646B}" type="parTrans" cxnId="{4AD1847B-7730-614C-97CB-310B4E1F8BAF}">
      <dgm:prSet/>
      <dgm:spPr/>
      <dgm:t>
        <a:bodyPr/>
        <a:lstStyle/>
        <a:p>
          <a:endParaRPr lang="en-GB"/>
        </a:p>
      </dgm:t>
    </dgm:pt>
    <dgm:pt modelId="{B725A286-7CF5-3744-BA88-27CE4B5D236E}" type="sibTrans" cxnId="{4AD1847B-7730-614C-97CB-310B4E1F8BAF}">
      <dgm:prSet/>
      <dgm:spPr/>
      <dgm:t>
        <a:bodyPr/>
        <a:lstStyle/>
        <a:p>
          <a:endParaRPr lang="en-GB"/>
        </a:p>
      </dgm:t>
    </dgm:pt>
    <dgm:pt modelId="{A09047B6-8190-1346-A598-672A8A359D73}">
      <dgm:prSet phldrT="[Text]"/>
      <dgm:spPr>
        <a:solidFill>
          <a:srgbClr val="FFC000"/>
        </a:solidFill>
      </dgm:spPr>
      <dgm:t>
        <a:bodyPr/>
        <a:lstStyle/>
        <a:p>
          <a:r>
            <a:rPr lang="en-GB" dirty="0"/>
            <a:t>Original event</a:t>
          </a:r>
        </a:p>
      </dgm:t>
    </dgm:pt>
    <dgm:pt modelId="{9E80A88F-74F5-F740-84BD-3000B6A27A66}" type="parTrans" cxnId="{1774AEAA-5120-1A47-ABFE-FE5DDC475074}">
      <dgm:prSet/>
      <dgm:spPr/>
      <dgm:t>
        <a:bodyPr/>
        <a:lstStyle/>
        <a:p>
          <a:endParaRPr lang="en-GB"/>
        </a:p>
      </dgm:t>
    </dgm:pt>
    <dgm:pt modelId="{89C676E3-1A09-8541-B6DC-6BFC48D5881D}" type="sibTrans" cxnId="{1774AEAA-5120-1A47-ABFE-FE5DDC475074}">
      <dgm:prSet/>
      <dgm:spPr/>
      <dgm:t>
        <a:bodyPr/>
        <a:lstStyle/>
        <a:p>
          <a:endParaRPr lang="en-GB"/>
        </a:p>
      </dgm:t>
    </dgm:pt>
    <dgm:pt modelId="{7F86284F-1B90-F64F-A179-4A5F603C9967}">
      <dgm:prSet phldrT="[Text]"/>
      <dgm:spPr>
        <a:solidFill>
          <a:srgbClr val="009140"/>
        </a:solidFill>
      </dgm:spPr>
      <dgm:t>
        <a:bodyPr/>
        <a:lstStyle/>
        <a:p>
          <a:r>
            <a:rPr lang="en-GB" dirty="0"/>
            <a:t>Processed event</a:t>
          </a:r>
        </a:p>
      </dgm:t>
    </dgm:pt>
    <dgm:pt modelId="{214D699D-78F4-E04A-93B6-36394F032E8A}" type="parTrans" cxnId="{051E14E7-6758-F54A-A776-E9B77AC8F0F7}">
      <dgm:prSet/>
      <dgm:spPr/>
      <dgm:t>
        <a:bodyPr/>
        <a:lstStyle/>
        <a:p>
          <a:endParaRPr lang="en-GB"/>
        </a:p>
      </dgm:t>
    </dgm:pt>
    <dgm:pt modelId="{42CA2702-1AAF-FA4E-AFE6-7598AD0E9FB1}" type="sibTrans" cxnId="{051E14E7-6758-F54A-A776-E9B77AC8F0F7}">
      <dgm:prSet/>
      <dgm:spPr/>
      <dgm:t>
        <a:bodyPr/>
        <a:lstStyle/>
        <a:p>
          <a:endParaRPr lang="en-GB"/>
        </a:p>
      </dgm:t>
    </dgm:pt>
    <dgm:pt modelId="{7CDED629-F61D-9B46-9E25-C28237D8CC3F}">
      <dgm:prSet phldrT="[Text]"/>
      <dgm:spPr/>
      <dgm:t>
        <a:bodyPr/>
        <a:lstStyle/>
        <a:p>
          <a:endParaRPr lang="en-GB" dirty="0"/>
        </a:p>
      </dgm:t>
    </dgm:pt>
    <dgm:pt modelId="{94ADF286-97BC-7444-B132-1A44E992BABF}" type="sibTrans" cxnId="{2BA46873-1C2F-A44C-995C-F3BEF4A6B7EE}">
      <dgm:prSet/>
      <dgm:spPr/>
      <dgm:t>
        <a:bodyPr/>
        <a:lstStyle/>
        <a:p>
          <a:endParaRPr lang="en-GB"/>
        </a:p>
      </dgm:t>
    </dgm:pt>
    <dgm:pt modelId="{46DDDB4D-7E89-4D40-ADE3-B960207991F8}" type="parTrans" cxnId="{2BA46873-1C2F-A44C-995C-F3BEF4A6B7EE}">
      <dgm:prSet/>
      <dgm:spPr/>
      <dgm:t>
        <a:bodyPr/>
        <a:lstStyle/>
        <a:p>
          <a:endParaRPr lang="en-GB"/>
        </a:p>
      </dgm:t>
    </dgm:pt>
    <dgm:pt modelId="{C83FB348-9BB0-024E-B00F-28938F098B98}" type="pres">
      <dgm:prSet presAssocID="{AABE0871-1583-3546-AAE2-0393508C3B38}" presName="Name0" presStyleCnt="0">
        <dgm:presLayoutVars>
          <dgm:chMax/>
          <dgm:chPref/>
          <dgm:dir/>
        </dgm:presLayoutVars>
      </dgm:prSet>
      <dgm:spPr/>
    </dgm:pt>
    <dgm:pt modelId="{CD6389EA-504D-4B4A-B897-C17E2F6CD570}" type="pres">
      <dgm:prSet presAssocID="{6284EFA6-055F-534C-89E1-4BF7A051D550}" presName="composite" presStyleCnt="0">
        <dgm:presLayoutVars>
          <dgm:chMax val="1"/>
          <dgm:chPref val="1"/>
        </dgm:presLayoutVars>
      </dgm:prSet>
      <dgm:spPr/>
    </dgm:pt>
    <dgm:pt modelId="{D321C706-19AC-6140-B523-144174A7E0FE}" type="pres">
      <dgm:prSet presAssocID="{6284EFA6-055F-534C-89E1-4BF7A051D550}" presName="Accent" presStyleLbl="trAlignAcc1" presStyleIdx="0" presStyleCnt="2">
        <dgm:presLayoutVars>
          <dgm:chMax val="0"/>
          <dgm:chPref val="0"/>
        </dgm:presLayoutVars>
      </dgm:prSet>
      <dgm:spPr>
        <a:ln>
          <a:noFill/>
        </a:ln>
      </dgm:spPr>
    </dgm:pt>
    <dgm:pt modelId="{46277D4C-4A80-2F46-9C2D-711DDB3146D5}" type="pres">
      <dgm:prSet presAssocID="{6284EFA6-055F-534C-89E1-4BF7A051D550}" presName="Image" presStyleLbl="alignImgPlace1" presStyleIdx="0" presStyleCnt="2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1"/>
          <a:srcRect/>
          <a:stretch>
            <a:fillRect l="-1000" r="-1000"/>
          </a:stretch>
        </a:blipFill>
      </dgm:spPr>
    </dgm:pt>
    <dgm:pt modelId="{A2975048-5796-1E4C-B2FF-47F8EC83FA91}" type="pres">
      <dgm:prSet presAssocID="{6284EFA6-055F-534C-89E1-4BF7A051D550}" presName="ChildComposite" presStyleCnt="0"/>
      <dgm:spPr/>
    </dgm:pt>
    <dgm:pt modelId="{43043EC9-3BF4-7443-9E46-9CE605B27C2F}" type="pres">
      <dgm:prSet presAssocID="{6284EFA6-055F-534C-89E1-4BF7A051D550}" presName="Child" presStyleLbl="node1" presStyleIdx="0" presStyleCnt="2" custLinFactNeighborX="1721" custLinFactNeighborY="-37092">
        <dgm:presLayoutVars>
          <dgm:chMax val="0"/>
          <dgm:chPref val="0"/>
          <dgm:bulletEnabled val="1"/>
        </dgm:presLayoutVars>
      </dgm:prSet>
      <dgm:spPr/>
    </dgm:pt>
    <dgm:pt modelId="{F0D342F2-4BD7-8E4E-9B9B-EB385CA12693}" type="pres">
      <dgm:prSet presAssocID="{6284EFA6-055F-534C-89E1-4BF7A051D550}" presName="Parent" presStyleLbl="revTx" presStyleIdx="0" presStyleCnt="2">
        <dgm:presLayoutVars>
          <dgm:chMax val="1"/>
          <dgm:chPref val="0"/>
          <dgm:bulletEnabled val="1"/>
        </dgm:presLayoutVars>
      </dgm:prSet>
      <dgm:spPr/>
    </dgm:pt>
    <dgm:pt modelId="{6DAE4B97-3055-6C4D-AEB1-0B7C951AEF39}" type="pres">
      <dgm:prSet presAssocID="{B725A286-7CF5-3744-BA88-27CE4B5D236E}" presName="sibTrans" presStyleCnt="0"/>
      <dgm:spPr/>
    </dgm:pt>
    <dgm:pt modelId="{1597AECD-FC18-4B4F-9089-1C938AB7626F}" type="pres">
      <dgm:prSet presAssocID="{7CDED629-F61D-9B46-9E25-C28237D8CC3F}" presName="composite" presStyleCnt="0">
        <dgm:presLayoutVars>
          <dgm:chMax val="1"/>
          <dgm:chPref val="1"/>
        </dgm:presLayoutVars>
      </dgm:prSet>
      <dgm:spPr/>
    </dgm:pt>
    <dgm:pt modelId="{F42301ED-D11F-F94D-A0D1-6148E235D4F1}" type="pres">
      <dgm:prSet presAssocID="{7CDED629-F61D-9B46-9E25-C28237D8CC3F}" presName="Accent" presStyleLbl="trAlignAcc1" presStyleIdx="1" presStyleCnt="2">
        <dgm:presLayoutVars>
          <dgm:chMax val="0"/>
          <dgm:chPref val="0"/>
        </dgm:presLayoutVars>
      </dgm:prSet>
      <dgm:spPr>
        <a:ln>
          <a:noFill/>
        </a:ln>
      </dgm:spPr>
    </dgm:pt>
    <dgm:pt modelId="{BB0BD61F-FC5B-9C4D-A71F-EBFC6BDD05C9}" type="pres">
      <dgm:prSet presAssocID="{7CDED629-F61D-9B46-9E25-C28237D8CC3F}" presName="Image" presStyleLbl="alignImgPlace1" presStyleIdx="1" presStyleCnt="2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2"/>
          <a:srcRect/>
          <a:stretch>
            <a:fillRect l="-2000" r="-2000"/>
          </a:stretch>
        </a:blipFill>
      </dgm:spPr>
    </dgm:pt>
    <dgm:pt modelId="{E692943E-2869-0944-A3BE-8390928FE40E}" type="pres">
      <dgm:prSet presAssocID="{7CDED629-F61D-9B46-9E25-C28237D8CC3F}" presName="ChildComposite" presStyleCnt="0"/>
      <dgm:spPr/>
    </dgm:pt>
    <dgm:pt modelId="{34DFDE49-C6DF-0943-99BA-1E5AC6AA91BB}" type="pres">
      <dgm:prSet presAssocID="{7CDED629-F61D-9B46-9E25-C28237D8CC3F}" presName="Child" presStyleLbl="node1" presStyleIdx="1" presStyleCnt="2" custLinFactNeighborX="-1721" custLinFactNeighborY="-37092">
        <dgm:presLayoutVars>
          <dgm:chMax val="0"/>
          <dgm:chPref val="0"/>
          <dgm:bulletEnabled val="1"/>
        </dgm:presLayoutVars>
      </dgm:prSet>
      <dgm:spPr/>
    </dgm:pt>
    <dgm:pt modelId="{24287EA6-FACA-AF4F-9A7A-33BECDA87D9C}" type="pres">
      <dgm:prSet presAssocID="{7CDED629-F61D-9B46-9E25-C28237D8CC3F}" presName="Parent" presStyleLbl="revTx" presStyleIdx="1" presStyleCnt="2">
        <dgm:presLayoutVars>
          <dgm:chMax val="1"/>
          <dgm:chPref val="0"/>
          <dgm:bulletEnabled val="1"/>
        </dgm:presLayoutVars>
      </dgm:prSet>
      <dgm:spPr/>
    </dgm:pt>
  </dgm:ptLst>
  <dgm:cxnLst>
    <dgm:cxn modelId="{0977BC3E-291E-9249-A1CE-5B0B6E0F6528}" type="presOf" srcId="{A09047B6-8190-1346-A598-672A8A359D73}" destId="{43043EC9-3BF4-7443-9E46-9CE605B27C2F}" srcOrd="0" destOrd="0" presId="urn:microsoft.com/office/officeart/2008/layout/CaptionedPictures"/>
    <dgm:cxn modelId="{BBB16362-81AA-2A4A-8EEB-FF5F1DB4823E}" type="presOf" srcId="{6284EFA6-055F-534C-89E1-4BF7A051D550}" destId="{F0D342F2-4BD7-8E4E-9B9B-EB385CA12693}" srcOrd="0" destOrd="0" presId="urn:microsoft.com/office/officeart/2008/layout/CaptionedPictures"/>
    <dgm:cxn modelId="{2BA46873-1C2F-A44C-995C-F3BEF4A6B7EE}" srcId="{AABE0871-1583-3546-AAE2-0393508C3B38}" destId="{7CDED629-F61D-9B46-9E25-C28237D8CC3F}" srcOrd="1" destOrd="0" parTransId="{46DDDB4D-7E89-4D40-ADE3-B960207991F8}" sibTransId="{94ADF286-97BC-7444-B132-1A44E992BABF}"/>
    <dgm:cxn modelId="{4AD1847B-7730-614C-97CB-310B4E1F8BAF}" srcId="{AABE0871-1583-3546-AAE2-0393508C3B38}" destId="{6284EFA6-055F-534C-89E1-4BF7A051D550}" srcOrd="0" destOrd="0" parTransId="{4A540D16-FF53-ED47-B345-5D8DFEEC646B}" sibTransId="{B725A286-7CF5-3744-BA88-27CE4B5D236E}"/>
    <dgm:cxn modelId="{911A4086-DB7F-AD45-8893-C167B58324F2}" type="presOf" srcId="{AABE0871-1583-3546-AAE2-0393508C3B38}" destId="{C83FB348-9BB0-024E-B00F-28938F098B98}" srcOrd="0" destOrd="0" presId="urn:microsoft.com/office/officeart/2008/layout/CaptionedPictures"/>
    <dgm:cxn modelId="{1774AEAA-5120-1A47-ABFE-FE5DDC475074}" srcId="{6284EFA6-055F-534C-89E1-4BF7A051D550}" destId="{A09047B6-8190-1346-A598-672A8A359D73}" srcOrd="0" destOrd="0" parTransId="{9E80A88F-74F5-F740-84BD-3000B6A27A66}" sibTransId="{89C676E3-1A09-8541-B6DC-6BFC48D5881D}"/>
    <dgm:cxn modelId="{0569E4AF-14E3-4B48-98A8-24823EA70BF9}" type="presOf" srcId="{7CDED629-F61D-9B46-9E25-C28237D8CC3F}" destId="{24287EA6-FACA-AF4F-9A7A-33BECDA87D9C}" srcOrd="0" destOrd="0" presId="urn:microsoft.com/office/officeart/2008/layout/CaptionedPictures"/>
    <dgm:cxn modelId="{051E14E7-6758-F54A-A776-E9B77AC8F0F7}" srcId="{7CDED629-F61D-9B46-9E25-C28237D8CC3F}" destId="{7F86284F-1B90-F64F-A179-4A5F603C9967}" srcOrd="0" destOrd="0" parTransId="{214D699D-78F4-E04A-93B6-36394F032E8A}" sibTransId="{42CA2702-1AAF-FA4E-AFE6-7598AD0E9FB1}"/>
    <dgm:cxn modelId="{E25B89F8-2F12-8449-83DE-F284360EA740}" type="presOf" srcId="{7F86284F-1B90-F64F-A179-4A5F603C9967}" destId="{34DFDE49-C6DF-0943-99BA-1E5AC6AA91BB}" srcOrd="0" destOrd="0" presId="urn:microsoft.com/office/officeart/2008/layout/CaptionedPictures"/>
    <dgm:cxn modelId="{5879B987-79BE-0C4E-B073-CE4C275C7646}" type="presParOf" srcId="{C83FB348-9BB0-024E-B00F-28938F098B98}" destId="{CD6389EA-504D-4B4A-B897-C17E2F6CD570}" srcOrd="0" destOrd="0" presId="urn:microsoft.com/office/officeart/2008/layout/CaptionedPictures"/>
    <dgm:cxn modelId="{FB6A7D4E-D390-F343-8014-36D2899E070B}" type="presParOf" srcId="{CD6389EA-504D-4B4A-B897-C17E2F6CD570}" destId="{D321C706-19AC-6140-B523-144174A7E0FE}" srcOrd="0" destOrd="0" presId="urn:microsoft.com/office/officeart/2008/layout/CaptionedPictures"/>
    <dgm:cxn modelId="{0A309132-2D71-2845-9B90-A16DB48D2719}" type="presParOf" srcId="{CD6389EA-504D-4B4A-B897-C17E2F6CD570}" destId="{46277D4C-4A80-2F46-9C2D-711DDB3146D5}" srcOrd="1" destOrd="0" presId="urn:microsoft.com/office/officeart/2008/layout/CaptionedPictures"/>
    <dgm:cxn modelId="{13CA96A5-486A-E142-9174-BD74DE5061BF}" type="presParOf" srcId="{CD6389EA-504D-4B4A-B897-C17E2F6CD570}" destId="{A2975048-5796-1E4C-B2FF-47F8EC83FA91}" srcOrd="2" destOrd="0" presId="urn:microsoft.com/office/officeart/2008/layout/CaptionedPictures"/>
    <dgm:cxn modelId="{41FD216C-5D83-F442-9410-8505C3310B93}" type="presParOf" srcId="{A2975048-5796-1E4C-B2FF-47F8EC83FA91}" destId="{43043EC9-3BF4-7443-9E46-9CE605B27C2F}" srcOrd="0" destOrd="0" presId="urn:microsoft.com/office/officeart/2008/layout/CaptionedPictures"/>
    <dgm:cxn modelId="{D4E3E3EE-55DB-234C-B048-871F47A7B5E9}" type="presParOf" srcId="{A2975048-5796-1E4C-B2FF-47F8EC83FA91}" destId="{F0D342F2-4BD7-8E4E-9B9B-EB385CA12693}" srcOrd="1" destOrd="0" presId="urn:microsoft.com/office/officeart/2008/layout/CaptionedPictures"/>
    <dgm:cxn modelId="{DE339CD2-6D1D-1C46-A9A1-FCCFB627B86B}" type="presParOf" srcId="{C83FB348-9BB0-024E-B00F-28938F098B98}" destId="{6DAE4B97-3055-6C4D-AEB1-0B7C951AEF39}" srcOrd="1" destOrd="0" presId="urn:microsoft.com/office/officeart/2008/layout/CaptionedPictures"/>
    <dgm:cxn modelId="{587D9BC1-47BD-704B-8504-509582F3E7AF}" type="presParOf" srcId="{C83FB348-9BB0-024E-B00F-28938F098B98}" destId="{1597AECD-FC18-4B4F-9089-1C938AB7626F}" srcOrd="2" destOrd="0" presId="urn:microsoft.com/office/officeart/2008/layout/CaptionedPictures"/>
    <dgm:cxn modelId="{D337581E-3248-9040-A950-D1FD76D9052F}" type="presParOf" srcId="{1597AECD-FC18-4B4F-9089-1C938AB7626F}" destId="{F42301ED-D11F-F94D-A0D1-6148E235D4F1}" srcOrd="0" destOrd="0" presId="urn:microsoft.com/office/officeart/2008/layout/CaptionedPictures"/>
    <dgm:cxn modelId="{5FE847C0-8C43-A043-A896-193E1A059005}" type="presParOf" srcId="{1597AECD-FC18-4B4F-9089-1C938AB7626F}" destId="{BB0BD61F-FC5B-9C4D-A71F-EBFC6BDD05C9}" srcOrd="1" destOrd="0" presId="urn:microsoft.com/office/officeart/2008/layout/CaptionedPictures"/>
    <dgm:cxn modelId="{EF92D567-0558-A04F-9007-CB9581DFEA0E}" type="presParOf" srcId="{1597AECD-FC18-4B4F-9089-1C938AB7626F}" destId="{E692943E-2869-0944-A3BE-8390928FE40E}" srcOrd="2" destOrd="0" presId="urn:microsoft.com/office/officeart/2008/layout/CaptionedPictures"/>
    <dgm:cxn modelId="{FF4F7A8A-233E-DB4B-8886-F60309B272F0}" type="presParOf" srcId="{E692943E-2869-0944-A3BE-8390928FE40E}" destId="{34DFDE49-C6DF-0943-99BA-1E5AC6AA91BB}" srcOrd="0" destOrd="0" presId="urn:microsoft.com/office/officeart/2008/layout/CaptionedPictures"/>
    <dgm:cxn modelId="{7F46EEE6-356D-B845-A18E-11B590AFA87B}" type="presParOf" srcId="{E692943E-2869-0944-A3BE-8390928FE40E}" destId="{24287EA6-FACA-AF4F-9A7A-33BECDA87D9C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A305487-695B-2740-8542-C23523056FE7}" type="doc">
      <dgm:prSet loTypeId="urn:microsoft.com/office/officeart/2005/8/layout/h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419EB260-2C71-9C47-829B-2C8F0D86D35E}">
      <dgm:prSet/>
      <dgm:spPr/>
      <dgm:t>
        <a:bodyPr/>
        <a:lstStyle/>
        <a:p>
          <a:r>
            <a:rPr lang="en-US" spc="-150" dirty="0"/>
            <a:t>Experimental method:</a:t>
          </a:r>
        </a:p>
        <a:p>
          <a:r>
            <a:rPr lang="en-US" spc="-150" dirty="0"/>
            <a:t>Use pixel size – no G4 truth</a:t>
          </a:r>
          <a:endParaRPr lang="en-GB" spc="-150" dirty="0"/>
        </a:p>
      </dgm:t>
    </dgm:pt>
    <dgm:pt modelId="{8A72E0FC-8AE7-634C-9FE7-CDF6D5CD1925}" type="parTrans" cxnId="{5ED830EA-4DF4-114C-8EBB-64B18C3DAD34}">
      <dgm:prSet/>
      <dgm:spPr/>
      <dgm:t>
        <a:bodyPr/>
        <a:lstStyle/>
        <a:p>
          <a:endParaRPr lang="en-GB"/>
        </a:p>
      </dgm:t>
    </dgm:pt>
    <dgm:pt modelId="{9A7ADC40-9F3B-9449-830A-EA50414CE450}" type="sibTrans" cxnId="{5ED830EA-4DF4-114C-8EBB-64B18C3DAD34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DACC1538-56E2-334C-9184-07D18F78E1CF}">
          <dgm:prSet/>
          <dgm:spPr/>
          <dgm:t>
            <a:bodyPr/>
            <a:lstStyle/>
            <a:p>
              <a:pPr>
                <a:buFont typeface="+mj-lt"/>
                <a:buNone/>
              </a:pPr>
              <a:r>
                <a:rPr lang="en-US" dirty="0"/>
                <a:t>	</a:t>
              </a:r>
              <a:r>
                <a:rPr lang="en-US" spc="-150" dirty="0"/>
                <a:t>Exclude events with a maximum reconstructed </a:t>
              </a:r>
              <a14:m>
                <m:oMath xmlns:m="http://schemas.openxmlformats.org/officeDocument/2006/math">
                  <m:r>
                    <a:rPr lang="en-US" i="1" spc="-150" dirty="0" smtClean="0">
                      <a:latin typeface="Cambria Math" panose="02040503050406030204" pitchFamily="18" charset="0"/>
                    </a:rPr>
                    <m:t>𝑑𝑟</m:t>
                  </m:r>
                  <m:r>
                    <a:rPr lang="en-GB" b="0" i="1" spc="-150" dirty="0" smtClean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n-US" spc="-150" dirty="0"/>
                <a:t>value larger than a </a:t>
              </a:r>
              <a:r>
                <a:rPr lang="en-US" i="1" spc="-150" dirty="0">
                  <a:solidFill>
                    <a:srgbClr val="FF0000"/>
                  </a:solidFill>
                </a:rPr>
                <a:t>certain ratio</a:t>
              </a:r>
              <a:r>
                <a:rPr lang="en-US" spc="-150" dirty="0"/>
                <a:t> of the pixel size</a:t>
              </a:r>
              <a:endParaRPr lang="en-GB" spc="-150" dirty="0"/>
            </a:p>
          </dgm:t>
        </dgm:pt>
      </mc:Choice>
      <mc:Fallback xmlns="">
        <dgm:pt modelId="{DACC1538-56E2-334C-9184-07D18F78E1CF}">
          <dgm:prSet/>
          <dgm:spPr/>
          <dgm:t>
            <a:bodyPr/>
            <a:lstStyle/>
            <a:p>
              <a:pPr>
                <a:buFont typeface="+mj-lt"/>
                <a:buNone/>
              </a:pPr>
              <a:r>
                <a:rPr lang="en-US" dirty="0"/>
                <a:t>	</a:t>
              </a:r>
              <a:r>
                <a:rPr lang="en-US" spc="-150" dirty="0"/>
                <a:t>Exclude events with a maximum reconstructed </a:t>
              </a:r>
              <a:r>
                <a:rPr lang="en-US" i="0" spc="-150" dirty="0">
                  <a:latin typeface="Cambria Math" panose="02040503050406030204" pitchFamily="18" charset="0"/>
                </a:rPr>
                <a:t>𝑑𝑟</a:t>
              </a:r>
              <a:r>
                <a:rPr lang="en-GB" b="0" i="0" spc="-150" dirty="0">
                  <a:latin typeface="Cambria Math" panose="02040503050406030204" pitchFamily="18" charset="0"/>
                </a:rPr>
                <a:t> </a:t>
              </a:r>
              <a:r>
                <a:rPr lang="en-US" spc="-150" dirty="0"/>
                <a:t>value larger than a </a:t>
              </a:r>
              <a:r>
                <a:rPr lang="en-US" i="1" spc="-150" dirty="0">
                  <a:solidFill>
                    <a:srgbClr val="FF0000"/>
                  </a:solidFill>
                </a:rPr>
                <a:t>certain ratio</a:t>
              </a:r>
              <a:r>
                <a:rPr lang="en-US" spc="-150" dirty="0"/>
                <a:t> of the pixel size</a:t>
              </a:r>
              <a:endParaRPr lang="en-GB" spc="-150" dirty="0"/>
            </a:p>
          </dgm:t>
        </dgm:pt>
      </mc:Fallback>
    </mc:AlternateContent>
    <dgm:pt modelId="{3678EC30-B3EF-5C45-B187-F4D87314D759}" type="parTrans" cxnId="{18187D00-80C3-AD40-B41F-4C14BE4A9189}">
      <dgm:prSet/>
      <dgm:spPr/>
      <dgm:t>
        <a:bodyPr/>
        <a:lstStyle/>
        <a:p>
          <a:endParaRPr lang="en-GB"/>
        </a:p>
      </dgm:t>
    </dgm:pt>
    <dgm:pt modelId="{B3C26A52-F83B-054C-A676-16F7AA6F92BD}" type="sibTrans" cxnId="{18187D00-80C3-AD40-B41F-4C14BE4A9189}">
      <dgm:prSet/>
      <dgm:spPr/>
      <dgm:t>
        <a:bodyPr/>
        <a:lstStyle/>
        <a:p>
          <a:endParaRPr lang="en-GB"/>
        </a:p>
      </dgm:t>
    </dgm:pt>
    <dgm:pt modelId="{121252E4-4E88-554B-A9B9-7922E3E0CEAA}" type="pres">
      <dgm:prSet presAssocID="{EA305487-695B-2740-8542-C23523056FE7}" presName="Name0" presStyleCnt="0">
        <dgm:presLayoutVars>
          <dgm:dir/>
          <dgm:animLvl val="lvl"/>
          <dgm:resizeHandles val="exact"/>
        </dgm:presLayoutVars>
      </dgm:prSet>
      <dgm:spPr/>
    </dgm:pt>
    <dgm:pt modelId="{D1A55C82-16A0-EB44-BD4F-D484E28B1719}" type="pres">
      <dgm:prSet presAssocID="{419EB260-2C71-9C47-829B-2C8F0D86D35E}" presName="composite" presStyleCnt="0"/>
      <dgm:spPr/>
    </dgm:pt>
    <dgm:pt modelId="{0352AEEE-E729-9A4D-8A00-F07A2913E6BB}" type="pres">
      <dgm:prSet presAssocID="{419EB260-2C71-9C47-829B-2C8F0D86D35E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1FFF9C65-8DE2-3243-8727-938768861DD2}" type="pres">
      <dgm:prSet presAssocID="{419EB260-2C71-9C47-829B-2C8F0D86D35E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18187D00-80C3-AD40-B41F-4C14BE4A9189}" srcId="{419EB260-2C71-9C47-829B-2C8F0D86D35E}" destId="{DACC1538-56E2-334C-9184-07D18F78E1CF}" srcOrd="0" destOrd="0" parTransId="{3678EC30-B3EF-5C45-B187-F4D87314D759}" sibTransId="{B3C26A52-F83B-054C-A676-16F7AA6F92BD}"/>
    <dgm:cxn modelId="{E69F5370-6F0B-1B4F-A445-7DA066357D10}" type="presOf" srcId="{419EB260-2C71-9C47-829B-2C8F0D86D35E}" destId="{0352AEEE-E729-9A4D-8A00-F07A2913E6BB}" srcOrd="0" destOrd="0" presId="urn:microsoft.com/office/officeart/2005/8/layout/hList1"/>
    <dgm:cxn modelId="{58D37879-4C01-1E41-BD98-ABB4C6FF46F0}" type="presOf" srcId="{EA305487-695B-2740-8542-C23523056FE7}" destId="{121252E4-4E88-554B-A9B9-7922E3E0CEAA}" srcOrd="0" destOrd="0" presId="urn:microsoft.com/office/officeart/2005/8/layout/hList1"/>
    <dgm:cxn modelId="{B8769AB4-0F9B-3641-8A38-5E800D0D59DC}" type="presOf" srcId="{DACC1538-56E2-334C-9184-07D18F78E1CF}" destId="{1FFF9C65-8DE2-3243-8727-938768861DD2}" srcOrd="0" destOrd="0" presId="urn:microsoft.com/office/officeart/2005/8/layout/hList1"/>
    <dgm:cxn modelId="{5ED830EA-4DF4-114C-8EBB-64B18C3DAD34}" srcId="{EA305487-695B-2740-8542-C23523056FE7}" destId="{419EB260-2C71-9C47-829B-2C8F0D86D35E}" srcOrd="0" destOrd="0" parTransId="{8A72E0FC-8AE7-634C-9FE7-CDF6D5CD1925}" sibTransId="{9A7ADC40-9F3B-9449-830A-EA50414CE450}"/>
    <dgm:cxn modelId="{9BE18F28-7C5B-6C4A-A4CB-8ECAF33BBE38}" type="presParOf" srcId="{121252E4-4E88-554B-A9B9-7922E3E0CEAA}" destId="{D1A55C82-16A0-EB44-BD4F-D484E28B1719}" srcOrd="0" destOrd="0" presId="urn:microsoft.com/office/officeart/2005/8/layout/hList1"/>
    <dgm:cxn modelId="{80FC83DF-58B7-E04C-81B9-5391E626C99E}" type="presParOf" srcId="{D1A55C82-16A0-EB44-BD4F-D484E28B1719}" destId="{0352AEEE-E729-9A4D-8A00-F07A2913E6BB}" srcOrd="0" destOrd="0" presId="urn:microsoft.com/office/officeart/2005/8/layout/hList1"/>
    <dgm:cxn modelId="{F511D7BE-83FD-FD4F-AEB8-14030B814D6B}" type="presParOf" srcId="{D1A55C82-16A0-EB44-BD4F-D484E28B1719}" destId="{1FFF9C65-8DE2-3243-8727-938768861DD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A305487-695B-2740-8542-C23523056FE7}" type="doc">
      <dgm:prSet loTypeId="urn:microsoft.com/office/officeart/2005/8/layout/bProcess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DACC1538-56E2-334C-9184-07D18F78E1CF}">
      <dgm:prSet/>
      <dgm:spPr/>
      <dgm:t>
        <a:bodyPr/>
        <a:lstStyle/>
        <a:p>
          <a:pPr algn="just">
            <a:buFont typeface="+mj-lt"/>
            <a:buNone/>
          </a:pPr>
          <a:r>
            <a:rPr lang="en-US" dirty="0"/>
            <a:t>Calculate the number of events excluded per pixel size ratio until reaching 5% of exclusions</a:t>
          </a:r>
          <a:endParaRPr lang="en-GB" spc="-150" dirty="0"/>
        </a:p>
      </dgm:t>
    </dgm:pt>
    <dgm:pt modelId="{3678EC30-B3EF-5C45-B187-F4D87314D759}" type="parTrans" cxnId="{18187D00-80C3-AD40-B41F-4C14BE4A9189}">
      <dgm:prSet/>
      <dgm:spPr/>
      <dgm:t>
        <a:bodyPr/>
        <a:lstStyle/>
        <a:p>
          <a:endParaRPr lang="en-GB"/>
        </a:p>
      </dgm:t>
    </dgm:pt>
    <dgm:pt modelId="{B3C26A52-F83B-054C-A676-16F7AA6F92BD}" type="sibTrans" cxnId="{18187D00-80C3-AD40-B41F-4C14BE4A9189}">
      <dgm:prSet/>
      <dgm:spPr/>
      <dgm:t>
        <a:bodyPr/>
        <a:lstStyle/>
        <a:p>
          <a:endParaRPr lang="en-GB"/>
        </a:p>
      </dgm:t>
    </dgm:pt>
    <dgm:pt modelId="{AD4C040D-1DFC-384B-89D7-46D942FE81F5}">
      <dgm:prSet/>
      <dgm:spPr/>
      <dgm:t>
        <a:bodyPr/>
        <a:lstStyle/>
        <a:p>
          <a:pPr algn="just">
            <a:buFont typeface="+mj-lt"/>
            <a:buNone/>
          </a:pPr>
          <a:r>
            <a:rPr lang="en-US" dirty="0"/>
            <a:t>Fit a line to the last 20% of the excluded vs ratio values</a:t>
          </a:r>
          <a:endParaRPr lang="en-GB" spc="-150" dirty="0"/>
        </a:p>
      </dgm:t>
    </dgm:pt>
    <dgm:pt modelId="{50D59DC5-8006-BB4C-88BE-11771FF820F7}" type="parTrans" cxnId="{3A883764-92C9-E04B-B9A4-B9C62561C6C5}">
      <dgm:prSet/>
      <dgm:spPr/>
      <dgm:t>
        <a:bodyPr/>
        <a:lstStyle/>
        <a:p>
          <a:endParaRPr lang="en-GB"/>
        </a:p>
      </dgm:t>
    </dgm:pt>
    <dgm:pt modelId="{9E119582-7C6F-6542-A5AE-C897AB6DD857}" type="sibTrans" cxnId="{3A883764-92C9-E04B-B9A4-B9C62561C6C5}">
      <dgm:prSet/>
      <dgm:spPr/>
      <dgm:t>
        <a:bodyPr/>
        <a:lstStyle/>
        <a:p>
          <a:endParaRPr lang="en-GB"/>
        </a:p>
      </dgm:t>
    </dgm:pt>
    <dgm:pt modelId="{BB056569-D423-B44E-BFF8-117858AE3E53}">
      <dgm:prSet/>
      <dgm:spPr/>
      <dgm:t>
        <a:bodyPr/>
        <a:lstStyle/>
        <a:p>
          <a:pPr algn="just"/>
          <a:r>
            <a:rPr lang="en-GB" dirty="0"/>
            <a:t>Obtain the derivative of the exclusions curve and apply a </a:t>
          </a:r>
          <a:r>
            <a:rPr lang="en-GB" dirty="0">
              <a:solidFill>
                <a:schemeClr val="accent2"/>
              </a:solidFill>
            </a:rPr>
            <a:t>moving average filter</a:t>
          </a:r>
          <a:r>
            <a:rPr lang="en-GB" baseline="30000" dirty="0">
              <a:solidFill>
                <a:schemeClr val="accent2"/>
              </a:solidFill>
            </a:rPr>
            <a:t>1</a:t>
          </a:r>
          <a:r>
            <a:rPr lang="en-GB" baseline="0" dirty="0">
              <a:solidFill>
                <a:schemeClr val="bg1"/>
              </a:solidFill>
            </a:rPr>
            <a:t> to obtain the curve’s slope</a:t>
          </a:r>
          <a:endParaRPr lang="en-GB" baseline="30000" dirty="0">
            <a:solidFill>
              <a:srgbClr val="FF0000"/>
            </a:solidFill>
          </a:endParaRPr>
        </a:p>
      </dgm:t>
    </dgm:pt>
    <dgm:pt modelId="{71FBA7C0-E2A9-9643-AA23-DF04F02A3FE6}" type="parTrans" cxnId="{C328563E-DF4A-7F4C-87A5-D1D39900E5D3}">
      <dgm:prSet/>
      <dgm:spPr/>
      <dgm:t>
        <a:bodyPr/>
        <a:lstStyle/>
        <a:p>
          <a:endParaRPr lang="en-GB"/>
        </a:p>
      </dgm:t>
    </dgm:pt>
    <dgm:pt modelId="{8435BCF7-1DA5-CA4F-AF33-733A272990A2}" type="sibTrans" cxnId="{C328563E-DF4A-7F4C-87A5-D1D39900E5D3}">
      <dgm:prSet/>
      <dgm:spPr/>
      <dgm:t>
        <a:bodyPr/>
        <a:lstStyle/>
        <a:p>
          <a:endParaRPr lang="en-GB"/>
        </a:p>
      </dgm:t>
    </dgm:pt>
    <dgm:pt modelId="{36FAE284-E299-384E-B2F9-AF1EA040BB40}">
      <dgm:prSet/>
      <dgm:spPr/>
      <dgm:t>
        <a:bodyPr/>
        <a:lstStyle/>
        <a:p>
          <a:pPr algn="just"/>
          <a:r>
            <a:rPr lang="en-GB" dirty="0"/>
            <a:t>Compare the slope of the exclusions curve to that of the fitted line</a:t>
          </a:r>
        </a:p>
      </dgm:t>
    </dgm:pt>
    <dgm:pt modelId="{C4818FDC-6F17-9D43-A2E0-96B8D0AD5694}" type="parTrans" cxnId="{BDB8A3CB-E062-7140-A3F0-AA1F928C6F76}">
      <dgm:prSet/>
      <dgm:spPr/>
      <dgm:t>
        <a:bodyPr/>
        <a:lstStyle/>
        <a:p>
          <a:endParaRPr lang="en-GB"/>
        </a:p>
      </dgm:t>
    </dgm:pt>
    <dgm:pt modelId="{5A15BBDD-9689-9947-A40B-66A93F8747CA}" type="sibTrans" cxnId="{BDB8A3CB-E062-7140-A3F0-AA1F928C6F76}">
      <dgm:prSet/>
      <dgm:spPr/>
      <dgm:t>
        <a:bodyPr/>
        <a:lstStyle/>
        <a:p>
          <a:endParaRPr lang="en-GB"/>
        </a:p>
      </dgm:t>
    </dgm:pt>
    <dgm:pt modelId="{D787032B-AED2-DA49-9865-96041768A444}">
      <dgm:prSet/>
      <dgm:spPr/>
      <dgm:t>
        <a:bodyPr/>
        <a:lstStyle/>
        <a:p>
          <a:pPr algn="just"/>
          <a:r>
            <a:rPr lang="en-GB" dirty="0"/>
            <a:t>Define a </a:t>
          </a:r>
          <a:r>
            <a:rPr lang="en-GB" dirty="0">
              <a:solidFill>
                <a:schemeClr val="accent2"/>
              </a:solidFill>
            </a:rPr>
            <a:t>multiple of the fitted line slope</a:t>
          </a:r>
          <a:r>
            <a:rPr lang="en-GB" baseline="30000" dirty="0">
              <a:solidFill>
                <a:schemeClr val="accent2"/>
              </a:solidFill>
            </a:rPr>
            <a:t>2</a:t>
          </a:r>
          <a:r>
            <a:rPr lang="en-GB" dirty="0"/>
            <a:t> as the limit slope</a:t>
          </a:r>
        </a:p>
      </dgm:t>
    </dgm:pt>
    <dgm:pt modelId="{C075CCF9-C326-7849-B859-78E03EA0FE6C}" type="parTrans" cxnId="{CC6F9B6B-082E-8649-B3D4-F8B4D44B4D1E}">
      <dgm:prSet/>
      <dgm:spPr/>
      <dgm:t>
        <a:bodyPr/>
        <a:lstStyle/>
        <a:p>
          <a:endParaRPr lang="en-GB"/>
        </a:p>
      </dgm:t>
    </dgm:pt>
    <dgm:pt modelId="{F1DAC093-0496-E645-97D5-97F19D73E7B7}" type="sibTrans" cxnId="{CC6F9B6B-082E-8649-B3D4-F8B4D44B4D1E}">
      <dgm:prSet/>
      <dgm:spPr/>
      <dgm:t>
        <a:bodyPr/>
        <a:lstStyle/>
        <a:p>
          <a:endParaRPr lang="en-GB"/>
        </a:p>
      </dgm:t>
    </dgm:pt>
    <dgm:pt modelId="{A63FECAF-608C-D44B-A4BD-DCEBD291BD12}">
      <dgm:prSet/>
      <dgm:spPr/>
      <dgm:t>
        <a:bodyPr/>
        <a:lstStyle/>
        <a:p>
          <a:pPr algn="just"/>
          <a:r>
            <a:rPr lang="en-GB" dirty="0"/>
            <a:t>Find the maximum ratio for which the derivative of the exclusions curve is lower than the limit slope</a:t>
          </a:r>
        </a:p>
      </dgm:t>
    </dgm:pt>
    <dgm:pt modelId="{EE366CDC-DC01-EF4F-882F-ED3A3FE68AC1}" type="parTrans" cxnId="{D9C8EF14-0CEB-9044-AF71-A1AAA437F80C}">
      <dgm:prSet/>
      <dgm:spPr/>
      <dgm:t>
        <a:bodyPr/>
        <a:lstStyle/>
        <a:p>
          <a:endParaRPr lang="en-GB"/>
        </a:p>
      </dgm:t>
    </dgm:pt>
    <dgm:pt modelId="{93BCE726-B8ED-1A40-9CAD-EE55D36A83EF}" type="sibTrans" cxnId="{D9C8EF14-0CEB-9044-AF71-A1AAA437F80C}">
      <dgm:prSet/>
      <dgm:spPr/>
      <dgm:t>
        <a:bodyPr/>
        <a:lstStyle/>
        <a:p>
          <a:endParaRPr lang="en-GB"/>
        </a:p>
      </dgm:t>
    </dgm:pt>
    <dgm:pt modelId="{53FE45D0-0DAB-F34D-AC40-8594B04A9F76}" type="pres">
      <dgm:prSet presAssocID="{EA305487-695B-2740-8542-C23523056FE7}" presName="Name0" presStyleCnt="0">
        <dgm:presLayoutVars>
          <dgm:dir/>
          <dgm:resizeHandles val="exact"/>
        </dgm:presLayoutVars>
      </dgm:prSet>
      <dgm:spPr/>
    </dgm:pt>
    <dgm:pt modelId="{18A3B82E-AA1F-F841-B772-9F189DB5F13D}" type="pres">
      <dgm:prSet presAssocID="{DACC1538-56E2-334C-9184-07D18F78E1CF}" presName="node" presStyleLbl="node1" presStyleIdx="0" presStyleCnt="6">
        <dgm:presLayoutVars>
          <dgm:bulletEnabled val="1"/>
        </dgm:presLayoutVars>
      </dgm:prSet>
      <dgm:spPr/>
    </dgm:pt>
    <dgm:pt modelId="{1918798D-0D93-AC48-8942-52796147B7B1}" type="pres">
      <dgm:prSet presAssocID="{B3C26A52-F83B-054C-A676-16F7AA6F92BD}" presName="sibTrans" presStyleLbl="sibTrans1D1" presStyleIdx="0" presStyleCnt="5"/>
      <dgm:spPr/>
    </dgm:pt>
    <dgm:pt modelId="{03FAF52F-A9EB-6F46-BEBE-C07F78A41E5F}" type="pres">
      <dgm:prSet presAssocID="{B3C26A52-F83B-054C-A676-16F7AA6F92BD}" presName="connectorText" presStyleLbl="sibTrans1D1" presStyleIdx="0" presStyleCnt="5"/>
      <dgm:spPr/>
    </dgm:pt>
    <dgm:pt modelId="{6091906E-C9C7-D942-A610-541B89D77996}" type="pres">
      <dgm:prSet presAssocID="{AD4C040D-1DFC-384B-89D7-46D942FE81F5}" presName="node" presStyleLbl="node1" presStyleIdx="1" presStyleCnt="6">
        <dgm:presLayoutVars>
          <dgm:bulletEnabled val="1"/>
        </dgm:presLayoutVars>
      </dgm:prSet>
      <dgm:spPr/>
    </dgm:pt>
    <dgm:pt modelId="{872B5C25-D584-0646-AE0F-1CB4197D241F}" type="pres">
      <dgm:prSet presAssocID="{9E119582-7C6F-6542-A5AE-C897AB6DD857}" presName="sibTrans" presStyleLbl="sibTrans1D1" presStyleIdx="1" presStyleCnt="5"/>
      <dgm:spPr/>
    </dgm:pt>
    <dgm:pt modelId="{516B7907-DDF2-FE49-A514-A33CDC0EFBEF}" type="pres">
      <dgm:prSet presAssocID="{9E119582-7C6F-6542-A5AE-C897AB6DD857}" presName="connectorText" presStyleLbl="sibTrans1D1" presStyleIdx="1" presStyleCnt="5"/>
      <dgm:spPr/>
    </dgm:pt>
    <dgm:pt modelId="{20477CD0-8577-2843-95CD-CBE1318517D9}" type="pres">
      <dgm:prSet presAssocID="{BB056569-D423-B44E-BFF8-117858AE3E53}" presName="node" presStyleLbl="node1" presStyleIdx="2" presStyleCnt="6">
        <dgm:presLayoutVars>
          <dgm:bulletEnabled val="1"/>
        </dgm:presLayoutVars>
      </dgm:prSet>
      <dgm:spPr/>
    </dgm:pt>
    <dgm:pt modelId="{3313AEEC-BDAE-284D-8A38-D0AA02B441DF}" type="pres">
      <dgm:prSet presAssocID="{8435BCF7-1DA5-CA4F-AF33-733A272990A2}" presName="sibTrans" presStyleLbl="sibTrans1D1" presStyleIdx="2" presStyleCnt="5"/>
      <dgm:spPr/>
    </dgm:pt>
    <dgm:pt modelId="{300027BD-04DA-B740-8D28-E018D5C02092}" type="pres">
      <dgm:prSet presAssocID="{8435BCF7-1DA5-CA4F-AF33-733A272990A2}" presName="connectorText" presStyleLbl="sibTrans1D1" presStyleIdx="2" presStyleCnt="5"/>
      <dgm:spPr/>
    </dgm:pt>
    <dgm:pt modelId="{4B53D3CA-301C-CB46-9046-F46B7540CA51}" type="pres">
      <dgm:prSet presAssocID="{36FAE284-E299-384E-B2F9-AF1EA040BB40}" presName="node" presStyleLbl="node1" presStyleIdx="3" presStyleCnt="6">
        <dgm:presLayoutVars>
          <dgm:bulletEnabled val="1"/>
        </dgm:presLayoutVars>
      </dgm:prSet>
      <dgm:spPr/>
    </dgm:pt>
    <dgm:pt modelId="{C15FAFCC-DBB2-2A42-9B2E-C69ABF810633}" type="pres">
      <dgm:prSet presAssocID="{5A15BBDD-9689-9947-A40B-66A93F8747CA}" presName="sibTrans" presStyleLbl="sibTrans1D1" presStyleIdx="3" presStyleCnt="5"/>
      <dgm:spPr/>
    </dgm:pt>
    <dgm:pt modelId="{0E01134F-FAC0-DF42-8F6C-0900C68891C1}" type="pres">
      <dgm:prSet presAssocID="{5A15BBDD-9689-9947-A40B-66A93F8747CA}" presName="connectorText" presStyleLbl="sibTrans1D1" presStyleIdx="3" presStyleCnt="5"/>
      <dgm:spPr/>
    </dgm:pt>
    <dgm:pt modelId="{BFF50739-16BF-634B-9D45-4364689C5C42}" type="pres">
      <dgm:prSet presAssocID="{D787032B-AED2-DA49-9865-96041768A444}" presName="node" presStyleLbl="node1" presStyleIdx="4" presStyleCnt="6">
        <dgm:presLayoutVars>
          <dgm:bulletEnabled val="1"/>
        </dgm:presLayoutVars>
      </dgm:prSet>
      <dgm:spPr/>
    </dgm:pt>
    <dgm:pt modelId="{6F046610-41A6-8C4D-8F6E-47ECC3A5C38B}" type="pres">
      <dgm:prSet presAssocID="{F1DAC093-0496-E645-97D5-97F19D73E7B7}" presName="sibTrans" presStyleLbl="sibTrans1D1" presStyleIdx="4" presStyleCnt="5"/>
      <dgm:spPr/>
    </dgm:pt>
    <dgm:pt modelId="{F2DEADF6-1899-4943-8C85-B2B9578397BB}" type="pres">
      <dgm:prSet presAssocID="{F1DAC093-0496-E645-97D5-97F19D73E7B7}" presName="connectorText" presStyleLbl="sibTrans1D1" presStyleIdx="4" presStyleCnt="5"/>
      <dgm:spPr/>
    </dgm:pt>
    <dgm:pt modelId="{454FEEA3-C81C-F34A-84E3-6CEAE06D8E5F}" type="pres">
      <dgm:prSet presAssocID="{A63FECAF-608C-D44B-A4BD-DCEBD291BD12}" presName="node" presStyleLbl="node1" presStyleIdx="5" presStyleCnt="6">
        <dgm:presLayoutVars>
          <dgm:bulletEnabled val="1"/>
        </dgm:presLayoutVars>
      </dgm:prSet>
      <dgm:spPr/>
    </dgm:pt>
  </dgm:ptLst>
  <dgm:cxnLst>
    <dgm:cxn modelId="{18187D00-80C3-AD40-B41F-4C14BE4A9189}" srcId="{EA305487-695B-2740-8542-C23523056FE7}" destId="{DACC1538-56E2-334C-9184-07D18F78E1CF}" srcOrd="0" destOrd="0" parTransId="{3678EC30-B3EF-5C45-B187-F4D87314D759}" sibTransId="{B3C26A52-F83B-054C-A676-16F7AA6F92BD}"/>
    <dgm:cxn modelId="{42655D04-6D23-DA45-A463-A2818114FD43}" type="presOf" srcId="{8435BCF7-1DA5-CA4F-AF33-733A272990A2}" destId="{300027BD-04DA-B740-8D28-E018D5C02092}" srcOrd="1" destOrd="0" presId="urn:microsoft.com/office/officeart/2005/8/layout/bProcess3"/>
    <dgm:cxn modelId="{D9C8EF14-0CEB-9044-AF71-A1AAA437F80C}" srcId="{EA305487-695B-2740-8542-C23523056FE7}" destId="{A63FECAF-608C-D44B-A4BD-DCEBD291BD12}" srcOrd="5" destOrd="0" parTransId="{EE366CDC-DC01-EF4F-882F-ED3A3FE68AC1}" sibTransId="{93BCE726-B8ED-1A40-9CAD-EE55D36A83EF}"/>
    <dgm:cxn modelId="{FD9A1D1D-FD54-994F-BDA3-F7164CEE61B5}" type="presOf" srcId="{36FAE284-E299-384E-B2F9-AF1EA040BB40}" destId="{4B53D3CA-301C-CB46-9046-F46B7540CA51}" srcOrd="0" destOrd="0" presId="urn:microsoft.com/office/officeart/2005/8/layout/bProcess3"/>
    <dgm:cxn modelId="{6265A92F-EB15-E243-A87D-3284859FCF54}" type="presOf" srcId="{9E119582-7C6F-6542-A5AE-C897AB6DD857}" destId="{516B7907-DDF2-FE49-A514-A33CDC0EFBEF}" srcOrd="1" destOrd="0" presId="urn:microsoft.com/office/officeart/2005/8/layout/bProcess3"/>
    <dgm:cxn modelId="{50B62E3A-746F-1D40-841C-B9310F858BE0}" type="presOf" srcId="{5A15BBDD-9689-9947-A40B-66A93F8747CA}" destId="{0E01134F-FAC0-DF42-8F6C-0900C68891C1}" srcOrd="1" destOrd="0" presId="urn:microsoft.com/office/officeart/2005/8/layout/bProcess3"/>
    <dgm:cxn modelId="{C328563E-DF4A-7F4C-87A5-D1D39900E5D3}" srcId="{EA305487-695B-2740-8542-C23523056FE7}" destId="{BB056569-D423-B44E-BFF8-117858AE3E53}" srcOrd="2" destOrd="0" parTransId="{71FBA7C0-E2A9-9643-AA23-DF04F02A3FE6}" sibTransId="{8435BCF7-1DA5-CA4F-AF33-733A272990A2}"/>
    <dgm:cxn modelId="{5812D848-EB6D-5044-84AB-DCF58F54D35F}" type="presOf" srcId="{5A15BBDD-9689-9947-A40B-66A93F8747CA}" destId="{C15FAFCC-DBB2-2A42-9B2E-C69ABF810633}" srcOrd="0" destOrd="0" presId="urn:microsoft.com/office/officeart/2005/8/layout/bProcess3"/>
    <dgm:cxn modelId="{AE9C7B5F-BA09-1347-A819-5D5EDF57F6AB}" type="presOf" srcId="{EA305487-695B-2740-8542-C23523056FE7}" destId="{53FE45D0-0DAB-F34D-AC40-8594B04A9F76}" srcOrd="0" destOrd="0" presId="urn:microsoft.com/office/officeart/2005/8/layout/bProcess3"/>
    <dgm:cxn modelId="{3A883764-92C9-E04B-B9A4-B9C62561C6C5}" srcId="{EA305487-695B-2740-8542-C23523056FE7}" destId="{AD4C040D-1DFC-384B-89D7-46D942FE81F5}" srcOrd="1" destOrd="0" parTransId="{50D59DC5-8006-BB4C-88BE-11771FF820F7}" sibTransId="{9E119582-7C6F-6542-A5AE-C897AB6DD857}"/>
    <dgm:cxn modelId="{F520BC6A-C088-4C49-BC65-7FB2702E0A99}" type="presOf" srcId="{B3C26A52-F83B-054C-A676-16F7AA6F92BD}" destId="{03FAF52F-A9EB-6F46-BEBE-C07F78A41E5F}" srcOrd="1" destOrd="0" presId="urn:microsoft.com/office/officeart/2005/8/layout/bProcess3"/>
    <dgm:cxn modelId="{CC6F9B6B-082E-8649-B3D4-F8B4D44B4D1E}" srcId="{EA305487-695B-2740-8542-C23523056FE7}" destId="{D787032B-AED2-DA49-9865-96041768A444}" srcOrd="4" destOrd="0" parTransId="{C075CCF9-C326-7849-B859-78E03EA0FE6C}" sibTransId="{F1DAC093-0496-E645-97D5-97F19D73E7B7}"/>
    <dgm:cxn modelId="{297B3D96-EEFA-1E4C-8C70-553B6D2B0D13}" type="presOf" srcId="{BB056569-D423-B44E-BFF8-117858AE3E53}" destId="{20477CD0-8577-2843-95CD-CBE1318517D9}" srcOrd="0" destOrd="0" presId="urn:microsoft.com/office/officeart/2005/8/layout/bProcess3"/>
    <dgm:cxn modelId="{A674AC9E-3DE5-8B4D-88FC-78667288AFB0}" type="presOf" srcId="{D787032B-AED2-DA49-9865-96041768A444}" destId="{BFF50739-16BF-634B-9D45-4364689C5C42}" srcOrd="0" destOrd="0" presId="urn:microsoft.com/office/officeart/2005/8/layout/bProcess3"/>
    <dgm:cxn modelId="{7D4322B8-4EBA-344D-9A07-D853EE3FDECF}" type="presOf" srcId="{8435BCF7-1DA5-CA4F-AF33-733A272990A2}" destId="{3313AEEC-BDAE-284D-8A38-D0AA02B441DF}" srcOrd="0" destOrd="0" presId="urn:microsoft.com/office/officeart/2005/8/layout/bProcess3"/>
    <dgm:cxn modelId="{BDB8A3CB-E062-7140-A3F0-AA1F928C6F76}" srcId="{EA305487-695B-2740-8542-C23523056FE7}" destId="{36FAE284-E299-384E-B2F9-AF1EA040BB40}" srcOrd="3" destOrd="0" parTransId="{C4818FDC-6F17-9D43-A2E0-96B8D0AD5694}" sibTransId="{5A15BBDD-9689-9947-A40B-66A93F8747CA}"/>
    <dgm:cxn modelId="{308B34D5-F6B9-5F41-A694-25C367C21CFA}" type="presOf" srcId="{F1DAC093-0496-E645-97D5-97F19D73E7B7}" destId="{F2DEADF6-1899-4943-8C85-B2B9578397BB}" srcOrd="1" destOrd="0" presId="urn:microsoft.com/office/officeart/2005/8/layout/bProcess3"/>
    <dgm:cxn modelId="{F96E9CD8-0894-1A46-A69B-48FFE941D9E2}" type="presOf" srcId="{B3C26A52-F83B-054C-A676-16F7AA6F92BD}" destId="{1918798D-0D93-AC48-8942-52796147B7B1}" srcOrd="0" destOrd="0" presId="urn:microsoft.com/office/officeart/2005/8/layout/bProcess3"/>
    <dgm:cxn modelId="{61BFA6E4-2037-9E48-B5AA-0F5870860596}" type="presOf" srcId="{A63FECAF-608C-D44B-A4BD-DCEBD291BD12}" destId="{454FEEA3-C81C-F34A-84E3-6CEAE06D8E5F}" srcOrd="0" destOrd="0" presId="urn:microsoft.com/office/officeart/2005/8/layout/bProcess3"/>
    <dgm:cxn modelId="{13E1D9F2-236E-E448-8762-9DDDC9FD0210}" type="presOf" srcId="{AD4C040D-1DFC-384B-89D7-46D942FE81F5}" destId="{6091906E-C9C7-D942-A610-541B89D77996}" srcOrd="0" destOrd="0" presId="urn:microsoft.com/office/officeart/2005/8/layout/bProcess3"/>
    <dgm:cxn modelId="{4367BDF6-42A2-A644-AD84-3AFDF17FCA8F}" type="presOf" srcId="{F1DAC093-0496-E645-97D5-97F19D73E7B7}" destId="{6F046610-41A6-8C4D-8F6E-47ECC3A5C38B}" srcOrd="0" destOrd="0" presId="urn:microsoft.com/office/officeart/2005/8/layout/bProcess3"/>
    <dgm:cxn modelId="{9DEDB3F9-3583-1643-BAC3-503DDFD4FA04}" type="presOf" srcId="{9E119582-7C6F-6542-A5AE-C897AB6DD857}" destId="{872B5C25-D584-0646-AE0F-1CB4197D241F}" srcOrd="0" destOrd="0" presId="urn:microsoft.com/office/officeart/2005/8/layout/bProcess3"/>
    <dgm:cxn modelId="{C5058FFE-BDAA-E84A-909A-6212A5708E20}" type="presOf" srcId="{DACC1538-56E2-334C-9184-07D18F78E1CF}" destId="{18A3B82E-AA1F-F841-B772-9F189DB5F13D}" srcOrd="0" destOrd="0" presId="urn:microsoft.com/office/officeart/2005/8/layout/bProcess3"/>
    <dgm:cxn modelId="{CBF964AC-0B66-E845-AB7C-B20326CA94B4}" type="presParOf" srcId="{53FE45D0-0DAB-F34D-AC40-8594B04A9F76}" destId="{18A3B82E-AA1F-F841-B772-9F189DB5F13D}" srcOrd="0" destOrd="0" presId="urn:microsoft.com/office/officeart/2005/8/layout/bProcess3"/>
    <dgm:cxn modelId="{BF0213F8-601E-5D47-A706-4699707EFE47}" type="presParOf" srcId="{53FE45D0-0DAB-F34D-AC40-8594B04A9F76}" destId="{1918798D-0D93-AC48-8942-52796147B7B1}" srcOrd="1" destOrd="0" presId="urn:microsoft.com/office/officeart/2005/8/layout/bProcess3"/>
    <dgm:cxn modelId="{A4CD863A-B35B-9546-B7E5-CAE5A93564AC}" type="presParOf" srcId="{1918798D-0D93-AC48-8942-52796147B7B1}" destId="{03FAF52F-A9EB-6F46-BEBE-C07F78A41E5F}" srcOrd="0" destOrd="0" presId="urn:microsoft.com/office/officeart/2005/8/layout/bProcess3"/>
    <dgm:cxn modelId="{F09F8AD3-CA8E-A941-8EF3-B179445FF6F4}" type="presParOf" srcId="{53FE45D0-0DAB-F34D-AC40-8594B04A9F76}" destId="{6091906E-C9C7-D942-A610-541B89D77996}" srcOrd="2" destOrd="0" presId="urn:microsoft.com/office/officeart/2005/8/layout/bProcess3"/>
    <dgm:cxn modelId="{6AF6294A-9E2F-B242-9CDC-087B9C50BE16}" type="presParOf" srcId="{53FE45D0-0DAB-F34D-AC40-8594B04A9F76}" destId="{872B5C25-D584-0646-AE0F-1CB4197D241F}" srcOrd="3" destOrd="0" presId="urn:microsoft.com/office/officeart/2005/8/layout/bProcess3"/>
    <dgm:cxn modelId="{446B041F-3D2E-8444-A7AB-9E59603AFA99}" type="presParOf" srcId="{872B5C25-D584-0646-AE0F-1CB4197D241F}" destId="{516B7907-DDF2-FE49-A514-A33CDC0EFBEF}" srcOrd="0" destOrd="0" presId="urn:microsoft.com/office/officeart/2005/8/layout/bProcess3"/>
    <dgm:cxn modelId="{882F2574-32C2-B448-B2B7-2939B0173ADD}" type="presParOf" srcId="{53FE45D0-0DAB-F34D-AC40-8594B04A9F76}" destId="{20477CD0-8577-2843-95CD-CBE1318517D9}" srcOrd="4" destOrd="0" presId="urn:microsoft.com/office/officeart/2005/8/layout/bProcess3"/>
    <dgm:cxn modelId="{940822C4-D4A5-3245-843F-507D3A00ED0F}" type="presParOf" srcId="{53FE45D0-0DAB-F34D-AC40-8594B04A9F76}" destId="{3313AEEC-BDAE-284D-8A38-D0AA02B441DF}" srcOrd="5" destOrd="0" presId="urn:microsoft.com/office/officeart/2005/8/layout/bProcess3"/>
    <dgm:cxn modelId="{B0D89617-077A-8648-8B65-E20FFDC60E64}" type="presParOf" srcId="{3313AEEC-BDAE-284D-8A38-D0AA02B441DF}" destId="{300027BD-04DA-B740-8D28-E018D5C02092}" srcOrd="0" destOrd="0" presId="urn:microsoft.com/office/officeart/2005/8/layout/bProcess3"/>
    <dgm:cxn modelId="{61007367-204E-C944-8023-4E86EB3BCFC1}" type="presParOf" srcId="{53FE45D0-0DAB-F34D-AC40-8594B04A9F76}" destId="{4B53D3CA-301C-CB46-9046-F46B7540CA51}" srcOrd="6" destOrd="0" presId="urn:microsoft.com/office/officeart/2005/8/layout/bProcess3"/>
    <dgm:cxn modelId="{002A3652-C0E8-1C40-8899-0ABFDA1880CD}" type="presParOf" srcId="{53FE45D0-0DAB-F34D-AC40-8594B04A9F76}" destId="{C15FAFCC-DBB2-2A42-9B2E-C69ABF810633}" srcOrd="7" destOrd="0" presId="urn:microsoft.com/office/officeart/2005/8/layout/bProcess3"/>
    <dgm:cxn modelId="{A95DD3B6-B2EC-4745-9BC5-21CB3FCACAEA}" type="presParOf" srcId="{C15FAFCC-DBB2-2A42-9B2E-C69ABF810633}" destId="{0E01134F-FAC0-DF42-8F6C-0900C68891C1}" srcOrd="0" destOrd="0" presId="urn:microsoft.com/office/officeart/2005/8/layout/bProcess3"/>
    <dgm:cxn modelId="{45E2A9AC-7EC2-9448-B9C5-F300F9EFBF44}" type="presParOf" srcId="{53FE45D0-0DAB-F34D-AC40-8594B04A9F76}" destId="{BFF50739-16BF-634B-9D45-4364689C5C42}" srcOrd="8" destOrd="0" presId="urn:microsoft.com/office/officeart/2005/8/layout/bProcess3"/>
    <dgm:cxn modelId="{1EA9A8F8-A275-8D4A-996A-DEC594F661C8}" type="presParOf" srcId="{53FE45D0-0DAB-F34D-AC40-8594B04A9F76}" destId="{6F046610-41A6-8C4D-8F6E-47ECC3A5C38B}" srcOrd="9" destOrd="0" presId="urn:microsoft.com/office/officeart/2005/8/layout/bProcess3"/>
    <dgm:cxn modelId="{886016D2-F885-BC44-90F6-C8405556FD6C}" type="presParOf" srcId="{6F046610-41A6-8C4D-8F6E-47ECC3A5C38B}" destId="{F2DEADF6-1899-4943-8C85-B2B9578397BB}" srcOrd="0" destOrd="0" presId="urn:microsoft.com/office/officeart/2005/8/layout/bProcess3"/>
    <dgm:cxn modelId="{67E90A11-C5DD-9941-A869-FBF1657F6D19}" type="presParOf" srcId="{53FE45D0-0DAB-F34D-AC40-8594B04A9F76}" destId="{454FEEA3-C81C-F34A-84E3-6CEAE06D8E5F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C962522-4F05-7D47-8C74-9A56C55C5BA8}" type="doc">
      <dgm:prSet loTypeId="urn:microsoft.com/office/officeart/2005/8/layout/vProcess5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5F0A7C24-AE61-134C-8AF6-BC030F95DFCF}">
      <dgm:prSet/>
      <dgm:spPr/>
      <dgm:t>
        <a:bodyPr/>
        <a:lstStyle/>
        <a:p>
          <a:r>
            <a:rPr lang="en-GB" dirty="0"/>
            <a:t>Generate 10 MeV single electron Geant4 simulations with drift distances 1mm, 5mm, 1cm, 2cm, 5cm, 10cm, 20cm, 50cm, 1.0m, 1.5m, 2.0m, 2.5m, 3.0m and 3.5m</a:t>
          </a:r>
        </a:p>
      </dgm:t>
    </dgm:pt>
    <dgm:pt modelId="{E6E223AA-12FC-D44A-9DF4-E91B95945026}" type="parTrans" cxnId="{DE2136A0-FC3E-4243-B89F-778001413186}">
      <dgm:prSet/>
      <dgm:spPr/>
      <dgm:t>
        <a:bodyPr/>
        <a:lstStyle/>
        <a:p>
          <a:endParaRPr lang="en-GB"/>
        </a:p>
      </dgm:t>
    </dgm:pt>
    <dgm:pt modelId="{2B21059E-FF66-1D4D-A26E-41ECAC51FB2C}" type="sibTrans" cxnId="{DE2136A0-FC3E-4243-B89F-778001413186}">
      <dgm:prSet/>
      <dgm:spPr/>
      <dgm:t>
        <a:bodyPr/>
        <a:lstStyle/>
        <a:p>
          <a:endParaRPr lang="en-GB"/>
        </a:p>
      </dgm:t>
    </dgm:pt>
    <dgm:pt modelId="{AFADFBA0-0A19-E346-9882-BA239D4EB59C}">
      <dgm:prSet/>
      <dgm:spPr/>
      <dgm:t>
        <a:bodyPr/>
        <a:lstStyle/>
        <a:p>
          <a:r>
            <a:rPr lang="en-GB" dirty="0"/>
            <a:t>Compute the energy reconstruction efficiency from RTDs </a:t>
          </a:r>
          <a:r>
            <a:rPr lang="en-GB" b="1" dirty="0"/>
            <a:t>with and without</a:t>
          </a:r>
          <a:r>
            <a:rPr lang="en-GB" dirty="0"/>
            <a:t> recombination</a:t>
          </a:r>
        </a:p>
      </dgm:t>
    </dgm:pt>
    <dgm:pt modelId="{D89151A8-36AA-B745-999F-C244F3860A3D}" type="parTrans" cxnId="{BD0B2B86-8E76-7B4E-A6B6-A7F26B59A4C8}">
      <dgm:prSet/>
      <dgm:spPr/>
      <dgm:t>
        <a:bodyPr/>
        <a:lstStyle/>
        <a:p>
          <a:endParaRPr lang="en-GB"/>
        </a:p>
      </dgm:t>
    </dgm:pt>
    <dgm:pt modelId="{82D66AD9-F99E-1A4E-9CB1-5ED3AC1C76F1}" type="sibTrans" cxnId="{BD0B2B86-8E76-7B4E-A6B6-A7F26B59A4C8}">
      <dgm:prSet/>
      <dgm:spPr/>
      <dgm:t>
        <a:bodyPr/>
        <a:lstStyle/>
        <a:p>
          <a:endParaRPr lang="en-GB"/>
        </a:p>
      </dgm:t>
    </dgm:pt>
    <dgm:pt modelId="{721893E9-30D2-8642-8542-FBA4341AA82A}">
      <dgm:prSet/>
      <dgm:spPr/>
      <dgm:t>
        <a:bodyPr/>
        <a:lstStyle/>
        <a:p>
          <a:r>
            <a:rPr lang="en-GB" dirty="0"/>
            <a:t>Plot the mean of the distribution for each drift distance with binomial error as error bars</a:t>
          </a:r>
        </a:p>
      </dgm:t>
    </dgm:pt>
    <dgm:pt modelId="{09394F43-C080-8949-87F1-F7A7E810D53B}" type="parTrans" cxnId="{4D144936-2387-0F4A-9DB0-98A40BE97B23}">
      <dgm:prSet/>
      <dgm:spPr/>
      <dgm:t>
        <a:bodyPr/>
        <a:lstStyle/>
        <a:p>
          <a:endParaRPr lang="en-GB"/>
        </a:p>
      </dgm:t>
    </dgm:pt>
    <dgm:pt modelId="{BC9951DC-A77B-F249-BA41-F800A89196B9}" type="sibTrans" cxnId="{4D144936-2387-0F4A-9DB0-98A40BE97B23}">
      <dgm:prSet/>
      <dgm:spPr/>
      <dgm:t>
        <a:bodyPr/>
        <a:lstStyle/>
        <a:p>
          <a:endParaRPr lang="en-GB"/>
        </a:p>
      </dgm:t>
    </dgm:pt>
    <dgm:pt modelId="{8437D72F-D571-9D42-8AC8-24F18435E7E5}" type="pres">
      <dgm:prSet presAssocID="{1C962522-4F05-7D47-8C74-9A56C55C5BA8}" presName="outerComposite" presStyleCnt="0">
        <dgm:presLayoutVars>
          <dgm:chMax val="5"/>
          <dgm:dir/>
          <dgm:resizeHandles val="exact"/>
        </dgm:presLayoutVars>
      </dgm:prSet>
      <dgm:spPr/>
    </dgm:pt>
    <dgm:pt modelId="{947B295F-5927-D144-9431-325CECF1C061}" type="pres">
      <dgm:prSet presAssocID="{1C962522-4F05-7D47-8C74-9A56C55C5BA8}" presName="dummyMaxCanvas" presStyleCnt="0">
        <dgm:presLayoutVars/>
      </dgm:prSet>
      <dgm:spPr/>
    </dgm:pt>
    <dgm:pt modelId="{AD32DFD9-F2B1-514F-AD05-0F6245C2ABA3}" type="pres">
      <dgm:prSet presAssocID="{1C962522-4F05-7D47-8C74-9A56C55C5BA8}" presName="ThreeNodes_1" presStyleLbl="node1" presStyleIdx="0" presStyleCnt="3">
        <dgm:presLayoutVars>
          <dgm:bulletEnabled val="1"/>
        </dgm:presLayoutVars>
      </dgm:prSet>
      <dgm:spPr/>
    </dgm:pt>
    <dgm:pt modelId="{9A600772-9561-B949-92C7-EA7D1C4F2225}" type="pres">
      <dgm:prSet presAssocID="{1C962522-4F05-7D47-8C74-9A56C55C5BA8}" presName="ThreeNodes_2" presStyleLbl="node1" presStyleIdx="1" presStyleCnt="3">
        <dgm:presLayoutVars>
          <dgm:bulletEnabled val="1"/>
        </dgm:presLayoutVars>
      </dgm:prSet>
      <dgm:spPr/>
    </dgm:pt>
    <dgm:pt modelId="{9F53B860-2DE1-D341-94CD-970C02D3FD4A}" type="pres">
      <dgm:prSet presAssocID="{1C962522-4F05-7D47-8C74-9A56C55C5BA8}" presName="ThreeNodes_3" presStyleLbl="node1" presStyleIdx="2" presStyleCnt="3">
        <dgm:presLayoutVars>
          <dgm:bulletEnabled val="1"/>
        </dgm:presLayoutVars>
      </dgm:prSet>
      <dgm:spPr/>
    </dgm:pt>
    <dgm:pt modelId="{6567E197-3E16-744A-A70E-28D9DBA8BAB1}" type="pres">
      <dgm:prSet presAssocID="{1C962522-4F05-7D47-8C74-9A56C55C5BA8}" presName="ThreeConn_1-2" presStyleLbl="fgAccFollowNode1" presStyleIdx="0" presStyleCnt="2">
        <dgm:presLayoutVars>
          <dgm:bulletEnabled val="1"/>
        </dgm:presLayoutVars>
      </dgm:prSet>
      <dgm:spPr/>
    </dgm:pt>
    <dgm:pt modelId="{E17A72D1-AA5E-194D-B93C-BD63036065CB}" type="pres">
      <dgm:prSet presAssocID="{1C962522-4F05-7D47-8C74-9A56C55C5BA8}" presName="ThreeConn_2-3" presStyleLbl="fgAccFollowNode1" presStyleIdx="1" presStyleCnt="2">
        <dgm:presLayoutVars>
          <dgm:bulletEnabled val="1"/>
        </dgm:presLayoutVars>
      </dgm:prSet>
      <dgm:spPr/>
    </dgm:pt>
    <dgm:pt modelId="{EDAB0735-0770-0F4E-9823-43EB683E021D}" type="pres">
      <dgm:prSet presAssocID="{1C962522-4F05-7D47-8C74-9A56C55C5BA8}" presName="ThreeNodes_1_text" presStyleLbl="node1" presStyleIdx="2" presStyleCnt="3">
        <dgm:presLayoutVars>
          <dgm:bulletEnabled val="1"/>
        </dgm:presLayoutVars>
      </dgm:prSet>
      <dgm:spPr/>
    </dgm:pt>
    <dgm:pt modelId="{3B764EE6-1C9F-A446-B2A6-A0590C6DA181}" type="pres">
      <dgm:prSet presAssocID="{1C962522-4F05-7D47-8C74-9A56C55C5BA8}" presName="ThreeNodes_2_text" presStyleLbl="node1" presStyleIdx="2" presStyleCnt="3">
        <dgm:presLayoutVars>
          <dgm:bulletEnabled val="1"/>
        </dgm:presLayoutVars>
      </dgm:prSet>
      <dgm:spPr/>
    </dgm:pt>
    <dgm:pt modelId="{E23587E0-5380-F94A-8D17-16CDDF9F7C2C}" type="pres">
      <dgm:prSet presAssocID="{1C962522-4F05-7D47-8C74-9A56C55C5BA8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99091D0F-5B47-D94D-A1F2-FD15CF9EB9C0}" type="presOf" srcId="{1C962522-4F05-7D47-8C74-9A56C55C5BA8}" destId="{8437D72F-D571-9D42-8AC8-24F18435E7E5}" srcOrd="0" destOrd="0" presId="urn:microsoft.com/office/officeart/2005/8/layout/vProcess5"/>
    <dgm:cxn modelId="{A902BD10-6288-9C4D-962A-5549846E3FD8}" type="presOf" srcId="{721893E9-30D2-8642-8542-FBA4341AA82A}" destId="{E23587E0-5380-F94A-8D17-16CDDF9F7C2C}" srcOrd="1" destOrd="0" presId="urn:microsoft.com/office/officeart/2005/8/layout/vProcess5"/>
    <dgm:cxn modelId="{4D144936-2387-0F4A-9DB0-98A40BE97B23}" srcId="{1C962522-4F05-7D47-8C74-9A56C55C5BA8}" destId="{721893E9-30D2-8642-8542-FBA4341AA82A}" srcOrd="2" destOrd="0" parTransId="{09394F43-C080-8949-87F1-F7A7E810D53B}" sibTransId="{BC9951DC-A77B-F249-BA41-F800A89196B9}"/>
    <dgm:cxn modelId="{D5A73339-E52C-4642-B6C4-0E8E31DB478F}" type="presOf" srcId="{721893E9-30D2-8642-8542-FBA4341AA82A}" destId="{9F53B860-2DE1-D341-94CD-970C02D3FD4A}" srcOrd="0" destOrd="0" presId="urn:microsoft.com/office/officeart/2005/8/layout/vProcess5"/>
    <dgm:cxn modelId="{7CD8C985-E10B-9141-9678-020F012848EB}" type="presOf" srcId="{2B21059E-FF66-1D4D-A26E-41ECAC51FB2C}" destId="{6567E197-3E16-744A-A70E-28D9DBA8BAB1}" srcOrd="0" destOrd="0" presId="urn:microsoft.com/office/officeart/2005/8/layout/vProcess5"/>
    <dgm:cxn modelId="{BD0B2B86-8E76-7B4E-A6B6-A7F26B59A4C8}" srcId="{1C962522-4F05-7D47-8C74-9A56C55C5BA8}" destId="{AFADFBA0-0A19-E346-9882-BA239D4EB59C}" srcOrd="1" destOrd="0" parTransId="{D89151A8-36AA-B745-999F-C244F3860A3D}" sibTransId="{82D66AD9-F99E-1A4E-9CB1-5ED3AC1C76F1}"/>
    <dgm:cxn modelId="{DE2136A0-FC3E-4243-B89F-778001413186}" srcId="{1C962522-4F05-7D47-8C74-9A56C55C5BA8}" destId="{5F0A7C24-AE61-134C-8AF6-BC030F95DFCF}" srcOrd="0" destOrd="0" parTransId="{E6E223AA-12FC-D44A-9DF4-E91B95945026}" sibTransId="{2B21059E-FF66-1D4D-A26E-41ECAC51FB2C}"/>
    <dgm:cxn modelId="{43EAE6BE-3416-2045-8D50-3F40AAFC22A1}" type="presOf" srcId="{AFADFBA0-0A19-E346-9882-BA239D4EB59C}" destId="{9A600772-9561-B949-92C7-EA7D1C4F2225}" srcOrd="0" destOrd="0" presId="urn:microsoft.com/office/officeart/2005/8/layout/vProcess5"/>
    <dgm:cxn modelId="{AFC17CD4-2CE6-624A-B12E-5D27F1789448}" type="presOf" srcId="{5F0A7C24-AE61-134C-8AF6-BC030F95DFCF}" destId="{EDAB0735-0770-0F4E-9823-43EB683E021D}" srcOrd="1" destOrd="0" presId="urn:microsoft.com/office/officeart/2005/8/layout/vProcess5"/>
    <dgm:cxn modelId="{3074E7ED-8B3C-5F41-AB0D-28CAAA62B749}" type="presOf" srcId="{82D66AD9-F99E-1A4E-9CB1-5ED3AC1C76F1}" destId="{E17A72D1-AA5E-194D-B93C-BD63036065CB}" srcOrd="0" destOrd="0" presId="urn:microsoft.com/office/officeart/2005/8/layout/vProcess5"/>
    <dgm:cxn modelId="{B5F5ACF3-C48B-9C42-8A4F-DC0E01456A51}" type="presOf" srcId="{5F0A7C24-AE61-134C-8AF6-BC030F95DFCF}" destId="{AD32DFD9-F2B1-514F-AD05-0F6245C2ABA3}" srcOrd="0" destOrd="0" presId="urn:microsoft.com/office/officeart/2005/8/layout/vProcess5"/>
    <dgm:cxn modelId="{71B8E7FD-AB5A-EC40-B4A1-BD138EA89BAE}" type="presOf" srcId="{AFADFBA0-0A19-E346-9882-BA239D4EB59C}" destId="{3B764EE6-1C9F-A446-B2A6-A0590C6DA181}" srcOrd="1" destOrd="0" presId="urn:microsoft.com/office/officeart/2005/8/layout/vProcess5"/>
    <dgm:cxn modelId="{0246AF86-F7E0-4840-8EEA-98358ABAD823}" type="presParOf" srcId="{8437D72F-D571-9D42-8AC8-24F18435E7E5}" destId="{947B295F-5927-D144-9431-325CECF1C061}" srcOrd="0" destOrd="0" presId="urn:microsoft.com/office/officeart/2005/8/layout/vProcess5"/>
    <dgm:cxn modelId="{B80D8489-7F17-C347-ABF9-9297C80EEA51}" type="presParOf" srcId="{8437D72F-D571-9D42-8AC8-24F18435E7E5}" destId="{AD32DFD9-F2B1-514F-AD05-0F6245C2ABA3}" srcOrd="1" destOrd="0" presId="urn:microsoft.com/office/officeart/2005/8/layout/vProcess5"/>
    <dgm:cxn modelId="{0B8D7E95-FE84-E844-8D78-DDB3BC153006}" type="presParOf" srcId="{8437D72F-D571-9D42-8AC8-24F18435E7E5}" destId="{9A600772-9561-B949-92C7-EA7D1C4F2225}" srcOrd="2" destOrd="0" presId="urn:microsoft.com/office/officeart/2005/8/layout/vProcess5"/>
    <dgm:cxn modelId="{A56E0C38-7395-0C44-B1E0-B97C43A87DF4}" type="presParOf" srcId="{8437D72F-D571-9D42-8AC8-24F18435E7E5}" destId="{9F53B860-2DE1-D341-94CD-970C02D3FD4A}" srcOrd="3" destOrd="0" presId="urn:microsoft.com/office/officeart/2005/8/layout/vProcess5"/>
    <dgm:cxn modelId="{1C6F7FB7-705A-D84B-BFB7-12641D81423C}" type="presParOf" srcId="{8437D72F-D571-9D42-8AC8-24F18435E7E5}" destId="{6567E197-3E16-744A-A70E-28D9DBA8BAB1}" srcOrd="4" destOrd="0" presId="urn:microsoft.com/office/officeart/2005/8/layout/vProcess5"/>
    <dgm:cxn modelId="{817B0072-BA44-5D46-85EF-A640D0A8E2ED}" type="presParOf" srcId="{8437D72F-D571-9D42-8AC8-24F18435E7E5}" destId="{E17A72D1-AA5E-194D-B93C-BD63036065CB}" srcOrd="5" destOrd="0" presId="urn:microsoft.com/office/officeart/2005/8/layout/vProcess5"/>
    <dgm:cxn modelId="{6C378575-DF63-DF47-B65A-5CD4CB26D773}" type="presParOf" srcId="{8437D72F-D571-9D42-8AC8-24F18435E7E5}" destId="{EDAB0735-0770-0F4E-9823-43EB683E021D}" srcOrd="6" destOrd="0" presId="urn:microsoft.com/office/officeart/2005/8/layout/vProcess5"/>
    <dgm:cxn modelId="{9A77A3AB-D79F-B340-9143-84F16D8075D9}" type="presParOf" srcId="{8437D72F-D571-9D42-8AC8-24F18435E7E5}" destId="{3B764EE6-1C9F-A446-B2A6-A0590C6DA181}" srcOrd="7" destOrd="0" presId="urn:microsoft.com/office/officeart/2005/8/layout/vProcess5"/>
    <dgm:cxn modelId="{10494F23-E44A-0C4A-8218-E314F20307A5}" type="presParOf" srcId="{8437D72F-D571-9D42-8AC8-24F18435E7E5}" destId="{E23587E0-5380-F94A-8D17-16CDDF9F7C2C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8ECDFF-88DF-584A-B0D9-3D42FEACE41E}">
      <dsp:nvSpPr>
        <dsp:cNvPr id="0" name=""/>
        <dsp:cNvSpPr/>
      </dsp:nvSpPr>
      <dsp:spPr>
        <a:xfrm>
          <a:off x="3701" y="1046112"/>
          <a:ext cx="3395111" cy="39942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180EBC-10E8-204F-B265-2018AB2AF83F}">
      <dsp:nvSpPr>
        <dsp:cNvPr id="0" name=""/>
        <dsp:cNvSpPr/>
      </dsp:nvSpPr>
      <dsp:spPr>
        <a:xfrm>
          <a:off x="173456" y="1205882"/>
          <a:ext cx="3055600" cy="2596261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072A52-7524-A74A-9821-4C6DFD24022C}">
      <dsp:nvSpPr>
        <dsp:cNvPr id="0" name=""/>
        <dsp:cNvSpPr/>
      </dsp:nvSpPr>
      <dsp:spPr>
        <a:xfrm>
          <a:off x="173456" y="4201601"/>
          <a:ext cx="3055600" cy="678990"/>
        </a:xfrm>
        <a:prstGeom prst="rect">
          <a:avLst/>
        </a:prstGeom>
        <a:solidFill>
          <a:srgbClr val="00914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Good track</a:t>
          </a:r>
        </a:p>
      </dsp:txBody>
      <dsp:txXfrm>
        <a:off x="173456" y="4201601"/>
        <a:ext cx="3055600" cy="678990"/>
      </dsp:txXfrm>
    </dsp:sp>
    <dsp:sp modelId="{BB94A809-8380-3144-895B-BF7BF0DFCD01}">
      <dsp:nvSpPr>
        <dsp:cNvPr id="0" name=""/>
        <dsp:cNvSpPr/>
      </dsp:nvSpPr>
      <dsp:spPr>
        <a:xfrm>
          <a:off x="173456" y="3802144"/>
          <a:ext cx="3055600" cy="3994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Event 0</a:t>
          </a:r>
        </a:p>
      </dsp:txBody>
      <dsp:txXfrm>
        <a:off x="173456" y="3802144"/>
        <a:ext cx="3055600" cy="399456"/>
      </dsp:txXfrm>
    </dsp:sp>
    <dsp:sp modelId="{543D23BB-0136-4B4B-8B44-8A5BDE1C40B1}">
      <dsp:nvSpPr>
        <dsp:cNvPr id="0" name=""/>
        <dsp:cNvSpPr/>
      </dsp:nvSpPr>
      <dsp:spPr>
        <a:xfrm>
          <a:off x="4168767" y="1046112"/>
          <a:ext cx="3395111" cy="39942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1B9257-30D0-B34C-B360-CB1234BC6DDF}">
      <dsp:nvSpPr>
        <dsp:cNvPr id="0" name=""/>
        <dsp:cNvSpPr/>
      </dsp:nvSpPr>
      <dsp:spPr>
        <a:xfrm>
          <a:off x="4338522" y="1205882"/>
          <a:ext cx="3055600" cy="2596261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282240-1BE4-3E44-AC41-42E00454BAC1}">
      <dsp:nvSpPr>
        <dsp:cNvPr id="0" name=""/>
        <dsp:cNvSpPr/>
      </dsp:nvSpPr>
      <dsp:spPr>
        <a:xfrm>
          <a:off x="4338522" y="4201601"/>
          <a:ext cx="3055600" cy="678990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Bad track</a:t>
          </a:r>
        </a:p>
      </dsp:txBody>
      <dsp:txXfrm>
        <a:off x="4338522" y="4201601"/>
        <a:ext cx="3055600" cy="678990"/>
      </dsp:txXfrm>
    </dsp:sp>
    <dsp:sp modelId="{6812FE5D-92DB-2646-B540-0AC84C24900A}">
      <dsp:nvSpPr>
        <dsp:cNvPr id="0" name=""/>
        <dsp:cNvSpPr/>
      </dsp:nvSpPr>
      <dsp:spPr>
        <a:xfrm>
          <a:off x="4338522" y="3802144"/>
          <a:ext cx="3055600" cy="3994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Event 1</a:t>
          </a:r>
        </a:p>
      </dsp:txBody>
      <dsp:txXfrm>
        <a:off x="4338522" y="3802144"/>
        <a:ext cx="3055600" cy="399456"/>
      </dsp:txXfrm>
    </dsp:sp>
    <dsp:sp modelId="{558DF0C2-0405-C34E-817D-9E93367674D1}">
      <dsp:nvSpPr>
        <dsp:cNvPr id="0" name=""/>
        <dsp:cNvSpPr/>
      </dsp:nvSpPr>
      <dsp:spPr>
        <a:xfrm>
          <a:off x="8333833" y="1046112"/>
          <a:ext cx="3395111" cy="39942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E2D6E9-CFA7-5D4C-BA88-11A29C67B572}">
      <dsp:nvSpPr>
        <dsp:cNvPr id="0" name=""/>
        <dsp:cNvSpPr/>
      </dsp:nvSpPr>
      <dsp:spPr>
        <a:xfrm>
          <a:off x="8503589" y="1205882"/>
          <a:ext cx="3055600" cy="2596261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D05895-7CA8-AF48-A19E-39F353F0CF19}">
      <dsp:nvSpPr>
        <dsp:cNvPr id="0" name=""/>
        <dsp:cNvSpPr/>
      </dsp:nvSpPr>
      <dsp:spPr>
        <a:xfrm>
          <a:off x="8503589" y="4201601"/>
          <a:ext cx="3055600" cy="678990"/>
        </a:xfrm>
        <a:prstGeom prst="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No track</a:t>
          </a:r>
        </a:p>
      </dsp:txBody>
      <dsp:txXfrm>
        <a:off x="8503589" y="4201601"/>
        <a:ext cx="3055600" cy="678990"/>
      </dsp:txXfrm>
    </dsp:sp>
    <dsp:sp modelId="{6D634393-B46C-284D-889F-0FA6C5156D09}">
      <dsp:nvSpPr>
        <dsp:cNvPr id="0" name=""/>
        <dsp:cNvSpPr/>
      </dsp:nvSpPr>
      <dsp:spPr>
        <a:xfrm>
          <a:off x="8503589" y="3802144"/>
          <a:ext cx="3055600" cy="3994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Event 4074</a:t>
          </a:r>
        </a:p>
      </dsp:txBody>
      <dsp:txXfrm>
        <a:off x="8503589" y="3802144"/>
        <a:ext cx="3055600" cy="3994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1C706-19AC-6140-B523-144174A7E0FE}">
      <dsp:nvSpPr>
        <dsp:cNvPr id="0" name=""/>
        <dsp:cNvSpPr/>
      </dsp:nvSpPr>
      <dsp:spPr>
        <a:xfrm>
          <a:off x="726470" y="0"/>
          <a:ext cx="4759929" cy="559991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277D4C-4A80-2F46-9C2D-711DDB3146D5}">
      <dsp:nvSpPr>
        <dsp:cNvPr id="0" name=""/>
        <dsp:cNvSpPr/>
      </dsp:nvSpPr>
      <dsp:spPr>
        <a:xfrm>
          <a:off x="964467" y="223996"/>
          <a:ext cx="4283936" cy="3639946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043EC9-3BF4-7443-9E46-9CE605B27C2F}">
      <dsp:nvSpPr>
        <dsp:cNvPr id="0" name=""/>
        <dsp:cNvSpPr/>
      </dsp:nvSpPr>
      <dsp:spPr>
        <a:xfrm>
          <a:off x="1038193" y="4070885"/>
          <a:ext cx="4283936" cy="951941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Original event</a:t>
          </a:r>
        </a:p>
      </dsp:txBody>
      <dsp:txXfrm>
        <a:off x="1038193" y="4070885"/>
        <a:ext cx="4283936" cy="951941"/>
      </dsp:txXfrm>
    </dsp:sp>
    <dsp:sp modelId="{F0D342F2-4BD7-8E4E-9B9B-EB385CA12693}">
      <dsp:nvSpPr>
        <dsp:cNvPr id="0" name=""/>
        <dsp:cNvSpPr/>
      </dsp:nvSpPr>
      <dsp:spPr>
        <a:xfrm>
          <a:off x="964467" y="3863942"/>
          <a:ext cx="4283936" cy="5600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500" kern="1200" dirty="0"/>
        </a:p>
      </dsp:txBody>
      <dsp:txXfrm>
        <a:off x="964467" y="3863942"/>
        <a:ext cx="4283936" cy="560036"/>
      </dsp:txXfrm>
    </dsp:sp>
    <dsp:sp modelId="{F42301ED-D11F-F94D-A0D1-6148E235D4F1}">
      <dsp:nvSpPr>
        <dsp:cNvPr id="0" name=""/>
        <dsp:cNvSpPr/>
      </dsp:nvSpPr>
      <dsp:spPr>
        <a:xfrm>
          <a:off x="6705600" y="0"/>
          <a:ext cx="4759929" cy="559991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0BD61F-FC5B-9C4D-A71F-EBFC6BDD05C9}">
      <dsp:nvSpPr>
        <dsp:cNvPr id="0" name=""/>
        <dsp:cNvSpPr/>
      </dsp:nvSpPr>
      <dsp:spPr>
        <a:xfrm>
          <a:off x="6943596" y="223996"/>
          <a:ext cx="4283936" cy="3639946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DFDE49-C6DF-0943-99BA-1E5AC6AA91BB}">
      <dsp:nvSpPr>
        <dsp:cNvPr id="0" name=""/>
        <dsp:cNvSpPr/>
      </dsp:nvSpPr>
      <dsp:spPr>
        <a:xfrm>
          <a:off x="6869869" y="4070885"/>
          <a:ext cx="4283936" cy="951941"/>
        </a:xfrm>
        <a:prstGeom prst="rect">
          <a:avLst/>
        </a:prstGeom>
        <a:solidFill>
          <a:srgbClr val="00914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Processed event</a:t>
          </a:r>
        </a:p>
      </dsp:txBody>
      <dsp:txXfrm>
        <a:off x="6869869" y="4070885"/>
        <a:ext cx="4283936" cy="951941"/>
      </dsp:txXfrm>
    </dsp:sp>
    <dsp:sp modelId="{24287EA6-FACA-AF4F-9A7A-33BECDA87D9C}">
      <dsp:nvSpPr>
        <dsp:cNvPr id="0" name=""/>
        <dsp:cNvSpPr/>
      </dsp:nvSpPr>
      <dsp:spPr>
        <a:xfrm>
          <a:off x="6943596" y="3863942"/>
          <a:ext cx="4283936" cy="5600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500" kern="1200" dirty="0"/>
        </a:p>
      </dsp:txBody>
      <dsp:txXfrm>
        <a:off x="6943596" y="3863942"/>
        <a:ext cx="4283936" cy="5600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52AEEE-E729-9A4D-8A00-F07A2913E6BB}">
      <dsp:nvSpPr>
        <dsp:cNvPr id="0" name=""/>
        <dsp:cNvSpPr/>
      </dsp:nvSpPr>
      <dsp:spPr>
        <a:xfrm>
          <a:off x="0" y="975366"/>
          <a:ext cx="3070738" cy="96303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spc="-150" dirty="0"/>
            <a:t>Experimental method: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spc="-150" dirty="0"/>
            <a:t>Use pixel size – no G4 truth</a:t>
          </a:r>
          <a:endParaRPr lang="en-GB" sz="2300" kern="1200" spc="-150" dirty="0"/>
        </a:p>
      </dsp:txBody>
      <dsp:txXfrm>
        <a:off x="0" y="975366"/>
        <a:ext cx="3070738" cy="963031"/>
      </dsp:txXfrm>
    </dsp:sp>
    <dsp:sp modelId="{1FFF9C65-8DE2-3243-8727-938768861DD2}">
      <dsp:nvSpPr>
        <dsp:cNvPr id="0" name=""/>
        <dsp:cNvSpPr/>
      </dsp:nvSpPr>
      <dsp:spPr>
        <a:xfrm>
          <a:off x="0" y="1938398"/>
          <a:ext cx="3070738" cy="1925617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2300" kern="1200" dirty="0"/>
            <a:t>	</a:t>
          </a:r>
          <a:r>
            <a:rPr lang="en-US" sz="2300" kern="1200" spc="-150" dirty="0"/>
            <a:t>Exclude events with a maximum reconstructed </a:t>
          </a:r>
          <a14:m xmlns:a14="http://schemas.microsoft.com/office/drawing/2010/main">
            <m:oMath xmlns:m="http://schemas.openxmlformats.org/officeDocument/2006/math">
              <m:r>
                <a:rPr lang="en-US" sz="2300" i="1" kern="1200" spc="-150" dirty="0" smtClean="0">
                  <a:latin typeface="Cambria Math" panose="02040503050406030204" pitchFamily="18" charset="0"/>
                </a:rPr>
                <m:t>𝑑𝑟</m:t>
              </m:r>
              <m:r>
                <a:rPr lang="en-GB" sz="2300" b="0" i="1" kern="1200" spc="-150" dirty="0" smtClean="0">
                  <a:latin typeface="Cambria Math" panose="02040503050406030204" pitchFamily="18" charset="0"/>
                </a:rPr>
                <m:t> </m:t>
              </m:r>
            </m:oMath>
          </a14:m>
          <a:r>
            <a:rPr lang="en-US" sz="2300" kern="1200" spc="-150" dirty="0"/>
            <a:t>value larger than a </a:t>
          </a:r>
          <a:r>
            <a:rPr lang="en-US" sz="2300" i="1" kern="1200" spc="-150" dirty="0">
              <a:solidFill>
                <a:srgbClr val="FF0000"/>
              </a:solidFill>
            </a:rPr>
            <a:t>certain ratio</a:t>
          </a:r>
          <a:r>
            <a:rPr lang="en-US" sz="2300" kern="1200" spc="-150" dirty="0"/>
            <a:t> of the pixel size</a:t>
          </a:r>
          <a:endParaRPr lang="en-GB" sz="2300" kern="1200" spc="-150" dirty="0"/>
        </a:p>
      </dsp:txBody>
      <dsp:txXfrm>
        <a:off x="0" y="1938398"/>
        <a:ext cx="3070738" cy="192561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18798D-0D93-AC48-8942-52796147B7B1}">
      <dsp:nvSpPr>
        <dsp:cNvPr id="0" name=""/>
        <dsp:cNvSpPr/>
      </dsp:nvSpPr>
      <dsp:spPr>
        <a:xfrm>
          <a:off x="1919259" y="529618"/>
          <a:ext cx="40942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9428" y="45720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112973" y="573138"/>
        <a:ext cx="22001" cy="4400"/>
      </dsp:txXfrm>
    </dsp:sp>
    <dsp:sp modelId="{18A3B82E-AA1F-F841-B772-9F189DB5F13D}">
      <dsp:nvSpPr>
        <dsp:cNvPr id="0" name=""/>
        <dsp:cNvSpPr/>
      </dsp:nvSpPr>
      <dsp:spPr>
        <a:xfrm>
          <a:off x="7893" y="1388"/>
          <a:ext cx="1913166" cy="11479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300" kern="1200" dirty="0"/>
            <a:t>Calculate the number of events excluded per pixel size ratio until reaching 5% of exclusions</a:t>
          </a:r>
          <a:endParaRPr lang="en-GB" sz="1300" kern="1200" spc="-150" dirty="0"/>
        </a:p>
      </dsp:txBody>
      <dsp:txXfrm>
        <a:off x="7893" y="1388"/>
        <a:ext cx="1913166" cy="1147900"/>
      </dsp:txXfrm>
    </dsp:sp>
    <dsp:sp modelId="{872B5C25-D584-0646-AE0F-1CB4197D241F}">
      <dsp:nvSpPr>
        <dsp:cNvPr id="0" name=""/>
        <dsp:cNvSpPr/>
      </dsp:nvSpPr>
      <dsp:spPr>
        <a:xfrm>
          <a:off x="964476" y="1147488"/>
          <a:ext cx="2353195" cy="409428"/>
        </a:xfrm>
        <a:custGeom>
          <a:avLst/>
          <a:gdLst/>
          <a:ahLst/>
          <a:cxnLst/>
          <a:rect l="0" t="0" r="0" b="0"/>
          <a:pathLst>
            <a:path>
              <a:moveTo>
                <a:pt x="2353195" y="0"/>
              </a:moveTo>
              <a:lnTo>
                <a:pt x="2353195" y="221814"/>
              </a:lnTo>
              <a:lnTo>
                <a:pt x="0" y="221814"/>
              </a:lnTo>
              <a:lnTo>
                <a:pt x="0" y="409428"/>
              </a:lnTo>
            </a:path>
          </a:pathLst>
        </a:custGeom>
        <a:noFill/>
        <a:ln w="9525" cap="flat" cmpd="sng" algn="ctr">
          <a:solidFill>
            <a:schemeClr val="accent5">
              <a:hueOff val="168634"/>
              <a:satOff val="7302"/>
              <a:lumOff val="-553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081224" y="1350002"/>
        <a:ext cx="119699" cy="4400"/>
      </dsp:txXfrm>
    </dsp:sp>
    <dsp:sp modelId="{6091906E-C9C7-D942-A610-541B89D77996}">
      <dsp:nvSpPr>
        <dsp:cNvPr id="0" name=""/>
        <dsp:cNvSpPr/>
      </dsp:nvSpPr>
      <dsp:spPr>
        <a:xfrm>
          <a:off x="2361088" y="1388"/>
          <a:ext cx="1913166" cy="1147900"/>
        </a:xfrm>
        <a:prstGeom prst="rect">
          <a:avLst/>
        </a:prstGeom>
        <a:solidFill>
          <a:schemeClr val="accent5">
            <a:hueOff val="134907"/>
            <a:satOff val="5842"/>
            <a:lumOff val="-4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300" kern="1200" dirty="0"/>
            <a:t>Fit a line to the last 20% of the excluded vs ratio values</a:t>
          </a:r>
          <a:endParaRPr lang="en-GB" sz="1300" kern="1200" spc="-150" dirty="0"/>
        </a:p>
      </dsp:txBody>
      <dsp:txXfrm>
        <a:off x="2361088" y="1388"/>
        <a:ext cx="1913166" cy="1147900"/>
      </dsp:txXfrm>
    </dsp:sp>
    <dsp:sp modelId="{3313AEEC-BDAE-284D-8A38-D0AA02B441DF}">
      <dsp:nvSpPr>
        <dsp:cNvPr id="0" name=""/>
        <dsp:cNvSpPr/>
      </dsp:nvSpPr>
      <dsp:spPr>
        <a:xfrm>
          <a:off x="1919259" y="2117547"/>
          <a:ext cx="40942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9428" y="45720"/>
              </a:lnTo>
            </a:path>
          </a:pathLst>
        </a:custGeom>
        <a:noFill/>
        <a:ln w="9525" cap="flat" cmpd="sng" algn="ctr">
          <a:solidFill>
            <a:schemeClr val="accent5">
              <a:hueOff val="337267"/>
              <a:satOff val="14605"/>
              <a:lumOff val="-1107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112973" y="2161066"/>
        <a:ext cx="22001" cy="4400"/>
      </dsp:txXfrm>
    </dsp:sp>
    <dsp:sp modelId="{20477CD0-8577-2843-95CD-CBE1318517D9}">
      <dsp:nvSpPr>
        <dsp:cNvPr id="0" name=""/>
        <dsp:cNvSpPr/>
      </dsp:nvSpPr>
      <dsp:spPr>
        <a:xfrm>
          <a:off x="7893" y="1589316"/>
          <a:ext cx="1913166" cy="1147900"/>
        </a:xfrm>
        <a:prstGeom prst="rect">
          <a:avLst/>
        </a:prstGeom>
        <a:solidFill>
          <a:schemeClr val="accent5">
            <a:hueOff val="269814"/>
            <a:satOff val="11684"/>
            <a:lumOff val="-8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Obtain the derivative of the exclusions curve and apply a </a:t>
          </a:r>
          <a:r>
            <a:rPr lang="en-GB" sz="1300" kern="1200" dirty="0">
              <a:solidFill>
                <a:schemeClr val="accent2"/>
              </a:solidFill>
            </a:rPr>
            <a:t>moving average filter</a:t>
          </a:r>
          <a:r>
            <a:rPr lang="en-GB" sz="1300" kern="1200" baseline="30000" dirty="0">
              <a:solidFill>
                <a:schemeClr val="accent2"/>
              </a:solidFill>
            </a:rPr>
            <a:t>1</a:t>
          </a:r>
          <a:r>
            <a:rPr lang="en-GB" sz="1300" kern="1200" baseline="0" dirty="0">
              <a:solidFill>
                <a:schemeClr val="bg1"/>
              </a:solidFill>
            </a:rPr>
            <a:t> to obtain the curve’s slope</a:t>
          </a:r>
          <a:endParaRPr lang="en-GB" sz="1300" kern="1200" baseline="30000" dirty="0">
            <a:solidFill>
              <a:srgbClr val="FF0000"/>
            </a:solidFill>
          </a:endParaRPr>
        </a:p>
      </dsp:txBody>
      <dsp:txXfrm>
        <a:off x="7893" y="1589316"/>
        <a:ext cx="1913166" cy="1147900"/>
      </dsp:txXfrm>
    </dsp:sp>
    <dsp:sp modelId="{C15FAFCC-DBB2-2A42-9B2E-C69ABF810633}">
      <dsp:nvSpPr>
        <dsp:cNvPr id="0" name=""/>
        <dsp:cNvSpPr/>
      </dsp:nvSpPr>
      <dsp:spPr>
        <a:xfrm>
          <a:off x="964476" y="2735417"/>
          <a:ext cx="2353195" cy="409428"/>
        </a:xfrm>
        <a:custGeom>
          <a:avLst/>
          <a:gdLst/>
          <a:ahLst/>
          <a:cxnLst/>
          <a:rect l="0" t="0" r="0" b="0"/>
          <a:pathLst>
            <a:path>
              <a:moveTo>
                <a:pt x="2353195" y="0"/>
              </a:moveTo>
              <a:lnTo>
                <a:pt x="2353195" y="221814"/>
              </a:lnTo>
              <a:lnTo>
                <a:pt x="0" y="221814"/>
              </a:lnTo>
              <a:lnTo>
                <a:pt x="0" y="409428"/>
              </a:lnTo>
            </a:path>
          </a:pathLst>
        </a:custGeom>
        <a:noFill/>
        <a:ln w="9525" cap="flat" cmpd="sng" algn="ctr">
          <a:solidFill>
            <a:schemeClr val="accent5">
              <a:hueOff val="505901"/>
              <a:satOff val="21907"/>
              <a:lumOff val="-1661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081224" y="2937931"/>
        <a:ext cx="119699" cy="4400"/>
      </dsp:txXfrm>
    </dsp:sp>
    <dsp:sp modelId="{4B53D3CA-301C-CB46-9046-F46B7540CA51}">
      <dsp:nvSpPr>
        <dsp:cNvPr id="0" name=""/>
        <dsp:cNvSpPr/>
      </dsp:nvSpPr>
      <dsp:spPr>
        <a:xfrm>
          <a:off x="2361088" y="1589316"/>
          <a:ext cx="1913166" cy="1147900"/>
        </a:xfrm>
        <a:prstGeom prst="rect">
          <a:avLst/>
        </a:prstGeom>
        <a:solidFill>
          <a:schemeClr val="accent5">
            <a:hueOff val="404721"/>
            <a:satOff val="17526"/>
            <a:lumOff val="-13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Compare the slope of the exclusions curve to that of the fitted line</a:t>
          </a:r>
        </a:p>
      </dsp:txBody>
      <dsp:txXfrm>
        <a:off x="2361088" y="1589316"/>
        <a:ext cx="1913166" cy="1147900"/>
      </dsp:txXfrm>
    </dsp:sp>
    <dsp:sp modelId="{6F046610-41A6-8C4D-8F6E-47ECC3A5C38B}">
      <dsp:nvSpPr>
        <dsp:cNvPr id="0" name=""/>
        <dsp:cNvSpPr/>
      </dsp:nvSpPr>
      <dsp:spPr>
        <a:xfrm>
          <a:off x="1919259" y="3705475"/>
          <a:ext cx="40942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09428" y="45720"/>
              </a:lnTo>
            </a:path>
          </a:pathLst>
        </a:custGeom>
        <a:noFill/>
        <a:ln w="9525" cap="flat" cmpd="sng" algn="ctr">
          <a:solidFill>
            <a:schemeClr val="accent5">
              <a:hueOff val="674535"/>
              <a:satOff val="29210"/>
              <a:lumOff val="-2215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112973" y="3748995"/>
        <a:ext cx="22001" cy="4400"/>
      </dsp:txXfrm>
    </dsp:sp>
    <dsp:sp modelId="{BFF50739-16BF-634B-9D45-4364689C5C42}">
      <dsp:nvSpPr>
        <dsp:cNvPr id="0" name=""/>
        <dsp:cNvSpPr/>
      </dsp:nvSpPr>
      <dsp:spPr>
        <a:xfrm>
          <a:off x="7893" y="3177245"/>
          <a:ext cx="1913166" cy="1147900"/>
        </a:xfrm>
        <a:prstGeom prst="rect">
          <a:avLst/>
        </a:prstGeom>
        <a:solidFill>
          <a:schemeClr val="accent5">
            <a:hueOff val="539628"/>
            <a:satOff val="23368"/>
            <a:lumOff val="-177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Define a </a:t>
          </a:r>
          <a:r>
            <a:rPr lang="en-GB" sz="1300" kern="1200" dirty="0">
              <a:solidFill>
                <a:schemeClr val="accent2"/>
              </a:solidFill>
            </a:rPr>
            <a:t>multiple of the fitted line slope</a:t>
          </a:r>
          <a:r>
            <a:rPr lang="en-GB" sz="1300" kern="1200" baseline="30000" dirty="0">
              <a:solidFill>
                <a:schemeClr val="accent2"/>
              </a:solidFill>
            </a:rPr>
            <a:t>2</a:t>
          </a:r>
          <a:r>
            <a:rPr lang="en-GB" sz="1300" kern="1200" dirty="0"/>
            <a:t> as the limit slope</a:t>
          </a:r>
        </a:p>
      </dsp:txBody>
      <dsp:txXfrm>
        <a:off x="7893" y="3177245"/>
        <a:ext cx="1913166" cy="1147900"/>
      </dsp:txXfrm>
    </dsp:sp>
    <dsp:sp modelId="{454FEEA3-C81C-F34A-84E3-6CEAE06D8E5F}">
      <dsp:nvSpPr>
        <dsp:cNvPr id="0" name=""/>
        <dsp:cNvSpPr/>
      </dsp:nvSpPr>
      <dsp:spPr>
        <a:xfrm>
          <a:off x="2361088" y="3177245"/>
          <a:ext cx="1913166" cy="1147900"/>
        </a:xfrm>
        <a:prstGeom prst="rect">
          <a:avLst/>
        </a:prstGeom>
        <a:solidFill>
          <a:schemeClr val="accent5">
            <a:hueOff val="674535"/>
            <a:satOff val="29210"/>
            <a:lumOff val="-2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Find the maximum ratio for which the derivative of the exclusions curve is lower than the limit slope</a:t>
          </a:r>
        </a:p>
      </dsp:txBody>
      <dsp:txXfrm>
        <a:off x="2361088" y="3177245"/>
        <a:ext cx="1913166" cy="11479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32DFD9-F2B1-514F-AD05-0F6245C2ABA3}">
      <dsp:nvSpPr>
        <dsp:cNvPr id="0" name=""/>
        <dsp:cNvSpPr/>
      </dsp:nvSpPr>
      <dsp:spPr>
        <a:xfrm>
          <a:off x="0" y="0"/>
          <a:ext cx="9793088" cy="134920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Generate 10 MeV single electron Geant4 simulations with drift distances 1mm, 5mm, 1cm, 2cm, 5cm, 10cm, 20cm, 50cm, 1.0m, 1.5m, 2.0m, 2.5m, 3.0m and 3.5m</a:t>
          </a:r>
        </a:p>
      </dsp:txBody>
      <dsp:txXfrm>
        <a:off x="39517" y="39517"/>
        <a:ext cx="8337186" cy="1270175"/>
      </dsp:txXfrm>
    </dsp:sp>
    <dsp:sp modelId="{9A600772-9561-B949-92C7-EA7D1C4F2225}">
      <dsp:nvSpPr>
        <dsp:cNvPr id="0" name=""/>
        <dsp:cNvSpPr/>
      </dsp:nvSpPr>
      <dsp:spPr>
        <a:xfrm>
          <a:off x="864095" y="1574077"/>
          <a:ext cx="9793088" cy="134920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Compute the energy reconstruction efficiency from RTDs </a:t>
          </a:r>
          <a:r>
            <a:rPr lang="en-GB" sz="2500" b="1" kern="1200" dirty="0"/>
            <a:t>with and without</a:t>
          </a:r>
          <a:r>
            <a:rPr lang="en-GB" sz="2500" kern="1200" dirty="0"/>
            <a:t> recombination</a:t>
          </a:r>
        </a:p>
      </dsp:txBody>
      <dsp:txXfrm>
        <a:off x="903612" y="1613594"/>
        <a:ext cx="7972972" cy="1270175"/>
      </dsp:txXfrm>
    </dsp:sp>
    <dsp:sp modelId="{9F53B860-2DE1-D341-94CD-970C02D3FD4A}">
      <dsp:nvSpPr>
        <dsp:cNvPr id="0" name=""/>
        <dsp:cNvSpPr/>
      </dsp:nvSpPr>
      <dsp:spPr>
        <a:xfrm>
          <a:off x="1728191" y="3148154"/>
          <a:ext cx="9793088" cy="134920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Plot the mean of the distribution for each drift distance with binomial error as error bars</a:t>
          </a:r>
        </a:p>
      </dsp:txBody>
      <dsp:txXfrm>
        <a:off x="1767708" y="3187671"/>
        <a:ext cx="7972972" cy="1270175"/>
      </dsp:txXfrm>
    </dsp:sp>
    <dsp:sp modelId="{6567E197-3E16-744A-A70E-28D9DBA8BAB1}">
      <dsp:nvSpPr>
        <dsp:cNvPr id="0" name=""/>
        <dsp:cNvSpPr/>
      </dsp:nvSpPr>
      <dsp:spPr>
        <a:xfrm>
          <a:off x="8916102" y="1023150"/>
          <a:ext cx="876985" cy="876985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/>
        </a:p>
      </dsp:txBody>
      <dsp:txXfrm>
        <a:off x="9113424" y="1023150"/>
        <a:ext cx="482341" cy="659931"/>
      </dsp:txXfrm>
    </dsp:sp>
    <dsp:sp modelId="{E17A72D1-AA5E-194D-B93C-BD63036065CB}">
      <dsp:nvSpPr>
        <dsp:cNvPr id="0" name=""/>
        <dsp:cNvSpPr/>
      </dsp:nvSpPr>
      <dsp:spPr>
        <a:xfrm>
          <a:off x="9780198" y="2588232"/>
          <a:ext cx="876985" cy="876985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/>
        </a:p>
      </dsp:txBody>
      <dsp:txXfrm>
        <a:off x="9977520" y="2588232"/>
        <a:ext cx="482341" cy="6599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9D220-9986-1645-993A-1DADAE0CC8D4}" type="datetimeFigureOut">
              <a:rPr lang="en-US" smtClean="0"/>
              <a:t>2/15/23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78E09-E4CC-E646-A8E2-42364C70E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756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99CDA-54DB-42F8-BC0E-B5BB74442020}" type="datetimeFigureOut">
              <a:rPr lang="en-US" smtClean="0"/>
              <a:pPr/>
              <a:t>2/15/23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18C0E-EBC0-4363-B866-4FBE8A16C4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961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Far Detector 2 on Wednesday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E8D4E6-F64F-4999-AC2A-A008E685C04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8828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6827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1988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6397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6060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5840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2022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922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456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176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88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0113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2547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389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0340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871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urple Title Slide">
    <p:bg>
      <p:bgPr>
        <a:solidFill>
          <a:srgbClr val="5D29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B8E4AFA-0C8C-9540-AEFD-8CE9FF2C2B60}"/>
              </a:ext>
            </a:extLst>
          </p:cNvPr>
          <p:cNvSpPr/>
          <p:nvPr userDrawn="1"/>
        </p:nvSpPr>
        <p:spPr>
          <a:xfrm>
            <a:off x="609600" y="332657"/>
            <a:ext cx="2174032" cy="1080219"/>
          </a:xfrm>
          <a:prstGeom prst="rect">
            <a:avLst/>
          </a:prstGeom>
          <a:solidFill>
            <a:srgbClr val="5D2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984" y="2132301"/>
            <a:ext cx="10716717" cy="1470025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361" y="3888073"/>
            <a:ext cx="889754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0" y="6430232"/>
            <a:ext cx="2916808" cy="365125"/>
          </a:xfrm>
        </p:spPr>
        <p:txBody>
          <a:bodyPr/>
          <a:lstStyle>
            <a:lvl1pPr>
              <a:defRPr/>
            </a:lvl1pPr>
          </a:lstStyle>
          <a:p>
            <a:fld id="{F9081CC7-2670-F94E-9CB2-3A5B59E138A8}" type="datetime1">
              <a:rPr lang="en-GB" smtClean="0"/>
              <a:t>15/02/2023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65F806C-12F6-4E44-8704-B6F78D76F7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2" y="337984"/>
            <a:ext cx="1655343" cy="707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266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30C7F190-49E5-D245-A644-AA289DCBA51B}" type="datetime1">
              <a:rPr lang="en-GB" smtClean="0"/>
              <a:t>15/02/2023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039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 wrap="square" numCol="2" spcCol="180000"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2DA992F1-945A-7F4C-9381-DC232E1A9460}" type="datetime1">
              <a:rPr lang="en-GB" smtClean="0"/>
              <a:t>15/02/2023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0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6" y="341786"/>
            <a:ext cx="11520824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1C592512-C9ED-F04C-8339-EF63F81B90F8}" type="datetime1">
              <a:rPr lang="en-GB" smtClean="0"/>
              <a:t>15/02/2023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68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grey">
    <p:bg>
      <p:bgPr>
        <a:solidFill>
          <a:srgbClr val="E2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09E3348D-86DA-A046-BAEC-4FA1923737D4}" type="datetime1">
              <a:rPr lang="en-GB" smtClean="0"/>
              <a:t>15/02/2023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810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5BBA1-25E7-CF49-BAD3-D8B42A6E7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16F06C-67B9-1F47-BBDE-FE01FDC34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7A9A5-2BA5-BE40-B3A0-D3D7B6013964}" type="datetime1">
              <a:rPr lang="en-GB" smtClean="0"/>
              <a:t>15/02/2023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8F6D2B-C697-0341-9F42-96D63E9CB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B71152-E479-904E-8A81-EDF3448CD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071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35360" y="332656"/>
            <a:ext cx="115212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35360" y="1700810"/>
            <a:ext cx="11521280" cy="4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536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A668B96-8473-2145-B2AD-B73229F01A37}" type="datetime1">
              <a:rPr lang="en-GB" smtClean="0"/>
              <a:t>15/02/2023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708" y="6428360"/>
            <a:ext cx="3860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1184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6878614-5F41-4702-8E44-D9C8B2874F5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142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91" indent="-342891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32" indent="-285744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2971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160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349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13" Type="http://schemas.openxmlformats.org/officeDocument/2006/relationships/image" Target="../media/image7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BC725B0-D01A-22B7-F9D0-513E3EB5ED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7641" y="2693987"/>
            <a:ext cx="10716717" cy="1470025"/>
          </a:xfrm>
        </p:spPr>
        <p:txBody>
          <a:bodyPr/>
          <a:lstStyle/>
          <a:p>
            <a:pPr algn="ctr"/>
            <a:r>
              <a:rPr lang="en-US" dirty="0"/>
              <a:t>Energy reconstruction with Q-Pix readout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715DA6-BF18-6A4F-A2A3-81B9A7CD1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4984" y="5445224"/>
            <a:ext cx="8897540" cy="1080120"/>
          </a:xfrm>
        </p:spPr>
        <p:txBody>
          <a:bodyPr/>
          <a:lstStyle/>
          <a:p>
            <a:r>
              <a:rPr lang="en-US" sz="3200" dirty="0"/>
              <a:t>Guilherme Ruiz</a:t>
            </a:r>
          </a:p>
          <a:p>
            <a:r>
              <a:rPr lang="en-US" dirty="0"/>
              <a:t>University of Manchester</a:t>
            </a:r>
            <a:endParaRPr lang="en-US" sz="2800" dirty="0"/>
          </a:p>
          <a:p>
            <a:endParaRPr lang="en-GB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20DA182-F809-DE43-AC92-92CC7B334B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292" y="5157192"/>
            <a:ext cx="1497724" cy="149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555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BF7BC9C8-1709-074B-9E63-2D1E18BDCA51}"/>
              </a:ext>
            </a:extLst>
          </p:cNvPr>
          <p:cNvSpPr txBox="1"/>
          <p:nvPr/>
        </p:nvSpPr>
        <p:spPr>
          <a:xfrm>
            <a:off x="8997181" y="564537"/>
            <a:ext cx="2312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Processed events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6109BB5-94F3-EF4E-B063-4AB5EF892588}"/>
              </a:ext>
            </a:extLst>
          </p:cNvPr>
          <p:cNvSpPr txBox="1">
            <a:spLocks/>
          </p:cNvSpPr>
          <p:nvPr/>
        </p:nvSpPr>
        <p:spPr>
          <a:xfrm>
            <a:off x="1371599" y="294538"/>
            <a:ext cx="6281477" cy="1033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</a:rPr>
              <a:t>200MeV single proton events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itle 3">
                <a:extLst>
                  <a:ext uri="{FF2B5EF4-FFF2-40B4-BE49-F238E27FC236}">
                    <a16:creationId xmlns:a16="http://schemas.microsoft.com/office/drawing/2014/main" id="{F9F286BC-0972-6D43-A3C9-924C1409D15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r>
                  <a:rPr lang="en-US" dirty="0"/>
                  <a:t> reconstruction – Pion metrics</a:t>
                </a:r>
              </a:p>
            </p:txBody>
          </p:sp>
        </mc:Choice>
        <mc:Fallback>
          <p:sp>
            <p:nvSpPr>
              <p:cNvPr id="11" name="Title 3">
                <a:extLst>
                  <a:ext uri="{FF2B5EF4-FFF2-40B4-BE49-F238E27FC236}">
                    <a16:creationId xmlns:a16="http://schemas.microsoft.com/office/drawing/2014/main" id="{F9F286BC-0972-6D43-A3C9-924C1409D1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  <a:blipFill>
                <a:blip r:embed="rId3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ACF05B6B-4917-4B4D-AAC6-C5E7E8854A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886" y="1126774"/>
            <a:ext cx="9790934" cy="3059667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905C1D-DB9A-C74A-9035-70765F88D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EDA0-F9E4-2C4B-8CD8-13D18EC2CB50}" type="datetime1">
              <a:rPr lang="en-GB" smtClean="0"/>
              <a:t>15/02/2023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1DCF91-4866-054C-A032-418EA9978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1167DC4-876C-4843-AA5A-E8716D85E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10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9AF7470-CC89-5A44-AF14-AEFAF2EF63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34845" y="3933055"/>
            <a:ext cx="4990610" cy="2495305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ED1DABF-0DD2-9E4F-BD08-BCFF67BA03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404945"/>
              </p:ext>
            </p:extLst>
          </p:nvPr>
        </p:nvGraphicFramePr>
        <p:xfrm>
          <a:off x="400893" y="4331510"/>
          <a:ext cx="3096741" cy="1828800"/>
        </p:xfrm>
        <a:graphic>
          <a:graphicData uri="http://schemas.openxmlformats.org/drawingml/2006/table">
            <a:tbl>
              <a:tblPr firstRow="1" firstCol="1">
                <a:tableStyleId>{93296810-A885-4BE3-A3E7-6D5BEEA58F35}</a:tableStyleId>
              </a:tblPr>
              <a:tblGrid>
                <a:gridCol w="1032247">
                  <a:extLst>
                    <a:ext uri="{9D8B030D-6E8A-4147-A177-3AD203B41FA5}">
                      <a16:colId xmlns:a16="http://schemas.microsoft.com/office/drawing/2014/main" val="581579671"/>
                    </a:ext>
                  </a:extLst>
                </a:gridCol>
                <a:gridCol w="1032247">
                  <a:extLst>
                    <a:ext uri="{9D8B030D-6E8A-4147-A177-3AD203B41FA5}">
                      <a16:colId xmlns:a16="http://schemas.microsoft.com/office/drawing/2014/main" val="541943515"/>
                    </a:ext>
                  </a:extLst>
                </a:gridCol>
                <a:gridCol w="1032247">
                  <a:extLst>
                    <a:ext uri="{9D8B030D-6E8A-4147-A177-3AD203B41FA5}">
                      <a16:colId xmlns:a16="http://schemas.microsoft.com/office/drawing/2014/main" val="2856474754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Energy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Excluded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Ratio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888267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0.415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1.7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085807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300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0.577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1.7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973273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solidFill>
                            <a:srgbClr val="FF0000"/>
                          </a:solidFill>
                          <a:effectLst/>
                        </a:rPr>
                        <a:t>400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</a:rPr>
                        <a:t>0.332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</a:rPr>
                        <a:t>3.5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296276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500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0.555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2.5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1428962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B8CD8D8-8406-A649-8154-7EF1FC84C6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170317"/>
              </p:ext>
            </p:extLst>
          </p:nvPr>
        </p:nvGraphicFramePr>
        <p:xfrm>
          <a:off x="3935362" y="4331510"/>
          <a:ext cx="3096741" cy="1828800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1032247">
                  <a:extLst>
                    <a:ext uri="{9D8B030D-6E8A-4147-A177-3AD203B41FA5}">
                      <a16:colId xmlns:a16="http://schemas.microsoft.com/office/drawing/2014/main" val="2691968128"/>
                    </a:ext>
                  </a:extLst>
                </a:gridCol>
                <a:gridCol w="1032247">
                  <a:extLst>
                    <a:ext uri="{9D8B030D-6E8A-4147-A177-3AD203B41FA5}">
                      <a16:colId xmlns:a16="http://schemas.microsoft.com/office/drawing/2014/main" val="1500414336"/>
                    </a:ext>
                  </a:extLst>
                </a:gridCol>
                <a:gridCol w="1032247">
                  <a:extLst>
                    <a:ext uri="{9D8B030D-6E8A-4147-A177-3AD203B41FA5}">
                      <a16:colId xmlns:a16="http://schemas.microsoft.com/office/drawing/2014/main" val="4289080859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Energy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excluded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ratio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12256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0.049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1059.1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830623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300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0.078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701.9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98440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</a:rPr>
                        <a:t>400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0.264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476.3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950664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500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0.056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999.0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31384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3943212-F441-304B-B980-E8AD0ACE28E9}"/>
              </a:ext>
            </a:extLst>
          </p:cNvPr>
          <p:cNvSpPr txBox="1"/>
          <p:nvPr/>
        </p:nvSpPr>
        <p:spPr>
          <a:xfrm>
            <a:off x="1467400" y="3999395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DBSCAN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1A905A-560C-8447-87C2-95CE8AA6E19A}"/>
              </a:ext>
            </a:extLst>
          </p:cNvPr>
          <p:cNvSpPr txBox="1"/>
          <p:nvPr/>
        </p:nvSpPr>
        <p:spPr>
          <a:xfrm>
            <a:off x="4901078" y="4006744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DBSCAN</a:t>
            </a:r>
          </a:p>
        </p:txBody>
      </p:sp>
    </p:spTree>
    <p:extLst>
      <p:ext uri="{BB962C8B-B14F-4D97-AF65-F5344CB8AC3E}">
        <p14:creationId xmlns:p14="http://schemas.microsoft.com/office/powerpoint/2010/main" val="3909585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BF7BC9C8-1709-074B-9E63-2D1E18BDCA51}"/>
              </a:ext>
            </a:extLst>
          </p:cNvPr>
          <p:cNvSpPr txBox="1"/>
          <p:nvPr/>
        </p:nvSpPr>
        <p:spPr>
          <a:xfrm>
            <a:off x="8997181" y="564537"/>
            <a:ext cx="2312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Processed events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6109BB5-94F3-EF4E-B063-4AB5EF892588}"/>
              </a:ext>
            </a:extLst>
          </p:cNvPr>
          <p:cNvSpPr txBox="1">
            <a:spLocks/>
          </p:cNvSpPr>
          <p:nvPr/>
        </p:nvSpPr>
        <p:spPr>
          <a:xfrm>
            <a:off x="1371599" y="294538"/>
            <a:ext cx="6281477" cy="1033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</a:rPr>
              <a:t>200MeV single proton events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itle 3">
                <a:extLst>
                  <a:ext uri="{FF2B5EF4-FFF2-40B4-BE49-F238E27FC236}">
                    <a16:creationId xmlns:a16="http://schemas.microsoft.com/office/drawing/2014/main" id="{F9F286BC-0972-6D43-A3C9-924C1409D15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r>
                  <a:rPr lang="en-US" dirty="0"/>
                  <a:t> reconstruction – Pion metrics</a:t>
                </a:r>
              </a:p>
            </p:txBody>
          </p:sp>
        </mc:Choice>
        <mc:Fallback>
          <p:sp>
            <p:nvSpPr>
              <p:cNvPr id="11" name="Title 3">
                <a:extLst>
                  <a:ext uri="{FF2B5EF4-FFF2-40B4-BE49-F238E27FC236}">
                    <a16:creationId xmlns:a16="http://schemas.microsoft.com/office/drawing/2014/main" id="{F9F286BC-0972-6D43-A3C9-924C1409D1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  <a:blipFill>
                <a:blip r:embed="rId3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ACF05B6B-4917-4B4D-AAC6-C5E7E8854A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886" y="1126774"/>
            <a:ext cx="9790934" cy="3059666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905C1D-DB9A-C74A-9035-70765F88D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EDA0-F9E4-2C4B-8CD8-13D18EC2CB50}" type="datetime1">
              <a:rPr lang="en-GB" smtClean="0"/>
              <a:t>15/02/2023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1DCF91-4866-054C-A032-418EA9978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1167DC4-876C-4843-AA5A-E8716D85E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11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9AF7470-CC89-5A44-AF14-AEFAF2EF63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34845" y="3933055"/>
            <a:ext cx="4990610" cy="2495305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ED1DABF-0DD2-9E4F-BD08-BCFF67BA03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438084"/>
              </p:ext>
            </p:extLst>
          </p:nvPr>
        </p:nvGraphicFramePr>
        <p:xfrm>
          <a:off x="400893" y="4331510"/>
          <a:ext cx="3096741" cy="1828800"/>
        </p:xfrm>
        <a:graphic>
          <a:graphicData uri="http://schemas.openxmlformats.org/drawingml/2006/table">
            <a:tbl>
              <a:tblPr firstRow="1" firstCol="1">
                <a:tableStyleId>{93296810-A885-4BE3-A3E7-6D5BEEA58F35}</a:tableStyleId>
              </a:tblPr>
              <a:tblGrid>
                <a:gridCol w="1032247">
                  <a:extLst>
                    <a:ext uri="{9D8B030D-6E8A-4147-A177-3AD203B41FA5}">
                      <a16:colId xmlns:a16="http://schemas.microsoft.com/office/drawing/2014/main" val="581579671"/>
                    </a:ext>
                  </a:extLst>
                </a:gridCol>
                <a:gridCol w="1032247">
                  <a:extLst>
                    <a:ext uri="{9D8B030D-6E8A-4147-A177-3AD203B41FA5}">
                      <a16:colId xmlns:a16="http://schemas.microsoft.com/office/drawing/2014/main" val="541943515"/>
                    </a:ext>
                  </a:extLst>
                </a:gridCol>
                <a:gridCol w="1032247">
                  <a:extLst>
                    <a:ext uri="{9D8B030D-6E8A-4147-A177-3AD203B41FA5}">
                      <a16:colId xmlns:a16="http://schemas.microsoft.com/office/drawing/2014/main" val="2856474754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Energy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Excluded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Ratio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888267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0.415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1.7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085807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300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0.577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1.7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973273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400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0.332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3.5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296276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500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0.555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2.5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1428962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B8CD8D8-8406-A649-8154-7EF1FC84C6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503531"/>
              </p:ext>
            </p:extLst>
          </p:nvPr>
        </p:nvGraphicFramePr>
        <p:xfrm>
          <a:off x="3935362" y="4331510"/>
          <a:ext cx="3096741" cy="1828800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1032247">
                  <a:extLst>
                    <a:ext uri="{9D8B030D-6E8A-4147-A177-3AD203B41FA5}">
                      <a16:colId xmlns:a16="http://schemas.microsoft.com/office/drawing/2014/main" val="2691968128"/>
                    </a:ext>
                  </a:extLst>
                </a:gridCol>
                <a:gridCol w="1032247">
                  <a:extLst>
                    <a:ext uri="{9D8B030D-6E8A-4147-A177-3AD203B41FA5}">
                      <a16:colId xmlns:a16="http://schemas.microsoft.com/office/drawing/2014/main" val="1500414336"/>
                    </a:ext>
                  </a:extLst>
                </a:gridCol>
                <a:gridCol w="1032247">
                  <a:extLst>
                    <a:ext uri="{9D8B030D-6E8A-4147-A177-3AD203B41FA5}">
                      <a16:colId xmlns:a16="http://schemas.microsoft.com/office/drawing/2014/main" val="4289080859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Energy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excluded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ratio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12256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0.049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1059.1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830623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300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0.078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701.9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98440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solidFill>
                            <a:srgbClr val="FF0000"/>
                          </a:solidFill>
                          <a:effectLst/>
                        </a:rPr>
                        <a:t>400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</a:rPr>
                        <a:t>0.264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</a:rPr>
                        <a:t>476.3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950664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500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0.056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999.0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31384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3943212-F441-304B-B980-E8AD0ACE28E9}"/>
              </a:ext>
            </a:extLst>
          </p:cNvPr>
          <p:cNvSpPr txBox="1"/>
          <p:nvPr/>
        </p:nvSpPr>
        <p:spPr>
          <a:xfrm>
            <a:off x="1467400" y="3999395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DBSCAN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1A905A-560C-8447-87C2-95CE8AA6E19A}"/>
              </a:ext>
            </a:extLst>
          </p:cNvPr>
          <p:cNvSpPr txBox="1"/>
          <p:nvPr/>
        </p:nvSpPr>
        <p:spPr>
          <a:xfrm>
            <a:off x="4901078" y="4006744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DBSCAN</a:t>
            </a:r>
          </a:p>
        </p:txBody>
      </p:sp>
    </p:spTree>
    <p:extLst>
      <p:ext uri="{BB962C8B-B14F-4D97-AF65-F5344CB8AC3E}">
        <p14:creationId xmlns:p14="http://schemas.microsoft.com/office/powerpoint/2010/main" val="3077339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BF7BC9C8-1709-074B-9E63-2D1E18BDCA51}"/>
              </a:ext>
            </a:extLst>
          </p:cNvPr>
          <p:cNvSpPr txBox="1"/>
          <p:nvPr/>
        </p:nvSpPr>
        <p:spPr>
          <a:xfrm>
            <a:off x="8997181" y="564537"/>
            <a:ext cx="2312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Processed events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6109BB5-94F3-EF4E-B063-4AB5EF892588}"/>
              </a:ext>
            </a:extLst>
          </p:cNvPr>
          <p:cNvSpPr txBox="1">
            <a:spLocks/>
          </p:cNvSpPr>
          <p:nvPr/>
        </p:nvSpPr>
        <p:spPr>
          <a:xfrm>
            <a:off x="1371599" y="294538"/>
            <a:ext cx="6281477" cy="1033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</a:rPr>
              <a:t>200MeV single proton events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itle 3">
                <a:extLst>
                  <a:ext uri="{FF2B5EF4-FFF2-40B4-BE49-F238E27FC236}">
                    <a16:creationId xmlns:a16="http://schemas.microsoft.com/office/drawing/2014/main" id="{F9F286BC-0972-6D43-A3C9-924C1409D15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r>
                  <a:rPr lang="en-US" dirty="0"/>
                  <a:t> reconstruction – Metric plots</a:t>
                </a:r>
              </a:p>
            </p:txBody>
          </p:sp>
        </mc:Choice>
        <mc:Fallback>
          <p:sp>
            <p:nvSpPr>
              <p:cNvPr id="11" name="Title 3">
                <a:extLst>
                  <a:ext uri="{FF2B5EF4-FFF2-40B4-BE49-F238E27FC236}">
                    <a16:creationId xmlns:a16="http://schemas.microsoft.com/office/drawing/2014/main" id="{F9F286BC-0972-6D43-A3C9-924C1409D1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  <a:blipFill>
                <a:blip r:embed="rId3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905C1D-DB9A-C74A-9035-70765F88D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EDA0-F9E4-2C4B-8CD8-13D18EC2CB50}" type="datetime1">
              <a:rPr lang="en-GB" smtClean="0"/>
              <a:t>15/02/2023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1DCF91-4866-054C-A032-418EA9978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1167DC4-876C-4843-AA5A-E8716D85E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12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17EFCE-7748-164C-8F43-AD45D0A171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344" y="1875558"/>
            <a:ext cx="5181600" cy="4152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F4CA37A-2526-6040-9A87-5F22525631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0016" y="1875558"/>
            <a:ext cx="5257800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639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A1019-CAD9-8F4B-8BC3-842C75C83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F5C4C6-FFE9-D943-934A-2A3D7CF7A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7A9A5-2BA5-BE40-B3A0-D3D7B6013964}" type="datetime1">
              <a:rPr lang="en-GB" smtClean="0"/>
              <a:t>15/02/2023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8E6AF1-794A-A74B-AEBA-792FC2987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B45420-9885-D541-BD2A-B92FBC715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90FA34-2869-6A4D-A51C-18C11CC4087A}"/>
              </a:ext>
            </a:extLst>
          </p:cNvPr>
          <p:cNvSpPr txBox="1"/>
          <p:nvPr/>
        </p:nvSpPr>
        <p:spPr>
          <a:xfrm>
            <a:off x="335360" y="1475656"/>
            <a:ext cx="115212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2"/>
              </a:buClr>
              <a:buFont typeface="Wingdings" pitchFamily="2" charset="2"/>
              <a:buChar char="v"/>
            </a:pPr>
            <a:r>
              <a:rPr lang="en-US" dirty="0"/>
              <a:t>DBSCAN helps cleaning up events to reconstruct only tracks</a:t>
            </a:r>
          </a:p>
          <a:p>
            <a:pPr marL="742950" lvl="1" indent="-285750">
              <a:buClr>
                <a:schemeClr val="tx2"/>
              </a:buClr>
              <a:buFont typeface="Wingdings" pitchFamily="2" charset="2"/>
              <a:buChar char="Ø"/>
            </a:pPr>
            <a:r>
              <a:rPr lang="en-US" dirty="0"/>
              <a:t>DBSCAN greatly reduces the amount of “bad events” for Protons but is an optimization choice</a:t>
            </a:r>
          </a:p>
          <a:p>
            <a:pPr marL="742950" lvl="1" indent="-285750">
              <a:buClr>
                <a:schemeClr val="tx2"/>
              </a:buClr>
              <a:buFont typeface="Wingdings" pitchFamily="2" charset="2"/>
              <a:buChar char="Ø"/>
            </a:pPr>
            <a:r>
              <a:rPr lang="en-US" dirty="0"/>
              <a:t>DBSCAN is unavoidable for </a:t>
            </a:r>
            <a:r>
              <a:rPr lang="en-US" dirty="0" err="1"/>
              <a:t>Pions</a:t>
            </a:r>
            <a:r>
              <a:rPr lang="en-US" dirty="0"/>
              <a:t> and Muons</a:t>
            </a:r>
          </a:p>
          <a:p>
            <a:pPr marL="742950" lvl="1" indent="-285750">
              <a:buClr>
                <a:schemeClr val="tx2"/>
              </a:buClr>
              <a:buFont typeface="Wingdings" pitchFamily="2" charset="2"/>
              <a:buChar char="v"/>
            </a:pPr>
            <a:endParaRPr lang="en-US" dirty="0"/>
          </a:p>
          <a:p>
            <a:pPr marL="285750" indent="-285750">
              <a:buClr>
                <a:schemeClr val="tx2"/>
              </a:buClr>
              <a:buFont typeface="Wingdings" pitchFamily="2" charset="2"/>
              <a:buChar char="v"/>
            </a:pPr>
            <a:r>
              <a:rPr lang="en-US" dirty="0"/>
              <a:t>The DBSCAN algorithm is fine tuned for Protons but can be improved for </a:t>
            </a:r>
            <a:r>
              <a:rPr lang="en-US" dirty="0" err="1"/>
              <a:t>Pions</a:t>
            </a:r>
            <a:r>
              <a:rPr lang="en-US" dirty="0"/>
              <a:t> and Muons</a:t>
            </a:r>
          </a:p>
          <a:p>
            <a:pPr marL="742950" lvl="1" indent="-285750">
              <a:buClr>
                <a:schemeClr val="tx2"/>
              </a:buClr>
              <a:buFont typeface="Wingdings" pitchFamily="2" charset="2"/>
              <a:buChar char="Ø"/>
            </a:pPr>
            <a:r>
              <a:rPr lang="en-US" dirty="0"/>
              <a:t>Minimum of 7 resets per cluster may be still a loose constraint for </a:t>
            </a:r>
            <a:r>
              <a:rPr lang="en-US" dirty="0" err="1"/>
              <a:t>Pions</a:t>
            </a:r>
            <a:r>
              <a:rPr lang="en-US" dirty="0"/>
              <a:t> and Muons</a:t>
            </a:r>
          </a:p>
          <a:p>
            <a:pPr marL="742950" lvl="1" indent="-285750">
              <a:buClr>
                <a:schemeClr val="tx2"/>
              </a:buClr>
              <a:buFont typeface="Wingdings" pitchFamily="2" charset="2"/>
              <a:buChar char="v"/>
            </a:pPr>
            <a:endParaRPr lang="en-US" dirty="0"/>
          </a:p>
          <a:p>
            <a:pPr marL="285750" indent="-285750">
              <a:buClr>
                <a:schemeClr val="tx2"/>
              </a:buClr>
              <a:buFont typeface="Wingdings" pitchFamily="2" charset="2"/>
              <a:buChar char="v"/>
            </a:pPr>
            <a:r>
              <a:rPr lang="en-US" dirty="0"/>
              <a:t>At 400MeV the default limit slope in the optimization is too large</a:t>
            </a:r>
          </a:p>
          <a:p>
            <a:pPr marL="742950" lvl="1" indent="-285750">
              <a:buClr>
                <a:schemeClr val="tx2"/>
              </a:buClr>
              <a:buFont typeface="Wingdings" pitchFamily="2" charset="2"/>
              <a:buChar char="Ø"/>
            </a:pPr>
            <a:r>
              <a:rPr lang="en-US" dirty="0"/>
              <a:t>Either lower the limit slope or change the moving average filter to ensure the ratio optimization works equally for all energies and particles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7718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1FDA6-811D-664B-CDBE-04034C84FC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180" y="2693987"/>
            <a:ext cx="11367640" cy="1470025"/>
          </a:xfrm>
        </p:spPr>
        <p:txBody>
          <a:bodyPr wrap="square" anchor="ctr">
            <a:normAutofit/>
          </a:bodyPr>
          <a:lstStyle/>
          <a:p>
            <a:pPr algn="ctr"/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849969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EADAF-85B9-C947-BF4E-F43CFFA84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953" y="2857500"/>
            <a:ext cx="11521280" cy="1143000"/>
          </a:xfrm>
        </p:spPr>
        <p:txBody>
          <a:bodyPr/>
          <a:lstStyle/>
          <a:p>
            <a:pPr algn="ctr"/>
            <a:r>
              <a:rPr lang="en-US" dirty="0"/>
              <a:t>Backup slides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D42F0D-6B8F-0B47-A3E6-F544E911E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C449-CB9C-1E4B-95B3-ED06FA61DD50}" type="datetime1">
              <a:rPr lang="en-GB" smtClean="0"/>
              <a:t>15/02/2023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28A36F-9433-D54A-9A20-C16473F8C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8FE8D5-5419-4E44-A2C2-5B2DCD7DD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91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BF7BC9C8-1709-074B-9E63-2D1E18BDCA51}"/>
              </a:ext>
            </a:extLst>
          </p:cNvPr>
          <p:cNvSpPr txBox="1"/>
          <p:nvPr/>
        </p:nvSpPr>
        <p:spPr>
          <a:xfrm>
            <a:off x="8997181" y="564537"/>
            <a:ext cx="2312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Processed events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6109BB5-94F3-EF4E-B063-4AB5EF892588}"/>
              </a:ext>
            </a:extLst>
          </p:cNvPr>
          <p:cNvSpPr txBox="1">
            <a:spLocks/>
          </p:cNvSpPr>
          <p:nvPr/>
        </p:nvSpPr>
        <p:spPr>
          <a:xfrm>
            <a:off x="1371599" y="294538"/>
            <a:ext cx="6281477" cy="1033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</a:rPr>
              <a:t>200MeV single proton events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DC12F01-ABA6-5A4F-83D5-1EA763965EC8}"/>
                  </a:ext>
                </a:extLst>
              </p:cNvPr>
              <p:cNvSpPr txBox="1"/>
              <p:nvPr/>
            </p:nvSpPr>
            <p:spPr>
              <a:xfrm>
                <a:off x="335360" y="5879013"/>
                <a:ext cx="509370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Bad events filtered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Maximum reconstructed residual range is ~35 cm</a:t>
                </a: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DC12F01-ABA6-5A4F-83D5-1EA763965E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60" y="5879013"/>
                <a:ext cx="5093702" cy="646331"/>
              </a:xfrm>
              <a:prstGeom prst="rect">
                <a:avLst/>
              </a:prstGeom>
              <a:blipFill>
                <a:blip r:embed="rId2"/>
                <a:stretch>
                  <a:fillRect l="-746"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itle 3">
                <a:extLst>
                  <a:ext uri="{FF2B5EF4-FFF2-40B4-BE49-F238E27FC236}">
                    <a16:creationId xmlns:a16="http://schemas.microsoft.com/office/drawing/2014/main" id="{F9F286BC-0972-6D43-A3C9-924C1409D15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r>
                  <a:rPr lang="en-US" dirty="0"/>
                  <a:t> reconstruction – “good tracks” after DBSCAN</a:t>
                </a:r>
              </a:p>
            </p:txBody>
          </p:sp>
        </mc:Choice>
        <mc:Fallback>
          <p:sp>
            <p:nvSpPr>
              <p:cNvPr id="11" name="Title 3">
                <a:extLst>
                  <a:ext uri="{FF2B5EF4-FFF2-40B4-BE49-F238E27FC236}">
                    <a16:creationId xmlns:a16="http://schemas.microsoft.com/office/drawing/2014/main" id="{F9F286BC-0972-6D43-A3C9-924C1409D1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  <a:blipFill>
                <a:blip r:embed="rId3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905C1D-DB9A-C74A-9035-70765F88D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EDA0-F9E4-2C4B-8CD8-13D18EC2CB50}" type="datetime1">
              <a:rPr lang="en-GB" smtClean="0"/>
              <a:t>15/02/2023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1DCF91-4866-054C-A032-418EA9978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1167DC4-876C-4843-AA5A-E8716D85E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16</a:t>
            </a:fld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5571630F-5167-364F-9FFF-19A8518D63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8684"/>
            <a:ext cx="12192000" cy="379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8332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63DAB5BD-DEC4-99AE-A6A8-19A940B95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Radiogenic background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C86A42-225B-9048-A5CE-36A71D96D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B6006-FC39-BF46-AA17-CB2AC5329EA1}" type="datetime1">
              <a:rPr lang="en-GB" smtClean="0"/>
              <a:t>15/02/2023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0BF567-9011-F94A-9DB9-C7F4EBA15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99EFA9-5900-B84A-B334-091BCAED8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9" name="Content Placeholder 5" descr="Chart&#10;&#10;Description automatically generated">
            <a:extLst>
              <a:ext uri="{FF2B5EF4-FFF2-40B4-BE49-F238E27FC236}">
                <a16:creationId xmlns:a16="http://schemas.microsoft.com/office/drawing/2014/main" id="{C30BB562-0E66-F449-8B16-297D4FB5DA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624" y="1470625"/>
            <a:ext cx="5801782" cy="4351337"/>
          </a:xfrm>
        </p:spPr>
      </p:pic>
    </p:spTree>
    <p:extLst>
      <p:ext uri="{BB962C8B-B14F-4D97-AF65-F5344CB8AC3E}">
        <p14:creationId xmlns:p14="http://schemas.microsoft.com/office/powerpoint/2010/main" val="2708230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C95CC7F2-BCC8-EA45-8EB6-3DE554FD19C5}"/>
              </a:ext>
            </a:extLst>
          </p:cNvPr>
          <p:cNvSpPr txBox="1">
            <a:spLocks/>
          </p:cNvSpPr>
          <p:nvPr/>
        </p:nvSpPr>
        <p:spPr>
          <a:xfrm>
            <a:off x="1371599" y="294538"/>
            <a:ext cx="6281477" cy="1033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</a:rPr>
              <a:t>”Worse tracks”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46038C-A5C3-3542-A843-8A5194AF35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673" y="2123268"/>
            <a:ext cx="5810049" cy="473473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BD83DC5-9500-ED4A-BFE0-1DE2B9604B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78" y="2123268"/>
            <a:ext cx="5810050" cy="473473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67D5AAD-E77D-D44B-AD29-0953AE635A69}"/>
              </a:ext>
            </a:extLst>
          </p:cNvPr>
          <p:cNvSpPr txBox="1"/>
          <p:nvPr/>
        </p:nvSpPr>
        <p:spPr>
          <a:xfrm>
            <a:off x="8530280" y="1753936"/>
            <a:ext cx="14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Geant4 truth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07E0C30-03CC-9542-B5B1-736243603005}"/>
              </a:ext>
            </a:extLst>
          </p:cNvPr>
          <p:cNvSpPr txBox="1"/>
          <p:nvPr/>
        </p:nvSpPr>
        <p:spPr>
          <a:xfrm>
            <a:off x="2135372" y="1787049"/>
            <a:ext cx="1651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Processed RTDs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98D0851-C9F2-E54E-82CA-04DF29CF85BA}"/>
              </a:ext>
            </a:extLst>
          </p:cNvPr>
          <p:cNvSpPr txBox="1"/>
          <p:nvPr/>
        </p:nvSpPr>
        <p:spPr>
          <a:xfrm>
            <a:off x="9006510" y="626706"/>
            <a:ext cx="2123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Impossible to use (?)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itle 3">
                <a:extLst>
                  <a:ext uri="{FF2B5EF4-FFF2-40B4-BE49-F238E27FC236}">
                    <a16:creationId xmlns:a16="http://schemas.microsoft.com/office/drawing/2014/main" id="{69802906-2348-C54A-BE4F-199C118C7EA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𝒅𝒙</m:t>
                    </m:r>
                  </m:oMath>
                </a14:m>
                <a:r>
                  <a:rPr lang="en-US" dirty="0"/>
                  <a:t> reconstruction – Impossible tracks</a:t>
                </a:r>
              </a:p>
            </p:txBody>
          </p:sp>
        </mc:Choice>
        <mc:Fallback xmlns="">
          <p:sp>
            <p:nvSpPr>
              <p:cNvPr id="13" name="Title 3">
                <a:extLst>
                  <a:ext uri="{FF2B5EF4-FFF2-40B4-BE49-F238E27FC236}">
                    <a16:creationId xmlns:a16="http://schemas.microsoft.com/office/drawing/2014/main" id="{69802906-2348-C54A-BE4F-199C118C7E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  <a:blipFill>
                <a:blip r:embed="rId5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F7B155-FD9E-AD41-8FAC-5AB122F35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AD9D6-CC99-BC42-A0E7-3099DA6FD5EF}" type="datetime1">
              <a:rPr lang="en-GB" smtClean="0"/>
              <a:t>15/02/2023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C79AC2-ABA9-1043-9BA6-73F5AFCDF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E0CBF-11F3-3641-88E2-6AD988C4E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789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4131E3A-D43E-EB41-88AA-7A15377415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4070337"/>
              </p:ext>
            </p:extLst>
          </p:nvPr>
        </p:nvGraphicFramePr>
        <p:xfrm>
          <a:off x="335360" y="1695778"/>
          <a:ext cx="11521280" cy="4497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itle 3">
            <a:extLst>
              <a:ext uri="{FF2B5EF4-FFF2-40B4-BE49-F238E27FC236}">
                <a16:creationId xmlns:a16="http://schemas.microsoft.com/office/drawing/2014/main" id="{890570CB-2003-D141-887E-05AA6B56F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332656"/>
            <a:ext cx="11521280" cy="1143000"/>
          </a:xfrm>
        </p:spPr>
        <p:txBody>
          <a:bodyPr/>
          <a:lstStyle/>
          <a:p>
            <a:r>
              <a:rPr lang="en-US" dirty="0"/>
              <a:t>Diffusion study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3C679B95-77C0-4E42-B191-C422A37DF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ADCA8-BFEE-9148-B80A-D81FDE4B6B8F}" type="datetime1">
              <a:rPr lang="en-GB" smtClean="0"/>
              <a:t>15/02/2023</a:t>
            </a:fld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40BD412-ABEE-4443-8347-B377A8AFC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75863F6-CEA5-924D-AFED-E37111439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3890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73B8C90A-C7BA-714D-873F-46D0C71FAC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4964475"/>
              </p:ext>
            </p:extLst>
          </p:nvPr>
        </p:nvGraphicFramePr>
        <p:xfrm>
          <a:off x="228600" y="771526"/>
          <a:ext cx="11732646" cy="6086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D4215993-314F-5044-BF41-874E7663DD3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r>
                  <a:rPr lang="en-US" dirty="0"/>
                  <a:t> reconstruction - Finding tracks</a:t>
                </a:r>
              </a:p>
            </p:txBody>
          </p:sp>
        </mc:Choice>
        <mc:Fallback xmlns=""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D4215993-314F-5044-BF41-874E7663DD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7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2A8682-DE1B-334D-B017-47F004A83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2C1FC-7B2E-8D42-B4F5-ED46FBF14EA1}" type="datetime1">
              <a:rPr lang="en-GB" smtClean="0"/>
              <a:t>15/02/2023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42BBAC-003E-8D46-8B1F-43982674E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58392F-A821-6F4B-96BE-6572ED63E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2228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0913187-CAE7-0044-AB77-B858282D54AB}"/>
              </a:ext>
            </a:extLst>
          </p:cNvPr>
          <p:cNvSpPr txBox="1"/>
          <p:nvPr/>
        </p:nvSpPr>
        <p:spPr>
          <a:xfrm>
            <a:off x="8917990" y="564537"/>
            <a:ext cx="2471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+mj-lt"/>
              </a:rPr>
              <a:t>No Recombination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428553-FD8B-C540-817A-7966CA2186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92" t="50098" r="492" b="268"/>
          <a:stretch/>
        </p:blipFill>
        <p:spPr>
          <a:xfrm>
            <a:off x="1567625" y="1806077"/>
            <a:ext cx="9056749" cy="4487386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FD6C7F70-F145-624D-87BC-CC43E28D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10 MeV single electrons – No recombination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687AC-A26A-B849-AE9D-02783D08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C74B-9090-034A-B967-2084671DF7CF}" type="datetime1">
              <a:rPr lang="en-GB" smtClean="0"/>
              <a:t>15/02/2023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884912-E5EF-8341-8491-F6AB9FAB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880E6-46D0-7141-AB4F-C336E9C9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6621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1794E-55EB-5F4C-8110-83EE9186E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6281477" cy="103366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10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MeV single electron events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913187-CAE7-0044-AB77-B858282D54AB}"/>
              </a:ext>
            </a:extLst>
          </p:cNvPr>
          <p:cNvSpPr txBox="1"/>
          <p:nvPr/>
        </p:nvSpPr>
        <p:spPr>
          <a:xfrm>
            <a:off x="8917990" y="564537"/>
            <a:ext cx="2471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+mj-lt"/>
              </a:rPr>
              <a:t>No Recombination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AC33525-BC32-0C42-B661-F08C30B6F36B}"/>
              </a:ext>
            </a:extLst>
          </p:cNvPr>
          <p:cNvGrpSpPr/>
          <p:nvPr/>
        </p:nvGrpSpPr>
        <p:grpSpPr>
          <a:xfrm>
            <a:off x="186361" y="1721670"/>
            <a:ext cx="11819277" cy="3414659"/>
            <a:chOff x="151342" y="2398998"/>
            <a:chExt cx="11819277" cy="341465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0BB62C7-EE31-C441-A5BD-45037C27E9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50209"/>
            <a:stretch/>
          </p:blipFill>
          <p:spPr>
            <a:xfrm>
              <a:off x="151342" y="2398998"/>
              <a:ext cx="6235090" cy="3414659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5D8A7A1-77C4-574D-99AD-0099B51B55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0000" b="209"/>
            <a:stretch/>
          </p:blipFill>
          <p:spPr>
            <a:xfrm>
              <a:off x="5735529" y="2398998"/>
              <a:ext cx="6235090" cy="3414659"/>
            </a:xfrm>
            <a:prstGeom prst="rect">
              <a:avLst/>
            </a:prstGeom>
          </p:spPr>
        </p:pic>
      </p:grpSp>
      <p:sp>
        <p:nvSpPr>
          <p:cNvPr id="13" name="Title 4">
            <a:extLst>
              <a:ext uri="{FF2B5EF4-FFF2-40B4-BE49-F238E27FC236}">
                <a16:creationId xmlns:a16="http://schemas.microsoft.com/office/drawing/2014/main" id="{4FC3CDFB-67E8-3D4F-87B5-104147DFBFAA}"/>
              </a:ext>
            </a:extLst>
          </p:cNvPr>
          <p:cNvSpPr txBox="1">
            <a:spLocks/>
          </p:cNvSpPr>
          <p:nvPr/>
        </p:nvSpPr>
        <p:spPr bwMode="auto">
          <a:xfrm>
            <a:off x="335360" y="332656"/>
            <a:ext cx="115212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189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377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566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75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/>
              <a:t>10 MeV single electrons – No recombination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79444D-9150-4C4E-961D-F5A098CED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F4834-59D8-C64C-BCB0-533C45784184}" type="datetime1">
              <a:rPr lang="en-GB" smtClean="0"/>
              <a:t>15/02/2023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7A315A-5E3F-6640-B74C-A42437FDC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62BD95-0DA1-2D4E-8EFD-2F22B72EA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0359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1794E-55EB-5F4C-8110-83EE9186E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6281477" cy="103366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10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MeV single electron events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913187-CAE7-0044-AB77-B858282D54AB}"/>
              </a:ext>
            </a:extLst>
          </p:cNvPr>
          <p:cNvSpPr txBox="1"/>
          <p:nvPr/>
        </p:nvSpPr>
        <p:spPr>
          <a:xfrm>
            <a:off x="8917990" y="564537"/>
            <a:ext cx="2713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+mj-lt"/>
              </a:rPr>
              <a:t>With Recombination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428553-FD8B-C540-817A-7966CA2186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098" b="268"/>
          <a:stretch/>
        </p:blipFill>
        <p:spPr>
          <a:xfrm>
            <a:off x="1567625" y="1807534"/>
            <a:ext cx="9056749" cy="4487386"/>
          </a:xfrm>
          <a:prstGeom prst="rect">
            <a:avLst/>
          </a:prstGeom>
        </p:spPr>
      </p:pic>
      <p:sp>
        <p:nvSpPr>
          <p:cNvPr id="13" name="Title 4">
            <a:extLst>
              <a:ext uri="{FF2B5EF4-FFF2-40B4-BE49-F238E27FC236}">
                <a16:creationId xmlns:a16="http://schemas.microsoft.com/office/drawing/2014/main" id="{C6F4DD38-869C-8943-9BA1-A015F48D2A21}"/>
              </a:ext>
            </a:extLst>
          </p:cNvPr>
          <p:cNvSpPr txBox="1">
            <a:spLocks/>
          </p:cNvSpPr>
          <p:nvPr/>
        </p:nvSpPr>
        <p:spPr bwMode="auto">
          <a:xfrm>
            <a:off x="335360" y="332656"/>
            <a:ext cx="115212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189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377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566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75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dirty="0"/>
              <a:t>10 MeV single electrons – With recombination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EAC46C-19E0-3B41-AE16-04CE88785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46B2-171C-114F-8FA0-8B7A5000C9E6}" type="datetime1">
              <a:rPr lang="en-GB" smtClean="0"/>
              <a:t>15/02/2023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7290F-05D0-D847-974D-ACEC548FD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521E0-06C2-3342-833C-9EE06E9EF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2600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1794E-55EB-5F4C-8110-83EE9186E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6281477" cy="103366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10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MeV single electron events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913187-CAE7-0044-AB77-B858282D54AB}"/>
              </a:ext>
            </a:extLst>
          </p:cNvPr>
          <p:cNvSpPr txBox="1"/>
          <p:nvPr/>
        </p:nvSpPr>
        <p:spPr>
          <a:xfrm>
            <a:off x="8917990" y="564537"/>
            <a:ext cx="2713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+mj-lt"/>
              </a:rPr>
              <a:t>With Recombination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AC33525-BC32-0C42-B661-F08C30B6F36B}"/>
              </a:ext>
            </a:extLst>
          </p:cNvPr>
          <p:cNvGrpSpPr/>
          <p:nvPr/>
        </p:nvGrpSpPr>
        <p:grpSpPr>
          <a:xfrm>
            <a:off x="186361" y="1721670"/>
            <a:ext cx="11819277" cy="3414659"/>
            <a:chOff x="151342" y="2398998"/>
            <a:chExt cx="11819277" cy="341465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0BB62C7-EE31-C441-A5BD-45037C27E9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536" r="-1536" b="50152"/>
            <a:stretch/>
          </p:blipFill>
          <p:spPr>
            <a:xfrm>
              <a:off x="151342" y="2398998"/>
              <a:ext cx="6235090" cy="3414659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5D8A7A1-77C4-574D-99AD-0099B51B55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0000" b="152"/>
            <a:stretch/>
          </p:blipFill>
          <p:spPr>
            <a:xfrm>
              <a:off x="5735529" y="2398998"/>
              <a:ext cx="6235090" cy="3414659"/>
            </a:xfrm>
            <a:prstGeom prst="rect">
              <a:avLst/>
            </a:prstGeom>
          </p:spPr>
        </p:pic>
      </p:grpSp>
      <p:sp>
        <p:nvSpPr>
          <p:cNvPr id="13" name="Title 4">
            <a:extLst>
              <a:ext uri="{FF2B5EF4-FFF2-40B4-BE49-F238E27FC236}">
                <a16:creationId xmlns:a16="http://schemas.microsoft.com/office/drawing/2014/main" id="{721A3516-A15F-6B46-ABF6-B00C7DD427A4}"/>
              </a:ext>
            </a:extLst>
          </p:cNvPr>
          <p:cNvSpPr txBox="1">
            <a:spLocks/>
          </p:cNvSpPr>
          <p:nvPr/>
        </p:nvSpPr>
        <p:spPr bwMode="auto">
          <a:xfrm>
            <a:off x="335360" y="332656"/>
            <a:ext cx="115212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189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377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566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75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dirty="0"/>
              <a:t>10 MeV single electrons – With recombination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0D2B1D-4437-1B42-951D-B797047D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CED94-CBD1-6641-8EB2-077CEE125C6C}" type="datetime1">
              <a:rPr lang="en-GB" smtClean="0"/>
              <a:t>15/02/2023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3F96DB-0497-634D-AF98-9529E38DC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0D5A4B-A682-DE47-BDA4-152A2FBA6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112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1794E-55EB-5F4C-8110-83EE9186E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6281477" cy="103366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10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MeV single electron events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913187-CAE7-0044-AB77-B858282D54AB}"/>
              </a:ext>
            </a:extLst>
          </p:cNvPr>
          <p:cNvSpPr txBox="1"/>
          <p:nvPr/>
        </p:nvSpPr>
        <p:spPr>
          <a:xfrm>
            <a:off x="8796963" y="195205"/>
            <a:ext cx="27133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With Recombination</a:t>
            </a:r>
          </a:p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X</a:t>
            </a:r>
          </a:p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No Recombination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BCB869-4A57-1345-9FD2-6DD51A5AC0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50000" r="-336"/>
          <a:stretch/>
        </p:blipFill>
        <p:spPr>
          <a:xfrm>
            <a:off x="1305944" y="1751325"/>
            <a:ext cx="9580111" cy="4774019"/>
          </a:xfrm>
          <a:prstGeom prst="rect">
            <a:avLst/>
          </a:prstGeom>
        </p:spPr>
      </p:pic>
      <p:sp>
        <p:nvSpPr>
          <p:cNvPr id="13" name="Title 4">
            <a:extLst>
              <a:ext uri="{FF2B5EF4-FFF2-40B4-BE49-F238E27FC236}">
                <a16:creationId xmlns:a16="http://schemas.microsoft.com/office/drawing/2014/main" id="{531406B9-6EFE-B747-B2F6-D47D05A17D86}"/>
              </a:ext>
            </a:extLst>
          </p:cNvPr>
          <p:cNvSpPr txBox="1">
            <a:spLocks/>
          </p:cNvSpPr>
          <p:nvPr/>
        </p:nvSpPr>
        <p:spPr bwMode="auto">
          <a:xfrm>
            <a:off x="335360" y="332656"/>
            <a:ext cx="115212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189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377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566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75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dirty="0"/>
              <a:t>10 MeV single electrons – Recombination ratio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707800-26A8-5745-B39C-E2253D367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98108-6BE5-1D43-8291-8F6DD594965E}" type="datetime1">
              <a:rPr lang="en-GB" smtClean="0"/>
              <a:t>15/02/2023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B96E46-DB8B-754C-9EFA-1E94CA4FE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CAA999-EAB8-1F4C-9AB3-CFE653609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6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7C7F21F6-B9A4-F04C-B913-DD4F0C1B4F03}"/>
              </a:ext>
            </a:extLst>
          </p:cNvPr>
          <p:cNvGraphicFramePr/>
          <p:nvPr/>
        </p:nvGraphicFramePr>
        <p:xfrm>
          <a:off x="0" y="1258082"/>
          <a:ext cx="12192000" cy="5599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Title 1">
            <a:extLst>
              <a:ext uri="{FF2B5EF4-FFF2-40B4-BE49-F238E27FC236}">
                <a16:creationId xmlns:a16="http://schemas.microsoft.com/office/drawing/2014/main" id="{C95CC7F2-BCC8-EA45-8EB6-3DE554FD19C5}"/>
              </a:ext>
            </a:extLst>
          </p:cNvPr>
          <p:cNvSpPr txBox="1">
            <a:spLocks/>
          </p:cNvSpPr>
          <p:nvPr/>
        </p:nvSpPr>
        <p:spPr>
          <a:xfrm>
            <a:off x="1371599" y="294538"/>
            <a:ext cx="6281477" cy="1033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</a:rPr>
              <a:t>Processing ”bad tracks”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196CD1-64AC-EF4A-A045-5532B1AE1724}"/>
              </a:ext>
            </a:extLst>
          </p:cNvPr>
          <p:cNvSpPr txBox="1"/>
          <p:nvPr/>
        </p:nvSpPr>
        <p:spPr>
          <a:xfrm>
            <a:off x="9547552" y="564537"/>
            <a:ext cx="12121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DBSCAN</a:t>
            </a:r>
          </a:p>
        </p:txBody>
      </p:sp>
      <p:sp>
        <p:nvSpPr>
          <p:cNvPr id="23" name="Right Arrow 22">
            <a:extLst>
              <a:ext uri="{FF2B5EF4-FFF2-40B4-BE49-F238E27FC236}">
                <a16:creationId xmlns:a16="http://schemas.microsoft.com/office/drawing/2014/main" id="{8145974A-E797-7D44-92F6-BAABE318764A}"/>
              </a:ext>
            </a:extLst>
          </p:cNvPr>
          <p:cNvSpPr/>
          <p:nvPr/>
        </p:nvSpPr>
        <p:spPr>
          <a:xfrm>
            <a:off x="5542400" y="3815724"/>
            <a:ext cx="1107193" cy="484632"/>
          </a:xfrm>
          <a:prstGeom prst="rightArrow">
            <a:avLst/>
          </a:prstGeom>
          <a:solidFill>
            <a:srgbClr val="7800A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B7C936E-53AF-B34D-9E40-79C111BB24C2}"/>
              </a:ext>
            </a:extLst>
          </p:cNvPr>
          <p:cNvSpPr txBox="1"/>
          <p:nvPr/>
        </p:nvSpPr>
        <p:spPr>
          <a:xfrm>
            <a:off x="5144926" y="2278311"/>
            <a:ext cx="1902142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DBSCAN parameters:</a:t>
            </a:r>
          </a:p>
          <a:p>
            <a:r>
              <a:rPr lang="en-US" sz="1400" dirty="0"/>
              <a:t>Min samples = 3</a:t>
            </a:r>
          </a:p>
          <a:p>
            <a:r>
              <a:rPr lang="en-US" sz="1400" dirty="0"/>
              <a:t>Epsilon = 1.5 x pixel size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520F58A-6F78-874D-9335-33912A0629AF}"/>
              </a:ext>
            </a:extLst>
          </p:cNvPr>
          <p:cNvSpPr txBox="1"/>
          <p:nvPr/>
        </p:nvSpPr>
        <p:spPr>
          <a:xfrm>
            <a:off x="4691840" y="1484740"/>
            <a:ext cx="28083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Use DBSCAN to exclude resets that do not form a track and small clusters (less than </a:t>
            </a:r>
            <a:r>
              <a:rPr lang="en-US" sz="1400" dirty="0">
                <a:solidFill>
                  <a:srgbClr val="FF0000"/>
                </a:solidFill>
              </a:rPr>
              <a:t>7 resets</a:t>
            </a:r>
            <a:r>
              <a:rPr lang="en-US" sz="1400" dirty="0"/>
              <a:t>) off-track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itle 3">
                <a:extLst>
                  <a:ext uri="{FF2B5EF4-FFF2-40B4-BE49-F238E27FC236}">
                    <a16:creationId xmlns:a16="http://schemas.microsoft.com/office/drawing/2014/main" id="{D4FB3809-6C36-4D4A-9FDE-216036A11E8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r>
                  <a:rPr lang="en-US" dirty="0"/>
                  <a:t> reconstruction - Finding tracks</a:t>
                </a:r>
              </a:p>
            </p:txBody>
          </p:sp>
        </mc:Choice>
        <mc:Fallback xmlns="">
          <p:sp>
            <p:nvSpPr>
              <p:cNvPr id="19" name="Title 3">
                <a:extLst>
                  <a:ext uri="{FF2B5EF4-FFF2-40B4-BE49-F238E27FC236}">
                    <a16:creationId xmlns:a16="http://schemas.microsoft.com/office/drawing/2014/main" id="{D4FB3809-6C36-4D4A-9FDE-216036A11E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  <a:blipFill>
                <a:blip r:embed="rId8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4D0B5B-955C-2D40-AEFA-237F55375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C7E9-5A68-4A41-8BE8-D11E7272130A}" type="datetime1">
              <a:rPr lang="en-GB" smtClean="0"/>
              <a:t>15/02/2023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F902C3-96D7-A04B-8AD0-7282C7953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24CFCF-6221-484F-A966-2DA23483B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96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C95CC7F2-BCC8-EA45-8EB6-3DE554FD19C5}"/>
              </a:ext>
            </a:extLst>
          </p:cNvPr>
          <p:cNvSpPr txBox="1">
            <a:spLocks/>
          </p:cNvSpPr>
          <p:nvPr/>
        </p:nvSpPr>
        <p:spPr>
          <a:xfrm>
            <a:off x="1371599" y="294538"/>
            <a:ext cx="6281477" cy="1033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</a:rPr>
              <a:t>Filtering bad events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Diagram 8">
                <a:extLst>
                  <a:ext uri="{FF2B5EF4-FFF2-40B4-BE49-F238E27FC236}">
                    <a16:creationId xmlns:a16="http://schemas.microsoft.com/office/drawing/2014/main" id="{5766E89D-9215-804D-A252-9D349E4FB51D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800729340"/>
                  </p:ext>
                </p:extLst>
              </p:nvPr>
            </p:nvGraphicFramePr>
            <p:xfrm>
              <a:off x="229676" y="1622746"/>
              <a:ext cx="3070738" cy="483938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9" name="Diagram 8">
                <a:extLst>
                  <a:ext uri="{FF2B5EF4-FFF2-40B4-BE49-F238E27FC236}">
                    <a16:creationId xmlns:a16="http://schemas.microsoft.com/office/drawing/2014/main" id="{5766E89D-9215-804D-A252-9D349E4FB51D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800729340"/>
                  </p:ext>
                </p:extLst>
              </p:nvPr>
            </p:nvGraphicFramePr>
            <p:xfrm>
              <a:off x="229676" y="1622746"/>
              <a:ext cx="3070738" cy="483938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itle 3">
                <a:extLst>
                  <a:ext uri="{FF2B5EF4-FFF2-40B4-BE49-F238E27FC236}">
                    <a16:creationId xmlns:a16="http://schemas.microsoft.com/office/drawing/2014/main" id="{E04521A9-3F5E-FA4C-A742-C3FB94F2423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r>
                  <a:rPr lang="en-US" dirty="0"/>
                  <a:t> reconstruction – Filtering “bad tracks”</a:t>
                </a:r>
              </a:p>
            </p:txBody>
          </p:sp>
        </mc:Choice>
        <mc:Fallback xmlns="">
          <p:sp>
            <p:nvSpPr>
              <p:cNvPr id="13" name="Title 3">
                <a:extLst>
                  <a:ext uri="{FF2B5EF4-FFF2-40B4-BE49-F238E27FC236}">
                    <a16:creationId xmlns:a16="http://schemas.microsoft.com/office/drawing/2014/main" id="{E04521A9-3F5E-FA4C-A742-C3FB94F2423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  <a:blipFill>
                <a:blip r:embed="rId12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1587A-0A51-2643-AE9D-06118F5D1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DB37-CA22-5848-B621-E8B57FF8E519}" type="datetime1">
              <a:rPr lang="en-GB" smtClean="0"/>
              <a:t>15/02/2023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B0A0B7-03B5-E84B-AEF7-EFBBA65B8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F75C9B-208B-DE4F-B264-1DEC07682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2F0B5E-47D7-4048-8A8F-02BB91CFCE5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39600" y="1823366"/>
            <a:ext cx="8322724" cy="416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468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C95CC7F2-BCC8-EA45-8EB6-3DE554FD19C5}"/>
              </a:ext>
            </a:extLst>
          </p:cNvPr>
          <p:cNvSpPr txBox="1">
            <a:spLocks/>
          </p:cNvSpPr>
          <p:nvPr/>
        </p:nvSpPr>
        <p:spPr>
          <a:xfrm>
            <a:off x="1371599" y="294538"/>
            <a:ext cx="6281477" cy="1033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</a:rPr>
              <a:t>Filtering bad events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5766E89D-9215-804D-A252-9D349E4FB5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3568442"/>
              </p:ext>
            </p:extLst>
          </p:nvPr>
        </p:nvGraphicFramePr>
        <p:xfrm>
          <a:off x="229676" y="1622746"/>
          <a:ext cx="4282148" cy="43265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Title 3">
            <a:extLst>
              <a:ext uri="{FF2B5EF4-FFF2-40B4-BE49-F238E27FC236}">
                <a16:creationId xmlns:a16="http://schemas.microsoft.com/office/drawing/2014/main" id="{E04521A9-3F5E-FA4C-A742-C3FB94F24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332656"/>
            <a:ext cx="11521280" cy="1143000"/>
          </a:xfrm>
        </p:spPr>
        <p:txBody>
          <a:bodyPr/>
          <a:lstStyle/>
          <a:p>
            <a:r>
              <a:rPr lang="en-US" dirty="0"/>
              <a:t>Filtering “bad tracks” – Defining optimum ratio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1587A-0A51-2643-AE9D-06118F5D1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DB37-CA22-5848-B621-E8B57FF8E519}" type="datetime1">
              <a:rPr lang="en-GB" smtClean="0"/>
              <a:t>15/02/2023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B0A0B7-03B5-E84B-AEF7-EFBBA65B8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F75C9B-208B-DE4F-B264-1DEC07682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2F0B5E-47D7-4048-8A8F-02BB91CFCE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43872" y="1622746"/>
            <a:ext cx="6730420" cy="336521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6D69BD2-93D1-9141-9E5E-6199C9AB45F5}"/>
              </a:ext>
            </a:extLst>
          </p:cNvPr>
          <p:cNvSpPr txBox="1"/>
          <p:nvPr/>
        </p:nvSpPr>
        <p:spPr>
          <a:xfrm>
            <a:off x="5428762" y="5210616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/>
              <a:t>The window size increases linearly with the particle energy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The default is currently set to 50</a:t>
            </a:r>
          </a:p>
        </p:txBody>
      </p:sp>
    </p:spTree>
    <p:extLst>
      <p:ext uri="{BB962C8B-B14F-4D97-AF65-F5344CB8AC3E}">
        <p14:creationId xmlns:p14="http://schemas.microsoft.com/office/powerpoint/2010/main" val="446024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BF7BC9C8-1709-074B-9E63-2D1E18BDCA51}"/>
              </a:ext>
            </a:extLst>
          </p:cNvPr>
          <p:cNvSpPr txBox="1"/>
          <p:nvPr/>
        </p:nvSpPr>
        <p:spPr>
          <a:xfrm>
            <a:off x="8997181" y="564537"/>
            <a:ext cx="2312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Processed events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6109BB5-94F3-EF4E-B063-4AB5EF892588}"/>
              </a:ext>
            </a:extLst>
          </p:cNvPr>
          <p:cNvSpPr txBox="1">
            <a:spLocks/>
          </p:cNvSpPr>
          <p:nvPr/>
        </p:nvSpPr>
        <p:spPr>
          <a:xfrm>
            <a:off x="1371599" y="294538"/>
            <a:ext cx="6281477" cy="1033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</a:rPr>
              <a:t>200MeV single proton events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DC12F01-ABA6-5A4F-83D5-1EA763965EC8}"/>
                  </a:ext>
                </a:extLst>
              </p:cNvPr>
              <p:cNvSpPr txBox="1"/>
              <p:nvPr/>
            </p:nvSpPr>
            <p:spPr>
              <a:xfrm>
                <a:off x="335360" y="5879013"/>
                <a:ext cx="509370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Bad events filtered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Maximum reconstructed residual range is ~35 cm</a:t>
                </a: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DC12F01-ABA6-5A4F-83D5-1EA763965E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60" y="5879013"/>
                <a:ext cx="5093702" cy="646331"/>
              </a:xfrm>
              <a:prstGeom prst="rect">
                <a:avLst/>
              </a:prstGeom>
              <a:blipFill>
                <a:blip r:embed="rId2"/>
                <a:stretch>
                  <a:fillRect l="-746"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itle 3">
                <a:extLst>
                  <a:ext uri="{FF2B5EF4-FFF2-40B4-BE49-F238E27FC236}">
                    <a16:creationId xmlns:a16="http://schemas.microsoft.com/office/drawing/2014/main" id="{F9F286BC-0972-6D43-A3C9-924C1409D15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r>
                  <a:rPr lang="en-US" dirty="0"/>
                  <a:t> reconstruction – “good tracks” after DBSCAN</a:t>
                </a:r>
              </a:p>
            </p:txBody>
          </p:sp>
        </mc:Choice>
        <mc:Fallback>
          <p:sp>
            <p:nvSpPr>
              <p:cNvPr id="11" name="Title 3">
                <a:extLst>
                  <a:ext uri="{FF2B5EF4-FFF2-40B4-BE49-F238E27FC236}">
                    <a16:creationId xmlns:a16="http://schemas.microsoft.com/office/drawing/2014/main" id="{F9F286BC-0972-6D43-A3C9-924C1409D1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  <a:blipFill>
                <a:blip r:embed="rId3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ACF05B6B-4917-4B4D-AAC6-C5E7E8854A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578" y="1780327"/>
            <a:ext cx="12140844" cy="3794014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905C1D-DB9A-C74A-9035-70765F88D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EDA0-F9E4-2C4B-8CD8-13D18EC2CB50}" type="datetime1">
              <a:rPr lang="en-GB" smtClean="0"/>
              <a:t>15/02/2023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1DCF91-4866-054C-A032-418EA9978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1167DC4-876C-4843-AA5A-E8716D85E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563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BF7BC9C8-1709-074B-9E63-2D1E18BDCA51}"/>
              </a:ext>
            </a:extLst>
          </p:cNvPr>
          <p:cNvSpPr txBox="1"/>
          <p:nvPr/>
        </p:nvSpPr>
        <p:spPr>
          <a:xfrm>
            <a:off x="8997181" y="564537"/>
            <a:ext cx="2312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Processed events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6109BB5-94F3-EF4E-B063-4AB5EF892588}"/>
              </a:ext>
            </a:extLst>
          </p:cNvPr>
          <p:cNvSpPr txBox="1">
            <a:spLocks/>
          </p:cNvSpPr>
          <p:nvPr/>
        </p:nvSpPr>
        <p:spPr>
          <a:xfrm>
            <a:off x="1371599" y="294538"/>
            <a:ext cx="6281477" cy="1033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</a:rPr>
              <a:t>200MeV single proton events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itle 3">
                <a:extLst>
                  <a:ext uri="{FF2B5EF4-FFF2-40B4-BE49-F238E27FC236}">
                    <a16:creationId xmlns:a16="http://schemas.microsoft.com/office/drawing/2014/main" id="{F9F286BC-0972-6D43-A3C9-924C1409D15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r>
                  <a:rPr lang="en-US" dirty="0"/>
                  <a:t> reconstruction – Proton metrics</a:t>
                </a:r>
              </a:p>
            </p:txBody>
          </p:sp>
        </mc:Choice>
        <mc:Fallback>
          <p:sp>
            <p:nvSpPr>
              <p:cNvPr id="11" name="Title 3">
                <a:extLst>
                  <a:ext uri="{FF2B5EF4-FFF2-40B4-BE49-F238E27FC236}">
                    <a16:creationId xmlns:a16="http://schemas.microsoft.com/office/drawing/2014/main" id="{F9F286BC-0972-6D43-A3C9-924C1409D1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  <a:blipFill>
                <a:blip r:embed="rId3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ACF05B6B-4917-4B4D-AAC6-C5E7E8854A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884" y="1126774"/>
            <a:ext cx="9790939" cy="3059668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905C1D-DB9A-C74A-9035-70765F88D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EDA0-F9E4-2C4B-8CD8-13D18EC2CB50}" type="datetime1">
              <a:rPr lang="en-GB" smtClean="0"/>
              <a:t>15/02/2023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1DCF91-4866-054C-A032-418EA9978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1167DC4-876C-4843-AA5A-E8716D85E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7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9AF7470-CC89-5A44-AF14-AEFAF2EF63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34845" y="3933055"/>
            <a:ext cx="4990610" cy="2495305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ED1DABF-0DD2-9E4F-BD08-BCFF67BA03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536185"/>
              </p:ext>
            </p:extLst>
          </p:nvPr>
        </p:nvGraphicFramePr>
        <p:xfrm>
          <a:off x="400893" y="4331510"/>
          <a:ext cx="3096741" cy="1828800"/>
        </p:xfrm>
        <a:graphic>
          <a:graphicData uri="http://schemas.openxmlformats.org/drawingml/2006/table">
            <a:tbl>
              <a:tblPr firstRow="1" firstCol="1">
                <a:tableStyleId>{93296810-A885-4BE3-A3E7-6D5BEEA58F35}</a:tableStyleId>
              </a:tblPr>
              <a:tblGrid>
                <a:gridCol w="1032247">
                  <a:extLst>
                    <a:ext uri="{9D8B030D-6E8A-4147-A177-3AD203B41FA5}">
                      <a16:colId xmlns:a16="http://schemas.microsoft.com/office/drawing/2014/main" val="581579671"/>
                    </a:ext>
                  </a:extLst>
                </a:gridCol>
                <a:gridCol w="1032247">
                  <a:extLst>
                    <a:ext uri="{9D8B030D-6E8A-4147-A177-3AD203B41FA5}">
                      <a16:colId xmlns:a16="http://schemas.microsoft.com/office/drawing/2014/main" val="541943515"/>
                    </a:ext>
                  </a:extLst>
                </a:gridCol>
                <a:gridCol w="1032247">
                  <a:extLst>
                    <a:ext uri="{9D8B030D-6E8A-4147-A177-3AD203B41FA5}">
                      <a16:colId xmlns:a16="http://schemas.microsoft.com/office/drawing/2014/main" val="2856474754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Energy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Excluded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Ratio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888267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0.0712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>
                          <a:effectLst/>
                        </a:rPr>
                        <a:t>1.6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085807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300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>
                          <a:effectLst/>
                        </a:rPr>
                        <a:t>0.1715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>
                          <a:effectLst/>
                        </a:rPr>
                        <a:t>1.6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973273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400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>
                          <a:effectLst/>
                        </a:rPr>
                        <a:t>0.2538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>
                          <a:effectLst/>
                        </a:rPr>
                        <a:t>1.7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296276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500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>
                          <a:effectLst/>
                        </a:rPr>
                        <a:t>0.3861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1.7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142896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3943212-F441-304B-B980-E8AD0ACE28E9}"/>
              </a:ext>
            </a:extLst>
          </p:cNvPr>
          <p:cNvSpPr txBox="1"/>
          <p:nvPr/>
        </p:nvSpPr>
        <p:spPr>
          <a:xfrm>
            <a:off x="1467400" y="3999395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DBSCAN</a:t>
            </a:r>
          </a:p>
        </p:txBody>
      </p:sp>
    </p:spTree>
    <p:extLst>
      <p:ext uri="{BB962C8B-B14F-4D97-AF65-F5344CB8AC3E}">
        <p14:creationId xmlns:p14="http://schemas.microsoft.com/office/powerpoint/2010/main" val="1353914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BF7BC9C8-1709-074B-9E63-2D1E18BDCA51}"/>
              </a:ext>
            </a:extLst>
          </p:cNvPr>
          <p:cNvSpPr txBox="1"/>
          <p:nvPr/>
        </p:nvSpPr>
        <p:spPr>
          <a:xfrm>
            <a:off x="8997181" y="564537"/>
            <a:ext cx="2312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Processed events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6109BB5-94F3-EF4E-B063-4AB5EF892588}"/>
              </a:ext>
            </a:extLst>
          </p:cNvPr>
          <p:cNvSpPr txBox="1">
            <a:spLocks/>
          </p:cNvSpPr>
          <p:nvPr/>
        </p:nvSpPr>
        <p:spPr>
          <a:xfrm>
            <a:off x="1371599" y="294538"/>
            <a:ext cx="6281477" cy="1033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</a:rPr>
              <a:t>200MeV single proton events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itle 3">
                <a:extLst>
                  <a:ext uri="{FF2B5EF4-FFF2-40B4-BE49-F238E27FC236}">
                    <a16:creationId xmlns:a16="http://schemas.microsoft.com/office/drawing/2014/main" id="{F9F286BC-0972-6D43-A3C9-924C1409D15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r>
                  <a:rPr lang="en-US" dirty="0"/>
                  <a:t> reconstruction – Proton metrics</a:t>
                </a:r>
              </a:p>
            </p:txBody>
          </p:sp>
        </mc:Choice>
        <mc:Fallback>
          <p:sp>
            <p:nvSpPr>
              <p:cNvPr id="11" name="Title 3">
                <a:extLst>
                  <a:ext uri="{FF2B5EF4-FFF2-40B4-BE49-F238E27FC236}">
                    <a16:creationId xmlns:a16="http://schemas.microsoft.com/office/drawing/2014/main" id="{F9F286BC-0972-6D43-A3C9-924C1409D1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  <a:blipFill>
                <a:blip r:embed="rId3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ACF05B6B-4917-4B4D-AAC6-C5E7E8854A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885" y="1126774"/>
            <a:ext cx="9790937" cy="3059668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905C1D-DB9A-C74A-9035-70765F88D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EDA0-F9E4-2C4B-8CD8-13D18EC2CB50}" type="datetime1">
              <a:rPr lang="en-GB" smtClean="0"/>
              <a:t>15/02/2023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1DCF91-4866-054C-A032-418EA9978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1167DC4-876C-4843-AA5A-E8716D85E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8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9AF7470-CC89-5A44-AF14-AEFAF2EF63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34845" y="3933055"/>
            <a:ext cx="4990610" cy="2495305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ED1DABF-0DD2-9E4F-BD08-BCFF67BA0391}"/>
              </a:ext>
            </a:extLst>
          </p:cNvPr>
          <p:cNvGraphicFramePr>
            <a:graphicFrameLocks noGrp="1"/>
          </p:cNvGraphicFramePr>
          <p:nvPr/>
        </p:nvGraphicFramePr>
        <p:xfrm>
          <a:off x="400893" y="4331510"/>
          <a:ext cx="3096741" cy="1828800"/>
        </p:xfrm>
        <a:graphic>
          <a:graphicData uri="http://schemas.openxmlformats.org/drawingml/2006/table">
            <a:tbl>
              <a:tblPr firstRow="1" firstCol="1">
                <a:tableStyleId>{93296810-A885-4BE3-A3E7-6D5BEEA58F35}</a:tableStyleId>
              </a:tblPr>
              <a:tblGrid>
                <a:gridCol w="1032247">
                  <a:extLst>
                    <a:ext uri="{9D8B030D-6E8A-4147-A177-3AD203B41FA5}">
                      <a16:colId xmlns:a16="http://schemas.microsoft.com/office/drawing/2014/main" val="581579671"/>
                    </a:ext>
                  </a:extLst>
                </a:gridCol>
                <a:gridCol w="1032247">
                  <a:extLst>
                    <a:ext uri="{9D8B030D-6E8A-4147-A177-3AD203B41FA5}">
                      <a16:colId xmlns:a16="http://schemas.microsoft.com/office/drawing/2014/main" val="541943515"/>
                    </a:ext>
                  </a:extLst>
                </a:gridCol>
                <a:gridCol w="1032247">
                  <a:extLst>
                    <a:ext uri="{9D8B030D-6E8A-4147-A177-3AD203B41FA5}">
                      <a16:colId xmlns:a16="http://schemas.microsoft.com/office/drawing/2014/main" val="2856474754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Energy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Excluded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Ratio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888267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0.0712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>
                          <a:effectLst/>
                        </a:rPr>
                        <a:t>1.6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085807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300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>
                          <a:effectLst/>
                        </a:rPr>
                        <a:t>0.1715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>
                          <a:effectLst/>
                        </a:rPr>
                        <a:t>1.6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973273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400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>
                          <a:effectLst/>
                        </a:rPr>
                        <a:t>0.2538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>
                          <a:effectLst/>
                        </a:rPr>
                        <a:t>1.7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296276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500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>
                          <a:effectLst/>
                        </a:rPr>
                        <a:t>0.3861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1.7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1428962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B8CD8D8-8406-A649-8154-7EF1FC84C631}"/>
              </a:ext>
            </a:extLst>
          </p:cNvPr>
          <p:cNvGraphicFramePr>
            <a:graphicFrameLocks noGrp="1"/>
          </p:cNvGraphicFramePr>
          <p:nvPr/>
        </p:nvGraphicFramePr>
        <p:xfrm>
          <a:off x="3935362" y="4331510"/>
          <a:ext cx="3096741" cy="1828800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1032247">
                  <a:extLst>
                    <a:ext uri="{9D8B030D-6E8A-4147-A177-3AD203B41FA5}">
                      <a16:colId xmlns:a16="http://schemas.microsoft.com/office/drawing/2014/main" val="2691968128"/>
                    </a:ext>
                  </a:extLst>
                </a:gridCol>
                <a:gridCol w="1032247">
                  <a:extLst>
                    <a:ext uri="{9D8B030D-6E8A-4147-A177-3AD203B41FA5}">
                      <a16:colId xmlns:a16="http://schemas.microsoft.com/office/drawing/2014/main" val="1500414336"/>
                    </a:ext>
                  </a:extLst>
                </a:gridCol>
                <a:gridCol w="1032247">
                  <a:extLst>
                    <a:ext uri="{9D8B030D-6E8A-4147-A177-3AD203B41FA5}">
                      <a16:colId xmlns:a16="http://schemas.microsoft.com/office/drawing/2014/main" val="4289080859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Energy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excluded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ratio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12256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>
                          <a:effectLst/>
                        </a:rPr>
                        <a:t>0.2716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>
                          <a:effectLst/>
                        </a:rPr>
                        <a:t>1.6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830623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300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>
                          <a:effectLst/>
                        </a:rPr>
                        <a:t>0.4528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>
                          <a:effectLst/>
                        </a:rPr>
                        <a:t>1.6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98440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400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>
                          <a:effectLst/>
                        </a:rPr>
                        <a:t>0.6043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>
                          <a:effectLst/>
                        </a:rPr>
                        <a:t>1.7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950664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500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>
                          <a:effectLst/>
                        </a:rPr>
                        <a:t>0.7478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1.7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31384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3943212-F441-304B-B980-E8AD0ACE28E9}"/>
              </a:ext>
            </a:extLst>
          </p:cNvPr>
          <p:cNvSpPr txBox="1"/>
          <p:nvPr/>
        </p:nvSpPr>
        <p:spPr>
          <a:xfrm>
            <a:off x="1467400" y="3999395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DBSCAN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1A905A-560C-8447-87C2-95CE8AA6E19A}"/>
              </a:ext>
            </a:extLst>
          </p:cNvPr>
          <p:cNvSpPr txBox="1"/>
          <p:nvPr/>
        </p:nvSpPr>
        <p:spPr>
          <a:xfrm>
            <a:off x="4901078" y="4006744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DBSCAN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2930F3-1CCA-C440-9D74-876146CB11DB}"/>
              </a:ext>
            </a:extLst>
          </p:cNvPr>
          <p:cNvSpPr txBox="1"/>
          <p:nvPr/>
        </p:nvSpPr>
        <p:spPr>
          <a:xfrm>
            <a:off x="5544844" y="184385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DBSCAN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CD439C-4ADF-8A4C-A642-D3EABB5CB147}"/>
              </a:ext>
            </a:extLst>
          </p:cNvPr>
          <p:cNvSpPr txBox="1"/>
          <p:nvPr/>
        </p:nvSpPr>
        <p:spPr>
          <a:xfrm>
            <a:off x="9282474" y="4437112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DBSCAN</a:t>
            </a:r>
          </a:p>
        </p:txBody>
      </p:sp>
    </p:spTree>
    <p:extLst>
      <p:ext uri="{BB962C8B-B14F-4D97-AF65-F5344CB8AC3E}">
        <p14:creationId xmlns:p14="http://schemas.microsoft.com/office/powerpoint/2010/main" val="3983240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BF7BC9C8-1709-074B-9E63-2D1E18BDCA51}"/>
              </a:ext>
            </a:extLst>
          </p:cNvPr>
          <p:cNvSpPr txBox="1"/>
          <p:nvPr/>
        </p:nvSpPr>
        <p:spPr>
          <a:xfrm>
            <a:off x="8997181" y="564537"/>
            <a:ext cx="2312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Processed events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6109BB5-94F3-EF4E-B063-4AB5EF892588}"/>
              </a:ext>
            </a:extLst>
          </p:cNvPr>
          <p:cNvSpPr txBox="1">
            <a:spLocks/>
          </p:cNvSpPr>
          <p:nvPr/>
        </p:nvSpPr>
        <p:spPr>
          <a:xfrm>
            <a:off x="1371599" y="294538"/>
            <a:ext cx="6281477" cy="1033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</a:rPr>
              <a:t>200MeV single proton events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itle 3">
                <a:extLst>
                  <a:ext uri="{FF2B5EF4-FFF2-40B4-BE49-F238E27FC236}">
                    <a16:creationId xmlns:a16="http://schemas.microsoft.com/office/drawing/2014/main" id="{F9F286BC-0972-6D43-A3C9-924C1409D15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r>
                  <a:rPr lang="en-US" dirty="0"/>
                  <a:t> reconstruction – Muon metrics</a:t>
                </a:r>
              </a:p>
            </p:txBody>
          </p:sp>
        </mc:Choice>
        <mc:Fallback>
          <p:sp>
            <p:nvSpPr>
              <p:cNvPr id="11" name="Title 3">
                <a:extLst>
                  <a:ext uri="{FF2B5EF4-FFF2-40B4-BE49-F238E27FC236}">
                    <a16:creationId xmlns:a16="http://schemas.microsoft.com/office/drawing/2014/main" id="{F9F286BC-0972-6D43-A3C9-924C1409D1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  <a:blipFill>
                <a:blip r:embed="rId3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ACF05B6B-4917-4B4D-AAC6-C5E7E8854A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885" y="1126774"/>
            <a:ext cx="9790937" cy="3059667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905C1D-DB9A-C74A-9035-70765F88D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EDA0-F9E4-2C4B-8CD8-13D18EC2CB50}" type="datetime1">
              <a:rPr lang="en-GB" smtClean="0"/>
              <a:t>15/02/2023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1DCF91-4866-054C-A032-418EA9978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1167DC4-876C-4843-AA5A-E8716D85E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9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9AF7470-CC89-5A44-AF14-AEFAF2EF63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34845" y="3933055"/>
            <a:ext cx="4990610" cy="2495305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ED1DABF-0DD2-9E4F-BD08-BCFF67BA03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189652"/>
              </p:ext>
            </p:extLst>
          </p:nvPr>
        </p:nvGraphicFramePr>
        <p:xfrm>
          <a:off x="400893" y="4331510"/>
          <a:ext cx="3096741" cy="1828800"/>
        </p:xfrm>
        <a:graphic>
          <a:graphicData uri="http://schemas.openxmlformats.org/drawingml/2006/table">
            <a:tbl>
              <a:tblPr firstRow="1" firstCol="1">
                <a:tableStyleId>{93296810-A885-4BE3-A3E7-6D5BEEA58F35}</a:tableStyleId>
              </a:tblPr>
              <a:tblGrid>
                <a:gridCol w="1032247">
                  <a:extLst>
                    <a:ext uri="{9D8B030D-6E8A-4147-A177-3AD203B41FA5}">
                      <a16:colId xmlns:a16="http://schemas.microsoft.com/office/drawing/2014/main" val="581579671"/>
                    </a:ext>
                  </a:extLst>
                </a:gridCol>
                <a:gridCol w="1032247">
                  <a:extLst>
                    <a:ext uri="{9D8B030D-6E8A-4147-A177-3AD203B41FA5}">
                      <a16:colId xmlns:a16="http://schemas.microsoft.com/office/drawing/2014/main" val="541943515"/>
                    </a:ext>
                  </a:extLst>
                </a:gridCol>
                <a:gridCol w="1032247">
                  <a:extLst>
                    <a:ext uri="{9D8B030D-6E8A-4147-A177-3AD203B41FA5}">
                      <a16:colId xmlns:a16="http://schemas.microsoft.com/office/drawing/2014/main" val="2856474754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Energy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Excluded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Ratio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888267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0.183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2.4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085807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300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0.269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2.5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973273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400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0.357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2.5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296276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500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0.445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2.6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1428962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B8CD8D8-8406-A649-8154-7EF1FC84C6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254481"/>
              </p:ext>
            </p:extLst>
          </p:nvPr>
        </p:nvGraphicFramePr>
        <p:xfrm>
          <a:off x="3935362" y="4331510"/>
          <a:ext cx="3096741" cy="1828800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1032247">
                  <a:extLst>
                    <a:ext uri="{9D8B030D-6E8A-4147-A177-3AD203B41FA5}">
                      <a16:colId xmlns:a16="http://schemas.microsoft.com/office/drawing/2014/main" val="2691968128"/>
                    </a:ext>
                  </a:extLst>
                </a:gridCol>
                <a:gridCol w="1032247">
                  <a:extLst>
                    <a:ext uri="{9D8B030D-6E8A-4147-A177-3AD203B41FA5}">
                      <a16:colId xmlns:a16="http://schemas.microsoft.com/office/drawing/2014/main" val="1500414336"/>
                    </a:ext>
                  </a:extLst>
                </a:gridCol>
                <a:gridCol w="1032247">
                  <a:extLst>
                    <a:ext uri="{9D8B030D-6E8A-4147-A177-3AD203B41FA5}">
                      <a16:colId xmlns:a16="http://schemas.microsoft.com/office/drawing/2014/main" val="4289080859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 dirty="0">
                          <a:effectLst/>
                        </a:rPr>
                        <a:t>Energy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excluded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ratio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12256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0.106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324.2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830623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300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0.122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322.7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984405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solidFill>
                            <a:srgbClr val="FF0000"/>
                          </a:solidFill>
                          <a:effectLst/>
                        </a:rPr>
                        <a:t>400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</a:rPr>
                        <a:t>0.049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</a:rPr>
                        <a:t>698.8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950664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b="1">
                          <a:effectLst/>
                        </a:rPr>
                        <a:t>500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0.420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800" dirty="0">
                          <a:effectLst/>
                        </a:rPr>
                        <a:t>188.9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31384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3943212-F441-304B-B980-E8AD0ACE28E9}"/>
              </a:ext>
            </a:extLst>
          </p:cNvPr>
          <p:cNvSpPr txBox="1"/>
          <p:nvPr/>
        </p:nvSpPr>
        <p:spPr>
          <a:xfrm>
            <a:off x="1467400" y="3999395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DBSCAN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1A905A-560C-8447-87C2-95CE8AA6E19A}"/>
              </a:ext>
            </a:extLst>
          </p:cNvPr>
          <p:cNvSpPr txBox="1"/>
          <p:nvPr/>
        </p:nvSpPr>
        <p:spPr>
          <a:xfrm>
            <a:off x="4901078" y="4006744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DBSCAN</a:t>
            </a:r>
          </a:p>
        </p:txBody>
      </p:sp>
    </p:spTree>
    <p:extLst>
      <p:ext uri="{BB962C8B-B14F-4D97-AF65-F5344CB8AC3E}">
        <p14:creationId xmlns:p14="http://schemas.microsoft.com/office/powerpoint/2010/main" val="1274369856"/>
      </p:ext>
    </p:extLst>
  </p:cSld>
  <p:clrMapOvr>
    <a:masterClrMapping/>
  </p:clrMapOvr>
</p:sld>
</file>

<file path=ppt/theme/theme1.xml><?xml version="1.0" encoding="utf-8"?>
<a:theme xmlns:a="http://schemas.openxmlformats.org/drawingml/2006/main" name="UoM">
  <a:themeElements>
    <a:clrScheme name="UoM ">
      <a:dk1>
        <a:srgbClr val="000000"/>
      </a:dk1>
      <a:lt1>
        <a:srgbClr val="FFFFFF"/>
      </a:lt1>
      <a:dk2>
        <a:srgbClr val="5D2979"/>
      </a:dk2>
      <a:lt2>
        <a:srgbClr val="EEECE1"/>
      </a:lt2>
      <a:accent1>
        <a:srgbClr val="878A8E"/>
      </a:accent1>
      <a:accent2>
        <a:srgbClr val="FDB822"/>
      </a:accent2>
      <a:accent3>
        <a:srgbClr val="EFCA89"/>
      </a:accent3>
      <a:accent4>
        <a:srgbClr val="D3C6E2"/>
      </a:accent4>
      <a:accent5>
        <a:srgbClr val="B3B1B6"/>
      </a:accent5>
      <a:accent6>
        <a:srgbClr val="8253A3"/>
      </a:accent6>
      <a:hlink>
        <a:srgbClr val="000000"/>
      </a:hlink>
      <a:folHlink>
        <a:srgbClr val="0001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19845</TotalTime>
  <Words>986</Words>
  <Application>Microsoft Macintosh PowerPoint</Application>
  <PresentationFormat>Widescreen</PresentationFormat>
  <Paragraphs>329</Paragraphs>
  <Slides>24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Cambria Math</vt:lpstr>
      <vt:lpstr>Wingdings</vt:lpstr>
      <vt:lpstr>UoM</vt:lpstr>
      <vt:lpstr>Energy reconstruction with Q-Pix readout</vt:lpstr>
      <vt:lpstr>dE/dr reconstruction - Finding tracks</vt:lpstr>
      <vt:lpstr>dE/dr reconstruction - Finding tracks</vt:lpstr>
      <vt:lpstr>dE/dr reconstruction – Filtering “bad tracks”</vt:lpstr>
      <vt:lpstr>Filtering “bad tracks” – Defining optimum ratio</vt:lpstr>
      <vt:lpstr>dE/dr reconstruction – “good tracks” after DBSCAN</vt:lpstr>
      <vt:lpstr>dE/dr reconstruction – Proton metrics</vt:lpstr>
      <vt:lpstr>dE/dr reconstruction – Proton metrics</vt:lpstr>
      <vt:lpstr>dE/dr reconstruction – Muon metrics</vt:lpstr>
      <vt:lpstr>dE/dr reconstruction – Pion metrics</vt:lpstr>
      <vt:lpstr>dE/dr reconstruction – Pion metrics</vt:lpstr>
      <vt:lpstr>dE/dr reconstruction – Metric plots</vt:lpstr>
      <vt:lpstr>Conclusions</vt:lpstr>
      <vt:lpstr>Thank you!</vt:lpstr>
      <vt:lpstr>Backup slides</vt:lpstr>
      <vt:lpstr>dE/dr reconstruction – “good tracks” after DBSCAN</vt:lpstr>
      <vt:lpstr>Radiogenic background</vt:lpstr>
      <vt:lpstr>dE/dx reconstruction – Impossible tracks</vt:lpstr>
      <vt:lpstr>Diffusion study</vt:lpstr>
      <vt:lpstr>10 MeV single electrons – No recombination</vt:lpstr>
      <vt:lpstr>10MeV single electron events</vt:lpstr>
      <vt:lpstr>10MeV single electron events</vt:lpstr>
      <vt:lpstr>10MeV single electron events</vt:lpstr>
      <vt:lpstr>10MeV single electron events</vt:lpstr>
    </vt:vector>
  </TitlesOfParts>
  <Manager/>
  <Company>The Univeristy of Manchester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UoM template </dc:title>
  <dc:subject/>
  <dc:creator>Design Team</dc:creator>
  <cp:keywords/>
  <dc:description/>
  <cp:lastModifiedBy>Guilherme Ruiz Ferreira</cp:lastModifiedBy>
  <cp:revision>292</cp:revision>
  <dcterms:created xsi:type="dcterms:W3CDTF">2013-11-21T09:06:30Z</dcterms:created>
  <dcterms:modified xsi:type="dcterms:W3CDTF">2023-02-15T14:29:33Z</dcterms:modified>
  <cp:category/>
</cp:coreProperties>
</file>