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2CA34-12C4-96B4-67D0-D44DF6EC9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88A3D1-2DB9-BE3E-9829-876AFBFF8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BA547-D1A5-4FCC-E783-7C75AF608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C84B3B-2CC9-7664-76CB-402920F0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F78B5-4460-08DB-3522-2F86B9D06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389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D91F1-C2A1-2387-BA43-10857046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BA7B12-0104-C82C-E69C-89E50882EA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3566B-FF32-B3FF-B5ED-8D5C3477C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77246-0E75-6E87-2E14-03F0DAF38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97042-77F2-F4EB-9470-E948CF147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5879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CA4D7-D199-334E-5539-0E156C4221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E3884A-D52E-1B14-57E2-35B2267F9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CBC0B-7ECB-CC66-7368-92644A780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FC0A2-EDED-A989-44F0-C452E24A9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4375C-3329-0C02-649F-E990C3E4E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720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37420-49B1-415F-B066-E57B7CC03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C8848-BD69-84E6-983A-97CBBEFC1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67863-7781-CE51-3CFB-361A48535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39AA1-D063-E4C4-BAD9-623F17478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B7FD2-A067-6B5B-2172-86868A38D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862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8B67D-4E36-E81F-BA2C-4DD78636B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CD3857-5616-386A-D45D-E97303051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506A2-BEA1-7006-768A-89CD1435B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1C1C7-61C7-F907-6618-9A3EEF082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4F75A-A47E-7BAC-A8DC-DFCF01313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0937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A04FD-EB8A-0CF8-8F5B-961D90A13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D37C1D-86E4-51D8-2BB0-652EFD7B7D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B1787B-05B3-07ED-0387-2C12E3428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A433E3-7D85-D78A-8A09-62A715E0F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A49B1-EB8F-91CE-2FC8-1E5CD73DB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7B13C-D950-13AA-7FAB-23BB15EA3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8469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0F70F-4049-F44F-EADB-493A49EC4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874BA-A240-D016-8516-32B4FB1B3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23B0EC-A203-DF77-7F99-4C42DD6B78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9347D7-DF35-164C-E482-3839113822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E35EC0-9E72-AD64-09BF-0F0D9E8CE1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B407FF-B19C-1194-A51B-7873CA65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4075D4-F0A5-6EA2-8483-A17E9BC36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74F38B-1C5F-07A4-0698-87D1B4D43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3068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5B85-037D-ECF7-CDA2-CBBD2D55E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3C5780-42E6-5FB5-5426-A833743A2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8C0727-67C0-DC4F-70A4-889DC2A76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75DE79-9644-40E0-8AD0-86B1A1E2D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997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259702-AECD-BB82-ECD6-191C8F0DC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A8123A-9F84-6539-AC70-692890B3F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53D77-4CAE-AB99-C481-E9FC20C0B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871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EB149-145A-F090-CD2D-9B685FC75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D23F0-D6D1-449C-EED1-D020FC358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D8AAF5-AC86-5646-E4C2-684D47D3F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D28E3D-5B2C-4B01-56A2-5A52E307E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52DE26-E167-3CD5-8571-6C672D983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54B33D-A48C-6855-8E30-39DDBF3AD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701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8096E-24D7-C711-2E54-3A24242F2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78C757-2D90-0534-673E-5B0D178C7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15F16-3656-25FC-9B09-B37115B95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B9892C-FCF6-4178-A0D1-6BCB16F1C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367A4-9E8E-17EE-525E-A70455AD7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192C0B-FB82-43B7-4B2B-74FBB020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506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6A8DAA-F125-5D85-00D6-189327C20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91B18-580C-603B-62FD-511CF7023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947D4-AB69-5397-EA1D-D1B26557A5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850D64-8235-4E62-A80F-1F63DA284E8E}" type="datetimeFigureOut">
              <a:rPr lang="en-CA" smtClean="0"/>
              <a:t>2025-06-13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878C2-1DA0-9A50-DBD6-481AF5CECF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77917-39B1-C0C6-7581-B78BC5E5E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F35CE-70C0-4E09-84E1-9165122FC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292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43287-EA55-1812-E98B-9DF751D1F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2176"/>
            <a:ext cx="10515600" cy="5724787"/>
          </a:xfrm>
        </p:spPr>
        <p:txBody>
          <a:bodyPr>
            <a:normAutofit lnSpcReduction="10000"/>
          </a:bodyPr>
          <a:lstStyle/>
          <a:p>
            <a:r>
              <a:rPr lang="en-CA" dirty="0"/>
              <a:t>Storage Ring</a:t>
            </a:r>
          </a:p>
          <a:p>
            <a:pPr lvl="1"/>
            <a:r>
              <a:rPr lang="en-CA" dirty="0"/>
              <a:t>Discussion of calculations showing reach – desire for at least a rough estimation of yield rates and/or an example case</a:t>
            </a:r>
          </a:p>
          <a:p>
            <a:pPr lvl="1"/>
            <a:r>
              <a:rPr lang="en-CA" dirty="0"/>
              <a:t>Ideally studied in NSERC project grant (not yet funded)</a:t>
            </a:r>
          </a:p>
          <a:p>
            <a:pPr lvl="1"/>
            <a:r>
              <a:rPr lang="en-CA" dirty="0"/>
              <a:t>Uncertainty in cross sections also makes calculations difficult</a:t>
            </a:r>
          </a:p>
          <a:p>
            <a:pPr lvl="1"/>
            <a:r>
              <a:rPr lang="en-CA" dirty="0"/>
              <a:t>Point made that the TISR is a 1</a:t>
            </a:r>
            <a:r>
              <a:rPr lang="en-CA" baseline="30000" dirty="0"/>
              <a:t>st</a:t>
            </a:r>
            <a:r>
              <a:rPr lang="en-CA" dirty="0"/>
              <a:t> gen/proof of principle device – first to do this type of experiment. Paves the way for future 2</a:t>
            </a:r>
            <a:r>
              <a:rPr lang="en-CA" baseline="30000" dirty="0"/>
              <a:t>nd</a:t>
            </a:r>
            <a:r>
              <a:rPr lang="en-CA" dirty="0"/>
              <a:t> gen devices, possibly at TRIUMF.</a:t>
            </a:r>
          </a:p>
          <a:p>
            <a:pPr lvl="2"/>
            <a:r>
              <a:rPr lang="en-CA" dirty="0"/>
              <a:t>“Similar to early days of recoil separators”</a:t>
            </a:r>
          </a:p>
          <a:p>
            <a:r>
              <a:rPr lang="en-CA" dirty="0"/>
              <a:t>RTI/CFI funding</a:t>
            </a:r>
          </a:p>
          <a:p>
            <a:pPr lvl="1"/>
            <a:r>
              <a:rPr lang="en-CA" dirty="0"/>
              <a:t>In addition to $$$, timing is also a problem. CFI cycle can mean 5-yr gap.</a:t>
            </a:r>
          </a:p>
          <a:p>
            <a:pPr lvl="1"/>
            <a:r>
              <a:rPr lang="en-CA" dirty="0"/>
              <a:t>Recommend to increase RTI funding?</a:t>
            </a:r>
          </a:p>
          <a:p>
            <a:r>
              <a:rPr lang="en-CA" dirty="0"/>
              <a:t>Technology development</a:t>
            </a:r>
          </a:p>
          <a:p>
            <a:pPr lvl="1"/>
            <a:r>
              <a:rPr lang="en-CA" dirty="0"/>
              <a:t>OGS mentioned as specific example, mention of existing use outside </a:t>
            </a:r>
            <a:r>
              <a:rPr lang="en-CA"/>
              <a:t>NP already</a:t>
            </a:r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0950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130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Greg Christian</dc:creator>
  <cp:lastModifiedBy>Greg Christian</cp:lastModifiedBy>
  <cp:revision>1</cp:revision>
  <dcterms:created xsi:type="dcterms:W3CDTF">2025-06-13T21:46:29Z</dcterms:created>
  <dcterms:modified xsi:type="dcterms:W3CDTF">2025-06-13T21:54:17Z</dcterms:modified>
</cp:coreProperties>
</file>