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 showGuides="1">
      <p:cViewPr varScale="1">
        <p:scale>
          <a:sx n="102" d="100"/>
          <a:sy n="102" d="100"/>
        </p:scale>
        <p:origin x="192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680CB-4830-CD45-9921-326AB332A4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001B89-9778-3A46-9077-1A06AA6C4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9878E-C2A4-BC43-9919-F88166AB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EFFAC-1972-0244-BDF1-3C44B3140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6F4DA-29B5-CE4F-9890-ABA8A738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05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3F212-08E8-944F-AC47-981A9EA8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688480-33F2-9B49-B17B-1BFBEC7B5A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A9A10-26B5-AA44-88E2-21441DA0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D50E9-E67F-EC41-9F01-0AEF397B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FAAB4-2451-C34B-93B6-74BF0D3E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6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5D8BCD-254D-6240-B7BC-6DAA195C8C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E477CF-9768-F74C-A42B-3EAFB4E0D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54E39-7ACC-654A-A9E7-56098171C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A8320-F8B7-C04C-9624-33B0D9D5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D693F-6415-3A42-81C8-63FC508E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7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8E9C4-D54E-C04E-857C-C97C67CB3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4E6ED-E7A1-5849-A8D0-9413FF73B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468A7-92C7-3D45-A8DB-BF1C6CCB9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AD726-E771-8A43-B060-DDA5ED5A6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E197-4A4B-8B45-8EB4-4D0469F9F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5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FCBE1-27B5-5D45-9127-B1AD459B2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95053-98B8-4F4B-BACD-881CC3932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09709-1577-D64E-8832-C6BCEE387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4210D-69CE-0A4A-8E5A-DD5DB283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013A8-D33D-BE4E-ACF1-09C5DADB5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7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0E6D-0E8A-FA48-9C56-0A4A3B118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E98FD-15B9-F14A-B19E-CF3237F24C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C7FA1-77D2-9344-BCB1-695674BEB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9C9B3-C0A8-2848-9859-78DE56DB4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25B1F-F591-9042-A4F6-611DD42B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38BBB7-673A-2249-917D-9C4A447E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DBD1-9380-2843-9EE0-B819A4A1B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C0918-0BC5-5544-B4A6-922F6CEF6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74D20A-809A-A04A-A9B8-D54EB7D0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58F38C-AFC9-ED4B-A2EB-E49CEE07C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003BE2-3670-9C45-A88C-251AC4F611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8EAF92-6E66-8D49-B261-D9C09A5DA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3AA720-6E4A-C849-BF7F-B7335FE18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9D9217-52A5-7445-94A9-137A5CFB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9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DC56-9323-844F-A150-14F938D6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9A2B1-42EA-A34F-B036-E8D4ED55C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CCB40D-17DA-0A4E-9E48-476ED98A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909730-229C-ED49-9403-E6DE77820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2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9A17FA-4866-6E43-A484-C35860D81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F66EC-4497-5D47-9C20-06182183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48278-538C-684C-9731-9783EB90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1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F5B3-DCC7-484D-842F-07E1C22BF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FB623-B9A4-DB45-9703-466CA5475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1E01F-EDAF-ED46-B3E7-A8456E6F6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FB7C1-0B38-3D4C-B85B-D0DF0141B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F1E06-5EFF-104A-A0DD-736E1FB9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6ED78-8DB5-934D-BFE7-D95F1AC0A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8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E23FA-7926-6F41-9292-7B6B9D74D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AFE6E3-8B83-804D-9B1D-9D22F7EDD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1E1EA7-04DA-E342-8314-FEEA616E9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DE9A19-880D-9644-9888-825E65ADF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0D5C4-0A5D-7B4E-9A06-9B5C01617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B5C5C-CD50-124A-B0B7-4FE0AB71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2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2D7DC1-7295-CE4C-8682-616D586C4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FF92F-8FAB-DA4F-95BE-53E9950A6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8E222-8F1B-984D-9F3A-D9BE926718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7B61-FF55-554F-AF05-33AD0888C8E9}" type="datetimeFigureOut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FD61B-4C96-7549-B685-2DFBF07FD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76758-C38D-A94D-8A51-7F9A10100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8165A-8D0B-C84F-A528-5A5837D0F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7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99B4FE-67DF-084C-A2AA-8901987B9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en-US" sz="4000">
                <a:solidFill>
                  <a:schemeClr val="tx2"/>
                </a:solidFill>
              </a:rPr>
              <a:t>Nuclear Structure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D29745-FB5E-484C-BCDE-C229D03F7B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r>
              <a:rPr lang="en-US" sz="2000">
                <a:solidFill>
                  <a:schemeClr val="tx2"/>
                </a:solidFill>
              </a:rPr>
              <a:t>LRP Brief</a:t>
            </a:r>
          </a:p>
        </p:txBody>
      </p:sp>
      <p:pic>
        <p:nvPicPr>
          <p:cNvPr id="30" name="Graphic 29" descr="Atom">
            <a:extLst>
              <a:ext uri="{FF2B5EF4-FFF2-40B4-BE49-F238E27FC236}">
                <a16:creationId xmlns:a16="http://schemas.microsoft.com/office/drawing/2014/main" id="{87C03B4A-028C-0D79-1ACB-98EDDAA3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963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9E8A5-54C1-9945-ACF7-FB72E70B7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B2702-3A2E-7947-A7DB-27CEF3122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/>
              <a:t>2027 – 2034</a:t>
            </a:r>
          </a:p>
          <a:p>
            <a:pPr marL="0" indent="0">
              <a:buNone/>
            </a:pPr>
            <a:r>
              <a:rPr lang="en-US" dirty="0"/>
              <a:t>ARIEL is the #1 priority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b="1" dirty="0"/>
              <a:t>2034 – 2041</a:t>
            </a:r>
          </a:p>
          <a:p>
            <a:pPr marL="0" indent="0">
              <a:buNone/>
            </a:pPr>
            <a:r>
              <a:rPr lang="en-US" dirty="0"/>
              <a:t>Nuclear structure experiments will take advantage of the 3 RIBs and 9000 RIBs hours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322815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FF8F-D83E-9E48-AF8E-86273B352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 recommendations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3277D-534B-D648-A2C0-2A9F2916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Add an abstract for the general public/politician</a:t>
            </a:r>
          </a:p>
          <a:p>
            <a:pPr marL="0" indent="0">
              <a:buNone/>
            </a:pPr>
            <a:r>
              <a:rPr lang="en-US" dirty="0"/>
              <a:t>Add pictures and other relevant info on HQP and their careers</a:t>
            </a:r>
          </a:p>
          <a:p>
            <a:pPr marL="0" indent="0">
              <a:buNone/>
            </a:pPr>
            <a:r>
              <a:rPr lang="en-US" dirty="0"/>
              <a:t>Add pictures to support your EDI strategy and your research</a:t>
            </a:r>
          </a:p>
          <a:p>
            <a:pPr marL="0" indent="0">
              <a:buNone/>
            </a:pPr>
            <a:r>
              <a:rPr lang="en-US" dirty="0"/>
              <a:t>Emphasize the Impact to society, economy</a:t>
            </a:r>
          </a:p>
          <a:p>
            <a:pPr marL="0" indent="0">
              <a:buNone/>
            </a:pPr>
            <a:r>
              <a:rPr lang="en-US" dirty="0"/>
              <a:t>Emphasize the </a:t>
            </a:r>
            <a:r>
              <a:rPr lang="en-CA" b="0" i="0" dirty="0">
                <a:solidFill>
                  <a:srgbClr val="001D35"/>
                </a:solidFill>
                <a:effectLst/>
                <a:latin typeface="Google Sans"/>
              </a:rPr>
              <a:t>Interconnectedness</a:t>
            </a:r>
            <a:endParaRPr lang="en-US" b="0" i="0" dirty="0">
              <a:solidFill>
                <a:srgbClr val="001D35"/>
              </a:solidFill>
              <a:effectLst/>
              <a:latin typeface="Google Sans"/>
            </a:endParaRPr>
          </a:p>
          <a:p>
            <a:pPr marL="0" indent="0">
              <a:buNone/>
            </a:pPr>
            <a:r>
              <a:rPr lang="en-US" dirty="0"/>
              <a:t>Emphasize the </a:t>
            </a:r>
            <a:r>
              <a:rPr lang="en-US" dirty="0">
                <a:solidFill>
                  <a:srgbClr val="001D35"/>
                </a:solidFill>
                <a:latin typeface="Google Sans"/>
              </a:rPr>
              <a:t>Uniqueness of your program</a:t>
            </a:r>
          </a:p>
          <a:p>
            <a:pPr marL="0" indent="0">
              <a:buNone/>
            </a:pPr>
            <a:r>
              <a:rPr lang="en-US" dirty="0">
                <a:solidFill>
                  <a:srgbClr val="001D35"/>
                </a:solidFill>
                <a:latin typeface="Google Sans"/>
              </a:rPr>
              <a:t>Resources needed: HQP, FTE, $, sources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749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E3A75-3818-F54A-A9D5-DBECBBE6D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proceed from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34D57-91A6-FA4B-BC0F-403107693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20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{BC82D80C-CEAA-E846-B076-DCCE9E4A5654}tf10001120</Template>
  <TotalTime>83</TotalTime>
  <Words>98</Words>
  <Application>Microsoft Macintosh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Google Sans</vt:lpstr>
      <vt:lpstr>Office Theme</vt:lpstr>
      <vt:lpstr>Nuclear Structure</vt:lpstr>
      <vt:lpstr>Priority </vt:lpstr>
      <vt:lpstr>My recommendations</vt:lpstr>
      <vt:lpstr>How do we proceed from now?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Structure</dc:title>
  <dc:creator>Corina Andreoiu</dc:creator>
  <cp:lastModifiedBy>Corina Andreoiu</cp:lastModifiedBy>
  <cp:revision>1</cp:revision>
  <dcterms:created xsi:type="dcterms:W3CDTF">2025-06-13T19:08:05Z</dcterms:created>
  <dcterms:modified xsi:type="dcterms:W3CDTF">2025-06-13T20:31:53Z</dcterms:modified>
</cp:coreProperties>
</file>