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sldIdLst>
    <p:sldId id="256" r:id="rId4"/>
    <p:sldId id="258" r:id="rId5"/>
    <p:sldId id="257" r:id="rId6"/>
    <p:sldId id="335" r:id="rId7"/>
    <p:sldId id="304" r:id="rId8"/>
    <p:sldId id="305" r:id="rId9"/>
    <p:sldId id="317" r:id="rId10"/>
    <p:sldId id="336" r:id="rId11"/>
    <p:sldId id="262" r:id="rId12"/>
    <p:sldId id="359" r:id="rId13"/>
    <p:sldId id="318" r:id="rId14"/>
    <p:sldId id="261" r:id="rId15"/>
    <p:sldId id="337" r:id="rId16"/>
    <p:sldId id="329" r:id="rId17"/>
    <p:sldId id="330" r:id="rId18"/>
    <p:sldId id="360" r:id="rId19"/>
    <p:sldId id="43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AC6670-C71A-45C1-9914-595D8C1BF881}" v="22" dt="2025-06-10T13:09:49.7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1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E Ward" userId="7b9ed630-5936-4ed8-8878-1e1feace6adb" providerId="ADAL" clId="{E9AC6670-C71A-45C1-9914-595D8C1BF881}"/>
    <pc:docChg chg="undo custSel addSld delSld modSld sldOrd">
      <pc:chgData name="William E Ward" userId="7b9ed630-5936-4ed8-8878-1e1feace6adb" providerId="ADAL" clId="{E9AC6670-C71A-45C1-9914-595D8C1BF881}" dt="2025-06-10T15:34:19.375" v="340" actId="47"/>
      <pc:docMkLst>
        <pc:docMk/>
      </pc:docMkLst>
      <pc:sldChg chg="modSp new mod">
        <pc:chgData name="William E Ward" userId="7b9ed630-5936-4ed8-8878-1e1feace6adb" providerId="ADAL" clId="{E9AC6670-C71A-45C1-9914-595D8C1BF881}" dt="2025-06-10T12:24:23.635" v="235" actId="27636"/>
        <pc:sldMkLst>
          <pc:docMk/>
          <pc:sldMk cId="3766571017" sldId="256"/>
        </pc:sldMkLst>
        <pc:spChg chg="mod">
          <ac:chgData name="William E Ward" userId="7b9ed630-5936-4ed8-8878-1e1feace6adb" providerId="ADAL" clId="{E9AC6670-C71A-45C1-9914-595D8C1BF881}" dt="2025-06-10T12:19:46.038" v="223" actId="20577"/>
          <ac:spMkLst>
            <pc:docMk/>
            <pc:sldMk cId="3766571017" sldId="256"/>
            <ac:spMk id="2" creationId="{E4E5D2FD-63A7-1E9F-21C9-FFEBAA45562D}"/>
          </ac:spMkLst>
        </pc:spChg>
        <pc:spChg chg="mod">
          <ac:chgData name="William E Ward" userId="7b9ed630-5936-4ed8-8878-1e1feace6adb" providerId="ADAL" clId="{E9AC6670-C71A-45C1-9914-595D8C1BF881}" dt="2025-06-10T12:24:23.635" v="235" actId="27636"/>
          <ac:spMkLst>
            <pc:docMk/>
            <pc:sldMk cId="3766571017" sldId="256"/>
            <ac:spMk id="3" creationId="{368DAE8E-A5E6-CEA7-1AA6-1E323E18D4B6}"/>
          </ac:spMkLst>
        </pc:spChg>
      </pc:sldChg>
      <pc:sldChg chg="addSp delSp modSp new mod">
        <pc:chgData name="William E Ward" userId="7b9ed630-5936-4ed8-8878-1e1feace6adb" providerId="ADAL" clId="{E9AC6670-C71A-45C1-9914-595D8C1BF881}" dt="2025-06-06T14:13:22.835" v="100" actId="1076"/>
        <pc:sldMkLst>
          <pc:docMk/>
          <pc:sldMk cId="824484373" sldId="257"/>
        </pc:sldMkLst>
        <pc:picChg chg="add mod">
          <ac:chgData name="William E Ward" userId="7b9ed630-5936-4ed8-8878-1e1feace6adb" providerId="ADAL" clId="{E9AC6670-C71A-45C1-9914-595D8C1BF881}" dt="2025-06-06T14:13:22.835" v="100" actId="1076"/>
          <ac:picMkLst>
            <pc:docMk/>
            <pc:sldMk cId="824484373" sldId="257"/>
            <ac:picMk id="4" creationId="{9F740964-683B-1F00-3DAA-628189924D12}"/>
          </ac:picMkLst>
        </pc:picChg>
      </pc:sldChg>
      <pc:sldChg chg="modSp new mod">
        <pc:chgData name="William E Ward" userId="7b9ed630-5936-4ed8-8878-1e1feace6adb" providerId="ADAL" clId="{E9AC6670-C71A-45C1-9914-595D8C1BF881}" dt="2025-06-10T12:27:40.440" v="331" actId="255"/>
        <pc:sldMkLst>
          <pc:docMk/>
          <pc:sldMk cId="1080689901" sldId="258"/>
        </pc:sldMkLst>
        <pc:spChg chg="mod">
          <ac:chgData name="William E Ward" userId="7b9ed630-5936-4ed8-8878-1e1feace6adb" providerId="ADAL" clId="{E9AC6670-C71A-45C1-9914-595D8C1BF881}" dt="2025-06-09T19:31:29.035" v="109" actId="20577"/>
          <ac:spMkLst>
            <pc:docMk/>
            <pc:sldMk cId="1080689901" sldId="258"/>
            <ac:spMk id="2" creationId="{33C4694B-A38B-918F-639C-0C60C0B3347A}"/>
          </ac:spMkLst>
        </pc:spChg>
        <pc:spChg chg="mod">
          <ac:chgData name="William E Ward" userId="7b9ed630-5936-4ed8-8878-1e1feace6adb" providerId="ADAL" clId="{E9AC6670-C71A-45C1-9914-595D8C1BF881}" dt="2025-06-10T12:27:40.440" v="331" actId="255"/>
          <ac:spMkLst>
            <pc:docMk/>
            <pc:sldMk cId="1080689901" sldId="258"/>
            <ac:spMk id="3" creationId="{53C4CD10-C5BE-CCC5-37DA-6252ED64DA54}"/>
          </ac:spMkLst>
        </pc:spChg>
      </pc:sldChg>
      <pc:sldChg chg="add">
        <pc:chgData name="William E Ward" userId="7b9ed630-5936-4ed8-8878-1e1feace6adb" providerId="ADAL" clId="{E9AC6670-C71A-45C1-9914-595D8C1BF881}" dt="2025-06-09T20:16:52.897" v="123"/>
        <pc:sldMkLst>
          <pc:docMk/>
          <pc:sldMk cId="2350236274" sldId="261"/>
        </pc:sldMkLst>
      </pc:sldChg>
      <pc:sldChg chg="add">
        <pc:chgData name="William E Ward" userId="7b9ed630-5936-4ed8-8878-1e1feace6adb" providerId="ADAL" clId="{E9AC6670-C71A-45C1-9914-595D8C1BF881}" dt="2025-06-09T19:40:35.591" v="113"/>
        <pc:sldMkLst>
          <pc:docMk/>
          <pc:sldMk cId="2888656906" sldId="262"/>
        </pc:sldMkLst>
      </pc:sldChg>
      <pc:sldChg chg="modSp add del mod">
        <pc:chgData name="William E Ward" userId="7b9ed630-5936-4ed8-8878-1e1feace6adb" providerId="ADAL" clId="{E9AC6670-C71A-45C1-9914-595D8C1BF881}" dt="2025-06-09T19:49:02.563" v="120"/>
        <pc:sldMkLst>
          <pc:docMk/>
          <pc:sldMk cId="455566460" sldId="304"/>
        </pc:sldMkLst>
        <pc:spChg chg="mod">
          <ac:chgData name="William E Ward" userId="7b9ed630-5936-4ed8-8878-1e1feace6adb" providerId="ADAL" clId="{E9AC6670-C71A-45C1-9914-595D8C1BF881}" dt="2025-06-09T19:49:02.484" v="119"/>
          <ac:spMkLst>
            <pc:docMk/>
            <pc:sldMk cId="455566460" sldId="304"/>
            <ac:spMk id="2" creationId="{E9A15D52-68F7-9B4C-B5D5-B266C2F7E671}"/>
          </ac:spMkLst>
        </pc:spChg>
      </pc:sldChg>
      <pc:sldChg chg="modSp add del mod">
        <pc:chgData name="William E Ward" userId="7b9ed630-5936-4ed8-8878-1e1feace6adb" providerId="ADAL" clId="{E9AC6670-C71A-45C1-9914-595D8C1BF881}" dt="2025-06-09T19:49:02.563" v="120"/>
        <pc:sldMkLst>
          <pc:docMk/>
          <pc:sldMk cId="768499356" sldId="305"/>
        </pc:sldMkLst>
        <pc:spChg chg="mod">
          <ac:chgData name="William E Ward" userId="7b9ed630-5936-4ed8-8878-1e1feace6adb" providerId="ADAL" clId="{E9AC6670-C71A-45C1-9914-595D8C1BF881}" dt="2025-06-09T19:49:02.484" v="119"/>
          <ac:spMkLst>
            <pc:docMk/>
            <pc:sldMk cId="768499356" sldId="305"/>
            <ac:spMk id="2" creationId="{E9A15D52-68F7-9B4C-B5D5-B266C2F7E671}"/>
          </ac:spMkLst>
        </pc:spChg>
      </pc:sldChg>
      <pc:sldChg chg="add ord">
        <pc:chgData name="William E Ward" userId="7b9ed630-5936-4ed8-8878-1e1feace6adb" providerId="ADAL" clId="{E9AC6670-C71A-45C1-9914-595D8C1BF881}" dt="2025-06-09T20:05:15.335" v="122"/>
        <pc:sldMkLst>
          <pc:docMk/>
          <pc:sldMk cId="1532603411" sldId="317"/>
        </pc:sldMkLst>
      </pc:sldChg>
      <pc:sldChg chg="add">
        <pc:chgData name="William E Ward" userId="7b9ed630-5936-4ed8-8878-1e1feace6adb" providerId="ADAL" clId="{E9AC6670-C71A-45C1-9914-595D8C1BF881}" dt="2025-06-09T20:16:52.897" v="123"/>
        <pc:sldMkLst>
          <pc:docMk/>
          <pc:sldMk cId="1655655829" sldId="318"/>
        </pc:sldMkLst>
      </pc:sldChg>
      <pc:sldChg chg="add">
        <pc:chgData name="William E Ward" userId="7b9ed630-5936-4ed8-8878-1e1feace6adb" providerId="ADAL" clId="{E9AC6670-C71A-45C1-9914-595D8C1BF881}" dt="2025-06-09T20:16:52.897" v="123"/>
        <pc:sldMkLst>
          <pc:docMk/>
          <pc:sldMk cId="737294129" sldId="329"/>
        </pc:sldMkLst>
      </pc:sldChg>
      <pc:sldChg chg="add">
        <pc:chgData name="William E Ward" userId="7b9ed630-5936-4ed8-8878-1e1feace6adb" providerId="ADAL" clId="{E9AC6670-C71A-45C1-9914-595D8C1BF881}" dt="2025-06-09T20:16:52.897" v="123"/>
        <pc:sldMkLst>
          <pc:docMk/>
          <pc:sldMk cId="4199699404" sldId="330"/>
        </pc:sldMkLst>
      </pc:sldChg>
      <pc:sldChg chg="add del">
        <pc:chgData name="William E Ward" userId="7b9ed630-5936-4ed8-8878-1e1feace6adb" providerId="ADAL" clId="{E9AC6670-C71A-45C1-9914-595D8C1BF881}" dt="2025-06-09T19:49:02.563" v="120"/>
        <pc:sldMkLst>
          <pc:docMk/>
          <pc:sldMk cId="3523893240" sldId="335"/>
        </pc:sldMkLst>
      </pc:sldChg>
      <pc:sldChg chg="add del">
        <pc:chgData name="William E Ward" userId="7b9ed630-5936-4ed8-8878-1e1feace6adb" providerId="ADAL" clId="{E9AC6670-C71A-45C1-9914-595D8C1BF881}" dt="2025-06-09T19:33:47.420" v="112"/>
        <pc:sldMkLst>
          <pc:docMk/>
          <pc:sldMk cId="887359397" sldId="336"/>
        </pc:sldMkLst>
      </pc:sldChg>
      <pc:sldChg chg="add ord">
        <pc:chgData name="William E Ward" userId="7b9ed630-5936-4ed8-8878-1e1feace6adb" providerId="ADAL" clId="{E9AC6670-C71A-45C1-9914-595D8C1BF881}" dt="2025-06-09T20:17:08.155" v="125"/>
        <pc:sldMkLst>
          <pc:docMk/>
          <pc:sldMk cId="2445922914" sldId="337"/>
        </pc:sldMkLst>
      </pc:sldChg>
      <pc:sldChg chg="add">
        <pc:chgData name="William E Ward" userId="7b9ed630-5936-4ed8-8878-1e1feace6adb" providerId="ADAL" clId="{E9AC6670-C71A-45C1-9914-595D8C1BF881}" dt="2025-06-09T20:34:59.403" v="126"/>
        <pc:sldMkLst>
          <pc:docMk/>
          <pc:sldMk cId="2108234764" sldId="359"/>
        </pc:sldMkLst>
      </pc:sldChg>
      <pc:sldChg chg="add">
        <pc:chgData name="William E Ward" userId="7b9ed630-5936-4ed8-8878-1e1feace6adb" providerId="ADAL" clId="{E9AC6670-C71A-45C1-9914-595D8C1BF881}" dt="2025-06-09T20:40:08.207" v="127"/>
        <pc:sldMkLst>
          <pc:docMk/>
          <pc:sldMk cId="262181023" sldId="360"/>
        </pc:sldMkLst>
      </pc:sldChg>
      <pc:sldChg chg="new del">
        <pc:chgData name="William E Ward" userId="7b9ed630-5936-4ed8-8878-1e1feace6adb" providerId="ADAL" clId="{E9AC6670-C71A-45C1-9914-595D8C1BF881}" dt="2025-06-10T15:34:19.375" v="340" actId="47"/>
        <pc:sldMkLst>
          <pc:docMk/>
          <pc:sldMk cId="3488376848" sldId="361"/>
        </pc:sldMkLst>
      </pc:sldChg>
      <pc:sldChg chg="delSp modSp add mod ord">
        <pc:chgData name="William E Ward" userId="7b9ed630-5936-4ed8-8878-1e1feace6adb" providerId="ADAL" clId="{E9AC6670-C71A-45C1-9914-595D8C1BF881}" dt="2025-06-10T13:10:17.369" v="339"/>
        <pc:sldMkLst>
          <pc:docMk/>
          <pc:sldMk cId="2464873998" sldId="438"/>
        </pc:sldMkLst>
        <pc:spChg chg="del">
          <ac:chgData name="William E Ward" userId="7b9ed630-5936-4ed8-8878-1e1feace6adb" providerId="ADAL" clId="{E9AC6670-C71A-45C1-9914-595D8C1BF881}" dt="2025-06-10T13:10:04.758" v="336" actId="478"/>
          <ac:spMkLst>
            <pc:docMk/>
            <pc:sldMk cId="2464873998" sldId="438"/>
            <ac:spMk id="6" creationId="{71AC49B1-31C5-78F4-C780-8297075F55F6}"/>
          </ac:spMkLst>
        </pc:spChg>
        <pc:spChg chg="del">
          <ac:chgData name="William E Ward" userId="7b9ed630-5936-4ed8-8878-1e1feace6adb" providerId="ADAL" clId="{E9AC6670-C71A-45C1-9914-595D8C1BF881}" dt="2025-06-10T13:10:09.432" v="337" actId="478"/>
          <ac:spMkLst>
            <pc:docMk/>
            <pc:sldMk cId="2464873998" sldId="438"/>
            <ac:spMk id="7" creationId="{6747491D-CC3A-15EC-28A1-558FA271B6F0}"/>
          </ac:spMkLst>
        </pc:spChg>
        <pc:spChg chg="mod">
          <ac:chgData name="William E Ward" userId="7b9ed630-5936-4ed8-8878-1e1feace6adb" providerId="ADAL" clId="{E9AC6670-C71A-45C1-9914-595D8C1BF881}" dt="2025-06-10T13:09:59.995" v="335" actId="1076"/>
          <ac:spMkLst>
            <pc:docMk/>
            <pc:sldMk cId="2464873998" sldId="438"/>
            <ac:spMk id="8" creationId="{694B54EA-D355-32FE-FD0A-288CB6BA7F7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 Id="rId5" Type="http://schemas.openxmlformats.org/officeDocument/2006/relationships/image" Target="../media/image3.emf"/><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 Id="rId5" Type="http://schemas.openxmlformats.org/officeDocument/2006/relationships/image" Target="../media/image3.emf"/><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025B8-4AAA-B138-07C6-FAA951CFDC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05474763-B35B-FAC1-7644-E0D16C1242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2F0996A3-4854-D7B5-40DF-EA1DCB4C29BB}"/>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5" name="Footer Placeholder 4">
            <a:extLst>
              <a:ext uri="{FF2B5EF4-FFF2-40B4-BE49-F238E27FC236}">
                <a16:creationId xmlns:a16="http://schemas.microsoft.com/office/drawing/2014/main" id="{6F87A1C7-F301-9205-F87E-AE149880046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F95D35C-98F0-8BDE-83E7-C51CC63EC3C0}"/>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819445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2FB43-700D-55C9-1B77-064379B73FE7}"/>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643F295-0880-1F0E-D7FB-1A309435A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FCCA786-238C-34D0-D000-0F0F9EAB2C7F}"/>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5" name="Footer Placeholder 4">
            <a:extLst>
              <a:ext uri="{FF2B5EF4-FFF2-40B4-BE49-F238E27FC236}">
                <a16:creationId xmlns:a16="http://schemas.microsoft.com/office/drawing/2014/main" id="{39B8AE27-B73F-B7BF-0D98-4ADB266F908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39585C1-F325-3FE6-ACEB-7C8F949661FF}"/>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2490692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EC62C7-029D-0017-A090-A43851BEBF2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31E0CAB0-3572-985A-01E8-D8F7278955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160D445-1D6B-A950-4CA0-2C4D9317E5F5}"/>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5" name="Footer Placeholder 4">
            <a:extLst>
              <a:ext uri="{FF2B5EF4-FFF2-40B4-BE49-F238E27FC236}">
                <a16:creationId xmlns:a16="http://schemas.microsoft.com/office/drawing/2014/main" id="{3ACDFF37-1A8F-D66B-4340-14147B10AEA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C8DA7CE-B5BB-A68B-C9A4-8E04BB5F8C6A}"/>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3185161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 name="Picture 169">
            <a:extLst>
              <a:ext uri="{FF2B5EF4-FFF2-40B4-BE49-F238E27FC236}">
                <a16:creationId xmlns:a16="http://schemas.microsoft.com/office/drawing/2014/main" id="{62C2602F-BC1F-4AC9-8F8F-37D4246EC5C5}"/>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0" y="-1"/>
            <a:ext cx="12195851" cy="6878925"/>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1" y="-2"/>
            <a:ext cx="12192000" cy="6878925"/>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95" dirty="0"/>
          </a:p>
        </p:txBody>
      </p:sp>
      <p:sp>
        <p:nvSpPr>
          <p:cNvPr id="56323" name="Rectangle 2"/>
          <p:cNvSpPr>
            <a:spLocks noGrp="1" noChangeArrowheads="1"/>
          </p:cNvSpPr>
          <p:nvPr>
            <p:ph type="subTitle" idx="1" hasCustomPrompt="1"/>
          </p:nvPr>
        </p:nvSpPr>
        <p:spPr>
          <a:xfrm>
            <a:off x="118375" y="5258118"/>
            <a:ext cx="10598400" cy="381451"/>
          </a:xfrm>
          <a:prstGeom prst="rect">
            <a:avLst/>
          </a:prstGeom>
        </p:spPr>
        <p:txBody>
          <a:bodyPr wrap="square">
            <a:spAutoFit/>
          </a:bodyPr>
          <a:lstStyle>
            <a:lvl1pPr marL="0" indent="0">
              <a:buFont typeface="Verdana" pitchFamily="34" charset="0"/>
              <a:buNone/>
              <a:defRPr sz="1731"/>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25657" y="3421831"/>
            <a:ext cx="10596033" cy="567399"/>
          </a:xfrm>
          <a:prstGeom prst="rect">
            <a:avLst/>
          </a:prstGeom>
        </p:spPr>
        <p:txBody>
          <a:bodyPr/>
          <a:lstStyle>
            <a:lvl1pPr algn="l">
              <a:defRPr sz="3079">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2434" y="6429376"/>
            <a:ext cx="668866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0" noProof="0" dirty="0"/>
          </a:p>
        </p:txBody>
      </p:sp>
      <p:cxnSp>
        <p:nvCxnSpPr>
          <p:cNvPr id="121" name="Straight Connector 64">
            <a:extLst>
              <a:ext uri="{FF2B5EF4-FFF2-40B4-BE49-F238E27FC236}">
                <a16:creationId xmlns:a16="http://schemas.microsoft.com/office/drawing/2014/main" id="{6B88ADAB-0C9C-4BC9-A42C-A57312626145}"/>
              </a:ext>
            </a:extLst>
          </p:cNvPr>
          <p:cNvCxnSpPr>
            <a:cxnSpLocks/>
          </p:cNvCxnSpPr>
          <p:nvPr userDrawn="1"/>
        </p:nvCxnSpPr>
        <p:spPr>
          <a:xfrm>
            <a:off x="221435" y="6422971"/>
            <a:ext cx="11736001"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2591" y="4106871"/>
            <a:ext cx="1173630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Box 24">
            <a:extLst>
              <a:ext uri="{FF2B5EF4-FFF2-40B4-BE49-F238E27FC236}">
                <a16:creationId xmlns:a16="http://schemas.microsoft.com/office/drawing/2014/main" id="{7D33984A-D43C-428F-AB4A-04E5B59FAE71}"/>
              </a:ext>
            </a:extLst>
          </p:cNvPr>
          <p:cNvSpPr txBox="1">
            <a:spLocks noChangeArrowheads="1"/>
          </p:cNvSpPr>
          <p:nvPr userDrawn="1"/>
        </p:nvSpPr>
        <p:spPr bwMode="auto">
          <a:xfrm>
            <a:off x="11801313" y="5406991"/>
            <a:ext cx="227325" cy="276999"/>
          </a:xfrm>
          <a:prstGeom prst="rect">
            <a:avLst/>
          </a:prstGeom>
          <a:noFill/>
          <a:ln>
            <a:noFill/>
          </a:ln>
          <a:effectLst/>
        </p:spPr>
        <p:txBody>
          <a:bodyPr wrap="none">
            <a:spAutoFit/>
          </a:bodyPr>
          <a:lstStyle/>
          <a:p>
            <a:pPr algn="r">
              <a:spcBef>
                <a:spcPts val="0"/>
              </a:spcBef>
            </a:pPr>
            <a:r>
              <a:rPr lang="en-GB" sz="1197" dirty="0">
                <a:solidFill>
                  <a:schemeClr val="bg1"/>
                </a:solidFill>
                <a:latin typeface="Arial" panose="020B0604020202020204" pitchFamily="34" charset="0"/>
                <a:cs typeface="Arial" panose="020B0604020202020204" pitchFamily="34" charset="0"/>
              </a:rPr>
              <a:t> </a:t>
            </a:r>
          </a:p>
        </p:txBody>
      </p:sp>
      <p:sp>
        <p:nvSpPr>
          <p:cNvPr id="44" name="Text Box 25">
            <a:extLst>
              <a:ext uri="{FF2B5EF4-FFF2-40B4-BE49-F238E27FC236}">
                <a16:creationId xmlns:a16="http://schemas.microsoft.com/office/drawing/2014/main" id="{7AB46881-5DF0-4A35-AA27-0D32ECF82359}"/>
              </a:ext>
            </a:extLst>
          </p:cNvPr>
          <p:cNvSpPr txBox="1">
            <a:spLocks noChangeArrowheads="1"/>
          </p:cNvSpPr>
          <p:nvPr userDrawn="1"/>
        </p:nvSpPr>
        <p:spPr bwMode="auto">
          <a:xfrm>
            <a:off x="11779244" y="6156810"/>
            <a:ext cx="227326" cy="276999"/>
          </a:xfrm>
          <a:prstGeom prst="rect">
            <a:avLst/>
          </a:prstGeom>
          <a:noFill/>
          <a:ln>
            <a:noFill/>
          </a:ln>
          <a:effectLst/>
        </p:spPr>
        <p:txBody>
          <a:bodyPr wrap="none">
            <a:spAutoFit/>
          </a:bodyPr>
          <a:lstStyle/>
          <a:p>
            <a:pPr algn="r">
              <a:spcBef>
                <a:spcPts val="0"/>
              </a:spcBef>
            </a:pPr>
            <a:r>
              <a:rPr lang="en-GB" sz="1197" dirty="0">
                <a:solidFill>
                  <a:schemeClr val="bg1"/>
                </a:solidFill>
                <a:latin typeface="Arial" panose="020B0604020202020204" pitchFamily="34" charset="0"/>
                <a:cs typeface="Arial" panose="020B0604020202020204" pitchFamily="34" charset="0"/>
              </a:rPr>
              <a:t> </a:t>
            </a:r>
          </a:p>
        </p:txBody>
      </p:sp>
      <p:sp>
        <p:nvSpPr>
          <p:cNvPr id="45" name="Text Box 99">
            <a:extLst>
              <a:ext uri="{FF2B5EF4-FFF2-40B4-BE49-F238E27FC236}">
                <a16:creationId xmlns:a16="http://schemas.microsoft.com/office/drawing/2014/main" id="{D9FE3E1C-24B3-4F63-846C-260B4220AAC5}"/>
              </a:ext>
            </a:extLst>
          </p:cNvPr>
          <p:cNvSpPr/>
          <p:nvPr userDrawn="1"/>
        </p:nvSpPr>
        <p:spPr>
          <a:xfrm>
            <a:off x="11094664" y="5811879"/>
            <a:ext cx="911906"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197" dirty="0">
                <a:latin typeface="Arial" panose="020B0604020202020204" pitchFamily="34" charset="0"/>
                <a:cs typeface="Arial" panose="020B0604020202020204" pitchFamily="34" charset="0"/>
              </a:rPr>
              <a:t> </a:t>
            </a:r>
          </a:p>
        </p:txBody>
      </p:sp>
      <p:sp>
        <p:nvSpPr>
          <p:cNvPr id="10" name="Text Box 58"/>
          <p:cNvSpPr txBox="1">
            <a:spLocks noChangeArrowheads="1"/>
          </p:cNvSpPr>
          <p:nvPr userDrawn="1"/>
        </p:nvSpPr>
        <p:spPr bwMode="auto">
          <a:xfrm>
            <a:off x="222592" y="6213933"/>
            <a:ext cx="668866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798" noProof="0" dirty="0">
                <a:solidFill>
                  <a:srgbClr val="8197A6"/>
                </a:solidFill>
                <a:latin typeface="Arial" panose="020B0604020202020204" pitchFamily="34" charset="0"/>
                <a:cs typeface="Arial" panose="020B0604020202020204" pitchFamily="34" charset="0"/>
              </a:rPr>
              <a:t>ESA UNCLASSIFIED - For ESA Official Use Only</a:t>
            </a:r>
          </a:p>
        </p:txBody>
      </p:sp>
      <p:sp>
        <p:nvSpPr>
          <p:cNvPr id="4" name="Text Box 34">
            <a:extLst>
              <a:ext uri="{FF2B5EF4-FFF2-40B4-BE49-F238E27FC236}">
                <a16:creationId xmlns:a16="http://schemas.microsoft.com/office/drawing/2014/main" id="{936521E2-36D7-4AF3-B70B-FA4D9649E46F}"/>
              </a:ext>
            </a:extLst>
          </p:cNvPr>
          <p:cNvSpPr txBox="1">
            <a:spLocks noChangeArrowheads="1"/>
          </p:cNvSpPr>
          <p:nvPr userDrawn="1"/>
        </p:nvSpPr>
        <p:spPr bwMode="auto">
          <a:xfrm>
            <a:off x="11648673" y="6202801"/>
            <a:ext cx="274325" cy="21512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798" noProof="1">
                <a:solidFill>
                  <a:schemeClr val="bg1"/>
                </a:solidFill>
                <a:latin typeface="Arial" panose="020B0604020202020204" pitchFamily="34" charset="0"/>
                <a:cs typeface="Arial" panose="020B0604020202020204" pitchFamily="34" charset="0"/>
              </a:rPr>
              <a:t>  </a:t>
            </a:r>
            <a:fld id="{FDAC5C42-9B53-4063-AF51-A40D4C64F718}" type="slidenum">
              <a:rPr lang="it-IT" sz="798" noProof="1" smtClean="0">
                <a:solidFill>
                  <a:schemeClr val="bg1"/>
                </a:solidFill>
                <a:latin typeface="Arial" panose="020B0604020202020204" pitchFamily="34" charset="0"/>
                <a:cs typeface="Arial" panose="020B0604020202020204" pitchFamily="34" charset="0"/>
              </a:rPr>
              <a:t>‹#›</a:t>
            </a:fld>
            <a:endParaRPr lang="en-GB" sz="798" noProof="1">
              <a:solidFill>
                <a:schemeClr val="bg1"/>
              </a:solidFill>
              <a:latin typeface="Arial" panose="020B0604020202020204" pitchFamily="34" charset="0"/>
              <a:cs typeface="Arial" panose="020B0604020202020204" pitchFamily="34" charset="0"/>
            </a:endParaRPr>
          </a:p>
        </p:txBody>
      </p:sp>
      <p:pic>
        <p:nvPicPr>
          <p:cNvPr id="63" name="Picture 6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303315" y="-216085"/>
            <a:ext cx="2088182" cy="1314000"/>
          </a:xfrm>
          <a:prstGeom prst="rect">
            <a:avLst/>
          </a:prstGeom>
        </p:spPr>
      </p:pic>
      <p:pic>
        <p:nvPicPr>
          <p:cNvPr id="102" name="Picture 5">
            <a:extLst>
              <a:ext uri="{FF2B5EF4-FFF2-40B4-BE49-F238E27FC236}">
                <a16:creationId xmlns:a16="http://schemas.microsoft.com/office/drawing/2014/main" id="{EA088D67-7B06-4281-990B-01FE6467697E}"/>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14596" y="6584400"/>
            <a:ext cx="1636920" cy="104400"/>
          </a:xfrm>
          <a:prstGeom prst="rect">
            <a:avLst/>
          </a:prstGeom>
        </p:spPr>
      </p:pic>
      <p:pic>
        <p:nvPicPr>
          <p:cNvPr id="46" name="Picture 45">
            <a:extLst>
              <a:ext uri="{FF2B5EF4-FFF2-40B4-BE49-F238E27FC236}">
                <a16:creationId xmlns:a16="http://schemas.microsoft.com/office/drawing/2014/main" id="{EBB965BA-5FAA-5543-9444-B14F3D19DD2B}"/>
              </a:ext>
            </a:extLst>
          </p:cNvPr>
          <p:cNvPicPr/>
          <p:nvPr userDrawn="1"/>
        </p:nvPicPr>
        <p:blipFill>
          <a:blip r:embed="rId5">
            <a:extLst>
              <a:ext uri="{28A0092B-C50C-407E-A947-70E740481C1C}">
                <a14:useLocalDpi xmlns:a14="http://schemas.microsoft.com/office/drawing/2010/main"/>
              </a:ext>
            </a:extLst>
          </a:blip>
          <a:stretch>
            <a:fillRect/>
          </a:stretch>
        </p:blipFill>
        <p:spPr>
          <a:xfrm>
            <a:off x="-1196" y="6472625"/>
            <a:ext cx="9929648" cy="405130"/>
          </a:xfrm>
          <a:prstGeom prst="rect">
            <a:avLst/>
          </a:prstGeom>
        </p:spPr>
      </p:pic>
    </p:spTree>
    <p:extLst>
      <p:ext uri="{BB962C8B-B14F-4D97-AF65-F5344CB8AC3E}">
        <p14:creationId xmlns:p14="http://schemas.microsoft.com/office/powerpoint/2010/main" val="105723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strips(upRight)">
                                      <p:cBhvr>
                                        <p:cTn id="7" dur="500"/>
                                        <p:tgtEl>
                                          <p:spTgt spid="12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500" fill="hold"/>
                                        <p:tgtEl>
                                          <p:spTgt spid="46"/>
                                        </p:tgtEl>
                                        <p:attrNameLst>
                                          <p:attrName>ppt_x</p:attrName>
                                        </p:attrNameLst>
                                      </p:cBhvr>
                                      <p:tavLst>
                                        <p:tav tm="0">
                                          <p:val>
                                            <p:strVal val="0-#ppt_w/2"/>
                                          </p:val>
                                        </p:tav>
                                        <p:tav tm="100000">
                                          <p:val>
                                            <p:strVal val="#ppt_x"/>
                                          </p:val>
                                        </p:tav>
                                      </p:tavLst>
                                    </p:anim>
                                    <p:anim calcmode="lin" valueType="num">
                                      <p:cBhvr additive="base">
                                        <p:cTn id="12" dur="1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0-#ppt_w/2"/>
                                          </p:val>
                                        </p:tav>
                                        <p:tav tm="100000">
                                          <p:val>
                                            <p:strVal val="#ppt_x"/>
                                          </p:val>
                                        </p:tav>
                                      </p:tavLst>
                                    </p:anim>
                                    <p:anim calcmode="lin" valueType="num">
                                      <p:cBhvr additive="base">
                                        <p:cTn id="17" dur="500" fill="hold"/>
                                        <p:tgtEl>
                                          <p:spTgt spid="9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ipe(left)">
                                      <p:cBhvr>
                                        <p:cTn id="24" dur="500"/>
                                        <p:tgtEl>
                                          <p:spTgt spid="102"/>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xEl>
                                              <p:pRg st="0" end="0"/>
                                            </p:txEl>
                                          </p:spTgt>
                                        </p:tgtEl>
                                        <p:attrNameLst>
                                          <p:attrName>style.visibility</p:attrName>
                                        </p:attrNameLst>
                                      </p:cBhvr>
                                      <p:to>
                                        <p:strVal val="visible"/>
                                      </p:to>
                                    </p:set>
                                    <p:animEffect transition="in" filter="wipe(left)">
                                      <p:cBhvr>
                                        <p:cTn id="40" dur="500"/>
                                        <p:tgtEl>
                                          <p:spTgt spid="56323">
                                            <p:txEl>
                                              <p:pRg st="0" end="0"/>
                                            </p:txEl>
                                          </p:spTgt>
                                        </p:tgtEl>
                                      </p:cBhvr>
                                    </p:animEffect>
                                  </p:childTnLst>
                                </p:cTn>
                              </p:par>
                            </p:childTnLst>
                          </p:cTn>
                        </p:par>
                        <p:par>
                          <p:cTn id="41" fill="hold">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3">
                                            <p:txEl>
                                              <p:pRg st="0" end="0"/>
                                            </p:txEl>
                                          </p:spTgt>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5">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5">
                                            <p:txEl>
                                              <p:pRg st="0" end="0"/>
                                            </p:txEl>
                                          </p:spTgt>
                                        </p:tgtEl>
                                        <p:attrNameLst>
                                          <p:attrName>style.visibility</p:attrName>
                                        </p:attrNameLst>
                                      </p:cBhvr>
                                      <p:to>
                                        <p:strVal val="visible"/>
                                      </p:to>
                                    </p:set>
                                    <p:anim calcmode="lin" valueType="num">
                                      <p:cBhvr additive="base">
                                        <p:cTn id="52"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45">
                                            <p:txEl>
                                              <p:pRg st="0" end="0"/>
                                            </p:txEl>
                                          </p:spTgt>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44">
                                            <p:txEl>
                                              <p:pRg st="0" end="0"/>
                                            </p:txEl>
                                          </p:spTgt>
                                        </p:tgtEl>
                                        <p:attrNameLst>
                                          <p:attrName>style.visibility</p:attrName>
                                        </p:attrNameLst>
                                      </p:cBhvr>
                                      <p:to>
                                        <p:strVal val="visible"/>
                                      </p:to>
                                    </p:set>
                                    <p:anim calcmode="lin" valueType="num">
                                      <p:cBhvr additive="base">
                                        <p:cTn id="56"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6323" grpId="0" build="p">
        <p:tmplLst>
          <p:tmpl lvl="1">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43" grpId="0" build="allAtOnce"/>
      <p:bldP spid="44" grpId="0" build="allAtOnce"/>
      <p:bldP spid="45" grpId="0" build="allAtOnce"/>
      <p:bldP spid="10" grpId="0"/>
    </p:bldLst>
  </p:timing>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4" name="Rectangle 37">
            <a:extLst>
              <a:ext uri="{FF2B5EF4-FFF2-40B4-BE49-F238E27FC236}">
                <a16:creationId xmlns:a16="http://schemas.microsoft.com/office/drawing/2014/main" id="{DA6F988C-F9E9-488F-B04A-A6A5E348FB48}"/>
              </a:ext>
            </a:extLst>
          </p:cNvPr>
          <p:cNvSpPr/>
          <p:nvPr userDrawn="1"/>
        </p:nvSpPr>
        <p:spPr>
          <a:xfrm>
            <a:off x="0" y="0"/>
            <a:ext cx="12192000"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69" dirty="0"/>
          </a:p>
        </p:txBody>
      </p:sp>
      <p:sp>
        <p:nvSpPr>
          <p:cNvPr id="2" name="Titolo 1">
            <a:extLst>
              <a:ext uri="{FF2B5EF4-FFF2-40B4-BE49-F238E27FC236}">
                <a16:creationId xmlns:a16="http://schemas.microsoft.com/office/drawing/2014/main" id="{FB711613-D936-4B0D-87EB-6F0E6CE90865}"/>
              </a:ext>
            </a:extLst>
          </p:cNvPr>
          <p:cNvSpPr>
            <a:spLocks noGrp="1"/>
          </p:cNvSpPr>
          <p:nvPr>
            <p:ph type="title" hasCustomPrompt="1"/>
          </p:nvPr>
        </p:nvSpPr>
        <p:spPr/>
        <p:txBody>
          <a:bodyPr/>
          <a:lstStyle>
            <a:lvl1pPr algn="l">
              <a:defRPr>
                <a:solidFill>
                  <a:schemeClr val="bg1"/>
                </a:solidFill>
              </a:defRPr>
            </a:lvl1pPr>
          </a:lstStyle>
          <a:p>
            <a:r>
              <a:rPr lang="en-GB" altLang="en-US" noProof="0" dirty="0"/>
              <a:t>CLICK TO EDIT MASTER TITLE STYLE</a:t>
            </a:r>
            <a:endParaRPr lang="en-GB" noProof="0" dirty="0"/>
          </a:p>
        </p:txBody>
      </p:sp>
      <p:sp>
        <p:nvSpPr>
          <p:cNvPr id="7" name="Content Placeholder 2">
            <a:extLst>
              <a:ext uri="{FF2B5EF4-FFF2-40B4-BE49-F238E27FC236}">
                <a16:creationId xmlns:a16="http://schemas.microsoft.com/office/drawing/2014/main" id="{68D686FA-69F1-452F-8A03-7EBE0FAEF436}"/>
              </a:ext>
            </a:extLst>
          </p:cNvPr>
          <p:cNvSpPr>
            <a:spLocks noGrp="1"/>
          </p:cNvSpPr>
          <p:nvPr>
            <p:ph idx="1"/>
          </p:nvPr>
        </p:nvSpPr>
        <p:spPr>
          <a:xfrm>
            <a:off x="219001" y="882196"/>
            <a:ext cx="11732718" cy="5328000"/>
          </a:xfrm>
        </p:spPr>
        <p:txBody>
          <a:bodyPr/>
          <a:lstStyle>
            <a:lvl1pPr>
              <a:defRPr sz="1795"/>
            </a:lvl1pPr>
            <a:lvl2pPr>
              <a:defRPr sz="1795"/>
            </a:lvl2pPr>
            <a:lvl3pPr>
              <a:defRPr sz="1795"/>
            </a:lvl3pPr>
            <a:lvl4pPr>
              <a:defRPr sz="1795"/>
            </a:lvl4pPr>
            <a:lvl5pPr>
              <a:defRPr sz="1795"/>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pic>
        <p:nvPicPr>
          <p:cNvPr id="9" name="Picture 8">
            <a:extLst>
              <a:ext uri="{FF2B5EF4-FFF2-40B4-BE49-F238E27FC236}">
                <a16:creationId xmlns:a16="http://schemas.microsoft.com/office/drawing/2014/main" id="{2CB0AC2C-C495-9D4C-B412-174B5899FD6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03315" y="-216085"/>
            <a:ext cx="2088182" cy="1314000"/>
          </a:xfrm>
          <a:prstGeom prst="rect">
            <a:avLst/>
          </a:prstGeom>
        </p:spPr>
      </p:pic>
      <p:cxnSp>
        <p:nvCxnSpPr>
          <p:cNvPr id="10" name="Straight Connector 9">
            <a:extLst>
              <a:ext uri="{FF2B5EF4-FFF2-40B4-BE49-F238E27FC236}">
                <a16:creationId xmlns:a16="http://schemas.microsoft.com/office/drawing/2014/main" id="{DFD03D16-060D-4760-9512-2863FE01A681}"/>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2147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8263" y="882193"/>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795"/>
            </a:lvl1pPr>
            <a:lvl2pPr>
              <a:defRPr sz="1795"/>
            </a:lvl2pPr>
            <a:lvl3pPr>
              <a:defRPr sz="1795"/>
            </a:lvl3pPr>
            <a:lvl4pPr>
              <a:defRPr sz="1795"/>
            </a:lvl4pPr>
            <a:lvl5pPr>
              <a:defRPr sz="1795"/>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5" name="Straight Connector 4">
            <a:extLst>
              <a:ext uri="{FF2B5EF4-FFF2-40B4-BE49-F238E27FC236}">
                <a16:creationId xmlns:a16="http://schemas.microsoft.com/office/drawing/2014/main" id="{AA26AA14-B9DD-4FF8-8B2B-689FEBBACA1A}"/>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8551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001" y="882193"/>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795"/>
            </a:lvl1pPr>
            <a:lvl2pPr>
              <a:defRPr sz="1795"/>
            </a:lvl2pPr>
            <a:lvl3pPr>
              <a:defRPr sz="1795"/>
            </a:lvl3pPr>
            <a:lvl4pPr>
              <a:defRPr sz="1795"/>
            </a:lvl4pPr>
            <a:lvl5pPr>
              <a:defRPr sz="1795"/>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FDDE0A18-E398-40EE-9B5C-EFF1AB1879B0}"/>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4FC899-091E-48CC-B4A2-B442B733582F}"/>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3558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solidFill>
                  <a:srgbClr val="003249"/>
                </a:solidFill>
              </a:defRPr>
            </a:lvl1pPr>
          </a:lstStyle>
          <a:p>
            <a:r>
              <a:rPr lang="en-GB" noProof="0" dirty="0"/>
              <a:t>CLICK TO EDIT MASTER TITLE STYLE</a:t>
            </a:r>
          </a:p>
        </p:txBody>
      </p:sp>
      <p:sp>
        <p:nvSpPr>
          <p:cNvPr id="9" name="Content Placeholder 2">
            <a:extLst>
              <a:ext uri="{FF2B5EF4-FFF2-40B4-BE49-F238E27FC236}">
                <a16:creationId xmlns:a16="http://schemas.microsoft.com/office/drawing/2014/main" id="{59A1B071-1AF1-4E5C-847C-81B99F1817C7}"/>
              </a:ext>
            </a:extLst>
          </p:cNvPr>
          <p:cNvSpPr>
            <a:spLocks noGrp="1"/>
          </p:cNvSpPr>
          <p:nvPr>
            <p:ph sz="half" idx="1"/>
          </p:nvPr>
        </p:nvSpPr>
        <p:spPr>
          <a:xfrm>
            <a:off x="218263" y="1673225"/>
            <a:ext cx="5788844" cy="4318000"/>
          </a:xfrm>
        </p:spPr>
        <p:txBody>
          <a:bodyPr/>
          <a:lstStyle>
            <a:lvl1pPr>
              <a:defRPr sz="1795"/>
            </a:lvl1pPr>
            <a:lvl2pPr>
              <a:defRPr sz="1795"/>
            </a:lvl2pPr>
            <a:lvl3pPr>
              <a:defRPr sz="1795"/>
            </a:lvl3pPr>
            <a:lvl4pPr>
              <a:defRPr sz="1795"/>
            </a:lvl4pPr>
            <a:lvl5pPr>
              <a:defRPr sz="1795"/>
            </a:lvl5pPr>
            <a:lvl6pPr>
              <a:defRPr sz="1298"/>
            </a:lvl6pPr>
            <a:lvl7pPr>
              <a:defRPr sz="1298"/>
            </a:lvl7pPr>
            <a:lvl8pPr>
              <a:defRPr sz="1298"/>
            </a:lvl8pPr>
            <a:lvl9pPr>
              <a:defRPr sz="1298"/>
            </a:lvl9pPr>
          </a:lstStyle>
          <a:p>
            <a:pPr lvl="0"/>
            <a:r>
              <a:rPr lang="en-US" noProof="0" dirty="0"/>
              <a:t>Click to edit </a:t>
            </a:r>
            <a:r>
              <a:rPr lang="en-GB" noProof="0" dirty="0"/>
              <a:t>Master</a:t>
            </a:r>
            <a:r>
              <a:rPr lang="en-US" noProof="0" dirty="0"/>
              <a:t> text styles</a:t>
            </a:r>
          </a:p>
          <a:p>
            <a:pPr lvl="1"/>
            <a:r>
              <a:rPr lang="en-GB" noProof="0" dirty="0"/>
              <a:t>Second</a:t>
            </a:r>
            <a:r>
              <a:rPr lang="en-US" noProof="0" dirty="0"/>
              <a:t> level</a:t>
            </a:r>
          </a:p>
          <a:p>
            <a:pPr lvl="2"/>
            <a:r>
              <a:rPr lang="en-US" noProof="0" dirty="0"/>
              <a:t>Third </a:t>
            </a:r>
            <a:r>
              <a:rPr lang="en-GB" noProof="0" dirty="0"/>
              <a:t>level</a:t>
            </a:r>
          </a:p>
          <a:p>
            <a:pPr lvl="3"/>
            <a:r>
              <a:rPr lang="en-GB" noProof="0" dirty="0"/>
              <a:t>Fourth</a:t>
            </a:r>
            <a:r>
              <a:rPr lang="en-US" noProof="0" dirty="0"/>
              <a:t> level</a:t>
            </a:r>
          </a:p>
          <a:p>
            <a:pPr lvl="4"/>
            <a:r>
              <a:rPr lang="en-GB" noProof="0" dirty="0"/>
              <a:t>Fifth</a:t>
            </a:r>
            <a:r>
              <a:rPr lang="en-US" noProof="0" dirty="0"/>
              <a:t> level</a:t>
            </a:r>
            <a:endParaRPr lang="en-GB" noProof="0" dirty="0"/>
          </a:p>
        </p:txBody>
      </p:sp>
      <p:sp>
        <p:nvSpPr>
          <p:cNvPr id="10" name="Content Placeholder 3">
            <a:extLst>
              <a:ext uri="{FF2B5EF4-FFF2-40B4-BE49-F238E27FC236}">
                <a16:creationId xmlns:a16="http://schemas.microsoft.com/office/drawing/2014/main" id="{1FECB638-90E0-45FF-9E57-2E1BEA99D056}"/>
              </a:ext>
            </a:extLst>
          </p:cNvPr>
          <p:cNvSpPr>
            <a:spLocks noGrp="1"/>
          </p:cNvSpPr>
          <p:nvPr>
            <p:ph sz="half" idx="2"/>
          </p:nvPr>
        </p:nvSpPr>
        <p:spPr>
          <a:xfrm>
            <a:off x="6210297" y="1673225"/>
            <a:ext cx="5747139" cy="4318000"/>
          </a:xfrm>
        </p:spPr>
        <p:txBody>
          <a:bodyPr/>
          <a:lstStyle>
            <a:lvl1pPr>
              <a:defRPr sz="1795"/>
            </a:lvl1pPr>
            <a:lvl2pPr>
              <a:defRPr sz="1795"/>
            </a:lvl2pPr>
            <a:lvl3pPr>
              <a:defRPr sz="1795"/>
            </a:lvl3pPr>
            <a:lvl4pPr>
              <a:defRPr sz="1795"/>
            </a:lvl4pPr>
            <a:lvl5pPr>
              <a:defRPr sz="1795"/>
            </a:lvl5pPr>
            <a:lvl6pPr>
              <a:defRPr sz="1298"/>
            </a:lvl6pPr>
            <a:lvl7pPr>
              <a:defRPr sz="1298"/>
            </a:lvl7pPr>
            <a:lvl8pPr>
              <a:defRPr sz="1298"/>
            </a:lvl8pPr>
            <a:lvl9pPr>
              <a:defRPr sz="1298"/>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a:extLst>
              <a:ext uri="{FF2B5EF4-FFF2-40B4-BE49-F238E27FC236}">
                <a16:creationId xmlns:a16="http://schemas.microsoft.com/office/drawing/2014/main" id="{8FE92DEE-E179-466F-A2E3-A937D4BD20BC}"/>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69D56B-45C7-41CE-AF85-CFBD7346FBEF}"/>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6517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EAR_COLOUR_BG1">
    <p:bg>
      <p:bgPr>
        <a:solidFill>
          <a:srgbClr val="E8E9E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001"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795"/>
            </a:lvl1pPr>
            <a:lvl2pPr>
              <a:defRPr sz="1795"/>
            </a:lvl2pPr>
            <a:lvl3pPr>
              <a:defRPr sz="1795"/>
            </a:lvl3pPr>
            <a:lvl4pPr>
              <a:defRPr sz="1795"/>
            </a:lvl4pPr>
            <a:lvl5pPr>
              <a:defRPr sz="1795"/>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DA993C77-CBED-4B2B-A114-59C4D8D6CE97}"/>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1B86A34-E450-424B-A07C-89D1870D3D25}"/>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88226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LEAR_COLOUR_BG2">
    <p:bg>
      <p:bgPr>
        <a:solidFill>
          <a:srgbClr val="76C8A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8770F7F7-54D2-419E-ACE8-1E203802996C}"/>
              </a:ext>
            </a:extLst>
          </p:cNvPr>
          <p:cNvSpPr>
            <a:spLocks noGrp="1" noChangeArrowheads="1"/>
          </p:cNvSpPr>
          <p:nvPr>
            <p:ph idx="1"/>
          </p:nvPr>
        </p:nvSpPr>
        <p:spPr bwMode="auto">
          <a:xfrm>
            <a:off x="218263"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795">
                <a:solidFill>
                  <a:srgbClr val="006762"/>
                </a:solidFill>
              </a:defRPr>
            </a:lvl1pPr>
            <a:lvl2pPr>
              <a:defRPr sz="1795">
                <a:solidFill>
                  <a:srgbClr val="006762"/>
                </a:solidFill>
              </a:defRPr>
            </a:lvl2pPr>
            <a:lvl3pPr>
              <a:defRPr sz="1795">
                <a:solidFill>
                  <a:srgbClr val="006762"/>
                </a:solidFill>
              </a:defRPr>
            </a:lvl3pPr>
            <a:lvl4pPr>
              <a:defRPr sz="1795">
                <a:solidFill>
                  <a:srgbClr val="006762"/>
                </a:solidFill>
              </a:defRPr>
            </a:lvl4pPr>
            <a:lvl5pPr>
              <a:defRPr sz="1795">
                <a:solidFill>
                  <a:srgbClr val="006762"/>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9CE16786-8A3C-4C82-B63C-69D03B24564C}"/>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28B05E-06E9-4FF8-9E34-30F8C9AD5155}"/>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80867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EAR_COLOUR_BG3">
    <p:bg>
      <p:bgPr>
        <a:solidFill>
          <a:srgbClr val="F1666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424FBA6A-9B37-4307-AF0B-2FB195B99602}"/>
              </a:ext>
            </a:extLst>
          </p:cNvPr>
          <p:cNvSpPr>
            <a:spLocks noGrp="1" noChangeArrowheads="1"/>
          </p:cNvSpPr>
          <p:nvPr>
            <p:ph idx="1"/>
          </p:nvPr>
        </p:nvSpPr>
        <p:spPr bwMode="auto">
          <a:xfrm>
            <a:off x="218263"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795">
                <a:solidFill>
                  <a:srgbClr val="960136"/>
                </a:solidFill>
              </a:defRPr>
            </a:lvl1pPr>
            <a:lvl2pPr>
              <a:defRPr sz="1795">
                <a:solidFill>
                  <a:srgbClr val="960136"/>
                </a:solidFill>
              </a:defRPr>
            </a:lvl2pPr>
            <a:lvl3pPr>
              <a:defRPr sz="1795">
                <a:solidFill>
                  <a:srgbClr val="960136"/>
                </a:solidFill>
              </a:defRPr>
            </a:lvl3pPr>
            <a:lvl4pPr>
              <a:defRPr sz="1795">
                <a:solidFill>
                  <a:srgbClr val="960136"/>
                </a:solidFill>
              </a:defRPr>
            </a:lvl4pPr>
            <a:lvl5pPr>
              <a:defRPr sz="1795">
                <a:solidFill>
                  <a:srgbClr val="960136"/>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48935B88-E3A5-4B18-A1DA-E525414B3B33}"/>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DC6253-9DAC-40B0-A41B-C4BC48EE2683}"/>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954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B6066-47A6-647B-F5B1-8C5C4C76F16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10B2A65-908D-0FB0-7BBF-9ED0EF8BD8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4103B7E-E40E-8FBA-A724-5AD301DDD38B}"/>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5" name="Footer Placeholder 4">
            <a:extLst>
              <a:ext uri="{FF2B5EF4-FFF2-40B4-BE49-F238E27FC236}">
                <a16:creationId xmlns:a16="http://schemas.microsoft.com/office/drawing/2014/main" id="{BD532782-5B64-36F0-C535-0D05F2391DA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16C06CC-44B7-F69D-CB99-D1FAE6F81ADD}"/>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23270585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EAR_COLOUR_BG4">
    <p:bg>
      <p:bgPr>
        <a:solidFill>
          <a:srgbClr val="FFCC4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3" name="Content Placeholder 2">
            <a:extLst>
              <a:ext uri="{FF2B5EF4-FFF2-40B4-BE49-F238E27FC236}">
                <a16:creationId xmlns:a16="http://schemas.microsoft.com/office/drawing/2014/main" id="{C3B7504A-25CB-4BBC-AA4B-1A27FA922557}"/>
              </a:ext>
            </a:extLst>
          </p:cNvPr>
          <p:cNvSpPr>
            <a:spLocks noGrp="1" noChangeArrowheads="1"/>
          </p:cNvSpPr>
          <p:nvPr>
            <p:ph idx="1"/>
          </p:nvPr>
        </p:nvSpPr>
        <p:spPr bwMode="auto">
          <a:xfrm>
            <a:off x="218263" y="882192"/>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795">
                <a:solidFill>
                  <a:srgbClr val="A75534"/>
                </a:solidFill>
              </a:defRPr>
            </a:lvl1pPr>
            <a:lvl2pPr>
              <a:defRPr sz="1795">
                <a:solidFill>
                  <a:srgbClr val="A75534"/>
                </a:solidFill>
              </a:defRPr>
            </a:lvl2pPr>
            <a:lvl3pPr>
              <a:defRPr sz="1795">
                <a:solidFill>
                  <a:srgbClr val="A75534"/>
                </a:solidFill>
              </a:defRPr>
            </a:lvl3pPr>
            <a:lvl4pPr>
              <a:defRPr sz="1795">
                <a:solidFill>
                  <a:srgbClr val="A75534"/>
                </a:solidFill>
              </a:defRPr>
            </a:lvl4pPr>
            <a:lvl5pPr>
              <a:defRPr sz="1795">
                <a:solidFill>
                  <a:srgbClr val="A75534"/>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4" name="Straight Connector 3">
            <a:extLst>
              <a:ext uri="{FF2B5EF4-FFF2-40B4-BE49-F238E27FC236}">
                <a16:creationId xmlns:a16="http://schemas.microsoft.com/office/drawing/2014/main" id="{13C96752-03D4-47C1-AF65-AB9BE9940335}"/>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99C38FE-3D95-4F29-9E13-19A29AD5EFC2}"/>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2989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EAR_COLOUR_BG5">
    <p:bg>
      <p:bgPr>
        <a:solidFill>
          <a:srgbClr val="6DCFF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4" name="Rectangle 2">
            <a:extLst>
              <a:ext uri="{FF2B5EF4-FFF2-40B4-BE49-F238E27FC236}">
                <a16:creationId xmlns:a16="http://schemas.microsoft.com/office/drawing/2014/main" id="{BA34D9EA-0CED-4E85-B2F0-17341F16C1AB}"/>
              </a:ext>
            </a:extLst>
          </p:cNvPr>
          <p:cNvSpPr>
            <a:spLocks noGrp="1" noChangeArrowheads="1"/>
          </p:cNvSpPr>
          <p:nvPr>
            <p:ph idx="1"/>
          </p:nvPr>
        </p:nvSpPr>
        <p:spPr bwMode="auto">
          <a:xfrm>
            <a:off x="218263" y="882192"/>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795">
                <a:solidFill>
                  <a:srgbClr val="1E3378"/>
                </a:solidFill>
              </a:defRPr>
            </a:lvl1pPr>
            <a:lvl2pPr>
              <a:defRPr sz="1795">
                <a:solidFill>
                  <a:srgbClr val="1E3378"/>
                </a:solidFill>
              </a:defRPr>
            </a:lvl2pPr>
            <a:lvl3pPr>
              <a:defRPr sz="1795">
                <a:solidFill>
                  <a:srgbClr val="1E3378"/>
                </a:solidFill>
              </a:defRPr>
            </a:lvl3pPr>
            <a:lvl4pPr>
              <a:defRPr sz="1795">
                <a:solidFill>
                  <a:srgbClr val="1E3378"/>
                </a:solidFill>
              </a:defRPr>
            </a:lvl4pPr>
            <a:lvl5pPr>
              <a:defRPr sz="1795">
                <a:solidFill>
                  <a:srgbClr val="1E3378"/>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7" name="Straight Connector 6">
            <a:extLst>
              <a:ext uri="{FF2B5EF4-FFF2-40B4-BE49-F238E27FC236}">
                <a16:creationId xmlns:a16="http://schemas.microsoft.com/office/drawing/2014/main" id="{CF711926-946D-4031-95C0-4DF8DCFCC3F0}"/>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3F0612-5267-4585-B281-9C491C4E1A35}"/>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0209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6DCFF6"/>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368656" y="0"/>
            <a:ext cx="1256065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95"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86301" y="2011305"/>
            <a:ext cx="2819400" cy="2819035"/>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9"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86301" y="4524208"/>
            <a:ext cx="2812780" cy="314495"/>
          </a:xfrm>
          <a:prstGeom prst="rect">
            <a:avLst/>
          </a:prstGeom>
        </p:spPr>
        <p:txBody>
          <a:bodyPr vert="horz" lIns="65971" tIns="32986" rIns="65971" bIns="3298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0"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86301" y="2041527"/>
            <a:ext cx="2819402" cy="2359024"/>
          </a:xfrm>
          <a:prstGeom prst="rect">
            <a:avLst/>
          </a:prstGeom>
        </p:spPr>
        <p:txBody>
          <a:bodyPr anchor="t">
            <a:normAutofit/>
          </a:bodyPr>
          <a:lstStyle>
            <a:lvl1pPr marL="0" indent="0" algn="l">
              <a:buNone/>
              <a:defRPr sz="2134" b="0" baseline="0">
                <a:solidFill>
                  <a:srgbClr val="003249"/>
                </a:solidFill>
                <a:latin typeface="Arial" charset="0"/>
                <a:ea typeface="Arial" charset="0"/>
                <a:cs typeface="Arial" charset="0"/>
              </a:defRPr>
            </a:lvl1pPr>
            <a:lvl2pPr marL="329845" indent="0">
              <a:buNone/>
              <a:defRPr sz="1443" b="1"/>
            </a:lvl2pPr>
            <a:lvl3pPr marL="659691" indent="0">
              <a:buNone/>
              <a:defRPr sz="1298" b="1"/>
            </a:lvl3pPr>
            <a:lvl4pPr marL="989536" indent="0">
              <a:buNone/>
              <a:defRPr sz="1154" b="1"/>
            </a:lvl4pPr>
            <a:lvl5pPr marL="1319382" indent="0">
              <a:buNone/>
              <a:defRPr sz="1154" b="1"/>
            </a:lvl5pPr>
            <a:lvl6pPr marL="1649227" indent="0">
              <a:buNone/>
              <a:defRPr sz="1154" b="1"/>
            </a:lvl6pPr>
            <a:lvl7pPr marL="1979073" indent="0">
              <a:buNone/>
              <a:defRPr sz="1154" b="1"/>
            </a:lvl7pPr>
            <a:lvl8pPr marL="2308918" indent="0">
              <a:buNone/>
              <a:defRPr sz="1154" b="1"/>
            </a:lvl8pPr>
            <a:lvl9pPr marL="2638764" indent="0">
              <a:buNone/>
              <a:defRPr sz="1154" b="1"/>
            </a:lvl9pPr>
          </a:lstStyle>
          <a:p>
            <a:pPr lvl="0"/>
            <a:r>
              <a:rPr lang="en-GB" noProof="0" dirty="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86301" y="1740025"/>
            <a:ext cx="2819402" cy="261521"/>
          </a:xfrm>
          <a:prstGeom prst="rect">
            <a:avLst/>
          </a:prstGeom>
        </p:spPr>
        <p:txBody>
          <a:bodyPr vert="horz" lIns="65971" tIns="32986" rIns="65971" bIns="3298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4" dirty="0">
                <a:solidFill>
                  <a:srgbClr val="8197A6"/>
                </a:solidFill>
                <a:latin typeface="Arial" charset="0"/>
                <a:ea typeface="Arial" charset="0"/>
                <a:cs typeface="Arial" charset="0"/>
              </a:rPr>
              <a:t>Produced by</a:t>
            </a:r>
            <a:endParaRPr lang="en-US" sz="794" dirty="0">
              <a:solidFill>
                <a:srgbClr val="8197A6"/>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86301" y="4406775"/>
            <a:ext cx="2819402" cy="423565"/>
          </a:xfrm>
          <a:prstGeom prst="rect">
            <a:avLst/>
          </a:prstGeom>
        </p:spPr>
        <p:txBody>
          <a:bodyPr anchor="ctr">
            <a:noAutofit/>
          </a:bodyPr>
          <a:lstStyle>
            <a:lvl1pPr marL="0" indent="0" algn="l">
              <a:buNone/>
              <a:defRPr sz="1496" b="0" baseline="0">
                <a:solidFill>
                  <a:srgbClr val="003249"/>
                </a:solidFill>
                <a:latin typeface="Arial" charset="0"/>
                <a:ea typeface="Arial" charset="0"/>
                <a:cs typeface="Arial" charset="0"/>
              </a:defRPr>
            </a:lvl1pPr>
            <a:lvl2pPr marL="329845" indent="0">
              <a:buNone/>
              <a:defRPr sz="1443" b="1"/>
            </a:lvl2pPr>
            <a:lvl3pPr marL="659691" indent="0">
              <a:buNone/>
              <a:defRPr sz="1298" b="1"/>
            </a:lvl3pPr>
            <a:lvl4pPr marL="989536" indent="0">
              <a:buNone/>
              <a:defRPr sz="1154" b="1"/>
            </a:lvl4pPr>
            <a:lvl5pPr marL="1319382" indent="0">
              <a:buNone/>
              <a:defRPr sz="1154" b="1"/>
            </a:lvl5pPr>
            <a:lvl6pPr marL="1649227" indent="0">
              <a:buNone/>
              <a:defRPr sz="1154" b="1"/>
            </a:lvl6pPr>
            <a:lvl7pPr marL="1979073" indent="0">
              <a:buNone/>
              <a:defRPr sz="1154" b="1"/>
            </a:lvl7pPr>
            <a:lvl8pPr marL="2308918" indent="0">
              <a:buNone/>
              <a:defRPr sz="1154" b="1"/>
            </a:lvl8pPr>
            <a:lvl9pPr marL="2638764" indent="0">
              <a:buNone/>
              <a:defRPr sz="1154" b="1"/>
            </a:lvl9pPr>
          </a:lstStyle>
          <a:p>
            <a:pPr lvl="0"/>
            <a:r>
              <a:rPr lang="en-GB" noProof="0" dirty="0"/>
              <a:t>Click to edit Master text styles</a:t>
            </a:r>
          </a:p>
        </p:txBody>
      </p:sp>
    </p:spTree>
    <p:extLst>
      <p:ext uri="{BB962C8B-B14F-4D97-AF65-F5344CB8AC3E}">
        <p14:creationId xmlns:p14="http://schemas.microsoft.com/office/powerpoint/2010/main" val="1246469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CLEAR1">
  <p:cSld name="2_CLEAR1">
    <p:spTree>
      <p:nvGrpSpPr>
        <p:cNvPr id="1" name="Shape 334"/>
        <p:cNvGrpSpPr/>
        <p:nvPr/>
      </p:nvGrpSpPr>
      <p:grpSpPr>
        <a:xfrm>
          <a:off x="0" y="0"/>
          <a:ext cx="0" cy="0"/>
          <a:chOff x="0" y="0"/>
          <a:chExt cx="0" cy="0"/>
        </a:xfrm>
      </p:grpSpPr>
      <p:pic>
        <p:nvPicPr>
          <p:cNvPr id="3" name="Picture 2">
            <a:extLst>
              <a:ext uri="{FF2B5EF4-FFF2-40B4-BE49-F238E27FC236}">
                <a16:creationId xmlns:a16="http://schemas.microsoft.com/office/drawing/2014/main" id="{C9E7BCCB-DD5C-608E-3CC3-7E91FD6CDDDF}"/>
              </a:ext>
            </a:extLst>
          </p:cNvPr>
          <p:cNvPicPr>
            <a:picLocks noChangeAspect="1"/>
          </p:cNvPicPr>
          <p:nvPr userDrawn="1"/>
        </p:nvPicPr>
        <p:blipFill>
          <a:blip r:embed="rId2"/>
          <a:srcRect/>
          <a:stretch/>
        </p:blipFill>
        <p:spPr>
          <a:xfrm>
            <a:off x="-43213" y="-24064"/>
            <a:ext cx="12278426" cy="1051650"/>
          </a:xfrm>
          <a:prstGeom prst="rect">
            <a:avLst/>
          </a:prstGeom>
        </p:spPr>
      </p:pic>
      <p:sp>
        <p:nvSpPr>
          <p:cNvPr id="336" name="Google Shape;336;p24"/>
          <p:cNvSpPr txBox="1">
            <a:spLocks noGrp="1"/>
          </p:cNvSpPr>
          <p:nvPr>
            <p:ph type="title"/>
          </p:nvPr>
        </p:nvSpPr>
        <p:spPr>
          <a:xfrm>
            <a:off x="215411" y="154800"/>
            <a:ext cx="10081234" cy="565200"/>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7" name="Google Shape;337;p24"/>
          <p:cNvSpPr txBox="1">
            <a:spLocks noGrp="1"/>
          </p:cNvSpPr>
          <p:nvPr>
            <p:ph type="body" idx="1"/>
          </p:nvPr>
        </p:nvSpPr>
        <p:spPr>
          <a:xfrm>
            <a:off x="219001" y="1206450"/>
            <a:ext cx="11732718" cy="5003746"/>
          </a:xfrm>
          <a:prstGeom prst="rect">
            <a:avLst/>
          </a:prstGeom>
          <a:noFill/>
          <a:ln>
            <a:noFill/>
          </a:ln>
        </p:spPr>
        <p:txBody>
          <a:bodyPr spcFirstLastPara="1" wrap="square" lIns="91425" tIns="45700" rIns="91425" bIns="45700" anchor="t" anchorCtr="0">
            <a:noAutofit/>
          </a:bodyPr>
          <a:lstStyle>
            <a:lvl1pPr marL="455966" lvl="0" indent="-227983" algn="l">
              <a:lnSpc>
                <a:spcPct val="119000"/>
              </a:lnSpc>
              <a:spcBef>
                <a:spcPts val="359"/>
              </a:spcBef>
              <a:spcAft>
                <a:spcPts val="0"/>
              </a:spcAft>
              <a:buSzPts val="1800"/>
              <a:buNone/>
              <a:defRPr sz="1795"/>
            </a:lvl1pPr>
            <a:lvl2pPr marL="911931" lvl="1" indent="-227983" algn="l">
              <a:lnSpc>
                <a:spcPct val="119000"/>
              </a:lnSpc>
              <a:spcBef>
                <a:spcPts val="359"/>
              </a:spcBef>
              <a:spcAft>
                <a:spcPts val="0"/>
              </a:spcAft>
              <a:buSzPts val="1800"/>
              <a:buNone/>
              <a:defRPr sz="1795"/>
            </a:lvl2pPr>
            <a:lvl3pPr marL="1367897" lvl="2" indent="-227983" algn="l">
              <a:lnSpc>
                <a:spcPct val="119000"/>
              </a:lnSpc>
              <a:spcBef>
                <a:spcPts val="359"/>
              </a:spcBef>
              <a:spcAft>
                <a:spcPts val="0"/>
              </a:spcAft>
              <a:buSzPts val="1800"/>
              <a:buNone/>
              <a:defRPr sz="1795"/>
            </a:lvl3pPr>
            <a:lvl4pPr marL="1823862" lvl="3" indent="-227983" algn="l">
              <a:lnSpc>
                <a:spcPct val="119000"/>
              </a:lnSpc>
              <a:spcBef>
                <a:spcPts val="359"/>
              </a:spcBef>
              <a:spcAft>
                <a:spcPts val="0"/>
              </a:spcAft>
              <a:buSzPts val="1800"/>
              <a:buNone/>
              <a:defRPr sz="1795"/>
            </a:lvl4pPr>
            <a:lvl5pPr marL="2279828" lvl="4" indent="-227983" algn="l">
              <a:lnSpc>
                <a:spcPct val="119000"/>
              </a:lnSpc>
              <a:spcBef>
                <a:spcPts val="359"/>
              </a:spcBef>
              <a:spcAft>
                <a:spcPts val="0"/>
              </a:spcAft>
              <a:buSzPts val="1800"/>
              <a:buNone/>
              <a:defRPr sz="1795"/>
            </a:lvl5pPr>
            <a:lvl6pPr marL="2735793" lvl="5" indent="-341974" algn="l">
              <a:lnSpc>
                <a:spcPct val="119000"/>
              </a:lnSpc>
              <a:spcBef>
                <a:spcPts val="359"/>
              </a:spcBef>
              <a:spcAft>
                <a:spcPts val="0"/>
              </a:spcAft>
              <a:buSzPts val="1800"/>
              <a:buChar char="–"/>
              <a:defRPr/>
            </a:lvl6pPr>
            <a:lvl7pPr marL="3191759" lvl="6" indent="-341974" algn="l">
              <a:lnSpc>
                <a:spcPct val="119000"/>
              </a:lnSpc>
              <a:spcBef>
                <a:spcPts val="359"/>
              </a:spcBef>
              <a:spcAft>
                <a:spcPts val="0"/>
              </a:spcAft>
              <a:buSzPts val="1800"/>
              <a:buChar char="–"/>
              <a:defRPr/>
            </a:lvl7pPr>
            <a:lvl8pPr marL="3647724" lvl="7" indent="-341974" algn="l">
              <a:lnSpc>
                <a:spcPct val="119000"/>
              </a:lnSpc>
              <a:spcBef>
                <a:spcPts val="359"/>
              </a:spcBef>
              <a:spcAft>
                <a:spcPts val="0"/>
              </a:spcAft>
              <a:buSzPts val="1800"/>
              <a:buChar char="–"/>
              <a:defRPr/>
            </a:lvl8pPr>
            <a:lvl9pPr marL="4103690" lvl="8" indent="-341974" algn="l">
              <a:lnSpc>
                <a:spcPct val="119000"/>
              </a:lnSpc>
              <a:spcBef>
                <a:spcPts val="359"/>
              </a:spcBef>
              <a:spcAft>
                <a:spcPts val="0"/>
              </a:spcAft>
              <a:buSzPts val="1800"/>
              <a:buChar char="–"/>
              <a:defRPr/>
            </a:lvl9pPr>
          </a:lstStyle>
          <a:p>
            <a:endParaRPr dirty="0"/>
          </a:p>
        </p:txBody>
      </p:sp>
      <p:pic>
        <p:nvPicPr>
          <p:cNvPr id="338" name="Google Shape;338;p2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303315" y="-216085"/>
            <a:ext cx="2088182" cy="1314000"/>
          </a:xfrm>
          <a:prstGeom prst="rect">
            <a:avLst/>
          </a:prstGeom>
          <a:noFill/>
          <a:ln>
            <a:noFill/>
          </a:ln>
        </p:spPr>
      </p:pic>
      <p:cxnSp>
        <p:nvCxnSpPr>
          <p:cNvPr id="339" name="Google Shape;339;p24"/>
          <p:cNvCxnSpPr/>
          <p:nvPr/>
        </p:nvCxnSpPr>
        <p:spPr>
          <a:xfrm>
            <a:off x="220831" y="6422971"/>
            <a:ext cx="11703996" cy="0"/>
          </a:xfrm>
          <a:prstGeom prst="straightConnector1">
            <a:avLst/>
          </a:prstGeom>
          <a:noFill/>
          <a:ln w="9525" cap="flat" cmpd="sng">
            <a:solidFill>
              <a:srgbClr val="003249"/>
            </a:solidFill>
            <a:prstDash val="solid"/>
            <a:round/>
            <a:headEnd type="none" w="sm" len="sm"/>
            <a:tailEnd type="none" w="sm" len="sm"/>
          </a:ln>
        </p:spPr>
      </p:cxnSp>
    </p:spTree>
    <p:extLst>
      <p:ext uri="{BB962C8B-B14F-4D97-AF65-F5344CB8AC3E}">
        <p14:creationId xmlns:p14="http://schemas.microsoft.com/office/powerpoint/2010/main" val="2604990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E01F0-DB2D-C7E1-B564-7BF16A02203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AB6E4DD-1532-3110-7A7C-D05C445642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0FC5737-5337-E863-38B5-46B27EBB89BC}"/>
              </a:ext>
            </a:extLst>
          </p:cNvPr>
          <p:cNvSpPr>
            <a:spLocks noGrp="1"/>
          </p:cNvSpPr>
          <p:nvPr>
            <p:ph type="dt" sz="half" idx="10"/>
          </p:nvPr>
        </p:nvSpPr>
        <p:spPr/>
        <p:txBody>
          <a:bodyPr/>
          <a:lstStyle/>
          <a:p>
            <a:fld id="{E98B4297-3733-4170-9F63-16EF88776CC9}" type="datetimeFigureOut">
              <a:rPr lang="en-CA" smtClean="0"/>
              <a:t>2025-06-10</a:t>
            </a:fld>
            <a:endParaRPr lang="en-CA"/>
          </a:p>
        </p:txBody>
      </p:sp>
      <p:sp>
        <p:nvSpPr>
          <p:cNvPr id="5" name="Footer Placeholder 4">
            <a:extLst>
              <a:ext uri="{FF2B5EF4-FFF2-40B4-BE49-F238E27FC236}">
                <a16:creationId xmlns:a16="http://schemas.microsoft.com/office/drawing/2014/main" id="{54B59089-6848-B399-194F-F1A68F84804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75754D4-6438-EC35-5CE9-756C8730BBAF}"/>
              </a:ext>
            </a:extLst>
          </p:cNvPr>
          <p:cNvSpPr>
            <a:spLocks noGrp="1"/>
          </p:cNvSpPr>
          <p:nvPr>
            <p:ph type="sldNum" sz="quarter" idx="12"/>
          </p:nvPr>
        </p:nvSpPr>
        <p:spPr/>
        <p:txBody>
          <a:bodyPr/>
          <a:lstStyle/>
          <a:p>
            <a:fld id="{5FDB33EB-5F01-4570-A56F-0AC1225BFF6B}" type="slidenum">
              <a:rPr lang="en-CA" smtClean="0"/>
              <a:t>‹#›</a:t>
            </a:fld>
            <a:endParaRPr lang="en-CA"/>
          </a:p>
        </p:txBody>
      </p:sp>
    </p:spTree>
    <p:extLst>
      <p:ext uri="{BB962C8B-B14F-4D97-AF65-F5344CB8AC3E}">
        <p14:creationId xmlns:p14="http://schemas.microsoft.com/office/powerpoint/2010/main" val="1224928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 name="Picture 169">
            <a:extLst>
              <a:ext uri="{FF2B5EF4-FFF2-40B4-BE49-F238E27FC236}">
                <a16:creationId xmlns:a16="http://schemas.microsoft.com/office/drawing/2014/main" id="{62C2602F-BC1F-4AC9-8F8F-37D4246EC5C5}"/>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0" y="-1"/>
            <a:ext cx="12195851" cy="6878925"/>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1" y="-2"/>
            <a:ext cx="12192000" cy="6878925"/>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95" dirty="0"/>
          </a:p>
        </p:txBody>
      </p:sp>
      <p:sp>
        <p:nvSpPr>
          <p:cNvPr id="56323" name="Rectangle 2"/>
          <p:cNvSpPr>
            <a:spLocks noGrp="1" noChangeArrowheads="1"/>
          </p:cNvSpPr>
          <p:nvPr>
            <p:ph type="subTitle" idx="1" hasCustomPrompt="1"/>
          </p:nvPr>
        </p:nvSpPr>
        <p:spPr>
          <a:xfrm>
            <a:off x="118375" y="5258118"/>
            <a:ext cx="10598400" cy="381451"/>
          </a:xfrm>
          <a:prstGeom prst="rect">
            <a:avLst/>
          </a:prstGeom>
        </p:spPr>
        <p:txBody>
          <a:bodyPr wrap="square">
            <a:spAutoFit/>
          </a:bodyPr>
          <a:lstStyle>
            <a:lvl1pPr marL="0" indent="0">
              <a:buFont typeface="Verdana" pitchFamily="34" charset="0"/>
              <a:buNone/>
              <a:defRPr sz="1731"/>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25657" y="3421831"/>
            <a:ext cx="10596033" cy="567399"/>
          </a:xfrm>
          <a:prstGeom prst="rect">
            <a:avLst/>
          </a:prstGeom>
        </p:spPr>
        <p:txBody>
          <a:bodyPr/>
          <a:lstStyle>
            <a:lvl1pPr algn="l">
              <a:defRPr sz="3079">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2434" y="6429376"/>
            <a:ext cx="668866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0" noProof="0" dirty="0"/>
          </a:p>
        </p:txBody>
      </p:sp>
      <p:cxnSp>
        <p:nvCxnSpPr>
          <p:cNvPr id="121" name="Straight Connector 64">
            <a:extLst>
              <a:ext uri="{FF2B5EF4-FFF2-40B4-BE49-F238E27FC236}">
                <a16:creationId xmlns:a16="http://schemas.microsoft.com/office/drawing/2014/main" id="{6B88ADAB-0C9C-4BC9-A42C-A57312626145}"/>
              </a:ext>
            </a:extLst>
          </p:cNvPr>
          <p:cNvCxnSpPr>
            <a:cxnSpLocks/>
          </p:cNvCxnSpPr>
          <p:nvPr userDrawn="1"/>
        </p:nvCxnSpPr>
        <p:spPr>
          <a:xfrm>
            <a:off x="221435" y="6422971"/>
            <a:ext cx="11736001"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2591" y="4106871"/>
            <a:ext cx="1173630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Box 24">
            <a:extLst>
              <a:ext uri="{FF2B5EF4-FFF2-40B4-BE49-F238E27FC236}">
                <a16:creationId xmlns:a16="http://schemas.microsoft.com/office/drawing/2014/main" id="{7D33984A-D43C-428F-AB4A-04E5B59FAE71}"/>
              </a:ext>
            </a:extLst>
          </p:cNvPr>
          <p:cNvSpPr txBox="1">
            <a:spLocks noChangeArrowheads="1"/>
          </p:cNvSpPr>
          <p:nvPr userDrawn="1"/>
        </p:nvSpPr>
        <p:spPr bwMode="auto">
          <a:xfrm>
            <a:off x="11801313" y="5406991"/>
            <a:ext cx="227325" cy="276999"/>
          </a:xfrm>
          <a:prstGeom prst="rect">
            <a:avLst/>
          </a:prstGeom>
          <a:noFill/>
          <a:ln>
            <a:noFill/>
          </a:ln>
          <a:effectLst/>
        </p:spPr>
        <p:txBody>
          <a:bodyPr wrap="none">
            <a:spAutoFit/>
          </a:bodyPr>
          <a:lstStyle/>
          <a:p>
            <a:pPr algn="r">
              <a:spcBef>
                <a:spcPts val="0"/>
              </a:spcBef>
            </a:pPr>
            <a:r>
              <a:rPr lang="en-GB" sz="1197" dirty="0">
                <a:solidFill>
                  <a:schemeClr val="bg1"/>
                </a:solidFill>
                <a:latin typeface="Arial" panose="020B0604020202020204" pitchFamily="34" charset="0"/>
                <a:cs typeface="Arial" panose="020B0604020202020204" pitchFamily="34" charset="0"/>
              </a:rPr>
              <a:t> </a:t>
            </a:r>
          </a:p>
        </p:txBody>
      </p:sp>
      <p:sp>
        <p:nvSpPr>
          <p:cNvPr id="44" name="Text Box 25">
            <a:extLst>
              <a:ext uri="{FF2B5EF4-FFF2-40B4-BE49-F238E27FC236}">
                <a16:creationId xmlns:a16="http://schemas.microsoft.com/office/drawing/2014/main" id="{7AB46881-5DF0-4A35-AA27-0D32ECF82359}"/>
              </a:ext>
            </a:extLst>
          </p:cNvPr>
          <p:cNvSpPr txBox="1">
            <a:spLocks noChangeArrowheads="1"/>
          </p:cNvSpPr>
          <p:nvPr userDrawn="1"/>
        </p:nvSpPr>
        <p:spPr bwMode="auto">
          <a:xfrm>
            <a:off x="11779244" y="6156810"/>
            <a:ext cx="227326" cy="276999"/>
          </a:xfrm>
          <a:prstGeom prst="rect">
            <a:avLst/>
          </a:prstGeom>
          <a:noFill/>
          <a:ln>
            <a:noFill/>
          </a:ln>
          <a:effectLst/>
        </p:spPr>
        <p:txBody>
          <a:bodyPr wrap="none">
            <a:spAutoFit/>
          </a:bodyPr>
          <a:lstStyle/>
          <a:p>
            <a:pPr algn="r">
              <a:spcBef>
                <a:spcPts val="0"/>
              </a:spcBef>
            </a:pPr>
            <a:r>
              <a:rPr lang="en-GB" sz="1197" dirty="0">
                <a:solidFill>
                  <a:schemeClr val="bg1"/>
                </a:solidFill>
                <a:latin typeface="Arial" panose="020B0604020202020204" pitchFamily="34" charset="0"/>
                <a:cs typeface="Arial" panose="020B0604020202020204" pitchFamily="34" charset="0"/>
              </a:rPr>
              <a:t> </a:t>
            </a:r>
          </a:p>
        </p:txBody>
      </p:sp>
      <p:sp>
        <p:nvSpPr>
          <p:cNvPr id="45" name="Text Box 99">
            <a:extLst>
              <a:ext uri="{FF2B5EF4-FFF2-40B4-BE49-F238E27FC236}">
                <a16:creationId xmlns:a16="http://schemas.microsoft.com/office/drawing/2014/main" id="{D9FE3E1C-24B3-4F63-846C-260B4220AAC5}"/>
              </a:ext>
            </a:extLst>
          </p:cNvPr>
          <p:cNvSpPr/>
          <p:nvPr userDrawn="1"/>
        </p:nvSpPr>
        <p:spPr>
          <a:xfrm>
            <a:off x="11094664" y="5811879"/>
            <a:ext cx="911906"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197" dirty="0">
                <a:latin typeface="Arial" panose="020B0604020202020204" pitchFamily="34" charset="0"/>
                <a:cs typeface="Arial" panose="020B0604020202020204" pitchFamily="34" charset="0"/>
              </a:rPr>
              <a:t> </a:t>
            </a:r>
          </a:p>
        </p:txBody>
      </p:sp>
      <p:sp>
        <p:nvSpPr>
          <p:cNvPr id="10" name="Text Box 58"/>
          <p:cNvSpPr txBox="1">
            <a:spLocks noChangeArrowheads="1"/>
          </p:cNvSpPr>
          <p:nvPr userDrawn="1"/>
        </p:nvSpPr>
        <p:spPr bwMode="auto">
          <a:xfrm>
            <a:off x="222592" y="6213933"/>
            <a:ext cx="668866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798" noProof="0" dirty="0">
                <a:solidFill>
                  <a:srgbClr val="8197A6"/>
                </a:solidFill>
                <a:latin typeface="Arial" panose="020B0604020202020204" pitchFamily="34" charset="0"/>
                <a:cs typeface="Arial" panose="020B0604020202020204" pitchFamily="34" charset="0"/>
              </a:rPr>
              <a:t>ESA UNCLASSIFIED - For ESA Official Use Only</a:t>
            </a:r>
          </a:p>
        </p:txBody>
      </p:sp>
      <p:sp>
        <p:nvSpPr>
          <p:cNvPr id="4" name="Text Box 34">
            <a:extLst>
              <a:ext uri="{FF2B5EF4-FFF2-40B4-BE49-F238E27FC236}">
                <a16:creationId xmlns:a16="http://schemas.microsoft.com/office/drawing/2014/main" id="{936521E2-36D7-4AF3-B70B-FA4D9649E46F}"/>
              </a:ext>
            </a:extLst>
          </p:cNvPr>
          <p:cNvSpPr txBox="1">
            <a:spLocks noChangeArrowheads="1"/>
          </p:cNvSpPr>
          <p:nvPr userDrawn="1"/>
        </p:nvSpPr>
        <p:spPr bwMode="auto">
          <a:xfrm>
            <a:off x="11648673" y="6202801"/>
            <a:ext cx="274325" cy="21512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798" noProof="1">
                <a:solidFill>
                  <a:schemeClr val="bg1"/>
                </a:solidFill>
                <a:latin typeface="Arial" panose="020B0604020202020204" pitchFamily="34" charset="0"/>
                <a:cs typeface="Arial" panose="020B0604020202020204" pitchFamily="34" charset="0"/>
              </a:rPr>
              <a:t>  </a:t>
            </a:r>
            <a:fld id="{FDAC5C42-9B53-4063-AF51-A40D4C64F718}" type="slidenum">
              <a:rPr lang="it-IT" sz="798" noProof="1" smtClean="0">
                <a:solidFill>
                  <a:schemeClr val="bg1"/>
                </a:solidFill>
                <a:latin typeface="Arial" panose="020B0604020202020204" pitchFamily="34" charset="0"/>
                <a:cs typeface="Arial" panose="020B0604020202020204" pitchFamily="34" charset="0"/>
              </a:rPr>
              <a:t>‹#›</a:t>
            </a:fld>
            <a:endParaRPr lang="en-GB" sz="798" noProof="1">
              <a:solidFill>
                <a:schemeClr val="bg1"/>
              </a:solidFill>
              <a:latin typeface="Arial" panose="020B0604020202020204" pitchFamily="34" charset="0"/>
              <a:cs typeface="Arial" panose="020B0604020202020204" pitchFamily="34" charset="0"/>
            </a:endParaRPr>
          </a:p>
        </p:txBody>
      </p:sp>
      <p:pic>
        <p:nvPicPr>
          <p:cNvPr id="63" name="Picture 6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303315" y="-216085"/>
            <a:ext cx="2088182" cy="1314000"/>
          </a:xfrm>
          <a:prstGeom prst="rect">
            <a:avLst/>
          </a:prstGeom>
        </p:spPr>
      </p:pic>
      <p:pic>
        <p:nvPicPr>
          <p:cNvPr id="102" name="Picture 5">
            <a:extLst>
              <a:ext uri="{FF2B5EF4-FFF2-40B4-BE49-F238E27FC236}">
                <a16:creationId xmlns:a16="http://schemas.microsoft.com/office/drawing/2014/main" id="{EA088D67-7B06-4281-990B-01FE6467697E}"/>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14596" y="6584400"/>
            <a:ext cx="1636920" cy="104400"/>
          </a:xfrm>
          <a:prstGeom prst="rect">
            <a:avLst/>
          </a:prstGeom>
        </p:spPr>
      </p:pic>
      <p:pic>
        <p:nvPicPr>
          <p:cNvPr id="46" name="Picture 45">
            <a:extLst>
              <a:ext uri="{FF2B5EF4-FFF2-40B4-BE49-F238E27FC236}">
                <a16:creationId xmlns:a16="http://schemas.microsoft.com/office/drawing/2014/main" id="{EBB965BA-5FAA-5543-9444-B14F3D19DD2B}"/>
              </a:ext>
            </a:extLst>
          </p:cNvPr>
          <p:cNvPicPr/>
          <p:nvPr userDrawn="1"/>
        </p:nvPicPr>
        <p:blipFill>
          <a:blip r:embed="rId5">
            <a:extLst>
              <a:ext uri="{28A0092B-C50C-407E-A947-70E740481C1C}">
                <a14:useLocalDpi xmlns:a14="http://schemas.microsoft.com/office/drawing/2010/main"/>
              </a:ext>
            </a:extLst>
          </a:blip>
          <a:stretch>
            <a:fillRect/>
          </a:stretch>
        </p:blipFill>
        <p:spPr>
          <a:xfrm>
            <a:off x="-1196" y="6472625"/>
            <a:ext cx="9929648" cy="405130"/>
          </a:xfrm>
          <a:prstGeom prst="rect">
            <a:avLst/>
          </a:prstGeom>
        </p:spPr>
      </p:pic>
    </p:spTree>
    <p:extLst>
      <p:ext uri="{BB962C8B-B14F-4D97-AF65-F5344CB8AC3E}">
        <p14:creationId xmlns:p14="http://schemas.microsoft.com/office/powerpoint/2010/main" val="215059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strips(upRight)">
                                      <p:cBhvr>
                                        <p:cTn id="7" dur="500"/>
                                        <p:tgtEl>
                                          <p:spTgt spid="12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500" fill="hold"/>
                                        <p:tgtEl>
                                          <p:spTgt spid="46"/>
                                        </p:tgtEl>
                                        <p:attrNameLst>
                                          <p:attrName>ppt_x</p:attrName>
                                        </p:attrNameLst>
                                      </p:cBhvr>
                                      <p:tavLst>
                                        <p:tav tm="0">
                                          <p:val>
                                            <p:strVal val="0-#ppt_w/2"/>
                                          </p:val>
                                        </p:tav>
                                        <p:tav tm="100000">
                                          <p:val>
                                            <p:strVal val="#ppt_x"/>
                                          </p:val>
                                        </p:tav>
                                      </p:tavLst>
                                    </p:anim>
                                    <p:anim calcmode="lin" valueType="num">
                                      <p:cBhvr additive="base">
                                        <p:cTn id="12" dur="1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0-#ppt_w/2"/>
                                          </p:val>
                                        </p:tav>
                                        <p:tav tm="100000">
                                          <p:val>
                                            <p:strVal val="#ppt_x"/>
                                          </p:val>
                                        </p:tav>
                                      </p:tavLst>
                                    </p:anim>
                                    <p:anim calcmode="lin" valueType="num">
                                      <p:cBhvr additive="base">
                                        <p:cTn id="17" dur="500" fill="hold"/>
                                        <p:tgtEl>
                                          <p:spTgt spid="9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ipe(left)">
                                      <p:cBhvr>
                                        <p:cTn id="24" dur="500"/>
                                        <p:tgtEl>
                                          <p:spTgt spid="102"/>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xEl>
                                              <p:pRg st="0" end="0"/>
                                            </p:txEl>
                                          </p:spTgt>
                                        </p:tgtEl>
                                        <p:attrNameLst>
                                          <p:attrName>style.visibility</p:attrName>
                                        </p:attrNameLst>
                                      </p:cBhvr>
                                      <p:to>
                                        <p:strVal val="visible"/>
                                      </p:to>
                                    </p:set>
                                    <p:animEffect transition="in" filter="wipe(left)">
                                      <p:cBhvr>
                                        <p:cTn id="40" dur="500"/>
                                        <p:tgtEl>
                                          <p:spTgt spid="56323">
                                            <p:txEl>
                                              <p:pRg st="0" end="0"/>
                                            </p:txEl>
                                          </p:spTgt>
                                        </p:tgtEl>
                                      </p:cBhvr>
                                    </p:animEffect>
                                  </p:childTnLst>
                                </p:cTn>
                              </p:par>
                            </p:childTnLst>
                          </p:cTn>
                        </p:par>
                        <p:par>
                          <p:cTn id="41" fill="hold">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3">
                                            <p:txEl>
                                              <p:pRg st="0" end="0"/>
                                            </p:txEl>
                                          </p:spTgt>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5">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5">
                                            <p:txEl>
                                              <p:pRg st="0" end="0"/>
                                            </p:txEl>
                                          </p:spTgt>
                                        </p:tgtEl>
                                        <p:attrNameLst>
                                          <p:attrName>style.visibility</p:attrName>
                                        </p:attrNameLst>
                                      </p:cBhvr>
                                      <p:to>
                                        <p:strVal val="visible"/>
                                      </p:to>
                                    </p:set>
                                    <p:anim calcmode="lin" valueType="num">
                                      <p:cBhvr additive="base">
                                        <p:cTn id="52"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45">
                                            <p:txEl>
                                              <p:pRg st="0" end="0"/>
                                            </p:txEl>
                                          </p:spTgt>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44">
                                            <p:txEl>
                                              <p:pRg st="0" end="0"/>
                                            </p:txEl>
                                          </p:spTgt>
                                        </p:tgtEl>
                                        <p:attrNameLst>
                                          <p:attrName>style.visibility</p:attrName>
                                        </p:attrNameLst>
                                      </p:cBhvr>
                                      <p:to>
                                        <p:strVal val="visible"/>
                                      </p:to>
                                    </p:set>
                                    <p:anim calcmode="lin" valueType="num">
                                      <p:cBhvr additive="base">
                                        <p:cTn id="56"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6323" grpId="0" build="p">
        <p:tmplLst>
          <p:tmpl lvl="1">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43" grpId="0" build="allAtOnce"/>
      <p:bldP spid="44" grpId="0" build="allAtOnce"/>
      <p:bldP spid="45" grpId="0" build="allAtOnce"/>
      <p:bldP spid="10"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4" name="Rectangle 37">
            <a:extLst>
              <a:ext uri="{FF2B5EF4-FFF2-40B4-BE49-F238E27FC236}">
                <a16:creationId xmlns:a16="http://schemas.microsoft.com/office/drawing/2014/main" id="{DA6F988C-F9E9-488F-B04A-A6A5E348FB48}"/>
              </a:ext>
            </a:extLst>
          </p:cNvPr>
          <p:cNvSpPr/>
          <p:nvPr userDrawn="1"/>
        </p:nvSpPr>
        <p:spPr>
          <a:xfrm>
            <a:off x="0" y="0"/>
            <a:ext cx="12192000"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69" dirty="0"/>
          </a:p>
        </p:txBody>
      </p:sp>
      <p:sp>
        <p:nvSpPr>
          <p:cNvPr id="2" name="Titolo 1">
            <a:extLst>
              <a:ext uri="{FF2B5EF4-FFF2-40B4-BE49-F238E27FC236}">
                <a16:creationId xmlns:a16="http://schemas.microsoft.com/office/drawing/2014/main" id="{FB711613-D936-4B0D-87EB-6F0E6CE90865}"/>
              </a:ext>
            </a:extLst>
          </p:cNvPr>
          <p:cNvSpPr>
            <a:spLocks noGrp="1"/>
          </p:cNvSpPr>
          <p:nvPr>
            <p:ph type="title" hasCustomPrompt="1"/>
          </p:nvPr>
        </p:nvSpPr>
        <p:spPr/>
        <p:txBody>
          <a:bodyPr/>
          <a:lstStyle>
            <a:lvl1pPr algn="l">
              <a:defRPr>
                <a:solidFill>
                  <a:schemeClr val="bg1"/>
                </a:solidFill>
              </a:defRPr>
            </a:lvl1pPr>
          </a:lstStyle>
          <a:p>
            <a:r>
              <a:rPr lang="en-GB" altLang="en-US" noProof="0" dirty="0"/>
              <a:t>CLICK TO EDIT MASTER TITLE STYLE</a:t>
            </a:r>
            <a:endParaRPr lang="en-GB" noProof="0" dirty="0"/>
          </a:p>
        </p:txBody>
      </p:sp>
      <p:sp>
        <p:nvSpPr>
          <p:cNvPr id="7" name="Content Placeholder 2">
            <a:extLst>
              <a:ext uri="{FF2B5EF4-FFF2-40B4-BE49-F238E27FC236}">
                <a16:creationId xmlns:a16="http://schemas.microsoft.com/office/drawing/2014/main" id="{68D686FA-69F1-452F-8A03-7EBE0FAEF436}"/>
              </a:ext>
            </a:extLst>
          </p:cNvPr>
          <p:cNvSpPr>
            <a:spLocks noGrp="1"/>
          </p:cNvSpPr>
          <p:nvPr>
            <p:ph idx="1"/>
          </p:nvPr>
        </p:nvSpPr>
        <p:spPr>
          <a:xfrm>
            <a:off x="219001" y="882196"/>
            <a:ext cx="11732718" cy="5328000"/>
          </a:xfrm>
        </p:spPr>
        <p:txBody>
          <a:bodyPr/>
          <a:lstStyle>
            <a:lvl1pPr>
              <a:defRPr sz="1795"/>
            </a:lvl1pPr>
            <a:lvl2pPr>
              <a:defRPr sz="1795"/>
            </a:lvl2pPr>
            <a:lvl3pPr>
              <a:defRPr sz="1795"/>
            </a:lvl3pPr>
            <a:lvl4pPr>
              <a:defRPr sz="1795"/>
            </a:lvl4pPr>
            <a:lvl5pPr>
              <a:defRPr sz="1795"/>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pic>
        <p:nvPicPr>
          <p:cNvPr id="9" name="Picture 8">
            <a:extLst>
              <a:ext uri="{FF2B5EF4-FFF2-40B4-BE49-F238E27FC236}">
                <a16:creationId xmlns:a16="http://schemas.microsoft.com/office/drawing/2014/main" id="{2CB0AC2C-C495-9D4C-B412-174B5899FD6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03315" y="-216085"/>
            <a:ext cx="2088182" cy="1314000"/>
          </a:xfrm>
          <a:prstGeom prst="rect">
            <a:avLst/>
          </a:prstGeom>
        </p:spPr>
      </p:pic>
      <p:cxnSp>
        <p:nvCxnSpPr>
          <p:cNvPr id="10" name="Straight Connector 9">
            <a:extLst>
              <a:ext uri="{FF2B5EF4-FFF2-40B4-BE49-F238E27FC236}">
                <a16:creationId xmlns:a16="http://schemas.microsoft.com/office/drawing/2014/main" id="{DFD03D16-060D-4760-9512-2863FE01A681}"/>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08591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8263" y="882193"/>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795"/>
            </a:lvl1pPr>
            <a:lvl2pPr>
              <a:defRPr sz="1795"/>
            </a:lvl2pPr>
            <a:lvl3pPr>
              <a:defRPr sz="1795"/>
            </a:lvl3pPr>
            <a:lvl4pPr>
              <a:defRPr sz="1795"/>
            </a:lvl4pPr>
            <a:lvl5pPr>
              <a:defRPr sz="1795"/>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5" name="Straight Connector 4">
            <a:extLst>
              <a:ext uri="{FF2B5EF4-FFF2-40B4-BE49-F238E27FC236}">
                <a16:creationId xmlns:a16="http://schemas.microsoft.com/office/drawing/2014/main" id="{AA26AA14-B9DD-4FF8-8B2B-689FEBBACA1A}"/>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81285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001" y="882193"/>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795"/>
            </a:lvl1pPr>
            <a:lvl2pPr>
              <a:defRPr sz="1795"/>
            </a:lvl2pPr>
            <a:lvl3pPr>
              <a:defRPr sz="1795"/>
            </a:lvl3pPr>
            <a:lvl4pPr>
              <a:defRPr sz="1795"/>
            </a:lvl4pPr>
            <a:lvl5pPr>
              <a:defRPr sz="1795"/>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FDDE0A18-E398-40EE-9B5C-EFF1AB1879B0}"/>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4FC899-091E-48CC-B4A2-B442B733582F}"/>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90345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solidFill>
                  <a:srgbClr val="003249"/>
                </a:solidFill>
              </a:defRPr>
            </a:lvl1pPr>
          </a:lstStyle>
          <a:p>
            <a:r>
              <a:rPr lang="en-GB" noProof="0" dirty="0"/>
              <a:t>CLICK TO EDIT MASTER TITLE STYLE</a:t>
            </a:r>
          </a:p>
        </p:txBody>
      </p:sp>
      <p:sp>
        <p:nvSpPr>
          <p:cNvPr id="9" name="Content Placeholder 2">
            <a:extLst>
              <a:ext uri="{FF2B5EF4-FFF2-40B4-BE49-F238E27FC236}">
                <a16:creationId xmlns:a16="http://schemas.microsoft.com/office/drawing/2014/main" id="{59A1B071-1AF1-4E5C-847C-81B99F1817C7}"/>
              </a:ext>
            </a:extLst>
          </p:cNvPr>
          <p:cNvSpPr>
            <a:spLocks noGrp="1"/>
          </p:cNvSpPr>
          <p:nvPr>
            <p:ph sz="half" idx="1"/>
          </p:nvPr>
        </p:nvSpPr>
        <p:spPr>
          <a:xfrm>
            <a:off x="218263" y="1673225"/>
            <a:ext cx="5788844" cy="4318000"/>
          </a:xfrm>
        </p:spPr>
        <p:txBody>
          <a:bodyPr/>
          <a:lstStyle>
            <a:lvl1pPr>
              <a:defRPr sz="1795"/>
            </a:lvl1pPr>
            <a:lvl2pPr>
              <a:defRPr sz="1795"/>
            </a:lvl2pPr>
            <a:lvl3pPr>
              <a:defRPr sz="1795"/>
            </a:lvl3pPr>
            <a:lvl4pPr>
              <a:defRPr sz="1795"/>
            </a:lvl4pPr>
            <a:lvl5pPr>
              <a:defRPr sz="1795"/>
            </a:lvl5pPr>
            <a:lvl6pPr>
              <a:defRPr sz="1298"/>
            </a:lvl6pPr>
            <a:lvl7pPr>
              <a:defRPr sz="1298"/>
            </a:lvl7pPr>
            <a:lvl8pPr>
              <a:defRPr sz="1298"/>
            </a:lvl8pPr>
            <a:lvl9pPr>
              <a:defRPr sz="1298"/>
            </a:lvl9pPr>
          </a:lstStyle>
          <a:p>
            <a:pPr lvl="0"/>
            <a:r>
              <a:rPr lang="en-US" noProof="0" dirty="0"/>
              <a:t>Click to edit </a:t>
            </a:r>
            <a:r>
              <a:rPr lang="en-GB" noProof="0" dirty="0"/>
              <a:t>Master</a:t>
            </a:r>
            <a:r>
              <a:rPr lang="en-US" noProof="0" dirty="0"/>
              <a:t> text styles</a:t>
            </a:r>
          </a:p>
          <a:p>
            <a:pPr lvl="1"/>
            <a:r>
              <a:rPr lang="en-GB" noProof="0" dirty="0"/>
              <a:t>Second</a:t>
            </a:r>
            <a:r>
              <a:rPr lang="en-US" noProof="0" dirty="0"/>
              <a:t> level</a:t>
            </a:r>
          </a:p>
          <a:p>
            <a:pPr lvl="2"/>
            <a:r>
              <a:rPr lang="en-US" noProof="0" dirty="0"/>
              <a:t>Third </a:t>
            </a:r>
            <a:r>
              <a:rPr lang="en-GB" noProof="0" dirty="0"/>
              <a:t>level</a:t>
            </a:r>
          </a:p>
          <a:p>
            <a:pPr lvl="3"/>
            <a:r>
              <a:rPr lang="en-GB" noProof="0" dirty="0"/>
              <a:t>Fourth</a:t>
            </a:r>
            <a:r>
              <a:rPr lang="en-US" noProof="0" dirty="0"/>
              <a:t> level</a:t>
            </a:r>
          </a:p>
          <a:p>
            <a:pPr lvl="4"/>
            <a:r>
              <a:rPr lang="en-GB" noProof="0" dirty="0"/>
              <a:t>Fifth</a:t>
            </a:r>
            <a:r>
              <a:rPr lang="en-US" noProof="0" dirty="0"/>
              <a:t> level</a:t>
            </a:r>
            <a:endParaRPr lang="en-GB" noProof="0" dirty="0"/>
          </a:p>
        </p:txBody>
      </p:sp>
      <p:sp>
        <p:nvSpPr>
          <p:cNvPr id="10" name="Content Placeholder 3">
            <a:extLst>
              <a:ext uri="{FF2B5EF4-FFF2-40B4-BE49-F238E27FC236}">
                <a16:creationId xmlns:a16="http://schemas.microsoft.com/office/drawing/2014/main" id="{1FECB638-90E0-45FF-9E57-2E1BEA99D056}"/>
              </a:ext>
            </a:extLst>
          </p:cNvPr>
          <p:cNvSpPr>
            <a:spLocks noGrp="1"/>
          </p:cNvSpPr>
          <p:nvPr>
            <p:ph sz="half" idx="2"/>
          </p:nvPr>
        </p:nvSpPr>
        <p:spPr>
          <a:xfrm>
            <a:off x="6210297" y="1673225"/>
            <a:ext cx="5747139" cy="4318000"/>
          </a:xfrm>
        </p:spPr>
        <p:txBody>
          <a:bodyPr/>
          <a:lstStyle>
            <a:lvl1pPr>
              <a:defRPr sz="1795"/>
            </a:lvl1pPr>
            <a:lvl2pPr>
              <a:defRPr sz="1795"/>
            </a:lvl2pPr>
            <a:lvl3pPr>
              <a:defRPr sz="1795"/>
            </a:lvl3pPr>
            <a:lvl4pPr>
              <a:defRPr sz="1795"/>
            </a:lvl4pPr>
            <a:lvl5pPr>
              <a:defRPr sz="1795"/>
            </a:lvl5pPr>
            <a:lvl6pPr>
              <a:defRPr sz="1298"/>
            </a:lvl6pPr>
            <a:lvl7pPr>
              <a:defRPr sz="1298"/>
            </a:lvl7pPr>
            <a:lvl8pPr>
              <a:defRPr sz="1298"/>
            </a:lvl8pPr>
            <a:lvl9pPr>
              <a:defRPr sz="1298"/>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a:extLst>
              <a:ext uri="{FF2B5EF4-FFF2-40B4-BE49-F238E27FC236}">
                <a16:creationId xmlns:a16="http://schemas.microsoft.com/office/drawing/2014/main" id="{8FE92DEE-E179-466F-A2E3-A937D4BD20BC}"/>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69D56B-45C7-41CE-AF85-CFBD7346FBEF}"/>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3023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6C19D-2FAA-E94F-DB16-F82D1278EA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6F8FD0DA-ED89-4B5E-8498-9D02BFE5DF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F992C5-CD2E-60F0-7D16-848050363EAD}"/>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5" name="Footer Placeholder 4">
            <a:extLst>
              <a:ext uri="{FF2B5EF4-FFF2-40B4-BE49-F238E27FC236}">
                <a16:creationId xmlns:a16="http://schemas.microsoft.com/office/drawing/2014/main" id="{353CC709-BF06-1444-9065-B352F4990FB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D1DF17F-ACD9-5DC0-0B10-EDF9028FF255}"/>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14677634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LEAR_COLOUR_BG1">
    <p:bg>
      <p:bgPr>
        <a:solidFill>
          <a:srgbClr val="E8E9E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001"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795"/>
            </a:lvl1pPr>
            <a:lvl2pPr>
              <a:defRPr sz="1795"/>
            </a:lvl2pPr>
            <a:lvl3pPr>
              <a:defRPr sz="1795"/>
            </a:lvl3pPr>
            <a:lvl4pPr>
              <a:defRPr sz="1795"/>
            </a:lvl4pPr>
            <a:lvl5pPr>
              <a:defRPr sz="1795"/>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DA993C77-CBED-4B2B-A114-59C4D8D6CE97}"/>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1B86A34-E450-424B-A07C-89D1870D3D25}"/>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24854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CLEAR_COLOUR_BG2">
    <p:bg>
      <p:bgPr>
        <a:solidFill>
          <a:srgbClr val="76C8A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8770F7F7-54D2-419E-ACE8-1E203802996C}"/>
              </a:ext>
            </a:extLst>
          </p:cNvPr>
          <p:cNvSpPr>
            <a:spLocks noGrp="1" noChangeArrowheads="1"/>
          </p:cNvSpPr>
          <p:nvPr>
            <p:ph idx="1"/>
          </p:nvPr>
        </p:nvSpPr>
        <p:spPr bwMode="auto">
          <a:xfrm>
            <a:off x="218263"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795">
                <a:solidFill>
                  <a:srgbClr val="006762"/>
                </a:solidFill>
              </a:defRPr>
            </a:lvl1pPr>
            <a:lvl2pPr>
              <a:defRPr sz="1795">
                <a:solidFill>
                  <a:srgbClr val="006762"/>
                </a:solidFill>
              </a:defRPr>
            </a:lvl2pPr>
            <a:lvl3pPr>
              <a:defRPr sz="1795">
                <a:solidFill>
                  <a:srgbClr val="006762"/>
                </a:solidFill>
              </a:defRPr>
            </a:lvl3pPr>
            <a:lvl4pPr>
              <a:defRPr sz="1795">
                <a:solidFill>
                  <a:srgbClr val="006762"/>
                </a:solidFill>
              </a:defRPr>
            </a:lvl4pPr>
            <a:lvl5pPr>
              <a:defRPr sz="1795">
                <a:solidFill>
                  <a:srgbClr val="006762"/>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9CE16786-8A3C-4C82-B63C-69D03B24564C}"/>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28B05E-06E9-4FF8-9E34-30F8C9AD5155}"/>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55359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LEAR_COLOUR_BG3">
    <p:bg>
      <p:bgPr>
        <a:solidFill>
          <a:srgbClr val="F1666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424FBA6A-9B37-4307-AF0B-2FB195B99602}"/>
              </a:ext>
            </a:extLst>
          </p:cNvPr>
          <p:cNvSpPr>
            <a:spLocks noGrp="1" noChangeArrowheads="1"/>
          </p:cNvSpPr>
          <p:nvPr>
            <p:ph idx="1"/>
          </p:nvPr>
        </p:nvSpPr>
        <p:spPr bwMode="auto">
          <a:xfrm>
            <a:off x="218263"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795">
                <a:solidFill>
                  <a:srgbClr val="960136"/>
                </a:solidFill>
              </a:defRPr>
            </a:lvl1pPr>
            <a:lvl2pPr>
              <a:defRPr sz="1795">
                <a:solidFill>
                  <a:srgbClr val="960136"/>
                </a:solidFill>
              </a:defRPr>
            </a:lvl2pPr>
            <a:lvl3pPr>
              <a:defRPr sz="1795">
                <a:solidFill>
                  <a:srgbClr val="960136"/>
                </a:solidFill>
              </a:defRPr>
            </a:lvl3pPr>
            <a:lvl4pPr>
              <a:defRPr sz="1795">
                <a:solidFill>
                  <a:srgbClr val="960136"/>
                </a:solidFill>
              </a:defRPr>
            </a:lvl4pPr>
            <a:lvl5pPr>
              <a:defRPr sz="1795">
                <a:solidFill>
                  <a:srgbClr val="960136"/>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48935B88-E3A5-4B18-A1DA-E525414B3B33}"/>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DC6253-9DAC-40B0-A41B-C4BC48EE2683}"/>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506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LEAR_COLOUR_BG4">
    <p:bg>
      <p:bgPr>
        <a:solidFill>
          <a:srgbClr val="FFCC4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3" name="Content Placeholder 2">
            <a:extLst>
              <a:ext uri="{FF2B5EF4-FFF2-40B4-BE49-F238E27FC236}">
                <a16:creationId xmlns:a16="http://schemas.microsoft.com/office/drawing/2014/main" id="{C3B7504A-25CB-4BBC-AA4B-1A27FA922557}"/>
              </a:ext>
            </a:extLst>
          </p:cNvPr>
          <p:cNvSpPr>
            <a:spLocks noGrp="1" noChangeArrowheads="1"/>
          </p:cNvSpPr>
          <p:nvPr>
            <p:ph idx="1"/>
          </p:nvPr>
        </p:nvSpPr>
        <p:spPr bwMode="auto">
          <a:xfrm>
            <a:off x="218263" y="882192"/>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795">
                <a:solidFill>
                  <a:srgbClr val="A75534"/>
                </a:solidFill>
              </a:defRPr>
            </a:lvl1pPr>
            <a:lvl2pPr>
              <a:defRPr sz="1795">
                <a:solidFill>
                  <a:srgbClr val="A75534"/>
                </a:solidFill>
              </a:defRPr>
            </a:lvl2pPr>
            <a:lvl3pPr>
              <a:defRPr sz="1795">
                <a:solidFill>
                  <a:srgbClr val="A75534"/>
                </a:solidFill>
              </a:defRPr>
            </a:lvl3pPr>
            <a:lvl4pPr>
              <a:defRPr sz="1795">
                <a:solidFill>
                  <a:srgbClr val="A75534"/>
                </a:solidFill>
              </a:defRPr>
            </a:lvl4pPr>
            <a:lvl5pPr>
              <a:defRPr sz="1795">
                <a:solidFill>
                  <a:srgbClr val="A75534"/>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4" name="Straight Connector 3">
            <a:extLst>
              <a:ext uri="{FF2B5EF4-FFF2-40B4-BE49-F238E27FC236}">
                <a16:creationId xmlns:a16="http://schemas.microsoft.com/office/drawing/2014/main" id="{13C96752-03D4-47C1-AF65-AB9BE9940335}"/>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99C38FE-3D95-4F29-9E13-19A29AD5EFC2}"/>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33051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LEAR_COLOUR_BG5">
    <p:bg>
      <p:bgPr>
        <a:solidFill>
          <a:srgbClr val="6DCFF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4" name="Rectangle 2">
            <a:extLst>
              <a:ext uri="{FF2B5EF4-FFF2-40B4-BE49-F238E27FC236}">
                <a16:creationId xmlns:a16="http://schemas.microsoft.com/office/drawing/2014/main" id="{BA34D9EA-0CED-4E85-B2F0-17341F16C1AB}"/>
              </a:ext>
            </a:extLst>
          </p:cNvPr>
          <p:cNvSpPr>
            <a:spLocks noGrp="1" noChangeArrowheads="1"/>
          </p:cNvSpPr>
          <p:nvPr>
            <p:ph idx="1"/>
          </p:nvPr>
        </p:nvSpPr>
        <p:spPr bwMode="auto">
          <a:xfrm>
            <a:off x="218263" y="882192"/>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795">
                <a:solidFill>
                  <a:srgbClr val="1E3378"/>
                </a:solidFill>
              </a:defRPr>
            </a:lvl1pPr>
            <a:lvl2pPr>
              <a:defRPr sz="1795">
                <a:solidFill>
                  <a:srgbClr val="1E3378"/>
                </a:solidFill>
              </a:defRPr>
            </a:lvl2pPr>
            <a:lvl3pPr>
              <a:defRPr sz="1795">
                <a:solidFill>
                  <a:srgbClr val="1E3378"/>
                </a:solidFill>
              </a:defRPr>
            </a:lvl3pPr>
            <a:lvl4pPr>
              <a:defRPr sz="1795">
                <a:solidFill>
                  <a:srgbClr val="1E3378"/>
                </a:solidFill>
              </a:defRPr>
            </a:lvl4pPr>
            <a:lvl5pPr>
              <a:defRPr sz="1795">
                <a:solidFill>
                  <a:srgbClr val="1E3378"/>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7" name="Straight Connector 6">
            <a:extLst>
              <a:ext uri="{FF2B5EF4-FFF2-40B4-BE49-F238E27FC236}">
                <a16:creationId xmlns:a16="http://schemas.microsoft.com/office/drawing/2014/main" id="{CF711926-946D-4031-95C0-4DF8DCFCC3F0}"/>
              </a:ext>
            </a:extLst>
          </p:cNvPr>
          <p:cNvCxnSpPr>
            <a:cxnSpLocks/>
          </p:cNvCxnSpPr>
          <p:nvPr userDrawn="1"/>
        </p:nvCxnSpPr>
        <p:spPr>
          <a:xfrm>
            <a:off x="220831" y="6422971"/>
            <a:ext cx="11703996"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3F0612-5267-4585-B281-9C491C4E1A35}"/>
              </a:ext>
            </a:extLst>
          </p:cNvPr>
          <p:cNvCxnSpPr/>
          <p:nvPr userDrawn="1"/>
        </p:nvCxnSpPr>
        <p:spPr>
          <a:xfrm>
            <a:off x="217667" y="882193"/>
            <a:ext cx="11736308"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9354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6DCFF6"/>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368656" y="0"/>
            <a:ext cx="1256065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795"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86301" y="2011305"/>
            <a:ext cx="2819400" cy="2819035"/>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9"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86301" y="4524208"/>
            <a:ext cx="2812780" cy="314495"/>
          </a:xfrm>
          <a:prstGeom prst="rect">
            <a:avLst/>
          </a:prstGeom>
        </p:spPr>
        <p:txBody>
          <a:bodyPr vert="horz" lIns="65971" tIns="32986" rIns="65971" bIns="3298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0"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86301" y="2041527"/>
            <a:ext cx="2819402" cy="2359024"/>
          </a:xfrm>
          <a:prstGeom prst="rect">
            <a:avLst/>
          </a:prstGeom>
        </p:spPr>
        <p:txBody>
          <a:bodyPr anchor="t">
            <a:normAutofit/>
          </a:bodyPr>
          <a:lstStyle>
            <a:lvl1pPr marL="0" indent="0" algn="l">
              <a:buNone/>
              <a:defRPr sz="2134" b="0" baseline="0">
                <a:solidFill>
                  <a:srgbClr val="003249"/>
                </a:solidFill>
                <a:latin typeface="Arial" charset="0"/>
                <a:ea typeface="Arial" charset="0"/>
                <a:cs typeface="Arial" charset="0"/>
              </a:defRPr>
            </a:lvl1pPr>
            <a:lvl2pPr marL="329845" indent="0">
              <a:buNone/>
              <a:defRPr sz="1443" b="1"/>
            </a:lvl2pPr>
            <a:lvl3pPr marL="659691" indent="0">
              <a:buNone/>
              <a:defRPr sz="1298" b="1"/>
            </a:lvl3pPr>
            <a:lvl4pPr marL="989536" indent="0">
              <a:buNone/>
              <a:defRPr sz="1154" b="1"/>
            </a:lvl4pPr>
            <a:lvl5pPr marL="1319382" indent="0">
              <a:buNone/>
              <a:defRPr sz="1154" b="1"/>
            </a:lvl5pPr>
            <a:lvl6pPr marL="1649227" indent="0">
              <a:buNone/>
              <a:defRPr sz="1154" b="1"/>
            </a:lvl6pPr>
            <a:lvl7pPr marL="1979073" indent="0">
              <a:buNone/>
              <a:defRPr sz="1154" b="1"/>
            </a:lvl7pPr>
            <a:lvl8pPr marL="2308918" indent="0">
              <a:buNone/>
              <a:defRPr sz="1154" b="1"/>
            </a:lvl8pPr>
            <a:lvl9pPr marL="2638764" indent="0">
              <a:buNone/>
              <a:defRPr sz="1154" b="1"/>
            </a:lvl9pPr>
          </a:lstStyle>
          <a:p>
            <a:pPr lvl="0"/>
            <a:r>
              <a:rPr lang="en-GB" noProof="0" dirty="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86301" y="1740025"/>
            <a:ext cx="2819402" cy="261521"/>
          </a:xfrm>
          <a:prstGeom prst="rect">
            <a:avLst/>
          </a:prstGeom>
        </p:spPr>
        <p:txBody>
          <a:bodyPr vert="horz" lIns="65971" tIns="32986" rIns="65971" bIns="3298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4" dirty="0">
                <a:solidFill>
                  <a:srgbClr val="8197A6"/>
                </a:solidFill>
                <a:latin typeface="Arial" charset="0"/>
                <a:ea typeface="Arial" charset="0"/>
                <a:cs typeface="Arial" charset="0"/>
              </a:rPr>
              <a:t>Produced by</a:t>
            </a:r>
            <a:endParaRPr lang="en-US" sz="794" dirty="0">
              <a:solidFill>
                <a:srgbClr val="8197A6"/>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86301" y="4406775"/>
            <a:ext cx="2819402" cy="423565"/>
          </a:xfrm>
          <a:prstGeom prst="rect">
            <a:avLst/>
          </a:prstGeom>
        </p:spPr>
        <p:txBody>
          <a:bodyPr anchor="ctr">
            <a:noAutofit/>
          </a:bodyPr>
          <a:lstStyle>
            <a:lvl1pPr marL="0" indent="0" algn="l">
              <a:buNone/>
              <a:defRPr sz="1496" b="0" baseline="0">
                <a:solidFill>
                  <a:srgbClr val="003249"/>
                </a:solidFill>
                <a:latin typeface="Arial" charset="0"/>
                <a:ea typeface="Arial" charset="0"/>
                <a:cs typeface="Arial" charset="0"/>
              </a:defRPr>
            </a:lvl1pPr>
            <a:lvl2pPr marL="329845" indent="0">
              <a:buNone/>
              <a:defRPr sz="1443" b="1"/>
            </a:lvl2pPr>
            <a:lvl3pPr marL="659691" indent="0">
              <a:buNone/>
              <a:defRPr sz="1298" b="1"/>
            </a:lvl3pPr>
            <a:lvl4pPr marL="989536" indent="0">
              <a:buNone/>
              <a:defRPr sz="1154" b="1"/>
            </a:lvl4pPr>
            <a:lvl5pPr marL="1319382" indent="0">
              <a:buNone/>
              <a:defRPr sz="1154" b="1"/>
            </a:lvl5pPr>
            <a:lvl6pPr marL="1649227" indent="0">
              <a:buNone/>
              <a:defRPr sz="1154" b="1"/>
            </a:lvl6pPr>
            <a:lvl7pPr marL="1979073" indent="0">
              <a:buNone/>
              <a:defRPr sz="1154" b="1"/>
            </a:lvl7pPr>
            <a:lvl8pPr marL="2308918" indent="0">
              <a:buNone/>
              <a:defRPr sz="1154" b="1"/>
            </a:lvl8pPr>
            <a:lvl9pPr marL="2638764" indent="0">
              <a:buNone/>
              <a:defRPr sz="1154" b="1"/>
            </a:lvl9pPr>
          </a:lstStyle>
          <a:p>
            <a:pPr lvl="0"/>
            <a:r>
              <a:rPr lang="en-GB" noProof="0" dirty="0"/>
              <a:t>Click to edit Master text styles</a:t>
            </a:r>
          </a:p>
        </p:txBody>
      </p:sp>
    </p:spTree>
    <p:extLst>
      <p:ext uri="{BB962C8B-B14F-4D97-AF65-F5344CB8AC3E}">
        <p14:creationId xmlns:p14="http://schemas.microsoft.com/office/powerpoint/2010/main" val="39102308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_CLEAR1">
  <p:cSld name="2_CLEAR1">
    <p:spTree>
      <p:nvGrpSpPr>
        <p:cNvPr id="1" name="Shape 334"/>
        <p:cNvGrpSpPr/>
        <p:nvPr/>
      </p:nvGrpSpPr>
      <p:grpSpPr>
        <a:xfrm>
          <a:off x="0" y="0"/>
          <a:ext cx="0" cy="0"/>
          <a:chOff x="0" y="0"/>
          <a:chExt cx="0" cy="0"/>
        </a:xfrm>
      </p:grpSpPr>
      <p:pic>
        <p:nvPicPr>
          <p:cNvPr id="3" name="Picture 2">
            <a:extLst>
              <a:ext uri="{FF2B5EF4-FFF2-40B4-BE49-F238E27FC236}">
                <a16:creationId xmlns:a16="http://schemas.microsoft.com/office/drawing/2014/main" id="{C9E7BCCB-DD5C-608E-3CC3-7E91FD6CDDDF}"/>
              </a:ext>
            </a:extLst>
          </p:cNvPr>
          <p:cNvPicPr>
            <a:picLocks noChangeAspect="1"/>
          </p:cNvPicPr>
          <p:nvPr userDrawn="1"/>
        </p:nvPicPr>
        <p:blipFill>
          <a:blip r:embed="rId2"/>
          <a:srcRect/>
          <a:stretch/>
        </p:blipFill>
        <p:spPr>
          <a:xfrm>
            <a:off x="-43213" y="-24064"/>
            <a:ext cx="12278426" cy="1051650"/>
          </a:xfrm>
          <a:prstGeom prst="rect">
            <a:avLst/>
          </a:prstGeom>
        </p:spPr>
      </p:pic>
      <p:sp>
        <p:nvSpPr>
          <p:cNvPr id="336" name="Google Shape;336;p24"/>
          <p:cNvSpPr txBox="1">
            <a:spLocks noGrp="1"/>
          </p:cNvSpPr>
          <p:nvPr>
            <p:ph type="title"/>
          </p:nvPr>
        </p:nvSpPr>
        <p:spPr>
          <a:xfrm>
            <a:off x="215411" y="154800"/>
            <a:ext cx="10081234" cy="565200"/>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7" name="Google Shape;337;p24"/>
          <p:cNvSpPr txBox="1">
            <a:spLocks noGrp="1"/>
          </p:cNvSpPr>
          <p:nvPr>
            <p:ph type="body" idx="1"/>
          </p:nvPr>
        </p:nvSpPr>
        <p:spPr>
          <a:xfrm>
            <a:off x="219001" y="1206450"/>
            <a:ext cx="11732718" cy="5003746"/>
          </a:xfrm>
          <a:prstGeom prst="rect">
            <a:avLst/>
          </a:prstGeom>
          <a:noFill/>
          <a:ln>
            <a:noFill/>
          </a:ln>
        </p:spPr>
        <p:txBody>
          <a:bodyPr spcFirstLastPara="1" wrap="square" lIns="91425" tIns="45700" rIns="91425" bIns="45700" anchor="t" anchorCtr="0">
            <a:noAutofit/>
          </a:bodyPr>
          <a:lstStyle>
            <a:lvl1pPr marL="455966" lvl="0" indent="-227983" algn="l">
              <a:lnSpc>
                <a:spcPct val="119000"/>
              </a:lnSpc>
              <a:spcBef>
                <a:spcPts val="359"/>
              </a:spcBef>
              <a:spcAft>
                <a:spcPts val="0"/>
              </a:spcAft>
              <a:buSzPts val="1800"/>
              <a:buNone/>
              <a:defRPr sz="1795"/>
            </a:lvl1pPr>
            <a:lvl2pPr marL="911931" lvl="1" indent="-227983" algn="l">
              <a:lnSpc>
                <a:spcPct val="119000"/>
              </a:lnSpc>
              <a:spcBef>
                <a:spcPts val="359"/>
              </a:spcBef>
              <a:spcAft>
                <a:spcPts val="0"/>
              </a:spcAft>
              <a:buSzPts val="1800"/>
              <a:buNone/>
              <a:defRPr sz="1795"/>
            </a:lvl2pPr>
            <a:lvl3pPr marL="1367897" lvl="2" indent="-227983" algn="l">
              <a:lnSpc>
                <a:spcPct val="119000"/>
              </a:lnSpc>
              <a:spcBef>
                <a:spcPts val="359"/>
              </a:spcBef>
              <a:spcAft>
                <a:spcPts val="0"/>
              </a:spcAft>
              <a:buSzPts val="1800"/>
              <a:buNone/>
              <a:defRPr sz="1795"/>
            </a:lvl3pPr>
            <a:lvl4pPr marL="1823862" lvl="3" indent="-227983" algn="l">
              <a:lnSpc>
                <a:spcPct val="119000"/>
              </a:lnSpc>
              <a:spcBef>
                <a:spcPts val="359"/>
              </a:spcBef>
              <a:spcAft>
                <a:spcPts val="0"/>
              </a:spcAft>
              <a:buSzPts val="1800"/>
              <a:buNone/>
              <a:defRPr sz="1795"/>
            </a:lvl4pPr>
            <a:lvl5pPr marL="2279828" lvl="4" indent="-227983" algn="l">
              <a:lnSpc>
                <a:spcPct val="119000"/>
              </a:lnSpc>
              <a:spcBef>
                <a:spcPts val="359"/>
              </a:spcBef>
              <a:spcAft>
                <a:spcPts val="0"/>
              </a:spcAft>
              <a:buSzPts val="1800"/>
              <a:buNone/>
              <a:defRPr sz="1795"/>
            </a:lvl5pPr>
            <a:lvl6pPr marL="2735793" lvl="5" indent="-341974" algn="l">
              <a:lnSpc>
                <a:spcPct val="119000"/>
              </a:lnSpc>
              <a:spcBef>
                <a:spcPts val="359"/>
              </a:spcBef>
              <a:spcAft>
                <a:spcPts val="0"/>
              </a:spcAft>
              <a:buSzPts val="1800"/>
              <a:buChar char="–"/>
              <a:defRPr/>
            </a:lvl6pPr>
            <a:lvl7pPr marL="3191759" lvl="6" indent="-341974" algn="l">
              <a:lnSpc>
                <a:spcPct val="119000"/>
              </a:lnSpc>
              <a:spcBef>
                <a:spcPts val="359"/>
              </a:spcBef>
              <a:spcAft>
                <a:spcPts val="0"/>
              </a:spcAft>
              <a:buSzPts val="1800"/>
              <a:buChar char="–"/>
              <a:defRPr/>
            </a:lvl7pPr>
            <a:lvl8pPr marL="3647724" lvl="7" indent="-341974" algn="l">
              <a:lnSpc>
                <a:spcPct val="119000"/>
              </a:lnSpc>
              <a:spcBef>
                <a:spcPts val="359"/>
              </a:spcBef>
              <a:spcAft>
                <a:spcPts val="0"/>
              </a:spcAft>
              <a:buSzPts val="1800"/>
              <a:buChar char="–"/>
              <a:defRPr/>
            </a:lvl8pPr>
            <a:lvl9pPr marL="4103690" lvl="8" indent="-341974" algn="l">
              <a:lnSpc>
                <a:spcPct val="119000"/>
              </a:lnSpc>
              <a:spcBef>
                <a:spcPts val="359"/>
              </a:spcBef>
              <a:spcAft>
                <a:spcPts val="0"/>
              </a:spcAft>
              <a:buSzPts val="1800"/>
              <a:buChar char="–"/>
              <a:defRPr/>
            </a:lvl9pPr>
          </a:lstStyle>
          <a:p>
            <a:endParaRPr dirty="0"/>
          </a:p>
        </p:txBody>
      </p:sp>
      <p:pic>
        <p:nvPicPr>
          <p:cNvPr id="338" name="Google Shape;338;p2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303315" y="-216085"/>
            <a:ext cx="2088182" cy="1314000"/>
          </a:xfrm>
          <a:prstGeom prst="rect">
            <a:avLst/>
          </a:prstGeom>
          <a:noFill/>
          <a:ln>
            <a:noFill/>
          </a:ln>
        </p:spPr>
      </p:pic>
      <p:cxnSp>
        <p:nvCxnSpPr>
          <p:cNvPr id="339" name="Google Shape;339;p24"/>
          <p:cNvCxnSpPr/>
          <p:nvPr/>
        </p:nvCxnSpPr>
        <p:spPr>
          <a:xfrm>
            <a:off x="220831" y="6422971"/>
            <a:ext cx="11703996" cy="0"/>
          </a:xfrm>
          <a:prstGeom prst="straightConnector1">
            <a:avLst/>
          </a:prstGeom>
          <a:noFill/>
          <a:ln w="9525" cap="flat" cmpd="sng">
            <a:solidFill>
              <a:srgbClr val="003249"/>
            </a:solidFill>
            <a:prstDash val="solid"/>
            <a:round/>
            <a:headEnd type="none" w="sm" len="sm"/>
            <a:tailEnd type="none" w="sm" len="sm"/>
          </a:ln>
        </p:spPr>
      </p:cxnSp>
    </p:spTree>
    <p:extLst>
      <p:ext uri="{BB962C8B-B14F-4D97-AF65-F5344CB8AC3E}">
        <p14:creationId xmlns:p14="http://schemas.microsoft.com/office/powerpoint/2010/main" val="18397816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en-GB"/>
              <a:t>10/27/16</a:t>
            </a:r>
            <a:endParaRPr lang="en-US"/>
          </a:p>
        </p:txBody>
      </p:sp>
      <p:sp>
        <p:nvSpPr>
          <p:cNvPr id="4" name="Footer Placeholder 3"/>
          <p:cNvSpPr>
            <a:spLocks noGrp="1"/>
          </p:cNvSpPr>
          <p:nvPr>
            <p:ph type="ftr" sz="quarter" idx="11"/>
          </p:nvPr>
        </p:nvSpPr>
        <p:spPr/>
        <p:txBody>
          <a:bodyPr/>
          <a:lstStyle/>
          <a:p>
            <a:r>
              <a:rPr lang="en-US"/>
              <a:t>AOPP Seminar, Oxford</a:t>
            </a:r>
          </a:p>
        </p:txBody>
      </p:sp>
      <p:sp>
        <p:nvSpPr>
          <p:cNvPr id="5" name="Slide Number Placeholder 4"/>
          <p:cNvSpPr>
            <a:spLocks noGrp="1"/>
          </p:cNvSpPr>
          <p:nvPr>
            <p:ph type="sldNum" sz="quarter" idx="12"/>
          </p:nvPr>
        </p:nvSpPr>
        <p:spPr/>
        <p:txBody>
          <a:bodyPr/>
          <a:lstStyle/>
          <a:p>
            <a:fld id="{7332258A-E040-4A41-BCFF-7565496C12D6}" type="slidenum">
              <a:rPr lang="en-US" smtClean="0"/>
              <a:t>‹#›</a:t>
            </a:fld>
            <a:endParaRPr lang="en-US"/>
          </a:p>
        </p:txBody>
      </p:sp>
    </p:spTree>
    <p:extLst>
      <p:ext uri="{BB962C8B-B14F-4D97-AF65-F5344CB8AC3E}">
        <p14:creationId xmlns:p14="http://schemas.microsoft.com/office/powerpoint/2010/main" val="7264912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750908"/>
            <a:ext cx="10515600" cy="553998"/>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10/27/16</a:t>
            </a:r>
            <a:endParaRPr lang="en-US" dirty="0"/>
          </a:p>
        </p:txBody>
      </p:sp>
      <p:sp>
        <p:nvSpPr>
          <p:cNvPr id="5" name="Footer Placeholder 4"/>
          <p:cNvSpPr>
            <a:spLocks noGrp="1"/>
          </p:cNvSpPr>
          <p:nvPr>
            <p:ph type="ftr" sz="quarter" idx="11"/>
          </p:nvPr>
        </p:nvSpPr>
        <p:spPr>
          <a:xfrm>
            <a:off x="4038600" y="6356353"/>
            <a:ext cx="4114800" cy="365125"/>
          </a:xfrm>
          <a:prstGeom prst="rect">
            <a:avLst/>
          </a:prstGeom>
        </p:spPr>
        <p:txBody>
          <a:bodyPr/>
          <a:lstStyle/>
          <a:p>
            <a:r>
              <a:rPr lang="en-US"/>
              <a:t>AOPP Seminar, Oxford</a:t>
            </a:r>
          </a:p>
        </p:txBody>
      </p:sp>
      <p:sp>
        <p:nvSpPr>
          <p:cNvPr id="6" name="Slide Number Placeholder 5"/>
          <p:cNvSpPr>
            <a:spLocks noGrp="1"/>
          </p:cNvSpPr>
          <p:nvPr>
            <p:ph type="sldNum" sz="quarter" idx="12"/>
          </p:nvPr>
        </p:nvSpPr>
        <p:spPr/>
        <p:txBody>
          <a:bodyPr/>
          <a:lstStyle/>
          <a:p>
            <a:fld id="{0674E3D6-1866-BC4C-A342-0607B0AB68BB}" type="slidenum">
              <a:rPr lang="en-US" smtClean="0"/>
              <a:t>‹#›</a:t>
            </a:fld>
            <a:endParaRPr lang="en-US"/>
          </a:p>
        </p:txBody>
      </p:sp>
    </p:spTree>
    <p:extLst>
      <p:ext uri="{BB962C8B-B14F-4D97-AF65-F5344CB8AC3E}">
        <p14:creationId xmlns:p14="http://schemas.microsoft.com/office/powerpoint/2010/main" val="27925698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10/27/16</a:t>
            </a:r>
            <a:endParaRPr lang="en-US"/>
          </a:p>
        </p:txBody>
      </p:sp>
      <p:sp>
        <p:nvSpPr>
          <p:cNvPr id="3" name="Footer Placeholder 2"/>
          <p:cNvSpPr>
            <a:spLocks noGrp="1"/>
          </p:cNvSpPr>
          <p:nvPr>
            <p:ph type="ftr" sz="quarter" idx="11"/>
          </p:nvPr>
        </p:nvSpPr>
        <p:spPr>
          <a:xfrm>
            <a:off x="4038600" y="6356353"/>
            <a:ext cx="4114800" cy="365125"/>
          </a:xfrm>
          <a:prstGeom prst="rect">
            <a:avLst/>
          </a:prstGeom>
        </p:spPr>
        <p:txBody>
          <a:bodyPr/>
          <a:lstStyle/>
          <a:p>
            <a:r>
              <a:rPr lang="en-US"/>
              <a:t>AOPP Seminar, Oxford</a:t>
            </a:r>
          </a:p>
        </p:txBody>
      </p:sp>
      <p:sp>
        <p:nvSpPr>
          <p:cNvPr id="4" name="Slide Number Placeholder 3"/>
          <p:cNvSpPr>
            <a:spLocks noGrp="1"/>
          </p:cNvSpPr>
          <p:nvPr>
            <p:ph type="sldNum" sz="quarter" idx="12"/>
          </p:nvPr>
        </p:nvSpPr>
        <p:spPr/>
        <p:txBody>
          <a:bodyPr/>
          <a:lstStyle/>
          <a:p>
            <a:fld id="{0674E3D6-1866-BC4C-A342-0607B0AB68BB}" type="slidenum">
              <a:rPr lang="en-US" smtClean="0"/>
              <a:t>‹#›</a:t>
            </a:fld>
            <a:endParaRPr lang="en-US"/>
          </a:p>
        </p:txBody>
      </p:sp>
    </p:spTree>
    <p:extLst>
      <p:ext uri="{BB962C8B-B14F-4D97-AF65-F5344CB8AC3E}">
        <p14:creationId xmlns:p14="http://schemas.microsoft.com/office/powerpoint/2010/main" val="149765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1A1F-C689-C415-6FCC-A3CE5699885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24A1221-CD5B-7AA3-FC49-C2F9F92BA7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13953208-281F-CDDB-2D3A-E5D5A80056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9DE5BDB8-CA5C-43DD-DFC3-10756E120BDE}"/>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6" name="Footer Placeholder 5">
            <a:extLst>
              <a:ext uri="{FF2B5EF4-FFF2-40B4-BE49-F238E27FC236}">
                <a16:creationId xmlns:a16="http://schemas.microsoft.com/office/drawing/2014/main" id="{B9D52C6D-EDE4-871C-156B-C0B74328E76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2F996FC-7B9D-757B-9DD6-A7099F0648C0}"/>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39637114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1"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6/10/2025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295402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4D48A-FCB1-ADDF-F5E5-7F9A44380DEE}"/>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18F2B59-4EC7-2CD3-5394-B3A4CFA354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1C511A-B436-10CC-3835-A9B38A1928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0C880216-52D7-77AC-26BB-9D17119931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13A29B-B85E-4EA7-4520-47266004DAA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8B9A9411-1042-0CB2-37BD-8127A5A3791F}"/>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8" name="Footer Placeholder 7">
            <a:extLst>
              <a:ext uri="{FF2B5EF4-FFF2-40B4-BE49-F238E27FC236}">
                <a16:creationId xmlns:a16="http://schemas.microsoft.com/office/drawing/2014/main" id="{13E584AB-6D91-24AC-DE8C-21E96429B230}"/>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4BBCA956-F0CC-7108-0579-E37DE7D3BFAA}"/>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146850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7FE57-3500-BA5F-7D78-CC885ADDEA0E}"/>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3A22C354-03E1-3FA1-7885-952BBBDEF7BA}"/>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4" name="Footer Placeholder 3">
            <a:extLst>
              <a:ext uri="{FF2B5EF4-FFF2-40B4-BE49-F238E27FC236}">
                <a16:creationId xmlns:a16="http://schemas.microsoft.com/office/drawing/2014/main" id="{77C0A689-390B-D0D4-7FC8-81049DA74BE8}"/>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16AB4024-5AB0-9B1E-E26F-A51DF0D7F479}"/>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3865582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2A646F-681D-E3BB-1BB4-FF275AB6D105}"/>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3" name="Footer Placeholder 2">
            <a:extLst>
              <a:ext uri="{FF2B5EF4-FFF2-40B4-BE49-F238E27FC236}">
                <a16:creationId xmlns:a16="http://schemas.microsoft.com/office/drawing/2014/main" id="{BEE90A94-D80B-7FAF-AF13-A61458BBF396}"/>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9303C3B-F692-D598-0166-4BB65BB31C5C}"/>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2599001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89E4E-4950-E874-8F33-B08B5185AD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6573AB9-7F87-F1A3-2E2B-8729221726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A61BF6FB-899E-09BE-E835-9A718675DC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C513BE-2A1B-B8A8-3D12-B75E3322F4B1}"/>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6" name="Footer Placeholder 5">
            <a:extLst>
              <a:ext uri="{FF2B5EF4-FFF2-40B4-BE49-F238E27FC236}">
                <a16:creationId xmlns:a16="http://schemas.microsoft.com/office/drawing/2014/main" id="{98C275AE-F31C-42C3-58D1-8963048193B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6C82245-C1AD-F98B-F9A8-06368D9987D8}"/>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19100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C159-95F8-48AD-9FD4-7435CDF5C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30CFB59F-6963-FD9B-44BB-8AE9EEB8C0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063A544B-2BAC-1EC1-41C5-9BA58155CA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85DE81-0E28-EEB1-1B3A-0D6438311262}"/>
              </a:ext>
            </a:extLst>
          </p:cNvPr>
          <p:cNvSpPr>
            <a:spLocks noGrp="1"/>
          </p:cNvSpPr>
          <p:nvPr>
            <p:ph type="dt" sz="half" idx="10"/>
          </p:nvPr>
        </p:nvSpPr>
        <p:spPr/>
        <p:txBody>
          <a:bodyPr/>
          <a:lstStyle/>
          <a:p>
            <a:fld id="{B167CC84-6082-4C08-8C3F-66FF3302CBC9}" type="datetimeFigureOut">
              <a:rPr lang="en-CA" smtClean="0"/>
              <a:t>2025-06-10</a:t>
            </a:fld>
            <a:endParaRPr lang="en-CA"/>
          </a:p>
        </p:txBody>
      </p:sp>
      <p:sp>
        <p:nvSpPr>
          <p:cNvPr id="6" name="Footer Placeholder 5">
            <a:extLst>
              <a:ext uri="{FF2B5EF4-FFF2-40B4-BE49-F238E27FC236}">
                <a16:creationId xmlns:a16="http://schemas.microsoft.com/office/drawing/2014/main" id="{E48D017F-2DF6-1ABA-5954-E04D7136099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FB630AD-217B-4CD8-17A4-DFBEDEF9F192}"/>
              </a:ext>
            </a:extLst>
          </p:cNvPr>
          <p:cNvSpPr>
            <a:spLocks noGrp="1"/>
          </p:cNvSpPr>
          <p:nvPr>
            <p:ph type="sldNum" sz="quarter" idx="12"/>
          </p:nvPr>
        </p:nvSpPr>
        <p:spPr/>
        <p:txBody>
          <a:bodyPr/>
          <a:lstStyle/>
          <a:p>
            <a:fld id="{504351E3-1FB3-48E1-AA9F-D959F7DA984D}" type="slidenum">
              <a:rPr lang="en-CA" smtClean="0"/>
              <a:t>‹#›</a:t>
            </a:fld>
            <a:endParaRPr lang="en-CA"/>
          </a:p>
        </p:txBody>
      </p:sp>
    </p:spTree>
    <p:extLst>
      <p:ext uri="{BB962C8B-B14F-4D97-AF65-F5344CB8AC3E}">
        <p14:creationId xmlns:p14="http://schemas.microsoft.com/office/powerpoint/2010/main" val="74289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3.emf"/><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image" Target="../media/image1.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theme" Target="../theme/theme3.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image" Target="../media/image3.emf"/><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2.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79330E-25E7-69D5-A25E-EE066FAEBD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D2E6896-66D1-CBF7-2F68-4730F50371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A58769D-5786-A90C-2220-5E99E0A2EF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167CC84-6082-4C08-8C3F-66FF3302CBC9}" type="datetimeFigureOut">
              <a:rPr lang="en-CA" smtClean="0"/>
              <a:t>2025-06-10</a:t>
            </a:fld>
            <a:endParaRPr lang="en-CA"/>
          </a:p>
        </p:txBody>
      </p:sp>
      <p:sp>
        <p:nvSpPr>
          <p:cNvPr id="5" name="Footer Placeholder 4">
            <a:extLst>
              <a:ext uri="{FF2B5EF4-FFF2-40B4-BE49-F238E27FC236}">
                <a16:creationId xmlns:a16="http://schemas.microsoft.com/office/drawing/2014/main" id="{DDA24C9C-0E00-151F-D998-8294DB15B7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A"/>
          </a:p>
        </p:txBody>
      </p:sp>
      <p:sp>
        <p:nvSpPr>
          <p:cNvPr id="6" name="Slide Number Placeholder 5">
            <a:extLst>
              <a:ext uri="{FF2B5EF4-FFF2-40B4-BE49-F238E27FC236}">
                <a16:creationId xmlns:a16="http://schemas.microsoft.com/office/drawing/2014/main" id="{14D69E4A-1BEB-3D89-3E5E-4960DE51AC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04351E3-1FB3-48E1-AA9F-D959F7DA984D}" type="slidenum">
              <a:rPr lang="en-CA" smtClean="0"/>
              <a:t>‹#›</a:t>
            </a:fld>
            <a:endParaRPr lang="en-CA"/>
          </a:p>
        </p:txBody>
      </p:sp>
    </p:spTree>
    <p:extLst>
      <p:ext uri="{BB962C8B-B14F-4D97-AF65-F5344CB8AC3E}">
        <p14:creationId xmlns:p14="http://schemas.microsoft.com/office/powerpoint/2010/main" val="1797624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0887" y="447366"/>
            <a:ext cx="668866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0" noProof="0" dirty="0"/>
          </a:p>
        </p:txBody>
      </p:sp>
      <p:sp>
        <p:nvSpPr>
          <p:cNvPr id="10" name="Rectangle 6"/>
          <p:cNvSpPr>
            <a:spLocks noGrp="1" noChangeArrowheads="1"/>
          </p:cNvSpPr>
          <p:nvPr>
            <p:ph type="title"/>
          </p:nvPr>
        </p:nvSpPr>
        <p:spPr bwMode="auto">
          <a:xfrm>
            <a:off x="215411" y="154800"/>
            <a:ext cx="10081234"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9001"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67" name="Text Box DG">
            <a:extLst>
              <a:ext uri="{FF2B5EF4-FFF2-40B4-BE49-F238E27FC236}">
                <a16:creationId xmlns:a16="http://schemas.microsoft.com/office/drawing/2014/main" id="{041D4B4D-8C28-4798-BDA6-9AF59297F358}"/>
              </a:ext>
            </a:extLst>
          </p:cNvPr>
          <p:cNvSpPr txBox="1">
            <a:spLocks noChangeArrowheads="1"/>
          </p:cNvSpPr>
          <p:nvPr userDrawn="1"/>
        </p:nvSpPr>
        <p:spPr bwMode="auto">
          <a:xfrm>
            <a:off x="770887" y="447366"/>
            <a:ext cx="668866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0" noProof="0" dirty="0"/>
          </a:p>
        </p:txBody>
      </p:sp>
      <p:sp>
        <p:nvSpPr>
          <p:cNvPr id="14" name="Text Box 38"/>
          <p:cNvSpPr txBox="1">
            <a:spLocks noChangeArrowheads="1"/>
          </p:cNvSpPr>
          <p:nvPr userDrawn="1"/>
        </p:nvSpPr>
        <p:spPr bwMode="auto">
          <a:xfrm>
            <a:off x="220801" y="6202800"/>
            <a:ext cx="12085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798" noProof="0">
                <a:solidFill>
                  <a:srgbClr val="8197A6"/>
                </a:solidFill>
                <a:latin typeface="Arial" panose="020B0604020202020204" pitchFamily="34" charset="0"/>
                <a:cs typeface="Arial" panose="020B0604020202020204" pitchFamily="34" charset="0"/>
              </a:rPr>
              <a:t> </a:t>
            </a:r>
            <a:endParaRPr lang="en-GB" sz="798" noProof="0" dirty="0">
              <a:solidFill>
                <a:srgbClr val="8197A6"/>
              </a:solidFill>
              <a:latin typeface="Arial" panose="020B0604020202020204" pitchFamily="34" charset="0"/>
              <a:cs typeface="Arial" panose="020B0604020202020204" pitchFamily="34" charset="0"/>
            </a:endParaRPr>
          </a:p>
        </p:txBody>
      </p:sp>
      <p:sp>
        <p:nvSpPr>
          <p:cNvPr id="2" name="Text Box 34">
            <a:extLst>
              <a:ext uri="{FF2B5EF4-FFF2-40B4-BE49-F238E27FC236}">
                <a16:creationId xmlns:a16="http://schemas.microsoft.com/office/drawing/2014/main" id="{06E20340-F309-4C15-A091-9346422556E1}"/>
              </a:ext>
            </a:extLst>
          </p:cNvPr>
          <p:cNvSpPr txBox="1">
            <a:spLocks noChangeArrowheads="1"/>
          </p:cNvSpPr>
          <p:nvPr userDrawn="1"/>
        </p:nvSpPr>
        <p:spPr bwMode="auto">
          <a:xfrm>
            <a:off x="11648673" y="6202801"/>
            <a:ext cx="274325" cy="21512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798" noProof="1">
                <a:solidFill>
                  <a:schemeClr val="bg1"/>
                </a:solidFill>
                <a:latin typeface="Arial" panose="020B0604020202020204" pitchFamily="34" charset="0"/>
                <a:cs typeface="Arial" panose="020B0604020202020204" pitchFamily="34" charset="0"/>
              </a:rPr>
              <a:t>  </a:t>
            </a:r>
            <a:fld id="{FDAC5C42-9B53-4063-AF51-A40D4C64F718}" type="slidenum">
              <a:rPr lang="it-IT" sz="798" noProof="1" smtClean="0">
                <a:solidFill>
                  <a:srgbClr val="8197A6"/>
                </a:solidFill>
                <a:latin typeface="Arial" panose="020B0604020202020204" pitchFamily="34" charset="0"/>
                <a:cs typeface="Arial" panose="020B0604020202020204" pitchFamily="34" charset="0"/>
              </a:rPr>
              <a:t>‹#›</a:t>
            </a:fld>
            <a:endParaRPr lang="en-GB" sz="798" noProof="1">
              <a:solidFill>
                <a:srgbClr val="8197A6"/>
              </a:solidFill>
              <a:latin typeface="Arial" panose="020B0604020202020204" pitchFamily="34" charset="0"/>
              <a:cs typeface="Arial" panose="020B0604020202020204" pitchFamily="34" charset="0"/>
            </a:endParaRPr>
          </a:p>
        </p:txBody>
      </p:sp>
      <p:pic>
        <p:nvPicPr>
          <p:cNvPr id="38" name="Picture 37">
            <a:extLst>
              <a:ext uri="{FF2B5EF4-FFF2-40B4-BE49-F238E27FC236}">
                <a16:creationId xmlns:a16="http://schemas.microsoft.com/office/drawing/2014/main" id="{6C395660-CE89-4345-8089-CAD36085B633}"/>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0315039" y="6585917"/>
            <a:ext cx="1632456" cy="105918"/>
          </a:xfrm>
          <a:prstGeom prst="rect">
            <a:avLst/>
          </a:prstGeom>
        </p:spPr>
      </p:pic>
      <p:pic>
        <p:nvPicPr>
          <p:cNvPr id="94" name="Picture 93">
            <a:extLst>
              <a:ext uri="{FF2B5EF4-FFF2-40B4-BE49-F238E27FC236}">
                <a16:creationId xmlns:a16="http://schemas.microsoft.com/office/drawing/2014/main" id="{FE516291-A401-44B3-B7C0-494EEF7A0709}"/>
              </a:ext>
            </a:extLst>
          </p:cNvPr>
          <p:cNvPicPr>
            <a:picLocks/>
          </p:cNvPicPr>
          <p:nvPr userDrawn="1"/>
        </p:nvPicPr>
        <p:blipFill>
          <a:blip r:embed="rId16" cstate="screen">
            <a:extLst>
              <a:ext uri="{28A0092B-C50C-407E-A947-70E740481C1C}">
                <a14:useLocalDpi xmlns:a14="http://schemas.microsoft.com/office/drawing/2010/main"/>
              </a:ext>
            </a:extLst>
          </a:blip>
          <a:stretch>
            <a:fillRect/>
          </a:stretch>
        </p:blipFill>
        <p:spPr>
          <a:xfrm>
            <a:off x="10303316" y="-215904"/>
            <a:ext cx="2089486" cy="1314000"/>
          </a:xfrm>
          <a:prstGeom prst="rect">
            <a:avLst/>
          </a:prstGeom>
        </p:spPr>
      </p:pic>
      <p:pic>
        <p:nvPicPr>
          <p:cNvPr id="37" name="Picture 36">
            <a:extLst>
              <a:ext uri="{FF2B5EF4-FFF2-40B4-BE49-F238E27FC236}">
                <a16:creationId xmlns:a16="http://schemas.microsoft.com/office/drawing/2014/main" id="{EBB965BA-5FAA-5543-9444-B14F3D19DD2B}"/>
              </a:ext>
            </a:extLst>
          </p:cNvPr>
          <p:cNvPicPr/>
          <p:nvPr userDrawn="1"/>
        </p:nvPicPr>
        <p:blipFill>
          <a:blip r:embed="rId17">
            <a:extLst>
              <a:ext uri="{28A0092B-C50C-407E-A947-70E740481C1C}">
                <a14:useLocalDpi xmlns:a14="http://schemas.microsoft.com/office/drawing/2010/main"/>
              </a:ext>
            </a:extLst>
          </a:blip>
          <a:stretch>
            <a:fillRect/>
          </a:stretch>
        </p:blipFill>
        <p:spPr>
          <a:xfrm>
            <a:off x="0" y="6453688"/>
            <a:ext cx="9929648" cy="405130"/>
          </a:xfrm>
          <a:prstGeom prst="rect">
            <a:avLst/>
          </a:prstGeom>
        </p:spPr>
      </p:pic>
    </p:spTree>
    <p:extLst>
      <p:ext uri="{BB962C8B-B14F-4D97-AF65-F5344CB8AC3E}">
        <p14:creationId xmlns:p14="http://schemas.microsoft.com/office/powerpoint/2010/main" val="36676316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dt="0"/>
  <p:txStyles>
    <p:titleStyle>
      <a:lvl1pPr algn="just" rtl="0" fontAlgn="base">
        <a:spcBef>
          <a:spcPct val="0"/>
        </a:spcBef>
        <a:spcAft>
          <a:spcPct val="0"/>
        </a:spcAft>
        <a:defRPr lang="en-GB" sz="2992"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16" b="1">
          <a:solidFill>
            <a:schemeClr val="bg1"/>
          </a:solidFill>
          <a:latin typeface="Verdana" pitchFamily="34" charset="0"/>
        </a:defRPr>
      </a:lvl2pPr>
      <a:lvl3pPr algn="l" rtl="0" fontAlgn="base">
        <a:spcBef>
          <a:spcPct val="0"/>
        </a:spcBef>
        <a:spcAft>
          <a:spcPct val="0"/>
        </a:spcAft>
        <a:defRPr sz="2116" b="1">
          <a:solidFill>
            <a:schemeClr val="bg1"/>
          </a:solidFill>
          <a:latin typeface="Verdana" pitchFamily="34" charset="0"/>
        </a:defRPr>
      </a:lvl3pPr>
      <a:lvl4pPr algn="l" rtl="0" fontAlgn="base">
        <a:spcBef>
          <a:spcPct val="0"/>
        </a:spcBef>
        <a:spcAft>
          <a:spcPct val="0"/>
        </a:spcAft>
        <a:defRPr sz="2116" b="1">
          <a:solidFill>
            <a:schemeClr val="bg1"/>
          </a:solidFill>
          <a:latin typeface="Verdana" pitchFamily="34" charset="0"/>
        </a:defRPr>
      </a:lvl4pPr>
      <a:lvl5pPr algn="l" rtl="0" fontAlgn="base">
        <a:spcBef>
          <a:spcPct val="0"/>
        </a:spcBef>
        <a:spcAft>
          <a:spcPct val="0"/>
        </a:spcAft>
        <a:defRPr sz="2116" b="1">
          <a:solidFill>
            <a:schemeClr val="bg1"/>
          </a:solidFill>
          <a:latin typeface="Verdana" pitchFamily="34" charset="0"/>
        </a:defRPr>
      </a:lvl5pPr>
      <a:lvl6pPr marL="439824" algn="l" rtl="0" fontAlgn="base">
        <a:spcBef>
          <a:spcPct val="0"/>
        </a:spcBef>
        <a:spcAft>
          <a:spcPct val="0"/>
        </a:spcAft>
        <a:defRPr sz="2116" b="1">
          <a:solidFill>
            <a:schemeClr val="bg1"/>
          </a:solidFill>
          <a:latin typeface="Verdana" pitchFamily="34" charset="0"/>
        </a:defRPr>
      </a:lvl6pPr>
      <a:lvl7pPr marL="879649" algn="l" rtl="0" fontAlgn="base">
        <a:spcBef>
          <a:spcPct val="0"/>
        </a:spcBef>
        <a:spcAft>
          <a:spcPct val="0"/>
        </a:spcAft>
        <a:defRPr sz="2116" b="1">
          <a:solidFill>
            <a:schemeClr val="bg1"/>
          </a:solidFill>
          <a:latin typeface="Verdana" pitchFamily="34" charset="0"/>
        </a:defRPr>
      </a:lvl7pPr>
      <a:lvl8pPr marL="1319473" algn="l" rtl="0" fontAlgn="base">
        <a:spcBef>
          <a:spcPct val="0"/>
        </a:spcBef>
        <a:spcAft>
          <a:spcPct val="0"/>
        </a:spcAft>
        <a:defRPr sz="2116" b="1">
          <a:solidFill>
            <a:schemeClr val="bg1"/>
          </a:solidFill>
          <a:latin typeface="Verdana" pitchFamily="34" charset="0"/>
        </a:defRPr>
      </a:lvl8pPr>
      <a:lvl9pPr marL="1759297" algn="l" rtl="0" fontAlgn="base">
        <a:spcBef>
          <a:spcPct val="0"/>
        </a:spcBef>
        <a:spcAft>
          <a:spcPct val="0"/>
        </a:spcAft>
        <a:defRPr sz="2116"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795" dirty="0">
          <a:solidFill>
            <a:srgbClr val="8197A6"/>
          </a:solidFill>
          <a:latin typeface="Arial" panose="020B0604020202020204" pitchFamily="34" charset="0"/>
          <a:ea typeface="MS PGothic" pitchFamily="34" charset="-128"/>
          <a:cs typeface="Arial" panose="020B0604020202020204" pitchFamily="34" charset="0"/>
        </a:defRPr>
      </a:lvl1pPr>
      <a:lvl2pPr marL="779216" indent="0" algn="l" rtl="0" eaLnBrk="0" fontAlgn="base" hangingPunct="0">
        <a:lnSpc>
          <a:spcPct val="119000"/>
        </a:lnSpc>
        <a:spcBef>
          <a:spcPct val="20000"/>
        </a:spcBef>
        <a:spcAft>
          <a:spcPct val="0"/>
        </a:spcAft>
        <a:buClr>
          <a:schemeClr val="accent1"/>
        </a:buClr>
        <a:buFont typeface="Verdana" pitchFamily="34" charset="0"/>
        <a:buNone/>
        <a:defRPr lang="en-US" altLang="en-US" sz="1795" dirty="0">
          <a:solidFill>
            <a:srgbClr val="8197A6"/>
          </a:solidFill>
          <a:latin typeface="Arial" panose="020B0604020202020204" pitchFamily="34" charset="0"/>
          <a:ea typeface="MS PGothic" pitchFamily="34" charset="-128"/>
          <a:cs typeface="Arial" panose="020B0604020202020204" pitchFamily="34" charset="0"/>
        </a:defRPr>
      </a:lvl2pPr>
      <a:lvl3pPr marL="1354105" indent="0" algn="l" rtl="0" eaLnBrk="0" fontAlgn="base" hangingPunct="0">
        <a:lnSpc>
          <a:spcPct val="119000"/>
        </a:lnSpc>
        <a:spcBef>
          <a:spcPct val="20000"/>
        </a:spcBef>
        <a:spcAft>
          <a:spcPct val="0"/>
        </a:spcAft>
        <a:buClr>
          <a:schemeClr val="accent1"/>
        </a:buClr>
        <a:buFont typeface="Verdana" pitchFamily="34" charset="0"/>
        <a:buNone/>
        <a:defRPr lang="en-US" altLang="en-US" sz="1795" dirty="0">
          <a:solidFill>
            <a:srgbClr val="8197A6"/>
          </a:solidFill>
          <a:latin typeface="Arial" panose="020B0604020202020204" pitchFamily="34" charset="0"/>
          <a:ea typeface="MS PGothic" pitchFamily="34" charset="-128"/>
          <a:cs typeface="Arial" panose="020B0604020202020204" pitchFamily="34" charset="0"/>
        </a:defRPr>
      </a:lvl3pPr>
      <a:lvl4pPr marL="1928994" indent="0" algn="l" rtl="0" eaLnBrk="0" fontAlgn="base" hangingPunct="0">
        <a:lnSpc>
          <a:spcPct val="119000"/>
        </a:lnSpc>
        <a:spcBef>
          <a:spcPct val="20000"/>
        </a:spcBef>
        <a:spcAft>
          <a:spcPct val="0"/>
        </a:spcAft>
        <a:buClr>
          <a:schemeClr val="accent1"/>
        </a:buClr>
        <a:buFont typeface="Verdana" pitchFamily="34" charset="0"/>
        <a:buNone/>
        <a:defRPr lang="en-US" altLang="en-US" sz="1795" dirty="0">
          <a:solidFill>
            <a:srgbClr val="8197A6"/>
          </a:solidFill>
          <a:latin typeface="Arial" charset="0"/>
          <a:ea typeface="MS PGothic" pitchFamily="34" charset="-128"/>
          <a:cs typeface="Arial" charset="0"/>
        </a:defRPr>
      </a:lvl4pPr>
      <a:lvl5pPr marL="2503882" indent="0" algn="l" rtl="0" eaLnBrk="0" fontAlgn="base" hangingPunct="0">
        <a:lnSpc>
          <a:spcPct val="119000"/>
        </a:lnSpc>
        <a:spcBef>
          <a:spcPct val="20000"/>
        </a:spcBef>
        <a:spcAft>
          <a:spcPct val="0"/>
        </a:spcAft>
        <a:buClr>
          <a:schemeClr val="accent1"/>
        </a:buClr>
        <a:buFont typeface="Verdana" pitchFamily="34" charset="0"/>
        <a:buNone/>
        <a:defRPr lang="en-GB" altLang="en-US" sz="1795" dirty="0">
          <a:solidFill>
            <a:srgbClr val="8197A6"/>
          </a:solidFill>
          <a:latin typeface="Arial" charset="0"/>
          <a:ea typeface="MS PGothic" pitchFamily="34" charset="-128"/>
          <a:cs typeface="Arial" charset="0"/>
        </a:defRPr>
      </a:lvl5pPr>
      <a:lvl6pPr marL="3347552"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6pPr>
      <a:lvl7pPr marL="3787376"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7pPr>
      <a:lvl8pPr marL="4227201"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8pPr>
      <a:lvl9pPr marL="4667025"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9pPr>
    </p:bodyStyle>
    <p:otherStyle>
      <a:defPPr>
        <a:defRPr lang="en-US"/>
      </a:defPPr>
      <a:lvl1pPr marL="0" algn="l" defTabSz="879649" rtl="0" eaLnBrk="1" latinLnBrk="0" hangingPunct="1">
        <a:defRPr sz="1731" kern="1200">
          <a:solidFill>
            <a:schemeClr val="tx1"/>
          </a:solidFill>
          <a:latin typeface="+mn-lt"/>
          <a:ea typeface="+mn-ea"/>
          <a:cs typeface="+mn-cs"/>
        </a:defRPr>
      </a:lvl1pPr>
      <a:lvl2pPr marL="439824" algn="l" defTabSz="879649" rtl="0" eaLnBrk="1" latinLnBrk="0" hangingPunct="1">
        <a:defRPr sz="1731" kern="1200">
          <a:solidFill>
            <a:schemeClr val="tx1"/>
          </a:solidFill>
          <a:latin typeface="+mn-lt"/>
          <a:ea typeface="+mn-ea"/>
          <a:cs typeface="+mn-cs"/>
        </a:defRPr>
      </a:lvl2pPr>
      <a:lvl3pPr marL="879649" algn="l" defTabSz="879649" rtl="0" eaLnBrk="1" latinLnBrk="0" hangingPunct="1">
        <a:defRPr sz="1731" kern="1200">
          <a:solidFill>
            <a:schemeClr val="tx1"/>
          </a:solidFill>
          <a:latin typeface="+mn-lt"/>
          <a:ea typeface="+mn-ea"/>
          <a:cs typeface="+mn-cs"/>
        </a:defRPr>
      </a:lvl3pPr>
      <a:lvl4pPr marL="1319473" algn="l" defTabSz="879649" rtl="0" eaLnBrk="1" latinLnBrk="0" hangingPunct="1">
        <a:defRPr sz="1731" kern="1200">
          <a:solidFill>
            <a:schemeClr val="tx1"/>
          </a:solidFill>
          <a:latin typeface="+mn-lt"/>
          <a:ea typeface="+mn-ea"/>
          <a:cs typeface="+mn-cs"/>
        </a:defRPr>
      </a:lvl4pPr>
      <a:lvl5pPr marL="1759297" algn="l" defTabSz="879649" rtl="0" eaLnBrk="1" latinLnBrk="0" hangingPunct="1">
        <a:defRPr sz="1731" kern="1200">
          <a:solidFill>
            <a:schemeClr val="tx1"/>
          </a:solidFill>
          <a:latin typeface="+mn-lt"/>
          <a:ea typeface="+mn-ea"/>
          <a:cs typeface="+mn-cs"/>
        </a:defRPr>
      </a:lvl5pPr>
      <a:lvl6pPr marL="2199122" algn="l" defTabSz="879649" rtl="0" eaLnBrk="1" latinLnBrk="0" hangingPunct="1">
        <a:defRPr sz="1731" kern="1200">
          <a:solidFill>
            <a:schemeClr val="tx1"/>
          </a:solidFill>
          <a:latin typeface="+mn-lt"/>
          <a:ea typeface="+mn-ea"/>
          <a:cs typeface="+mn-cs"/>
        </a:defRPr>
      </a:lvl6pPr>
      <a:lvl7pPr marL="2638947" algn="l" defTabSz="879649" rtl="0" eaLnBrk="1" latinLnBrk="0" hangingPunct="1">
        <a:defRPr sz="1731" kern="1200">
          <a:solidFill>
            <a:schemeClr val="tx1"/>
          </a:solidFill>
          <a:latin typeface="+mn-lt"/>
          <a:ea typeface="+mn-ea"/>
          <a:cs typeface="+mn-cs"/>
        </a:defRPr>
      </a:lvl7pPr>
      <a:lvl8pPr marL="3078771" algn="l" defTabSz="879649" rtl="0" eaLnBrk="1" latinLnBrk="0" hangingPunct="1">
        <a:defRPr sz="1731" kern="1200">
          <a:solidFill>
            <a:schemeClr val="tx1"/>
          </a:solidFill>
          <a:latin typeface="+mn-lt"/>
          <a:ea typeface="+mn-ea"/>
          <a:cs typeface="+mn-cs"/>
        </a:defRPr>
      </a:lvl8pPr>
      <a:lvl9pPr marL="3518595" algn="l" defTabSz="879649" rtl="0" eaLnBrk="1" latinLnBrk="0" hangingPunct="1">
        <a:defRPr sz="173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5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0887" y="447366"/>
            <a:ext cx="668866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0" noProof="0" dirty="0"/>
          </a:p>
        </p:txBody>
      </p:sp>
      <p:sp>
        <p:nvSpPr>
          <p:cNvPr id="10" name="Rectangle 6"/>
          <p:cNvSpPr>
            <a:spLocks noGrp="1" noChangeArrowheads="1"/>
          </p:cNvSpPr>
          <p:nvPr>
            <p:ph type="title"/>
          </p:nvPr>
        </p:nvSpPr>
        <p:spPr bwMode="auto">
          <a:xfrm>
            <a:off x="215411" y="154800"/>
            <a:ext cx="10081234"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9001" y="882000"/>
            <a:ext cx="11732718"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67" name="Text Box DG">
            <a:extLst>
              <a:ext uri="{FF2B5EF4-FFF2-40B4-BE49-F238E27FC236}">
                <a16:creationId xmlns:a16="http://schemas.microsoft.com/office/drawing/2014/main" id="{041D4B4D-8C28-4798-BDA6-9AF59297F358}"/>
              </a:ext>
            </a:extLst>
          </p:cNvPr>
          <p:cNvSpPr txBox="1">
            <a:spLocks noChangeArrowheads="1"/>
          </p:cNvSpPr>
          <p:nvPr userDrawn="1"/>
        </p:nvSpPr>
        <p:spPr bwMode="auto">
          <a:xfrm>
            <a:off x="770887" y="447366"/>
            <a:ext cx="668866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0" noProof="0" dirty="0"/>
          </a:p>
        </p:txBody>
      </p:sp>
      <p:sp>
        <p:nvSpPr>
          <p:cNvPr id="14" name="Text Box 38"/>
          <p:cNvSpPr txBox="1">
            <a:spLocks noChangeArrowheads="1"/>
          </p:cNvSpPr>
          <p:nvPr userDrawn="1"/>
        </p:nvSpPr>
        <p:spPr bwMode="auto">
          <a:xfrm>
            <a:off x="220801" y="6202800"/>
            <a:ext cx="12085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798" noProof="0">
                <a:solidFill>
                  <a:srgbClr val="8197A6"/>
                </a:solidFill>
                <a:latin typeface="Arial" panose="020B0604020202020204" pitchFamily="34" charset="0"/>
                <a:cs typeface="Arial" panose="020B0604020202020204" pitchFamily="34" charset="0"/>
              </a:rPr>
              <a:t> </a:t>
            </a:r>
            <a:endParaRPr lang="en-GB" sz="798" noProof="0" dirty="0">
              <a:solidFill>
                <a:srgbClr val="8197A6"/>
              </a:solidFill>
              <a:latin typeface="Arial" panose="020B0604020202020204" pitchFamily="34" charset="0"/>
              <a:cs typeface="Arial" panose="020B0604020202020204" pitchFamily="34" charset="0"/>
            </a:endParaRPr>
          </a:p>
        </p:txBody>
      </p:sp>
      <p:sp>
        <p:nvSpPr>
          <p:cNvPr id="2" name="Text Box 34">
            <a:extLst>
              <a:ext uri="{FF2B5EF4-FFF2-40B4-BE49-F238E27FC236}">
                <a16:creationId xmlns:a16="http://schemas.microsoft.com/office/drawing/2014/main" id="{06E20340-F309-4C15-A091-9346422556E1}"/>
              </a:ext>
            </a:extLst>
          </p:cNvPr>
          <p:cNvSpPr txBox="1">
            <a:spLocks noChangeArrowheads="1"/>
          </p:cNvSpPr>
          <p:nvPr userDrawn="1"/>
        </p:nvSpPr>
        <p:spPr bwMode="auto">
          <a:xfrm>
            <a:off x="11648673" y="6202801"/>
            <a:ext cx="274325" cy="21512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798" noProof="1">
                <a:solidFill>
                  <a:schemeClr val="bg1"/>
                </a:solidFill>
                <a:latin typeface="Arial" panose="020B0604020202020204" pitchFamily="34" charset="0"/>
                <a:cs typeface="Arial" panose="020B0604020202020204" pitchFamily="34" charset="0"/>
              </a:rPr>
              <a:t>  </a:t>
            </a:r>
            <a:fld id="{FDAC5C42-9B53-4063-AF51-A40D4C64F718}" type="slidenum">
              <a:rPr lang="it-IT" sz="798" noProof="1" smtClean="0">
                <a:solidFill>
                  <a:srgbClr val="8197A6"/>
                </a:solidFill>
                <a:latin typeface="Arial" panose="020B0604020202020204" pitchFamily="34" charset="0"/>
                <a:cs typeface="Arial" panose="020B0604020202020204" pitchFamily="34" charset="0"/>
              </a:rPr>
              <a:t>‹#›</a:t>
            </a:fld>
            <a:endParaRPr lang="en-GB" sz="798" noProof="1">
              <a:solidFill>
                <a:srgbClr val="8197A6"/>
              </a:solidFill>
              <a:latin typeface="Arial" panose="020B0604020202020204" pitchFamily="34" charset="0"/>
              <a:cs typeface="Arial" panose="020B0604020202020204" pitchFamily="34" charset="0"/>
            </a:endParaRPr>
          </a:p>
        </p:txBody>
      </p:sp>
      <p:pic>
        <p:nvPicPr>
          <p:cNvPr id="38" name="Picture 37">
            <a:extLst>
              <a:ext uri="{FF2B5EF4-FFF2-40B4-BE49-F238E27FC236}">
                <a16:creationId xmlns:a16="http://schemas.microsoft.com/office/drawing/2014/main" id="{6C395660-CE89-4345-8089-CAD36085B633}"/>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10315039" y="6585917"/>
            <a:ext cx="1632456" cy="105918"/>
          </a:xfrm>
          <a:prstGeom prst="rect">
            <a:avLst/>
          </a:prstGeom>
        </p:spPr>
      </p:pic>
      <p:pic>
        <p:nvPicPr>
          <p:cNvPr id="94" name="Picture 93">
            <a:extLst>
              <a:ext uri="{FF2B5EF4-FFF2-40B4-BE49-F238E27FC236}">
                <a16:creationId xmlns:a16="http://schemas.microsoft.com/office/drawing/2014/main" id="{FE516291-A401-44B3-B7C0-494EEF7A0709}"/>
              </a:ext>
            </a:extLst>
          </p:cNvPr>
          <p:cNvPicPr>
            <a:picLocks/>
          </p:cNvPicPr>
          <p:nvPr userDrawn="1"/>
        </p:nvPicPr>
        <p:blipFill>
          <a:blip r:embed="rId19" cstate="screen">
            <a:extLst>
              <a:ext uri="{28A0092B-C50C-407E-A947-70E740481C1C}">
                <a14:useLocalDpi xmlns:a14="http://schemas.microsoft.com/office/drawing/2010/main"/>
              </a:ext>
            </a:extLst>
          </a:blip>
          <a:stretch>
            <a:fillRect/>
          </a:stretch>
        </p:blipFill>
        <p:spPr>
          <a:xfrm>
            <a:off x="10303316" y="-215904"/>
            <a:ext cx="2089486" cy="1314000"/>
          </a:xfrm>
          <a:prstGeom prst="rect">
            <a:avLst/>
          </a:prstGeom>
        </p:spPr>
      </p:pic>
      <p:pic>
        <p:nvPicPr>
          <p:cNvPr id="37" name="Picture 36">
            <a:extLst>
              <a:ext uri="{FF2B5EF4-FFF2-40B4-BE49-F238E27FC236}">
                <a16:creationId xmlns:a16="http://schemas.microsoft.com/office/drawing/2014/main" id="{EBB965BA-5FAA-5543-9444-B14F3D19DD2B}"/>
              </a:ext>
            </a:extLst>
          </p:cNvPr>
          <p:cNvPicPr/>
          <p:nvPr userDrawn="1"/>
        </p:nvPicPr>
        <p:blipFill>
          <a:blip r:embed="rId20">
            <a:extLst>
              <a:ext uri="{28A0092B-C50C-407E-A947-70E740481C1C}">
                <a14:useLocalDpi xmlns:a14="http://schemas.microsoft.com/office/drawing/2010/main"/>
              </a:ext>
            </a:extLst>
          </a:blip>
          <a:stretch>
            <a:fillRect/>
          </a:stretch>
        </p:blipFill>
        <p:spPr>
          <a:xfrm>
            <a:off x="0" y="6453688"/>
            <a:ext cx="9929648" cy="405130"/>
          </a:xfrm>
          <a:prstGeom prst="rect">
            <a:avLst/>
          </a:prstGeom>
        </p:spPr>
      </p:pic>
    </p:spTree>
    <p:extLst>
      <p:ext uri="{BB962C8B-B14F-4D97-AF65-F5344CB8AC3E}">
        <p14:creationId xmlns:p14="http://schemas.microsoft.com/office/powerpoint/2010/main" val="117213959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hf sldNum="0" hdr="0" ftr="0" dt="0"/>
  <p:txStyles>
    <p:titleStyle>
      <a:lvl1pPr algn="just" rtl="0" fontAlgn="base">
        <a:spcBef>
          <a:spcPct val="0"/>
        </a:spcBef>
        <a:spcAft>
          <a:spcPct val="0"/>
        </a:spcAft>
        <a:defRPr lang="en-GB" sz="2992"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16" b="1">
          <a:solidFill>
            <a:schemeClr val="bg1"/>
          </a:solidFill>
          <a:latin typeface="Verdana" pitchFamily="34" charset="0"/>
        </a:defRPr>
      </a:lvl2pPr>
      <a:lvl3pPr algn="l" rtl="0" fontAlgn="base">
        <a:spcBef>
          <a:spcPct val="0"/>
        </a:spcBef>
        <a:spcAft>
          <a:spcPct val="0"/>
        </a:spcAft>
        <a:defRPr sz="2116" b="1">
          <a:solidFill>
            <a:schemeClr val="bg1"/>
          </a:solidFill>
          <a:latin typeface="Verdana" pitchFamily="34" charset="0"/>
        </a:defRPr>
      </a:lvl3pPr>
      <a:lvl4pPr algn="l" rtl="0" fontAlgn="base">
        <a:spcBef>
          <a:spcPct val="0"/>
        </a:spcBef>
        <a:spcAft>
          <a:spcPct val="0"/>
        </a:spcAft>
        <a:defRPr sz="2116" b="1">
          <a:solidFill>
            <a:schemeClr val="bg1"/>
          </a:solidFill>
          <a:latin typeface="Verdana" pitchFamily="34" charset="0"/>
        </a:defRPr>
      </a:lvl4pPr>
      <a:lvl5pPr algn="l" rtl="0" fontAlgn="base">
        <a:spcBef>
          <a:spcPct val="0"/>
        </a:spcBef>
        <a:spcAft>
          <a:spcPct val="0"/>
        </a:spcAft>
        <a:defRPr sz="2116" b="1">
          <a:solidFill>
            <a:schemeClr val="bg1"/>
          </a:solidFill>
          <a:latin typeface="Verdana" pitchFamily="34" charset="0"/>
        </a:defRPr>
      </a:lvl5pPr>
      <a:lvl6pPr marL="439824" algn="l" rtl="0" fontAlgn="base">
        <a:spcBef>
          <a:spcPct val="0"/>
        </a:spcBef>
        <a:spcAft>
          <a:spcPct val="0"/>
        </a:spcAft>
        <a:defRPr sz="2116" b="1">
          <a:solidFill>
            <a:schemeClr val="bg1"/>
          </a:solidFill>
          <a:latin typeface="Verdana" pitchFamily="34" charset="0"/>
        </a:defRPr>
      </a:lvl6pPr>
      <a:lvl7pPr marL="879649" algn="l" rtl="0" fontAlgn="base">
        <a:spcBef>
          <a:spcPct val="0"/>
        </a:spcBef>
        <a:spcAft>
          <a:spcPct val="0"/>
        </a:spcAft>
        <a:defRPr sz="2116" b="1">
          <a:solidFill>
            <a:schemeClr val="bg1"/>
          </a:solidFill>
          <a:latin typeface="Verdana" pitchFamily="34" charset="0"/>
        </a:defRPr>
      </a:lvl7pPr>
      <a:lvl8pPr marL="1319473" algn="l" rtl="0" fontAlgn="base">
        <a:spcBef>
          <a:spcPct val="0"/>
        </a:spcBef>
        <a:spcAft>
          <a:spcPct val="0"/>
        </a:spcAft>
        <a:defRPr sz="2116" b="1">
          <a:solidFill>
            <a:schemeClr val="bg1"/>
          </a:solidFill>
          <a:latin typeface="Verdana" pitchFamily="34" charset="0"/>
        </a:defRPr>
      </a:lvl8pPr>
      <a:lvl9pPr marL="1759297" algn="l" rtl="0" fontAlgn="base">
        <a:spcBef>
          <a:spcPct val="0"/>
        </a:spcBef>
        <a:spcAft>
          <a:spcPct val="0"/>
        </a:spcAft>
        <a:defRPr sz="2116"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795" dirty="0">
          <a:solidFill>
            <a:srgbClr val="8197A6"/>
          </a:solidFill>
          <a:latin typeface="Arial" panose="020B0604020202020204" pitchFamily="34" charset="0"/>
          <a:ea typeface="MS PGothic" pitchFamily="34" charset="-128"/>
          <a:cs typeface="Arial" panose="020B0604020202020204" pitchFamily="34" charset="0"/>
        </a:defRPr>
      </a:lvl1pPr>
      <a:lvl2pPr marL="779216" indent="0" algn="l" rtl="0" eaLnBrk="0" fontAlgn="base" hangingPunct="0">
        <a:lnSpc>
          <a:spcPct val="119000"/>
        </a:lnSpc>
        <a:spcBef>
          <a:spcPct val="20000"/>
        </a:spcBef>
        <a:spcAft>
          <a:spcPct val="0"/>
        </a:spcAft>
        <a:buClr>
          <a:schemeClr val="accent1"/>
        </a:buClr>
        <a:buFont typeface="Verdana" pitchFamily="34" charset="0"/>
        <a:buNone/>
        <a:defRPr lang="en-US" altLang="en-US" sz="1795" dirty="0">
          <a:solidFill>
            <a:srgbClr val="8197A6"/>
          </a:solidFill>
          <a:latin typeface="Arial" panose="020B0604020202020204" pitchFamily="34" charset="0"/>
          <a:ea typeface="MS PGothic" pitchFamily="34" charset="-128"/>
          <a:cs typeface="Arial" panose="020B0604020202020204" pitchFamily="34" charset="0"/>
        </a:defRPr>
      </a:lvl2pPr>
      <a:lvl3pPr marL="1354105" indent="0" algn="l" rtl="0" eaLnBrk="0" fontAlgn="base" hangingPunct="0">
        <a:lnSpc>
          <a:spcPct val="119000"/>
        </a:lnSpc>
        <a:spcBef>
          <a:spcPct val="20000"/>
        </a:spcBef>
        <a:spcAft>
          <a:spcPct val="0"/>
        </a:spcAft>
        <a:buClr>
          <a:schemeClr val="accent1"/>
        </a:buClr>
        <a:buFont typeface="Verdana" pitchFamily="34" charset="0"/>
        <a:buNone/>
        <a:defRPr lang="en-US" altLang="en-US" sz="1795" dirty="0">
          <a:solidFill>
            <a:srgbClr val="8197A6"/>
          </a:solidFill>
          <a:latin typeface="Arial" panose="020B0604020202020204" pitchFamily="34" charset="0"/>
          <a:ea typeface="MS PGothic" pitchFamily="34" charset="-128"/>
          <a:cs typeface="Arial" panose="020B0604020202020204" pitchFamily="34" charset="0"/>
        </a:defRPr>
      </a:lvl3pPr>
      <a:lvl4pPr marL="1928994" indent="0" algn="l" rtl="0" eaLnBrk="0" fontAlgn="base" hangingPunct="0">
        <a:lnSpc>
          <a:spcPct val="119000"/>
        </a:lnSpc>
        <a:spcBef>
          <a:spcPct val="20000"/>
        </a:spcBef>
        <a:spcAft>
          <a:spcPct val="0"/>
        </a:spcAft>
        <a:buClr>
          <a:schemeClr val="accent1"/>
        </a:buClr>
        <a:buFont typeface="Verdana" pitchFamily="34" charset="0"/>
        <a:buNone/>
        <a:defRPr lang="en-US" altLang="en-US" sz="1795" dirty="0">
          <a:solidFill>
            <a:srgbClr val="8197A6"/>
          </a:solidFill>
          <a:latin typeface="Arial" charset="0"/>
          <a:ea typeface="MS PGothic" pitchFamily="34" charset="-128"/>
          <a:cs typeface="Arial" charset="0"/>
        </a:defRPr>
      </a:lvl4pPr>
      <a:lvl5pPr marL="2503882" indent="0" algn="l" rtl="0" eaLnBrk="0" fontAlgn="base" hangingPunct="0">
        <a:lnSpc>
          <a:spcPct val="119000"/>
        </a:lnSpc>
        <a:spcBef>
          <a:spcPct val="20000"/>
        </a:spcBef>
        <a:spcAft>
          <a:spcPct val="0"/>
        </a:spcAft>
        <a:buClr>
          <a:schemeClr val="accent1"/>
        </a:buClr>
        <a:buFont typeface="Verdana" pitchFamily="34" charset="0"/>
        <a:buNone/>
        <a:defRPr lang="en-GB" altLang="en-US" sz="1795" dirty="0">
          <a:solidFill>
            <a:srgbClr val="8197A6"/>
          </a:solidFill>
          <a:latin typeface="Arial" charset="0"/>
          <a:ea typeface="MS PGothic" pitchFamily="34" charset="-128"/>
          <a:cs typeface="Arial" charset="0"/>
        </a:defRPr>
      </a:lvl5pPr>
      <a:lvl6pPr marL="3347552"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6pPr>
      <a:lvl7pPr marL="3787376"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7pPr>
      <a:lvl8pPr marL="4227201"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8pPr>
      <a:lvl9pPr marL="4667025" indent="-403172" algn="l" rtl="0" fontAlgn="base">
        <a:lnSpc>
          <a:spcPct val="119000"/>
        </a:lnSpc>
        <a:spcBef>
          <a:spcPct val="20000"/>
        </a:spcBef>
        <a:spcAft>
          <a:spcPct val="0"/>
        </a:spcAft>
        <a:buClr>
          <a:schemeClr val="accent1"/>
        </a:buClr>
        <a:buFont typeface="Verdana" pitchFamily="34" charset="0"/>
        <a:buChar char="–"/>
        <a:defRPr sz="1539">
          <a:solidFill>
            <a:schemeClr val="bg2"/>
          </a:solidFill>
          <a:latin typeface="+mn-lt"/>
        </a:defRPr>
      </a:lvl9pPr>
    </p:bodyStyle>
    <p:otherStyle>
      <a:defPPr>
        <a:defRPr lang="en-US"/>
      </a:defPPr>
      <a:lvl1pPr marL="0" algn="l" defTabSz="879649" rtl="0" eaLnBrk="1" latinLnBrk="0" hangingPunct="1">
        <a:defRPr sz="1731" kern="1200">
          <a:solidFill>
            <a:schemeClr val="tx1"/>
          </a:solidFill>
          <a:latin typeface="+mn-lt"/>
          <a:ea typeface="+mn-ea"/>
          <a:cs typeface="+mn-cs"/>
        </a:defRPr>
      </a:lvl1pPr>
      <a:lvl2pPr marL="439824" algn="l" defTabSz="879649" rtl="0" eaLnBrk="1" latinLnBrk="0" hangingPunct="1">
        <a:defRPr sz="1731" kern="1200">
          <a:solidFill>
            <a:schemeClr val="tx1"/>
          </a:solidFill>
          <a:latin typeface="+mn-lt"/>
          <a:ea typeface="+mn-ea"/>
          <a:cs typeface="+mn-cs"/>
        </a:defRPr>
      </a:lvl2pPr>
      <a:lvl3pPr marL="879649" algn="l" defTabSz="879649" rtl="0" eaLnBrk="1" latinLnBrk="0" hangingPunct="1">
        <a:defRPr sz="1731" kern="1200">
          <a:solidFill>
            <a:schemeClr val="tx1"/>
          </a:solidFill>
          <a:latin typeface="+mn-lt"/>
          <a:ea typeface="+mn-ea"/>
          <a:cs typeface="+mn-cs"/>
        </a:defRPr>
      </a:lvl3pPr>
      <a:lvl4pPr marL="1319473" algn="l" defTabSz="879649" rtl="0" eaLnBrk="1" latinLnBrk="0" hangingPunct="1">
        <a:defRPr sz="1731" kern="1200">
          <a:solidFill>
            <a:schemeClr val="tx1"/>
          </a:solidFill>
          <a:latin typeface="+mn-lt"/>
          <a:ea typeface="+mn-ea"/>
          <a:cs typeface="+mn-cs"/>
        </a:defRPr>
      </a:lvl4pPr>
      <a:lvl5pPr marL="1759297" algn="l" defTabSz="879649" rtl="0" eaLnBrk="1" latinLnBrk="0" hangingPunct="1">
        <a:defRPr sz="1731" kern="1200">
          <a:solidFill>
            <a:schemeClr val="tx1"/>
          </a:solidFill>
          <a:latin typeface="+mn-lt"/>
          <a:ea typeface="+mn-ea"/>
          <a:cs typeface="+mn-cs"/>
        </a:defRPr>
      </a:lvl5pPr>
      <a:lvl6pPr marL="2199122" algn="l" defTabSz="879649" rtl="0" eaLnBrk="1" latinLnBrk="0" hangingPunct="1">
        <a:defRPr sz="1731" kern="1200">
          <a:solidFill>
            <a:schemeClr val="tx1"/>
          </a:solidFill>
          <a:latin typeface="+mn-lt"/>
          <a:ea typeface="+mn-ea"/>
          <a:cs typeface="+mn-cs"/>
        </a:defRPr>
      </a:lvl6pPr>
      <a:lvl7pPr marL="2638947" algn="l" defTabSz="879649" rtl="0" eaLnBrk="1" latinLnBrk="0" hangingPunct="1">
        <a:defRPr sz="1731" kern="1200">
          <a:solidFill>
            <a:schemeClr val="tx1"/>
          </a:solidFill>
          <a:latin typeface="+mn-lt"/>
          <a:ea typeface="+mn-ea"/>
          <a:cs typeface="+mn-cs"/>
        </a:defRPr>
      </a:lvl7pPr>
      <a:lvl8pPr marL="3078771" algn="l" defTabSz="879649" rtl="0" eaLnBrk="1" latinLnBrk="0" hangingPunct="1">
        <a:defRPr sz="1731" kern="1200">
          <a:solidFill>
            <a:schemeClr val="tx1"/>
          </a:solidFill>
          <a:latin typeface="+mn-lt"/>
          <a:ea typeface="+mn-ea"/>
          <a:cs typeface="+mn-cs"/>
        </a:defRPr>
      </a:lvl8pPr>
      <a:lvl9pPr marL="3518595" algn="l" defTabSz="879649" rtl="0" eaLnBrk="1" latinLnBrk="0" hangingPunct="1">
        <a:defRPr sz="173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5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5D2FD-63A7-1E9F-21C9-FFEBAA45562D}"/>
              </a:ext>
            </a:extLst>
          </p:cNvPr>
          <p:cNvSpPr>
            <a:spLocks noGrp="1"/>
          </p:cNvSpPr>
          <p:nvPr>
            <p:ph type="ctrTitle"/>
          </p:nvPr>
        </p:nvSpPr>
        <p:spPr/>
        <p:txBody>
          <a:bodyPr>
            <a:normAutofit fontScale="90000"/>
          </a:bodyPr>
          <a:lstStyle/>
          <a:p>
            <a:r>
              <a:rPr lang="en-US" b="1" dirty="0"/>
              <a:t>The Keystone Mission: Concept and Objectives</a:t>
            </a:r>
            <a:br>
              <a:rPr lang="en-US" b="1" dirty="0"/>
            </a:br>
            <a:r>
              <a:rPr lang="en-US" sz="3200" b="1" dirty="0"/>
              <a:t>One of four projects selected as a candidate for ESA's Earth Explorer 12</a:t>
            </a:r>
            <a:endParaRPr lang="en-CA" dirty="0"/>
          </a:p>
        </p:txBody>
      </p:sp>
      <p:sp>
        <p:nvSpPr>
          <p:cNvPr id="3" name="Subtitle 2">
            <a:extLst>
              <a:ext uri="{FF2B5EF4-FFF2-40B4-BE49-F238E27FC236}">
                <a16:creationId xmlns:a16="http://schemas.microsoft.com/office/drawing/2014/main" id="{368DAE8E-A5E6-CEA7-1AA6-1E323E18D4B6}"/>
              </a:ext>
            </a:extLst>
          </p:cNvPr>
          <p:cNvSpPr>
            <a:spLocks noGrp="1"/>
          </p:cNvSpPr>
          <p:nvPr>
            <p:ph type="subTitle" idx="1"/>
          </p:nvPr>
        </p:nvSpPr>
        <p:spPr>
          <a:xfrm>
            <a:off x="586002" y="4144779"/>
            <a:ext cx="11019995" cy="1655762"/>
          </a:xfrm>
        </p:spPr>
        <p:txBody>
          <a:bodyPr>
            <a:normAutofit fontScale="92500"/>
          </a:bodyPr>
          <a:lstStyle/>
          <a:p>
            <a:r>
              <a:rPr lang="en-CA" dirty="0"/>
              <a:t>William Ward (on behalf of the Keystone Advisory Group and Keystone PI, Daniel Gerber)</a:t>
            </a:r>
          </a:p>
          <a:p>
            <a:r>
              <a:rPr lang="en-CA" sz="2000" dirty="0"/>
              <a:t>https://www.esa.int/Applications/Observing_the_Earth/FutureEO/Preparing_for_tomorrow/ESA_selects_four_new_Earth_Explorer_mission_ideas</a:t>
            </a:r>
          </a:p>
          <a:p>
            <a:r>
              <a:rPr lang="en-CA" sz="2000" dirty="0"/>
              <a:t>https://www.ralspace.stfc.ac.uk/Pages/keystone-shortlisted-to-be-next-earth-explorer.aspx</a:t>
            </a:r>
          </a:p>
          <a:p>
            <a:endParaRPr lang="en-CA" dirty="0"/>
          </a:p>
        </p:txBody>
      </p:sp>
    </p:spTree>
    <p:extLst>
      <p:ext uri="{BB962C8B-B14F-4D97-AF65-F5344CB8AC3E}">
        <p14:creationId xmlns:p14="http://schemas.microsoft.com/office/powerpoint/2010/main" val="3766571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C29D1-76DF-4B49-A96A-8866E3D99773}"/>
              </a:ext>
            </a:extLst>
          </p:cNvPr>
          <p:cNvSpPr>
            <a:spLocks noGrp="1"/>
          </p:cNvSpPr>
          <p:nvPr>
            <p:ph type="title"/>
          </p:nvPr>
        </p:nvSpPr>
        <p:spPr>
          <a:xfrm>
            <a:off x="600311" y="303150"/>
            <a:ext cx="10515600" cy="552487"/>
          </a:xfrm>
        </p:spPr>
        <p:txBody>
          <a:bodyPr>
            <a:normAutofit/>
          </a:bodyPr>
          <a:lstStyle/>
          <a:p>
            <a:r>
              <a:rPr lang="en-US" dirty="0"/>
              <a:t>Climatological Trends in the MLT</a:t>
            </a:r>
          </a:p>
        </p:txBody>
      </p:sp>
      <p:sp>
        <p:nvSpPr>
          <p:cNvPr id="11" name="Content Placeholder 10">
            <a:extLst>
              <a:ext uri="{FF2B5EF4-FFF2-40B4-BE49-F238E27FC236}">
                <a16:creationId xmlns:a16="http://schemas.microsoft.com/office/drawing/2014/main" id="{C1406FB0-D05A-1049-8AFC-2EAB88B69E98}"/>
              </a:ext>
            </a:extLst>
          </p:cNvPr>
          <p:cNvSpPr>
            <a:spLocks noGrp="1"/>
          </p:cNvSpPr>
          <p:nvPr>
            <p:ph idx="1"/>
          </p:nvPr>
        </p:nvSpPr>
        <p:spPr/>
        <p:txBody>
          <a:bodyPr>
            <a:normAutofit/>
          </a:bodyPr>
          <a:lstStyle/>
          <a:p>
            <a:pPr marL="459191" indent="-255105">
              <a:buFont typeface="Arial" panose="020B0604020202020204" pitchFamily="34" charset="0"/>
              <a:buChar char="•"/>
            </a:pPr>
            <a:r>
              <a:rPr lang="en-US" sz="2394" dirty="0"/>
              <a:t>Upper atmospheric cooling trend is stronger than surface warming</a:t>
            </a:r>
          </a:p>
          <a:p>
            <a:pPr marL="459191" indent="-255105">
              <a:buFont typeface="Arial" panose="020B0604020202020204" pitchFamily="34" charset="0"/>
              <a:buChar char="•"/>
            </a:pPr>
            <a:r>
              <a:rPr lang="en-US" sz="2394" dirty="0"/>
              <a:t>Role of GHG unclear, because quenching rates with [O] are unknown  </a:t>
            </a:r>
          </a:p>
        </p:txBody>
      </p:sp>
      <p:grpSp>
        <p:nvGrpSpPr>
          <p:cNvPr id="3" name="Group 2">
            <a:extLst>
              <a:ext uri="{FF2B5EF4-FFF2-40B4-BE49-F238E27FC236}">
                <a16:creationId xmlns:a16="http://schemas.microsoft.com/office/drawing/2014/main" id="{91A1F976-E882-2952-88BF-EE0B29D16FA2}"/>
              </a:ext>
            </a:extLst>
          </p:cNvPr>
          <p:cNvGrpSpPr/>
          <p:nvPr/>
        </p:nvGrpSpPr>
        <p:grpSpPr>
          <a:xfrm>
            <a:off x="737832" y="2563658"/>
            <a:ext cx="10733373" cy="3944628"/>
            <a:chOff x="737858" y="2406813"/>
            <a:chExt cx="10792151" cy="3966230"/>
          </a:xfrm>
        </p:grpSpPr>
        <p:pic>
          <p:nvPicPr>
            <p:cNvPr id="6" name="Picture 5">
              <a:extLst>
                <a:ext uri="{FF2B5EF4-FFF2-40B4-BE49-F238E27FC236}">
                  <a16:creationId xmlns:a16="http://schemas.microsoft.com/office/drawing/2014/main" id="{C05325A2-60EA-1349-B449-2F42389424FB}"/>
                </a:ext>
              </a:extLst>
            </p:cNvPr>
            <p:cNvPicPr>
              <a:picLocks noChangeAspect="1"/>
            </p:cNvPicPr>
            <p:nvPr/>
          </p:nvPicPr>
          <p:blipFill rotWithShape="1">
            <a:blip r:embed="rId2" cstate="screen">
              <a:extLst>
                <a:ext uri="{28A0092B-C50C-407E-A947-70E740481C1C}">
                  <a14:useLocalDpi xmlns:a14="http://schemas.microsoft.com/office/drawing/2010/main"/>
                </a:ext>
              </a:extLst>
            </a:blip>
            <a:stretch/>
          </p:blipFill>
          <p:spPr bwMode="auto">
            <a:xfrm>
              <a:off x="737858" y="2642810"/>
              <a:ext cx="5917058" cy="3544751"/>
            </a:xfrm>
            <a:prstGeom prst="rect">
              <a:avLst/>
            </a:prstGeom>
            <a:noFill/>
            <a:ln>
              <a:noFill/>
            </a:ln>
            <a:extLst>
              <a:ext uri="{53640926-AAD7-44D8-BBD7-CCE9431645EC}">
                <a14:shadowObscured xmlns:a14="http://schemas.microsoft.com/office/drawing/2010/main"/>
              </a:ext>
            </a:extLst>
          </p:spPr>
        </p:pic>
        <p:pic>
          <p:nvPicPr>
            <p:cNvPr id="7" name="Picture 6" descr="Chart, diagram&#10;&#10;Description automatically generated">
              <a:extLst>
                <a:ext uri="{FF2B5EF4-FFF2-40B4-BE49-F238E27FC236}">
                  <a16:creationId xmlns:a16="http://schemas.microsoft.com/office/drawing/2014/main" id="{33706E23-0BE1-E74C-BA3F-4F914C689EDE}"/>
                </a:ext>
              </a:extLst>
            </p:cNvPr>
            <p:cNvPicPr>
              <a:picLocks noChangeAspect="1"/>
            </p:cNvPicPr>
            <p:nvPr/>
          </p:nvPicPr>
          <p:blipFill rotWithShape="1">
            <a:blip r:embed="rId3" cstate="screen">
              <a:extLst>
                <a:ext uri="{28A0092B-C50C-407E-A947-70E740481C1C}">
                  <a14:useLocalDpi xmlns:a14="http://schemas.microsoft.com/office/drawing/2010/main"/>
                </a:ext>
              </a:extLst>
            </a:blip>
            <a:stretch/>
          </p:blipFill>
          <p:spPr>
            <a:xfrm>
              <a:off x="6836962" y="2896022"/>
              <a:ext cx="4514797" cy="2941769"/>
            </a:xfrm>
            <a:prstGeom prst="rect">
              <a:avLst/>
            </a:prstGeom>
          </p:spPr>
        </p:pic>
        <p:sp>
          <p:nvSpPr>
            <p:cNvPr id="8" name="TextBox 7">
              <a:extLst>
                <a:ext uri="{FF2B5EF4-FFF2-40B4-BE49-F238E27FC236}">
                  <a16:creationId xmlns:a16="http://schemas.microsoft.com/office/drawing/2014/main" id="{8999D93A-2371-8441-BDC3-75EE6BB910F7}"/>
                </a:ext>
              </a:extLst>
            </p:cNvPr>
            <p:cNvSpPr txBox="1"/>
            <p:nvPr/>
          </p:nvSpPr>
          <p:spPr>
            <a:xfrm>
              <a:off x="1393553" y="5783651"/>
              <a:ext cx="9958206" cy="589392"/>
            </a:xfrm>
            <a:prstGeom prst="rect">
              <a:avLst/>
            </a:prstGeom>
            <a:noFill/>
          </p:spPr>
          <p:txBody>
            <a:bodyPr wrap="square" rtlCol="0">
              <a:spAutoFit/>
            </a:bodyPr>
            <a:lstStyle/>
            <a:p>
              <a:pPr algn="r" defTabSz="911931" fontAlgn="base">
                <a:spcBef>
                  <a:spcPct val="0"/>
                </a:spcBef>
                <a:spcAft>
                  <a:spcPct val="0"/>
                </a:spcAft>
              </a:pPr>
              <a:r>
                <a:rPr lang="en-US" sz="1607" i="1" dirty="0">
                  <a:solidFill>
                    <a:srgbClr val="8197A6"/>
                  </a:solidFill>
                  <a:latin typeface="Verdana" pitchFamily="34" charset="0"/>
                </a:rPr>
                <a:t>	   Solomon et al. 2018                                                 Feofilov et al. 2012</a:t>
              </a:r>
            </a:p>
            <a:p>
              <a:pPr algn="r" defTabSz="911931" fontAlgn="base">
                <a:spcBef>
                  <a:spcPct val="0"/>
                </a:spcBef>
                <a:spcAft>
                  <a:spcPct val="0"/>
                </a:spcAft>
              </a:pPr>
              <a:endParaRPr lang="en-US" sz="1607" i="1" dirty="0">
                <a:solidFill>
                  <a:srgbClr val="8197A6"/>
                </a:solidFill>
                <a:latin typeface="Verdana" pitchFamily="34" charset="0"/>
              </a:endParaRPr>
            </a:p>
          </p:txBody>
        </p:sp>
        <p:cxnSp>
          <p:nvCxnSpPr>
            <p:cNvPr id="9" name="Straight Arrow Connector 8">
              <a:extLst>
                <a:ext uri="{FF2B5EF4-FFF2-40B4-BE49-F238E27FC236}">
                  <a16:creationId xmlns:a16="http://schemas.microsoft.com/office/drawing/2014/main" id="{8C6E589C-6507-2849-A5F2-2556B341CAFB}"/>
                </a:ext>
              </a:extLst>
            </p:cNvPr>
            <p:cNvCxnSpPr/>
            <p:nvPr/>
          </p:nvCxnSpPr>
          <p:spPr>
            <a:xfrm>
              <a:off x="9620827" y="2814946"/>
              <a:ext cx="906208" cy="0"/>
            </a:xfrm>
            <a:prstGeom prst="straightConnector1">
              <a:avLst/>
            </a:prstGeom>
            <a:ln w="508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8E933D8-57F1-4F42-9505-3D36999A1D72}"/>
                </a:ext>
              </a:extLst>
            </p:cNvPr>
            <p:cNvSpPr txBox="1"/>
            <p:nvPr/>
          </p:nvSpPr>
          <p:spPr>
            <a:xfrm>
              <a:off x="9150627" y="2406813"/>
              <a:ext cx="2379382" cy="341151"/>
            </a:xfrm>
            <a:prstGeom prst="rect">
              <a:avLst/>
            </a:prstGeom>
            <a:noFill/>
          </p:spPr>
          <p:txBody>
            <a:bodyPr wrap="none" rtlCol="0">
              <a:spAutoFit/>
            </a:bodyPr>
            <a:lstStyle/>
            <a:p>
              <a:pPr defTabSz="911931" fontAlgn="base">
                <a:spcBef>
                  <a:spcPct val="0"/>
                </a:spcBef>
                <a:spcAft>
                  <a:spcPct val="0"/>
                </a:spcAft>
              </a:pPr>
              <a:r>
                <a:rPr lang="en-US" sz="1607" dirty="0">
                  <a:solidFill>
                    <a:srgbClr val="003249"/>
                  </a:solidFill>
                  <a:latin typeface="Verdana" pitchFamily="34" charset="0"/>
                </a:rPr>
                <a:t>Factor 4 Uncertainty!</a:t>
              </a:r>
            </a:p>
          </p:txBody>
        </p:sp>
      </p:grpSp>
    </p:spTree>
    <p:extLst>
      <p:ext uri="{BB962C8B-B14F-4D97-AF65-F5344CB8AC3E}">
        <p14:creationId xmlns:p14="http://schemas.microsoft.com/office/powerpoint/2010/main" val="2108234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069BF-7DE1-BA4C-A0E6-9438C747501B}"/>
              </a:ext>
            </a:extLst>
          </p:cNvPr>
          <p:cNvSpPr>
            <a:spLocks noGrp="1"/>
          </p:cNvSpPr>
          <p:nvPr>
            <p:ph type="title"/>
          </p:nvPr>
        </p:nvSpPr>
        <p:spPr/>
        <p:txBody>
          <a:bodyPr>
            <a:normAutofit fontScale="90000"/>
          </a:bodyPr>
          <a:lstStyle/>
          <a:p>
            <a:r>
              <a:rPr lang="en-US"/>
              <a:t>Terahertz Gap</a:t>
            </a:r>
            <a:r>
              <a:rPr lang="en-US" dirty="0"/>
              <a:t>: </a:t>
            </a:r>
            <a:br>
              <a:rPr lang="en-US" dirty="0"/>
            </a:br>
            <a:r>
              <a:rPr lang="en-US" dirty="0"/>
              <a:t>Heterodyne Detection for High Frequency Spectroscopy</a:t>
            </a:r>
          </a:p>
        </p:txBody>
      </p:sp>
      <p:pic>
        <p:nvPicPr>
          <p:cNvPr id="6" name="Picture 5">
            <a:extLst>
              <a:ext uri="{FF2B5EF4-FFF2-40B4-BE49-F238E27FC236}">
                <a16:creationId xmlns:a16="http://schemas.microsoft.com/office/drawing/2014/main" id="{77729DB2-AD95-2549-AA6E-A424DFC910D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auto">
          <a:xfrm>
            <a:off x="848933" y="1464489"/>
            <a:ext cx="10494135" cy="3079287"/>
          </a:xfrm>
          <a:prstGeom prst="rect">
            <a:avLst/>
          </a:prstGeom>
          <a:noFill/>
          <a:ln>
            <a:noFill/>
          </a:ln>
        </p:spPr>
      </p:pic>
      <p:sp>
        <p:nvSpPr>
          <p:cNvPr id="7" name="TextBox 6">
            <a:extLst>
              <a:ext uri="{FF2B5EF4-FFF2-40B4-BE49-F238E27FC236}">
                <a16:creationId xmlns:a16="http://schemas.microsoft.com/office/drawing/2014/main" id="{94C400E8-2288-E840-A585-2599CBF50C86}"/>
              </a:ext>
            </a:extLst>
          </p:cNvPr>
          <p:cNvSpPr txBox="1"/>
          <p:nvPr/>
        </p:nvSpPr>
        <p:spPr>
          <a:xfrm>
            <a:off x="1901034" y="4988016"/>
            <a:ext cx="8805456" cy="920812"/>
          </a:xfrm>
          <a:prstGeom prst="rect">
            <a:avLst/>
          </a:prstGeom>
          <a:noFill/>
        </p:spPr>
        <p:txBody>
          <a:bodyPr wrap="none" rtlCol="0">
            <a:spAutoFit/>
          </a:bodyPr>
          <a:lstStyle/>
          <a:p>
            <a:pPr marL="255796" indent="-255796" defTabSz="911931" fontAlgn="base">
              <a:spcBef>
                <a:spcPct val="0"/>
              </a:spcBef>
              <a:spcAft>
                <a:spcPct val="0"/>
              </a:spcAft>
              <a:buFont typeface="Arial" panose="020B0604020202020204" pitchFamily="34" charset="0"/>
              <a:buChar char="•"/>
            </a:pPr>
            <a:r>
              <a:rPr lang="en-US" sz="1795" dirty="0">
                <a:solidFill>
                  <a:srgbClr val="8096A6"/>
                </a:solidFill>
                <a:latin typeface="Verdana" pitchFamily="34" charset="0"/>
              </a:rPr>
              <a:t>The Local Oscillator [LO] needs to match the Radio Frequency [RF]</a:t>
            </a:r>
          </a:p>
          <a:p>
            <a:pPr marL="255796" indent="-255796" defTabSz="911931" fontAlgn="base">
              <a:spcBef>
                <a:spcPct val="0"/>
              </a:spcBef>
              <a:spcAft>
                <a:spcPct val="0"/>
              </a:spcAft>
              <a:buFont typeface="Arial" panose="020B0604020202020204" pitchFamily="34" charset="0"/>
              <a:buChar char="•"/>
            </a:pPr>
            <a:r>
              <a:rPr lang="en-US" sz="1795" dirty="0">
                <a:solidFill>
                  <a:srgbClr val="8096A6"/>
                </a:solidFill>
                <a:latin typeface="Verdana" pitchFamily="34" charset="0"/>
              </a:rPr>
              <a:t>Space ready LO for very high THz frequencies (1-5THz) = Breakthrough</a:t>
            </a:r>
          </a:p>
          <a:p>
            <a:pPr marL="255796" indent="-255796" defTabSz="911931" fontAlgn="base">
              <a:spcBef>
                <a:spcPct val="0"/>
              </a:spcBef>
              <a:spcAft>
                <a:spcPct val="0"/>
              </a:spcAft>
              <a:buFont typeface="Arial" panose="020B0604020202020204" pitchFamily="34" charset="0"/>
              <a:buChar char="•"/>
            </a:pPr>
            <a:r>
              <a:rPr lang="en-US" sz="1795" dirty="0">
                <a:solidFill>
                  <a:srgbClr val="8096A6"/>
                </a:solidFill>
                <a:latin typeface="Verdana" pitchFamily="34" charset="0"/>
              </a:rPr>
              <a:t>Quantum Cascade Laser LO could bridge the current “THz Gap”</a:t>
            </a:r>
          </a:p>
        </p:txBody>
      </p:sp>
    </p:spTree>
    <p:extLst>
      <p:ext uri="{BB962C8B-B14F-4D97-AF65-F5344CB8AC3E}">
        <p14:creationId xmlns:p14="http://schemas.microsoft.com/office/powerpoint/2010/main" val="1655655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FA0DB-C177-8237-EA3E-9DD5CEF70B32}"/>
              </a:ext>
            </a:extLst>
          </p:cNvPr>
          <p:cNvSpPr>
            <a:spLocks noGrp="1"/>
          </p:cNvSpPr>
          <p:nvPr>
            <p:ph type="title"/>
          </p:nvPr>
        </p:nvSpPr>
        <p:spPr/>
        <p:txBody>
          <a:bodyPr/>
          <a:lstStyle/>
          <a:p>
            <a:r>
              <a:rPr lang="en-US" dirty="0"/>
              <a:t>Measurement Requirements: THz</a:t>
            </a:r>
          </a:p>
        </p:txBody>
      </p:sp>
      <p:sp>
        <p:nvSpPr>
          <p:cNvPr id="4" name="Content Placeholder 3">
            <a:extLst>
              <a:ext uri="{FF2B5EF4-FFF2-40B4-BE49-F238E27FC236}">
                <a16:creationId xmlns:a16="http://schemas.microsoft.com/office/drawing/2014/main" id="{8155F71E-169E-2FF8-94EF-5D3E9F0A6AF5}"/>
              </a:ext>
            </a:extLst>
          </p:cNvPr>
          <p:cNvSpPr>
            <a:spLocks noGrp="1"/>
          </p:cNvSpPr>
          <p:nvPr>
            <p:ph idx="1"/>
          </p:nvPr>
        </p:nvSpPr>
        <p:spPr>
          <a:xfrm>
            <a:off x="218263" y="889138"/>
            <a:ext cx="3392887" cy="5313471"/>
          </a:xfrm>
        </p:spPr>
        <p:txBody>
          <a:bodyPr/>
          <a:lstStyle/>
          <a:p>
            <a:r>
              <a:rPr lang="en-US" altLang="en-US" dirty="0"/>
              <a:t>THz Radiometer:</a:t>
            </a:r>
          </a:p>
          <a:p>
            <a:pPr marL="284978" indent="-284978">
              <a:buFont typeface="Arial" panose="020B0604020202020204" pitchFamily="34" charset="0"/>
              <a:buChar char="•"/>
            </a:pPr>
            <a:r>
              <a:rPr lang="en-US" altLang="en-US" dirty="0"/>
              <a:t>Passive, heterodyne Schottky radiometers (uncooled)</a:t>
            </a:r>
          </a:p>
          <a:p>
            <a:pPr marL="284978" indent="-284978">
              <a:buFont typeface="Arial" panose="020B0604020202020204" pitchFamily="34" charset="0"/>
              <a:buChar char="•"/>
            </a:pPr>
            <a:r>
              <a:rPr lang="en-US" altLang="en-US" dirty="0"/>
              <a:t>High spectral resolution spectrometers (1-3 MHz)</a:t>
            </a:r>
          </a:p>
          <a:p>
            <a:pPr marL="284978" indent="-284978">
              <a:buFont typeface="Arial" panose="020B0604020202020204" pitchFamily="34" charset="0"/>
              <a:buChar char="•"/>
            </a:pPr>
            <a:r>
              <a:rPr lang="en-US" altLang="en-US" dirty="0"/>
              <a:t>Key emissions: O, OH, HO</a:t>
            </a:r>
            <a:r>
              <a:rPr lang="en-US" altLang="en-US" baseline="-25000" dirty="0"/>
              <a:t>2</a:t>
            </a:r>
            <a:r>
              <a:rPr lang="en-US" altLang="en-US" dirty="0"/>
              <a:t>, H</a:t>
            </a:r>
            <a:r>
              <a:rPr lang="en-US" altLang="en-US" baseline="-25000" dirty="0"/>
              <a:t>2</a:t>
            </a:r>
            <a:r>
              <a:rPr lang="en-US" altLang="en-US" dirty="0"/>
              <a:t>O, NO, CO, O</a:t>
            </a:r>
            <a:r>
              <a:rPr lang="en-US" altLang="en-US" baseline="-25000" dirty="0"/>
              <a:t>3</a:t>
            </a:r>
            <a:r>
              <a:rPr lang="en-US" altLang="en-US" dirty="0"/>
              <a:t>, O</a:t>
            </a:r>
            <a:r>
              <a:rPr lang="en-US" altLang="en-US" baseline="-25000" dirty="0"/>
              <a:t>2</a:t>
            </a:r>
          </a:p>
          <a:p>
            <a:pPr marL="284978" indent="-284978">
              <a:buFont typeface="Arial" panose="020B0604020202020204" pitchFamily="34" charset="0"/>
              <a:buChar char="•"/>
            </a:pPr>
            <a:r>
              <a:rPr lang="en-US" altLang="en-US" dirty="0"/>
              <a:t>Heritage: MLS (UARS/Aura), SMR (ODIN), MWS / MWI / ICI (MetOp-SG) </a:t>
            </a:r>
          </a:p>
          <a:p>
            <a:pPr marL="284978" indent="-284978">
              <a:buFont typeface="Arial" panose="020B0604020202020204" pitchFamily="34" charset="0"/>
              <a:buChar char="•"/>
            </a:pPr>
            <a:endParaRPr lang="en-US" dirty="0">
              <a:solidFill>
                <a:srgbClr val="8DAADB"/>
              </a:solidFill>
            </a:endParaRPr>
          </a:p>
        </p:txBody>
      </p:sp>
      <p:pic>
        <p:nvPicPr>
          <p:cNvPr id="3" name="Picture 2">
            <a:extLst>
              <a:ext uri="{FF2B5EF4-FFF2-40B4-BE49-F238E27FC236}">
                <a16:creationId xmlns:a16="http://schemas.microsoft.com/office/drawing/2014/main" id="{4A710A39-CDC9-709C-641D-1475345914B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41810" y="889138"/>
            <a:ext cx="8131927" cy="4180728"/>
          </a:xfrm>
          <a:prstGeom prst="rect">
            <a:avLst/>
          </a:prstGeom>
        </p:spPr>
      </p:pic>
    </p:spTree>
    <p:extLst>
      <p:ext uri="{BB962C8B-B14F-4D97-AF65-F5344CB8AC3E}">
        <p14:creationId xmlns:p14="http://schemas.microsoft.com/office/powerpoint/2010/main" val="2350236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E5836-35A3-F4BC-E35E-A149F75533EC}"/>
              </a:ext>
            </a:extLst>
          </p:cNvPr>
          <p:cNvSpPr>
            <a:spLocks noGrp="1"/>
          </p:cNvSpPr>
          <p:nvPr>
            <p:ph type="title"/>
          </p:nvPr>
        </p:nvSpPr>
        <p:spPr>
          <a:xfrm>
            <a:off x="215411" y="169314"/>
            <a:ext cx="10081234" cy="552487"/>
          </a:xfrm>
        </p:spPr>
        <p:txBody>
          <a:bodyPr/>
          <a:lstStyle/>
          <a:p>
            <a:r>
              <a:rPr lang="en-US" dirty="0"/>
              <a:t>Mission Concept, Challenges, and Trade-offs</a:t>
            </a:r>
          </a:p>
        </p:txBody>
      </p:sp>
      <p:sp>
        <p:nvSpPr>
          <p:cNvPr id="4" name="Content Placeholder 3">
            <a:extLst>
              <a:ext uri="{FF2B5EF4-FFF2-40B4-BE49-F238E27FC236}">
                <a16:creationId xmlns:a16="http://schemas.microsoft.com/office/drawing/2014/main" id="{514B6D74-C010-D64D-1D6A-99316463A9F3}"/>
              </a:ext>
            </a:extLst>
          </p:cNvPr>
          <p:cNvSpPr>
            <a:spLocks noGrp="1"/>
          </p:cNvSpPr>
          <p:nvPr>
            <p:ph idx="1"/>
          </p:nvPr>
        </p:nvSpPr>
        <p:spPr>
          <a:xfrm>
            <a:off x="218263" y="889138"/>
            <a:ext cx="7517910" cy="5313471"/>
          </a:xfrm>
        </p:spPr>
        <p:txBody>
          <a:bodyPr/>
          <a:lstStyle/>
          <a:p>
            <a:r>
              <a:rPr lang="en-US" dirty="0"/>
              <a:t>Band selection for atomic oxygen and associated Doppler wind retrieval </a:t>
            </a:r>
          </a:p>
          <a:p>
            <a:r>
              <a:rPr lang="en-US" b="1" dirty="0"/>
              <a:t>2 THz</a:t>
            </a:r>
            <a:r>
              <a:rPr lang="en-US" dirty="0"/>
              <a:t> (weaker spectral line)</a:t>
            </a:r>
          </a:p>
          <a:p>
            <a:pPr marL="284978" indent="-284978">
              <a:buFont typeface="Arial" panose="020B0604020202020204" pitchFamily="34" charset="0"/>
              <a:buChar char="•"/>
            </a:pPr>
            <a:r>
              <a:rPr lang="en-US" dirty="0"/>
              <a:t>performs better at low tangent altitudes (90-110km)</a:t>
            </a:r>
          </a:p>
          <a:p>
            <a:pPr marL="284978" indent="-284978">
              <a:buFont typeface="Arial" panose="020B0604020202020204" pitchFamily="34" charset="0"/>
              <a:buChar char="•"/>
            </a:pPr>
            <a:r>
              <a:rPr lang="en-US" dirty="0"/>
              <a:t>limited vertical range of density (180km), T (115km), and wind (135km) </a:t>
            </a:r>
          </a:p>
          <a:p>
            <a:r>
              <a:rPr lang="en-US" b="1" dirty="0"/>
              <a:t>4.7 THz</a:t>
            </a:r>
            <a:r>
              <a:rPr lang="en-US" dirty="0"/>
              <a:t> (stronger spectral line)</a:t>
            </a:r>
          </a:p>
          <a:p>
            <a:pPr marL="284978" indent="-284978">
              <a:buFont typeface="Arial" panose="020B0604020202020204" pitchFamily="34" charset="0"/>
              <a:buChar char="•"/>
            </a:pPr>
            <a:r>
              <a:rPr lang="en-US" dirty="0"/>
              <a:t>worse lower limit of vertical range (110km)</a:t>
            </a:r>
          </a:p>
          <a:p>
            <a:pPr marL="284978" indent="-284978">
              <a:buFont typeface="Arial" panose="020B0604020202020204" pitchFamily="34" charset="0"/>
              <a:buChar char="•"/>
            </a:pPr>
            <a:r>
              <a:rPr lang="en-US" dirty="0"/>
              <a:t>extended vertical range of density (220km), T (130km), and wind (150km)</a:t>
            </a:r>
          </a:p>
          <a:p>
            <a:pPr marL="284978" indent="-284978">
              <a:buFont typeface="Arial" panose="020B0604020202020204" pitchFamily="34" charset="0"/>
              <a:buChar char="•"/>
            </a:pPr>
            <a:r>
              <a:rPr lang="en-US" dirty="0"/>
              <a:t>technical challenge</a:t>
            </a:r>
          </a:p>
        </p:txBody>
      </p:sp>
      <p:pic>
        <p:nvPicPr>
          <p:cNvPr id="9" name="Picture 8">
            <a:extLst>
              <a:ext uri="{FF2B5EF4-FFF2-40B4-BE49-F238E27FC236}">
                <a16:creationId xmlns:a16="http://schemas.microsoft.com/office/drawing/2014/main" id="{4BFC4BFD-A952-4126-C748-E16C77BCE45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13802" y="4794142"/>
            <a:ext cx="10481804" cy="1463370"/>
          </a:xfrm>
          <a:prstGeom prst="rect">
            <a:avLst/>
          </a:prstGeom>
        </p:spPr>
      </p:pic>
      <p:sp>
        <p:nvSpPr>
          <p:cNvPr id="12" name="TextBox 11">
            <a:extLst>
              <a:ext uri="{FF2B5EF4-FFF2-40B4-BE49-F238E27FC236}">
                <a16:creationId xmlns:a16="http://schemas.microsoft.com/office/drawing/2014/main" id="{DF340990-B303-8CB4-7BD0-52B117944D44}"/>
              </a:ext>
            </a:extLst>
          </p:cNvPr>
          <p:cNvSpPr txBox="1"/>
          <p:nvPr/>
        </p:nvSpPr>
        <p:spPr>
          <a:xfrm>
            <a:off x="7017928" y="4353660"/>
            <a:ext cx="3886977" cy="337631"/>
          </a:xfrm>
          <a:prstGeom prst="rect">
            <a:avLst/>
          </a:prstGeom>
          <a:noFill/>
        </p:spPr>
        <p:txBody>
          <a:bodyPr wrap="none" rtlCol="0">
            <a:spAutoFit/>
          </a:bodyPr>
          <a:lstStyle/>
          <a:p>
            <a:pPr defTabSz="911931" fontAlgn="base">
              <a:spcBef>
                <a:spcPct val="0"/>
              </a:spcBef>
              <a:spcAft>
                <a:spcPct val="0"/>
              </a:spcAft>
            </a:pPr>
            <a:r>
              <a:rPr lang="en-US" sz="1596" dirty="0">
                <a:solidFill>
                  <a:srgbClr val="003249"/>
                </a:solidFill>
                <a:latin typeface="Verdana" pitchFamily="34" charset="0"/>
              </a:rPr>
              <a:t>Figures/Table: Wu et al. 2016 (JGR)</a:t>
            </a:r>
          </a:p>
        </p:txBody>
      </p:sp>
      <p:pic>
        <p:nvPicPr>
          <p:cNvPr id="14" name="Content Placeholder 7">
            <a:extLst>
              <a:ext uri="{FF2B5EF4-FFF2-40B4-BE49-F238E27FC236}">
                <a16:creationId xmlns:a16="http://schemas.microsoft.com/office/drawing/2014/main" id="{97214A45-4658-06B8-C385-75BCC5D8A3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7545776" y="1037399"/>
            <a:ext cx="4197669" cy="2999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244592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FA0DB-C177-8237-EA3E-9DD5CEF70B32}"/>
              </a:ext>
            </a:extLst>
          </p:cNvPr>
          <p:cNvSpPr>
            <a:spLocks noGrp="1"/>
          </p:cNvSpPr>
          <p:nvPr>
            <p:ph type="title"/>
          </p:nvPr>
        </p:nvSpPr>
        <p:spPr/>
        <p:txBody>
          <a:bodyPr/>
          <a:lstStyle/>
          <a:p>
            <a:r>
              <a:rPr lang="en-US" dirty="0"/>
              <a:t>Measurement Requirements: IR</a:t>
            </a:r>
          </a:p>
        </p:txBody>
      </p:sp>
      <p:sp>
        <p:nvSpPr>
          <p:cNvPr id="4" name="Content Placeholder 3">
            <a:extLst>
              <a:ext uri="{FF2B5EF4-FFF2-40B4-BE49-F238E27FC236}">
                <a16:creationId xmlns:a16="http://schemas.microsoft.com/office/drawing/2014/main" id="{8155F71E-169E-2FF8-94EF-5D3E9F0A6AF5}"/>
              </a:ext>
            </a:extLst>
          </p:cNvPr>
          <p:cNvSpPr>
            <a:spLocks noGrp="1"/>
          </p:cNvSpPr>
          <p:nvPr>
            <p:ph idx="1"/>
          </p:nvPr>
        </p:nvSpPr>
        <p:spPr>
          <a:xfrm>
            <a:off x="218263" y="889138"/>
            <a:ext cx="3479803" cy="5313471"/>
          </a:xfrm>
        </p:spPr>
        <p:txBody>
          <a:bodyPr/>
          <a:lstStyle/>
          <a:p>
            <a:r>
              <a:rPr lang="en-US" altLang="en-US" dirty="0"/>
              <a:t>Infrared Radiometer</a:t>
            </a:r>
          </a:p>
          <a:p>
            <a:pPr marL="284978" indent="-284978">
              <a:buFont typeface="Arial" panose="020B0604020202020204" pitchFamily="34" charset="0"/>
              <a:buChar char="•"/>
            </a:pPr>
            <a:r>
              <a:rPr lang="en-US" altLang="en-US" dirty="0"/>
              <a:t>Single pixel IR detectors</a:t>
            </a:r>
          </a:p>
          <a:p>
            <a:pPr marL="284978" indent="-284978">
              <a:buFont typeface="Arial" panose="020B0604020202020204" pitchFamily="34" charset="0"/>
              <a:buChar char="•"/>
            </a:pPr>
            <a:r>
              <a:rPr lang="en-US" altLang="en-US" dirty="0"/>
              <a:t>Key emissions: CO</a:t>
            </a:r>
            <a:r>
              <a:rPr lang="en-US" altLang="en-US" baseline="-25000" dirty="0"/>
              <a:t>2</a:t>
            </a:r>
            <a:r>
              <a:rPr lang="en-US" altLang="en-US" dirty="0"/>
              <a:t>, NO, OH, O</a:t>
            </a:r>
            <a:r>
              <a:rPr lang="en-US" altLang="en-US" baseline="-25000" dirty="0"/>
              <a:t>3</a:t>
            </a:r>
          </a:p>
          <a:p>
            <a:pPr marL="284978" indent="-284978">
              <a:buFont typeface="Arial" panose="020B0604020202020204" pitchFamily="34" charset="0"/>
              <a:buChar char="•"/>
            </a:pPr>
            <a:r>
              <a:rPr lang="en-US" altLang="en-US" dirty="0"/>
              <a:t>Heritage: SABER (TIMED)</a:t>
            </a:r>
          </a:p>
        </p:txBody>
      </p:sp>
      <p:pic>
        <p:nvPicPr>
          <p:cNvPr id="6" name="Picture 5">
            <a:extLst>
              <a:ext uri="{FF2B5EF4-FFF2-40B4-BE49-F238E27FC236}">
                <a16:creationId xmlns:a16="http://schemas.microsoft.com/office/drawing/2014/main" id="{CE64BA85-DD1A-E54F-7A98-C597C82EC2C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98066" y="1083495"/>
            <a:ext cx="7751205" cy="4924756"/>
          </a:xfrm>
          <a:prstGeom prst="rect">
            <a:avLst/>
          </a:prstGeom>
        </p:spPr>
      </p:pic>
    </p:spTree>
    <p:extLst>
      <p:ext uri="{BB962C8B-B14F-4D97-AF65-F5344CB8AC3E}">
        <p14:creationId xmlns:p14="http://schemas.microsoft.com/office/powerpoint/2010/main" val="737294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FA0DB-C177-8237-EA3E-9DD5CEF70B32}"/>
              </a:ext>
            </a:extLst>
          </p:cNvPr>
          <p:cNvSpPr>
            <a:spLocks noGrp="1"/>
          </p:cNvSpPr>
          <p:nvPr>
            <p:ph type="title"/>
          </p:nvPr>
        </p:nvSpPr>
        <p:spPr/>
        <p:txBody>
          <a:bodyPr/>
          <a:lstStyle/>
          <a:p>
            <a:r>
              <a:rPr lang="en-US" dirty="0"/>
              <a:t>Measurement Requirements: UV-Vis</a:t>
            </a:r>
          </a:p>
        </p:txBody>
      </p:sp>
      <p:sp>
        <p:nvSpPr>
          <p:cNvPr id="4" name="Content Placeholder 3">
            <a:extLst>
              <a:ext uri="{FF2B5EF4-FFF2-40B4-BE49-F238E27FC236}">
                <a16:creationId xmlns:a16="http://schemas.microsoft.com/office/drawing/2014/main" id="{8155F71E-169E-2FF8-94EF-5D3E9F0A6AF5}"/>
              </a:ext>
            </a:extLst>
          </p:cNvPr>
          <p:cNvSpPr>
            <a:spLocks noGrp="1"/>
          </p:cNvSpPr>
          <p:nvPr>
            <p:ph idx="1"/>
          </p:nvPr>
        </p:nvSpPr>
        <p:spPr>
          <a:xfrm>
            <a:off x="218263" y="889138"/>
            <a:ext cx="4554879" cy="5313471"/>
          </a:xfrm>
        </p:spPr>
        <p:txBody>
          <a:bodyPr/>
          <a:lstStyle/>
          <a:p>
            <a:r>
              <a:rPr lang="en-US" altLang="en-US" dirty="0"/>
              <a:t>UV-Vis Spectrometer</a:t>
            </a:r>
          </a:p>
          <a:p>
            <a:pPr marL="284978" indent="-284978">
              <a:buFont typeface="Arial" panose="020B0604020202020204" pitchFamily="34" charset="0"/>
              <a:buChar char="•"/>
            </a:pPr>
            <a:r>
              <a:rPr lang="en-US" altLang="en-US" dirty="0"/>
              <a:t>Broadband spectrometer: 200nm -~800nm</a:t>
            </a:r>
          </a:p>
          <a:p>
            <a:pPr marL="284978" indent="-284978">
              <a:buFont typeface="Arial" panose="020B0604020202020204" pitchFamily="34" charset="0"/>
              <a:buChar char="•"/>
            </a:pPr>
            <a:r>
              <a:rPr lang="en-US" altLang="en-US" dirty="0"/>
              <a:t>Spectral resolution: 1nm</a:t>
            </a:r>
          </a:p>
          <a:p>
            <a:pPr marL="284978" indent="-284978">
              <a:buFont typeface="Arial" panose="020B0604020202020204" pitchFamily="34" charset="0"/>
              <a:buChar char="•"/>
            </a:pPr>
            <a:r>
              <a:rPr lang="en-US" altLang="en-US" dirty="0"/>
              <a:t>Heritage: OSIRIS (ODIN), SCIAMACHY (Envisat), NOMAD (ExoMars)</a:t>
            </a:r>
          </a:p>
        </p:txBody>
      </p:sp>
      <p:pic>
        <p:nvPicPr>
          <p:cNvPr id="7" name="Picture 6">
            <a:extLst>
              <a:ext uri="{FF2B5EF4-FFF2-40B4-BE49-F238E27FC236}">
                <a16:creationId xmlns:a16="http://schemas.microsoft.com/office/drawing/2014/main" id="{56723436-35F3-0246-2FEA-69DE0183E9E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3143" y="712201"/>
            <a:ext cx="6059576" cy="5667344"/>
          </a:xfrm>
          <a:prstGeom prst="rect">
            <a:avLst/>
          </a:prstGeom>
        </p:spPr>
      </p:pic>
    </p:spTree>
    <p:extLst>
      <p:ext uri="{BB962C8B-B14F-4D97-AF65-F5344CB8AC3E}">
        <p14:creationId xmlns:p14="http://schemas.microsoft.com/office/powerpoint/2010/main" val="4199699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p:txBody>
          <a:bodyPr/>
          <a:lstStyle/>
          <a:p>
            <a:r>
              <a:rPr lang="en-GB" dirty="0"/>
              <a:t>Summary</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8263" y="889138"/>
            <a:ext cx="7583604" cy="5313471"/>
          </a:xfrm>
        </p:spPr>
        <p:txBody>
          <a:bodyPr/>
          <a:lstStyle/>
          <a:p>
            <a:pPr marL="284978" indent="-284978">
              <a:lnSpc>
                <a:spcPct val="150000"/>
              </a:lnSpc>
              <a:buFont typeface="Arial" panose="020B0604020202020204" pitchFamily="34" charset="0"/>
              <a:buChar char="•"/>
            </a:pPr>
            <a:r>
              <a:rPr lang="en-GB" dirty="0"/>
              <a:t>Atomic oxygen (O) is the missing keystone for our understanding of the upper atmosphere.</a:t>
            </a:r>
          </a:p>
          <a:p>
            <a:pPr marL="284978" indent="-284978">
              <a:lnSpc>
                <a:spcPct val="150000"/>
              </a:lnSpc>
              <a:buFont typeface="Arial" panose="020B0604020202020204" pitchFamily="34" charset="0"/>
              <a:buChar char="•"/>
            </a:pPr>
            <a:r>
              <a:rPr lang="en-GB" dirty="0"/>
              <a:t>The Keystone mission will provide first global and temporally resolved measurements of the key missing MLT trace gas atomic oxygen (O), together with Temperature, neutral winds (Doppler), and other important trace gases</a:t>
            </a:r>
          </a:p>
          <a:p>
            <a:pPr marL="284978" indent="-284978">
              <a:lnSpc>
                <a:spcPct val="150000"/>
              </a:lnSpc>
              <a:buFont typeface="Arial" panose="020B0604020202020204" pitchFamily="34" charset="0"/>
              <a:buChar char="•"/>
            </a:pPr>
            <a:r>
              <a:rPr lang="en-GB" dirty="0"/>
              <a:t>Keystone flies a comprehensive payload suite, comprising of a novel THz radiometer in combination with heritage IR and UV-Vis instruments</a:t>
            </a:r>
          </a:p>
          <a:p>
            <a:pPr marL="284978" indent="-284978">
              <a:lnSpc>
                <a:spcPct val="150000"/>
              </a:lnSpc>
              <a:buFont typeface="Arial" panose="020B0604020202020204" pitchFamily="34" charset="0"/>
              <a:buChar char="•"/>
            </a:pPr>
            <a:r>
              <a:rPr lang="en-GB" dirty="0"/>
              <a:t>The Phase-0 system study will address trade-offs on viewing strategy (wind observations) and temporal sampling of diurnal / seasonal cycles (orbit choice)</a:t>
            </a:r>
          </a:p>
        </p:txBody>
      </p:sp>
      <p:pic>
        <p:nvPicPr>
          <p:cNvPr id="3" name="Picture 2">
            <a:extLst>
              <a:ext uri="{FF2B5EF4-FFF2-40B4-BE49-F238E27FC236}">
                <a16:creationId xmlns:a16="http://schemas.microsoft.com/office/drawing/2014/main" id="{DE5213E6-FE61-A519-B4B2-F09340004E7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56307" y="926491"/>
            <a:ext cx="3298924" cy="5005019"/>
          </a:xfrm>
          <a:prstGeom prst="rect">
            <a:avLst/>
          </a:prstGeom>
        </p:spPr>
      </p:pic>
      <p:sp>
        <p:nvSpPr>
          <p:cNvPr id="5" name="TextBox 4">
            <a:extLst>
              <a:ext uri="{FF2B5EF4-FFF2-40B4-BE49-F238E27FC236}">
                <a16:creationId xmlns:a16="http://schemas.microsoft.com/office/drawing/2014/main" id="{D6F999C6-CAA4-4B66-9706-5B1EEB8832D4}"/>
              </a:ext>
            </a:extLst>
          </p:cNvPr>
          <p:cNvSpPr txBox="1"/>
          <p:nvPr/>
        </p:nvSpPr>
        <p:spPr>
          <a:xfrm>
            <a:off x="8023612" y="5968862"/>
            <a:ext cx="3629214" cy="306938"/>
          </a:xfrm>
          <a:prstGeom prst="rect">
            <a:avLst/>
          </a:prstGeom>
          <a:noFill/>
        </p:spPr>
        <p:txBody>
          <a:bodyPr wrap="none" rtlCol="0">
            <a:spAutoFit/>
          </a:bodyPr>
          <a:lstStyle/>
          <a:p>
            <a:pPr defTabSz="911931" fontAlgn="base">
              <a:spcBef>
                <a:spcPct val="0"/>
              </a:spcBef>
              <a:spcAft>
                <a:spcPct val="0"/>
              </a:spcAft>
            </a:pPr>
            <a:r>
              <a:rPr lang="en-US" sz="1396" dirty="0">
                <a:solidFill>
                  <a:srgbClr val="003249"/>
                </a:solidFill>
                <a:latin typeface="Verdana" pitchFamily="34" charset="0"/>
              </a:rPr>
              <a:t>Figures: Grossmann et al. 2000 (GRL)</a:t>
            </a:r>
          </a:p>
        </p:txBody>
      </p:sp>
    </p:spTree>
    <p:extLst>
      <p:ext uri="{BB962C8B-B14F-4D97-AF65-F5344CB8AC3E}">
        <p14:creationId xmlns:p14="http://schemas.microsoft.com/office/powerpoint/2010/main" val="262181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atellite in space above earth&#10;&#10;AI-generated content may be incorrect.">
            <a:extLst>
              <a:ext uri="{FF2B5EF4-FFF2-40B4-BE49-F238E27FC236}">
                <a16:creationId xmlns:a16="http://schemas.microsoft.com/office/drawing/2014/main" id="{5CA3779C-4979-B1C1-51F2-4CE3767877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7658" cy="6858000"/>
          </a:xfrm>
          <a:prstGeom prst="rect">
            <a:avLst/>
          </a:prstGeom>
        </p:spPr>
      </p:pic>
      <p:sp>
        <p:nvSpPr>
          <p:cNvPr id="8" name="TextBox 7">
            <a:extLst>
              <a:ext uri="{FF2B5EF4-FFF2-40B4-BE49-F238E27FC236}">
                <a16:creationId xmlns:a16="http://schemas.microsoft.com/office/drawing/2014/main" id="{694B54EA-D355-32FE-FD0A-288CB6BA7F7E}"/>
              </a:ext>
            </a:extLst>
          </p:cNvPr>
          <p:cNvSpPr txBox="1"/>
          <p:nvPr/>
        </p:nvSpPr>
        <p:spPr>
          <a:xfrm>
            <a:off x="744087" y="1825112"/>
            <a:ext cx="10408258" cy="707886"/>
          </a:xfrm>
          <a:prstGeom prst="rect">
            <a:avLst/>
          </a:prstGeom>
          <a:noFill/>
        </p:spPr>
        <p:txBody>
          <a:bodyPr wrap="square" rtlCol="0">
            <a:spAutoFit/>
          </a:bodyPr>
          <a:lstStyle/>
          <a:p>
            <a:pPr algn="ctr"/>
            <a:r>
              <a:rPr lang="en-CA" sz="4000" b="1" dirty="0">
                <a:solidFill>
                  <a:schemeClr val="tx2">
                    <a:lumMod val="25000"/>
                    <a:lumOff val="75000"/>
                  </a:schemeClr>
                </a:solidFill>
              </a:rPr>
              <a:t>Many Thanks </a:t>
            </a:r>
            <a:r>
              <a:rPr lang="en-CA" sz="4000" dirty="0">
                <a:solidFill>
                  <a:schemeClr val="tx2">
                    <a:lumMod val="25000"/>
                    <a:lumOff val="75000"/>
                  </a:schemeClr>
                </a:solidFill>
              </a:rPr>
              <a:t>for your attention</a:t>
            </a:r>
          </a:p>
        </p:txBody>
      </p:sp>
    </p:spTree>
    <p:extLst>
      <p:ext uri="{BB962C8B-B14F-4D97-AF65-F5344CB8AC3E}">
        <p14:creationId xmlns:p14="http://schemas.microsoft.com/office/powerpoint/2010/main" val="246487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4694B-A38B-918F-639C-0C60C0B3347A}"/>
              </a:ext>
            </a:extLst>
          </p:cNvPr>
          <p:cNvSpPr>
            <a:spLocks noGrp="1"/>
          </p:cNvSpPr>
          <p:nvPr>
            <p:ph type="title"/>
          </p:nvPr>
        </p:nvSpPr>
        <p:spPr/>
        <p:txBody>
          <a:bodyPr/>
          <a:lstStyle/>
          <a:p>
            <a:r>
              <a:rPr lang="en-CA" dirty="0"/>
              <a:t>Overview</a:t>
            </a:r>
          </a:p>
        </p:txBody>
      </p:sp>
      <p:sp>
        <p:nvSpPr>
          <p:cNvPr id="3" name="Content Placeholder 2">
            <a:extLst>
              <a:ext uri="{FF2B5EF4-FFF2-40B4-BE49-F238E27FC236}">
                <a16:creationId xmlns:a16="http://schemas.microsoft.com/office/drawing/2014/main" id="{53C4CD10-C5BE-CCC5-37DA-6252ED64DA54}"/>
              </a:ext>
            </a:extLst>
          </p:cNvPr>
          <p:cNvSpPr>
            <a:spLocks noGrp="1"/>
          </p:cNvSpPr>
          <p:nvPr>
            <p:ph idx="1"/>
          </p:nvPr>
        </p:nvSpPr>
        <p:spPr/>
        <p:txBody>
          <a:bodyPr/>
          <a:lstStyle/>
          <a:p>
            <a:r>
              <a:rPr lang="en-CA" sz="3600" dirty="0"/>
              <a:t>ESA’s Mission Advisory Group for Earth Explorers</a:t>
            </a:r>
          </a:p>
          <a:p>
            <a:r>
              <a:rPr lang="en-CA" sz="3600" dirty="0"/>
              <a:t>Mission overview</a:t>
            </a:r>
          </a:p>
          <a:p>
            <a:r>
              <a:rPr lang="en-CA" sz="3600" dirty="0"/>
              <a:t>Mission objectives and goals</a:t>
            </a:r>
          </a:p>
          <a:p>
            <a:r>
              <a:rPr lang="en-CA" sz="3600" dirty="0"/>
              <a:t>Measurement requirements</a:t>
            </a:r>
          </a:p>
          <a:p>
            <a:r>
              <a:rPr lang="en-CA" sz="3600" dirty="0"/>
              <a:t>Summary</a:t>
            </a:r>
          </a:p>
          <a:p>
            <a:endParaRPr lang="en-CA" dirty="0"/>
          </a:p>
        </p:txBody>
      </p:sp>
    </p:spTree>
    <p:extLst>
      <p:ext uri="{BB962C8B-B14F-4D97-AF65-F5344CB8AC3E}">
        <p14:creationId xmlns:p14="http://schemas.microsoft.com/office/powerpoint/2010/main" val="1080689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740964-683B-1F00-3DAA-628189924D12}"/>
              </a:ext>
            </a:extLst>
          </p:cNvPr>
          <p:cNvPicPr>
            <a:picLocks noChangeAspect="1"/>
          </p:cNvPicPr>
          <p:nvPr/>
        </p:nvPicPr>
        <p:blipFill>
          <a:blip r:embed="rId2"/>
          <a:stretch>
            <a:fillRect/>
          </a:stretch>
        </p:blipFill>
        <p:spPr>
          <a:xfrm>
            <a:off x="688592" y="601784"/>
            <a:ext cx="10487222" cy="5922352"/>
          </a:xfrm>
          <a:prstGeom prst="rect">
            <a:avLst/>
          </a:prstGeom>
        </p:spPr>
      </p:pic>
    </p:spTree>
    <p:extLst>
      <p:ext uri="{BB962C8B-B14F-4D97-AF65-F5344CB8AC3E}">
        <p14:creationId xmlns:p14="http://schemas.microsoft.com/office/powerpoint/2010/main" val="824484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p:txBody>
          <a:bodyPr/>
          <a:lstStyle/>
          <a:p>
            <a:r>
              <a:rPr lang="en-GB" dirty="0"/>
              <a:t>Scientific Motivation and Goals</a:t>
            </a:r>
          </a:p>
        </p:txBody>
      </p:sp>
      <p:grpSp>
        <p:nvGrpSpPr>
          <p:cNvPr id="5" name="Group 4">
            <a:extLst>
              <a:ext uri="{FF2B5EF4-FFF2-40B4-BE49-F238E27FC236}">
                <a16:creationId xmlns:a16="http://schemas.microsoft.com/office/drawing/2014/main" id="{D108A144-6B77-D0FE-0B72-A6AF9334AC22}"/>
              </a:ext>
            </a:extLst>
          </p:cNvPr>
          <p:cNvGrpSpPr/>
          <p:nvPr/>
        </p:nvGrpSpPr>
        <p:grpSpPr>
          <a:xfrm>
            <a:off x="343742" y="681400"/>
            <a:ext cx="3822473" cy="5495201"/>
            <a:chOff x="435409" y="673887"/>
            <a:chExt cx="3832925" cy="5510227"/>
          </a:xfrm>
        </p:grpSpPr>
        <p:pic>
          <p:nvPicPr>
            <p:cNvPr id="1026" name="Picture 2">
              <a:extLst>
                <a:ext uri="{FF2B5EF4-FFF2-40B4-BE49-F238E27FC236}">
                  <a16:creationId xmlns:a16="http://schemas.microsoft.com/office/drawing/2014/main" id="{8CB07226-AB98-978C-A33A-5912E2842A37}"/>
                </a:ext>
              </a:extLst>
            </p:cNvPr>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rot="19975150">
              <a:off x="435409" y="673887"/>
              <a:ext cx="3832925" cy="551022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543F1C5-7E55-4359-A016-DB41AF612F53}"/>
                </a:ext>
              </a:extLst>
            </p:cNvPr>
            <p:cNvSpPr/>
            <p:nvPr/>
          </p:nvSpPr>
          <p:spPr>
            <a:xfrm>
              <a:off x="2704812" y="1953158"/>
              <a:ext cx="234087" cy="21872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1931" fontAlgn="base">
                <a:spcBef>
                  <a:spcPct val="0"/>
                </a:spcBef>
                <a:spcAft>
                  <a:spcPct val="0"/>
                </a:spcAft>
              </a:pPr>
              <a:endParaRPr lang="en-US" sz="1795">
                <a:solidFill>
                  <a:srgbClr val="FEFFFF"/>
                </a:solidFill>
                <a:latin typeface="Arial" panose="020B0604020202020204"/>
              </a:endParaRPr>
            </a:p>
          </p:txBody>
        </p:sp>
      </p:grpSp>
      <p:sp>
        <p:nvSpPr>
          <p:cNvPr id="10" name="TextBox 9">
            <a:extLst>
              <a:ext uri="{FF2B5EF4-FFF2-40B4-BE49-F238E27FC236}">
                <a16:creationId xmlns:a16="http://schemas.microsoft.com/office/drawing/2014/main" id="{5F61ADC4-F3D3-0034-F4DF-191A8034B976}"/>
              </a:ext>
            </a:extLst>
          </p:cNvPr>
          <p:cNvSpPr txBox="1"/>
          <p:nvPr/>
        </p:nvSpPr>
        <p:spPr>
          <a:xfrm>
            <a:off x="3434491" y="5012925"/>
            <a:ext cx="2017861" cy="460406"/>
          </a:xfrm>
          <a:prstGeom prst="rect">
            <a:avLst/>
          </a:prstGeom>
          <a:noFill/>
        </p:spPr>
        <p:txBody>
          <a:bodyPr wrap="square" rtlCol="0">
            <a:spAutoFit/>
          </a:bodyPr>
          <a:lstStyle/>
          <a:p>
            <a:pPr defTabSz="911931" fontAlgn="base">
              <a:spcBef>
                <a:spcPct val="0"/>
              </a:spcBef>
              <a:spcAft>
                <a:spcPct val="0"/>
              </a:spcAft>
            </a:pPr>
            <a:r>
              <a:rPr lang="en-US" sz="1197" dirty="0">
                <a:solidFill>
                  <a:srgbClr val="003249"/>
                </a:solidFill>
                <a:latin typeface="Verdana" pitchFamily="34" charset="0"/>
              </a:rPr>
              <a:t>Data courtesy of Markus Rapp (DLR)</a:t>
            </a:r>
          </a:p>
        </p:txBody>
      </p:sp>
      <p:grpSp>
        <p:nvGrpSpPr>
          <p:cNvPr id="12" name="Group 11">
            <a:extLst>
              <a:ext uri="{FF2B5EF4-FFF2-40B4-BE49-F238E27FC236}">
                <a16:creationId xmlns:a16="http://schemas.microsoft.com/office/drawing/2014/main" id="{A1A6114A-D41E-0BBB-EAFA-59A7C6581F6E}"/>
              </a:ext>
            </a:extLst>
          </p:cNvPr>
          <p:cNvGrpSpPr/>
          <p:nvPr/>
        </p:nvGrpSpPr>
        <p:grpSpPr>
          <a:xfrm>
            <a:off x="2600385" y="1487883"/>
            <a:ext cx="4214422" cy="3219223"/>
            <a:chOff x="2499750" y="1468399"/>
            <a:chExt cx="4225946" cy="3228026"/>
          </a:xfrm>
        </p:grpSpPr>
        <p:pic>
          <p:nvPicPr>
            <p:cNvPr id="3" name="Picture 2">
              <a:extLst>
                <a:ext uri="{FF2B5EF4-FFF2-40B4-BE49-F238E27FC236}">
                  <a16:creationId xmlns:a16="http://schemas.microsoft.com/office/drawing/2014/main" id="{A45CB759-6C7D-9C07-0804-6EF5650EF9C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709537" y="1913478"/>
              <a:ext cx="4016159" cy="2782947"/>
            </a:xfrm>
            <a:prstGeom prst="rect">
              <a:avLst/>
            </a:prstGeom>
          </p:spPr>
        </p:pic>
        <p:pic>
          <p:nvPicPr>
            <p:cNvPr id="6" name="Picture 5">
              <a:extLst>
                <a:ext uri="{FF2B5EF4-FFF2-40B4-BE49-F238E27FC236}">
                  <a16:creationId xmlns:a16="http://schemas.microsoft.com/office/drawing/2014/main" id="{52378982-2B8A-46D0-1892-408C75BB31E1}"/>
                </a:ext>
              </a:extLst>
            </p:cNvPr>
            <p:cNvPicPr>
              <a:picLocks noChangeAspect="1"/>
            </p:cNvPicPr>
            <p:nvPr/>
          </p:nvPicPr>
          <p:blipFill>
            <a:blip r:embed="rId4"/>
            <a:stretch>
              <a:fillRect/>
            </a:stretch>
          </p:blipFill>
          <p:spPr>
            <a:xfrm>
              <a:off x="3067706" y="1468399"/>
              <a:ext cx="3081161" cy="298400"/>
            </a:xfrm>
            <a:prstGeom prst="rect">
              <a:avLst/>
            </a:prstGeom>
          </p:spPr>
        </p:pic>
        <p:pic>
          <p:nvPicPr>
            <p:cNvPr id="8" name="Picture 7">
              <a:extLst>
                <a:ext uri="{FF2B5EF4-FFF2-40B4-BE49-F238E27FC236}">
                  <a16:creationId xmlns:a16="http://schemas.microsoft.com/office/drawing/2014/main" id="{F95D4D41-B79D-97DF-18EE-0552326398D4}"/>
                </a:ext>
              </a:extLst>
            </p:cNvPr>
            <p:cNvPicPr>
              <a:picLocks noChangeAspect="1"/>
            </p:cNvPicPr>
            <p:nvPr/>
          </p:nvPicPr>
          <p:blipFill>
            <a:blip r:embed="rId5"/>
            <a:stretch>
              <a:fillRect/>
            </a:stretch>
          </p:blipFill>
          <p:spPr>
            <a:xfrm>
              <a:off x="3336136" y="2137003"/>
              <a:ext cx="403074" cy="1291997"/>
            </a:xfrm>
            <a:prstGeom prst="rect">
              <a:avLst/>
            </a:prstGeom>
          </p:spPr>
        </p:pic>
        <p:pic>
          <p:nvPicPr>
            <p:cNvPr id="11" name="Picture 10">
              <a:extLst>
                <a:ext uri="{FF2B5EF4-FFF2-40B4-BE49-F238E27FC236}">
                  <a16:creationId xmlns:a16="http://schemas.microsoft.com/office/drawing/2014/main" id="{9E840C84-8F86-226B-F756-2AE8A1CD3D10}"/>
                </a:ext>
              </a:extLst>
            </p:cNvPr>
            <p:cNvPicPr>
              <a:picLocks noChangeAspect="1"/>
            </p:cNvPicPr>
            <p:nvPr/>
          </p:nvPicPr>
          <p:blipFill rotWithShape="1">
            <a:blip r:embed="rId6"/>
            <a:srcRect l="51849" b="12863"/>
            <a:stretch/>
          </p:blipFill>
          <p:spPr>
            <a:xfrm>
              <a:off x="2499750" y="1935125"/>
              <a:ext cx="234712" cy="2428183"/>
            </a:xfrm>
            <a:prstGeom prst="rect">
              <a:avLst/>
            </a:prstGeom>
          </p:spPr>
        </p:pic>
      </p:grpSp>
      <p:sp>
        <p:nvSpPr>
          <p:cNvPr id="17" name="Content Placeholder 16">
            <a:extLst>
              <a:ext uri="{FF2B5EF4-FFF2-40B4-BE49-F238E27FC236}">
                <a16:creationId xmlns:a16="http://schemas.microsoft.com/office/drawing/2014/main" id="{DBD74CE8-0BD5-8E06-8D1D-8CB178B79ED9}"/>
              </a:ext>
            </a:extLst>
          </p:cNvPr>
          <p:cNvSpPr>
            <a:spLocks noGrp="1"/>
          </p:cNvSpPr>
          <p:nvPr>
            <p:ph idx="1"/>
          </p:nvPr>
        </p:nvSpPr>
        <p:spPr>
          <a:xfrm>
            <a:off x="6823161" y="889138"/>
            <a:ext cx="5252174" cy="5313471"/>
          </a:xfrm>
        </p:spPr>
        <p:txBody>
          <a:bodyPr/>
          <a:lstStyle/>
          <a:p>
            <a:pPr marL="284978" indent="-284978">
              <a:buFont typeface="Arial" panose="020B0604020202020204" pitchFamily="34" charset="0"/>
              <a:buChar char="•"/>
            </a:pPr>
            <a:r>
              <a:rPr lang="en-US" dirty="0">
                <a:latin typeface="Arial"/>
                <a:ea typeface="MS PGothic"/>
                <a:cs typeface="Arial"/>
              </a:rPr>
              <a:t>The Mesosphere—Lower Thermosphere (MLT) is the “</a:t>
            </a:r>
            <a:r>
              <a:rPr lang="en-US" b="1" dirty="0">
                <a:latin typeface="Arial"/>
                <a:ea typeface="MS PGothic"/>
                <a:cs typeface="Arial"/>
              </a:rPr>
              <a:t>No Fly Zone</a:t>
            </a:r>
            <a:r>
              <a:rPr lang="en-US" dirty="0">
                <a:latin typeface="Arial"/>
                <a:ea typeface="MS PGothic"/>
                <a:cs typeface="Arial"/>
              </a:rPr>
              <a:t>” of the atmosphere. Only Remote Sensing techniques are viable</a:t>
            </a:r>
          </a:p>
          <a:p>
            <a:pPr marL="284978" indent="-284978">
              <a:buFont typeface="Arial" panose="020B0604020202020204" pitchFamily="34" charset="0"/>
              <a:buChar char="•"/>
            </a:pPr>
            <a:r>
              <a:rPr lang="en-US" dirty="0">
                <a:latin typeface="Arial"/>
                <a:ea typeface="MS PGothic"/>
                <a:cs typeface="Arial"/>
              </a:rPr>
              <a:t>Atomic oxygen (O) is the dominant reactive species above ~110km, but it can only be observed in the “</a:t>
            </a:r>
            <a:r>
              <a:rPr lang="en-US" b="1" dirty="0">
                <a:latin typeface="Arial"/>
                <a:ea typeface="MS PGothic"/>
                <a:cs typeface="Arial"/>
              </a:rPr>
              <a:t>THz Gap</a:t>
            </a:r>
            <a:r>
              <a:rPr lang="en-US" dirty="0">
                <a:latin typeface="Arial"/>
                <a:ea typeface="MS PGothic"/>
                <a:cs typeface="Arial"/>
              </a:rPr>
              <a:t>” of the electromagnetic spectrum (1THz – 5THz)</a:t>
            </a:r>
          </a:p>
          <a:p>
            <a:pPr marL="284978" indent="-284978">
              <a:buFont typeface="Arial" panose="020B0604020202020204" pitchFamily="34" charset="0"/>
              <a:buChar char="•"/>
            </a:pPr>
            <a:r>
              <a:rPr lang="en-US" dirty="0">
                <a:sym typeface="Wingdings" pitchFamily="2" charset="2"/>
              </a:rPr>
              <a:t> MLT is the “</a:t>
            </a:r>
            <a:r>
              <a:rPr lang="en-US" b="1" dirty="0" err="1">
                <a:sym typeface="Wingdings" pitchFamily="2" charset="2"/>
              </a:rPr>
              <a:t>Agnostosphere</a:t>
            </a:r>
            <a:r>
              <a:rPr lang="en-US" dirty="0">
                <a:sym typeface="Wingdings" pitchFamily="2" charset="2"/>
              </a:rPr>
              <a:t>”</a:t>
            </a:r>
            <a:endParaRPr lang="en-US"/>
          </a:p>
          <a:p>
            <a:pPr marL="284978" indent="-284978">
              <a:buFont typeface="Arial" panose="020B0604020202020204" pitchFamily="34" charset="0"/>
              <a:buChar char="•"/>
            </a:pPr>
            <a:r>
              <a:rPr lang="en-US" dirty="0">
                <a:sym typeface="Wingdings" pitchFamily="2" charset="2"/>
              </a:rPr>
              <a:t>O is the “</a:t>
            </a:r>
            <a:r>
              <a:rPr lang="en-US" b="1" dirty="0">
                <a:sym typeface="Wingdings" pitchFamily="2" charset="2"/>
              </a:rPr>
              <a:t>Holy Grail</a:t>
            </a:r>
            <a:r>
              <a:rPr lang="en-US" dirty="0">
                <a:sym typeface="Wingdings" pitchFamily="2" charset="2"/>
              </a:rPr>
              <a:t>” of the Upper Atmosphere:</a:t>
            </a:r>
          </a:p>
          <a:p>
            <a:pPr marL="1120915" lvl="1" indent="-341974">
              <a:buFont typeface="+mj-lt"/>
              <a:buAutoNum type="arabicPeriod"/>
            </a:pPr>
            <a:r>
              <a:rPr lang="en-US" dirty="0">
                <a:sym typeface="Wingdings" pitchFamily="2" charset="2"/>
              </a:rPr>
              <a:t>It’s the most abundant species</a:t>
            </a:r>
            <a:endParaRPr lang="en-US" dirty="0"/>
          </a:p>
          <a:p>
            <a:pPr marL="1120915" lvl="1" indent="-341974">
              <a:buFont typeface="+mj-lt"/>
              <a:buAutoNum type="arabicPeriod"/>
            </a:pPr>
            <a:r>
              <a:rPr lang="en-US" dirty="0">
                <a:sym typeface="Wingdings" pitchFamily="2" charset="2"/>
              </a:rPr>
              <a:t>It’s involved in almost all reactions</a:t>
            </a:r>
            <a:endParaRPr lang="en-US" dirty="0"/>
          </a:p>
          <a:p>
            <a:pPr marL="1120915" lvl="1" indent="-341974">
              <a:buFont typeface="+mj-lt"/>
              <a:buAutoNum type="arabicPeriod"/>
            </a:pPr>
            <a:r>
              <a:rPr lang="en-US" dirty="0">
                <a:sym typeface="Wingdings" pitchFamily="2" charset="2"/>
              </a:rPr>
              <a:t>It drives radiative cooling (direct/indirect)</a:t>
            </a:r>
            <a:endParaRPr lang="en-US" dirty="0"/>
          </a:p>
          <a:p>
            <a:pPr marL="1120915" lvl="1" indent="-341974">
              <a:buFont typeface="+mj-lt"/>
              <a:buAutoNum type="arabicPeriod"/>
            </a:pPr>
            <a:r>
              <a:rPr lang="en-US" dirty="0">
                <a:sym typeface="Wingdings" pitchFamily="2" charset="2"/>
              </a:rPr>
              <a:t>It’s the source of all residual drag</a:t>
            </a:r>
            <a:endParaRPr lang="en-US" dirty="0"/>
          </a:p>
          <a:p>
            <a:pPr marL="1120915" lvl="1" indent="-341974">
              <a:buFont typeface="+mj-lt"/>
              <a:buAutoNum type="arabicPeriod"/>
            </a:pPr>
            <a:r>
              <a:rPr lang="en-US" dirty="0">
                <a:sym typeface="Wingdings" pitchFamily="2" charset="2"/>
              </a:rPr>
              <a:t>It can give neutral winds up to 150km</a:t>
            </a:r>
            <a:endParaRPr lang="en-US" dirty="0"/>
          </a:p>
          <a:p>
            <a:pPr marL="341974" indent="-341974">
              <a:buFont typeface="+mj-lt"/>
              <a:buAutoNum type="arabicPeriod"/>
            </a:pPr>
            <a:endParaRPr lang="en-US" dirty="0"/>
          </a:p>
        </p:txBody>
      </p:sp>
    </p:spTree>
    <p:extLst>
      <p:ext uri="{BB962C8B-B14F-4D97-AF65-F5344CB8AC3E}">
        <p14:creationId xmlns:p14="http://schemas.microsoft.com/office/powerpoint/2010/main" val="3523893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a:extLst>
              <a:ext uri="{FF2B5EF4-FFF2-40B4-BE49-F238E27FC236}">
                <a16:creationId xmlns:a16="http://schemas.microsoft.com/office/drawing/2014/main" id="{5D4B6BA9-F94C-B24D-8BA0-3EDCD3238A9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701437" y="1406903"/>
            <a:ext cx="3223941" cy="19556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12" descr="../Papers%20and%20Figures/Solomon2018%20Wide%20Original.jpg">
            <a:extLst>
              <a:ext uri="{FF2B5EF4-FFF2-40B4-BE49-F238E27FC236}">
                <a16:creationId xmlns:a16="http://schemas.microsoft.com/office/drawing/2014/main" id="{C2407DB8-95EF-9E4D-B0BB-9CA7725E055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119054" y="1395520"/>
            <a:ext cx="3741572" cy="2033480"/>
          </a:xfrm>
          <a:prstGeom prst="rect">
            <a:avLst/>
          </a:prstGeom>
          <a:noFill/>
          <a:ln>
            <a:noFill/>
          </a:ln>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E9A15D52-68F7-9B4C-B5D5-B266C2F7E671}"/>
              </a:ext>
            </a:extLst>
          </p:cNvPr>
          <p:cNvSpPr>
            <a:spLocks noGrp="1"/>
          </p:cNvSpPr>
          <p:nvPr>
            <p:ph type="title"/>
          </p:nvPr>
        </p:nvSpPr>
        <p:spPr>
          <a:xfrm>
            <a:off x="215411" y="169314"/>
            <a:ext cx="10081234" cy="552487"/>
          </a:xfrm>
        </p:spPr>
        <p:txBody>
          <a:bodyPr/>
          <a:lstStyle/>
          <a:p>
            <a:r>
              <a:rPr lang="en-GB" dirty="0"/>
              <a:t>Scientific Motivation and Goals</a:t>
            </a:r>
            <a:endParaRPr lang="en-US" dirty="0"/>
          </a:p>
        </p:txBody>
      </p:sp>
      <p:sp>
        <p:nvSpPr>
          <p:cNvPr id="7" name="Block Arc 6">
            <a:extLst>
              <a:ext uri="{FF2B5EF4-FFF2-40B4-BE49-F238E27FC236}">
                <a16:creationId xmlns:a16="http://schemas.microsoft.com/office/drawing/2014/main" id="{209229F6-6736-3E4C-AB66-CBF01E5C8BC5}"/>
              </a:ext>
            </a:extLst>
          </p:cNvPr>
          <p:cNvSpPr/>
          <p:nvPr/>
        </p:nvSpPr>
        <p:spPr>
          <a:xfrm>
            <a:off x="2471951" y="1392980"/>
            <a:ext cx="7138211" cy="7180366"/>
          </a:xfrm>
          <a:prstGeom prst="blockArc">
            <a:avLst>
              <a:gd name="adj1" fmla="val 17392695"/>
              <a:gd name="adj2" fmla="val 314"/>
              <a:gd name="adj3" fmla="val 18028"/>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defTabSz="911931" fontAlgn="base">
              <a:spcBef>
                <a:spcPct val="0"/>
              </a:spcBef>
              <a:spcAft>
                <a:spcPct val="0"/>
              </a:spcAft>
            </a:pPr>
            <a:endParaRPr lang="en-US" sz="1795">
              <a:solidFill>
                <a:srgbClr val="003249"/>
              </a:solidFill>
              <a:latin typeface="Arial" panose="020B0604020202020204"/>
            </a:endParaRPr>
          </a:p>
        </p:txBody>
      </p:sp>
      <p:sp>
        <p:nvSpPr>
          <p:cNvPr id="8" name="Block Arc 7">
            <a:extLst>
              <a:ext uri="{FF2B5EF4-FFF2-40B4-BE49-F238E27FC236}">
                <a16:creationId xmlns:a16="http://schemas.microsoft.com/office/drawing/2014/main" id="{C0BFB259-018C-0141-9771-3867CB91D58C}"/>
              </a:ext>
            </a:extLst>
          </p:cNvPr>
          <p:cNvSpPr/>
          <p:nvPr/>
        </p:nvSpPr>
        <p:spPr>
          <a:xfrm flipH="1">
            <a:off x="2471951" y="1392980"/>
            <a:ext cx="7138211" cy="7180366"/>
          </a:xfrm>
          <a:prstGeom prst="blockArc">
            <a:avLst>
              <a:gd name="adj1" fmla="val 17501800"/>
              <a:gd name="adj2" fmla="val 314"/>
              <a:gd name="adj3" fmla="val 18028"/>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a:noFill/>
          </a:ln>
        </p:spPr>
        <p:style>
          <a:lnRef idx="1">
            <a:schemeClr val="accent3"/>
          </a:lnRef>
          <a:fillRef idx="2">
            <a:schemeClr val="accent3"/>
          </a:fillRef>
          <a:effectRef idx="1">
            <a:schemeClr val="accent3"/>
          </a:effectRef>
          <a:fontRef idx="minor">
            <a:schemeClr val="dk1"/>
          </a:fontRef>
        </p:style>
        <p:txBody>
          <a:bodyPr wrap="square" rtlCol="0" anchor="ctr"/>
          <a:lstStyle/>
          <a:p>
            <a:pPr algn="ctr" defTabSz="911931" fontAlgn="base">
              <a:spcBef>
                <a:spcPct val="0"/>
              </a:spcBef>
              <a:spcAft>
                <a:spcPct val="0"/>
              </a:spcAft>
            </a:pPr>
            <a:endParaRPr lang="en-US" sz="1795" dirty="0">
              <a:solidFill>
                <a:srgbClr val="003249"/>
              </a:solidFill>
              <a:latin typeface="Arial" panose="020B0604020202020204"/>
            </a:endParaRPr>
          </a:p>
        </p:txBody>
      </p:sp>
      <p:pic>
        <p:nvPicPr>
          <p:cNvPr id="15" name="Picture 14" descr="A picture containing dark, sitting, table, room&#10;&#10;Description automatically generated">
            <a:extLst>
              <a:ext uri="{FF2B5EF4-FFF2-40B4-BE49-F238E27FC236}">
                <a16:creationId xmlns:a16="http://schemas.microsoft.com/office/drawing/2014/main" id="{3EB837C3-7804-5D4C-8887-7E8FB2248B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8601">
            <a:off x="378246" y="2420126"/>
            <a:ext cx="5239565" cy="3846892"/>
          </a:xfrm>
          <a:prstGeom prst="rect">
            <a:avLst/>
          </a:prstGeom>
        </p:spPr>
      </p:pic>
      <p:pic>
        <p:nvPicPr>
          <p:cNvPr id="16" name="Picture 15" descr="A picture containing dark, sitting, table, room&#10;&#10;Description automatically generated">
            <a:extLst>
              <a:ext uri="{FF2B5EF4-FFF2-40B4-BE49-F238E27FC236}">
                <a16:creationId xmlns:a16="http://schemas.microsoft.com/office/drawing/2014/main" id="{90E52FBA-71C1-E948-9DE4-8B9E65B01A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11399" flipH="1">
            <a:off x="6467241" y="2408285"/>
            <a:ext cx="5239565" cy="3846892"/>
          </a:xfrm>
          <a:prstGeom prst="rect">
            <a:avLst/>
          </a:prstGeom>
        </p:spPr>
      </p:pic>
      <p:sp>
        <p:nvSpPr>
          <p:cNvPr id="17" name="TextBox 16">
            <a:extLst>
              <a:ext uri="{FF2B5EF4-FFF2-40B4-BE49-F238E27FC236}">
                <a16:creationId xmlns:a16="http://schemas.microsoft.com/office/drawing/2014/main" id="{A5D80CF0-FB78-6A4E-9084-8D3532313DDB}"/>
              </a:ext>
            </a:extLst>
          </p:cNvPr>
          <p:cNvSpPr txBox="1"/>
          <p:nvPr/>
        </p:nvSpPr>
        <p:spPr>
          <a:xfrm rot="18363220">
            <a:off x="2188737" y="2908990"/>
            <a:ext cx="3068094" cy="828731"/>
          </a:xfrm>
          <a:prstGeom prst="rect">
            <a:avLst/>
          </a:prstGeom>
          <a:noFill/>
        </p:spPr>
        <p:txBody>
          <a:bodyPr wrap="none" rtlCol="0">
            <a:spAutoFit/>
          </a:bodyPr>
          <a:lstStyle/>
          <a:p>
            <a:pPr algn="ctr" defTabSz="911931" fontAlgn="base">
              <a:spcBef>
                <a:spcPct val="0"/>
              </a:spcBef>
              <a:spcAft>
                <a:spcPct val="0"/>
              </a:spcAft>
            </a:pPr>
            <a:r>
              <a:rPr lang="en-US" sz="2394" dirty="0">
                <a:solidFill>
                  <a:srgbClr val="212121"/>
                </a:solidFill>
                <a:latin typeface="Arial" panose="020B0604020202020204"/>
              </a:rPr>
              <a:t>Infrared Radiances</a:t>
            </a:r>
          </a:p>
          <a:p>
            <a:pPr algn="ctr" defTabSz="911931" fontAlgn="base">
              <a:spcBef>
                <a:spcPct val="0"/>
              </a:spcBef>
              <a:spcAft>
                <a:spcPct val="0"/>
              </a:spcAft>
            </a:pPr>
            <a:r>
              <a:rPr lang="en-US" sz="2394" dirty="0">
                <a:solidFill>
                  <a:srgbClr val="212121"/>
                </a:solidFill>
                <a:latin typeface="Arial" panose="020B0604020202020204"/>
              </a:rPr>
              <a:t>- Derived T and VMR</a:t>
            </a:r>
          </a:p>
        </p:txBody>
      </p:sp>
      <p:sp>
        <p:nvSpPr>
          <p:cNvPr id="18" name="TextBox 17">
            <a:extLst>
              <a:ext uri="{FF2B5EF4-FFF2-40B4-BE49-F238E27FC236}">
                <a16:creationId xmlns:a16="http://schemas.microsoft.com/office/drawing/2014/main" id="{49737749-60D2-5B45-90F4-F5CA70BC5C8F}"/>
              </a:ext>
            </a:extLst>
          </p:cNvPr>
          <p:cNvSpPr txBox="1"/>
          <p:nvPr/>
        </p:nvSpPr>
        <p:spPr>
          <a:xfrm rot="3013697">
            <a:off x="6839883" y="2970135"/>
            <a:ext cx="2999353" cy="828731"/>
          </a:xfrm>
          <a:prstGeom prst="rect">
            <a:avLst/>
          </a:prstGeom>
          <a:noFill/>
        </p:spPr>
        <p:txBody>
          <a:bodyPr wrap="none" rtlCol="0">
            <a:spAutoFit/>
          </a:bodyPr>
          <a:lstStyle/>
          <a:p>
            <a:pPr algn="ctr" defTabSz="911931" fontAlgn="base">
              <a:spcBef>
                <a:spcPct val="0"/>
              </a:spcBef>
              <a:spcAft>
                <a:spcPct val="0"/>
              </a:spcAft>
            </a:pPr>
            <a:r>
              <a:rPr lang="en-US" sz="2394" dirty="0" err="1">
                <a:solidFill>
                  <a:srgbClr val="212121"/>
                </a:solidFill>
                <a:latin typeface="Arial" panose="020B0604020202020204"/>
              </a:rPr>
              <a:t>UVis</a:t>
            </a:r>
            <a:r>
              <a:rPr lang="en-US" sz="2394" dirty="0">
                <a:solidFill>
                  <a:srgbClr val="212121"/>
                </a:solidFill>
                <a:latin typeface="Arial" panose="020B0604020202020204"/>
              </a:rPr>
              <a:t> Airglow &amp; Scat.</a:t>
            </a:r>
          </a:p>
          <a:p>
            <a:pPr algn="ctr" defTabSz="911931" fontAlgn="base">
              <a:spcBef>
                <a:spcPct val="0"/>
              </a:spcBef>
              <a:spcAft>
                <a:spcPct val="0"/>
              </a:spcAft>
            </a:pPr>
            <a:r>
              <a:rPr lang="en-US" sz="2394" dirty="0">
                <a:solidFill>
                  <a:srgbClr val="212121"/>
                </a:solidFill>
                <a:latin typeface="Arial" panose="020B0604020202020204"/>
              </a:rPr>
              <a:t>- Derived VMR</a:t>
            </a:r>
          </a:p>
        </p:txBody>
      </p:sp>
      <p:sp>
        <p:nvSpPr>
          <p:cNvPr id="19" name="TextBox 18">
            <a:extLst>
              <a:ext uri="{FF2B5EF4-FFF2-40B4-BE49-F238E27FC236}">
                <a16:creationId xmlns:a16="http://schemas.microsoft.com/office/drawing/2014/main" id="{A6CE3F0F-B69A-0546-B09E-63E132E0D76A}"/>
              </a:ext>
            </a:extLst>
          </p:cNvPr>
          <p:cNvSpPr txBox="1"/>
          <p:nvPr/>
        </p:nvSpPr>
        <p:spPr>
          <a:xfrm>
            <a:off x="880096" y="5565250"/>
            <a:ext cx="4994201" cy="828731"/>
          </a:xfrm>
          <a:prstGeom prst="rect">
            <a:avLst/>
          </a:prstGeom>
          <a:noFill/>
        </p:spPr>
        <p:txBody>
          <a:bodyPr wrap="square" rtlCol="0">
            <a:spAutoFit/>
          </a:bodyPr>
          <a:lstStyle/>
          <a:p>
            <a:pPr algn="r" defTabSz="911931" fontAlgn="base">
              <a:spcBef>
                <a:spcPct val="0"/>
              </a:spcBef>
              <a:spcAft>
                <a:spcPct val="0"/>
              </a:spcAft>
            </a:pPr>
            <a:r>
              <a:rPr lang="en-US" sz="2394" dirty="0">
                <a:solidFill>
                  <a:srgbClr val="FF0000"/>
                </a:solidFill>
                <a:latin typeface="Arial" panose="020B0604020202020204"/>
              </a:rPr>
              <a:t>Indirect</a:t>
            </a:r>
            <a:r>
              <a:rPr lang="en-US" sz="2394" dirty="0">
                <a:solidFill>
                  <a:srgbClr val="212121"/>
                </a:solidFill>
                <a:latin typeface="Arial" panose="020B0604020202020204"/>
              </a:rPr>
              <a:t> info on O relying on  </a:t>
            </a:r>
          </a:p>
          <a:p>
            <a:pPr algn="r" defTabSz="911931" fontAlgn="base">
              <a:spcBef>
                <a:spcPct val="0"/>
              </a:spcBef>
              <a:spcAft>
                <a:spcPct val="0"/>
              </a:spcAft>
            </a:pPr>
            <a:r>
              <a:rPr lang="en-US" sz="2394" dirty="0">
                <a:solidFill>
                  <a:srgbClr val="FF0000"/>
                </a:solidFill>
                <a:latin typeface="Arial" panose="020B0604020202020204"/>
              </a:rPr>
              <a:t>assumptions</a:t>
            </a:r>
            <a:r>
              <a:rPr lang="en-US" sz="2394" dirty="0">
                <a:solidFill>
                  <a:srgbClr val="212121"/>
                </a:solidFill>
                <a:latin typeface="Arial" panose="020B0604020202020204"/>
              </a:rPr>
              <a:t> on quenching rates</a:t>
            </a:r>
          </a:p>
        </p:txBody>
      </p:sp>
      <p:sp>
        <p:nvSpPr>
          <p:cNvPr id="20" name="TextBox 19">
            <a:extLst>
              <a:ext uri="{FF2B5EF4-FFF2-40B4-BE49-F238E27FC236}">
                <a16:creationId xmlns:a16="http://schemas.microsoft.com/office/drawing/2014/main" id="{5071E570-84E0-4642-BD97-70655CA5101F}"/>
              </a:ext>
            </a:extLst>
          </p:cNvPr>
          <p:cNvSpPr txBox="1"/>
          <p:nvPr/>
        </p:nvSpPr>
        <p:spPr>
          <a:xfrm>
            <a:off x="6148440" y="5565250"/>
            <a:ext cx="6043560" cy="828731"/>
          </a:xfrm>
          <a:prstGeom prst="rect">
            <a:avLst/>
          </a:prstGeom>
          <a:noFill/>
        </p:spPr>
        <p:txBody>
          <a:bodyPr wrap="square" rtlCol="0">
            <a:spAutoFit/>
          </a:bodyPr>
          <a:lstStyle/>
          <a:p>
            <a:pPr defTabSz="911931" fontAlgn="base">
              <a:spcBef>
                <a:spcPct val="0"/>
              </a:spcBef>
              <a:spcAft>
                <a:spcPct val="0"/>
              </a:spcAft>
            </a:pPr>
            <a:r>
              <a:rPr lang="en-US" sz="2394" dirty="0">
                <a:solidFill>
                  <a:srgbClr val="FF0000"/>
                </a:solidFill>
                <a:latin typeface="Arial" panose="020B0604020202020204"/>
              </a:rPr>
              <a:t>Indirect</a:t>
            </a:r>
            <a:r>
              <a:rPr lang="en-US" sz="2394" dirty="0">
                <a:solidFill>
                  <a:srgbClr val="212121"/>
                </a:solidFill>
                <a:latin typeface="Arial" panose="020B0604020202020204"/>
              </a:rPr>
              <a:t> info on O relying on </a:t>
            </a:r>
          </a:p>
          <a:p>
            <a:pPr defTabSz="911931" fontAlgn="base">
              <a:spcBef>
                <a:spcPct val="0"/>
              </a:spcBef>
              <a:spcAft>
                <a:spcPct val="0"/>
              </a:spcAft>
            </a:pPr>
            <a:r>
              <a:rPr lang="en-US" sz="2394" dirty="0">
                <a:solidFill>
                  <a:srgbClr val="FF0000"/>
                </a:solidFill>
                <a:latin typeface="Arial" panose="020B0604020202020204"/>
              </a:rPr>
              <a:t>assumptions</a:t>
            </a:r>
            <a:r>
              <a:rPr lang="en-US" sz="2394" dirty="0">
                <a:solidFill>
                  <a:srgbClr val="212121"/>
                </a:solidFill>
                <a:latin typeface="Arial" panose="020B0604020202020204"/>
              </a:rPr>
              <a:t> on O/O</a:t>
            </a:r>
            <a:r>
              <a:rPr lang="en-US" sz="2394" baseline="-25000" dirty="0">
                <a:solidFill>
                  <a:srgbClr val="212121"/>
                </a:solidFill>
                <a:latin typeface="Arial" panose="020B0604020202020204"/>
              </a:rPr>
              <a:t>2</a:t>
            </a:r>
            <a:r>
              <a:rPr lang="en-US" sz="2394" dirty="0">
                <a:solidFill>
                  <a:srgbClr val="212121"/>
                </a:solidFill>
                <a:latin typeface="Arial" panose="020B0604020202020204"/>
              </a:rPr>
              <a:t> photochemistry</a:t>
            </a:r>
          </a:p>
        </p:txBody>
      </p:sp>
      <p:sp>
        <p:nvSpPr>
          <p:cNvPr id="3" name="TextBox 2">
            <a:extLst>
              <a:ext uri="{FF2B5EF4-FFF2-40B4-BE49-F238E27FC236}">
                <a16:creationId xmlns:a16="http://schemas.microsoft.com/office/drawing/2014/main" id="{B60EEBB5-8A17-A64C-82D9-42F785027FBD}"/>
              </a:ext>
            </a:extLst>
          </p:cNvPr>
          <p:cNvSpPr txBox="1"/>
          <p:nvPr/>
        </p:nvSpPr>
        <p:spPr>
          <a:xfrm>
            <a:off x="383666" y="3429000"/>
            <a:ext cx="1871015" cy="1197056"/>
          </a:xfrm>
          <a:prstGeom prst="rect">
            <a:avLst/>
          </a:prstGeom>
          <a:noFill/>
        </p:spPr>
        <p:txBody>
          <a:bodyPr wrap="square" rtlCol="0">
            <a:spAutoFit/>
          </a:bodyPr>
          <a:lstStyle/>
          <a:p>
            <a:pPr defTabSz="911931" fontAlgn="base">
              <a:spcBef>
                <a:spcPct val="0"/>
              </a:spcBef>
              <a:spcAft>
                <a:spcPct val="0"/>
              </a:spcAft>
            </a:pPr>
            <a:r>
              <a:rPr lang="en-US" altLang="en-US" sz="1795" dirty="0">
                <a:solidFill>
                  <a:srgbClr val="8197A6"/>
                </a:solidFill>
                <a:latin typeface="Arial" panose="020B0604020202020204" pitchFamily="34" charset="0"/>
                <a:ea typeface="MS PGothic" pitchFamily="34" charset="-128"/>
                <a:cs typeface="Arial" panose="020B0604020202020204" pitchFamily="34" charset="0"/>
              </a:rPr>
              <a:t>e.g. MLT cooling trend indicated by IR radiances, [Solomon 2018]</a:t>
            </a:r>
          </a:p>
        </p:txBody>
      </p:sp>
      <p:sp>
        <p:nvSpPr>
          <p:cNvPr id="22" name="TextBox 21">
            <a:extLst>
              <a:ext uri="{FF2B5EF4-FFF2-40B4-BE49-F238E27FC236}">
                <a16:creationId xmlns:a16="http://schemas.microsoft.com/office/drawing/2014/main" id="{95C82908-4ADA-E247-8275-AE12E6ECE84D}"/>
              </a:ext>
            </a:extLst>
          </p:cNvPr>
          <p:cNvSpPr txBox="1"/>
          <p:nvPr/>
        </p:nvSpPr>
        <p:spPr>
          <a:xfrm>
            <a:off x="9748426" y="3409015"/>
            <a:ext cx="2277182" cy="1473299"/>
          </a:xfrm>
          <a:prstGeom prst="rect">
            <a:avLst/>
          </a:prstGeom>
          <a:noFill/>
        </p:spPr>
        <p:txBody>
          <a:bodyPr wrap="square" rtlCol="0">
            <a:spAutoFit/>
          </a:bodyPr>
          <a:lstStyle/>
          <a:p>
            <a:pPr defTabSz="911931" fontAlgn="base">
              <a:spcBef>
                <a:spcPct val="0"/>
              </a:spcBef>
              <a:spcAft>
                <a:spcPct val="0"/>
              </a:spcAft>
            </a:pPr>
            <a:r>
              <a:rPr lang="en-US" sz="1795" dirty="0">
                <a:solidFill>
                  <a:srgbClr val="8197A6"/>
                </a:solidFill>
                <a:latin typeface="Arial" panose="020B0604020202020204" pitchFamily="34" charset="0"/>
                <a:ea typeface="MS PGothic" pitchFamily="34" charset="-128"/>
                <a:cs typeface="Arial" panose="020B0604020202020204" pitchFamily="34" charset="0"/>
              </a:rPr>
              <a:t>e.g. Mg+ distribution from </a:t>
            </a:r>
            <a:r>
              <a:rPr lang="en-US" sz="1795" dirty="0" err="1">
                <a:solidFill>
                  <a:srgbClr val="8197A6"/>
                </a:solidFill>
                <a:latin typeface="Arial" panose="020B0604020202020204" pitchFamily="34" charset="0"/>
                <a:ea typeface="MS PGothic" pitchFamily="34" charset="-128"/>
                <a:cs typeface="Arial" panose="020B0604020202020204" pitchFamily="34" charset="0"/>
              </a:rPr>
              <a:t>UVis</a:t>
            </a:r>
            <a:r>
              <a:rPr lang="en-US" sz="1795" dirty="0">
                <a:solidFill>
                  <a:srgbClr val="8197A6"/>
                </a:solidFill>
                <a:latin typeface="Arial" panose="020B0604020202020204" pitchFamily="34" charset="0"/>
                <a:ea typeface="MS PGothic" pitchFamily="34" charset="-128"/>
                <a:cs typeface="Arial" panose="020B0604020202020204" pitchFamily="34" charset="0"/>
              </a:rPr>
              <a:t> (SCIAMACHY) [</a:t>
            </a:r>
            <a:r>
              <a:rPr lang="en-US" sz="1795" dirty="0" err="1">
                <a:solidFill>
                  <a:srgbClr val="8197A6"/>
                </a:solidFill>
                <a:latin typeface="Arial" panose="020B0604020202020204" pitchFamily="34" charset="0"/>
                <a:ea typeface="MS PGothic" pitchFamily="34" charset="-128"/>
                <a:cs typeface="Arial" panose="020B0604020202020204" pitchFamily="34" charset="0"/>
              </a:rPr>
              <a:t>Scharringhausen</a:t>
            </a:r>
            <a:r>
              <a:rPr lang="en-US" sz="1795" dirty="0">
                <a:solidFill>
                  <a:srgbClr val="8197A6"/>
                </a:solidFill>
                <a:latin typeface="Arial" panose="020B0604020202020204" pitchFamily="34" charset="0"/>
                <a:ea typeface="MS PGothic" pitchFamily="34" charset="-128"/>
                <a:cs typeface="Arial" panose="020B0604020202020204" pitchFamily="34" charset="0"/>
              </a:rPr>
              <a:t> 2009]</a:t>
            </a:r>
          </a:p>
        </p:txBody>
      </p:sp>
    </p:spTree>
    <p:extLst>
      <p:ext uri="{BB962C8B-B14F-4D97-AF65-F5344CB8AC3E}">
        <p14:creationId xmlns:p14="http://schemas.microsoft.com/office/powerpoint/2010/main" val="455566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a:extLst>
              <a:ext uri="{FF2B5EF4-FFF2-40B4-BE49-F238E27FC236}">
                <a16:creationId xmlns:a16="http://schemas.microsoft.com/office/drawing/2014/main" id="{286FCF8A-3CFA-6D5B-A91F-9DA2D2D1F04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701437" y="1406903"/>
            <a:ext cx="3223941" cy="19556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Picture 20" descr="../Papers%20and%20Figures/Solomon2018%20Wide%20Original.jpg">
            <a:extLst>
              <a:ext uri="{FF2B5EF4-FFF2-40B4-BE49-F238E27FC236}">
                <a16:creationId xmlns:a16="http://schemas.microsoft.com/office/drawing/2014/main" id="{6E6F7311-FFE2-18CC-8814-A0A0C36597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119054" y="1395520"/>
            <a:ext cx="3741572" cy="2033480"/>
          </a:xfrm>
          <a:prstGeom prst="rect">
            <a:avLst/>
          </a:prstGeom>
          <a:noFill/>
          <a:ln>
            <a:noFill/>
          </a:ln>
          <a:extLst>
            <a:ext uri="{53640926-AAD7-44D8-BBD7-CCE9431645EC}">
              <a14:shadowObscured xmlns:a14="http://schemas.microsoft.com/office/drawing/2010/main"/>
            </a:ext>
          </a:extLst>
        </p:spPr>
      </p:pic>
      <p:sp>
        <p:nvSpPr>
          <p:cNvPr id="22" name="TextBox 21">
            <a:extLst>
              <a:ext uri="{FF2B5EF4-FFF2-40B4-BE49-F238E27FC236}">
                <a16:creationId xmlns:a16="http://schemas.microsoft.com/office/drawing/2014/main" id="{055660FF-F040-D879-D0E0-180E6DB561AB}"/>
              </a:ext>
            </a:extLst>
          </p:cNvPr>
          <p:cNvSpPr txBox="1"/>
          <p:nvPr/>
        </p:nvSpPr>
        <p:spPr>
          <a:xfrm>
            <a:off x="383666" y="3429000"/>
            <a:ext cx="1871015" cy="1197056"/>
          </a:xfrm>
          <a:prstGeom prst="rect">
            <a:avLst/>
          </a:prstGeom>
          <a:noFill/>
        </p:spPr>
        <p:txBody>
          <a:bodyPr wrap="square" rtlCol="0">
            <a:spAutoFit/>
          </a:bodyPr>
          <a:lstStyle/>
          <a:p>
            <a:pPr defTabSz="911931" fontAlgn="base">
              <a:spcBef>
                <a:spcPct val="0"/>
              </a:spcBef>
              <a:spcAft>
                <a:spcPct val="0"/>
              </a:spcAft>
            </a:pPr>
            <a:r>
              <a:rPr lang="en-US" sz="1795" dirty="0">
                <a:solidFill>
                  <a:srgbClr val="8197A6"/>
                </a:solidFill>
                <a:latin typeface="Arial" panose="020B0604020202020204" pitchFamily="34" charset="0"/>
                <a:ea typeface="MS PGothic" pitchFamily="34" charset="-128"/>
                <a:cs typeface="Arial" panose="020B0604020202020204" pitchFamily="34" charset="0"/>
              </a:rPr>
              <a:t>e.g. MLT cooling trend indicated by IR radiances, [Solomon 2018]</a:t>
            </a:r>
          </a:p>
        </p:txBody>
      </p:sp>
      <p:sp>
        <p:nvSpPr>
          <p:cNvPr id="23" name="TextBox 22">
            <a:extLst>
              <a:ext uri="{FF2B5EF4-FFF2-40B4-BE49-F238E27FC236}">
                <a16:creationId xmlns:a16="http://schemas.microsoft.com/office/drawing/2014/main" id="{685E6B3B-8226-E9A0-86B8-DEA541CA644A}"/>
              </a:ext>
            </a:extLst>
          </p:cNvPr>
          <p:cNvSpPr txBox="1"/>
          <p:nvPr/>
        </p:nvSpPr>
        <p:spPr>
          <a:xfrm>
            <a:off x="9748426" y="3409015"/>
            <a:ext cx="2277182" cy="1473299"/>
          </a:xfrm>
          <a:prstGeom prst="rect">
            <a:avLst/>
          </a:prstGeom>
          <a:noFill/>
        </p:spPr>
        <p:txBody>
          <a:bodyPr wrap="square" rtlCol="0">
            <a:spAutoFit/>
          </a:bodyPr>
          <a:lstStyle/>
          <a:p>
            <a:pPr defTabSz="911931" fontAlgn="base">
              <a:spcBef>
                <a:spcPct val="0"/>
              </a:spcBef>
              <a:spcAft>
                <a:spcPct val="0"/>
              </a:spcAft>
            </a:pPr>
            <a:r>
              <a:rPr lang="en-US" sz="1795" dirty="0">
                <a:solidFill>
                  <a:srgbClr val="8197A6"/>
                </a:solidFill>
                <a:latin typeface="Arial" panose="020B0604020202020204" pitchFamily="34" charset="0"/>
                <a:ea typeface="MS PGothic" pitchFamily="34" charset="-128"/>
                <a:cs typeface="Arial" panose="020B0604020202020204" pitchFamily="34" charset="0"/>
              </a:rPr>
              <a:t>e.g. Mg+ distribution from </a:t>
            </a:r>
            <a:r>
              <a:rPr lang="en-US" sz="1795" dirty="0" err="1">
                <a:solidFill>
                  <a:srgbClr val="8197A6"/>
                </a:solidFill>
                <a:latin typeface="Arial" panose="020B0604020202020204" pitchFamily="34" charset="0"/>
                <a:ea typeface="MS PGothic" pitchFamily="34" charset="-128"/>
                <a:cs typeface="Arial" panose="020B0604020202020204" pitchFamily="34" charset="0"/>
              </a:rPr>
              <a:t>UVis</a:t>
            </a:r>
            <a:r>
              <a:rPr lang="en-US" sz="1795" dirty="0">
                <a:solidFill>
                  <a:srgbClr val="8197A6"/>
                </a:solidFill>
                <a:latin typeface="Arial" panose="020B0604020202020204" pitchFamily="34" charset="0"/>
                <a:ea typeface="MS PGothic" pitchFamily="34" charset="-128"/>
                <a:cs typeface="Arial" panose="020B0604020202020204" pitchFamily="34" charset="0"/>
              </a:rPr>
              <a:t> (SCIAMACHY) [</a:t>
            </a:r>
            <a:r>
              <a:rPr lang="en-US" sz="1795" dirty="0" err="1">
                <a:solidFill>
                  <a:srgbClr val="8197A6"/>
                </a:solidFill>
                <a:latin typeface="Arial" panose="020B0604020202020204" pitchFamily="34" charset="0"/>
                <a:ea typeface="MS PGothic" pitchFamily="34" charset="-128"/>
                <a:cs typeface="Arial" panose="020B0604020202020204" pitchFamily="34" charset="0"/>
              </a:rPr>
              <a:t>Scharringhausen</a:t>
            </a:r>
            <a:r>
              <a:rPr lang="en-US" sz="1795" dirty="0">
                <a:solidFill>
                  <a:srgbClr val="8197A6"/>
                </a:solidFill>
                <a:latin typeface="Arial" panose="020B0604020202020204" pitchFamily="34" charset="0"/>
                <a:ea typeface="MS PGothic" pitchFamily="34" charset="-128"/>
                <a:cs typeface="Arial" panose="020B0604020202020204" pitchFamily="34" charset="0"/>
              </a:rPr>
              <a:t> 2009]</a:t>
            </a:r>
          </a:p>
        </p:txBody>
      </p:sp>
      <p:pic>
        <p:nvPicPr>
          <p:cNvPr id="17" name="Picture 16" descr="A person posing for the camera&#10;&#10;Description automatically generated">
            <a:extLst>
              <a:ext uri="{FF2B5EF4-FFF2-40B4-BE49-F238E27FC236}">
                <a16:creationId xmlns:a16="http://schemas.microsoft.com/office/drawing/2014/main" id="{36355C85-D3E8-0149-8197-0C720DF623B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105047" y="2165445"/>
            <a:ext cx="1647579" cy="3394319"/>
          </a:xfrm>
          <a:prstGeom prst="rect">
            <a:avLst/>
          </a:prstGeom>
        </p:spPr>
      </p:pic>
      <p:pic>
        <p:nvPicPr>
          <p:cNvPr id="6" name="Picture 5" descr="A person posing for the camera&#10;&#10;Description automatically generated">
            <a:extLst>
              <a:ext uri="{FF2B5EF4-FFF2-40B4-BE49-F238E27FC236}">
                <a16:creationId xmlns:a16="http://schemas.microsoft.com/office/drawing/2014/main" id="{07A3F2F8-65F1-0043-9762-B81A47FCD6A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01765" y="2165445"/>
            <a:ext cx="1647579" cy="3394319"/>
          </a:xfrm>
          <a:prstGeom prst="rect">
            <a:avLst/>
          </a:prstGeom>
        </p:spPr>
      </p:pic>
      <p:sp>
        <p:nvSpPr>
          <p:cNvPr id="2" name="Title 1">
            <a:extLst>
              <a:ext uri="{FF2B5EF4-FFF2-40B4-BE49-F238E27FC236}">
                <a16:creationId xmlns:a16="http://schemas.microsoft.com/office/drawing/2014/main" id="{E9A15D52-68F7-9B4C-B5D5-B266C2F7E671}"/>
              </a:ext>
            </a:extLst>
          </p:cNvPr>
          <p:cNvSpPr>
            <a:spLocks noGrp="1"/>
          </p:cNvSpPr>
          <p:nvPr>
            <p:ph type="title"/>
          </p:nvPr>
        </p:nvSpPr>
        <p:spPr>
          <a:xfrm>
            <a:off x="215411" y="169314"/>
            <a:ext cx="10081234" cy="552487"/>
          </a:xfrm>
        </p:spPr>
        <p:txBody>
          <a:bodyPr/>
          <a:lstStyle/>
          <a:p>
            <a:r>
              <a:rPr lang="en-GB" dirty="0"/>
              <a:t>Scientific Motivation and Goals</a:t>
            </a:r>
            <a:endParaRPr lang="en-US" dirty="0"/>
          </a:p>
        </p:txBody>
      </p:sp>
      <p:sp>
        <p:nvSpPr>
          <p:cNvPr id="7" name="Block Arc 6">
            <a:extLst>
              <a:ext uri="{FF2B5EF4-FFF2-40B4-BE49-F238E27FC236}">
                <a16:creationId xmlns:a16="http://schemas.microsoft.com/office/drawing/2014/main" id="{209229F6-6736-3E4C-AB66-CBF01E5C8BC5}"/>
              </a:ext>
            </a:extLst>
          </p:cNvPr>
          <p:cNvSpPr/>
          <p:nvPr/>
        </p:nvSpPr>
        <p:spPr>
          <a:xfrm>
            <a:off x="2459627" y="1392980"/>
            <a:ext cx="7138211" cy="7180366"/>
          </a:xfrm>
          <a:prstGeom prst="blockArc">
            <a:avLst>
              <a:gd name="adj1" fmla="val 17392695"/>
              <a:gd name="adj2" fmla="val 314"/>
              <a:gd name="adj3" fmla="val 18028"/>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defTabSz="911931" fontAlgn="base">
              <a:spcBef>
                <a:spcPct val="0"/>
              </a:spcBef>
              <a:spcAft>
                <a:spcPct val="0"/>
              </a:spcAft>
            </a:pPr>
            <a:endParaRPr lang="en-US" sz="1795">
              <a:solidFill>
                <a:srgbClr val="003249"/>
              </a:solidFill>
              <a:latin typeface="Arial" panose="020B0604020202020204"/>
            </a:endParaRPr>
          </a:p>
        </p:txBody>
      </p:sp>
      <p:sp>
        <p:nvSpPr>
          <p:cNvPr id="8" name="Block Arc 7">
            <a:extLst>
              <a:ext uri="{FF2B5EF4-FFF2-40B4-BE49-F238E27FC236}">
                <a16:creationId xmlns:a16="http://schemas.microsoft.com/office/drawing/2014/main" id="{C0BFB259-018C-0141-9771-3867CB91D58C}"/>
              </a:ext>
            </a:extLst>
          </p:cNvPr>
          <p:cNvSpPr/>
          <p:nvPr/>
        </p:nvSpPr>
        <p:spPr>
          <a:xfrm flipH="1">
            <a:off x="2459627" y="1392980"/>
            <a:ext cx="7138211" cy="7180366"/>
          </a:xfrm>
          <a:prstGeom prst="blockArc">
            <a:avLst>
              <a:gd name="adj1" fmla="val 17501800"/>
              <a:gd name="adj2" fmla="val 314"/>
              <a:gd name="adj3" fmla="val 18028"/>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a:noFill/>
          </a:ln>
        </p:spPr>
        <p:style>
          <a:lnRef idx="1">
            <a:schemeClr val="accent3"/>
          </a:lnRef>
          <a:fillRef idx="2">
            <a:schemeClr val="accent3"/>
          </a:fillRef>
          <a:effectRef idx="1">
            <a:schemeClr val="accent3"/>
          </a:effectRef>
          <a:fontRef idx="minor">
            <a:schemeClr val="dk1"/>
          </a:fontRef>
        </p:style>
        <p:txBody>
          <a:bodyPr wrap="square" rtlCol="0" anchor="ctr"/>
          <a:lstStyle/>
          <a:p>
            <a:pPr algn="ctr" defTabSz="911931" fontAlgn="base">
              <a:spcBef>
                <a:spcPct val="0"/>
              </a:spcBef>
              <a:spcAft>
                <a:spcPct val="0"/>
              </a:spcAft>
            </a:pPr>
            <a:endParaRPr lang="en-US" sz="1795" dirty="0">
              <a:solidFill>
                <a:srgbClr val="003249"/>
              </a:solidFill>
              <a:latin typeface="Arial" panose="020B0604020202020204"/>
            </a:endParaRPr>
          </a:p>
        </p:txBody>
      </p:sp>
      <p:sp>
        <p:nvSpPr>
          <p:cNvPr id="9" name="Block Arc 8">
            <a:extLst>
              <a:ext uri="{FF2B5EF4-FFF2-40B4-BE49-F238E27FC236}">
                <a16:creationId xmlns:a16="http://schemas.microsoft.com/office/drawing/2014/main" id="{19C0361E-BE3B-B64E-8F22-8E52ACE7BBE4}"/>
              </a:ext>
            </a:extLst>
          </p:cNvPr>
          <p:cNvSpPr/>
          <p:nvPr/>
        </p:nvSpPr>
        <p:spPr>
          <a:xfrm flipH="1">
            <a:off x="2459627" y="1392980"/>
            <a:ext cx="7138211" cy="7180366"/>
          </a:xfrm>
          <a:prstGeom prst="blockArc">
            <a:avLst>
              <a:gd name="adj1" fmla="val 15010436"/>
              <a:gd name="adj2" fmla="val 17493404"/>
              <a:gd name="adj3" fmla="val 18072"/>
            </a:avLst>
          </a:prstGeom>
          <a:ln/>
        </p:spPr>
        <p:style>
          <a:lnRef idx="3">
            <a:schemeClr val="lt1"/>
          </a:lnRef>
          <a:fillRef idx="1">
            <a:schemeClr val="accent2"/>
          </a:fillRef>
          <a:effectRef idx="1">
            <a:schemeClr val="accent2"/>
          </a:effectRef>
          <a:fontRef idx="minor">
            <a:schemeClr val="lt1"/>
          </a:fontRef>
        </p:style>
        <p:txBody>
          <a:bodyPr wrap="square" rtlCol="0" anchor="ctr"/>
          <a:lstStyle/>
          <a:p>
            <a:pPr algn="ctr" defTabSz="911931" fontAlgn="base">
              <a:spcBef>
                <a:spcPct val="0"/>
              </a:spcBef>
              <a:spcAft>
                <a:spcPct val="0"/>
              </a:spcAft>
            </a:pPr>
            <a:endParaRPr lang="en-US" sz="1795" dirty="0">
              <a:solidFill>
                <a:srgbClr val="003249"/>
              </a:solidFill>
              <a:latin typeface="Arial" panose="020B0604020202020204"/>
            </a:endParaRPr>
          </a:p>
        </p:txBody>
      </p:sp>
      <p:sp>
        <p:nvSpPr>
          <p:cNvPr id="10" name="TextBox 9">
            <a:extLst>
              <a:ext uri="{FF2B5EF4-FFF2-40B4-BE49-F238E27FC236}">
                <a16:creationId xmlns:a16="http://schemas.microsoft.com/office/drawing/2014/main" id="{F035AD09-7992-3C4B-861F-114B9639A8E7}"/>
              </a:ext>
            </a:extLst>
          </p:cNvPr>
          <p:cNvSpPr txBox="1"/>
          <p:nvPr/>
        </p:nvSpPr>
        <p:spPr>
          <a:xfrm rot="3013697">
            <a:off x="6827559" y="2970135"/>
            <a:ext cx="2999353" cy="828731"/>
          </a:xfrm>
          <a:prstGeom prst="rect">
            <a:avLst/>
          </a:prstGeom>
          <a:noFill/>
        </p:spPr>
        <p:txBody>
          <a:bodyPr wrap="none" rtlCol="0">
            <a:spAutoFit/>
          </a:bodyPr>
          <a:lstStyle/>
          <a:p>
            <a:pPr algn="ctr" defTabSz="911931" fontAlgn="base">
              <a:spcBef>
                <a:spcPct val="0"/>
              </a:spcBef>
              <a:spcAft>
                <a:spcPct val="0"/>
              </a:spcAft>
            </a:pPr>
            <a:r>
              <a:rPr lang="en-US" sz="2394" dirty="0" err="1">
                <a:solidFill>
                  <a:srgbClr val="212121"/>
                </a:solidFill>
                <a:latin typeface="Arial" panose="020B0604020202020204"/>
              </a:rPr>
              <a:t>UVis</a:t>
            </a:r>
            <a:r>
              <a:rPr lang="en-US" sz="2394" dirty="0">
                <a:solidFill>
                  <a:srgbClr val="212121"/>
                </a:solidFill>
                <a:latin typeface="Arial" panose="020B0604020202020204"/>
              </a:rPr>
              <a:t> Airglow &amp; Scat.</a:t>
            </a:r>
          </a:p>
          <a:p>
            <a:pPr algn="ctr" defTabSz="911931" fontAlgn="base">
              <a:spcBef>
                <a:spcPct val="0"/>
              </a:spcBef>
              <a:spcAft>
                <a:spcPct val="0"/>
              </a:spcAft>
            </a:pPr>
            <a:r>
              <a:rPr lang="en-US" sz="2394" dirty="0">
                <a:solidFill>
                  <a:srgbClr val="212121"/>
                </a:solidFill>
                <a:latin typeface="Arial" panose="020B0604020202020204"/>
              </a:rPr>
              <a:t>- Derived VMR</a:t>
            </a:r>
          </a:p>
        </p:txBody>
      </p:sp>
      <p:sp>
        <p:nvSpPr>
          <p:cNvPr id="11" name="TextBox 10">
            <a:extLst>
              <a:ext uri="{FF2B5EF4-FFF2-40B4-BE49-F238E27FC236}">
                <a16:creationId xmlns:a16="http://schemas.microsoft.com/office/drawing/2014/main" id="{66B36E4C-684D-3F46-8292-BA94EB0D36AB}"/>
              </a:ext>
            </a:extLst>
          </p:cNvPr>
          <p:cNvSpPr txBox="1"/>
          <p:nvPr/>
        </p:nvSpPr>
        <p:spPr>
          <a:xfrm rot="18363220">
            <a:off x="2176414" y="2908990"/>
            <a:ext cx="3068094" cy="828731"/>
          </a:xfrm>
          <a:prstGeom prst="rect">
            <a:avLst/>
          </a:prstGeom>
          <a:noFill/>
        </p:spPr>
        <p:txBody>
          <a:bodyPr wrap="none" rtlCol="0">
            <a:spAutoFit/>
          </a:bodyPr>
          <a:lstStyle/>
          <a:p>
            <a:pPr algn="ctr" defTabSz="911931" fontAlgn="base">
              <a:spcBef>
                <a:spcPct val="0"/>
              </a:spcBef>
              <a:spcAft>
                <a:spcPct val="0"/>
              </a:spcAft>
            </a:pPr>
            <a:r>
              <a:rPr lang="en-US" sz="2394" dirty="0">
                <a:solidFill>
                  <a:srgbClr val="212121"/>
                </a:solidFill>
                <a:latin typeface="Arial" panose="020B0604020202020204"/>
              </a:rPr>
              <a:t>Infrared Radiances</a:t>
            </a:r>
          </a:p>
          <a:p>
            <a:pPr algn="ctr" defTabSz="911931" fontAlgn="base">
              <a:spcBef>
                <a:spcPct val="0"/>
              </a:spcBef>
              <a:spcAft>
                <a:spcPct val="0"/>
              </a:spcAft>
            </a:pPr>
            <a:r>
              <a:rPr lang="en-US" sz="2394" dirty="0">
                <a:solidFill>
                  <a:srgbClr val="212121"/>
                </a:solidFill>
                <a:latin typeface="Arial" panose="020B0604020202020204"/>
              </a:rPr>
              <a:t>- Derived T and VMR</a:t>
            </a:r>
          </a:p>
        </p:txBody>
      </p:sp>
      <p:sp>
        <p:nvSpPr>
          <p:cNvPr id="12" name="TextBox 11">
            <a:extLst>
              <a:ext uri="{FF2B5EF4-FFF2-40B4-BE49-F238E27FC236}">
                <a16:creationId xmlns:a16="http://schemas.microsoft.com/office/drawing/2014/main" id="{91FFF63B-1069-F84D-B335-883E081A7B77}"/>
              </a:ext>
            </a:extLst>
          </p:cNvPr>
          <p:cNvSpPr txBox="1"/>
          <p:nvPr/>
        </p:nvSpPr>
        <p:spPr>
          <a:xfrm>
            <a:off x="5120421" y="1387124"/>
            <a:ext cx="1819563" cy="1381218"/>
          </a:xfrm>
          <a:prstGeom prst="rect">
            <a:avLst/>
          </a:prstGeom>
          <a:noFill/>
        </p:spPr>
        <p:txBody>
          <a:bodyPr wrap="none" rtlCol="0">
            <a:spAutoFit/>
          </a:bodyPr>
          <a:lstStyle/>
          <a:p>
            <a:pPr algn="ctr" defTabSz="911931" fontAlgn="base">
              <a:spcBef>
                <a:spcPct val="0"/>
              </a:spcBef>
              <a:spcAft>
                <a:spcPct val="0"/>
              </a:spcAft>
            </a:pPr>
            <a:r>
              <a:rPr lang="en-US" sz="2792" b="1" dirty="0">
                <a:solidFill>
                  <a:srgbClr val="FEFFFF"/>
                </a:solidFill>
                <a:latin typeface="Arial" panose="020B0604020202020204"/>
              </a:rPr>
              <a:t>THz</a:t>
            </a:r>
          </a:p>
          <a:p>
            <a:pPr algn="ctr" defTabSz="911931" fontAlgn="base">
              <a:spcBef>
                <a:spcPct val="0"/>
              </a:spcBef>
              <a:spcAft>
                <a:spcPct val="0"/>
              </a:spcAft>
            </a:pPr>
            <a:r>
              <a:rPr lang="en-US" sz="2792" b="1" dirty="0">
                <a:solidFill>
                  <a:srgbClr val="FEFFFF"/>
                </a:solidFill>
                <a:latin typeface="Arial" panose="020B0604020202020204"/>
              </a:rPr>
              <a:t>Retrieved</a:t>
            </a:r>
          </a:p>
          <a:p>
            <a:pPr algn="ctr" defTabSz="911931" fontAlgn="base">
              <a:spcBef>
                <a:spcPct val="0"/>
              </a:spcBef>
              <a:spcAft>
                <a:spcPct val="0"/>
              </a:spcAft>
            </a:pPr>
            <a:r>
              <a:rPr lang="en-US" sz="2792" b="1" dirty="0">
                <a:solidFill>
                  <a:srgbClr val="FEFFFF"/>
                </a:solidFill>
                <a:latin typeface="Arial" panose="020B0604020202020204"/>
              </a:rPr>
              <a:t>O &amp; T</a:t>
            </a:r>
          </a:p>
        </p:txBody>
      </p:sp>
      <p:sp>
        <p:nvSpPr>
          <p:cNvPr id="3" name="TextBox 2">
            <a:extLst>
              <a:ext uri="{FF2B5EF4-FFF2-40B4-BE49-F238E27FC236}">
                <a16:creationId xmlns:a16="http://schemas.microsoft.com/office/drawing/2014/main" id="{6CB0AB9E-C096-7B4D-B0BE-40403ED261DF}"/>
              </a:ext>
            </a:extLst>
          </p:cNvPr>
          <p:cNvSpPr txBox="1"/>
          <p:nvPr/>
        </p:nvSpPr>
        <p:spPr>
          <a:xfrm>
            <a:off x="4137058" y="4053583"/>
            <a:ext cx="3756592" cy="1626768"/>
          </a:xfrm>
          <a:prstGeom prst="rect">
            <a:avLst/>
          </a:prstGeom>
          <a:noFill/>
        </p:spPr>
        <p:txBody>
          <a:bodyPr wrap="square" rtlCol="0">
            <a:spAutoFit/>
          </a:bodyPr>
          <a:lstStyle/>
          <a:p>
            <a:pPr algn="ctr" defTabSz="911931" fontAlgn="base">
              <a:spcBef>
                <a:spcPct val="0"/>
              </a:spcBef>
              <a:spcAft>
                <a:spcPct val="0"/>
              </a:spcAft>
            </a:pPr>
            <a:r>
              <a:rPr lang="en-US" sz="1995" b="1" dirty="0">
                <a:solidFill>
                  <a:srgbClr val="F06669"/>
                </a:solidFill>
                <a:latin typeface="Arial" panose="020B0604020202020204"/>
              </a:rPr>
              <a:t>Direct retrievals of O and T are the missing links </a:t>
            </a:r>
            <a:r>
              <a:rPr lang="en-US" sz="1995" dirty="0">
                <a:solidFill>
                  <a:srgbClr val="F06669"/>
                </a:solidFill>
                <a:latin typeface="Arial" panose="020B0604020202020204"/>
              </a:rPr>
              <a:t>that combine existing science bites, into a complete picture of the upper atmosphere</a:t>
            </a:r>
          </a:p>
        </p:txBody>
      </p:sp>
    </p:spTree>
    <p:extLst>
      <p:ext uri="{BB962C8B-B14F-4D97-AF65-F5344CB8AC3E}">
        <p14:creationId xmlns:p14="http://schemas.microsoft.com/office/powerpoint/2010/main" val="768499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imeline&#10;&#10;Description automatically generated">
            <a:extLst>
              <a:ext uri="{FF2B5EF4-FFF2-40B4-BE49-F238E27FC236}">
                <a16:creationId xmlns:a16="http://schemas.microsoft.com/office/drawing/2014/main" id="{E56529CF-7FFC-8D49-9B27-AFD31BCE65D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89206" y="3108599"/>
            <a:ext cx="8077828" cy="3094011"/>
          </a:xfrm>
          <a:prstGeom prst="rect">
            <a:avLst/>
          </a:prstGeom>
        </p:spPr>
      </p:pic>
      <p:sp>
        <p:nvSpPr>
          <p:cNvPr id="2" name="Title 1">
            <a:extLst>
              <a:ext uri="{FF2B5EF4-FFF2-40B4-BE49-F238E27FC236}">
                <a16:creationId xmlns:a16="http://schemas.microsoft.com/office/drawing/2014/main" id="{F120001B-2B13-5B4B-9388-6A290596F54A}"/>
              </a:ext>
            </a:extLst>
          </p:cNvPr>
          <p:cNvSpPr>
            <a:spLocks noGrp="1"/>
          </p:cNvSpPr>
          <p:nvPr>
            <p:ph type="title"/>
          </p:nvPr>
        </p:nvSpPr>
        <p:spPr/>
        <p:txBody>
          <a:bodyPr/>
          <a:lstStyle/>
          <a:p>
            <a:r>
              <a:rPr lang="en-US" dirty="0"/>
              <a:t>Mission Requirements</a:t>
            </a:r>
          </a:p>
        </p:txBody>
      </p:sp>
      <p:sp>
        <p:nvSpPr>
          <p:cNvPr id="3" name="Content Placeholder 2">
            <a:extLst>
              <a:ext uri="{FF2B5EF4-FFF2-40B4-BE49-F238E27FC236}">
                <a16:creationId xmlns:a16="http://schemas.microsoft.com/office/drawing/2014/main" id="{07029124-E15F-CC98-10F8-9BF3D909AEA2}"/>
              </a:ext>
            </a:extLst>
          </p:cNvPr>
          <p:cNvSpPr>
            <a:spLocks noGrp="1"/>
          </p:cNvSpPr>
          <p:nvPr>
            <p:ph idx="1"/>
          </p:nvPr>
        </p:nvSpPr>
        <p:spPr/>
        <p:txBody>
          <a:bodyPr/>
          <a:lstStyle/>
          <a:p>
            <a:pPr marL="227983"/>
            <a:r>
              <a:rPr lang="en-US" dirty="0"/>
              <a:t>Limb-scanning, medium sized, LEO satellite with 3-instrument payload comprising of:</a:t>
            </a:r>
          </a:p>
          <a:p>
            <a:pPr marL="1292178" lvl="1" indent="-284978">
              <a:buFont typeface="Arial" panose="020B0604020202020204" pitchFamily="34" charset="0"/>
              <a:buChar char="•"/>
            </a:pPr>
            <a:r>
              <a:rPr lang="en-US" dirty="0"/>
              <a:t>Supra-THz radiometers for trace gas, temperature, and wind retrievals</a:t>
            </a:r>
          </a:p>
          <a:p>
            <a:pPr marL="1292178" lvl="1" indent="-284978">
              <a:buFont typeface="Arial" panose="020B0604020202020204" pitchFamily="34" charset="0"/>
              <a:buChar char="•"/>
            </a:pPr>
            <a:r>
              <a:rPr lang="en-US" dirty="0"/>
              <a:t>IR </a:t>
            </a:r>
            <a:r>
              <a:rPr lang="en-US"/>
              <a:t>radiometer </a:t>
            </a:r>
          </a:p>
          <a:p>
            <a:pPr marL="1292178" lvl="1" indent="-284978">
              <a:buFont typeface="Arial" panose="020B0604020202020204" pitchFamily="34" charset="0"/>
              <a:buChar char="•"/>
            </a:pPr>
            <a:r>
              <a:rPr lang="en-US"/>
              <a:t>UV-Vis </a:t>
            </a:r>
            <a:r>
              <a:rPr lang="en-US" dirty="0"/>
              <a:t>spectrometer</a:t>
            </a:r>
          </a:p>
          <a:p>
            <a:endParaRPr lang="en-US" dirty="0"/>
          </a:p>
        </p:txBody>
      </p:sp>
      <p:sp>
        <p:nvSpPr>
          <p:cNvPr id="5" name="Rectangle 4">
            <a:extLst>
              <a:ext uri="{FF2B5EF4-FFF2-40B4-BE49-F238E27FC236}">
                <a16:creationId xmlns:a16="http://schemas.microsoft.com/office/drawing/2014/main" id="{B55F4C65-671D-8F50-34E6-2603FE0FAD4D}"/>
              </a:ext>
            </a:extLst>
          </p:cNvPr>
          <p:cNvSpPr/>
          <p:nvPr/>
        </p:nvSpPr>
        <p:spPr>
          <a:xfrm>
            <a:off x="6733263" y="3108598"/>
            <a:ext cx="3165584" cy="580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795"/>
          </a:p>
        </p:txBody>
      </p:sp>
      <p:pic>
        <p:nvPicPr>
          <p:cNvPr id="4" name="Picture 3">
            <a:extLst>
              <a:ext uri="{FF2B5EF4-FFF2-40B4-BE49-F238E27FC236}">
                <a16:creationId xmlns:a16="http://schemas.microsoft.com/office/drawing/2014/main" id="{4F8CD08E-68BE-B00E-1F2E-52C35AD95B8D}"/>
              </a:ext>
            </a:extLst>
          </p:cNvPr>
          <p:cNvPicPr>
            <a:picLocks noChangeAspect="1"/>
          </p:cNvPicPr>
          <p:nvPr/>
        </p:nvPicPr>
        <p:blipFill>
          <a:blip r:embed="rId3"/>
          <a:srcRect t="28303" b="20343"/>
          <a:stretch/>
        </p:blipFill>
        <p:spPr>
          <a:xfrm>
            <a:off x="2293153" y="3550940"/>
            <a:ext cx="7757945" cy="2651668"/>
          </a:xfrm>
          <a:prstGeom prst="rect">
            <a:avLst/>
          </a:prstGeom>
        </p:spPr>
      </p:pic>
      <p:grpSp>
        <p:nvGrpSpPr>
          <p:cNvPr id="23" name="Group 22">
            <a:extLst>
              <a:ext uri="{FF2B5EF4-FFF2-40B4-BE49-F238E27FC236}">
                <a16:creationId xmlns:a16="http://schemas.microsoft.com/office/drawing/2014/main" id="{5217E406-38F4-CCC2-02BD-2A44915B9C4F}"/>
              </a:ext>
            </a:extLst>
          </p:cNvPr>
          <p:cNvGrpSpPr/>
          <p:nvPr/>
        </p:nvGrpSpPr>
        <p:grpSpPr>
          <a:xfrm>
            <a:off x="2293154" y="4510566"/>
            <a:ext cx="7658711" cy="1118674"/>
            <a:chOff x="2299424" y="4513523"/>
            <a:chExt cx="7679653" cy="1121733"/>
          </a:xfrm>
        </p:grpSpPr>
        <p:sp>
          <p:nvSpPr>
            <p:cNvPr id="7" name="Cube 6">
              <a:extLst>
                <a:ext uri="{FF2B5EF4-FFF2-40B4-BE49-F238E27FC236}">
                  <a16:creationId xmlns:a16="http://schemas.microsoft.com/office/drawing/2014/main" id="{630D758F-CBC6-038F-9153-01781E6A4875}"/>
                </a:ext>
              </a:extLst>
            </p:cNvPr>
            <p:cNvSpPr/>
            <p:nvPr/>
          </p:nvSpPr>
          <p:spPr>
            <a:xfrm>
              <a:off x="8955132" y="4513523"/>
              <a:ext cx="287079" cy="265814"/>
            </a:xfrm>
            <a:prstGeom prst="cube">
              <a:avLst/>
            </a:prstGeom>
            <a:solidFill>
              <a:srgbClr val="00B0F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795"/>
            </a:p>
          </p:txBody>
        </p:sp>
        <p:cxnSp>
          <p:nvCxnSpPr>
            <p:cNvPr id="10" name="Straight Connector 9">
              <a:extLst>
                <a:ext uri="{FF2B5EF4-FFF2-40B4-BE49-F238E27FC236}">
                  <a16:creationId xmlns:a16="http://schemas.microsoft.com/office/drawing/2014/main" id="{ECA325A8-973C-B1D4-DBD6-17FF307919F2}"/>
                </a:ext>
              </a:extLst>
            </p:cNvPr>
            <p:cNvCxnSpPr>
              <a:stCxn id="7" idx="5"/>
              <a:endCxn id="7" idx="5"/>
            </p:cNvCxnSpPr>
            <p:nvPr/>
          </p:nvCxnSpPr>
          <p:spPr>
            <a:xfrm>
              <a:off x="9242211" y="4613203"/>
              <a:ext cx="0" cy="3322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3F4022E-A185-5CE8-9401-045A79E3021F}"/>
                </a:ext>
              </a:extLst>
            </p:cNvPr>
            <p:cNvCxnSpPr>
              <a:cxnSpLocks/>
            </p:cNvCxnSpPr>
            <p:nvPr/>
          </p:nvCxnSpPr>
          <p:spPr>
            <a:xfrm>
              <a:off x="9203811" y="4646820"/>
              <a:ext cx="38675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Parallelogram 7">
              <a:extLst>
                <a:ext uri="{FF2B5EF4-FFF2-40B4-BE49-F238E27FC236}">
                  <a16:creationId xmlns:a16="http://schemas.microsoft.com/office/drawing/2014/main" id="{2FE84892-CF66-8705-65C7-8C3736C46F94}"/>
                </a:ext>
              </a:extLst>
            </p:cNvPr>
            <p:cNvSpPr/>
            <p:nvPr/>
          </p:nvSpPr>
          <p:spPr>
            <a:xfrm>
              <a:off x="9310309" y="4513523"/>
              <a:ext cx="668768" cy="265814"/>
            </a:xfrm>
            <a:prstGeom prst="parallelogram">
              <a:avLst/>
            </a:prstGeom>
            <a:solidFill>
              <a:srgbClr val="00B0F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795"/>
            </a:p>
          </p:txBody>
        </p:sp>
        <p:cxnSp>
          <p:nvCxnSpPr>
            <p:cNvPr id="18" name="Straight Connector 17">
              <a:extLst>
                <a:ext uri="{FF2B5EF4-FFF2-40B4-BE49-F238E27FC236}">
                  <a16:creationId xmlns:a16="http://schemas.microsoft.com/office/drawing/2014/main" id="{EB686F0B-020D-8F1E-CD0D-D7EC5B6C61C0}"/>
                </a:ext>
              </a:extLst>
            </p:cNvPr>
            <p:cNvCxnSpPr/>
            <p:nvPr/>
          </p:nvCxnSpPr>
          <p:spPr>
            <a:xfrm flipH="1">
              <a:off x="2299424" y="4658957"/>
              <a:ext cx="6557497" cy="97629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01C0566-E75E-A348-A484-D28D25230666}"/>
                </a:ext>
              </a:extLst>
            </p:cNvPr>
            <p:cNvCxnSpPr>
              <a:cxnSpLocks/>
            </p:cNvCxnSpPr>
            <p:nvPr/>
          </p:nvCxnSpPr>
          <p:spPr>
            <a:xfrm flipH="1">
              <a:off x="2331323" y="4658956"/>
              <a:ext cx="6525598" cy="1203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73730A55-C5FD-F38C-A36F-30B248681052}"/>
              </a:ext>
            </a:extLst>
          </p:cNvPr>
          <p:cNvSpPr txBox="1"/>
          <p:nvPr/>
        </p:nvSpPr>
        <p:spPr>
          <a:xfrm>
            <a:off x="6413892" y="5948806"/>
            <a:ext cx="3637207" cy="245550"/>
          </a:xfrm>
          <a:prstGeom prst="rect">
            <a:avLst/>
          </a:prstGeom>
          <a:noFill/>
        </p:spPr>
        <p:txBody>
          <a:bodyPr wrap="none" rtlCol="0">
            <a:spAutoFit/>
          </a:bodyPr>
          <a:lstStyle/>
          <a:p>
            <a:r>
              <a:rPr lang="en-GB" sz="997" dirty="0">
                <a:solidFill>
                  <a:schemeClr val="bg1"/>
                </a:solidFill>
                <a:latin typeface="Aptos" panose="020B0004020202020204" pitchFamily="34" charset="0"/>
                <a:ea typeface="Aptos" panose="020B0004020202020204" pitchFamily="34" charset="0"/>
                <a:cs typeface="Times New Roman" panose="02020603050405020304" pitchFamily="18" charset="0"/>
              </a:rPr>
              <a:t>Image by ESA astronaut Samantha Cristoforetti, taken from ISS</a:t>
            </a:r>
            <a:endParaRPr lang="en-GB" sz="997" dirty="0">
              <a:solidFill>
                <a:schemeClr val="bg1"/>
              </a:solidFill>
            </a:endParaRPr>
          </a:p>
        </p:txBody>
      </p:sp>
    </p:spTree>
    <p:extLst>
      <p:ext uri="{BB962C8B-B14F-4D97-AF65-F5344CB8AC3E}">
        <p14:creationId xmlns:p14="http://schemas.microsoft.com/office/powerpoint/2010/main" val="1532603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3B91A-9175-7733-CF3A-CF8F073F58C8}"/>
              </a:ext>
            </a:extLst>
          </p:cNvPr>
          <p:cNvSpPr>
            <a:spLocks noGrp="1"/>
          </p:cNvSpPr>
          <p:nvPr>
            <p:ph type="title"/>
          </p:nvPr>
        </p:nvSpPr>
        <p:spPr/>
        <p:txBody>
          <a:bodyPr/>
          <a:lstStyle/>
          <a:p>
            <a:r>
              <a:rPr lang="en-US" dirty="0"/>
              <a:t>Science Objectives</a:t>
            </a:r>
          </a:p>
        </p:txBody>
      </p:sp>
      <p:sp>
        <p:nvSpPr>
          <p:cNvPr id="4" name="Content Placeholder 3">
            <a:extLst>
              <a:ext uri="{FF2B5EF4-FFF2-40B4-BE49-F238E27FC236}">
                <a16:creationId xmlns:a16="http://schemas.microsoft.com/office/drawing/2014/main" id="{5507DAF7-B05A-9F25-9D1D-28FB93E3E992}"/>
              </a:ext>
            </a:extLst>
          </p:cNvPr>
          <p:cNvSpPr>
            <a:spLocks noGrp="1"/>
          </p:cNvSpPr>
          <p:nvPr>
            <p:ph idx="1"/>
          </p:nvPr>
        </p:nvSpPr>
        <p:spPr/>
        <p:txBody>
          <a:bodyPr/>
          <a:lstStyle/>
          <a:p>
            <a:r>
              <a:rPr lang="en-US" sz="1995" b="1" kern="1200" dirty="0">
                <a:solidFill>
                  <a:srgbClr val="8DAADB"/>
                </a:solidFill>
                <a:latin typeface="+mn-lt"/>
                <a:ea typeface="+mn-ea"/>
                <a:cs typeface="+mn-cs"/>
              </a:rPr>
              <a:t>1 — “Thermal balance” </a:t>
            </a:r>
            <a:r>
              <a:rPr lang="en-US" dirty="0">
                <a:latin typeface="Arial"/>
                <a:ea typeface="MS PGothic"/>
                <a:cs typeface="Arial"/>
              </a:rPr>
              <a:t>  Measure O, T, IR heat loss, and airglow to understand MLT (photo)chemistry, and thus upper atmospheric cooling rates, and </a:t>
            </a:r>
            <a:r>
              <a:rPr lang="en-US" dirty="0" err="1">
                <a:latin typeface="Arial"/>
                <a:ea typeface="MS PGothic"/>
                <a:cs typeface="Arial"/>
              </a:rPr>
              <a:t>localised</a:t>
            </a:r>
            <a:r>
              <a:rPr lang="en-US" dirty="0">
                <a:latin typeface="Arial"/>
                <a:ea typeface="MS PGothic"/>
                <a:cs typeface="Arial"/>
              </a:rPr>
              <a:t> thermal contraction/expansion</a:t>
            </a:r>
            <a:endParaRPr lang="en-US" dirty="0">
              <a:solidFill>
                <a:srgbClr val="F06669"/>
              </a:solidFill>
              <a:latin typeface="Arial"/>
              <a:ea typeface="MS PGothic"/>
              <a:cs typeface="Arial"/>
            </a:endParaRPr>
          </a:p>
          <a:p>
            <a:r>
              <a:rPr lang="en-US" altLang="en-US" sz="798" dirty="0">
                <a:latin typeface="+mn-lt"/>
                <a:ea typeface="MS PGothic"/>
                <a:cs typeface="Arial"/>
              </a:rPr>
              <a:t> </a:t>
            </a:r>
            <a:endParaRPr lang="en-US" altLang="en-US" sz="798" dirty="0">
              <a:latin typeface="+mn-lt"/>
              <a:ea typeface="MS PGothic"/>
              <a:cs typeface="+mn-cs"/>
            </a:endParaRPr>
          </a:p>
          <a:p>
            <a:r>
              <a:rPr lang="en-US" altLang="en-US" sz="1995" b="1" kern="1200" dirty="0">
                <a:solidFill>
                  <a:srgbClr val="8DAADB"/>
                </a:solidFill>
                <a:latin typeface="+mn-lt"/>
                <a:ea typeface="+mn-ea"/>
                <a:cs typeface="+mn-cs"/>
              </a:rPr>
              <a:t>2 — “Diurnal variations of the whole atmosphere” </a:t>
            </a:r>
            <a:r>
              <a:rPr lang="en-US" sz="1995" b="1" kern="1200" dirty="0">
                <a:solidFill>
                  <a:srgbClr val="8DAADB"/>
                </a:solidFill>
                <a:latin typeface="Arial"/>
                <a:ea typeface="MS PGothic"/>
                <a:cs typeface="Arial"/>
              </a:rPr>
              <a:t> </a:t>
            </a:r>
            <a:r>
              <a:rPr lang="en-US" dirty="0">
                <a:latin typeface="Arial"/>
                <a:ea typeface="MS PGothic"/>
                <a:cs typeface="Arial"/>
              </a:rPr>
              <a:t>Measure O, T, O</a:t>
            </a:r>
            <a:r>
              <a:rPr lang="en-US" baseline="-25000" dirty="0">
                <a:latin typeface="Arial"/>
                <a:ea typeface="MS PGothic"/>
                <a:cs typeface="Arial"/>
              </a:rPr>
              <a:t>3</a:t>
            </a:r>
            <a:r>
              <a:rPr lang="en-US" dirty="0">
                <a:latin typeface="Arial"/>
                <a:ea typeface="MS PGothic"/>
                <a:cs typeface="Arial"/>
              </a:rPr>
              <a:t> and ozone related species (e.g., HO</a:t>
            </a:r>
            <a:r>
              <a:rPr lang="en-US" baseline="-25000" dirty="0">
                <a:latin typeface="Arial"/>
                <a:ea typeface="MS PGothic"/>
                <a:cs typeface="Arial"/>
              </a:rPr>
              <a:t>X</a:t>
            </a:r>
            <a:r>
              <a:rPr lang="en-US" dirty="0">
                <a:latin typeface="Arial"/>
                <a:ea typeface="MS PGothic"/>
                <a:cs typeface="Arial"/>
              </a:rPr>
              <a:t>, H</a:t>
            </a:r>
            <a:r>
              <a:rPr lang="en-US" baseline="-25000" dirty="0">
                <a:latin typeface="Arial"/>
                <a:ea typeface="MS PGothic"/>
                <a:cs typeface="Arial"/>
              </a:rPr>
              <a:t>2</a:t>
            </a:r>
            <a:r>
              <a:rPr lang="en-US" dirty="0">
                <a:latin typeface="Arial"/>
                <a:ea typeface="MS PGothic"/>
                <a:cs typeface="Arial"/>
              </a:rPr>
              <a:t>O), and neutral winds to obtain a complete picture of MLT variability and tides</a:t>
            </a:r>
          </a:p>
          <a:p>
            <a:r>
              <a:rPr lang="en-US" altLang="en-US" sz="798" dirty="0">
                <a:latin typeface="+mn-lt"/>
                <a:ea typeface="MS PGothic"/>
                <a:cs typeface="Arial"/>
              </a:rPr>
              <a:t> </a:t>
            </a:r>
            <a:endParaRPr lang="en-US" altLang="en-US" sz="798" dirty="0">
              <a:latin typeface="+mn-lt"/>
              <a:ea typeface="MS PGothic"/>
              <a:cs typeface="+mn-cs"/>
            </a:endParaRPr>
          </a:p>
          <a:p>
            <a:r>
              <a:rPr lang="en-US" altLang="en-US" sz="1995" b="1" kern="1200" dirty="0">
                <a:solidFill>
                  <a:srgbClr val="8DAADB"/>
                </a:solidFill>
                <a:latin typeface="+mn-lt"/>
                <a:ea typeface="+mn-ea"/>
                <a:cs typeface="+mn-cs"/>
              </a:rPr>
              <a:t>3 — “Upward coupling” </a:t>
            </a:r>
            <a:r>
              <a:rPr lang="en-US" sz="1995" b="1" kern="1200" dirty="0">
                <a:solidFill>
                  <a:srgbClr val="8DAADB"/>
                </a:solidFill>
                <a:latin typeface="Arial"/>
                <a:ea typeface="MS PGothic"/>
                <a:cs typeface="Arial"/>
              </a:rPr>
              <a:t> </a:t>
            </a:r>
            <a:r>
              <a:rPr lang="en-US" dirty="0">
                <a:latin typeface="Arial"/>
                <a:ea typeface="MS PGothic"/>
                <a:cs typeface="Arial"/>
              </a:rPr>
              <a:t>Measure Temperature, winds, ion density &amp; gravity waves to unveil the vertical propagation of synoptic-to planetary scale disturbances from the middle atmosphere (non-migrating tides and stratospheric sudden warming events) to the MLT</a:t>
            </a:r>
            <a:endParaRPr lang="en-US" i="1" dirty="0">
              <a:solidFill>
                <a:srgbClr val="F06669"/>
              </a:solidFill>
              <a:latin typeface="Arial"/>
              <a:ea typeface="MS PGothic"/>
              <a:cs typeface="Arial"/>
            </a:endParaRPr>
          </a:p>
          <a:p>
            <a:r>
              <a:rPr lang="en-US" sz="798" dirty="0">
                <a:latin typeface="Arial"/>
                <a:ea typeface="MS PGothic"/>
                <a:cs typeface="Arial"/>
              </a:rPr>
              <a:t> </a:t>
            </a:r>
          </a:p>
          <a:p>
            <a:r>
              <a:rPr lang="en-US" altLang="en-US" sz="1995" b="1" kern="1200" dirty="0">
                <a:solidFill>
                  <a:srgbClr val="8DAADB"/>
                </a:solidFill>
                <a:latin typeface="+mn-lt"/>
                <a:ea typeface="+mn-ea"/>
                <a:cs typeface="+mn-cs"/>
              </a:rPr>
              <a:t>4 — “Downward coupling” </a:t>
            </a:r>
            <a:r>
              <a:rPr lang="en-US" sz="1995" b="1" kern="1200" dirty="0">
                <a:solidFill>
                  <a:srgbClr val="8DAADB"/>
                </a:solidFill>
                <a:latin typeface="Arial"/>
                <a:ea typeface="MS PGothic"/>
                <a:cs typeface="Arial"/>
              </a:rPr>
              <a:t> </a:t>
            </a:r>
            <a:r>
              <a:rPr lang="en-US" dirty="0">
                <a:latin typeface="Arial"/>
                <a:ea typeface="MS PGothic"/>
                <a:cs typeface="Arial"/>
              </a:rPr>
              <a:t>Measuring NO</a:t>
            </a:r>
            <a:r>
              <a:rPr lang="en-US" baseline="-25000" dirty="0">
                <a:latin typeface="Arial"/>
                <a:ea typeface="MS PGothic"/>
                <a:cs typeface="Arial"/>
              </a:rPr>
              <a:t>X</a:t>
            </a:r>
            <a:r>
              <a:rPr lang="en-US" dirty="0">
                <a:latin typeface="Arial"/>
                <a:ea typeface="MS PGothic"/>
                <a:cs typeface="Arial"/>
              </a:rPr>
              <a:t> &amp; HO</a:t>
            </a:r>
            <a:r>
              <a:rPr lang="en-US" baseline="-25000" dirty="0">
                <a:latin typeface="Arial"/>
                <a:ea typeface="MS PGothic"/>
                <a:cs typeface="Arial"/>
              </a:rPr>
              <a:t>X</a:t>
            </a:r>
            <a:r>
              <a:rPr lang="en-US" dirty="0">
                <a:latin typeface="Arial"/>
                <a:ea typeface="MS PGothic"/>
                <a:cs typeface="Arial"/>
              </a:rPr>
              <a:t> to unveil the vertical propagation of Space Weather  (particle precipitation and magnetic storms) to the MLT</a:t>
            </a:r>
            <a:endParaRPr lang="en-US" altLang="en-US" dirty="0">
              <a:latin typeface="+mn-lt"/>
              <a:ea typeface="MS PGothic"/>
              <a:cs typeface="+mn-cs"/>
            </a:endParaRPr>
          </a:p>
          <a:p>
            <a:r>
              <a:rPr lang="en-US" altLang="en-US" sz="798" dirty="0">
                <a:latin typeface="+mn-lt"/>
                <a:ea typeface="MS PGothic"/>
                <a:cs typeface="Arial"/>
              </a:rPr>
              <a:t> </a:t>
            </a:r>
            <a:endParaRPr lang="en-US" altLang="en-US" sz="798" dirty="0">
              <a:latin typeface="+mn-lt"/>
              <a:ea typeface="MS PGothic"/>
              <a:cs typeface="+mn-cs"/>
            </a:endParaRPr>
          </a:p>
          <a:p>
            <a:r>
              <a:rPr lang="en-US" altLang="en-US" sz="1995" b="1" kern="1200" dirty="0">
                <a:solidFill>
                  <a:srgbClr val="8DAADB"/>
                </a:solidFill>
                <a:latin typeface="+mn-lt"/>
                <a:ea typeface="+mn-ea"/>
                <a:cs typeface="+mn-cs"/>
              </a:rPr>
              <a:t>5 — “Models &amp; applications” </a:t>
            </a:r>
            <a:r>
              <a:rPr lang="en-US" dirty="0">
                <a:latin typeface="Arial"/>
                <a:ea typeface="MS PGothic"/>
                <a:cs typeface="Arial"/>
              </a:rPr>
              <a:t>— Measure H</a:t>
            </a:r>
            <a:r>
              <a:rPr lang="en-US" baseline="-25000" dirty="0">
                <a:latin typeface="Arial"/>
                <a:ea typeface="MS PGothic"/>
                <a:cs typeface="Arial"/>
              </a:rPr>
              <a:t>2</a:t>
            </a:r>
            <a:r>
              <a:rPr lang="en-US" dirty="0">
                <a:latin typeface="Arial"/>
                <a:ea typeface="MS PGothic"/>
                <a:cs typeface="Arial"/>
              </a:rPr>
              <a:t>O, O</a:t>
            </a:r>
            <a:r>
              <a:rPr lang="en-US" baseline="-25000" dirty="0">
                <a:latin typeface="Arial"/>
                <a:ea typeface="MS PGothic"/>
                <a:cs typeface="Arial"/>
              </a:rPr>
              <a:t>3</a:t>
            </a:r>
            <a:r>
              <a:rPr lang="en-US" dirty="0">
                <a:latin typeface="Arial"/>
                <a:ea typeface="MS PGothic"/>
                <a:cs typeface="Arial"/>
              </a:rPr>
              <a:t>, CO (tracer), O (density), T, and neutral winds as assimilation data products for next generation atmospheric models (and orbit trajectory models)</a:t>
            </a:r>
            <a:endParaRPr lang="en-US" dirty="0">
              <a:solidFill>
                <a:schemeClr val="accent2"/>
              </a:solidFill>
            </a:endParaRPr>
          </a:p>
        </p:txBody>
      </p:sp>
    </p:spTree>
    <p:extLst>
      <p:ext uri="{BB962C8B-B14F-4D97-AF65-F5344CB8AC3E}">
        <p14:creationId xmlns:p14="http://schemas.microsoft.com/office/powerpoint/2010/main" val="887359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0CE26-843A-343B-A892-F2EBFF66971F}"/>
              </a:ext>
            </a:extLst>
          </p:cNvPr>
          <p:cNvSpPr>
            <a:spLocks noGrp="1"/>
          </p:cNvSpPr>
          <p:nvPr>
            <p:ph type="title"/>
          </p:nvPr>
        </p:nvSpPr>
        <p:spPr>
          <a:xfrm>
            <a:off x="838200" y="283385"/>
            <a:ext cx="10515600" cy="860807"/>
          </a:xfrm>
        </p:spPr>
        <p:txBody>
          <a:bodyPr>
            <a:normAutofit fontScale="90000"/>
          </a:bodyPr>
          <a:lstStyle/>
          <a:p>
            <a:r>
              <a:rPr lang="en-CA" dirty="0"/>
              <a:t>Past Missions </a:t>
            </a:r>
            <a:r>
              <a:rPr lang="en-CA" sz="2200" dirty="0"/>
              <a:t>(</a:t>
            </a:r>
            <a:r>
              <a:rPr lang="en-CA" sz="2200" dirty="0" err="1"/>
              <a:t>Dhadly</a:t>
            </a:r>
            <a:r>
              <a:rPr lang="en-CA" sz="2200" dirty="0"/>
              <a:t> et al., (2023), </a:t>
            </a:r>
            <a:r>
              <a:rPr lang="en-US" sz="2200" dirty="0"/>
              <a:t>Neutral winds from mesosphere to thermosphere —past, present, and future outlook)</a:t>
            </a:r>
            <a:endParaRPr lang="en-CA" dirty="0"/>
          </a:p>
        </p:txBody>
      </p:sp>
      <p:pic>
        <p:nvPicPr>
          <p:cNvPr id="5" name="Content Placeholder 4" descr="A graph of different colored squares&#10;&#10;AI-generated content may be incorrect.">
            <a:extLst>
              <a:ext uri="{FF2B5EF4-FFF2-40B4-BE49-F238E27FC236}">
                <a16:creationId xmlns:a16="http://schemas.microsoft.com/office/drawing/2014/main" id="{9E7ED3D6-CB37-28EE-2551-7F4CD1ADE25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8252" y="4065857"/>
            <a:ext cx="7366054" cy="2544099"/>
          </a:xfrm>
        </p:spPr>
      </p:pic>
      <p:pic>
        <p:nvPicPr>
          <p:cNvPr id="6" name="Picture 5">
            <a:extLst>
              <a:ext uri="{FF2B5EF4-FFF2-40B4-BE49-F238E27FC236}">
                <a16:creationId xmlns:a16="http://schemas.microsoft.com/office/drawing/2014/main" id="{16A5AB11-3971-E120-369B-9C4E238A04CB}"/>
              </a:ext>
            </a:extLst>
          </p:cNvPr>
          <p:cNvPicPr>
            <a:picLocks noChangeAspect="1"/>
          </p:cNvPicPr>
          <p:nvPr/>
        </p:nvPicPr>
        <p:blipFill>
          <a:blip r:embed="rId3"/>
          <a:stretch>
            <a:fillRect/>
          </a:stretch>
        </p:blipFill>
        <p:spPr>
          <a:xfrm>
            <a:off x="758252" y="1225932"/>
            <a:ext cx="7366054" cy="2839925"/>
          </a:xfrm>
          <a:prstGeom prst="rect">
            <a:avLst/>
          </a:prstGeom>
        </p:spPr>
      </p:pic>
      <p:sp>
        <p:nvSpPr>
          <p:cNvPr id="7" name="TextBox 6">
            <a:extLst>
              <a:ext uri="{FF2B5EF4-FFF2-40B4-BE49-F238E27FC236}">
                <a16:creationId xmlns:a16="http://schemas.microsoft.com/office/drawing/2014/main" id="{3F2655BD-ED6B-643B-6822-90AA6EB7AE70}"/>
              </a:ext>
            </a:extLst>
          </p:cNvPr>
          <p:cNvSpPr txBox="1"/>
          <p:nvPr/>
        </p:nvSpPr>
        <p:spPr>
          <a:xfrm>
            <a:off x="8424472" y="4212075"/>
            <a:ext cx="2929328" cy="1477328"/>
          </a:xfrm>
          <a:prstGeom prst="rect">
            <a:avLst/>
          </a:prstGeom>
          <a:noFill/>
        </p:spPr>
        <p:txBody>
          <a:bodyPr wrap="square" rtlCol="0">
            <a:spAutoFit/>
          </a:bodyPr>
          <a:lstStyle/>
          <a:p>
            <a:r>
              <a:rPr lang="en-US" b="1" dirty="0"/>
              <a:t>FIGURE 2</a:t>
            </a:r>
            <a:r>
              <a:rPr lang="en-US" dirty="0"/>
              <a:t>. Altitudinal and diurnal coverage of the past ITM missions with neutral wind measuring capabilities.</a:t>
            </a:r>
            <a:endParaRPr lang="en-CA" dirty="0"/>
          </a:p>
        </p:txBody>
      </p:sp>
      <p:sp>
        <p:nvSpPr>
          <p:cNvPr id="9" name="TextBox 8">
            <a:extLst>
              <a:ext uri="{FF2B5EF4-FFF2-40B4-BE49-F238E27FC236}">
                <a16:creationId xmlns:a16="http://schemas.microsoft.com/office/drawing/2014/main" id="{D8C26BB2-1E4F-4C39-A85E-ACBDB4BD6BDD}"/>
              </a:ext>
            </a:extLst>
          </p:cNvPr>
          <p:cNvSpPr txBox="1"/>
          <p:nvPr/>
        </p:nvSpPr>
        <p:spPr>
          <a:xfrm>
            <a:off x="8463559" y="1491732"/>
            <a:ext cx="3190407" cy="2308324"/>
          </a:xfrm>
          <a:prstGeom prst="rect">
            <a:avLst/>
          </a:prstGeom>
          <a:noFill/>
        </p:spPr>
        <p:txBody>
          <a:bodyPr wrap="square" rtlCol="0">
            <a:spAutoFit/>
          </a:bodyPr>
          <a:lstStyle/>
          <a:p>
            <a:r>
              <a:rPr lang="en-US" b="1"/>
              <a:t>FIGURE 1</a:t>
            </a:r>
            <a:r>
              <a:rPr lang="en-US"/>
              <a:t>. The time-line of past ITM missions launched with neutral wind measuring capabilities and their altitudinal coverage. Their latitudinal coverages are indicated with colors on the top.</a:t>
            </a:r>
            <a:endParaRPr lang="en-CA" dirty="0"/>
          </a:p>
        </p:txBody>
      </p:sp>
    </p:spTree>
    <p:extLst>
      <p:ext uri="{BB962C8B-B14F-4D97-AF65-F5344CB8AC3E}">
        <p14:creationId xmlns:p14="http://schemas.microsoft.com/office/powerpoint/2010/main" val="28886569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0_ESA_Presentation.potx" id="{8967B6AB-2C75-400A-B182-0E6B80AF08E2}" vid="{5728CBC8-CAA7-4071-9A7F-DE59D54759B9}"/>
    </a:ext>
  </a:extLst>
</a:theme>
</file>

<file path=ppt/theme/theme3.xml><?xml version="1.0" encoding="utf-8"?>
<a:theme xmlns:a="http://schemas.openxmlformats.org/drawingml/2006/main" name="1_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0_ESA_Presentation.potx" id="{8967B6AB-2C75-400A-B182-0E6B80AF08E2}" vid="{5728CBC8-CAA7-4071-9A7F-DE59D54759B9}"/>
    </a:ext>
  </a:extLst>
</a:theme>
</file>

<file path=docProps/app.xml><?xml version="1.0" encoding="utf-8"?>
<Properties xmlns="http://schemas.openxmlformats.org/officeDocument/2006/extended-properties" xmlns:vt="http://schemas.openxmlformats.org/officeDocument/2006/docPropsVTypes">
  <TotalTime>302</TotalTime>
  <Words>1126</Words>
  <Application>Microsoft Office PowerPoint</Application>
  <PresentationFormat>Widescreen</PresentationFormat>
  <Paragraphs>104</Paragraphs>
  <Slides>17</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17</vt:i4>
      </vt:variant>
    </vt:vector>
  </HeadingPairs>
  <TitlesOfParts>
    <vt:vector size="25" baseType="lpstr">
      <vt:lpstr>Aptos</vt:lpstr>
      <vt:lpstr>Aptos Display</vt:lpstr>
      <vt:lpstr>Arial</vt:lpstr>
      <vt:lpstr>Verdana</vt:lpstr>
      <vt:lpstr>Wingdings</vt:lpstr>
      <vt:lpstr>Office Theme</vt:lpstr>
      <vt:lpstr>ESA_Presentation_CLEAR</vt:lpstr>
      <vt:lpstr>1_ESA_Presentation_CLEAR</vt:lpstr>
      <vt:lpstr>The Keystone Mission: Concept and Objectives One of four projects selected as a candidate for ESA's Earth Explorer 12</vt:lpstr>
      <vt:lpstr>Overview</vt:lpstr>
      <vt:lpstr>PowerPoint Presentation</vt:lpstr>
      <vt:lpstr>Scientific Motivation and Goals</vt:lpstr>
      <vt:lpstr>Scientific Motivation and Goals</vt:lpstr>
      <vt:lpstr>Scientific Motivation and Goals</vt:lpstr>
      <vt:lpstr>Mission Requirements</vt:lpstr>
      <vt:lpstr>Science Objectives</vt:lpstr>
      <vt:lpstr>Past Missions (Dhadly et al., (2023), Neutral winds from mesosphere to thermosphere —past, present, and future outlook)</vt:lpstr>
      <vt:lpstr>Climatological Trends in the MLT</vt:lpstr>
      <vt:lpstr>Terahertz Gap:  Heterodyne Detection for High Frequency Spectroscopy</vt:lpstr>
      <vt:lpstr>Measurement Requirements: THz</vt:lpstr>
      <vt:lpstr>Mission Concept, Challenges, and Trade-offs</vt:lpstr>
      <vt:lpstr>Measurement Requirements: IR</vt:lpstr>
      <vt:lpstr>Measurement Requirements: UV-Vis</vt:lpstr>
      <vt:lpstr>Summary</vt:lpstr>
      <vt:lpstr>PowerPoint Presentation</vt:lpstr>
    </vt:vector>
  </TitlesOfParts>
  <Company>University of New Brunswick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William E Ward</dc:creator>
  <cp:lastModifiedBy>William E Ward</cp:lastModifiedBy>
  <cp:revision>1</cp:revision>
  <dcterms:created xsi:type="dcterms:W3CDTF">2025-06-06T14:04:33Z</dcterms:created>
  <dcterms:modified xsi:type="dcterms:W3CDTF">2025-06-10T15:34:23Z</dcterms:modified>
</cp:coreProperties>
</file>