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52"/>
  </p:notesMasterIdLst>
  <p:sldIdLst>
    <p:sldId id="266" r:id="rId5"/>
    <p:sldId id="407" r:id="rId6"/>
    <p:sldId id="278" r:id="rId7"/>
    <p:sldId id="279" r:id="rId8"/>
    <p:sldId id="277" r:id="rId9"/>
    <p:sldId id="392" r:id="rId10"/>
    <p:sldId id="286" r:id="rId11"/>
    <p:sldId id="400" r:id="rId12"/>
    <p:sldId id="405" r:id="rId13"/>
    <p:sldId id="406" r:id="rId14"/>
    <p:sldId id="410" r:id="rId15"/>
    <p:sldId id="385" r:id="rId16"/>
    <p:sldId id="384" r:id="rId17"/>
    <p:sldId id="335" r:id="rId18"/>
    <p:sldId id="288" r:id="rId19"/>
    <p:sldId id="290" r:id="rId20"/>
    <p:sldId id="291" r:id="rId21"/>
    <p:sldId id="347" r:id="rId22"/>
    <p:sldId id="302" r:id="rId23"/>
    <p:sldId id="355" r:id="rId24"/>
    <p:sldId id="295" r:id="rId25"/>
    <p:sldId id="309" r:id="rId26"/>
    <p:sldId id="311" r:id="rId27"/>
    <p:sldId id="315" r:id="rId28"/>
    <p:sldId id="317" r:id="rId29"/>
    <p:sldId id="357" r:id="rId30"/>
    <p:sldId id="358" r:id="rId31"/>
    <p:sldId id="359" r:id="rId32"/>
    <p:sldId id="360" r:id="rId33"/>
    <p:sldId id="361" r:id="rId34"/>
    <p:sldId id="362" r:id="rId35"/>
    <p:sldId id="363" r:id="rId36"/>
    <p:sldId id="364" r:id="rId37"/>
    <p:sldId id="366" r:id="rId38"/>
    <p:sldId id="367" r:id="rId39"/>
    <p:sldId id="368" r:id="rId40"/>
    <p:sldId id="393" r:id="rId41"/>
    <p:sldId id="370" r:id="rId42"/>
    <p:sldId id="371" r:id="rId43"/>
    <p:sldId id="372" r:id="rId44"/>
    <p:sldId id="328" r:id="rId45"/>
    <p:sldId id="403" r:id="rId46"/>
    <p:sldId id="373" r:id="rId47"/>
    <p:sldId id="397" r:id="rId48"/>
    <p:sldId id="398" r:id="rId49"/>
    <p:sldId id="409" r:id="rId50"/>
    <p:sldId id="276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16DA210-FB5B-4158-B5E0-FEB733F419B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 autoAdjust="0"/>
    <p:restoredTop sz="94593" autoAdjust="0"/>
  </p:normalViewPr>
  <p:slideViewPr>
    <p:cSldViewPr snapToGrid="0">
      <p:cViewPr varScale="1">
        <p:scale>
          <a:sx n="96" d="100"/>
          <a:sy n="96" d="100"/>
        </p:scale>
        <p:origin x="17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81C89-AC0D-4BFF-9223-D3157C1DDC5B}" type="datetimeFigureOut">
              <a:rPr lang="en-US" smtClean="0"/>
              <a:t>6/6/25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3D7A2-C585-48BF-BF8C-C21FDC051F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6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1554480"/>
            <a:ext cx="9052560" cy="2377440"/>
          </a:xfrm>
        </p:spPr>
        <p:txBody>
          <a:bodyPr anchor="t">
            <a:noAutofit/>
          </a:bodyPr>
          <a:lstStyle>
            <a:lvl1pPr algn="l">
              <a:defRPr sz="5400" b="1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480" y="4242816"/>
            <a:ext cx="9052560" cy="1188720"/>
          </a:xfrm>
        </p:spPr>
        <p:txBody>
          <a:bodyPr anchor="b">
            <a:normAutofit/>
          </a:bodyPr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  <a:solidFill>
            <a:schemeClr val="tx1"/>
          </a:solidFill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239762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 03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63440" cy="5760720"/>
          </a:xfrm>
        </p:spPr>
        <p:txBody>
          <a:bodyPr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0" y="685800"/>
            <a:ext cx="5212080" cy="2651760"/>
          </a:xfrm>
        </p:spPr>
        <p:txBody>
          <a:bodyPr/>
          <a:lstStyle>
            <a:lvl1pPr marL="0" indent="0">
              <a:buSzPct val="70000"/>
              <a:buNone/>
              <a:defRPr/>
            </a:lvl1pPr>
            <a:lvl2pPr marL="384048" indent="-384048">
              <a:buSzPct val="70000"/>
              <a:buFont typeface="Franklin Gothic Book" panose="020B0503020102020204" pitchFamily="34" charset="0"/>
              <a:buChar char="■"/>
              <a:defRPr/>
            </a:lvl2pPr>
            <a:lvl3pPr marL="914400" indent="-384048">
              <a:buSzPct val="70000"/>
              <a:buFont typeface="Franklin Gothic Book" panose="020B0503020102020204" pitchFamily="34" charset="0"/>
              <a:buChar char="–"/>
              <a:defRPr/>
            </a:lvl3pPr>
            <a:lvl4pPr marL="1371600" indent="-384048">
              <a:buSzPct val="70000"/>
              <a:buFont typeface="Franklin Gothic Book" panose="020B0503020102020204" pitchFamily="34" charset="0"/>
              <a:buChar char="■"/>
              <a:defRPr/>
            </a:lvl4pPr>
            <a:lvl5pPr marL="1828800" indent="-384048">
              <a:buSzPct val="70000"/>
              <a:buFont typeface="Franklin Gothic Book" panose="020B0503020102020204" pitchFamily="34" charset="0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FB8D5A-7E59-4AEA-3F66-398413304E1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09360" y="3637722"/>
            <a:ext cx="5212080" cy="2651760"/>
          </a:xfrm>
        </p:spPr>
        <p:txBody>
          <a:bodyPr/>
          <a:lstStyle>
            <a:lvl1pPr marL="512064" indent="-512064">
              <a:buSzPct val="100000"/>
              <a:buFont typeface="+mj-lt"/>
              <a:buAutoNum type="arabicPeriod"/>
              <a:defRPr/>
            </a:lvl1pPr>
            <a:lvl2pPr marL="1170432" indent="-457200">
              <a:buSzPct val="100000"/>
              <a:buFont typeface="+mj-lt"/>
              <a:buAutoNum type="alphaLcPeriod"/>
              <a:defRPr/>
            </a:lvl2pPr>
            <a:lvl3pPr marL="1645920" indent="-384048">
              <a:buSzPct val="70000"/>
              <a:buFont typeface="+mj-lt"/>
              <a:buAutoNum type="romanLcPeriod"/>
              <a:defRPr/>
            </a:lvl3pPr>
            <a:lvl4pPr marL="2103120" indent="-384048">
              <a:buSzPct val="70000"/>
              <a:buFont typeface="+mj-lt"/>
              <a:buAutoNum type="arabicParenR"/>
              <a:defRPr/>
            </a:lvl4pPr>
            <a:lvl5pPr marL="2743200" indent="-384048">
              <a:buSzPct val="70000"/>
              <a:buFont typeface="+mj-lt"/>
              <a:buAutoNum type="alphaLcParenR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24D3-F1D5-D046-A77E-7C90D77950F5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1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1164FD9-A200-1A27-7217-47AF9DF9F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4480" y="1554480"/>
            <a:ext cx="9052560" cy="2377440"/>
          </a:xfrm>
        </p:spPr>
        <p:txBody>
          <a:bodyPr anchor="b">
            <a:noAutofit/>
          </a:bodyPr>
          <a:lstStyle>
            <a:lvl1pPr algn="ctr">
              <a:defRPr sz="5400" b="1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7048" y="4069080"/>
            <a:ext cx="9144000" cy="1371600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40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  <a:solidFill>
            <a:schemeClr val="tx1"/>
          </a:solidFill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01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297680" cy="5760720"/>
          </a:xfrm>
        </p:spPr>
        <p:txBody>
          <a:bodyPr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0" y="685800"/>
            <a:ext cx="5212080" cy="5760720"/>
          </a:xfrm>
        </p:spPr>
        <p:txBody>
          <a:bodyPr/>
          <a:lstStyle>
            <a:lvl1pPr>
              <a:buSzPct val="70000"/>
              <a:defRPr/>
            </a:lvl1pPr>
            <a:lvl3pPr>
              <a:buSzPct val="70000"/>
              <a:defRPr/>
            </a:lvl3pPr>
            <a:lvl5pPr>
              <a:buSzPct val="7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AE0C-72AC-1F47-9347-E226C2EBFD98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53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 0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2871216"/>
            <a:ext cx="9052560" cy="2523744"/>
          </a:xfrm>
        </p:spPr>
        <p:txBody>
          <a:bodyPr anchor="b">
            <a:noAutofit/>
          </a:bodyPr>
          <a:lstStyle>
            <a:lvl1pPr algn="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480" y="1554480"/>
            <a:ext cx="9052560" cy="1097280"/>
          </a:xfrm>
        </p:spPr>
        <p:txBody>
          <a:bodyPr>
            <a:normAutofit/>
          </a:bodyPr>
          <a:lstStyle>
            <a:lvl1pPr marL="0" indent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  <a:solidFill>
            <a:schemeClr val="tx1"/>
          </a:solidFill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58906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0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731520"/>
            <a:ext cx="5261776" cy="3200400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19" y="3956278"/>
            <a:ext cx="5261775" cy="2167128"/>
          </a:xfrm>
        </p:spPr>
        <p:txBody>
          <a:bodyPr>
            <a:normAutofit/>
          </a:bodyPr>
          <a:lstStyle>
            <a:lvl1pPr marL="0" indent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ED42FA-5CCA-F252-5E46-7B0091BCC8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9904" y="768096"/>
            <a:ext cx="4480560" cy="4498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15151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 01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63440" cy="2377440"/>
          </a:xfrm>
        </p:spPr>
        <p:txBody>
          <a:bodyPr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0" y="685800"/>
            <a:ext cx="5212080" cy="2377440"/>
          </a:xfrm>
        </p:spPr>
        <p:txBody>
          <a:bodyPr/>
          <a:lstStyle>
            <a:lvl1pPr>
              <a:buSzPct val="70000"/>
              <a:defRPr/>
            </a:lvl1pPr>
            <a:lvl3pPr>
              <a:buSzPct val="70000"/>
              <a:defRPr/>
            </a:lvl3pPr>
            <a:lvl5pPr>
              <a:buSzPct val="7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95DBE8-6B89-8EA5-868B-87356D3FAF8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71600" y="3209544"/>
            <a:ext cx="10204704" cy="3227832"/>
          </a:xfrm>
        </p:spPr>
        <p:txBody>
          <a:bodyPr/>
          <a:lstStyle>
            <a:lvl1pPr>
              <a:buSzPct val="70000"/>
              <a:defRPr/>
            </a:lvl1pPr>
            <a:lvl3pPr>
              <a:buSzPct val="70000"/>
              <a:defRPr/>
            </a:lvl3pPr>
            <a:lvl5pPr>
              <a:buSzPct val="7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D7E6-C9D7-304D-9EB8-211F325C09D3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73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imag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0" y="685800"/>
            <a:ext cx="5212080" cy="2103120"/>
          </a:xfrm>
        </p:spPr>
        <p:txBody>
          <a:bodyPr anchor="b"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D8770C-634E-CA21-85DC-41D4395BF5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71600" y="768096"/>
            <a:ext cx="3776472" cy="53400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0" y="2999232"/>
            <a:ext cx="5212080" cy="3310128"/>
          </a:xfrm>
        </p:spPr>
        <p:txBody>
          <a:bodyPr/>
          <a:lstStyle>
            <a:lvl1pPr>
              <a:buSzPct val="70000"/>
              <a:defRPr/>
            </a:lvl1pPr>
            <a:lvl3pPr>
              <a:buSzPct val="70000"/>
              <a:defRPr/>
            </a:lvl3pPr>
            <a:lvl5pPr>
              <a:buSzPct val="7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1C79E-7FF4-034F-8F25-B949D21F843F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89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 02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63440" cy="5760720"/>
          </a:xfrm>
        </p:spPr>
        <p:txBody>
          <a:bodyPr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9360" y="685800"/>
            <a:ext cx="5212080" cy="2651760"/>
          </a:xfrm>
        </p:spPr>
        <p:txBody>
          <a:bodyPr/>
          <a:lstStyle>
            <a:lvl1pPr marL="0" indent="0">
              <a:buSzPct val="70000"/>
              <a:buNone/>
              <a:defRPr/>
            </a:lvl1pPr>
            <a:lvl2pPr marL="384048" indent="-384048">
              <a:buSzPct val="70000"/>
              <a:buFont typeface="Franklin Gothic Book" panose="020B0503020102020204" pitchFamily="34" charset="0"/>
              <a:buChar char="■"/>
              <a:defRPr/>
            </a:lvl2pPr>
            <a:lvl3pPr marL="914400" indent="-384048">
              <a:buSzPct val="70000"/>
              <a:buFont typeface="Franklin Gothic Book" panose="020B0503020102020204" pitchFamily="34" charset="0"/>
              <a:buChar char="–"/>
              <a:defRPr/>
            </a:lvl3pPr>
            <a:lvl4pPr marL="1371600" indent="-384048">
              <a:buSzPct val="70000"/>
              <a:buFont typeface="Franklin Gothic Book" panose="020B0503020102020204" pitchFamily="34" charset="0"/>
              <a:buChar char="■"/>
              <a:defRPr/>
            </a:lvl4pPr>
            <a:lvl5pPr marL="1828800" indent="-384048">
              <a:buSzPct val="70000"/>
              <a:buFont typeface="Franklin Gothic Book" panose="020B0503020102020204" pitchFamily="34" charset="0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FB8D5A-7E59-4AEA-3F66-398413304E1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09360" y="3637722"/>
            <a:ext cx="5212080" cy="2651760"/>
          </a:xfrm>
        </p:spPr>
        <p:txBody>
          <a:bodyPr/>
          <a:lstStyle>
            <a:lvl1pPr marL="0" indent="0">
              <a:buSzPct val="70000"/>
              <a:buNone/>
              <a:defRPr/>
            </a:lvl1pPr>
            <a:lvl2pPr marL="384048" indent="-384048">
              <a:buSzPct val="70000"/>
              <a:buFont typeface="Franklin Gothic Book" panose="020B0503020102020204" pitchFamily="34" charset="0"/>
              <a:buChar char="■"/>
              <a:defRPr/>
            </a:lvl2pPr>
            <a:lvl3pPr marL="914400" indent="-384048">
              <a:buSzPct val="70000"/>
              <a:buFont typeface="Franklin Gothic Book" panose="020B0503020102020204" pitchFamily="34" charset="0"/>
              <a:buChar char="–"/>
              <a:defRPr/>
            </a:lvl3pPr>
            <a:lvl4pPr marL="1371600" indent="-384048">
              <a:buSzPct val="70000"/>
              <a:buFont typeface="Franklin Gothic Book" panose="020B0503020102020204" pitchFamily="34" charset="0"/>
              <a:buChar char="■"/>
              <a:defRPr/>
            </a:lvl4pPr>
            <a:lvl5pPr marL="1828800" indent="-384048">
              <a:buSzPct val="70000"/>
              <a:buFont typeface="Franklin Gothic Book" panose="020B0503020102020204" pitchFamily="34" charset="0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D9D37-E922-A54E-A0E5-E946FE99AA2D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47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149840" cy="1645920"/>
          </a:xfrm>
        </p:spPr>
        <p:txBody>
          <a:bodyPr>
            <a:normAutofit/>
          </a:bodyPr>
          <a:lstStyle>
            <a:lvl1pPr>
              <a:defRPr sz="36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95DBE8-6B89-8EA5-868B-87356D3FAF8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426464" y="2743200"/>
            <a:ext cx="10149840" cy="3456432"/>
          </a:xfrm>
        </p:spPr>
        <p:txBody>
          <a:bodyPr/>
          <a:lstStyle>
            <a:lvl1pPr>
              <a:buSzPct val="70000"/>
              <a:defRPr/>
            </a:lvl1pPr>
            <a:lvl3pPr>
              <a:buSzPct val="70000"/>
              <a:defRPr/>
            </a:lvl3pPr>
            <a:lvl5pPr>
              <a:buSzPct val="7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3025A-B351-D546-97C8-AA71A2E826A0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27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0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1554480"/>
            <a:ext cx="5577840" cy="3840480"/>
          </a:xfrm>
        </p:spPr>
        <p:txBody>
          <a:bodyPr anchor="t">
            <a:noAutofit/>
          </a:bodyPr>
          <a:lstStyle>
            <a:lvl1pPr algn="l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ED42FA-5CCA-F252-5E46-7B0091BCC8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53528" y="768096"/>
            <a:ext cx="3776472" cy="53400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EBE1C39-C107-91D5-DD19-349AD1A9DEAD}"/>
              </a:ext>
            </a:extLst>
          </p:cNvPr>
          <p:cNvSpPr/>
          <p:nvPr userDrawn="1"/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564874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6294364-B5B4-F04D-91EB-598B8ED81160}" type="datetime1">
              <a:rPr lang="en-CA" smtClean="0"/>
              <a:t>2025-06-10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7" r:id="rId4"/>
    <p:sldLayoutId id="2147483671" r:id="rId5"/>
    <p:sldLayoutId id="2147483672" r:id="rId6"/>
    <p:sldLayoutId id="2147483674" r:id="rId7"/>
    <p:sldLayoutId id="2147483675" r:id="rId8"/>
    <p:sldLayoutId id="2147483676" r:id="rId9"/>
    <p:sldLayoutId id="2147483677" r:id="rId10"/>
    <p:sldLayoutId id="2147483649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b="1" kern="1200" cap="all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47C47-EF1D-4B02-906B-219155AD8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4481" y="1554480"/>
            <a:ext cx="7911492" cy="2377440"/>
          </a:xfrm>
        </p:spPr>
        <p:txBody>
          <a:bodyPr anchor="t" anchorCtr="0">
            <a:normAutofit/>
          </a:bodyPr>
          <a:lstStyle/>
          <a:p>
            <a:pPr algn="l"/>
            <a:r>
              <a:rPr lang="en-CA" sz="280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Introducing the Partial Strassen Algorithm for entanglement renormalization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A0527F-C5FD-4E9B-9F21-5D1FBA3131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4480" y="2743200"/>
            <a:ext cx="9083039" cy="671885"/>
          </a:xfrm>
        </p:spPr>
        <p:txBody>
          <a:bodyPr vert="horz" lIns="91440" tIns="45720" rIns="91440" bIns="45720" rtlCol="0" anchor="b" anchorCtr="0">
            <a:normAutofit fontScale="70000" lnSpcReduction="20000"/>
          </a:bodyPr>
          <a:lstStyle/>
          <a:p>
            <a:pPr algn="l"/>
            <a:r>
              <a:rPr lang="en-US" i="1" dirty="0"/>
              <a:t>Aaron Dayton (Speaker) – Kiana Gallagher – Dr. Thomas E. Baker </a:t>
            </a:r>
          </a:p>
          <a:p>
            <a:pPr algn="l"/>
            <a:r>
              <a:rPr lang="en-US" i="1" dirty="0"/>
              <a:t>Department of Physics &amp; Astronomy, University of Victoria, Victoria, Canada</a:t>
            </a:r>
          </a:p>
        </p:txBody>
      </p:sp>
      <p:pic>
        <p:nvPicPr>
          <p:cNvPr id="1032" name="Picture 8" descr="Natural Sciences and Engineering Research Council - Wikipedia">
            <a:extLst>
              <a:ext uri="{FF2B5EF4-FFF2-40B4-BE49-F238E27FC236}">
                <a16:creationId xmlns:a16="http://schemas.microsoft.com/office/drawing/2014/main" id="{805FC652-5353-1D55-90CD-0E3DCEA28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33" y="4654383"/>
            <a:ext cx="2053719" cy="87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Vic mark guidelines - UVic brand - University of Victoria">
            <a:extLst>
              <a:ext uri="{FF2B5EF4-FFF2-40B4-BE49-F238E27FC236}">
                <a16:creationId xmlns:a16="http://schemas.microsoft.com/office/drawing/2014/main" id="{E0A5A66D-86D7-BD3F-FFC8-237A7112C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490" y="4635213"/>
            <a:ext cx="1724615" cy="97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ack background with text and red flag&#10;&#10;Description automatically generated">
            <a:extLst>
              <a:ext uri="{FF2B5EF4-FFF2-40B4-BE49-F238E27FC236}">
                <a16:creationId xmlns:a16="http://schemas.microsoft.com/office/drawing/2014/main" id="{9DCEA900-0CED-8E72-B652-D758C5266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133" y="3455218"/>
            <a:ext cx="4541520" cy="1213863"/>
          </a:xfrm>
          <a:prstGeom prst="rect">
            <a:avLst/>
          </a:prstGeom>
        </p:spPr>
      </p:pic>
      <p:pic>
        <p:nvPicPr>
          <p:cNvPr id="1040" name="Picture 16" descr="People -">
            <a:extLst>
              <a:ext uri="{FF2B5EF4-FFF2-40B4-BE49-F238E27FC236}">
                <a16:creationId xmlns:a16="http://schemas.microsoft.com/office/drawing/2014/main" id="{D6BD040D-DB3E-AF72-4B99-0230B06EE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305" y="2898248"/>
            <a:ext cx="38100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igital Research Alliance of Canada (the Alliance) | Information Services  and Technology (IST)">
            <a:extLst>
              <a:ext uri="{FF2B5EF4-FFF2-40B4-BE49-F238E27FC236}">
                <a16:creationId xmlns:a16="http://schemas.microsoft.com/office/drawing/2014/main" id="{CDCEAF24-29F2-EE4E-956E-289FC0C1F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84" y="4895488"/>
            <a:ext cx="2588413" cy="63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576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07803F-9425-D64C-FEBE-C317032A8699}"/>
              </a:ext>
            </a:extLst>
          </p:cNvPr>
          <p:cNvSpPr txBox="1"/>
          <p:nvPr/>
        </p:nvSpPr>
        <p:spPr>
          <a:xfrm>
            <a:off x="1408638" y="2222020"/>
            <a:ext cx="474822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Traditional Multiplication 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8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4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EC30B-A069-756F-7CA5-C174452C4518}"/>
              </a:ext>
            </a:extLst>
          </p:cNvPr>
          <p:cNvSpPr txBox="1"/>
          <p:nvPr/>
        </p:nvSpPr>
        <p:spPr>
          <a:xfrm>
            <a:off x="7162800" y="2213282"/>
            <a:ext cx="434285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Strassen Multiplication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7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18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05658-6705-C59E-5A05-105035BC1FD7}"/>
              </a:ext>
            </a:extLst>
          </p:cNvPr>
          <p:cNvSpPr txBox="1"/>
          <p:nvPr/>
        </p:nvSpPr>
        <p:spPr>
          <a:xfrm>
            <a:off x="7162800" y="4899676"/>
            <a:ext cx="4437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(Single-level vs. Multi-level)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C67D6-BFF4-8513-24A3-9BB2AE87E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75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07803F-9425-D64C-FEBE-C317032A8699}"/>
              </a:ext>
            </a:extLst>
          </p:cNvPr>
          <p:cNvSpPr txBox="1"/>
          <p:nvPr/>
        </p:nvSpPr>
        <p:spPr>
          <a:xfrm>
            <a:off x="1408638" y="2222020"/>
            <a:ext cx="474822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Traditional Multiplication 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8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4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EC30B-A069-756F-7CA5-C174452C4518}"/>
              </a:ext>
            </a:extLst>
          </p:cNvPr>
          <p:cNvSpPr txBox="1"/>
          <p:nvPr/>
        </p:nvSpPr>
        <p:spPr>
          <a:xfrm>
            <a:off x="7162800" y="2213282"/>
            <a:ext cx="434285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Strassen Multiplication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7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18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05658-6705-C59E-5A05-105035BC1FD7}"/>
              </a:ext>
            </a:extLst>
          </p:cNvPr>
          <p:cNvSpPr txBox="1"/>
          <p:nvPr/>
        </p:nvSpPr>
        <p:spPr>
          <a:xfrm>
            <a:off x="7162800" y="4899676"/>
            <a:ext cx="4437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/>
              <a:t>(Single-level vs. Multi-level)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57AEB00-8A4B-1F40-4558-DF86C07680D0}"/>
                  </a:ext>
                </a:extLst>
              </p:cNvPr>
              <p:cNvSpPr txBox="1"/>
              <p:nvPr/>
            </p:nvSpPr>
            <p:spPr>
              <a:xfrm>
                <a:off x="1940273" y="5634316"/>
                <a:ext cx="1762539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𝑶</m:t>
                      </m:r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CA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57AEB00-8A4B-1F40-4558-DF86C0768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0273" y="5634316"/>
                <a:ext cx="1762539" cy="721801"/>
              </a:xfrm>
              <a:prstGeom prst="rect">
                <a:avLst/>
              </a:prstGeom>
              <a:blipFill>
                <a:blip r:embed="rId2"/>
                <a:stretch>
                  <a:fillRect r="-2143" b="-2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0A7AB6-B1EA-25BF-43A9-F5DC3675A095}"/>
                  </a:ext>
                </a:extLst>
              </p:cNvPr>
              <p:cNvSpPr txBox="1"/>
              <p:nvPr/>
            </p:nvSpPr>
            <p:spPr>
              <a:xfrm>
                <a:off x="6678434" y="5634316"/>
                <a:ext cx="5311588" cy="787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𝑶</m:t>
                      </m:r>
                      <m:d>
                        <m:dPr>
                          <m:ctrlPr>
                            <a:rPr lang="en-CA" sz="4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4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40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p>
                              <m:r>
                                <a:rPr lang="en-CA" sz="4000" b="1" i="0" smtClean="0">
                                  <a:latin typeface="Cambria Math" panose="02040503050406030204" pitchFamily="18" charset="0"/>
                                </a:rPr>
                                <m:t>𝐥𝐨</m:t>
                              </m:r>
                              <m:sSub>
                                <m:sSubPr>
                                  <m:ctrlPr>
                                    <a:rPr lang="en-CA" sz="4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4000" b="1" i="0" smtClean="0">
                                      <a:latin typeface="Cambria Math" panose="02040503050406030204" pitchFamily="18" charset="0"/>
                                    </a:rPr>
                                    <m:t>𝐠</m:t>
                                  </m:r>
                                </m:e>
                                <m:sub>
                                  <m:r>
                                    <a:rPr lang="en-CA" sz="40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CA" sz="40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sup>
                          </m:sSup>
                        </m:e>
                      </m:d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𝑶</m:t>
                      </m:r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CA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CA" sz="4000" b="1" i="1" smtClean="0">
                              <a:latin typeface="Cambria Math" panose="02040503050406030204" pitchFamily="18" charset="0"/>
                            </a:rPr>
                            <m:t>𝟖𝟏</m:t>
                          </m:r>
                        </m:sup>
                      </m:sSup>
                      <m:r>
                        <a:rPr lang="en-CA" sz="4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0A7AB6-B1EA-25BF-43A9-F5DC3675A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434" y="5634316"/>
                <a:ext cx="5311588" cy="787139"/>
              </a:xfrm>
              <a:prstGeom prst="rect">
                <a:avLst/>
              </a:prstGeom>
              <a:blipFill>
                <a:blip r:embed="rId3"/>
                <a:stretch>
                  <a:fillRect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07C9B2-9D15-FCE5-2047-F60A17A1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89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3D1776-0BF8-6F16-11F3-CD783C2CDF92}"/>
              </a:ext>
            </a:extLst>
          </p:cNvPr>
          <p:cNvSpPr txBox="1"/>
          <p:nvPr/>
        </p:nvSpPr>
        <p:spPr>
          <a:xfrm>
            <a:off x="2581122" y="2213399"/>
            <a:ext cx="2319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/>
              <a:t>Traditional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2E4F82-77F2-E82C-B1B5-08F79F045A63}"/>
                  </a:ext>
                </a:extLst>
              </p:cNvPr>
              <p:cNvSpPr txBox="1"/>
              <p:nvPr/>
            </p:nvSpPr>
            <p:spPr>
              <a:xfrm>
                <a:off x="6816211" y="3184557"/>
                <a:ext cx="4141390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CA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2E4F82-77F2-E82C-B1B5-08F79F045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211" y="3184557"/>
                <a:ext cx="4141390" cy="3046988"/>
              </a:xfrm>
              <a:prstGeom prst="rect">
                <a:avLst/>
              </a:prstGeom>
              <a:blipFill>
                <a:blip r:embed="rId2"/>
                <a:stretch>
                  <a:fillRect l="-3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886FC82-5667-6442-E6D6-C0978DA43DFC}"/>
              </a:ext>
            </a:extLst>
          </p:cNvPr>
          <p:cNvSpPr txBox="1"/>
          <p:nvPr/>
        </p:nvSpPr>
        <p:spPr>
          <a:xfrm>
            <a:off x="7897692" y="2213399"/>
            <a:ext cx="1978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/>
              <a:t>Strassen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0F15712-C51F-F407-F327-59AF58C81FA7}"/>
                  </a:ext>
                </a:extLst>
              </p:cNvPr>
              <p:cNvSpPr txBox="1"/>
              <p:nvPr/>
            </p:nvSpPr>
            <p:spPr>
              <a:xfrm>
                <a:off x="2856647" y="3184557"/>
                <a:ext cx="2043893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CA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0F15712-C51F-F407-F327-59AF58C81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647" y="3184557"/>
                <a:ext cx="2043893" cy="3046988"/>
              </a:xfrm>
              <a:prstGeom prst="rect">
                <a:avLst/>
              </a:prstGeom>
              <a:blipFill>
                <a:blip r:embed="rId3"/>
                <a:stretch>
                  <a:fillRect l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4B1188E-D1C7-C637-7DD5-4A7B9A4E77C2}"/>
              </a:ext>
            </a:extLst>
          </p:cNvPr>
          <p:cNvCxnSpPr>
            <a:cxnSpLocks/>
          </p:cNvCxnSpPr>
          <p:nvPr/>
        </p:nvCxnSpPr>
        <p:spPr>
          <a:xfrm>
            <a:off x="1371600" y="3017520"/>
            <a:ext cx="10241280" cy="77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FAFA908-3039-A3F9-81BE-206A6C35AF46}"/>
              </a:ext>
            </a:extLst>
          </p:cNvPr>
          <p:cNvCxnSpPr>
            <a:cxnSpLocks/>
          </p:cNvCxnSpPr>
          <p:nvPr/>
        </p:nvCxnSpPr>
        <p:spPr>
          <a:xfrm flipV="1">
            <a:off x="6437037" y="2055609"/>
            <a:ext cx="0" cy="455419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02CC7-214F-B324-79A9-7D705C204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22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4B1188E-D1C7-C637-7DD5-4A7B9A4E77C2}"/>
              </a:ext>
            </a:extLst>
          </p:cNvPr>
          <p:cNvCxnSpPr>
            <a:cxnSpLocks/>
          </p:cNvCxnSpPr>
          <p:nvPr/>
        </p:nvCxnSpPr>
        <p:spPr>
          <a:xfrm>
            <a:off x="1371600" y="3017520"/>
            <a:ext cx="10241280" cy="77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89CF94-4A4C-0BC6-6074-556D9D03CBF1}"/>
                  </a:ext>
                </a:extLst>
              </p:cNvPr>
              <p:cNvSpPr txBox="1"/>
              <p:nvPr/>
            </p:nvSpPr>
            <p:spPr>
              <a:xfrm>
                <a:off x="7162800" y="3403789"/>
                <a:ext cx="3839834" cy="2677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CA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189CF94-4A4C-0BC6-6074-556D9D03C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0" y="3403789"/>
                <a:ext cx="3839834" cy="2677656"/>
              </a:xfrm>
              <a:prstGeom prst="rect">
                <a:avLst/>
              </a:prstGeom>
              <a:blipFill>
                <a:blip r:embed="rId2"/>
                <a:stretch>
                  <a:fillRect l="-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E559C0-A0C4-56CE-BBA0-F6E8D32D556F}"/>
                  </a:ext>
                </a:extLst>
              </p:cNvPr>
              <p:cNvSpPr txBox="1"/>
              <p:nvPr/>
            </p:nvSpPr>
            <p:spPr>
              <a:xfrm>
                <a:off x="2738013" y="3413728"/>
                <a:ext cx="2238370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CA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E559C0-A0C4-56CE-BBA0-F6E8D32D5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013" y="3413728"/>
                <a:ext cx="2238370" cy="1569660"/>
              </a:xfrm>
              <a:prstGeom prst="rect">
                <a:avLst/>
              </a:prstGeom>
              <a:blipFill>
                <a:blip r:embed="rId3"/>
                <a:stretch>
                  <a:fillRect l="-565" b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C4ED0A-3532-D241-390A-5AB6D71DDA35}"/>
              </a:ext>
            </a:extLst>
          </p:cNvPr>
          <p:cNvCxnSpPr>
            <a:cxnSpLocks/>
          </p:cNvCxnSpPr>
          <p:nvPr/>
        </p:nvCxnSpPr>
        <p:spPr>
          <a:xfrm flipV="1">
            <a:off x="6437037" y="2055609"/>
            <a:ext cx="0" cy="455419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1CCBCD0-6213-E8DE-961A-3DCA4BC9F5F2}"/>
              </a:ext>
            </a:extLst>
          </p:cNvPr>
          <p:cNvSpPr txBox="1"/>
          <p:nvPr/>
        </p:nvSpPr>
        <p:spPr>
          <a:xfrm>
            <a:off x="2581122" y="2213399"/>
            <a:ext cx="2319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/>
              <a:t>Traditional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1ACB22-6266-1521-0ABC-6E469926E443}"/>
              </a:ext>
            </a:extLst>
          </p:cNvPr>
          <p:cNvSpPr txBox="1"/>
          <p:nvPr/>
        </p:nvSpPr>
        <p:spPr>
          <a:xfrm>
            <a:off x="7897692" y="2213399"/>
            <a:ext cx="1978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/>
              <a:t>Strassen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05243-549E-FA0B-2A3E-C64BB442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438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30BDEA1-B18D-514A-58D3-15DFFDAE785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5791200" cy="58578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5400" b="1" kern="1200" cap="all" spc="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Our Results</a:t>
            </a:r>
            <a:endParaRPr lang="en-US" sz="36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BA02CF-BB4F-2CD8-072C-8EE6DFFCF9EF}"/>
              </a:ext>
            </a:extLst>
          </p:cNvPr>
          <p:cNvSpPr txBox="1"/>
          <p:nvPr/>
        </p:nvSpPr>
        <p:spPr>
          <a:xfrm>
            <a:off x="1371601" y="1995146"/>
            <a:ext cx="9444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implemented a general Strassen algorithm in </a:t>
            </a:r>
            <a:r>
              <a:rPr lang="en-US" sz="2400" b="1" dirty="0"/>
              <a:t>Julia</a:t>
            </a:r>
            <a:endParaRPr lang="en-US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A black background with blue and orange squares&#10;&#10;Description automatically generated">
            <a:extLst>
              <a:ext uri="{FF2B5EF4-FFF2-40B4-BE49-F238E27FC236}">
                <a16:creationId xmlns:a16="http://schemas.microsoft.com/office/drawing/2014/main" id="{618DDB4A-BA3D-1613-AB3B-844509C86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952" y="2840061"/>
            <a:ext cx="3042848" cy="1177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5F2B88-3900-D881-03F8-2346850EFB83}"/>
              </a:ext>
            </a:extLst>
          </p:cNvPr>
          <p:cNvSpPr txBox="1"/>
          <p:nvPr/>
        </p:nvSpPr>
        <p:spPr>
          <a:xfrm>
            <a:off x="2873342" y="426703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 err="1"/>
              <a:t>github.com</a:t>
            </a:r>
            <a:r>
              <a:rPr lang="en-US" sz="2800" b="1" i="1" dirty="0"/>
              <a:t>/</a:t>
            </a:r>
            <a:r>
              <a:rPr lang="en-US" sz="2800" b="1" i="1" dirty="0" err="1"/>
              <a:t>bakerte</a:t>
            </a:r>
            <a:r>
              <a:rPr lang="en-US" sz="2800" b="1" i="1" dirty="0"/>
              <a:t>/</a:t>
            </a:r>
            <a:r>
              <a:rPr lang="en-US" sz="2800" b="1" i="1" dirty="0" err="1"/>
              <a:t>StrassOPen.jl</a:t>
            </a:r>
            <a:endParaRPr lang="en-US" sz="2800" b="1" i="1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B760C99-B8C1-8B4E-F8C4-6A2D7040DCB5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7062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102A9EC6-B575-7D0D-5276-97D7F6C84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49" y="308201"/>
            <a:ext cx="9527381" cy="62415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9D07E4-1DC3-E8DD-AF24-B6F6589E8E88}"/>
              </a:ext>
            </a:extLst>
          </p:cNvPr>
          <p:cNvSpPr/>
          <p:nvPr/>
        </p:nvSpPr>
        <p:spPr>
          <a:xfrm>
            <a:off x="324465" y="-383458"/>
            <a:ext cx="737419" cy="817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D7105-84C1-0AD8-3DDC-5D0F7FD46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89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A7B8B97-AD4B-EB53-6883-0F2FC52E5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310" y="318779"/>
            <a:ext cx="9527380" cy="62204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DFF4E7A-3B06-E4E4-2907-B62B7FDE6BC7}"/>
              </a:ext>
            </a:extLst>
          </p:cNvPr>
          <p:cNvSpPr/>
          <p:nvPr/>
        </p:nvSpPr>
        <p:spPr>
          <a:xfrm>
            <a:off x="324465" y="-383458"/>
            <a:ext cx="737419" cy="817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906604-48AB-EB62-A63E-FEC83D57D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99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blue dots&#10;&#10;Description automatically generated">
            <a:extLst>
              <a:ext uri="{FF2B5EF4-FFF2-40B4-BE49-F238E27FC236}">
                <a16:creationId xmlns:a16="http://schemas.microsoft.com/office/drawing/2014/main" id="{1D228FE5-6AF8-C531-CF8F-2D77DDEB7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609" y="318779"/>
            <a:ext cx="9806781" cy="62204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5548DF-FCB9-DDF9-7667-E067970FD674}"/>
              </a:ext>
            </a:extLst>
          </p:cNvPr>
          <p:cNvSpPr/>
          <p:nvPr/>
        </p:nvSpPr>
        <p:spPr>
          <a:xfrm>
            <a:off x="159217" y="-656303"/>
            <a:ext cx="737419" cy="817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53E929-2D2D-DCDB-C93F-B81CAD397B85}"/>
              </a:ext>
            </a:extLst>
          </p:cNvPr>
          <p:cNvCxnSpPr>
            <a:cxnSpLocks/>
          </p:cNvCxnSpPr>
          <p:nvPr/>
        </p:nvCxnSpPr>
        <p:spPr>
          <a:xfrm>
            <a:off x="2521974" y="4277032"/>
            <a:ext cx="8155858" cy="0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5DA7B-1109-744A-6925-2A0E7078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211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30BDEA1-B18D-514A-58D3-15DFFDAE785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5791200" cy="58578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5400" b="1" kern="1200" cap="all" spc="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Initial Conclusions</a:t>
            </a:r>
            <a:endParaRPr lang="en-US" sz="36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BA02CF-BB4F-2CD8-072C-8EE6DFFCF9EF}"/>
              </a:ext>
            </a:extLst>
          </p:cNvPr>
          <p:cNvSpPr txBox="1"/>
          <p:nvPr/>
        </p:nvSpPr>
        <p:spPr>
          <a:xfrm>
            <a:off x="1371601" y="1995146"/>
            <a:ext cx="94440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single and two-level Strassen algorithms are applicable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a Goldilocks zone of applicability: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Matrix size is large enough for speedup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Matrix size is not too large so that there is sufficient memory (memory ceiling)</a:t>
            </a:r>
          </a:p>
          <a:p>
            <a:endParaRPr lang="en-US" sz="2400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CDF9629-D8F2-6AC6-1DDD-C14B7F01F47E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18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224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2DD6-F512-26F3-A86D-DF4AF2256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9720" y="2847015"/>
            <a:ext cx="9052560" cy="1163970"/>
          </a:xfrm>
        </p:spPr>
        <p:txBody>
          <a:bodyPr/>
          <a:lstStyle/>
          <a:p>
            <a:pPr algn="ctr"/>
            <a:r>
              <a:rPr lang="en-US" sz="4000" dirty="0"/>
              <a:t>The partial-Strassen algorithm</a:t>
            </a:r>
            <a:br>
              <a:rPr lang="en-US" sz="4000" dirty="0"/>
            </a:br>
            <a:r>
              <a:rPr lang="en-US" sz="3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new variant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8366510-F226-F673-DECF-D5A079979E9C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19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520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4297680" cy="1046018"/>
          </a:xfrm>
          <a:noFill/>
        </p:spPr>
        <p:txBody>
          <a:bodyPr>
            <a:noAutofit/>
          </a:bodyPr>
          <a:lstStyle/>
          <a:p>
            <a:r>
              <a:rPr lang="en-CA" dirty="0"/>
              <a:t>Motivation</a:t>
            </a: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741" y="2176530"/>
            <a:ext cx="8783392" cy="4322725"/>
          </a:xfrm>
          <a:noFill/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We require efficient classical methods to compare against quantum computations</a:t>
            </a:r>
          </a:p>
          <a:p>
            <a:pPr lvl="1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Lattice density functional theory</a:t>
            </a:r>
          </a:p>
          <a:p>
            <a:pPr lvl="1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Variational quantum </a:t>
            </a:r>
            <a:r>
              <a:rPr lang="en-US" sz="2400" dirty="0" err="1"/>
              <a:t>eigensolvers</a:t>
            </a:r>
            <a:endParaRPr lang="en-US" sz="2400" dirty="0"/>
          </a:p>
          <a:p>
            <a:pPr lvl="1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</a:pPr>
            <a:r>
              <a:rPr lang="en-US" sz="2400" dirty="0"/>
              <a:t>Entanglement renormalization</a:t>
            </a:r>
          </a:p>
          <a:p>
            <a:pPr marL="530352" lvl="1" indent="0">
              <a:lnSpc>
                <a:spcPct val="120000"/>
              </a:lnSpc>
              <a:buSzPct val="100000"/>
              <a:buNone/>
            </a:pPr>
            <a:endParaRPr lang="en-US" sz="2400" dirty="0"/>
          </a:p>
          <a:p>
            <a:pPr>
              <a:lnSpc>
                <a:spcPct val="12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Tensor contractions reduce to matrix multiplications</a:t>
            </a:r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FB6D8-C1EC-2EAE-D963-8246005E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27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37853-0E6D-E45B-5491-DAE71832D088}"/>
              </a:ext>
            </a:extLst>
          </p:cNvPr>
          <p:cNvSpPr txBox="1"/>
          <p:nvPr/>
        </p:nvSpPr>
        <p:spPr>
          <a:xfrm>
            <a:off x="1371600" y="1995146"/>
            <a:ext cx="6096000" cy="4271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Modifications: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Store some </a:t>
            </a:r>
            <a:r>
              <a:rPr lang="en-US" sz="2400" b="1" i="1" dirty="0"/>
              <a:t>M</a:t>
            </a:r>
            <a:r>
              <a:rPr lang="en-US" sz="2400" b="1" i="1" baseline="-25000" dirty="0"/>
              <a:t>i </a:t>
            </a:r>
            <a:r>
              <a:rPr lang="en-US" sz="2400" dirty="0"/>
              <a:t>matrices in </a:t>
            </a:r>
            <a:r>
              <a:rPr lang="en-US" sz="2400" b="1" i="1" dirty="0"/>
              <a:t>C</a:t>
            </a:r>
            <a:r>
              <a:rPr lang="en-US" sz="2400" dirty="0"/>
              <a:t> and some in pre-allocated buffers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Subdivide only the </a:t>
            </a:r>
            <a:r>
              <a:rPr lang="en-US" sz="2400" b="1" i="1" dirty="0"/>
              <a:t>M</a:t>
            </a:r>
            <a:r>
              <a:rPr lang="en-US" sz="2400" b="1" i="1" baseline="-25000" dirty="0"/>
              <a:t>i  </a:t>
            </a:r>
            <a:r>
              <a:rPr lang="en-US" sz="2400" dirty="0"/>
              <a:t>matrices stored in C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endParaRPr lang="en-US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en-US" sz="24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CA313D-55B9-F310-E1C0-E314EAD51DA2}"/>
              </a:ext>
            </a:extLst>
          </p:cNvPr>
          <p:cNvSpPr txBox="1"/>
          <p:nvPr/>
        </p:nvSpPr>
        <p:spPr>
          <a:xfrm>
            <a:off x="3914775" y="4171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B8D8-DF70-8178-7D6E-B2DD08DEC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268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856891-8B16-B305-DEE0-3408DFCF175E}"/>
              </a:ext>
            </a:extLst>
          </p:cNvPr>
          <p:cNvSpPr/>
          <p:nvPr/>
        </p:nvSpPr>
        <p:spPr>
          <a:xfrm>
            <a:off x="5541561" y="308108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4011E6-9F7C-5919-DE4F-79254837FFCB}"/>
              </a:ext>
            </a:extLst>
          </p:cNvPr>
          <p:cNvSpPr/>
          <p:nvPr/>
        </p:nvSpPr>
        <p:spPr>
          <a:xfrm>
            <a:off x="6621561" y="308108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5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2F9206-2A6C-6147-F0EC-8993122B72A6}"/>
              </a:ext>
            </a:extLst>
          </p:cNvPr>
          <p:cNvSpPr/>
          <p:nvPr/>
        </p:nvSpPr>
        <p:spPr>
          <a:xfrm>
            <a:off x="5541561" y="416108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47A438-6AC8-F098-E830-69D8978BFF96}"/>
              </a:ext>
            </a:extLst>
          </p:cNvPr>
          <p:cNvSpPr/>
          <p:nvPr/>
        </p:nvSpPr>
        <p:spPr>
          <a:xfrm>
            <a:off x="6621561" y="416108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C1422-8F8D-415E-6BB7-C36043161837}"/>
              </a:ext>
            </a:extLst>
          </p:cNvPr>
          <p:cNvSpPr txBox="1"/>
          <p:nvPr/>
        </p:nvSpPr>
        <p:spPr>
          <a:xfrm>
            <a:off x="1371600" y="1995146"/>
            <a:ext cx="384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Store some </a:t>
            </a:r>
            <a:r>
              <a:rPr lang="en-US" sz="2400" b="1" i="1" dirty="0"/>
              <a:t>M</a:t>
            </a:r>
            <a:r>
              <a:rPr lang="en-US" sz="2400" b="1" i="1" baseline="-25000" dirty="0"/>
              <a:t>i  </a:t>
            </a:r>
            <a:r>
              <a:rPr lang="en-US" sz="2400" dirty="0"/>
              <a:t>matrices in 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616E33-A8B8-E0A7-7D27-0F48A71D9889}"/>
              </a:ext>
            </a:extLst>
          </p:cNvPr>
          <p:cNvSpPr/>
          <p:nvPr/>
        </p:nvSpPr>
        <p:spPr>
          <a:xfrm>
            <a:off x="1523732" y="3081086"/>
            <a:ext cx="2160000" cy="21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2F6547C-5781-B9B0-6934-180A0823578B}"/>
              </a:ext>
            </a:extLst>
          </p:cNvPr>
          <p:cNvCxnSpPr>
            <a:cxnSpLocks/>
          </p:cNvCxnSpPr>
          <p:nvPr/>
        </p:nvCxnSpPr>
        <p:spPr>
          <a:xfrm flipH="1">
            <a:off x="4048747" y="4161086"/>
            <a:ext cx="1127799" cy="8291"/>
          </a:xfrm>
          <a:prstGeom prst="straightConnector1">
            <a:avLst/>
          </a:prstGeom>
          <a:ln w="57150">
            <a:solidFill>
              <a:schemeClr val="dk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1AC128-AEE8-BDED-0C6E-6DC63271FBB1}"/>
                  </a:ext>
                </a:extLst>
              </p:cNvPr>
              <p:cNvSpPr txBox="1"/>
              <p:nvPr/>
            </p:nvSpPr>
            <p:spPr>
              <a:xfrm>
                <a:off x="8227568" y="3081086"/>
                <a:ext cx="3491277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CA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1AC128-AEE8-BDED-0C6E-6DC63271F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568" y="3081086"/>
                <a:ext cx="3491277" cy="25545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D0C2945-0139-8E68-140C-AA4809614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490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856891-8B16-B305-DEE0-3408DFCF175E}"/>
              </a:ext>
            </a:extLst>
          </p:cNvPr>
          <p:cNvSpPr/>
          <p:nvPr/>
        </p:nvSpPr>
        <p:spPr>
          <a:xfrm>
            <a:off x="5541561" y="3081087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4011E6-9F7C-5919-DE4F-79254837FFCB}"/>
              </a:ext>
            </a:extLst>
          </p:cNvPr>
          <p:cNvSpPr/>
          <p:nvPr/>
        </p:nvSpPr>
        <p:spPr>
          <a:xfrm>
            <a:off x="6621561" y="3081087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6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2F9206-2A6C-6147-F0EC-8993122B72A6}"/>
              </a:ext>
            </a:extLst>
          </p:cNvPr>
          <p:cNvSpPr/>
          <p:nvPr/>
        </p:nvSpPr>
        <p:spPr>
          <a:xfrm>
            <a:off x="5541561" y="4161087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7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C1422-8F8D-415E-6BB7-C36043161837}"/>
              </a:ext>
            </a:extLst>
          </p:cNvPr>
          <p:cNvSpPr txBox="1"/>
          <p:nvPr/>
        </p:nvSpPr>
        <p:spPr>
          <a:xfrm>
            <a:off x="1371600" y="1995146"/>
            <a:ext cx="5245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Store remaining </a:t>
            </a:r>
            <a:r>
              <a:rPr lang="en-US" sz="2400" b="1" i="1" dirty="0"/>
              <a:t>M</a:t>
            </a:r>
            <a:r>
              <a:rPr lang="en-US" sz="2400" b="1" i="1" baseline="-25000" dirty="0"/>
              <a:t>i</a:t>
            </a:r>
            <a:r>
              <a:rPr lang="en-US" sz="2400" dirty="0"/>
              <a:t> matrices in a buffer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616E33-A8B8-E0A7-7D27-0F48A71D9889}"/>
              </a:ext>
            </a:extLst>
          </p:cNvPr>
          <p:cNvSpPr/>
          <p:nvPr/>
        </p:nvSpPr>
        <p:spPr>
          <a:xfrm>
            <a:off x="1523732" y="3081087"/>
            <a:ext cx="2160000" cy="21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Buffer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2F6547C-5781-B9B0-6934-180A0823578B}"/>
              </a:ext>
            </a:extLst>
          </p:cNvPr>
          <p:cNvCxnSpPr>
            <a:cxnSpLocks/>
          </p:cNvCxnSpPr>
          <p:nvPr/>
        </p:nvCxnSpPr>
        <p:spPr>
          <a:xfrm flipH="1">
            <a:off x="4048747" y="4161087"/>
            <a:ext cx="1127799" cy="8291"/>
          </a:xfrm>
          <a:prstGeom prst="straightConnector1">
            <a:avLst/>
          </a:prstGeom>
          <a:ln w="57150">
            <a:solidFill>
              <a:schemeClr val="dk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61E6E1-5902-0174-E117-B6C8807CF72A}"/>
                  </a:ext>
                </a:extLst>
              </p:cNvPr>
              <p:cNvSpPr txBox="1"/>
              <p:nvPr/>
            </p:nvSpPr>
            <p:spPr>
              <a:xfrm>
                <a:off x="8227568" y="3081086"/>
                <a:ext cx="3491277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CA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CA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61E6E1-5902-0174-E117-B6C8807CF7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568" y="3081086"/>
                <a:ext cx="3491277" cy="25545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30611-980B-9F8B-266D-89FD0C41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06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856891-8B16-B305-DEE0-3408DFCF175E}"/>
              </a:ext>
            </a:extLst>
          </p:cNvPr>
          <p:cNvSpPr/>
          <p:nvPr/>
        </p:nvSpPr>
        <p:spPr>
          <a:xfrm>
            <a:off x="2470751" y="2965335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C1422-8F8D-415E-6BB7-C36043161837}"/>
              </a:ext>
            </a:extLst>
          </p:cNvPr>
          <p:cNvSpPr txBox="1"/>
          <p:nvPr/>
        </p:nvSpPr>
        <p:spPr>
          <a:xfrm>
            <a:off x="1371600" y="1995146"/>
            <a:ext cx="6543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Further subdivide matrices which are stored in 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9FCAD85-712B-A405-935D-E1EF4BD9ECC7}"/>
              </a:ext>
            </a:extLst>
          </p:cNvPr>
          <p:cNvCxnSpPr>
            <a:cxnSpLocks/>
          </p:cNvCxnSpPr>
          <p:nvPr/>
        </p:nvCxnSpPr>
        <p:spPr>
          <a:xfrm flipH="1">
            <a:off x="5881539" y="4412511"/>
            <a:ext cx="1490811" cy="0"/>
          </a:xfrm>
          <a:prstGeom prst="straightConnector1">
            <a:avLst/>
          </a:prstGeom>
          <a:ln w="57150">
            <a:solidFill>
              <a:schemeClr val="dk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FA5DDAC-1656-0787-8412-11FA24F59B20}"/>
                  </a:ext>
                </a:extLst>
              </p:cNvPr>
              <p:cNvSpPr/>
              <p:nvPr/>
            </p:nvSpPr>
            <p:spPr>
              <a:xfrm>
                <a:off x="7818438" y="2946788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FA5DDAC-1656-0787-8412-11FA24F59B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438" y="2946788"/>
                <a:ext cx="720000" cy="720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51AB70FE-BA40-4BBE-C8B4-C03EEF5ED91C}"/>
              </a:ext>
            </a:extLst>
          </p:cNvPr>
          <p:cNvSpPr/>
          <p:nvPr/>
        </p:nvSpPr>
        <p:spPr>
          <a:xfrm>
            <a:off x="3910751" y="2961190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5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01FB51-3C52-2A6A-3C3F-164C448EF7A4}"/>
              </a:ext>
            </a:extLst>
          </p:cNvPr>
          <p:cNvSpPr/>
          <p:nvPr/>
        </p:nvSpPr>
        <p:spPr>
          <a:xfrm>
            <a:off x="2470751" y="439270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4FEF94-D239-40E1-B61E-1B3100E04D73}"/>
              </a:ext>
            </a:extLst>
          </p:cNvPr>
          <p:cNvSpPr/>
          <p:nvPr/>
        </p:nvSpPr>
        <p:spPr>
          <a:xfrm>
            <a:off x="3910751" y="4388561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8B19416-5309-79D3-517D-095D71BAB9C6}"/>
                  </a:ext>
                </a:extLst>
              </p:cNvPr>
              <p:cNvSpPr/>
              <p:nvPr/>
            </p:nvSpPr>
            <p:spPr>
              <a:xfrm>
                <a:off x="8538438" y="2947082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8B19416-5309-79D3-517D-095D71BAB9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8438" y="2947082"/>
                <a:ext cx="720000" cy="72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3F18D09-72C2-AFF1-0999-77E9719E4ACF}"/>
                  </a:ext>
                </a:extLst>
              </p:cNvPr>
              <p:cNvSpPr/>
              <p:nvPr/>
            </p:nvSpPr>
            <p:spPr>
              <a:xfrm>
                <a:off x="7818438" y="3675078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3F18D09-72C2-AFF1-0999-77E9719E4A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438" y="3675078"/>
                <a:ext cx="720000" cy="72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5A75E5A-7211-9695-8645-B2E6F1BBABB6}"/>
                  </a:ext>
                </a:extLst>
              </p:cNvPr>
              <p:cNvSpPr/>
              <p:nvPr/>
            </p:nvSpPr>
            <p:spPr>
              <a:xfrm>
                <a:off x="8538438" y="3669747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5A75E5A-7211-9695-8645-B2E6F1BBAB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8438" y="3669747"/>
                <a:ext cx="720000" cy="72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F888CB0-6D76-C770-7BE0-D7A37D86189C}"/>
                  </a:ext>
                </a:extLst>
              </p:cNvPr>
              <p:cNvSpPr/>
              <p:nvPr/>
            </p:nvSpPr>
            <p:spPr>
              <a:xfrm>
                <a:off x="9259649" y="2936126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F888CB0-6D76-C770-7BE0-D7A37D8618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649" y="2936126"/>
                <a:ext cx="720000" cy="720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36DF211-9AB1-FEF4-28D7-64AB39D73F03}"/>
                  </a:ext>
                </a:extLst>
              </p:cNvPr>
              <p:cNvSpPr/>
              <p:nvPr/>
            </p:nvSpPr>
            <p:spPr>
              <a:xfrm>
                <a:off x="9979649" y="2936420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36DF211-9AB1-FEF4-28D7-64AB39D73F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649" y="2936420"/>
                <a:ext cx="720000" cy="720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AE4AFE3-2BBF-DAA7-0611-4C4E08617BCC}"/>
                  </a:ext>
                </a:extLst>
              </p:cNvPr>
              <p:cNvSpPr/>
              <p:nvPr/>
            </p:nvSpPr>
            <p:spPr>
              <a:xfrm>
                <a:off x="9259649" y="3664416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AE4AFE3-2BBF-DAA7-0611-4C4E08617B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649" y="3664416"/>
                <a:ext cx="720000" cy="720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2C206E3-3A7A-98FB-E9F2-91849D9AFFB7}"/>
                  </a:ext>
                </a:extLst>
              </p:cNvPr>
              <p:cNvSpPr/>
              <p:nvPr/>
            </p:nvSpPr>
            <p:spPr>
              <a:xfrm>
                <a:off x="9979649" y="3659085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2C206E3-3A7A-98FB-E9F2-91849D9AFF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649" y="3659085"/>
                <a:ext cx="720000" cy="720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98A2E92-FCB4-2471-400D-A569CE3DE956}"/>
                  </a:ext>
                </a:extLst>
              </p:cNvPr>
              <p:cNvSpPr/>
              <p:nvPr/>
            </p:nvSpPr>
            <p:spPr>
              <a:xfrm>
                <a:off x="7817227" y="4380808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98A2E92-FCB4-2471-400D-A569CE3DE9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227" y="4380808"/>
                <a:ext cx="720000" cy="720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9F73874-27A7-FE7A-9BFE-B582D6A8304B}"/>
                  </a:ext>
                </a:extLst>
              </p:cNvPr>
              <p:cNvSpPr/>
              <p:nvPr/>
            </p:nvSpPr>
            <p:spPr>
              <a:xfrm>
                <a:off x="8537227" y="4381102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9F73874-27A7-FE7A-9BFE-B582D6A830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227" y="4381102"/>
                <a:ext cx="720000" cy="720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0817ADC-FAEE-7F41-ED2C-65B3D0D93BDD}"/>
                  </a:ext>
                </a:extLst>
              </p:cNvPr>
              <p:cNvSpPr/>
              <p:nvPr/>
            </p:nvSpPr>
            <p:spPr>
              <a:xfrm>
                <a:off x="7817227" y="5109098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0817ADC-FAEE-7F41-ED2C-65B3D0D93B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227" y="5109098"/>
                <a:ext cx="720000" cy="720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E1B8857-6B01-5A45-0AAB-7F49EF150814}"/>
                  </a:ext>
                </a:extLst>
              </p:cNvPr>
              <p:cNvSpPr/>
              <p:nvPr/>
            </p:nvSpPr>
            <p:spPr>
              <a:xfrm>
                <a:off x="8537227" y="5103767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E1B8857-6B01-5A45-0AAB-7F49EF1508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227" y="5103767"/>
                <a:ext cx="720000" cy="7200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69166F5-2A20-F386-C42F-B227CDCA4D78}"/>
                  </a:ext>
                </a:extLst>
              </p:cNvPr>
              <p:cNvSpPr/>
              <p:nvPr/>
            </p:nvSpPr>
            <p:spPr>
              <a:xfrm>
                <a:off x="9259649" y="4373106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69166F5-2A20-F386-C42F-B227CDCA4D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649" y="4373106"/>
                <a:ext cx="720000" cy="7200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D56C6C9-6C53-76F0-B871-3CB23C9E5634}"/>
                  </a:ext>
                </a:extLst>
              </p:cNvPr>
              <p:cNvSpPr/>
              <p:nvPr/>
            </p:nvSpPr>
            <p:spPr>
              <a:xfrm>
                <a:off x="9979649" y="4373400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D56C6C9-6C53-76F0-B871-3CB23C9E56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649" y="4373400"/>
                <a:ext cx="720000" cy="7200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D84082E-3D59-6DD6-C3DB-9D4A0AD1D3C2}"/>
                  </a:ext>
                </a:extLst>
              </p:cNvPr>
              <p:cNvSpPr/>
              <p:nvPr/>
            </p:nvSpPr>
            <p:spPr>
              <a:xfrm>
                <a:off x="9259649" y="5101396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D84082E-3D59-6DD6-C3DB-9D4A0AD1D3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649" y="5101396"/>
                <a:ext cx="720000" cy="7200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7A3F8A4-FCF4-9EB6-E572-DAC9E8A90E3C}"/>
                  </a:ext>
                </a:extLst>
              </p:cNvPr>
              <p:cNvSpPr/>
              <p:nvPr/>
            </p:nvSpPr>
            <p:spPr>
              <a:xfrm>
                <a:off x="9979649" y="5096065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 </a:t>
                </a:r>
                <a:r>
                  <a:rPr lang="en-CA" dirty="0"/>
                  <a:t>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7A3F8A4-FCF4-9EB6-E572-DAC9E8A90E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649" y="5096065"/>
                <a:ext cx="720000" cy="7200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1EDA5AD-E3B6-47FE-6D2E-E42DC066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0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/>
              <p:nvPr/>
            </p:nvSpPr>
            <p:spPr>
              <a:xfrm>
                <a:off x="1371600" y="1995146"/>
                <a:ext cx="10276211" cy="488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Store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400" b="1" i="1" smtClean="0">
                            <a:latin typeface="Cambria Math" panose="02040503050406030204" pitchFamily="18" charset="0"/>
                          </a:rPr>
                          <m:t>ʲ</m:t>
                        </m:r>
                        <m:r>
                          <a:rPr lang="en-CA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CA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dirty="0"/>
                  <a:t> which don’t fit into </a:t>
                </a:r>
                <a:r>
                  <a:rPr lang="en-US" sz="2400" b="1" i="1" dirty="0"/>
                  <a:t>C</a:t>
                </a:r>
                <a:r>
                  <a:rPr lang="en-US" sz="2400" dirty="0"/>
                  <a:t> in our buffer (single-thread representation)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995146"/>
                <a:ext cx="10276211" cy="488339"/>
              </a:xfrm>
              <a:prstGeom prst="rect">
                <a:avLst/>
              </a:prstGeom>
              <a:blipFill>
                <a:blip r:embed="rId2"/>
                <a:stretch>
                  <a:fillRect l="-988" t="-2500" b="-2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CC67E68-5143-41AB-6056-B7AE1678D8CC}"/>
                  </a:ext>
                </a:extLst>
              </p:cNvPr>
              <p:cNvSpPr/>
              <p:nvPr/>
            </p:nvSpPr>
            <p:spPr>
              <a:xfrm>
                <a:off x="7822843" y="2944676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CC67E68-5143-41AB-6056-B7AE1678D8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843" y="2944676"/>
                <a:ext cx="720000" cy="72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9DAC1E6-801A-A2EC-3021-D4F89C6B46B0}"/>
                  </a:ext>
                </a:extLst>
              </p:cNvPr>
              <p:cNvSpPr/>
              <p:nvPr/>
            </p:nvSpPr>
            <p:spPr>
              <a:xfrm>
                <a:off x="8542843" y="2944676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9DAC1E6-801A-A2EC-3021-D4F89C6B46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2843" y="2944676"/>
                <a:ext cx="720000" cy="72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772AD48-84A5-8C9A-52BF-723B38FD8D67}"/>
                  </a:ext>
                </a:extLst>
              </p:cNvPr>
              <p:cNvSpPr/>
              <p:nvPr/>
            </p:nvSpPr>
            <p:spPr>
              <a:xfrm>
                <a:off x="7822843" y="3664676"/>
                <a:ext cx="720000" cy="720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772AD48-84A5-8C9A-52BF-723B38FD8D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843" y="3664676"/>
                <a:ext cx="720000" cy="72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7C5FBEE3-5564-3226-89B5-BE68FEE3D5E9}"/>
              </a:ext>
            </a:extLst>
          </p:cNvPr>
          <p:cNvSpPr/>
          <p:nvPr/>
        </p:nvSpPr>
        <p:spPr>
          <a:xfrm>
            <a:off x="3914650" y="296499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6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517635-572A-A30B-D473-4B827B56494B}"/>
              </a:ext>
            </a:extLst>
          </p:cNvPr>
          <p:cNvSpPr/>
          <p:nvPr/>
        </p:nvSpPr>
        <p:spPr>
          <a:xfrm>
            <a:off x="2474650" y="440499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7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EAA130A-95D0-DC6C-A104-2C683F693C91}"/>
              </a:ext>
            </a:extLst>
          </p:cNvPr>
          <p:cNvSpPr/>
          <p:nvPr/>
        </p:nvSpPr>
        <p:spPr>
          <a:xfrm>
            <a:off x="2474650" y="2964996"/>
            <a:ext cx="1440000" cy="144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baseline="-25000" dirty="0"/>
              <a:t>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10D3D41-1F99-2D07-C106-13C3169090DF}"/>
                  </a:ext>
                </a:extLst>
              </p:cNvPr>
              <p:cNvSpPr/>
              <p:nvPr/>
            </p:nvSpPr>
            <p:spPr>
              <a:xfrm>
                <a:off x="9259108" y="2944676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10D3D41-1F99-2D07-C106-13C3169090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108" y="2944676"/>
                <a:ext cx="720000" cy="720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E4629F0-E232-D701-A486-3A1CF5415864}"/>
                  </a:ext>
                </a:extLst>
              </p:cNvPr>
              <p:cNvSpPr/>
              <p:nvPr/>
            </p:nvSpPr>
            <p:spPr>
              <a:xfrm>
                <a:off x="9983744" y="2943950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E4629F0-E232-D701-A486-3A1CF54158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3744" y="2943950"/>
                <a:ext cx="720000" cy="720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643CA22-FE85-69CF-FCFF-026EB70C9C27}"/>
                  </a:ext>
                </a:extLst>
              </p:cNvPr>
              <p:cNvSpPr/>
              <p:nvPr/>
            </p:nvSpPr>
            <p:spPr>
              <a:xfrm>
                <a:off x="9983744" y="3663950"/>
                <a:ext cx="720000" cy="720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643CA22-FE85-69CF-FCFF-026EB70C9C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3744" y="3663950"/>
                <a:ext cx="720000" cy="720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6D773BB-90CD-CEB0-3EC1-705FF9C584F5}"/>
                  </a:ext>
                </a:extLst>
              </p:cNvPr>
              <p:cNvSpPr/>
              <p:nvPr/>
            </p:nvSpPr>
            <p:spPr>
              <a:xfrm>
                <a:off x="7817917" y="4351384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6D773BB-90CD-CEB0-3EC1-705FF9C584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917" y="4351384"/>
                <a:ext cx="720000" cy="720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71F4B34-2F72-42A1-9D0A-80FD744B51C8}"/>
                  </a:ext>
                </a:extLst>
              </p:cNvPr>
              <p:cNvSpPr/>
              <p:nvPr/>
            </p:nvSpPr>
            <p:spPr>
              <a:xfrm>
                <a:off x="8542843" y="5062760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71F4B34-2F72-42A1-9D0A-80FD744B51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2843" y="5062760"/>
                <a:ext cx="720000" cy="720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684E567-0C6F-2409-9C5E-C2FE2F7A3B04}"/>
                  </a:ext>
                </a:extLst>
              </p:cNvPr>
              <p:cNvSpPr/>
              <p:nvPr/>
            </p:nvSpPr>
            <p:spPr>
              <a:xfrm>
                <a:off x="7822843" y="5068568"/>
                <a:ext cx="720000" cy="7200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²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684E567-0C6F-2409-9C5E-C2FE2F7A3B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843" y="5068568"/>
                <a:ext cx="720000" cy="720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48DB06-9D1C-7A8D-4F2C-210F270C1AE5}"/>
                  </a:ext>
                </a:extLst>
              </p:cNvPr>
              <p:cNvSpPr/>
              <p:nvPr/>
            </p:nvSpPr>
            <p:spPr>
              <a:xfrm>
                <a:off x="8532849" y="3664676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48DB06-9D1C-7A8D-4F2C-210F270C1A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849" y="3664676"/>
                <a:ext cx="720000" cy="720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C577851-1DB6-D11C-31B2-577F99AE5353}"/>
                  </a:ext>
                </a:extLst>
              </p:cNvPr>
              <p:cNvSpPr/>
              <p:nvPr/>
            </p:nvSpPr>
            <p:spPr>
              <a:xfrm>
                <a:off x="8542843" y="4362948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C577851-1DB6-D11C-31B2-577F99AE53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2843" y="4362948"/>
                <a:ext cx="720000" cy="7200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6F79CDF-156F-AC34-9180-9E094BED6C4A}"/>
                  </a:ext>
                </a:extLst>
              </p:cNvPr>
              <p:cNvSpPr/>
              <p:nvPr/>
            </p:nvSpPr>
            <p:spPr>
              <a:xfrm>
                <a:off x="9258083" y="3664676"/>
                <a:ext cx="720000" cy="7200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/>
                  <a:t> </a:t>
                </a:r>
                <a:r>
                  <a:rPr lang="en-CA" dirty="0"/>
                  <a:t> 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6F79CDF-156F-AC34-9180-9E094BED6C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083" y="3664676"/>
                <a:ext cx="720000" cy="7200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3CB3C2A-9167-CA45-C0F8-5DDCF77D257C}"/>
              </a:ext>
            </a:extLst>
          </p:cNvPr>
          <p:cNvCxnSpPr>
            <a:cxnSpLocks/>
          </p:cNvCxnSpPr>
          <p:nvPr/>
        </p:nvCxnSpPr>
        <p:spPr>
          <a:xfrm flipH="1">
            <a:off x="5881539" y="4412511"/>
            <a:ext cx="1490811" cy="0"/>
          </a:xfrm>
          <a:prstGeom prst="straightConnector1">
            <a:avLst/>
          </a:prstGeom>
          <a:ln w="57150">
            <a:solidFill>
              <a:schemeClr val="dk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1BDC74-EB3F-307D-7256-BBF5F54B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212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F73F24-7860-23EE-C327-9184C0D5FA77}"/>
              </a:ext>
            </a:extLst>
          </p:cNvPr>
          <p:cNvSpPr/>
          <p:nvPr/>
        </p:nvSpPr>
        <p:spPr>
          <a:xfrm>
            <a:off x="2436450" y="28822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B47E59-D8BB-ED2A-858A-FFAFD6A4EC96}"/>
              </a:ext>
            </a:extLst>
          </p:cNvPr>
          <p:cNvSpPr/>
          <p:nvPr/>
        </p:nvSpPr>
        <p:spPr>
          <a:xfrm>
            <a:off x="2076450" y="32236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436450" y="322048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16F4EF-BDD8-594E-F433-441F22D273DC}"/>
              </a:ext>
            </a:extLst>
          </p:cNvPr>
          <p:cNvSpPr/>
          <p:nvPr/>
        </p:nvSpPr>
        <p:spPr>
          <a:xfrm>
            <a:off x="2076450" y="28793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C162A0-1341-94E5-DAAA-FABB1C11E9DD}"/>
              </a:ext>
            </a:extLst>
          </p:cNvPr>
          <p:cNvSpPr/>
          <p:nvPr/>
        </p:nvSpPr>
        <p:spPr>
          <a:xfrm>
            <a:off x="3156691" y="28759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B132C1-A441-7136-02AB-5500EE70AF0F}"/>
              </a:ext>
            </a:extLst>
          </p:cNvPr>
          <p:cNvSpPr/>
          <p:nvPr/>
        </p:nvSpPr>
        <p:spPr>
          <a:xfrm>
            <a:off x="2796691" y="32173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F4698DE-758C-A68D-260D-1F46855C9B21}"/>
              </a:ext>
            </a:extLst>
          </p:cNvPr>
          <p:cNvSpPr/>
          <p:nvPr/>
        </p:nvSpPr>
        <p:spPr>
          <a:xfrm>
            <a:off x="3156691" y="32142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31A7B1-B252-6597-9A1B-935C669EAE08}"/>
              </a:ext>
            </a:extLst>
          </p:cNvPr>
          <p:cNvSpPr/>
          <p:nvPr/>
        </p:nvSpPr>
        <p:spPr>
          <a:xfrm>
            <a:off x="2796691" y="28730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77E6307-A3F9-7CC0-EBDC-B2C86890C71A}"/>
              </a:ext>
            </a:extLst>
          </p:cNvPr>
          <p:cNvSpPr/>
          <p:nvPr/>
        </p:nvSpPr>
        <p:spPr>
          <a:xfrm>
            <a:off x="2433765" y="357987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7D9211F-F6D7-2631-511D-26ABC0414DC4}"/>
              </a:ext>
            </a:extLst>
          </p:cNvPr>
          <p:cNvSpPr/>
          <p:nvPr/>
        </p:nvSpPr>
        <p:spPr>
          <a:xfrm>
            <a:off x="2073765" y="392130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D41895-86F4-5B0E-1D93-8D9CCAA32792}"/>
              </a:ext>
            </a:extLst>
          </p:cNvPr>
          <p:cNvSpPr/>
          <p:nvPr/>
        </p:nvSpPr>
        <p:spPr>
          <a:xfrm>
            <a:off x="2433765" y="39181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3B21463-0B57-9C47-B7F0-9CEF8C0CE5BB}"/>
              </a:ext>
            </a:extLst>
          </p:cNvPr>
          <p:cNvSpPr/>
          <p:nvPr/>
        </p:nvSpPr>
        <p:spPr>
          <a:xfrm>
            <a:off x="2073765" y="35770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AC7237D-59F7-6E7E-4FF4-09A463AF550A}"/>
              </a:ext>
            </a:extLst>
          </p:cNvPr>
          <p:cNvSpPr/>
          <p:nvPr/>
        </p:nvSpPr>
        <p:spPr>
          <a:xfrm>
            <a:off x="3154006" y="35736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6CFAB3-763D-8E7B-ACF5-0F14C9248D9A}"/>
              </a:ext>
            </a:extLst>
          </p:cNvPr>
          <p:cNvSpPr/>
          <p:nvPr/>
        </p:nvSpPr>
        <p:spPr>
          <a:xfrm>
            <a:off x="2794006" y="39150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B5C4C92-C70B-9104-6653-684537B4E1B7}"/>
              </a:ext>
            </a:extLst>
          </p:cNvPr>
          <p:cNvSpPr/>
          <p:nvPr/>
        </p:nvSpPr>
        <p:spPr>
          <a:xfrm>
            <a:off x="3154006" y="39118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0B62E6-A832-9623-243F-499792FCA837}"/>
              </a:ext>
            </a:extLst>
          </p:cNvPr>
          <p:cNvSpPr/>
          <p:nvPr/>
        </p:nvSpPr>
        <p:spPr>
          <a:xfrm>
            <a:off x="2794006" y="35707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877358A-4417-CA14-032C-9DFDFB975BD9}"/>
              </a:ext>
            </a:extLst>
          </p:cNvPr>
          <p:cNvSpPr/>
          <p:nvPr/>
        </p:nvSpPr>
        <p:spPr>
          <a:xfrm>
            <a:off x="8059449" y="287088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FEEA2E9-E704-6EDF-71C9-04BB7DA895B6}"/>
              </a:ext>
            </a:extLst>
          </p:cNvPr>
          <p:cNvSpPr/>
          <p:nvPr/>
        </p:nvSpPr>
        <p:spPr>
          <a:xfrm>
            <a:off x="7699449" y="32123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DB43FCC-FA8B-DAF8-6F5F-3F6C13FA1EF5}"/>
              </a:ext>
            </a:extLst>
          </p:cNvPr>
          <p:cNvSpPr/>
          <p:nvPr/>
        </p:nvSpPr>
        <p:spPr>
          <a:xfrm>
            <a:off x="8059449" y="32091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0352204-6342-73DC-D4DA-61EAF40114AF}"/>
              </a:ext>
            </a:extLst>
          </p:cNvPr>
          <p:cNvSpPr/>
          <p:nvPr/>
        </p:nvSpPr>
        <p:spPr>
          <a:xfrm>
            <a:off x="7699449" y="286800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86DE4E-1E95-898A-A4B8-1D6D62876CE7}"/>
              </a:ext>
            </a:extLst>
          </p:cNvPr>
          <p:cNvSpPr/>
          <p:nvPr/>
        </p:nvSpPr>
        <p:spPr>
          <a:xfrm>
            <a:off x="8779690" y="28646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C0CCE39F-50EF-460C-9911-C1834D9FA2F2}"/>
              </a:ext>
            </a:extLst>
          </p:cNvPr>
          <p:cNvSpPr/>
          <p:nvPr/>
        </p:nvSpPr>
        <p:spPr>
          <a:xfrm>
            <a:off x="8419690" y="32060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147BA72-7586-359E-1BA4-1EA803C8929D}"/>
              </a:ext>
            </a:extLst>
          </p:cNvPr>
          <p:cNvSpPr/>
          <p:nvPr/>
        </p:nvSpPr>
        <p:spPr>
          <a:xfrm>
            <a:off x="8779690" y="32028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8174A3-D3E8-BECF-887C-4E2F10CA3FF4}"/>
              </a:ext>
            </a:extLst>
          </p:cNvPr>
          <p:cNvSpPr/>
          <p:nvPr/>
        </p:nvSpPr>
        <p:spPr>
          <a:xfrm>
            <a:off x="8419690" y="28617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45A0FEF-5E2C-4BA9-CA44-4C1ADF8933C3}"/>
              </a:ext>
            </a:extLst>
          </p:cNvPr>
          <p:cNvSpPr/>
          <p:nvPr/>
        </p:nvSpPr>
        <p:spPr>
          <a:xfrm>
            <a:off x="8056764" y="35685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589BA9E-E9FF-3947-7BC9-CAB5F46D7743}"/>
              </a:ext>
            </a:extLst>
          </p:cNvPr>
          <p:cNvSpPr/>
          <p:nvPr/>
        </p:nvSpPr>
        <p:spPr>
          <a:xfrm>
            <a:off x="7696764" y="390997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5A48FC9-5F01-E2B7-CF49-725B8DED064D}"/>
              </a:ext>
            </a:extLst>
          </p:cNvPr>
          <p:cNvSpPr/>
          <p:nvPr/>
        </p:nvSpPr>
        <p:spPr>
          <a:xfrm>
            <a:off x="8056764" y="39068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A278BB6-0313-EBD5-A37B-0E49D2241CF3}"/>
              </a:ext>
            </a:extLst>
          </p:cNvPr>
          <p:cNvSpPr/>
          <p:nvPr/>
        </p:nvSpPr>
        <p:spPr>
          <a:xfrm>
            <a:off x="7696764" y="356567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31D240A-6C24-24E5-547E-F6C0431F458D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EB761-9FAD-2D3C-2BF5-98B2D9EB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72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F73F24-7860-23EE-C327-9184C0D5FA77}"/>
              </a:ext>
            </a:extLst>
          </p:cNvPr>
          <p:cNvSpPr/>
          <p:nvPr/>
        </p:nvSpPr>
        <p:spPr>
          <a:xfrm>
            <a:off x="2436450" y="2882211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B47E59-D8BB-ED2A-858A-FFAFD6A4EC96}"/>
              </a:ext>
            </a:extLst>
          </p:cNvPr>
          <p:cNvSpPr/>
          <p:nvPr/>
        </p:nvSpPr>
        <p:spPr>
          <a:xfrm>
            <a:off x="2076450" y="3223638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436450" y="3220481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16F4EF-BDD8-594E-F433-441F22D273DC}"/>
              </a:ext>
            </a:extLst>
          </p:cNvPr>
          <p:cNvSpPr/>
          <p:nvPr/>
        </p:nvSpPr>
        <p:spPr>
          <a:xfrm>
            <a:off x="2076450" y="2879339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C162A0-1341-94E5-DAAA-FABB1C11E9DD}"/>
              </a:ext>
            </a:extLst>
          </p:cNvPr>
          <p:cNvSpPr/>
          <p:nvPr/>
        </p:nvSpPr>
        <p:spPr>
          <a:xfrm>
            <a:off x="3156691" y="28759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B132C1-A441-7136-02AB-5500EE70AF0F}"/>
              </a:ext>
            </a:extLst>
          </p:cNvPr>
          <p:cNvSpPr/>
          <p:nvPr/>
        </p:nvSpPr>
        <p:spPr>
          <a:xfrm>
            <a:off x="2796691" y="32173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F4698DE-758C-A68D-260D-1F46855C9B21}"/>
              </a:ext>
            </a:extLst>
          </p:cNvPr>
          <p:cNvSpPr/>
          <p:nvPr/>
        </p:nvSpPr>
        <p:spPr>
          <a:xfrm>
            <a:off x="3156691" y="32142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31A7B1-B252-6597-9A1B-935C669EAE08}"/>
              </a:ext>
            </a:extLst>
          </p:cNvPr>
          <p:cNvSpPr/>
          <p:nvPr/>
        </p:nvSpPr>
        <p:spPr>
          <a:xfrm>
            <a:off x="2796691" y="28730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77E6307-A3F9-7CC0-EBDC-B2C86890C71A}"/>
              </a:ext>
            </a:extLst>
          </p:cNvPr>
          <p:cNvSpPr/>
          <p:nvPr/>
        </p:nvSpPr>
        <p:spPr>
          <a:xfrm>
            <a:off x="2433765" y="357987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7D9211F-F6D7-2631-511D-26ABC0414DC4}"/>
              </a:ext>
            </a:extLst>
          </p:cNvPr>
          <p:cNvSpPr/>
          <p:nvPr/>
        </p:nvSpPr>
        <p:spPr>
          <a:xfrm>
            <a:off x="2073765" y="392130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D41895-86F4-5B0E-1D93-8D9CCAA32792}"/>
              </a:ext>
            </a:extLst>
          </p:cNvPr>
          <p:cNvSpPr/>
          <p:nvPr/>
        </p:nvSpPr>
        <p:spPr>
          <a:xfrm>
            <a:off x="2433765" y="39181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3B21463-0B57-9C47-B7F0-9CEF8C0CE5BB}"/>
              </a:ext>
            </a:extLst>
          </p:cNvPr>
          <p:cNvSpPr/>
          <p:nvPr/>
        </p:nvSpPr>
        <p:spPr>
          <a:xfrm>
            <a:off x="2073765" y="35770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AC7237D-59F7-6E7E-4FF4-09A463AF550A}"/>
              </a:ext>
            </a:extLst>
          </p:cNvPr>
          <p:cNvSpPr/>
          <p:nvPr/>
        </p:nvSpPr>
        <p:spPr>
          <a:xfrm>
            <a:off x="3154006" y="35736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6CFAB3-763D-8E7B-ACF5-0F14C9248D9A}"/>
              </a:ext>
            </a:extLst>
          </p:cNvPr>
          <p:cNvSpPr/>
          <p:nvPr/>
        </p:nvSpPr>
        <p:spPr>
          <a:xfrm>
            <a:off x="2794006" y="39150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B5C4C92-C70B-9104-6653-684537B4E1B7}"/>
              </a:ext>
            </a:extLst>
          </p:cNvPr>
          <p:cNvSpPr/>
          <p:nvPr/>
        </p:nvSpPr>
        <p:spPr>
          <a:xfrm>
            <a:off x="3154006" y="39118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0B62E6-A832-9623-243F-499792FCA837}"/>
              </a:ext>
            </a:extLst>
          </p:cNvPr>
          <p:cNvSpPr/>
          <p:nvPr/>
        </p:nvSpPr>
        <p:spPr>
          <a:xfrm>
            <a:off x="2794006" y="35707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877358A-4417-CA14-032C-9DFDFB975BD9}"/>
              </a:ext>
            </a:extLst>
          </p:cNvPr>
          <p:cNvSpPr/>
          <p:nvPr/>
        </p:nvSpPr>
        <p:spPr>
          <a:xfrm>
            <a:off x="8059449" y="2870881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FEEA2E9-E704-6EDF-71C9-04BB7DA895B6}"/>
              </a:ext>
            </a:extLst>
          </p:cNvPr>
          <p:cNvSpPr/>
          <p:nvPr/>
        </p:nvSpPr>
        <p:spPr>
          <a:xfrm>
            <a:off x="7699449" y="3212308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DB43FCC-FA8B-DAF8-6F5F-3F6C13FA1EF5}"/>
              </a:ext>
            </a:extLst>
          </p:cNvPr>
          <p:cNvSpPr/>
          <p:nvPr/>
        </p:nvSpPr>
        <p:spPr>
          <a:xfrm>
            <a:off x="8059449" y="32091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0352204-6342-73DC-D4DA-61EAF40114AF}"/>
              </a:ext>
            </a:extLst>
          </p:cNvPr>
          <p:cNvSpPr/>
          <p:nvPr/>
        </p:nvSpPr>
        <p:spPr>
          <a:xfrm>
            <a:off x="7699449" y="2868009"/>
            <a:ext cx="360000" cy="36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86DE4E-1E95-898A-A4B8-1D6D62876CE7}"/>
              </a:ext>
            </a:extLst>
          </p:cNvPr>
          <p:cNvSpPr/>
          <p:nvPr/>
        </p:nvSpPr>
        <p:spPr>
          <a:xfrm>
            <a:off x="8779690" y="28646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C0CCE39F-50EF-460C-9911-C1834D9FA2F2}"/>
              </a:ext>
            </a:extLst>
          </p:cNvPr>
          <p:cNvSpPr/>
          <p:nvPr/>
        </p:nvSpPr>
        <p:spPr>
          <a:xfrm>
            <a:off x="8419690" y="32060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147BA72-7586-359E-1BA4-1EA803C8929D}"/>
              </a:ext>
            </a:extLst>
          </p:cNvPr>
          <p:cNvSpPr/>
          <p:nvPr/>
        </p:nvSpPr>
        <p:spPr>
          <a:xfrm>
            <a:off x="8779690" y="32028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8174A3-D3E8-BECF-887C-4E2F10CA3FF4}"/>
              </a:ext>
            </a:extLst>
          </p:cNvPr>
          <p:cNvSpPr/>
          <p:nvPr/>
        </p:nvSpPr>
        <p:spPr>
          <a:xfrm>
            <a:off x="8419690" y="28617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45A0FEF-5E2C-4BA9-CA44-4C1ADF8933C3}"/>
              </a:ext>
            </a:extLst>
          </p:cNvPr>
          <p:cNvSpPr/>
          <p:nvPr/>
        </p:nvSpPr>
        <p:spPr>
          <a:xfrm>
            <a:off x="8056764" y="35685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589BA9E-E9FF-3947-7BC9-CAB5F46D7743}"/>
              </a:ext>
            </a:extLst>
          </p:cNvPr>
          <p:cNvSpPr/>
          <p:nvPr/>
        </p:nvSpPr>
        <p:spPr>
          <a:xfrm>
            <a:off x="7696764" y="390997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5A48FC9-5F01-E2B7-CF49-725B8DED064D}"/>
              </a:ext>
            </a:extLst>
          </p:cNvPr>
          <p:cNvSpPr/>
          <p:nvPr/>
        </p:nvSpPr>
        <p:spPr>
          <a:xfrm>
            <a:off x="8056764" y="39068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A278BB6-0313-EBD5-A37B-0E49D2241CF3}"/>
              </a:ext>
            </a:extLst>
          </p:cNvPr>
          <p:cNvSpPr/>
          <p:nvPr/>
        </p:nvSpPr>
        <p:spPr>
          <a:xfrm>
            <a:off x="7696764" y="356567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5D6815-1BEC-A4C4-9C2D-6D9EA45BC2F4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C94B3-6E70-9291-CFE7-6A0FE17F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69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C162A0-1341-94E5-DAAA-FABB1C11E9DD}"/>
              </a:ext>
            </a:extLst>
          </p:cNvPr>
          <p:cNvSpPr/>
          <p:nvPr/>
        </p:nvSpPr>
        <p:spPr>
          <a:xfrm>
            <a:off x="3156691" y="28759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B132C1-A441-7136-02AB-5500EE70AF0F}"/>
              </a:ext>
            </a:extLst>
          </p:cNvPr>
          <p:cNvSpPr/>
          <p:nvPr/>
        </p:nvSpPr>
        <p:spPr>
          <a:xfrm>
            <a:off x="2796691" y="32173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F4698DE-758C-A68D-260D-1F46855C9B21}"/>
              </a:ext>
            </a:extLst>
          </p:cNvPr>
          <p:cNvSpPr/>
          <p:nvPr/>
        </p:nvSpPr>
        <p:spPr>
          <a:xfrm>
            <a:off x="3156691" y="32142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31A7B1-B252-6597-9A1B-935C669EAE08}"/>
              </a:ext>
            </a:extLst>
          </p:cNvPr>
          <p:cNvSpPr/>
          <p:nvPr/>
        </p:nvSpPr>
        <p:spPr>
          <a:xfrm>
            <a:off x="2796691" y="28730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77E6307-A3F9-7CC0-EBDC-B2C86890C71A}"/>
              </a:ext>
            </a:extLst>
          </p:cNvPr>
          <p:cNvSpPr/>
          <p:nvPr/>
        </p:nvSpPr>
        <p:spPr>
          <a:xfrm>
            <a:off x="2433765" y="357987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7D9211F-F6D7-2631-511D-26ABC0414DC4}"/>
              </a:ext>
            </a:extLst>
          </p:cNvPr>
          <p:cNvSpPr/>
          <p:nvPr/>
        </p:nvSpPr>
        <p:spPr>
          <a:xfrm>
            <a:off x="2073765" y="392130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D41895-86F4-5B0E-1D93-8D9CCAA32792}"/>
              </a:ext>
            </a:extLst>
          </p:cNvPr>
          <p:cNvSpPr/>
          <p:nvPr/>
        </p:nvSpPr>
        <p:spPr>
          <a:xfrm>
            <a:off x="2433765" y="39181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3B21463-0B57-9C47-B7F0-9CEF8C0CE5BB}"/>
              </a:ext>
            </a:extLst>
          </p:cNvPr>
          <p:cNvSpPr/>
          <p:nvPr/>
        </p:nvSpPr>
        <p:spPr>
          <a:xfrm>
            <a:off x="2073765" y="35770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AC7237D-59F7-6E7E-4FF4-09A463AF550A}"/>
              </a:ext>
            </a:extLst>
          </p:cNvPr>
          <p:cNvSpPr/>
          <p:nvPr/>
        </p:nvSpPr>
        <p:spPr>
          <a:xfrm>
            <a:off x="3154006" y="35736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6CFAB3-763D-8E7B-ACF5-0F14C9248D9A}"/>
              </a:ext>
            </a:extLst>
          </p:cNvPr>
          <p:cNvSpPr/>
          <p:nvPr/>
        </p:nvSpPr>
        <p:spPr>
          <a:xfrm>
            <a:off x="2794006" y="39150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B5C4C92-C70B-9104-6653-684537B4E1B7}"/>
              </a:ext>
            </a:extLst>
          </p:cNvPr>
          <p:cNvSpPr/>
          <p:nvPr/>
        </p:nvSpPr>
        <p:spPr>
          <a:xfrm>
            <a:off x="3154006" y="39118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0B62E6-A832-9623-243F-499792FCA837}"/>
              </a:ext>
            </a:extLst>
          </p:cNvPr>
          <p:cNvSpPr/>
          <p:nvPr/>
        </p:nvSpPr>
        <p:spPr>
          <a:xfrm>
            <a:off x="2794006" y="35707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DB43FCC-FA8B-DAF8-6F5F-3F6C13FA1EF5}"/>
              </a:ext>
            </a:extLst>
          </p:cNvPr>
          <p:cNvSpPr/>
          <p:nvPr/>
        </p:nvSpPr>
        <p:spPr>
          <a:xfrm>
            <a:off x="8059449" y="32091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86DE4E-1E95-898A-A4B8-1D6D62876CE7}"/>
              </a:ext>
            </a:extLst>
          </p:cNvPr>
          <p:cNvSpPr/>
          <p:nvPr/>
        </p:nvSpPr>
        <p:spPr>
          <a:xfrm>
            <a:off x="8779690" y="28646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C0CCE39F-50EF-460C-9911-C1834D9FA2F2}"/>
              </a:ext>
            </a:extLst>
          </p:cNvPr>
          <p:cNvSpPr/>
          <p:nvPr/>
        </p:nvSpPr>
        <p:spPr>
          <a:xfrm>
            <a:off x="8419690" y="32060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147BA72-7586-359E-1BA4-1EA803C8929D}"/>
              </a:ext>
            </a:extLst>
          </p:cNvPr>
          <p:cNvSpPr/>
          <p:nvPr/>
        </p:nvSpPr>
        <p:spPr>
          <a:xfrm>
            <a:off x="8779690" y="32028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8174A3-D3E8-BECF-887C-4E2F10CA3FF4}"/>
              </a:ext>
            </a:extLst>
          </p:cNvPr>
          <p:cNvSpPr/>
          <p:nvPr/>
        </p:nvSpPr>
        <p:spPr>
          <a:xfrm>
            <a:off x="8419690" y="28617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45A0FEF-5E2C-4BA9-CA44-4C1ADF8933C3}"/>
              </a:ext>
            </a:extLst>
          </p:cNvPr>
          <p:cNvSpPr/>
          <p:nvPr/>
        </p:nvSpPr>
        <p:spPr>
          <a:xfrm>
            <a:off x="8056764" y="35685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589BA9E-E9FF-3947-7BC9-CAB5F46D7743}"/>
              </a:ext>
            </a:extLst>
          </p:cNvPr>
          <p:cNvSpPr/>
          <p:nvPr/>
        </p:nvSpPr>
        <p:spPr>
          <a:xfrm>
            <a:off x="7696764" y="390997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5A48FC9-5F01-E2B7-CF49-725B8DED064D}"/>
              </a:ext>
            </a:extLst>
          </p:cNvPr>
          <p:cNvSpPr/>
          <p:nvPr/>
        </p:nvSpPr>
        <p:spPr>
          <a:xfrm>
            <a:off x="8056764" y="39068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A278BB6-0313-EBD5-A37B-0E49D2241CF3}"/>
              </a:ext>
            </a:extLst>
          </p:cNvPr>
          <p:cNvSpPr/>
          <p:nvPr/>
        </p:nvSpPr>
        <p:spPr>
          <a:xfrm>
            <a:off x="7696764" y="356567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66F1C0A-1C2D-6E14-7452-484289921457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8A3F91-0081-1987-2E1B-E3C933E3C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29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77E6307-A3F9-7CC0-EBDC-B2C86890C71A}"/>
              </a:ext>
            </a:extLst>
          </p:cNvPr>
          <p:cNvSpPr/>
          <p:nvPr/>
        </p:nvSpPr>
        <p:spPr>
          <a:xfrm>
            <a:off x="2433765" y="357987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7D9211F-F6D7-2631-511D-26ABC0414DC4}"/>
              </a:ext>
            </a:extLst>
          </p:cNvPr>
          <p:cNvSpPr/>
          <p:nvPr/>
        </p:nvSpPr>
        <p:spPr>
          <a:xfrm>
            <a:off x="2073765" y="392130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D41895-86F4-5B0E-1D93-8D9CCAA32792}"/>
              </a:ext>
            </a:extLst>
          </p:cNvPr>
          <p:cNvSpPr/>
          <p:nvPr/>
        </p:nvSpPr>
        <p:spPr>
          <a:xfrm>
            <a:off x="2433765" y="391814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3B21463-0B57-9C47-B7F0-9CEF8C0CE5BB}"/>
              </a:ext>
            </a:extLst>
          </p:cNvPr>
          <p:cNvSpPr/>
          <p:nvPr/>
        </p:nvSpPr>
        <p:spPr>
          <a:xfrm>
            <a:off x="2073765" y="35770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AC7237D-59F7-6E7E-4FF4-09A463AF550A}"/>
              </a:ext>
            </a:extLst>
          </p:cNvPr>
          <p:cNvSpPr/>
          <p:nvPr/>
        </p:nvSpPr>
        <p:spPr>
          <a:xfrm>
            <a:off x="3154006" y="35736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6CFAB3-763D-8E7B-ACF5-0F14C9248D9A}"/>
              </a:ext>
            </a:extLst>
          </p:cNvPr>
          <p:cNvSpPr/>
          <p:nvPr/>
        </p:nvSpPr>
        <p:spPr>
          <a:xfrm>
            <a:off x="2794006" y="39150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B5C4C92-C70B-9104-6653-684537B4E1B7}"/>
              </a:ext>
            </a:extLst>
          </p:cNvPr>
          <p:cNvSpPr/>
          <p:nvPr/>
        </p:nvSpPr>
        <p:spPr>
          <a:xfrm>
            <a:off x="3154006" y="39118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0B62E6-A832-9623-243F-499792FCA837}"/>
              </a:ext>
            </a:extLst>
          </p:cNvPr>
          <p:cNvSpPr/>
          <p:nvPr/>
        </p:nvSpPr>
        <p:spPr>
          <a:xfrm>
            <a:off x="2794006" y="35707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86DE4E-1E95-898A-A4B8-1D6D62876CE7}"/>
              </a:ext>
            </a:extLst>
          </p:cNvPr>
          <p:cNvSpPr/>
          <p:nvPr/>
        </p:nvSpPr>
        <p:spPr>
          <a:xfrm>
            <a:off x="8779690" y="28646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147BA72-7586-359E-1BA4-1EA803C8929D}"/>
              </a:ext>
            </a:extLst>
          </p:cNvPr>
          <p:cNvSpPr/>
          <p:nvPr/>
        </p:nvSpPr>
        <p:spPr>
          <a:xfrm>
            <a:off x="8779690" y="32028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8174A3-D3E8-BECF-887C-4E2F10CA3FF4}"/>
              </a:ext>
            </a:extLst>
          </p:cNvPr>
          <p:cNvSpPr/>
          <p:nvPr/>
        </p:nvSpPr>
        <p:spPr>
          <a:xfrm>
            <a:off x="8419690" y="28617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589BA9E-E9FF-3947-7BC9-CAB5F46D7743}"/>
              </a:ext>
            </a:extLst>
          </p:cNvPr>
          <p:cNvSpPr/>
          <p:nvPr/>
        </p:nvSpPr>
        <p:spPr>
          <a:xfrm>
            <a:off x="7696764" y="390997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5A48FC9-5F01-E2B7-CF49-725B8DED064D}"/>
              </a:ext>
            </a:extLst>
          </p:cNvPr>
          <p:cNvSpPr/>
          <p:nvPr/>
        </p:nvSpPr>
        <p:spPr>
          <a:xfrm>
            <a:off x="8056764" y="39068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A278BB6-0313-EBD5-A37B-0E49D2241CF3}"/>
              </a:ext>
            </a:extLst>
          </p:cNvPr>
          <p:cNvSpPr/>
          <p:nvPr/>
        </p:nvSpPr>
        <p:spPr>
          <a:xfrm>
            <a:off x="7696764" y="356567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1F9EB16-A684-F5AD-73D9-6AD7C0089F78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0A5BC-3B49-F4CD-4046-C4CFDB93D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60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AC7237D-59F7-6E7E-4FF4-09A463AF550A}"/>
              </a:ext>
            </a:extLst>
          </p:cNvPr>
          <p:cNvSpPr/>
          <p:nvPr/>
        </p:nvSpPr>
        <p:spPr>
          <a:xfrm>
            <a:off x="3154006" y="35736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06CFAB3-763D-8E7B-ACF5-0F14C9248D9A}"/>
              </a:ext>
            </a:extLst>
          </p:cNvPr>
          <p:cNvSpPr/>
          <p:nvPr/>
        </p:nvSpPr>
        <p:spPr>
          <a:xfrm>
            <a:off x="2794006" y="39150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B5C4C92-C70B-9104-6653-684537B4E1B7}"/>
              </a:ext>
            </a:extLst>
          </p:cNvPr>
          <p:cNvSpPr/>
          <p:nvPr/>
        </p:nvSpPr>
        <p:spPr>
          <a:xfrm>
            <a:off x="3154006" y="39118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0B62E6-A832-9623-243F-499792FCA837}"/>
              </a:ext>
            </a:extLst>
          </p:cNvPr>
          <p:cNvSpPr/>
          <p:nvPr/>
        </p:nvSpPr>
        <p:spPr>
          <a:xfrm>
            <a:off x="2794006" y="35707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86DE4E-1E95-898A-A4B8-1D6D62876CE7}"/>
              </a:ext>
            </a:extLst>
          </p:cNvPr>
          <p:cNvSpPr/>
          <p:nvPr/>
        </p:nvSpPr>
        <p:spPr>
          <a:xfrm>
            <a:off x="8779690" y="286462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147BA72-7586-359E-1BA4-1EA803C8929D}"/>
              </a:ext>
            </a:extLst>
          </p:cNvPr>
          <p:cNvSpPr/>
          <p:nvPr/>
        </p:nvSpPr>
        <p:spPr>
          <a:xfrm>
            <a:off x="8779690" y="32028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998174A3-D3E8-BECF-887C-4E2F10CA3FF4}"/>
              </a:ext>
            </a:extLst>
          </p:cNvPr>
          <p:cNvSpPr/>
          <p:nvPr/>
        </p:nvSpPr>
        <p:spPr>
          <a:xfrm>
            <a:off x="8419690" y="28617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675045F-5D83-84A5-981A-D189D0DDBB90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D6F4E-F7A3-0F60-E4E3-2C263E4D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85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BB162858-2D91-DC33-0AF8-0A2EE70F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0511"/>
            <a:ext cx="12185737" cy="6858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7465CF-E929-5F6A-8FA4-9580338199D4}"/>
              </a:ext>
            </a:extLst>
          </p:cNvPr>
          <p:cNvSpPr txBox="1"/>
          <p:nvPr/>
        </p:nvSpPr>
        <p:spPr>
          <a:xfrm>
            <a:off x="820340" y="780337"/>
            <a:ext cx="6936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cap="none" dirty="0">
                <a:solidFill>
                  <a:srgbClr val="00B0F0"/>
                </a:solidFill>
              </a:rPr>
              <a:t>URL:         </a:t>
            </a:r>
            <a:r>
              <a:rPr lang="en-US" sz="2400" i="1" cap="none" dirty="0" err="1">
                <a:solidFill>
                  <a:srgbClr val="00B0F0"/>
                </a:solidFill>
              </a:rPr>
              <a:t>dmrgenie.rs.uvic.ca</a:t>
            </a:r>
            <a:endParaRPr lang="en-US" sz="2400" i="1" cap="none" dirty="0">
              <a:solidFill>
                <a:srgbClr val="00B0F0"/>
              </a:solidFill>
            </a:endParaRPr>
          </a:p>
          <a:p>
            <a:r>
              <a:rPr lang="en-US" sz="2400" i="1" dirty="0">
                <a:solidFill>
                  <a:srgbClr val="00B0F0"/>
                </a:solidFill>
              </a:rPr>
              <a:t>GitHub:    </a:t>
            </a:r>
            <a:r>
              <a:rPr lang="en-US" sz="2400" i="1" dirty="0" err="1">
                <a:solidFill>
                  <a:srgbClr val="00B0F0"/>
                </a:solidFill>
              </a:rPr>
              <a:t>bakerte</a:t>
            </a:r>
            <a:r>
              <a:rPr lang="en-US" sz="2400" i="1" dirty="0">
                <a:solidFill>
                  <a:srgbClr val="00B0F0"/>
                </a:solidFill>
              </a:rPr>
              <a:t>/</a:t>
            </a:r>
            <a:r>
              <a:rPr lang="en-US" sz="2400" i="1" dirty="0" err="1">
                <a:solidFill>
                  <a:srgbClr val="00B0F0"/>
                </a:solidFill>
              </a:rPr>
              <a:t>DMRGenie.jl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A91326-1BE5-D02E-4542-6FA6BEB96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823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3F5D485-5DF4-1F2D-DCBF-734F7464697F}"/>
              </a:ext>
            </a:extLst>
          </p:cNvPr>
          <p:cNvSpPr/>
          <p:nvPr/>
        </p:nvSpPr>
        <p:spPr>
          <a:xfrm>
            <a:off x="2792165" y="356529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A790211-6A21-EDB7-4C89-B71E51034899}"/>
              </a:ext>
            </a:extLst>
          </p:cNvPr>
          <p:cNvSpPr/>
          <p:nvPr/>
        </p:nvSpPr>
        <p:spPr>
          <a:xfrm>
            <a:off x="3879324" y="287615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04436E7-02F6-6769-89BF-5150448FC95E}"/>
              </a:ext>
            </a:extLst>
          </p:cNvPr>
          <p:cNvSpPr/>
          <p:nvPr/>
        </p:nvSpPr>
        <p:spPr>
          <a:xfrm>
            <a:off x="3519324" y="32175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964CA17-C246-4E6B-FD83-3AC0483F0351}"/>
              </a:ext>
            </a:extLst>
          </p:cNvPr>
          <p:cNvSpPr/>
          <p:nvPr/>
        </p:nvSpPr>
        <p:spPr>
          <a:xfrm>
            <a:off x="3879324" y="32144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C687C7-B3DD-3961-E663-B5895AF76705}"/>
              </a:ext>
            </a:extLst>
          </p:cNvPr>
          <p:cNvSpPr/>
          <p:nvPr/>
        </p:nvSpPr>
        <p:spPr>
          <a:xfrm>
            <a:off x="3519324" y="2873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06FBEF-564C-B405-7A0F-49119388BCAF}"/>
              </a:ext>
            </a:extLst>
          </p:cNvPr>
          <p:cNvSpPr/>
          <p:nvPr/>
        </p:nvSpPr>
        <p:spPr>
          <a:xfrm>
            <a:off x="4600804" y="287596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9599A0B-9816-0D36-12FD-A39280DBC6AE}"/>
              </a:ext>
            </a:extLst>
          </p:cNvPr>
          <p:cNvSpPr/>
          <p:nvPr/>
        </p:nvSpPr>
        <p:spPr>
          <a:xfrm>
            <a:off x="4240804" y="32173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5FA993-EB00-3FF0-7224-1B82FBAD5CB5}"/>
              </a:ext>
            </a:extLst>
          </p:cNvPr>
          <p:cNvSpPr/>
          <p:nvPr/>
        </p:nvSpPr>
        <p:spPr>
          <a:xfrm>
            <a:off x="4600804" y="32142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00EE4D-B7E3-6C62-5264-4D5A1AC76C03}"/>
              </a:ext>
            </a:extLst>
          </p:cNvPr>
          <p:cNvSpPr/>
          <p:nvPr/>
        </p:nvSpPr>
        <p:spPr>
          <a:xfrm>
            <a:off x="4240804" y="287308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0E9927C-DA91-C8F9-A622-A58DC25C51A2}"/>
              </a:ext>
            </a:extLst>
          </p:cNvPr>
          <p:cNvSpPr/>
          <p:nvPr/>
        </p:nvSpPr>
        <p:spPr>
          <a:xfrm>
            <a:off x="3876639" y="357381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58F4BCE7-B8F9-CCBE-6CE4-11E05D188711}"/>
              </a:ext>
            </a:extLst>
          </p:cNvPr>
          <p:cNvSpPr/>
          <p:nvPr/>
        </p:nvSpPr>
        <p:spPr>
          <a:xfrm>
            <a:off x="3516639" y="391524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94F90D5-B976-719E-F86B-E6BFAB18382B}"/>
              </a:ext>
            </a:extLst>
          </p:cNvPr>
          <p:cNvSpPr/>
          <p:nvPr/>
        </p:nvSpPr>
        <p:spPr>
          <a:xfrm>
            <a:off x="3876639" y="39120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48923D5-EE6B-AC23-D7B4-1703C3F323C7}"/>
              </a:ext>
            </a:extLst>
          </p:cNvPr>
          <p:cNvSpPr/>
          <p:nvPr/>
        </p:nvSpPr>
        <p:spPr>
          <a:xfrm>
            <a:off x="3516639" y="35709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97835E-C77A-1FF5-8D3A-357534F139F4}"/>
              </a:ext>
            </a:extLst>
          </p:cNvPr>
          <p:cNvSpPr/>
          <p:nvPr/>
        </p:nvSpPr>
        <p:spPr>
          <a:xfrm>
            <a:off x="4608279" y="357362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C71420-368E-D355-EAE5-DFA427FAB24F}"/>
              </a:ext>
            </a:extLst>
          </p:cNvPr>
          <p:cNvSpPr/>
          <p:nvPr/>
        </p:nvSpPr>
        <p:spPr>
          <a:xfrm>
            <a:off x="4248279" y="391505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D7BCDC6-3C76-12AF-6F29-D9AC36A73C2A}"/>
              </a:ext>
            </a:extLst>
          </p:cNvPr>
          <p:cNvSpPr/>
          <p:nvPr/>
        </p:nvSpPr>
        <p:spPr>
          <a:xfrm>
            <a:off x="4608279" y="39118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DC7E525-7A5F-3D42-A9C5-F5070DB621D8}"/>
              </a:ext>
            </a:extLst>
          </p:cNvPr>
          <p:cNvSpPr/>
          <p:nvPr/>
        </p:nvSpPr>
        <p:spPr>
          <a:xfrm>
            <a:off x="4248279" y="357075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DB40B36-F327-12F7-99AD-3D659FC2785F}"/>
              </a:ext>
            </a:extLst>
          </p:cNvPr>
          <p:cNvSpPr/>
          <p:nvPr/>
        </p:nvSpPr>
        <p:spPr>
          <a:xfrm>
            <a:off x="8777005" y="3562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2A755C0F-AEE6-828A-74F4-28BAC761155D}"/>
              </a:ext>
            </a:extLst>
          </p:cNvPr>
          <p:cNvSpPr/>
          <p:nvPr/>
        </p:nvSpPr>
        <p:spPr>
          <a:xfrm>
            <a:off x="8417005" y="39037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E1020A5-AC5D-3D79-20A6-31DE133DC3F1}"/>
              </a:ext>
            </a:extLst>
          </p:cNvPr>
          <p:cNvSpPr/>
          <p:nvPr/>
        </p:nvSpPr>
        <p:spPr>
          <a:xfrm>
            <a:off x="8777005" y="39005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197EA05-11B7-A8A0-3CE9-C96F6A38C0AD}"/>
              </a:ext>
            </a:extLst>
          </p:cNvPr>
          <p:cNvSpPr/>
          <p:nvPr/>
        </p:nvSpPr>
        <p:spPr>
          <a:xfrm>
            <a:off x="8417005" y="355941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EC44F4A-20CF-70B5-2F16-2C83DA8E2498}"/>
              </a:ext>
            </a:extLst>
          </p:cNvPr>
          <p:cNvSpPr/>
          <p:nvPr/>
        </p:nvSpPr>
        <p:spPr>
          <a:xfrm>
            <a:off x="9499638" y="35624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3DF222D-E025-55F6-4097-C61392256742}"/>
              </a:ext>
            </a:extLst>
          </p:cNvPr>
          <p:cNvSpPr/>
          <p:nvPr/>
        </p:nvSpPr>
        <p:spPr>
          <a:xfrm>
            <a:off x="9139638" y="39039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63567A49-CB1A-7026-D737-727AF4351CA1}"/>
              </a:ext>
            </a:extLst>
          </p:cNvPr>
          <p:cNvSpPr/>
          <p:nvPr/>
        </p:nvSpPr>
        <p:spPr>
          <a:xfrm>
            <a:off x="9499638" y="39007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3AF3E43-3750-7AD5-97B3-2EF288737585}"/>
              </a:ext>
            </a:extLst>
          </p:cNvPr>
          <p:cNvSpPr/>
          <p:nvPr/>
        </p:nvSpPr>
        <p:spPr>
          <a:xfrm>
            <a:off x="9139638" y="355961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0CF2E8B0-FEDF-9D6F-010A-B0C239A92508}"/>
              </a:ext>
            </a:extLst>
          </p:cNvPr>
          <p:cNvSpPr/>
          <p:nvPr/>
        </p:nvSpPr>
        <p:spPr>
          <a:xfrm>
            <a:off x="8778090" y="42487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18381B9-C6B3-7F4B-FC05-3A963F6265E9}"/>
              </a:ext>
            </a:extLst>
          </p:cNvPr>
          <p:cNvSpPr/>
          <p:nvPr/>
        </p:nvSpPr>
        <p:spPr>
          <a:xfrm>
            <a:off x="8418090" y="459015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05540A0-260D-6464-07DA-60116F3ABA2B}"/>
              </a:ext>
            </a:extLst>
          </p:cNvPr>
          <p:cNvSpPr/>
          <p:nvPr/>
        </p:nvSpPr>
        <p:spPr>
          <a:xfrm>
            <a:off x="8778090" y="458699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015FAA2-CCB5-5988-294F-94D3AA47B2A5}"/>
              </a:ext>
            </a:extLst>
          </p:cNvPr>
          <p:cNvSpPr/>
          <p:nvPr/>
        </p:nvSpPr>
        <p:spPr>
          <a:xfrm>
            <a:off x="8418090" y="424585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272597-C5D2-8566-D123-E081C1B89CFA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75FE8-2FDA-8023-4B4F-F6BF44EDA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63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1539B9-5AFC-762F-46AE-39C18A3D49FE}"/>
              </a:ext>
            </a:extLst>
          </p:cNvPr>
          <p:cNvSpPr/>
          <p:nvPr/>
        </p:nvSpPr>
        <p:spPr>
          <a:xfrm>
            <a:off x="4234807" y="356242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8B02F-4AE7-440D-9502-1BE5B9DD2E34}"/>
              </a:ext>
            </a:extLst>
          </p:cNvPr>
          <p:cNvSpPr/>
          <p:nvPr/>
        </p:nvSpPr>
        <p:spPr>
          <a:xfrm>
            <a:off x="3521849" y="355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1A24-D648-A5D9-8E32-81D715DCE9B3}"/>
              </a:ext>
            </a:extLst>
          </p:cNvPr>
          <p:cNvSpPr/>
          <p:nvPr/>
        </p:nvSpPr>
        <p:spPr>
          <a:xfrm>
            <a:off x="4243570" y="28719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07113-C298-F9F7-A9F9-8CF98D066C5F}"/>
              </a:ext>
            </a:extLst>
          </p:cNvPr>
          <p:cNvSpPr/>
          <p:nvPr/>
        </p:nvSpPr>
        <p:spPr>
          <a:xfrm>
            <a:off x="3522090" y="287227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F5D485-5DF4-1F2D-DCBF-734F7464697F}"/>
              </a:ext>
            </a:extLst>
          </p:cNvPr>
          <p:cNvSpPr/>
          <p:nvPr/>
        </p:nvSpPr>
        <p:spPr>
          <a:xfrm>
            <a:off x="2792165" y="356529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212F2B3-2E10-CD0D-3485-329FF87D114F}"/>
              </a:ext>
            </a:extLst>
          </p:cNvPr>
          <p:cNvSpPr/>
          <p:nvPr/>
        </p:nvSpPr>
        <p:spPr>
          <a:xfrm>
            <a:off x="3877724" y="42602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EAA9D81-DB73-0947-50E2-C1B6A5B203B0}"/>
              </a:ext>
            </a:extLst>
          </p:cNvPr>
          <p:cNvSpPr/>
          <p:nvPr/>
        </p:nvSpPr>
        <p:spPr>
          <a:xfrm>
            <a:off x="3517724" y="460168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2736E78-28BD-03B7-ACFA-D1D033961833}"/>
              </a:ext>
            </a:extLst>
          </p:cNvPr>
          <p:cNvSpPr/>
          <p:nvPr/>
        </p:nvSpPr>
        <p:spPr>
          <a:xfrm>
            <a:off x="3877724" y="459852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BC38848-7B8D-7883-BB21-890B6C50E379}"/>
              </a:ext>
            </a:extLst>
          </p:cNvPr>
          <p:cNvSpPr/>
          <p:nvPr/>
        </p:nvSpPr>
        <p:spPr>
          <a:xfrm>
            <a:off x="3517724" y="42573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E7E2EC9-84A5-E1A1-1C3D-A60842504CFE}"/>
              </a:ext>
            </a:extLst>
          </p:cNvPr>
          <p:cNvSpPr/>
          <p:nvPr/>
        </p:nvSpPr>
        <p:spPr>
          <a:xfrm>
            <a:off x="4599204" y="426006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9FFFCCA4-2DE3-B220-233C-21EBDFEB8EDB}"/>
              </a:ext>
            </a:extLst>
          </p:cNvPr>
          <p:cNvSpPr/>
          <p:nvPr/>
        </p:nvSpPr>
        <p:spPr>
          <a:xfrm>
            <a:off x="4239204" y="460149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C745F3F-EF6F-45A7-BC62-51073641D0CE}"/>
              </a:ext>
            </a:extLst>
          </p:cNvPr>
          <p:cNvSpPr/>
          <p:nvPr/>
        </p:nvSpPr>
        <p:spPr>
          <a:xfrm>
            <a:off x="4599204" y="459833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04FEB32-473D-E43B-11B1-D2D2B931163B}"/>
              </a:ext>
            </a:extLst>
          </p:cNvPr>
          <p:cNvSpPr/>
          <p:nvPr/>
        </p:nvSpPr>
        <p:spPr>
          <a:xfrm>
            <a:off x="4239204" y="425719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DC192AD-385B-FB16-9858-F67376C8131A}"/>
              </a:ext>
            </a:extLst>
          </p:cNvPr>
          <p:cNvSpPr/>
          <p:nvPr/>
        </p:nvSpPr>
        <p:spPr>
          <a:xfrm>
            <a:off x="3874006" y="49572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2FFA6C7-0547-A264-C607-D1D42830E159}"/>
              </a:ext>
            </a:extLst>
          </p:cNvPr>
          <p:cNvSpPr/>
          <p:nvPr/>
        </p:nvSpPr>
        <p:spPr>
          <a:xfrm>
            <a:off x="3514006" y="529863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C2FE89D-49DC-2770-C902-491259860E13}"/>
              </a:ext>
            </a:extLst>
          </p:cNvPr>
          <p:cNvSpPr/>
          <p:nvPr/>
        </p:nvSpPr>
        <p:spPr>
          <a:xfrm>
            <a:off x="3874006" y="529548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EA48950-A1E6-AB96-0005-99D956B3BA5C}"/>
              </a:ext>
            </a:extLst>
          </p:cNvPr>
          <p:cNvSpPr/>
          <p:nvPr/>
        </p:nvSpPr>
        <p:spPr>
          <a:xfrm>
            <a:off x="3514006" y="49543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A5BA02C-0831-460B-877A-66A30A180F81}"/>
              </a:ext>
            </a:extLst>
          </p:cNvPr>
          <p:cNvSpPr/>
          <p:nvPr/>
        </p:nvSpPr>
        <p:spPr>
          <a:xfrm>
            <a:off x="4595486" y="495701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5CCB0C2-998F-ADAA-A90F-14934370313A}"/>
              </a:ext>
            </a:extLst>
          </p:cNvPr>
          <p:cNvSpPr/>
          <p:nvPr/>
        </p:nvSpPr>
        <p:spPr>
          <a:xfrm>
            <a:off x="4235486" y="529844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09111A4-1639-C577-6CA4-D2A8088B0AE9}"/>
              </a:ext>
            </a:extLst>
          </p:cNvPr>
          <p:cNvSpPr/>
          <p:nvPr/>
        </p:nvSpPr>
        <p:spPr>
          <a:xfrm>
            <a:off x="4595486" y="529528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864C2506-DDB7-C20F-1D9A-1B319ECE0769}"/>
              </a:ext>
            </a:extLst>
          </p:cNvPr>
          <p:cNvSpPr/>
          <p:nvPr/>
        </p:nvSpPr>
        <p:spPr>
          <a:xfrm>
            <a:off x="4235486" y="495414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C0B0617-940E-A344-72B6-EF0702E30496}"/>
              </a:ext>
            </a:extLst>
          </p:cNvPr>
          <p:cNvSpPr/>
          <p:nvPr/>
        </p:nvSpPr>
        <p:spPr>
          <a:xfrm>
            <a:off x="9502323" y="286482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906032D-B211-DC11-C833-75E5B7A67249}"/>
              </a:ext>
            </a:extLst>
          </p:cNvPr>
          <p:cNvSpPr/>
          <p:nvPr/>
        </p:nvSpPr>
        <p:spPr>
          <a:xfrm>
            <a:off x="9142323" y="320625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C4DA7D5B-8CC3-EDDD-EBB2-7D4149693270}"/>
              </a:ext>
            </a:extLst>
          </p:cNvPr>
          <p:cNvSpPr/>
          <p:nvPr/>
        </p:nvSpPr>
        <p:spPr>
          <a:xfrm>
            <a:off x="9502323" y="32030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A7D653F-07B0-4B48-FF5F-0C7F3837194F}"/>
              </a:ext>
            </a:extLst>
          </p:cNvPr>
          <p:cNvSpPr/>
          <p:nvPr/>
        </p:nvSpPr>
        <p:spPr>
          <a:xfrm>
            <a:off x="9142323" y="2861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ACBA12E0-8583-CC13-6F59-6E7673E7FCF8}"/>
              </a:ext>
            </a:extLst>
          </p:cNvPr>
          <p:cNvSpPr/>
          <p:nvPr/>
        </p:nvSpPr>
        <p:spPr>
          <a:xfrm>
            <a:off x="10223803" y="286463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6B0BF88B-CA0B-D680-FB0B-DE8061476B4F}"/>
              </a:ext>
            </a:extLst>
          </p:cNvPr>
          <p:cNvSpPr/>
          <p:nvPr/>
        </p:nvSpPr>
        <p:spPr>
          <a:xfrm>
            <a:off x="9863803" y="320605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6FF2594-2388-9D3C-70DC-BB35B4CF1374}"/>
              </a:ext>
            </a:extLst>
          </p:cNvPr>
          <p:cNvSpPr/>
          <p:nvPr/>
        </p:nvSpPr>
        <p:spPr>
          <a:xfrm>
            <a:off x="10223803" y="320290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047D48B-3A01-237E-A227-3B812B89F7EC}"/>
              </a:ext>
            </a:extLst>
          </p:cNvPr>
          <p:cNvSpPr/>
          <p:nvPr/>
        </p:nvSpPr>
        <p:spPr>
          <a:xfrm>
            <a:off x="9863803" y="28617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D592F3A-36CA-C321-C87B-6A5346B8C28A}"/>
              </a:ext>
            </a:extLst>
          </p:cNvPr>
          <p:cNvSpPr/>
          <p:nvPr/>
        </p:nvSpPr>
        <p:spPr>
          <a:xfrm>
            <a:off x="10231278" y="356229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92B2682-B510-9767-937C-B48BFE66E905}"/>
              </a:ext>
            </a:extLst>
          </p:cNvPr>
          <p:cNvSpPr/>
          <p:nvPr/>
        </p:nvSpPr>
        <p:spPr>
          <a:xfrm>
            <a:off x="9871278" y="390372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FD954FF-0CC8-CDC9-1521-0DAE079A8B40}"/>
              </a:ext>
            </a:extLst>
          </p:cNvPr>
          <p:cNvSpPr/>
          <p:nvPr/>
        </p:nvSpPr>
        <p:spPr>
          <a:xfrm>
            <a:off x="10231278" y="390056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EA5E71FA-05F5-0497-B057-00383749E230}"/>
              </a:ext>
            </a:extLst>
          </p:cNvPr>
          <p:cNvSpPr/>
          <p:nvPr/>
        </p:nvSpPr>
        <p:spPr>
          <a:xfrm>
            <a:off x="9871278" y="355942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0A99017-215E-2430-2A1A-3F4D0D083944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A22836D-1BA5-9ECC-69EF-68C98E92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00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CC7F606-C193-27F0-F7B5-31E7F10F16B8}"/>
              </a:ext>
            </a:extLst>
          </p:cNvPr>
          <p:cNvSpPr/>
          <p:nvPr/>
        </p:nvSpPr>
        <p:spPr>
          <a:xfrm>
            <a:off x="4241565" y="494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F7F5E-435C-3887-785B-FAAB8520AB07}"/>
              </a:ext>
            </a:extLst>
          </p:cNvPr>
          <p:cNvSpPr/>
          <p:nvPr/>
        </p:nvSpPr>
        <p:spPr>
          <a:xfrm>
            <a:off x="3528607" y="49340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B31137-BC3F-A16E-3907-11E3E9D362D3}"/>
              </a:ext>
            </a:extLst>
          </p:cNvPr>
          <p:cNvSpPr/>
          <p:nvPr/>
        </p:nvSpPr>
        <p:spPr>
          <a:xfrm>
            <a:off x="4250328" y="4253827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D476E-3886-5912-0023-CCFC47423C6E}"/>
              </a:ext>
            </a:extLst>
          </p:cNvPr>
          <p:cNvSpPr/>
          <p:nvPr/>
        </p:nvSpPr>
        <p:spPr>
          <a:xfrm>
            <a:off x="3528848" y="425418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539B9-5AFC-762F-46AE-39C18A3D49FE}"/>
              </a:ext>
            </a:extLst>
          </p:cNvPr>
          <p:cNvSpPr/>
          <p:nvPr/>
        </p:nvSpPr>
        <p:spPr>
          <a:xfrm>
            <a:off x="4234807" y="356242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8B02F-4AE7-440D-9502-1BE5B9DD2E34}"/>
              </a:ext>
            </a:extLst>
          </p:cNvPr>
          <p:cNvSpPr/>
          <p:nvPr/>
        </p:nvSpPr>
        <p:spPr>
          <a:xfrm>
            <a:off x="3521849" y="355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1A24-D648-A5D9-8E32-81D715DCE9B3}"/>
              </a:ext>
            </a:extLst>
          </p:cNvPr>
          <p:cNvSpPr/>
          <p:nvPr/>
        </p:nvSpPr>
        <p:spPr>
          <a:xfrm>
            <a:off x="4243570" y="28719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07113-C298-F9F7-A9F9-8CF98D066C5F}"/>
              </a:ext>
            </a:extLst>
          </p:cNvPr>
          <p:cNvSpPr/>
          <p:nvPr/>
        </p:nvSpPr>
        <p:spPr>
          <a:xfrm>
            <a:off x="3522090" y="287227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F5D485-5DF4-1F2D-DCBF-734F7464697F}"/>
              </a:ext>
            </a:extLst>
          </p:cNvPr>
          <p:cNvSpPr/>
          <p:nvPr/>
        </p:nvSpPr>
        <p:spPr>
          <a:xfrm>
            <a:off x="2792165" y="356529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05CB70-ED96-C52F-9E9D-6ED18EBAC239}"/>
              </a:ext>
            </a:extLst>
          </p:cNvPr>
          <p:cNvSpPr/>
          <p:nvPr/>
        </p:nvSpPr>
        <p:spPr>
          <a:xfrm>
            <a:off x="2434850" y="426631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797233E-4680-153C-5C08-39C26FC5BDB7}"/>
              </a:ext>
            </a:extLst>
          </p:cNvPr>
          <p:cNvSpPr/>
          <p:nvPr/>
        </p:nvSpPr>
        <p:spPr>
          <a:xfrm>
            <a:off x="2074850" y="46077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CB3A65B-FF89-39EB-95A2-CDC838B34EBB}"/>
              </a:ext>
            </a:extLst>
          </p:cNvPr>
          <p:cNvSpPr/>
          <p:nvPr/>
        </p:nvSpPr>
        <p:spPr>
          <a:xfrm>
            <a:off x="2434850" y="46045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187A48-230B-0E05-831E-E750AFBD61D6}"/>
              </a:ext>
            </a:extLst>
          </p:cNvPr>
          <p:cNvSpPr/>
          <p:nvPr/>
        </p:nvSpPr>
        <p:spPr>
          <a:xfrm>
            <a:off x="2074850" y="426344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3E21BB-1A7F-7FCD-66B3-A5FF77E9B60A}"/>
              </a:ext>
            </a:extLst>
          </p:cNvPr>
          <p:cNvSpPr/>
          <p:nvPr/>
        </p:nvSpPr>
        <p:spPr>
          <a:xfrm>
            <a:off x="3155091" y="426005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016869-35DE-353D-0056-A8B1C9B72950}"/>
              </a:ext>
            </a:extLst>
          </p:cNvPr>
          <p:cNvSpPr/>
          <p:nvPr/>
        </p:nvSpPr>
        <p:spPr>
          <a:xfrm>
            <a:off x="2795091" y="460148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9D047C1-CB8C-304F-82B3-51FB5E2AF002}"/>
              </a:ext>
            </a:extLst>
          </p:cNvPr>
          <p:cNvSpPr/>
          <p:nvPr/>
        </p:nvSpPr>
        <p:spPr>
          <a:xfrm>
            <a:off x="3155091" y="4598329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1B72F17-F3F7-CA3E-15D5-99FCEDB9142A}"/>
              </a:ext>
            </a:extLst>
          </p:cNvPr>
          <p:cNvSpPr/>
          <p:nvPr/>
        </p:nvSpPr>
        <p:spPr>
          <a:xfrm>
            <a:off x="2795091" y="4257187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332537D-2B8D-88CE-BA3E-C7D8947360A1}"/>
              </a:ext>
            </a:extLst>
          </p:cNvPr>
          <p:cNvSpPr/>
          <p:nvPr/>
        </p:nvSpPr>
        <p:spPr>
          <a:xfrm>
            <a:off x="2431132" y="496326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36B6F13-7336-1079-7B66-17E251CC3576}"/>
              </a:ext>
            </a:extLst>
          </p:cNvPr>
          <p:cNvSpPr/>
          <p:nvPr/>
        </p:nvSpPr>
        <p:spPr>
          <a:xfrm>
            <a:off x="2071132" y="530469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A48C2DF-53F2-3673-C87B-0F2399ED2754}"/>
              </a:ext>
            </a:extLst>
          </p:cNvPr>
          <p:cNvSpPr/>
          <p:nvPr/>
        </p:nvSpPr>
        <p:spPr>
          <a:xfrm>
            <a:off x="2431132" y="53015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2034FA-6EFE-A2C0-6F86-D276C99084E8}"/>
              </a:ext>
            </a:extLst>
          </p:cNvPr>
          <p:cNvSpPr/>
          <p:nvPr/>
        </p:nvSpPr>
        <p:spPr>
          <a:xfrm>
            <a:off x="2071132" y="496039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6127767-9171-5E34-ACD2-D666F36575B5}"/>
              </a:ext>
            </a:extLst>
          </p:cNvPr>
          <p:cNvSpPr/>
          <p:nvPr/>
        </p:nvSpPr>
        <p:spPr>
          <a:xfrm>
            <a:off x="3151373" y="495701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0229C41-359C-E805-FFD7-F37565AB9EC1}"/>
              </a:ext>
            </a:extLst>
          </p:cNvPr>
          <p:cNvSpPr/>
          <p:nvPr/>
        </p:nvSpPr>
        <p:spPr>
          <a:xfrm>
            <a:off x="2791373" y="529844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8C6F19D-FA35-0DBD-4C7B-39B5273935DC}"/>
              </a:ext>
            </a:extLst>
          </p:cNvPr>
          <p:cNvSpPr/>
          <p:nvPr/>
        </p:nvSpPr>
        <p:spPr>
          <a:xfrm>
            <a:off x="3151373" y="52952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FABBB77-F635-3A58-1D57-67A2875DAC2C}"/>
              </a:ext>
            </a:extLst>
          </p:cNvPr>
          <p:cNvSpPr/>
          <p:nvPr/>
        </p:nvSpPr>
        <p:spPr>
          <a:xfrm>
            <a:off x="2791373" y="495414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A973066D-1055-68B1-3FA0-40673D3BBFFB}"/>
              </a:ext>
            </a:extLst>
          </p:cNvPr>
          <p:cNvSpPr/>
          <p:nvPr/>
        </p:nvSpPr>
        <p:spPr>
          <a:xfrm>
            <a:off x="8057849" y="425498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3CDFAD3-9B79-D883-B2D7-BD56AD218C39}"/>
              </a:ext>
            </a:extLst>
          </p:cNvPr>
          <p:cNvSpPr/>
          <p:nvPr/>
        </p:nvSpPr>
        <p:spPr>
          <a:xfrm>
            <a:off x="7697849" y="45964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78E0BE79-EC9D-BE43-26FC-EF1E2CC1C7F1}"/>
              </a:ext>
            </a:extLst>
          </p:cNvPr>
          <p:cNvSpPr/>
          <p:nvPr/>
        </p:nvSpPr>
        <p:spPr>
          <a:xfrm>
            <a:off x="8057849" y="4593254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5CACA43F-AF1C-701F-7931-C9CFE06833DF}"/>
              </a:ext>
            </a:extLst>
          </p:cNvPr>
          <p:cNvSpPr/>
          <p:nvPr/>
        </p:nvSpPr>
        <p:spPr>
          <a:xfrm>
            <a:off x="7697849" y="4252112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7B95930-EC60-15C0-0D61-C5F0B8618C33}"/>
              </a:ext>
            </a:extLst>
          </p:cNvPr>
          <p:cNvSpPr/>
          <p:nvPr/>
        </p:nvSpPr>
        <p:spPr>
          <a:xfrm>
            <a:off x="8054131" y="495193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E9BFA38-54E6-C671-AC74-C4F55481CF2D}"/>
              </a:ext>
            </a:extLst>
          </p:cNvPr>
          <p:cNvSpPr/>
          <p:nvPr/>
        </p:nvSpPr>
        <p:spPr>
          <a:xfrm>
            <a:off x="7694131" y="5293365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0F1858AD-BF8F-9074-ADFA-59ACD43F63CB}"/>
              </a:ext>
            </a:extLst>
          </p:cNvPr>
          <p:cNvSpPr/>
          <p:nvPr/>
        </p:nvSpPr>
        <p:spPr>
          <a:xfrm>
            <a:off x="8054131" y="5290208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5E16CB7-BBE7-9B0F-FA77-7D79170031F4}"/>
              </a:ext>
            </a:extLst>
          </p:cNvPr>
          <p:cNvSpPr/>
          <p:nvPr/>
        </p:nvSpPr>
        <p:spPr>
          <a:xfrm>
            <a:off x="7694131" y="4949066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D88809C-8821-340E-C396-3A2BAF067E1A}"/>
              </a:ext>
            </a:extLst>
          </p:cNvPr>
          <p:cNvSpPr/>
          <p:nvPr/>
        </p:nvSpPr>
        <p:spPr>
          <a:xfrm>
            <a:off x="8774372" y="494568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C1086914-E834-562F-13C9-16410FB2526F}"/>
              </a:ext>
            </a:extLst>
          </p:cNvPr>
          <p:cNvSpPr/>
          <p:nvPr/>
        </p:nvSpPr>
        <p:spPr>
          <a:xfrm>
            <a:off x="8414372" y="5287110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3FAC2A4-A3D0-ACC5-B4B8-0C1069E7BFFC}"/>
              </a:ext>
            </a:extLst>
          </p:cNvPr>
          <p:cNvSpPr/>
          <p:nvPr/>
        </p:nvSpPr>
        <p:spPr>
          <a:xfrm>
            <a:off x="8774372" y="5283953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D029B7DF-6BA6-80ED-6190-B686ADFF618C}"/>
              </a:ext>
            </a:extLst>
          </p:cNvPr>
          <p:cNvSpPr/>
          <p:nvPr/>
        </p:nvSpPr>
        <p:spPr>
          <a:xfrm>
            <a:off x="8414372" y="4942811"/>
            <a:ext cx="360000" cy="360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28F5DCB-597C-A14D-8903-7084D44CC8D1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F438AB4-1268-DA19-1804-B224FB4A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367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62793D0-9444-9061-8974-B04A736BE0F5}"/>
              </a:ext>
            </a:extLst>
          </p:cNvPr>
          <p:cNvSpPr/>
          <p:nvPr/>
        </p:nvSpPr>
        <p:spPr>
          <a:xfrm>
            <a:off x="2796465" y="494452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BEC12-D328-83A6-71AF-9269C4275B06}"/>
              </a:ext>
            </a:extLst>
          </p:cNvPr>
          <p:cNvSpPr/>
          <p:nvPr/>
        </p:nvSpPr>
        <p:spPr>
          <a:xfrm>
            <a:off x="2083507" y="494443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2549D5-A3CE-51C3-E6B6-D060AC0BA111}"/>
              </a:ext>
            </a:extLst>
          </p:cNvPr>
          <p:cNvSpPr/>
          <p:nvPr/>
        </p:nvSpPr>
        <p:spPr>
          <a:xfrm>
            <a:off x="2805228" y="426417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D3E525-2F33-1404-E180-8FB126370C26}"/>
              </a:ext>
            </a:extLst>
          </p:cNvPr>
          <p:cNvSpPr/>
          <p:nvPr/>
        </p:nvSpPr>
        <p:spPr>
          <a:xfrm>
            <a:off x="2083748" y="426453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C7F606-C193-27F0-F7B5-31E7F10F16B8}"/>
              </a:ext>
            </a:extLst>
          </p:cNvPr>
          <p:cNvSpPr/>
          <p:nvPr/>
        </p:nvSpPr>
        <p:spPr>
          <a:xfrm>
            <a:off x="4241565" y="494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F7F5E-435C-3887-785B-FAAB8520AB07}"/>
              </a:ext>
            </a:extLst>
          </p:cNvPr>
          <p:cNvSpPr/>
          <p:nvPr/>
        </p:nvSpPr>
        <p:spPr>
          <a:xfrm>
            <a:off x="3528607" y="49340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B31137-BC3F-A16E-3907-11E3E9D362D3}"/>
              </a:ext>
            </a:extLst>
          </p:cNvPr>
          <p:cNvSpPr/>
          <p:nvPr/>
        </p:nvSpPr>
        <p:spPr>
          <a:xfrm>
            <a:off x="4250328" y="4253827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D476E-3886-5912-0023-CCFC47423C6E}"/>
              </a:ext>
            </a:extLst>
          </p:cNvPr>
          <p:cNvSpPr/>
          <p:nvPr/>
        </p:nvSpPr>
        <p:spPr>
          <a:xfrm>
            <a:off x="3528848" y="425418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539B9-5AFC-762F-46AE-39C18A3D49FE}"/>
              </a:ext>
            </a:extLst>
          </p:cNvPr>
          <p:cNvSpPr/>
          <p:nvPr/>
        </p:nvSpPr>
        <p:spPr>
          <a:xfrm>
            <a:off x="4234807" y="356242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8B02F-4AE7-440D-9502-1BE5B9DD2E34}"/>
              </a:ext>
            </a:extLst>
          </p:cNvPr>
          <p:cNvSpPr/>
          <p:nvPr/>
        </p:nvSpPr>
        <p:spPr>
          <a:xfrm>
            <a:off x="3521849" y="355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1A24-D648-A5D9-8E32-81D715DCE9B3}"/>
              </a:ext>
            </a:extLst>
          </p:cNvPr>
          <p:cNvSpPr/>
          <p:nvPr/>
        </p:nvSpPr>
        <p:spPr>
          <a:xfrm>
            <a:off x="4243570" y="28719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07113-C298-F9F7-A9F9-8CF98D066C5F}"/>
              </a:ext>
            </a:extLst>
          </p:cNvPr>
          <p:cNvSpPr/>
          <p:nvPr/>
        </p:nvSpPr>
        <p:spPr>
          <a:xfrm>
            <a:off x="3522090" y="287227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F5D485-5DF4-1F2D-DCBF-734F7464697F}"/>
              </a:ext>
            </a:extLst>
          </p:cNvPr>
          <p:cNvSpPr/>
          <p:nvPr/>
        </p:nvSpPr>
        <p:spPr>
          <a:xfrm>
            <a:off x="2792165" y="356529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0B5D29-FE81-69D3-E6F9-71E156551C47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06B5EB4-53BF-0C95-ADBB-AAC0B8144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894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C9C2A8D-EF2C-9DBB-FC92-BE231203FC44}"/>
              </a:ext>
            </a:extLst>
          </p:cNvPr>
          <p:cNvSpPr/>
          <p:nvPr/>
        </p:nvSpPr>
        <p:spPr>
          <a:xfrm>
            <a:off x="9148556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873C477-EB11-64EC-BCB9-407399AB81F5}"/>
              </a:ext>
            </a:extLst>
          </p:cNvPr>
          <p:cNvSpPr/>
          <p:nvPr/>
        </p:nvSpPr>
        <p:spPr>
          <a:xfrm>
            <a:off x="9850292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65BE069-2F0D-CFF9-87ED-19E3EC998A29}"/>
              </a:ext>
            </a:extLst>
          </p:cNvPr>
          <p:cNvSpPr/>
          <p:nvPr/>
        </p:nvSpPr>
        <p:spPr>
          <a:xfrm>
            <a:off x="9148679" y="351832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F93D6D-EEDC-A3A9-BEC4-EB30F6283316}"/>
              </a:ext>
            </a:extLst>
          </p:cNvPr>
          <p:cNvSpPr/>
          <p:nvPr/>
        </p:nvSpPr>
        <p:spPr>
          <a:xfrm>
            <a:off x="9860452" y="35212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07AE99-6CBB-7F50-C491-D8C993A8EA46}"/>
              </a:ext>
            </a:extLst>
          </p:cNvPr>
          <p:cNvSpPr/>
          <p:nvPr/>
        </p:nvSpPr>
        <p:spPr>
          <a:xfrm>
            <a:off x="7739669" y="49042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D6DE71-8832-C90A-2799-4B2256218B5E}"/>
              </a:ext>
            </a:extLst>
          </p:cNvPr>
          <p:cNvSpPr/>
          <p:nvPr/>
        </p:nvSpPr>
        <p:spPr>
          <a:xfrm>
            <a:off x="8452350" y="49046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B95735-7847-37F0-DB14-34D1F608AAE7}"/>
              </a:ext>
            </a:extLst>
          </p:cNvPr>
          <p:cNvSpPr/>
          <p:nvPr/>
        </p:nvSpPr>
        <p:spPr>
          <a:xfrm>
            <a:off x="7740454" y="2822973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2D7053-A755-41D9-10CF-651DD80DEA0E}"/>
              </a:ext>
            </a:extLst>
          </p:cNvPr>
          <p:cNvSpPr/>
          <p:nvPr/>
        </p:nvSpPr>
        <p:spPr>
          <a:xfrm>
            <a:off x="8442190" y="2822973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57C9E6-3CB5-C144-EAF8-EB89000500D2}"/>
              </a:ext>
            </a:extLst>
          </p:cNvPr>
          <p:cNvSpPr/>
          <p:nvPr/>
        </p:nvSpPr>
        <p:spPr>
          <a:xfrm>
            <a:off x="7740577" y="350912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F772F7-0276-5B1F-F050-ECCC9847591E}"/>
              </a:ext>
            </a:extLst>
          </p:cNvPr>
          <p:cNvSpPr/>
          <p:nvPr/>
        </p:nvSpPr>
        <p:spPr>
          <a:xfrm>
            <a:off x="8452350" y="351201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D8B4F7-1CC6-F4DB-442F-B483185D342C}"/>
              </a:ext>
            </a:extLst>
          </p:cNvPr>
          <p:cNvSpPr/>
          <p:nvPr/>
        </p:nvSpPr>
        <p:spPr>
          <a:xfrm>
            <a:off x="7740454" y="422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338F22-2C97-7A5E-12A0-2CBE7FFFADD8}"/>
              </a:ext>
            </a:extLst>
          </p:cNvPr>
          <p:cNvSpPr/>
          <p:nvPr/>
        </p:nvSpPr>
        <p:spPr>
          <a:xfrm>
            <a:off x="8442190" y="420832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2793D0-9444-9061-8974-B04A736BE0F5}"/>
              </a:ext>
            </a:extLst>
          </p:cNvPr>
          <p:cNvSpPr/>
          <p:nvPr/>
        </p:nvSpPr>
        <p:spPr>
          <a:xfrm>
            <a:off x="2796465" y="494452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BEC12-D328-83A6-71AF-9269C4275B06}"/>
              </a:ext>
            </a:extLst>
          </p:cNvPr>
          <p:cNvSpPr/>
          <p:nvPr/>
        </p:nvSpPr>
        <p:spPr>
          <a:xfrm>
            <a:off x="2083507" y="494443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2549D5-A3CE-51C3-E6B6-D060AC0BA111}"/>
              </a:ext>
            </a:extLst>
          </p:cNvPr>
          <p:cNvSpPr/>
          <p:nvPr/>
        </p:nvSpPr>
        <p:spPr>
          <a:xfrm>
            <a:off x="2805228" y="426417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D3E525-2F33-1404-E180-8FB126370C26}"/>
              </a:ext>
            </a:extLst>
          </p:cNvPr>
          <p:cNvSpPr/>
          <p:nvPr/>
        </p:nvSpPr>
        <p:spPr>
          <a:xfrm>
            <a:off x="2083748" y="426453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C7F606-C193-27F0-F7B5-31E7F10F16B8}"/>
              </a:ext>
            </a:extLst>
          </p:cNvPr>
          <p:cNvSpPr/>
          <p:nvPr/>
        </p:nvSpPr>
        <p:spPr>
          <a:xfrm>
            <a:off x="4241565" y="494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F7F5E-435C-3887-785B-FAAB8520AB07}"/>
              </a:ext>
            </a:extLst>
          </p:cNvPr>
          <p:cNvSpPr/>
          <p:nvPr/>
        </p:nvSpPr>
        <p:spPr>
          <a:xfrm>
            <a:off x="3528607" y="49340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B31137-BC3F-A16E-3907-11E3E9D362D3}"/>
              </a:ext>
            </a:extLst>
          </p:cNvPr>
          <p:cNvSpPr/>
          <p:nvPr/>
        </p:nvSpPr>
        <p:spPr>
          <a:xfrm>
            <a:off x="4250328" y="4253827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D476E-3886-5912-0023-CCFC47423C6E}"/>
              </a:ext>
            </a:extLst>
          </p:cNvPr>
          <p:cNvSpPr/>
          <p:nvPr/>
        </p:nvSpPr>
        <p:spPr>
          <a:xfrm>
            <a:off x="3528848" y="425418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539B9-5AFC-762F-46AE-39C18A3D49FE}"/>
              </a:ext>
            </a:extLst>
          </p:cNvPr>
          <p:cNvSpPr/>
          <p:nvPr/>
        </p:nvSpPr>
        <p:spPr>
          <a:xfrm>
            <a:off x="4234807" y="356242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8B02F-4AE7-440D-9502-1BE5B9DD2E34}"/>
              </a:ext>
            </a:extLst>
          </p:cNvPr>
          <p:cNvSpPr/>
          <p:nvPr/>
        </p:nvSpPr>
        <p:spPr>
          <a:xfrm>
            <a:off x="3521849" y="355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1A24-D648-A5D9-8E32-81D715DCE9B3}"/>
              </a:ext>
            </a:extLst>
          </p:cNvPr>
          <p:cNvSpPr/>
          <p:nvPr/>
        </p:nvSpPr>
        <p:spPr>
          <a:xfrm>
            <a:off x="4243570" y="28719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07113-C298-F9F7-A9F9-8CF98D066C5F}"/>
              </a:ext>
            </a:extLst>
          </p:cNvPr>
          <p:cNvSpPr/>
          <p:nvPr/>
        </p:nvSpPr>
        <p:spPr>
          <a:xfrm>
            <a:off x="3522090" y="287227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F5D485-5DF4-1F2D-DCBF-734F7464697F}"/>
              </a:ext>
            </a:extLst>
          </p:cNvPr>
          <p:cNvSpPr/>
          <p:nvPr/>
        </p:nvSpPr>
        <p:spPr>
          <a:xfrm>
            <a:off x="2792165" y="356529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54800-E5AD-626C-960E-0A6958A322E7}"/>
              </a:ext>
            </a:extLst>
          </p:cNvPr>
          <p:cNvSpPr/>
          <p:nvPr/>
        </p:nvSpPr>
        <p:spPr>
          <a:xfrm>
            <a:off x="2079207" y="35550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438440-6498-B373-B401-476B266ABEC7}"/>
              </a:ext>
            </a:extLst>
          </p:cNvPr>
          <p:cNvSpPr/>
          <p:nvPr/>
        </p:nvSpPr>
        <p:spPr>
          <a:xfrm>
            <a:off x="2788896" y="28747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CFFBA5-DD91-55EB-40F1-6BD32AE81DC7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FC37175-1072-D6A2-2BA7-9FE520D6C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17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C9C2A8D-EF2C-9DBB-FC92-BE231203FC44}"/>
              </a:ext>
            </a:extLst>
          </p:cNvPr>
          <p:cNvSpPr/>
          <p:nvPr/>
        </p:nvSpPr>
        <p:spPr>
          <a:xfrm>
            <a:off x="9148556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873C477-EB11-64EC-BCB9-407399AB81F5}"/>
              </a:ext>
            </a:extLst>
          </p:cNvPr>
          <p:cNvSpPr/>
          <p:nvPr/>
        </p:nvSpPr>
        <p:spPr>
          <a:xfrm>
            <a:off x="9850292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65BE069-2F0D-CFF9-87ED-19E3EC998A29}"/>
              </a:ext>
            </a:extLst>
          </p:cNvPr>
          <p:cNvSpPr/>
          <p:nvPr/>
        </p:nvSpPr>
        <p:spPr>
          <a:xfrm>
            <a:off x="9148679" y="351832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F93D6D-EEDC-A3A9-BEC4-EB30F6283316}"/>
              </a:ext>
            </a:extLst>
          </p:cNvPr>
          <p:cNvSpPr/>
          <p:nvPr/>
        </p:nvSpPr>
        <p:spPr>
          <a:xfrm>
            <a:off x="9860452" y="35212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07AE99-6CBB-7F50-C491-D8C993A8EA46}"/>
              </a:ext>
            </a:extLst>
          </p:cNvPr>
          <p:cNvSpPr/>
          <p:nvPr/>
        </p:nvSpPr>
        <p:spPr>
          <a:xfrm>
            <a:off x="7739669" y="49042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D6DE71-8832-C90A-2799-4B2256218B5E}"/>
              </a:ext>
            </a:extLst>
          </p:cNvPr>
          <p:cNvSpPr/>
          <p:nvPr/>
        </p:nvSpPr>
        <p:spPr>
          <a:xfrm>
            <a:off x="8452350" y="49046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F772F7-0276-5B1F-F050-ECCC9847591E}"/>
              </a:ext>
            </a:extLst>
          </p:cNvPr>
          <p:cNvSpPr/>
          <p:nvPr/>
        </p:nvSpPr>
        <p:spPr>
          <a:xfrm>
            <a:off x="8452350" y="351201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D8B4F7-1CC6-F4DB-442F-B483185D342C}"/>
              </a:ext>
            </a:extLst>
          </p:cNvPr>
          <p:cNvSpPr/>
          <p:nvPr/>
        </p:nvSpPr>
        <p:spPr>
          <a:xfrm>
            <a:off x="7740454" y="422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338F22-2C97-7A5E-12A0-2CBE7FFFADD8}"/>
              </a:ext>
            </a:extLst>
          </p:cNvPr>
          <p:cNvSpPr/>
          <p:nvPr/>
        </p:nvSpPr>
        <p:spPr>
          <a:xfrm>
            <a:off x="8442190" y="420832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2793D0-9444-9061-8974-B04A736BE0F5}"/>
              </a:ext>
            </a:extLst>
          </p:cNvPr>
          <p:cNvSpPr/>
          <p:nvPr/>
        </p:nvSpPr>
        <p:spPr>
          <a:xfrm>
            <a:off x="2796465" y="494452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BEC12-D328-83A6-71AF-9269C4275B06}"/>
              </a:ext>
            </a:extLst>
          </p:cNvPr>
          <p:cNvSpPr/>
          <p:nvPr/>
        </p:nvSpPr>
        <p:spPr>
          <a:xfrm>
            <a:off x="2083507" y="494443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2549D5-A3CE-51C3-E6B6-D060AC0BA111}"/>
              </a:ext>
            </a:extLst>
          </p:cNvPr>
          <p:cNvSpPr/>
          <p:nvPr/>
        </p:nvSpPr>
        <p:spPr>
          <a:xfrm>
            <a:off x="2805228" y="426417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D3E525-2F33-1404-E180-8FB126370C26}"/>
              </a:ext>
            </a:extLst>
          </p:cNvPr>
          <p:cNvSpPr/>
          <p:nvPr/>
        </p:nvSpPr>
        <p:spPr>
          <a:xfrm>
            <a:off x="2083748" y="426453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C7F606-C193-27F0-F7B5-31E7F10F16B8}"/>
              </a:ext>
            </a:extLst>
          </p:cNvPr>
          <p:cNvSpPr/>
          <p:nvPr/>
        </p:nvSpPr>
        <p:spPr>
          <a:xfrm>
            <a:off x="4241565" y="494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F7F5E-435C-3887-785B-FAAB8520AB07}"/>
              </a:ext>
            </a:extLst>
          </p:cNvPr>
          <p:cNvSpPr/>
          <p:nvPr/>
        </p:nvSpPr>
        <p:spPr>
          <a:xfrm>
            <a:off x="3528607" y="49340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B31137-BC3F-A16E-3907-11E3E9D362D3}"/>
              </a:ext>
            </a:extLst>
          </p:cNvPr>
          <p:cNvSpPr/>
          <p:nvPr/>
        </p:nvSpPr>
        <p:spPr>
          <a:xfrm>
            <a:off x="4250328" y="4253827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D476E-3886-5912-0023-CCFC47423C6E}"/>
              </a:ext>
            </a:extLst>
          </p:cNvPr>
          <p:cNvSpPr/>
          <p:nvPr/>
        </p:nvSpPr>
        <p:spPr>
          <a:xfrm>
            <a:off x="3528848" y="425418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539B9-5AFC-762F-46AE-39C18A3D49FE}"/>
              </a:ext>
            </a:extLst>
          </p:cNvPr>
          <p:cNvSpPr/>
          <p:nvPr/>
        </p:nvSpPr>
        <p:spPr>
          <a:xfrm>
            <a:off x="4234807" y="356242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8B02F-4AE7-440D-9502-1BE5B9DD2E34}"/>
              </a:ext>
            </a:extLst>
          </p:cNvPr>
          <p:cNvSpPr/>
          <p:nvPr/>
        </p:nvSpPr>
        <p:spPr>
          <a:xfrm>
            <a:off x="3521849" y="355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FC1A24-D648-A5D9-8E32-81D715DCE9B3}"/>
              </a:ext>
            </a:extLst>
          </p:cNvPr>
          <p:cNvSpPr/>
          <p:nvPr/>
        </p:nvSpPr>
        <p:spPr>
          <a:xfrm>
            <a:off x="4243570" y="28719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C07113-C298-F9F7-A9F9-8CF98D066C5F}"/>
              </a:ext>
            </a:extLst>
          </p:cNvPr>
          <p:cNvSpPr/>
          <p:nvPr/>
        </p:nvSpPr>
        <p:spPr>
          <a:xfrm>
            <a:off x="3522090" y="287227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139B730-AE7D-9D82-8EF4-A3F7A7823972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79960-659C-E010-B2EA-A5D1BF6CD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689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DD76E5-CCBB-A9C5-D526-81CAB92FC2D7}"/>
              </a:ext>
            </a:extLst>
          </p:cNvPr>
          <p:cNvSpPr/>
          <p:nvPr/>
        </p:nvSpPr>
        <p:spPr>
          <a:xfrm>
            <a:off x="3531769" y="2860680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9C2A8D-EF2C-9DBB-FC92-BE231203FC44}"/>
              </a:ext>
            </a:extLst>
          </p:cNvPr>
          <p:cNvSpPr/>
          <p:nvPr/>
        </p:nvSpPr>
        <p:spPr>
          <a:xfrm>
            <a:off x="9148556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873C477-EB11-64EC-BCB9-407399AB81F5}"/>
              </a:ext>
            </a:extLst>
          </p:cNvPr>
          <p:cNvSpPr/>
          <p:nvPr/>
        </p:nvSpPr>
        <p:spPr>
          <a:xfrm>
            <a:off x="9850292" y="2832178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F93D6D-EEDC-A3A9-BEC4-EB30F6283316}"/>
              </a:ext>
            </a:extLst>
          </p:cNvPr>
          <p:cNvSpPr/>
          <p:nvPr/>
        </p:nvSpPr>
        <p:spPr>
          <a:xfrm>
            <a:off x="9860452" y="3521219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07AE99-6CBB-7F50-C491-D8C993A8EA46}"/>
              </a:ext>
            </a:extLst>
          </p:cNvPr>
          <p:cNvSpPr/>
          <p:nvPr/>
        </p:nvSpPr>
        <p:spPr>
          <a:xfrm>
            <a:off x="7739669" y="49042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D6DE71-8832-C90A-2799-4B2256218B5E}"/>
              </a:ext>
            </a:extLst>
          </p:cNvPr>
          <p:cNvSpPr/>
          <p:nvPr/>
        </p:nvSpPr>
        <p:spPr>
          <a:xfrm>
            <a:off x="8452350" y="49046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D8B4F7-1CC6-F4DB-442F-B483185D342C}"/>
              </a:ext>
            </a:extLst>
          </p:cNvPr>
          <p:cNvSpPr/>
          <p:nvPr/>
        </p:nvSpPr>
        <p:spPr>
          <a:xfrm>
            <a:off x="7740454" y="422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2793D0-9444-9061-8974-B04A736BE0F5}"/>
              </a:ext>
            </a:extLst>
          </p:cNvPr>
          <p:cNvSpPr/>
          <p:nvPr/>
        </p:nvSpPr>
        <p:spPr>
          <a:xfrm>
            <a:off x="2796465" y="494452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BEC12-D328-83A6-71AF-9269C4275B06}"/>
              </a:ext>
            </a:extLst>
          </p:cNvPr>
          <p:cNvSpPr/>
          <p:nvPr/>
        </p:nvSpPr>
        <p:spPr>
          <a:xfrm>
            <a:off x="2083507" y="494443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2549D5-A3CE-51C3-E6B6-D060AC0BA111}"/>
              </a:ext>
            </a:extLst>
          </p:cNvPr>
          <p:cNvSpPr/>
          <p:nvPr/>
        </p:nvSpPr>
        <p:spPr>
          <a:xfrm>
            <a:off x="2805228" y="426417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D3E525-2F33-1404-E180-8FB126370C26}"/>
              </a:ext>
            </a:extLst>
          </p:cNvPr>
          <p:cNvSpPr/>
          <p:nvPr/>
        </p:nvSpPr>
        <p:spPr>
          <a:xfrm>
            <a:off x="2083748" y="426453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C7F606-C193-27F0-F7B5-31E7F10F16B8}"/>
              </a:ext>
            </a:extLst>
          </p:cNvPr>
          <p:cNvSpPr/>
          <p:nvPr/>
        </p:nvSpPr>
        <p:spPr>
          <a:xfrm>
            <a:off x="4241565" y="494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F7F5E-435C-3887-785B-FAAB8520AB07}"/>
              </a:ext>
            </a:extLst>
          </p:cNvPr>
          <p:cNvSpPr/>
          <p:nvPr/>
        </p:nvSpPr>
        <p:spPr>
          <a:xfrm>
            <a:off x="3528607" y="4934086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B31137-BC3F-A16E-3907-11E3E9D362D3}"/>
              </a:ext>
            </a:extLst>
          </p:cNvPr>
          <p:cNvSpPr/>
          <p:nvPr/>
        </p:nvSpPr>
        <p:spPr>
          <a:xfrm>
            <a:off x="4250328" y="4253827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9D476E-3886-5912-0023-CCFC47423C6E}"/>
              </a:ext>
            </a:extLst>
          </p:cNvPr>
          <p:cNvSpPr/>
          <p:nvPr/>
        </p:nvSpPr>
        <p:spPr>
          <a:xfrm>
            <a:off x="3528848" y="425418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D6534EE-75F5-B83E-23F0-BB585357D2A4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6843C-B0EA-2BD0-FC66-F0DCC1BDA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459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7CA407D-33E7-EBE2-0334-5562EE57A880}"/>
              </a:ext>
            </a:extLst>
          </p:cNvPr>
          <p:cNvSpPr/>
          <p:nvPr/>
        </p:nvSpPr>
        <p:spPr>
          <a:xfrm>
            <a:off x="3537549" y="4225703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DD76E5-CCBB-A9C5-D526-81CAB92FC2D7}"/>
              </a:ext>
            </a:extLst>
          </p:cNvPr>
          <p:cNvSpPr/>
          <p:nvPr/>
        </p:nvSpPr>
        <p:spPr>
          <a:xfrm>
            <a:off x="3531769" y="2860680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07AE99-6CBB-7F50-C491-D8C993A8EA46}"/>
              </a:ext>
            </a:extLst>
          </p:cNvPr>
          <p:cNvSpPr/>
          <p:nvPr/>
        </p:nvSpPr>
        <p:spPr>
          <a:xfrm>
            <a:off x="7739669" y="4904241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D6DE71-8832-C90A-2799-4B2256218B5E}"/>
              </a:ext>
            </a:extLst>
          </p:cNvPr>
          <p:cNvSpPr/>
          <p:nvPr/>
        </p:nvSpPr>
        <p:spPr>
          <a:xfrm>
            <a:off x="8452350" y="490464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D8B4F7-1CC6-F4DB-442F-B483185D342C}"/>
              </a:ext>
            </a:extLst>
          </p:cNvPr>
          <p:cNvSpPr/>
          <p:nvPr/>
        </p:nvSpPr>
        <p:spPr>
          <a:xfrm>
            <a:off x="7740454" y="4224332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2793D0-9444-9061-8974-B04A736BE0F5}"/>
              </a:ext>
            </a:extLst>
          </p:cNvPr>
          <p:cNvSpPr/>
          <p:nvPr/>
        </p:nvSpPr>
        <p:spPr>
          <a:xfrm>
            <a:off x="2796465" y="494452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BEC12-D328-83A6-71AF-9269C4275B06}"/>
              </a:ext>
            </a:extLst>
          </p:cNvPr>
          <p:cNvSpPr/>
          <p:nvPr/>
        </p:nvSpPr>
        <p:spPr>
          <a:xfrm>
            <a:off x="2083507" y="4944434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2549D5-A3CE-51C3-E6B6-D060AC0BA111}"/>
              </a:ext>
            </a:extLst>
          </p:cNvPr>
          <p:cNvSpPr/>
          <p:nvPr/>
        </p:nvSpPr>
        <p:spPr>
          <a:xfrm>
            <a:off x="2805228" y="4264175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D3E525-2F33-1404-E180-8FB126370C26}"/>
              </a:ext>
            </a:extLst>
          </p:cNvPr>
          <p:cNvSpPr/>
          <p:nvPr/>
        </p:nvSpPr>
        <p:spPr>
          <a:xfrm>
            <a:off x="2083748" y="4264530"/>
            <a:ext cx="720000" cy="72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E4039D7-20D8-F17B-07EA-B5948A71DE36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93523-5F25-DD08-62B8-AC37B8FC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278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1B851A-2F05-8FC1-CC37-ED03E847B22B}"/>
              </a:ext>
            </a:extLst>
          </p:cNvPr>
          <p:cNvSpPr/>
          <p:nvPr/>
        </p:nvSpPr>
        <p:spPr>
          <a:xfrm>
            <a:off x="3522110" y="4266298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F310FB-4828-EEA7-1FE0-32EC9DDE951D}"/>
              </a:ext>
            </a:extLst>
          </p:cNvPr>
          <p:cNvSpPr/>
          <p:nvPr/>
        </p:nvSpPr>
        <p:spPr>
          <a:xfrm>
            <a:off x="2076786" y="4258094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DD76E5-CCBB-A9C5-D526-81CAB92FC2D7}"/>
              </a:ext>
            </a:extLst>
          </p:cNvPr>
          <p:cNvSpPr/>
          <p:nvPr/>
        </p:nvSpPr>
        <p:spPr>
          <a:xfrm>
            <a:off x="3531769" y="2860680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92AAAB5-03BD-4ED6-C59D-B4AEE22E73CB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FD6ADA-F735-FE1C-3D8A-787FDBEE9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4539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1D2927-2296-5348-6597-99E3B9085F99}"/>
              </a:ext>
            </a:extLst>
          </p:cNvPr>
          <p:cNvSpPr/>
          <p:nvPr/>
        </p:nvSpPr>
        <p:spPr>
          <a:xfrm>
            <a:off x="7735012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E0FB85-65D1-8543-D36F-2897BA920BBA}"/>
              </a:ext>
            </a:extLst>
          </p:cNvPr>
          <p:cNvSpPr/>
          <p:nvPr/>
        </p:nvSpPr>
        <p:spPr>
          <a:xfrm>
            <a:off x="9138486" y="2870840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4B842D-615D-1ADC-812C-9429E3093FFD}"/>
              </a:ext>
            </a:extLst>
          </p:cNvPr>
          <p:cNvSpPr/>
          <p:nvPr/>
        </p:nvSpPr>
        <p:spPr>
          <a:xfrm>
            <a:off x="7734511" y="4253373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1B851A-2F05-8FC1-CC37-ED03E847B22B}"/>
              </a:ext>
            </a:extLst>
          </p:cNvPr>
          <p:cNvSpPr/>
          <p:nvPr/>
        </p:nvSpPr>
        <p:spPr>
          <a:xfrm>
            <a:off x="3522110" y="4266298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F310FB-4828-EEA7-1FE0-32EC9DDE951D}"/>
              </a:ext>
            </a:extLst>
          </p:cNvPr>
          <p:cNvSpPr/>
          <p:nvPr/>
        </p:nvSpPr>
        <p:spPr>
          <a:xfrm>
            <a:off x="2076786" y="4258094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DD76E5-CCBB-A9C5-D526-81CAB92FC2D7}"/>
              </a:ext>
            </a:extLst>
          </p:cNvPr>
          <p:cNvSpPr/>
          <p:nvPr/>
        </p:nvSpPr>
        <p:spPr>
          <a:xfrm>
            <a:off x="3531769" y="2860680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1440000" cy="1440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F10530-BFC5-B6B6-A518-0942536118B2}"/>
              </a:ext>
            </a:extLst>
          </p:cNvPr>
          <p:cNvSpPr txBox="1"/>
          <p:nvPr/>
        </p:nvSpPr>
        <p:spPr>
          <a:xfrm>
            <a:off x="8712683" y="2395276"/>
            <a:ext cx="116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Buffer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99A6265C-020A-564D-E99E-92CB2078DBA3}"/>
              </a:ext>
            </a:extLst>
          </p:cNvPr>
          <p:cNvCxnSpPr>
            <a:cxnSpLocks/>
          </p:cNvCxnSpPr>
          <p:nvPr/>
        </p:nvCxnSpPr>
        <p:spPr>
          <a:xfrm>
            <a:off x="3552013" y="291227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E27B1C6-8BE0-6337-CCA6-7613D73584ED}"/>
              </a:ext>
            </a:extLst>
          </p:cNvPr>
          <p:cNvCxnSpPr>
            <a:cxnSpLocks/>
          </p:cNvCxnSpPr>
          <p:nvPr/>
        </p:nvCxnSpPr>
        <p:spPr>
          <a:xfrm flipH="1">
            <a:off x="2071132" y="424045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D4D62744-1E75-77D4-87EE-D75601C1746E}"/>
              </a:ext>
            </a:extLst>
          </p:cNvPr>
          <p:cNvCxnSpPr>
            <a:cxnSpLocks/>
          </p:cNvCxnSpPr>
          <p:nvPr/>
        </p:nvCxnSpPr>
        <p:spPr>
          <a:xfrm>
            <a:off x="9175012" y="2900947"/>
            <a:ext cx="0" cy="272193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6893FE0C-79CE-A962-AF83-ED197CA30897}"/>
              </a:ext>
            </a:extLst>
          </p:cNvPr>
          <p:cNvCxnSpPr>
            <a:cxnSpLocks/>
          </p:cNvCxnSpPr>
          <p:nvPr/>
        </p:nvCxnSpPr>
        <p:spPr>
          <a:xfrm flipH="1">
            <a:off x="7694131" y="4229121"/>
            <a:ext cx="2884354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465C5E8-8FDB-9F5E-7C8E-CB42EDF0F221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18B93B-81B8-9F5A-167D-588463675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97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B5A9895-EE70-B85B-9E41-410906B56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058D19-6DBD-950F-A0CC-D6D724D958B3}"/>
              </a:ext>
            </a:extLst>
          </p:cNvPr>
          <p:cNvSpPr txBox="1"/>
          <p:nvPr/>
        </p:nvSpPr>
        <p:spPr>
          <a:xfrm>
            <a:off x="820340" y="780337"/>
            <a:ext cx="6936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cap="none" dirty="0">
                <a:solidFill>
                  <a:srgbClr val="00B0F0"/>
                </a:solidFill>
              </a:rPr>
              <a:t>URL:         </a:t>
            </a:r>
            <a:r>
              <a:rPr lang="en-US" sz="2400" i="1" cap="none" dirty="0" err="1">
                <a:solidFill>
                  <a:srgbClr val="00B0F0"/>
                </a:solidFill>
              </a:rPr>
              <a:t>dmrgenie.rs.uvic.ca</a:t>
            </a:r>
            <a:endParaRPr lang="en-US" sz="2400" i="1" cap="none" dirty="0">
              <a:solidFill>
                <a:srgbClr val="00B0F0"/>
              </a:solidFill>
            </a:endParaRPr>
          </a:p>
          <a:p>
            <a:r>
              <a:rPr lang="en-US" sz="2400" i="1" dirty="0">
                <a:solidFill>
                  <a:srgbClr val="00B0F0"/>
                </a:solidFill>
              </a:rPr>
              <a:t>GitHub:    </a:t>
            </a:r>
            <a:r>
              <a:rPr lang="en-US" sz="2400" i="1" dirty="0" err="1">
                <a:solidFill>
                  <a:srgbClr val="00B0F0"/>
                </a:solidFill>
              </a:rPr>
              <a:t>bakerte</a:t>
            </a:r>
            <a:r>
              <a:rPr lang="en-US" sz="2400" i="1" dirty="0">
                <a:solidFill>
                  <a:srgbClr val="00B0F0"/>
                </a:solidFill>
              </a:rPr>
              <a:t>/</a:t>
            </a:r>
            <a:r>
              <a:rPr lang="en-US" sz="2400" i="1" dirty="0" err="1">
                <a:solidFill>
                  <a:srgbClr val="00B0F0"/>
                </a:solidFill>
              </a:rPr>
              <a:t>DMRGenie.jl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569592-5C1D-023B-E882-B80BF44A9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4426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Partial-Strassen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DC2C88-2BFF-DA3B-2370-46ABB267D025}"/>
              </a:ext>
            </a:extLst>
          </p:cNvPr>
          <p:cNvSpPr txBox="1"/>
          <p:nvPr/>
        </p:nvSpPr>
        <p:spPr>
          <a:xfrm>
            <a:off x="3319922" y="2419537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C</a:t>
            </a:r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CB9032-1198-8959-648A-F0D09DD96A4A}"/>
              </a:ext>
            </a:extLst>
          </p:cNvPr>
          <p:cNvSpPr/>
          <p:nvPr/>
        </p:nvSpPr>
        <p:spPr>
          <a:xfrm>
            <a:off x="2079448" y="2875141"/>
            <a:ext cx="2880000" cy="2880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Final Result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DEE048-1B71-9AAF-0919-7A4397AEBD4C}"/>
              </a:ext>
            </a:extLst>
          </p:cNvPr>
          <p:cNvSpPr txBox="1"/>
          <p:nvPr/>
        </p:nvSpPr>
        <p:spPr>
          <a:xfrm>
            <a:off x="1371600" y="1995146"/>
            <a:ext cx="589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Repeat all the way down, then build back up</a:t>
            </a:r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CBC1B-43FE-A43C-438C-904381421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788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Benefits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/>
              <p:nvPr/>
            </p:nvSpPr>
            <p:spPr>
              <a:xfrm>
                <a:off x="1371600" y="1995146"/>
                <a:ext cx="4062972" cy="157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Limited memory usage </a:t>
                </a:r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CA" sz="2400" dirty="0"/>
                  <a:t>Practical running time</a:t>
                </a:r>
              </a:p>
              <a:p>
                <a:r>
                  <a:rPr lang="en-US" sz="2400" b="1" dirty="0"/>
                  <a:t>		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995146"/>
                <a:ext cx="4062972" cy="1577996"/>
              </a:xfrm>
              <a:prstGeom prst="rect">
                <a:avLst/>
              </a:prstGeom>
              <a:blipFill>
                <a:blip r:embed="rId2"/>
                <a:stretch>
                  <a:fillRect l="-2188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49A4CF-EB50-4901-0F98-6D59233034F6}"/>
                  </a:ext>
                </a:extLst>
              </p:cNvPr>
              <p:cNvSpPr txBox="1"/>
              <p:nvPr/>
            </p:nvSpPr>
            <p:spPr>
              <a:xfrm>
                <a:off x="1470800" y="4207033"/>
                <a:ext cx="10347000" cy="113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sup>
                                          <m:r>
                                            <a:rPr lang="en-CA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sup>
                                          <m:r>
                                            <a:rPr lang="en-CA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hr m:val="∑"/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3∗</m:t>
                              </m:r>
                              <m:sSup>
                                <m:sSupPr>
                                  <m:ctrlP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CA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+8</m:t>
                              </m:r>
                              <m:sSup>
                                <m:sSupPr>
                                  <m:ctrlP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CA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CA" sz="24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e>
                                            <m:sup>
                                              <m:r>
                                                <a:rPr lang="en-CA" sz="2400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CA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49A4CF-EB50-4901-0F98-6D5923303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800" y="4207033"/>
                <a:ext cx="10347000" cy="1138260"/>
              </a:xfrm>
              <a:prstGeom prst="rect">
                <a:avLst/>
              </a:prstGeom>
              <a:blipFill>
                <a:blip r:embed="rId3"/>
                <a:stretch>
                  <a:fillRect t="-101111" b="-15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5BBF685-DDC8-7A95-5EC2-997CE8BAB6AD}"/>
              </a:ext>
            </a:extLst>
          </p:cNvPr>
          <p:cNvSpPr txBox="1"/>
          <p:nvPr/>
        </p:nvSpPr>
        <p:spPr>
          <a:xfrm>
            <a:off x="2153811" y="3198167"/>
            <a:ext cx="2854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i="1" dirty="0"/>
              <a:t>T = Total operations</a:t>
            </a:r>
          </a:p>
          <a:p>
            <a:r>
              <a:rPr lang="en-CA" sz="2400" i="1" dirty="0"/>
              <a:t>k = Number of levels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638726-51D3-363B-386F-A1B0AB14E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608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Benefits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/>
              <p:nvPr/>
            </p:nvSpPr>
            <p:spPr>
              <a:xfrm>
                <a:off x="1371600" y="1995146"/>
                <a:ext cx="4062972" cy="157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Limited memory usage </a:t>
                </a:r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CA" sz="24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342900" indent="-34290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CA" sz="2400" dirty="0"/>
                  <a:t>Practical running time</a:t>
                </a:r>
              </a:p>
              <a:p>
                <a:r>
                  <a:rPr lang="en-US" sz="2400" b="1" dirty="0"/>
                  <a:t>		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2C1422-8F8D-415E-6BB7-C36043161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995146"/>
                <a:ext cx="4062972" cy="1577996"/>
              </a:xfrm>
              <a:prstGeom prst="rect">
                <a:avLst/>
              </a:prstGeom>
              <a:blipFill>
                <a:blip r:embed="rId2"/>
                <a:stretch>
                  <a:fillRect l="-2188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49A4CF-EB50-4901-0F98-6D59233034F6}"/>
                  </a:ext>
                </a:extLst>
              </p:cNvPr>
              <p:cNvSpPr txBox="1"/>
              <p:nvPr/>
            </p:nvSpPr>
            <p:spPr>
              <a:xfrm>
                <a:off x="2712370" y="4328884"/>
                <a:ext cx="8358187" cy="1902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dirty="0">
                    <a:latin typeface="Cambria Math" panose="02040503050406030204" pitchFamily="18" charset="0"/>
                  </a:rPr>
                  <a:t>For sufficiently large n and k</a:t>
                </a:r>
              </a:p>
              <a:p>
                <a:endParaRPr lang="en-CA" sz="2400" b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≈   </m:t>
                      </m:r>
                      <m:f>
                        <m:f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49A4CF-EB50-4901-0F98-6D5923303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2370" y="4328884"/>
                <a:ext cx="8358187" cy="1902059"/>
              </a:xfrm>
              <a:prstGeom prst="rect">
                <a:avLst/>
              </a:prstGeom>
              <a:blipFill>
                <a:blip r:embed="rId3"/>
                <a:stretch>
                  <a:fillRect l="-1214" t="-2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5BBF685-DDC8-7A95-5EC2-997CE8BAB6AD}"/>
              </a:ext>
            </a:extLst>
          </p:cNvPr>
          <p:cNvSpPr txBox="1"/>
          <p:nvPr/>
        </p:nvSpPr>
        <p:spPr>
          <a:xfrm>
            <a:off x="2153811" y="3198167"/>
            <a:ext cx="2854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i="1" dirty="0"/>
              <a:t>T = Total operations</a:t>
            </a:r>
          </a:p>
          <a:p>
            <a:r>
              <a:rPr lang="en-CA" sz="2400" i="1" dirty="0"/>
              <a:t>k = Number of levels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787959-C11B-A370-26E6-2C470226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4070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2DD6-F512-26F3-A86D-DF4AF2256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77" y="2722033"/>
            <a:ext cx="10820400" cy="1413933"/>
          </a:xfrm>
        </p:spPr>
        <p:txBody>
          <a:bodyPr>
            <a:normAutofit/>
          </a:bodyPr>
          <a:lstStyle/>
          <a:p>
            <a:pPr algn="ctr"/>
            <a:r>
              <a:rPr lang="en-US" sz="4400" i="1" cap="none" dirty="0">
                <a:latin typeface="+mn-lt"/>
              </a:rPr>
              <a:t>Matrix Multiplication in 75% time</a:t>
            </a:r>
            <a:br>
              <a:rPr lang="en-US" sz="4400" i="1" cap="none" dirty="0">
                <a:latin typeface="+mn-lt"/>
              </a:rPr>
            </a:br>
            <a:r>
              <a:rPr lang="en-US" i="1" cap="none" dirty="0">
                <a:solidFill>
                  <a:schemeClr val="accent1"/>
                </a:solidFill>
                <a:latin typeface="+mn-lt"/>
              </a:rPr>
              <a:t>(for large matrices)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CBD5AE-D6DF-8229-32A4-5CBDA3572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504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30BDEA1-B18D-514A-58D3-15DFFDAE785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5791200" cy="59731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5400" b="1" kern="1200" cap="all" spc="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Implementation</a:t>
            </a:r>
            <a:endParaRPr lang="en-US" sz="36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BA02CF-BB4F-2CD8-072C-8EE6DFFCF9EF}"/>
              </a:ext>
            </a:extLst>
          </p:cNvPr>
          <p:cNvSpPr txBox="1"/>
          <p:nvPr/>
        </p:nvSpPr>
        <p:spPr>
          <a:xfrm>
            <a:off x="1371600" y="1995146"/>
            <a:ext cx="97583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implemented a single-threaded version of the Partial Strassen Algorithm which can achieve 80% the runtime of BLAS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have a multi-threaded version in early </a:t>
            </a:r>
            <a:r>
              <a:rPr lang="en-US" sz="2400"/>
              <a:t>development which beats BLAS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a lot of room for improvement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8267E73-647B-FB57-C0F6-AA13B1507F45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44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856665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30BDEA1-B18D-514A-58D3-15DFFDAE785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5791200" cy="59731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5400" b="1" kern="1200" cap="all" spc="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Takeaway</a:t>
            </a:r>
            <a:endParaRPr lang="en-US" sz="3600" i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BA02CF-BB4F-2CD8-072C-8EE6DFFCF9EF}"/>
              </a:ext>
            </a:extLst>
          </p:cNvPr>
          <p:cNvSpPr txBox="1"/>
          <p:nvPr/>
        </p:nvSpPr>
        <p:spPr>
          <a:xfrm>
            <a:off x="1559417" y="2951946"/>
            <a:ext cx="90731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tx2"/>
                </a:solidFill>
              </a:rPr>
              <a:t>We can speed up large matrix multiplications and tensor contractions with limited memory consumption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E089783-CE2E-F2F4-1E35-296EBE279FEB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45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648714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AD0CD4-E5FC-BAE4-2481-B65950CD2373}"/>
              </a:ext>
            </a:extLst>
          </p:cNvPr>
          <p:cNvSpPr txBox="1"/>
          <p:nvPr/>
        </p:nvSpPr>
        <p:spPr>
          <a:xfrm>
            <a:off x="6309150" y="2734309"/>
            <a:ext cx="463041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i="1" dirty="0" err="1"/>
              <a:t>bakerte</a:t>
            </a:r>
            <a:r>
              <a:rPr lang="en-US" sz="3200" b="1" i="1" dirty="0"/>
              <a:t>/</a:t>
            </a:r>
            <a:r>
              <a:rPr lang="en-US" sz="3200" b="1" i="1" dirty="0" err="1"/>
              <a:t>DMRGenie.jl</a:t>
            </a:r>
            <a:endParaRPr lang="en-US" sz="3200" b="1" i="1" dirty="0"/>
          </a:p>
          <a:p>
            <a:endParaRPr lang="en-US" sz="3200" b="1" i="1" dirty="0"/>
          </a:p>
          <a:p>
            <a:r>
              <a:rPr lang="en-US" sz="3200" b="1" i="1" dirty="0" err="1"/>
              <a:t>bakerte</a:t>
            </a:r>
            <a:r>
              <a:rPr lang="en-US" sz="3200" b="1" i="1" dirty="0"/>
              <a:t>/</a:t>
            </a:r>
            <a:r>
              <a:rPr lang="en-US" sz="3200" b="1" i="1" dirty="0" err="1"/>
              <a:t>DMRJtensor.jl</a:t>
            </a:r>
            <a:endParaRPr lang="en-US" sz="3200" b="1" i="1" dirty="0"/>
          </a:p>
          <a:p>
            <a:endParaRPr lang="en-US" sz="3200" b="1" i="1" dirty="0"/>
          </a:p>
          <a:p>
            <a:r>
              <a:rPr lang="en-US" sz="3200" b="1" i="1" dirty="0" err="1"/>
              <a:t>bakerte</a:t>
            </a:r>
            <a:r>
              <a:rPr lang="en-US" sz="3200" b="1" i="1" dirty="0"/>
              <a:t>/</a:t>
            </a:r>
            <a:r>
              <a:rPr lang="en-US" sz="3200" b="1" i="1" dirty="0" err="1"/>
              <a:t>TensorPACK.jl</a:t>
            </a:r>
            <a:endParaRPr lang="en-US" sz="3200" b="1" dirty="0"/>
          </a:p>
          <a:p>
            <a:endParaRPr lang="en-US" sz="3200" b="1" i="1" dirty="0"/>
          </a:p>
          <a:p>
            <a:r>
              <a:rPr lang="en-US" sz="3200" b="1" i="1" dirty="0" err="1"/>
              <a:t>bakerte</a:t>
            </a:r>
            <a:r>
              <a:rPr lang="en-US" sz="3200" b="1" i="1" dirty="0"/>
              <a:t>/</a:t>
            </a:r>
            <a:r>
              <a:rPr lang="en-US" sz="3200" b="1" i="1" dirty="0" err="1"/>
              <a:t>StrassOPen.jl</a:t>
            </a:r>
            <a:endParaRPr lang="en-US" sz="3200" b="1" i="1" dirty="0"/>
          </a:p>
        </p:txBody>
      </p:sp>
      <p:pic>
        <p:nvPicPr>
          <p:cNvPr id="1028" name="Picture 4" descr="GitHub Logo and symbol, meaning, history, PNG, brand">
            <a:extLst>
              <a:ext uri="{FF2B5EF4-FFF2-40B4-BE49-F238E27FC236}">
                <a16:creationId xmlns:a16="http://schemas.microsoft.com/office/drawing/2014/main" id="{46E45AFC-04EE-3401-C965-6E7319A29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43" y="30543"/>
            <a:ext cx="3885312" cy="218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olorful text on a black background&#10;&#10;Description automatically generated">
            <a:extLst>
              <a:ext uri="{FF2B5EF4-FFF2-40B4-BE49-F238E27FC236}">
                <a16:creationId xmlns:a16="http://schemas.microsoft.com/office/drawing/2014/main" id="{AF8E2E92-5A3B-3BAB-F6D0-57EC8DD3C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299" y="3520026"/>
            <a:ext cx="2822712" cy="854167"/>
          </a:xfrm>
          <a:prstGeom prst="rect">
            <a:avLst/>
          </a:prstGeom>
        </p:spPr>
      </p:pic>
      <p:pic>
        <p:nvPicPr>
          <p:cNvPr id="8" name="Picture 7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456A178-9D2A-9EB8-8DC4-B99773B65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999" y="2607755"/>
            <a:ext cx="3594273" cy="692584"/>
          </a:xfrm>
          <a:prstGeom prst="rect">
            <a:avLst/>
          </a:prstGeom>
        </p:spPr>
      </p:pic>
      <p:pic>
        <p:nvPicPr>
          <p:cNvPr id="13" name="Picture 12" descr="A black background with white lines&#10;&#10;Description automatically generated">
            <a:extLst>
              <a:ext uri="{FF2B5EF4-FFF2-40B4-BE49-F238E27FC236}">
                <a16:creationId xmlns:a16="http://schemas.microsoft.com/office/drawing/2014/main" id="{E40C9CB9-05BE-7941-D03A-947BE18B2C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566" y="4128122"/>
            <a:ext cx="2577445" cy="1408555"/>
          </a:xfrm>
          <a:prstGeom prst="rect">
            <a:avLst/>
          </a:prstGeom>
        </p:spPr>
      </p:pic>
      <p:pic>
        <p:nvPicPr>
          <p:cNvPr id="15" name="Picture 14" descr="A black background with blue and orange squares&#10;&#10;Description automatically generated">
            <a:extLst>
              <a:ext uri="{FF2B5EF4-FFF2-40B4-BE49-F238E27FC236}">
                <a16:creationId xmlns:a16="http://schemas.microsoft.com/office/drawing/2014/main" id="{A9C16A46-3E3A-2BA8-8A25-F4E4B5761D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0231" y="5387143"/>
            <a:ext cx="3042848" cy="117787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8F3490-19B2-7095-CD18-1CF2B9D68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039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FD43-B4C9-8C9C-1C01-65BAACF12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9720" y="1185908"/>
            <a:ext cx="9052560" cy="1262768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F0DAA65-823F-543A-3BB9-99AD78675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4480" y="2555654"/>
            <a:ext cx="9083039" cy="671885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l"/>
            <a:r>
              <a:rPr lang="en-US" sz="2000" i="1" dirty="0"/>
              <a:t>Aaron Dayton (Speaker) – Kiana Gallagher – Dr. Thomas E. Baker </a:t>
            </a:r>
          </a:p>
          <a:p>
            <a:pPr algn="l"/>
            <a:r>
              <a:rPr lang="en-US" sz="2000" i="1" dirty="0"/>
              <a:t>Department of Physics &amp; Astronomy, University of Victoria, Victoria, Canada</a:t>
            </a:r>
          </a:p>
        </p:txBody>
      </p:sp>
      <p:pic>
        <p:nvPicPr>
          <p:cNvPr id="3" name="Picture 8" descr="Natural Sciences and Engineering Research Council - Wikipedia">
            <a:extLst>
              <a:ext uri="{FF2B5EF4-FFF2-40B4-BE49-F238E27FC236}">
                <a16:creationId xmlns:a16="http://schemas.microsoft.com/office/drawing/2014/main" id="{67C53338-5478-DBD9-5B52-296A0B1FA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33" y="4654383"/>
            <a:ext cx="2053719" cy="87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UVic mark guidelines - UVic brand - University of Victoria">
            <a:extLst>
              <a:ext uri="{FF2B5EF4-FFF2-40B4-BE49-F238E27FC236}">
                <a16:creationId xmlns:a16="http://schemas.microsoft.com/office/drawing/2014/main" id="{7F81B179-57CA-2601-8FC1-CBA1CDC77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490" y="4635213"/>
            <a:ext cx="1724615" cy="97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ack background with text and red flag&#10;&#10;Description automatically generated">
            <a:extLst>
              <a:ext uri="{FF2B5EF4-FFF2-40B4-BE49-F238E27FC236}">
                <a16:creationId xmlns:a16="http://schemas.microsoft.com/office/drawing/2014/main" id="{808EC135-0741-7564-C3B6-67829C363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133" y="3455218"/>
            <a:ext cx="4541520" cy="1213863"/>
          </a:xfrm>
          <a:prstGeom prst="rect">
            <a:avLst/>
          </a:prstGeom>
        </p:spPr>
      </p:pic>
      <p:pic>
        <p:nvPicPr>
          <p:cNvPr id="6" name="Picture 16" descr="People -">
            <a:extLst>
              <a:ext uri="{FF2B5EF4-FFF2-40B4-BE49-F238E27FC236}">
                <a16:creationId xmlns:a16="http://schemas.microsoft.com/office/drawing/2014/main" id="{8C9FB68B-37D8-EE26-A87C-EB2051C81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305" y="2898248"/>
            <a:ext cx="38100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Digital Research Alliance of Canada (the Alliance) | Information Services  and Technology (IST)">
            <a:extLst>
              <a:ext uri="{FF2B5EF4-FFF2-40B4-BE49-F238E27FC236}">
                <a16:creationId xmlns:a16="http://schemas.microsoft.com/office/drawing/2014/main" id="{1B3D90A0-F300-0951-2C44-84120218B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84" y="4895488"/>
            <a:ext cx="2588413" cy="63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AE99DE8-FA1D-617D-3438-BE7FB73FB538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47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7994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24FDA4DC-D39D-5229-13E0-CDA3C420C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and green squares&#10;&#10;Description automatically generated">
            <a:extLst>
              <a:ext uri="{FF2B5EF4-FFF2-40B4-BE49-F238E27FC236}">
                <a16:creationId xmlns:a16="http://schemas.microsoft.com/office/drawing/2014/main" id="{3542B59E-696D-D007-8B7C-48E1CAF4A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855" y="2484004"/>
            <a:ext cx="5845333" cy="18899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AD0CD4-E5FC-BAE4-2481-B65950CD2373}"/>
              </a:ext>
            </a:extLst>
          </p:cNvPr>
          <p:cNvSpPr txBox="1"/>
          <p:nvPr/>
        </p:nvSpPr>
        <p:spPr>
          <a:xfrm>
            <a:off x="820340" y="780337"/>
            <a:ext cx="6936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cap="none" dirty="0">
                <a:solidFill>
                  <a:srgbClr val="00B0F0"/>
                </a:solidFill>
              </a:rPr>
              <a:t>URL:         </a:t>
            </a:r>
            <a:r>
              <a:rPr lang="en-US" sz="2400" i="1" cap="none" dirty="0" err="1">
                <a:solidFill>
                  <a:srgbClr val="00B0F0"/>
                </a:solidFill>
              </a:rPr>
              <a:t>dmrgenie.rs.uvic.ca</a:t>
            </a:r>
            <a:endParaRPr lang="en-US" sz="2400" i="1" cap="none" dirty="0">
              <a:solidFill>
                <a:srgbClr val="00B0F0"/>
              </a:solidFill>
            </a:endParaRPr>
          </a:p>
          <a:p>
            <a:r>
              <a:rPr lang="en-US" sz="2400" i="1" dirty="0">
                <a:solidFill>
                  <a:srgbClr val="00B0F0"/>
                </a:solidFill>
              </a:rPr>
              <a:t>GitHub:    </a:t>
            </a:r>
            <a:r>
              <a:rPr lang="en-US" sz="2400" i="1" dirty="0" err="1">
                <a:solidFill>
                  <a:srgbClr val="00B0F0"/>
                </a:solidFill>
              </a:rPr>
              <a:t>bakerte</a:t>
            </a:r>
            <a:r>
              <a:rPr lang="en-US" sz="2400" i="1" dirty="0">
                <a:solidFill>
                  <a:srgbClr val="00B0F0"/>
                </a:solidFill>
              </a:rPr>
              <a:t>/</a:t>
            </a:r>
            <a:r>
              <a:rPr lang="en-US" sz="2400" i="1" dirty="0" err="1">
                <a:solidFill>
                  <a:srgbClr val="00B0F0"/>
                </a:solidFill>
              </a:rPr>
              <a:t>DMRGenie.jl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150E19-3FD9-C6DE-2ABB-757153A4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77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2DD6-F512-26F3-A86D-DF4AF2256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9720" y="2786063"/>
            <a:ext cx="9052560" cy="1285874"/>
          </a:xfrm>
        </p:spPr>
        <p:txBody>
          <a:bodyPr/>
          <a:lstStyle/>
          <a:p>
            <a:pPr algn="ctr"/>
            <a:r>
              <a:rPr lang="en-US" sz="4000" dirty="0"/>
              <a:t>The Strassen algorithm</a:t>
            </a:r>
            <a:br>
              <a:rPr lang="en-US" sz="4000" dirty="0"/>
            </a:br>
            <a:r>
              <a:rPr lang="en-US" sz="3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matrix multiplication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44165D7-34D2-EDB8-35B8-9F616BA37969}"/>
              </a:ext>
            </a:extLst>
          </p:cNvPr>
          <p:cNvSpPr txBox="1">
            <a:spLocks/>
          </p:cNvSpPr>
          <p:nvPr/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9E57DC2-970A-4B3E-BB1C-7A09969E49DF}" type="slidenum">
              <a:rPr lang="en-US" sz="1200" smtClean="0"/>
              <a:pPr algn="r"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903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5A2917-F843-1B48-E5CF-CD6B5BE3821F}"/>
              </a:ext>
            </a:extLst>
          </p:cNvPr>
          <p:cNvSpPr/>
          <p:nvPr/>
        </p:nvSpPr>
        <p:spPr>
          <a:xfrm>
            <a:off x="1822736" y="2701638"/>
            <a:ext cx="2160000" cy="21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252BAE-99D9-95A9-CCFE-1C80DE35C2D3}"/>
              </a:ext>
            </a:extLst>
          </p:cNvPr>
          <p:cNvSpPr/>
          <p:nvPr/>
        </p:nvSpPr>
        <p:spPr>
          <a:xfrm>
            <a:off x="5001056" y="2701638"/>
            <a:ext cx="2160000" cy="21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7922DD-86A8-7B90-800F-16CAB7AFE5D0}"/>
              </a:ext>
            </a:extLst>
          </p:cNvPr>
          <p:cNvSpPr txBox="1"/>
          <p:nvPr/>
        </p:nvSpPr>
        <p:spPr>
          <a:xfrm>
            <a:off x="4348063" y="3110778"/>
            <a:ext cx="357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01774D-AFD5-B16F-C9AC-C483AD814E89}"/>
              </a:ext>
            </a:extLst>
          </p:cNvPr>
          <p:cNvSpPr txBox="1"/>
          <p:nvPr/>
        </p:nvSpPr>
        <p:spPr>
          <a:xfrm>
            <a:off x="7531209" y="3429000"/>
            <a:ext cx="5231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/>
              <a:t>=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130428-3B45-39F9-E575-CF06989853B9}"/>
              </a:ext>
            </a:extLst>
          </p:cNvPr>
          <p:cNvSpPr/>
          <p:nvPr/>
        </p:nvSpPr>
        <p:spPr>
          <a:xfrm>
            <a:off x="8424471" y="2701638"/>
            <a:ext cx="2160000" cy="21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4B561-8D75-ABFB-1083-072D60AD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030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5A2917-F843-1B48-E5CF-CD6B5BE3821F}"/>
              </a:ext>
            </a:extLst>
          </p:cNvPr>
          <p:cNvSpPr/>
          <p:nvPr/>
        </p:nvSpPr>
        <p:spPr>
          <a:xfrm>
            <a:off x="1822736" y="2701638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baseline="-25000" dirty="0"/>
              <a:t>11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7922DD-86A8-7B90-800F-16CAB7AFE5D0}"/>
              </a:ext>
            </a:extLst>
          </p:cNvPr>
          <p:cNvSpPr txBox="1"/>
          <p:nvPr/>
        </p:nvSpPr>
        <p:spPr>
          <a:xfrm>
            <a:off x="4348063" y="3110778"/>
            <a:ext cx="357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01774D-AFD5-B16F-C9AC-C483AD814E89}"/>
              </a:ext>
            </a:extLst>
          </p:cNvPr>
          <p:cNvSpPr txBox="1"/>
          <p:nvPr/>
        </p:nvSpPr>
        <p:spPr>
          <a:xfrm>
            <a:off x="7531209" y="3429000"/>
            <a:ext cx="5231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/>
              <a:t>=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45FD33-B8A3-6CAB-DF80-F07041354ED3}"/>
              </a:ext>
            </a:extLst>
          </p:cNvPr>
          <p:cNvSpPr/>
          <p:nvPr/>
        </p:nvSpPr>
        <p:spPr>
          <a:xfrm>
            <a:off x="2882920" y="2701638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baseline="-25000" dirty="0"/>
              <a:t>12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216B99-6334-9136-D464-3CF867B6CC99}"/>
              </a:ext>
            </a:extLst>
          </p:cNvPr>
          <p:cNvSpPr/>
          <p:nvPr/>
        </p:nvSpPr>
        <p:spPr>
          <a:xfrm>
            <a:off x="1822736" y="3781638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baseline="-25000" dirty="0"/>
              <a:t>21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6D1546-E469-A1F6-83A4-2EA59FE1535C}"/>
              </a:ext>
            </a:extLst>
          </p:cNvPr>
          <p:cNvSpPr/>
          <p:nvPr/>
        </p:nvSpPr>
        <p:spPr>
          <a:xfrm>
            <a:off x="2882928" y="3781638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baseline="-25000" dirty="0"/>
              <a:t>22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63E5A8-C81B-B9DE-5ADE-962748E30411}"/>
              </a:ext>
            </a:extLst>
          </p:cNvPr>
          <p:cNvSpPr/>
          <p:nvPr/>
        </p:nvSpPr>
        <p:spPr>
          <a:xfrm>
            <a:off x="5020872" y="270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baseline="-25000" dirty="0"/>
              <a:t>11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945F89-7E3A-5D0A-01B3-CA0E31EADB80}"/>
              </a:ext>
            </a:extLst>
          </p:cNvPr>
          <p:cNvSpPr/>
          <p:nvPr/>
        </p:nvSpPr>
        <p:spPr>
          <a:xfrm>
            <a:off x="6081056" y="270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baseline="-25000" dirty="0"/>
              <a:t>12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3ED687-3AD1-2D25-D97E-76DAAD2A70E6}"/>
              </a:ext>
            </a:extLst>
          </p:cNvPr>
          <p:cNvSpPr/>
          <p:nvPr/>
        </p:nvSpPr>
        <p:spPr>
          <a:xfrm>
            <a:off x="5020872" y="378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baseline="-25000" dirty="0"/>
              <a:t>21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0013E0-E93C-7081-3402-2919AF1A5E72}"/>
              </a:ext>
            </a:extLst>
          </p:cNvPr>
          <p:cNvSpPr/>
          <p:nvPr/>
        </p:nvSpPr>
        <p:spPr>
          <a:xfrm>
            <a:off x="6081064" y="378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baseline="-25000" dirty="0"/>
              <a:t>22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E64F2C-E800-A48A-AD6E-CEAC78E1F38D}"/>
              </a:ext>
            </a:extLst>
          </p:cNvPr>
          <p:cNvSpPr/>
          <p:nvPr/>
        </p:nvSpPr>
        <p:spPr>
          <a:xfrm>
            <a:off x="8457612" y="270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11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AA31AE-B51A-4119-24DC-A8650ACD187A}"/>
              </a:ext>
            </a:extLst>
          </p:cNvPr>
          <p:cNvSpPr/>
          <p:nvPr/>
        </p:nvSpPr>
        <p:spPr>
          <a:xfrm>
            <a:off x="9517796" y="270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12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CA0B3C-859D-0B49-5D63-E2A79D0F7A2D}"/>
              </a:ext>
            </a:extLst>
          </p:cNvPr>
          <p:cNvSpPr/>
          <p:nvPr/>
        </p:nvSpPr>
        <p:spPr>
          <a:xfrm>
            <a:off x="8457612" y="378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21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250D12-3BA9-4271-61DE-B6AD32C5A3D3}"/>
              </a:ext>
            </a:extLst>
          </p:cNvPr>
          <p:cNvSpPr/>
          <p:nvPr/>
        </p:nvSpPr>
        <p:spPr>
          <a:xfrm>
            <a:off x="9517804" y="378501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22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1B778-8820-4134-CAAF-7CA2B837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062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5791200" cy="1046018"/>
          </a:xfrm>
          <a:noFill/>
        </p:spPr>
        <p:txBody>
          <a:bodyPr>
            <a:noAutofit/>
          </a:bodyPr>
          <a:lstStyle/>
          <a:p>
            <a:r>
              <a:rPr lang="en-US" dirty="0"/>
              <a:t>The Strassen algorithm</a:t>
            </a:r>
            <a:br>
              <a:rPr lang="en-US" dirty="0"/>
            </a:br>
            <a:endParaRPr lang="en-US" sz="2400" i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07803F-9425-D64C-FEBE-C317032A8699}"/>
              </a:ext>
            </a:extLst>
          </p:cNvPr>
          <p:cNvSpPr txBox="1"/>
          <p:nvPr/>
        </p:nvSpPr>
        <p:spPr>
          <a:xfrm>
            <a:off x="1408638" y="2222020"/>
            <a:ext cx="474822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Traditional Multiplication 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8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4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EC30B-A069-756F-7CA5-C174452C4518}"/>
              </a:ext>
            </a:extLst>
          </p:cNvPr>
          <p:cNvSpPr txBox="1"/>
          <p:nvPr/>
        </p:nvSpPr>
        <p:spPr>
          <a:xfrm>
            <a:off x="7162800" y="2213282"/>
            <a:ext cx="434285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Strassen Multiplication</a:t>
            </a:r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7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Multiplications</a:t>
            </a:r>
            <a:endParaRPr lang="en-US" sz="2400" dirty="0"/>
          </a:p>
          <a:p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18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Additions</a:t>
            </a: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48849-6023-7495-85C5-CDB862EFB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9476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34357615_win32_EF_v3" id="{E0D2F1F9-7AB8-4CD0-BAF5-572B3B8BE236}" vid="{36B7CD22-9CE9-4A36-A2A9-2F6B82431D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30" ma:contentTypeDescription="Create a new document." ma:contentTypeScope="" ma:versionID="cec0622158e8f13124e9e8fd4de31bd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52f30ab005d15df08657af532e6e3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hidden="true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hidden="tru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hidden="true" ma:internalName="Background" ma:readOnly="false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D9A38F-9A2C-42E5-9013-4C4B1FFCB4F6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8C45FB24-BEC6-4D44-888B-84AEBBA2DC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EE0834-CC23-43E5-9706-A0904E3410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8784</TotalTime>
  <Words>1120</Words>
  <Application>Microsoft Macintosh PowerPoint</Application>
  <PresentationFormat>Widescreen</PresentationFormat>
  <Paragraphs>334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Cambria Math</vt:lpstr>
      <vt:lpstr>Courier New</vt:lpstr>
      <vt:lpstr>Franklin Gothic Book</vt:lpstr>
      <vt:lpstr>Crop</vt:lpstr>
      <vt:lpstr>Introducing the Partial Strassen Algorithm for entanglement renormalization</vt:lpstr>
      <vt:lpstr>Motivation</vt:lpstr>
      <vt:lpstr>PowerPoint Presentation</vt:lpstr>
      <vt:lpstr>PowerPoint Presentation</vt:lpstr>
      <vt:lpstr>PowerPoint Presentation</vt:lpstr>
      <vt:lpstr>The Strassen algorithm for matrix multiplication</vt:lpstr>
      <vt:lpstr>The Strassen algorithm </vt:lpstr>
      <vt:lpstr>The Strassen algorithm </vt:lpstr>
      <vt:lpstr>The Strassen algorithm </vt:lpstr>
      <vt:lpstr>The Strassen algorithm </vt:lpstr>
      <vt:lpstr>The Strassen algorithm </vt:lpstr>
      <vt:lpstr>The Strassen algorithm </vt:lpstr>
      <vt:lpstr>The Strassen algorithm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partial-Strassen algorithm A new variant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The Partial-Strassen algorithm </vt:lpstr>
      <vt:lpstr>Benefits </vt:lpstr>
      <vt:lpstr>Benefits </vt:lpstr>
      <vt:lpstr>Matrix Multiplication in 75% time (for large matrices)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cp:lastModifiedBy>Aaron Dayton</cp:lastModifiedBy>
  <cp:revision>238</cp:revision>
  <dcterms:created xsi:type="dcterms:W3CDTF">2023-08-29T05:40:47Z</dcterms:created>
  <dcterms:modified xsi:type="dcterms:W3CDTF">2025-06-10T18:49:52Z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