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34"/>
  </p:notesMasterIdLst>
  <p:sldIdLst>
    <p:sldId id="258" r:id="rId2"/>
    <p:sldId id="259" r:id="rId3"/>
    <p:sldId id="287" r:id="rId4"/>
    <p:sldId id="327" r:id="rId5"/>
    <p:sldId id="354" r:id="rId6"/>
    <p:sldId id="344" r:id="rId7"/>
    <p:sldId id="343" r:id="rId8"/>
    <p:sldId id="350" r:id="rId9"/>
    <p:sldId id="317" r:id="rId10"/>
    <p:sldId id="320" r:id="rId11"/>
    <p:sldId id="353" r:id="rId12"/>
    <p:sldId id="342" r:id="rId13"/>
    <p:sldId id="352" r:id="rId14"/>
    <p:sldId id="351" r:id="rId15"/>
    <p:sldId id="325" r:id="rId16"/>
    <p:sldId id="324" r:id="rId17"/>
    <p:sldId id="355" r:id="rId18"/>
    <p:sldId id="318" r:id="rId19"/>
    <p:sldId id="313" r:id="rId20"/>
    <p:sldId id="345" r:id="rId21"/>
    <p:sldId id="341" r:id="rId22"/>
    <p:sldId id="346" r:id="rId23"/>
    <p:sldId id="335" r:id="rId24"/>
    <p:sldId id="332" r:id="rId25"/>
    <p:sldId id="347" r:id="rId26"/>
    <p:sldId id="340" r:id="rId27"/>
    <p:sldId id="348" r:id="rId28"/>
    <p:sldId id="339" r:id="rId29"/>
    <p:sldId id="349" r:id="rId30"/>
    <p:sldId id="337" r:id="rId31"/>
    <p:sldId id="319" r:id="rId32"/>
    <p:sldId id="303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A70"/>
    <a:srgbClr val="0A2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7FD0C4-02B2-5DE2-1A94-E2EE7E03002C}" v="302" dt="2025-06-09T12:06:56.695"/>
    <p1510:client id="{3F01BE15-C6B7-A91B-58A3-E68486B9693E}" v="13" dt="2025-06-10T13:52:22.456"/>
    <p1510:client id="{840D4E1A-2B69-3CF4-4113-076FAAD93371}" v="84" dt="2025-06-10T13:35:09.5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C28FDD-10E0-4A3B-9872-C75ABD8CEE44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757FD7-FFF7-407A-9A80-34585EC2850B}">
      <dgm:prSet phldrT="[Text]" phldr="0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  <a:latin typeface="Times New Roman"/>
              <a:cs typeface="Times New Roman"/>
            </a:rPr>
            <a:t>Introduction</a:t>
          </a:r>
        </a:p>
      </dgm:t>
    </dgm:pt>
    <dgm:pt modelId="{1E145B03-588D-429C-BA6B-A60DE6F6CAF7}" type="parTrans" cxnId="{10B7BE0A-204B-48C4-8F59-04076D7CD348}">
      <dgm:prSet/>
      <dgm:spPr/>
      <dgm:t>
        <a:bodyPr/>
        <a:lstStyle/>
        <a:p>
          <a:endParaRPr lang="en-US"/>
        </a:p>
      </dgm:t>
    </dgm:pt>
    <dgm:pt modelId="{41249100-F9ED-4CB3-A96D-E025C39D837E}" type="sibTrans" cxnId="{10B7BE0A-204B-48C4-8F59-04076D7CD348}">
      <dgm:prSet/>
      <dgm:spPr/>
      <dgm:t>
        <a:bodyPr/>
        <a:lstStyle/>
        <a:p>
          <a:endParaRPr lang="en-US"/>
        </a:p>
      </dgm:t>
    </dgm:pt>
    <dgm:pt modelId="{34D8382B-C9C3-40FC-8BFF-14BFA5276CB9}">
      <dgm:prSet phldrT="[Text]"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Goal and Objectives</a:t>
          </a:r>
          <a:endParaRPr lang="en-US" dirty="0"/>
        </a:p>
      </dgm:t>
    </dgm:pt>
    <dgm:pt modelId="{2B4C3C51-B30F-4B3E-90E6-29CF3075F47C}" type="parTrans" cxnId="{0D066A4D-FAC0-4B79-B68C-B78599D20B0A}">
      <dgm:prSet/>
      <dgm:spPr/>
      <dgm:t>
        <a:bodyPr/>
        <a:lstStyle/>
        <a:p>
          <a:endParaRPr lang="en-US"/>
        </a:p>
      </dgm:t>
    </dgm:pt>
    <dgm:pt modelId="{038FD6C1-1FB4-44FC-8D4F-76C04CF25A03}" type="sibTrans" cxnId="{0D066A4D-FAC0-4B79-B68C-B78599D20B0A}">
      <dgm:prSet/>
      <dgm:spPr/>
      <dgm:t>
        <a:bodyPr/>
        <a:lstStyle/>
        <a:p>
          <a:endParaRPr lang="en-US"/>
        </a:p>
      </dgm:t>
    </dgm:pt>
    <dgm:pt modelId="{FBDA97BC-5E78-4ABF-9046-5CD9AFEF07B2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Definitions and Theoretical Framework</a:t>
          </a:r>
        </a:p>
      </dgm:t>
    </dgm:pt>
    <dgm:pt modelId="{4CDA141A-8673-4957-A8EB-139F00A9045B}" type="parTrans" cxnId="{1E194604-B707-470E-ADEB-928A51D0A396}">
      <dgm:prSet/>
      <dgm:spPr/>
      <dgm:t>
        <a:bodyPr/>
        <a:lstStyle/>
        <a:p>
          <a:endParaRPr lang="en-US"/>
        </a:p>
      </dgm:t>
    </dgm:pt>
    <dgm:pt modelId="{BE9FB58D-FD74-4B20-B2BC-349F5F2FAB4B}" type="sibTrans" cxnId="{1E194604-B707-470E-ADEB-928A51D0A396}">
      <dgm:prSet/>
      <dgm:spPr/>
      <dgm:t>
        <a:bodyPr/>
        <a:lstStyle/>
        <a:p>
          <a:endParaRPr lang="en-US"/>
        </a:p>
      </dgm:t>
    </dgm:pt>
    <dgm:pt modelId="{7A91B4DD-BBEA-48ED-AF04-69190E4F8765}">
      <dgm:prSet phldrT="[Text]" phldr="0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  <a:latin typeface="Times New Roman"/>
              <a:cs typeface="Times New Roman"/>
            </a:rPr>
            <a:t>Methodology</a:t>
          </a:r>
        </a:p>
      </dgm:t>
    </dgm:pt>
    <dgm:pt modelId="{D744771E-9DBF-49C2-AAA4-7FF91503F1E0}" type="parTrans" cxnId="{AE43B8AD-AC11-4677-8DE7-3CB3598FD797}">
      <dgm:prSet/>
      <dgm:spPr/>
      <dgm:t>
        <a:bodyPr/>
        <a:lstStyle/>
        <a:p>
          <a:endParaRPr lang="en-US"/>
        </a:p>
      </dgm:t>
    </dgm:pt>
    <dgm:pt modelId="{DCDDACAE-70A5-44DC-9FE9-2BCDD98159A5}" type="sibTrans" cxnId="{AE43B8AD-AC11-4677-8DE7-3CB3598FD797}">
      <dgm:prSet/>
      <dgm:spPr/>
      <dgm:t>
        <a:bodyPr/>
        <a:lstStyle/>
        <a:p>
          <a:endParaRPr lang="en-US"/>
        </a:p>
      </dgm:t>
    </dgm:pt>
    <dgm:pt modelId="{97FB6E7D-9151-4CD7-8A7D-79FADC1EC71F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Mixed Methods Design</a:t>
          </a:r>
        </a:p>
      </dgm:t>
    </dgm:pt>
    <dgm:pt modelId="{B81EB593-ABBD-41FE-A638-9A5C0DEB60B9}" type="parTrans" cxnId="{77FFDE25-B9EE-4594-BC76-0EF2425789E5}">
      <dgm:prSet/>
      <dgm:spPr/>
      <dgm:t>
        <a:bodyPr/>
        <a:lstStyle/>
        <a:p>
          <a:endParaRPr lang="en-US"/>
        </a:p>
      </dgm:t>
    </dgm:pt>
    <dgm:pt modelId="{96E61A87-57F5-46EE-A305-D1700E95FDCA}" type="sibTrans" cxnId="{77FFDE25-B9EE-4594-BC76-0EF2425789E5}">
      <dgm:prSet/>
      <dgm:spPr/>
      <dgm:t>
        <a:bodyPr/>
        <a:lstStyle/>
        <a:p>
          <a:endParaRPr lang="en-US"/>
        </a:p>
      </dgm:t>
    </dgm:pt>
    <dgm:pt modelId="{E7E444DD-D005-46D6-BBD8-F1DE76C41025}">
      <dgm:prSet phldrT="[Text]"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Framework</a:t>
          </a:r>
        </a:p>
      </dgm:t>
    </dgm:pt>
    <dgm:pt modelId="{9BDB1CC0-5C73-40B7-9CD6-74421B963931}" type="parTrans" cxnId="{9E00D696-8DF4-4A04-8338-83A6C7620400}">
      <dgm:prSet/>
      <dgm:spPr/>
      <dgm:t>
        <a:bodyPr/>
        <a:lstStyle/>
        <a:p>
          <a:endParaRPr lang="en-US"/>
        </a:p>
      </dgm:t>
    </dgm:pt>
    <dgm:pt modelId="{13EFA07F-0B77-491C-AFF3-924EC3B3F51C}" type="sibTrans" cxnId="{9E00D696-8DF4-4A04-8338-83A6C7620400}">
      <dgm:prSet/>
      <dgm:spPr/>
      <dgm:t>
        <a:bodyPr/>
        <a:lstStyle/>
        <a:p>
          <a:endParaRPr lang="en-US"/>
        </a:p>
      </dgm:t>
    </dgm:pt>
    <dgm:pt modelId="{84866FDD-205A-4C3A-B0F2-02CE99D5E64B}">
      <dgm:prSet phldrT="[Text]" phldr="0"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US" b="1" dirty="0">
              <a:solidFill>
                <a:schemeClr val="tx1"/>
              </a:solidFill>
              <a:latin typeface="Times New Roman"/>
              <a:cs typeface="Times New Roman"/>
            </a:rPr>
            <a:t>Challenges</a:t>
          </a:r>
        </a:p>
      </dgm:t>
    </dgm:pt>
    <dgm:pt modelId="{D3DEF4A7-869F-4D74-AF2A-FCF115630A44}" type="parTrans" cxnId="{874DA6B6-4953-40E9-8C47-7BD9648863CF}">
      <dgm:prSet/>
      <dgm:spPr/>
      <dgm:t>
        <a:bodyPr/>
        <a:lstStyle/>
        <a:p>
          <a:endParaRPr lang="en-US"/>
        </a:p>
      </dgm:t>
    </dgm:pt>
    <dgm:pt modelId="{2BA9F8EC-577E-4981-8DEE-F114884F65AE}" type="sibTrans" cxnId="{874DA6B6-4953-40E9-8C47-7BD9648863CF}">
      <dgm:prSet/>
      <dgm:spPr/>
      <dgm:t>
        <a:bodyPr/>
        <a:lstStyle/>
        <a:p>
          <a:endParaRPr lang="en-US"/>
        </a:p>
      </dgm:t>
    </dgm:pt>
    <dgm:pt modelId="{CB560236-3BA6-42D0-87B0-5D9D8443DD8E}">
      <dgm:prSet phldr="0"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US" b="1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Current Findings</a:t>
          </a:r>
        </a:p>
      </dgm:t>
    </dgm:pt>
    <dgm:pt modelId="{085E50DB-D9F7-4866-8FD9-D8CCFE5C619F}" type="parTrans" cxnId="{5C4CE48F-AE7E-42A4-9F88-1835B62E43DA}">
      <dgm:prSet/>
      <dgm:spPr/>
    </dgm:pt>
    <dgm:pt modelId="{9B7B7949-A14D-4B23-871A-7025C86C0196}" type="sibTrans" cxnId="{5C4CE48F-AE7E-42A4-9F88-1835B62E43DA}">
      <dgm:prSet/>
      <dgm:spPr/>
      <dgm:t>
        <a:bodyPr/>
        <a:lstStyle/>
        <a:p>
          <a:endParaRPr lang="en-US"/>
        </a:p>
      </dgm:t>
    </dgm:pt>
    <dgm:pt modelId="{52CA6135-3837-49D7-818D-0C6B46B5320C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Research Challenges</a:t>
          </a:r>
        </a:p>
      </dgm:t>
    </dgm:pt>
    <dgm:pt modelId="{F52978AF-2151-468F-BEF7-95B3CF8E2624}" type="parTrans" cxnId="{11A56404-AC5F-4AAC-9573-6D38DB3023CD}">
      <dgm:prSet/>
      <dgm:spPr/>
    </dgm:pt>
    <dgm:pt modelId="{488D86ED-A263-48E5-ABB9-08138FC5895B}" type="sibTrans" cxnId="{11A56404-AC5F-4AAC-9573-6D38DB3023CD}">
      <dgm:prSet/>
      <dgm:spPr/>
    </dgm:pt>
    <dgm:pt modelId="{E29B36DC-9350-432A-B858-2256FBA58E22}">
      <dgm:prSet phldr="0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Conclusion</a:t>
          </a:r>
        </a:p>
      </dgm:t>
    </dgm:pt>
    <dgm:pt modelId="{4B684952-4957-44F8-AE74-8DDF02900A97}" type="parTrans" cxnId="{B1415997-78E8-4D3F-BD0B-359B290164C8}">
      <dgm:prSet/>
      <dgm:spPr/>
    </dgm:pt>
    <dgm:pt modelId="{771A5002-5C87-4F59-B783-585EE3CD2EDC}" type="sibTrans" cxnId="{B1415997-78E8-4D3F-BD0B-359B290164C8}">
      <dgm:prSet/>
      <dgm:spPr/>
    </dgm:pt>
    <dgm:pt modelId="{EEDF679D-329B-483D-8952-4EED33CE68F5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Pre-Interviews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9EC977E2-B186-4315-ADC3-AD50C1459E52}" type="parTrans" cxnId="{72BA8838-68D5-4EA2-BDFC-259943065E89}">
      <dgm:prSet/>
      <dgm:spPr/>
    </dgm:pt>
    <dgm:pt modelId="{D9BCADB0-BE07-480B-9404-1EEB15924031}" type="sibTrans" cxnId="{72BA8838-68D5-4EA2-BDFC-259943065E89}">
      <dgm:prSet/>
      <dgm:spPr/>
    </dgm:pt>
    <dgm:pt modelId="{5D203ED6-312A-432A-A388-DA9DDDD976EB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Observations</a:t>
          </a:r>
        </a:p>
      </dgm:t>
    </dgm:pt>
    <dgm:pt modelId="{D79BA549-BD1B-4681-AD0E-186B931B42C4}" type="parTrans" cxnId="{E341B47B-7FEE-4746-BEF8-3CADB5FBFDD7}">
      <dgm:prSet/>
      <dgm:spPr/>
    </dgm:pt>
    <dgm:pt modelId="{71B4B482-836C-48BE-8063-533D34A58C1E}" type="sibTrans" cxnId="{E341B47B-7FEE-4746-BEF8-3CADB5FBFDD7}">
      <dgm:prSet/>
      <dgm:spPr/>
    </dgm:pt>
    <dgm:pt modelId="{3BE9D816-A23B-4165-80EC-24E5891DC7E3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State of the Art</a:t>
          </a:r>
        </a:p>
      </dgm:t>
    </dgm:pt>
    <dgm:pt modelId="{1B19CB51-4077-41D3-BE59-1EE5ADC5999B}" type="parTrans" cxnId="{AFE9D363-65F4-4361-B668-4AC4ED652193}">
      <dgm:prSet/>
      <dgm:spPr/>
    </dgm:pt>
    <dgm:pt modelId="{54FAAA0D-700E-4EB9-848A-008310D3BAA7}" type="sibTrans" cxnId="{AFE9D363-65F4-4361-B668-4AC4ED652193}">
      <dgm:prSet/>
      <dgm:spPr/>
    </dgm:pt>
    <dgm:pt modelId="{7C751376-CB92-4E0C-BF2E-23449A976334}">
      <dgm:prSet phldr="0"/>
      <dgm:spPr/>
      <dgm:t>
        <a:bodyPr/>
        <a:lstStyle/>
        <a:p>
          <a:r>
            <a:rPr lang="en-US" b="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Post-Interviews</a:t>
          </a:r>
        </a:p>
      </dgm:t>
    </dgm:pt>
    <dgm:pt modelId="{E9831CCC-D22C-40ED-9EBF-6EEA8231E4E1}" type="parTrans" cxnId="{DF745C4C-5D67-450C-AC18-894E3BA41BDD}">
      <dgm:prSet/>
      <dgm:spPr/>
    </dgm:pt>
    <dgm:pt modelId="{FA72BD1B-CF41-4DBB-80CF-3FF1A8532365}" type="sibTrans" cxnId="{DF745C4C-5D67-450C-AC18-894E3BA41BDD}">
      <dgm:prSet/>
      <dgm:spPr/>
    </dgm:pt>
    <dgm:pt modelId="{9EAD4100-D083-49B1-834F-D9078EE32668}" type="pres">
      <dgm:prSet presAssocID="{D5C28FDD-10E0-4A3B-9872-C75ABD8CEE44}" presName="Name0" presStyleCnt="0">
        <dgm:presLayoutVars>
          <dgm:dir/>
          <dgm:resizeHandles val="exact"/>
        </dgm:presLayoutVars>
      </dgm:prSet>
      <dgm:spPr/>
    </dgm:pt>
    <dgm:pt modelId="{ABD07E9E-B44A-41EA-8C16-CB624665A5C5}" type="pres">
      <dgm:prSet presAssocID="{24757FD7-FFF7-407A-9A80-34585EC2850B}" presName="node" presStyleLbl="node1" presStyleIdx="0" presStyleCnt="5">
        <dgm:presLayoutVars>
          <dgm:bulletEnabled val="1"/>
        </dgm:presLayoutVars>
      </dgm:prSet>
      <dgm:spPr/>
    </dgm:pt>
    <dgm:pt modelId="{106D62BC-F7A6-4DA8-937E-6400FBEA338C}" type="pres">
      <dgm:prSet presAssocID="{41249100-F9ED-4CB3-A96D-E025C39D837E}" presName="sibTrans" presStyleCnt="0"/>
      <dgm:spPr/>
    </dgm:pt>
    <dgm:pt modelId="{CB548461-3228-4E9A-84E3-4B3C38079FC5}" type="pres">
      <dgm:prSet presAssocID="{7A91B4DD-BBEA-48ED-AF04-69190E4F8765}" presName="node" presStyleLbl="node1" presStyleIdx="1" presStyleCnt="5">
        <dgm:presLayoutVars>
          <dgm:bulletEnabled val="1"/>
        </dgm:presLayoutVars>
      </dgm:prSet>
      <dgm:spPr/>
    </dgm:pt>
    <dgm:pt modelId="{D520B327-BF82-41E6-B879-AAE3EB0FC974}" type="pres">
      <dgm:prSet presAssocID="{DCDDACAE-70A5-44DC-9FE9-2BCDD98159A5}" presName="sibTrans" presStyleCnt="0"/>
      <dgm:spPr/>
    </dgm:pt>
    <dgm:pt modelId="{C5B5D2C0-6F7F-4AA9-8C35-77235F33BE79}" type="pres">
      <dgm:prSet presAssocID="{84866FDD-205A-4C3A-B0F2-02CE99D5E64B}" presName="node" presStyleLbl="node1" presStyleIdx="2" presStyleCnt="5">
        <dgm:presLayoutVars>
          <dgm:bulletEnabled val="1"/>
        </dgm:presLayoutVars>
      </dgm:prSet>
      <dgm:spPr/>
    </dgm:pt>
    <dgm:pt modelId="{55BDA2CE-CB9E-4797-AFA3-A25D4E174D02}" type="pres">
      <dgm:prSet presAssocID="{2BA9F8EC-577E-4981-8DEE-F114884F65AE}" presName="sibTrans" presStyleCnt="0"/>
      <dgm:spPr/>
    </dgm:pt>
    <dgm:pt modelId="{7A4598DA-BFF0-40C4-BDD5-F905F25E640E}" type="pres">
      <dgm:prSet presAssocID="{CB560236-3BA6-42D0-87B0-5D9D8443DD8E}" presName="node" presStyleLbl="node1" presStyleIdx="3" presStyleCnt="5">
        <dgm:presLayoutVars>
          <dgm:bulletEnabled val="1"/>
        </dgm:presLayoutVars>
      </dgm:prSet>
      <dgm:spPr/>
    </dgm:pt>
    <dgm:pt modelId="{4888E23C-0EF0-42E7-A56E-C2F7A563B609}" type="pres">
      <dgm:prSet presAssocID="{9B7B7949-A14D-4B23-871A-7025C86C0196}" presName="sibTrans" presStyleCnt="0"/>
      <dgm:spPr/>
    </dgm:pt>
    <dgm:pt modelId="{AA1253C8-9EF2-4B62-AB67-ACA51EFA509B}" type="pres">
      <dgm:prSet presAssocID="{E29B36DC-9350-432A-B858-2256FBA58E22}" presName="node" presStyleLbl="node1" presStyleIdx="4" presStyleCnt="5">
        <dgm:presLayoutVars>
          <dgm:bulletEnabled val="1"/>
        </dgm:presLayoutVars>
      </dgm:prSet>
      <dgm:spPr/>
    </dgm:pt>
  </dgm:ptLst>
  <dgm:cxnLst>
    <dgm:cxn modelId="{11A56404-AC5F-4AAC-9573-6D38DB3023CD}" srcId="{84866FDD-205A-4C3A-B0F2-02CE99D5E64B}" destId="{52CA6135-3837-49D7-818D-0C6B46B5320C}" srcOrd="0" destOrd="0" parTransId="{F52978AF-2151-468F-BEF7-95B3CF8E2624}" sibTransId="{488D86ED-A263-48E5-ABB9-08138FC5895B}"/>
    <dgm:cxn modelId="{1E194604-B707-470E-ADEB-928A51D0A396}" srcId="{24757FD7-FFF7-407A-9A80-34585EC2850B}" destId="{FBDA97BC-5E78-4ABF-9046-5CD9AFEF07B2}" srcOrd="2" destOrd="0" parTransId="{4CDA141A-8673-4957-A8EB-139F00A9045B}" sibTransId="{BE9FB58D-FD74-4B20-B2BC-349F5F2FAB4B}"/>
    <dgm:cxn modelId="{10B7BE0A-204B-48C4-8F59-04076D7CD348}" srcId="{D5C28FDD-10E0-4A3B-9872-C75ABD8CEE44}" destId="{24757FD7-FFF7-407A-9A80-34585EC2850B}" srcOrd="0" destOrd="0" parTransId="{1E145B03-588D-429C-BA6B-A60DE6F6CAF7}" sibTransId="{41249100-F9ED-4CB3-A96D-E025C39D837E}"/>
    <dgm:cxn modelId="{4D9E990F-DBF6-4B3E-9EA4-1FB25A107E2B}" type="presOf" srcId="{E7E444DD-D005-46D6-BBD8-F1DE76C41025}" destId="{CB548461-3228-4E9A-84E3-4B3C38079FC5}" srcOrd="0" destOrd="2" presId="urn:microsoft.com/office/officeart/2005/8/layout/hList6"/>
    <dgm:cxn modelId="{964ABF22-D28F-41F3-8966-4C98AEDDE271}" type="presOf" srcId="{EEDF679D-329B-483D-8952-4EED33CE68F5}" destId="{7A4598DA-BFF0-40C4-BDD5-F905F25E640E}" srcOrd="0" destOrd="2" presId="urn:microsoft.com/office/officeart/2005/8/layout/hList6"/>
    <dgm:cxn modelId="{77FFDE25-B9EE-4594-BC76-0EF2425789E5}" srcId="{7A91B4DD-BBEA-48ED-AF04-69190E4F8765}" destId="{97FB6E7D-9151-4CD7-8A7D-79FADC1EC71F}" srcOrd="0" destOrd="0" parTransId="{B81EB593-ABBD-41FE-A638-9A5C0DEB60B9}" sibTransId="{96E61A87-57F5-46EE-A305-D1700E95FDCA}"/>
    <dgm:cxn modelId="{3478A52F-4F56-46DA-B179-2BD30BB096E8}" type="presOf" srcId="{84866FDD-205A-4C3A-B0F2-02CE99D5E64B}" destId="{C5B5D2C0-6F7F-4AA9-8C35-77235F33BE79}" srcOrd="0" destOrd="0" presId="urn:microsoft.com/office/officeart/2005/8/layout/hList6"/>
    <dgm:cxn modelId="{72BA8838-68D5-4EA2-BDFC-259943065E89}" srcId="{CB560236-3BA6-42D0-87B0-5D9D8443DD8E}" destId="{EEDF679D-329B-483D-8952-4EED33CE68F5}" srcOrd="1" destOrd="0" parTransId="{9EC977E2-B186-4315-ADC3-AD50C1459E52}" sibTransId="{D9BCADB0-BE07-480B-9404-1EEB15924031}"/>
    <dgm:cxn modelId="{AFE9D363-65F4-4361-B668-4AC4ED652193}" srcId="{24757FD7-FFF7-407A-9A80-34585EC2850B}" destId="{3BE9D816-A23B-4165-80EC-24E5891DC7E3}" srcOrd="0" destOrd="0" parTransId="{1B19CB51-4077-41D3-BE59-1EE5ADC5999B}" sibTransId="{54FAAA0D-700E-4EB9-848A-008310D3BAA7}"/>
    <dgm:cxn modelId="{429A4A48-DCD4-4A18-B9E0-EFEA25B53720}" type="presOf" srcId="{52CA6135-3837-49D7-818D-0C6B46B5320C}" destId="{C5B5D2C0-6F7F-4AA9-8C35-77235F33BE79}" srcOrd="0" destOrd="1" presId="urn:microsoft.com/office/officeart/2005/8/layout/hList6"/>
    <dgm:cxn modelId="{A6A8654B-AAAE-4EFD-82B3-1FFA03420F02}" type="presOf" srcId="{E29B36DC-9350-432A-B858-2256FBA58E22}" destId="{AA1253C8-9EF2-4B62-AB67-ACA51EFA509B}" srcOrd="0" destOrd="0" presId="urn:microsoft.com/office/officeart/2005/8/layout/hList6"/>
    <dgm:cxn modelId="{DF745C4C-5D67-450C-AC18-894E3BA41BDD}" srcId="{CB560236-3BA6-42D0-87B0-5D9D8443DD8E}" destId="{7C751376-CB92-4E0C-BF2E-23449A976334}" srcOrd="2" destOrd="0" parTransId="{E9831CCC-D22C-40ED-9EBF-6EEA8231E4E1}" sibTransId="{FA72BD1B-CF41-4DBB-80CF-3FF1A8532365}"/>
    <dgm:cxn modelId="{0D066A4D-FAC0-4B79-B68C-B78599D20B0A}" srcId="{24757FD7-FFF7-407A-9A80-34585EC2850B}" destId="{34D8382B-C9C3-40FC-8BFF-14BFA5276CB9}" srcOrd="1" destOrd="0" parTransId="{2B4C3C51-B30F-4B3E-90E6-29CF3075F47C}" sibTransId="{038FD6C1-1FB4-44FC-8D4F-76C04CF25A03}"/>
    <dgm:cxn modelId="{E341B47B-7FEE-4746-BEF8-3CADB5FBFDD7}" srcId="{CB560236-3BA6-42D0-87B0-5D9D8443DD8E}" destId="{5D203ED6-312A-432A-A388-DA9DDDD976EB}" srcOrd="0" destOrd="0" parTransId="{D79BA549-BD1B-4681-AD0E-186B931B42C4}" sibTransId="{71B4B482-836C-48BE-8063-533D34A58C1E}"/>
    <dgm:cxn modelId="{923AE47F-F387-4A19-8150-03A88B7A0C6E}" type="presOf" srcId="{D5C28FDD-10E0-4A3B-9872-C75ABD8CEE44}" destId="{9EAD4100-D083-49B1-834F-D9078EE32668}" srcOrd="0" destOrd="0" presId="urn:microsoft.com/office/officeart/2005/8/layout/hList6"/>
    <dgm:cxn modelId="{90E02B83-72FE-4D8D-BD08-D24842106F9A}" type="presOf" srcId="{34D8382B-C9C3-40FC-8BFF-14BFA5276CB9}" destId="{ABD07E9E-B44A-41EA-8C16-CB624665A5C5}" srcOrd="0" destOrd="2" presId="urn:microsoft.com/office/officeart/2005/8/layout/hList6"/>
    <dgm:cxn modelId="{58DC0488-34E1-4822-85A7-E2295DCFE278}" type="presOf" srcId="{97FB6E7D-9151-4CD7-8A7D-79FADC1EC71F}" destId="{CB548461-3228-4E9A-84E3-4B3C38079FC5}" srcOrd="0" destOrd="1" presId="urn:microsoft.com/office/officeart/2005/8/layout/hList6"/>
    <dgm:cxn modelId="{5C4CE48F-AE7E-42A4-9F88-1835B62E43DA}" srcId="{D5C28FDD-10E0-4A3B-9872-C75ABD8CEE44}" destId="{CB560236-3BA6-42D0-87B0-5D9D8443DD8E}" srcOrd="3" destOrd="0" parTransId="{085E50DB-D9F7-4866-8FD9-D8CCFE5C619F}" sibTransId="{9B7B7949-A14D-4B23-871A-7025C86C0196}"/>
    <dgm:cxn modelId="{9E00D696-8DF4-4A04-8338-83A6C7620400}" srcId="{7A91B4DD-BBEA-48ED-AF04-69190E4F8765}" destId="{E7E444DD-D005-46D6-BBD8-F1DE76C41025}" srcOrd="1" destOrd="0" parTransId="{9BDB1CC0-5C73-40B7-9CD6-74421B963931}" sibTransId="{13EFA07F-0B77-491C-AFF3-924EC3B3F51C}"/>
    <dgm:cxn modelId="{B1415997-78E8-4D3F-BD0B-359B290164C8}" srcId="{D5C28FDD-10E0-4A3B-9872-C75ABD8CEE44}" destId="{E29B36DC-9350-432A-B858-2256FBA58E22}" srcOrd="4" destOrd="0" parTransId="{4B684952-4957-44F8-AE74-8DDF02900A97}" sibTransId="{771A5002-5C87-4F59-B783-585EE3CD2EDC}"/>
    <dgm:cxn modelId="{AE43B8AD-AC11-4677-8DE7-3CB3598FD797}" srcId="{D5C28FDD-10E0-4A3B-9872-C75ABD8CEE44}" destId="{7A91B4DD-BBEA-48ED-AF04-69190E4F8765}" srcOrd="1" destOrd="0" parTransId="{D744771E-9DBF-49C2-AAA4-7FF91503F1E0}" sibTransId="{DCDDACAE-70A5-44DC-9FE9-2BCDD98159A5}"/>
    <dgm:cxn modelId="{780BB4B5-4FFE-49C0-836E-5DD3A7D2A1E6}" type="presOf" srcId="{7C751376-CB92-4E0C-BF2E-23449A976334}" destId="{7A4598DA-BFF0-40C4-BDD5-F905F25E640E}" srcOrd="0" destOrd="3" presId="urn:microsoft.com/office/officeart/2005/8/layout/hList6"/>
    <dgm:cxn modelId="{874DA6B6-4953-40E9-8C47-7BD9648863CF}" srcId="{D5C28FDD-10E0-4A3B-9872-C75ABD8CEE44}" destId="{84866FDD-205A-4C3A-B0F2-02CE99D5E64B}" srcOrd="2" destOrd="0" parTransId="{D3DEF4A7-869F-4D74-AF2A-FCF115630A44}" sibTransId="{2BA9F8EC-577E-4981-8DEE-F114884F65AE}"/>
    <dgm:cxn modelId="{83AD96C1-745C-413F-9311-87193B9299A3}" type="presOf" srcId="{3BE9D816-A23B-4165-80EC-24E5891DC7E3}" destId="{ABD07E9E-B44A-41EA-8C16-CB624665A5C5}" srcOrd="0" destOrd="1" presId="urn:microsoft.com/office/officeart/2005/8/layout/hList6"/>
    <dgm:cxn modelId="{C1B20CDF-46E2-4B12-B2C4-FA368403E332}" type="presOf" srcId="{5D203ED6-312A-432A-A388-DA9DDDD976EB}" destId="{7A4598DA-BFF0-40C4-BDD5-F905F25E640E}" srcOrd="0" destOrd="1" presId="urn:microsoft.com/office/officeart/2005/8/layout/hList6"/>
    <dgm:cxn modelId="{0404BBE2-7AD8-4235-8F6B-A8FA4A9DBCA8}" type="presOf" srcId="{24757FD7-FFF7-407A-9A80-34585EC2850B}" destId="{ABD07E9E-B44A-41EA-8C16-CB624665A5C5}" srcOrd="0" destOrd="0" presId="urn:microsoft.com/office/officeart/2005/8/layout/hList6"/>
    <dgm:cxn modelId="{A92D28E7-5D9F-4A66-AEC8-0BD585739326}" type="presOf" srcId="{7A91B4DD-BBEA-48ED-AF04-69190E4F8765}" destId="{CB548461-3228-4E9A-84E3-4B3C38079FC5}" srcOrd="0" destOrd="0" presId="urn:microsoft.com/office/officeart/2005/8/layout/hList6"/>
    <dgm:cxn modelId="{D1D402EC-EF90-46E1-A519-EE56DFEECF39}" type="presOf" srcId="{CB560236-3BA6-42D0-87B0-5D9D8443DD8E}" destId="{7A4598DA-BFF0-40C4-BDD5-F905F25E640E}" srcOrd="0" destOrd="0" presId="urn:microsoft.com/office/officeart/2005/8/layout/hList6"/>
    <dgm:cxn modelId="{9CF2B8FB-A910-4D43-A92F-A77E97E3D8AF}" type="presOf" srcId="{FBDA97BC-5E78-4ABF-9046-5CD9AFEF07B2}" destId="{ABD07E9E-B44A-41EA-8C16-CB624665A5C5}" srcOrd="0" destOrd="3" presId="urn:microsoft.com/office/officeart/2005/8/layout/hList6"/>
    <dgm:cxn modelId="{554590FD-CB28-48FC-8272-F4075A0F059E}" type="presParOf" srcId="{9EAD4100-D083-49B1-834F-D9078EE32668}" destId="{ABD07E9E-B44A-41EA-8C16-CB624665A5C5}" srcOrd="0" destOrd="0" presId="urn:microsoft.com/office/officeart/2005/8/layout/hList6"/>
    <dgm:cxn modelId="{EE78A31E-7C14-417A-B091-24F31DB1C9EA}" type="presParOf" srcId="{9EAD4100-D083-49B1-834F-D9078EE32668}" destId="{106D62BC-F7A6-4DA8-937E-6400FBEA338C}" srcOrd="1" destOrd="0" presId="urn:microsoft.com/office/officeart/2005/8/layout/hList6"/>
    <dgm:cxn modelId="{AF12D44D-194D-40A0-8EF8-BFF9BCC861BD}" type="presParOf" srcId="{9EAD4100-D083-49B1-834F-D9078EE32668}" destId="{CB548461-3228-4E9A-84E3-4B3C38079FC5}" srcOrd="2" destOrd="0" presId="urn:microsoft.com/office/officeart/2005/8/layout/hList6"/>
    <dgm:cxn modelId="{8FD35CF7-34A7-4F04-972C-22184DD285CC}" type="presParOf" srcId="{9EAD4100-D083-49B1-834F-D9078EE32668}" destId="{D520B327-BF82-41E6-B879-AAE3EB0FC974}" srcOrd="3" destOrd="0" presId="urn:microsoft.com/office/officeart/2005/8/layout/hList6"/>
    <dgm:cxn modelId="{8831EB6C-25B7-4F08-9773-2AB5F9A0D9D2}" type="presParOf" srcId="{9EAD4100-D083-49B1-834F-D9078EE32668}" destId="{C5B5D2C0-6F7F-4AA9-8C35-77235F33BE79}" srcOrd="4" destOrd="0" presId="urn:microsoft.com/office/officeart/2005/8/layout/hList6"/>
    <dgm:cxn modelId="{2201E3F1-6A6D-4D8C-A257-1C3ED1205AC9}" type="presParOf" srcId="{9EAD4100-D083-49B1-834F-D9078EE32668}" destId="{55BDA2CE-CB9E-4797-AFA3-A25D4E174D02}" srcOrd="5" destOrd="0" presId="urn:microsoft.com/office/officeart/2005/8/layout/hList6"/>
    <dgm:cxn modelId="{3E123E86-A867-43C7-A332-58E0FBEAB387}" type="presParOf" srcId="{9EAD4100-D083-49B1-834F-D9078EE32668}" destId="{7A4598DA-BFF0-40C4-BDD5-F905F25E640E}" srcOrd="6" destOrd="0" presId="urn:microsoft.com/office/officeart/2005/8/layout/hList6"/>
    <dgm:cxn modelId="{83335E81-7BDC-4461-A3A7-4569E85999E3}" type="presParOf" srcId="{9EAD4100-D083-49B1-834F-D9078EE32668}" destId="{4888E23C-0EF0-42E7-A56E-C2F7A563B609}" srcOrd="7" destOrd="0" presId="urn:microsoft.com/office/officeart/2005/8/layout/hList6"/>
    <dgm:cxn modelId="{7EE12E14-1B10-4456-9E16-BEA218587AD2}" type="presParOf" srcId="{9EAD4100-D083-49B1-834F-D9078EE32668}" destId="{AA1253C8-9EF2-4B62-AB67-ACA51EFA509B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037FC1-33AA-4FD6-849E-4D89818DC411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02F571-C93C-415D-8B27-316D7900D3CC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Less inquiries from female students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E8F3E110-A519-4F80-BE53-0379EB69769D}" type="parTrans" cxnId="{C03683C2-6334-46D8-99D0-56BCF4EBBE27}">
      <dgm:prSet/>
      <dgm:spPr/>
    </dgm:pt>
    <dgm:pt modelId="{B192F83A-0A5C-4F88-943F-704CDFAB52C4}" type="sibTrans" cxnId="{C03683C2-6334-46D8-99D0-56BCF4EBBE27}">
      <dgm:prSet/>
      <dgm:spPr/>
    </dgm:pt>
    <dgm:pt modelId="{1F01679D-6FEA-4295-A86A-A7BAFBE0BEA8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TAs</a:t>
          </a:r>
        </a:p>
      </dgm:t>
    </dgm:pt>
    <dgm:pt modelId="{F4EE690C-861C-44A5-AB6C-76BA6670B8A6}" type="parTrans" cxnId="{C3F83B8E-7FBC-42D7-A3D9-BDCDAB418877}">
      <dgm:prSet/>
      <dgm:spPr/>
    </dgm:pt>
    <dgm:pt modelId="{0A326E21-423C-49B9-8923-01FDC4F7C586}" type="sibTrans" cxnId="{C3F83B8E-7FBC-42D7-A3D9-BDCDAB418877}">
      <dgm:prSet/>
      <dgm:spPr/>
    </dgm:pt>
    <dgm:pt modelId="{3C84ECB9-95A7-4F99-A986-5CACC0B4D7C7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Provide assistance</a:t>
          </a:r>
        </a:p>
      </dgm:t>
    </dgm:pt>
    <dgm:pt modelId="{823B7479-4FBC-4F65-A6C4-D9BA224AF124}" type="parTrans" cxnId="{5B60AD51-4B4C-4B71-B546-D206BD66CA2A}">
      <dgm:prSet/>
      <dgm:spPr/>
    </dgm:pt>
    <dgm:pt modelId="{33DE3D5D-F31B-48FB-A15A-19EEFF9FACA7}" type="sibTrans" cxnId="{5B60AD51-4B4C-4B71-B546-D206BD66CA2A}">
      <dgm:prSet/>
      <dgm:spPr/>
    </dgm:pt>
    <dgm:pt modelId="{93755944-02F0-4B09-AB87-78D4A7E7AEBC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Probing and direct answers</a:t>
          </a:r>
        </a:p>
      </dgm:t>
    </dgm:pt>
    <dgm:pt modelId="{B83D8592-FAB4-472D-B477-E0F965786D6E}" type="parTrans" cxnId="{9870468E-0201-44E0-843A-93EB95D43F7D}">
      <dgm:prSet/>
      <dgm:spPr/>
    </dgm:pt>
    <dgm:pt modelId="{F5BB117A-D0F4-4BDF-B8B5-1CCD33F38564}" type="sibTrans" cxnId="{9870468E-0201-44E0-843A-93EB95D43F7D}">
      <dgm:prSet/>
      <dgm:spPr/>
    </dgm:pt>
    <dgm:pt modelId="{EF9F7BE0-F7EF-4EB5-A8D9-B01353344726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More questions from male students</a:t>
          </a:r>
        </a:p>
      </dgm:t>
    </dgm:pt>
    <dgm:pt modelId="{7A82A486-7E97-4C59-8A1D-0BEC142269DB}" type="parTrans" cxnId="{D093109E-2601-4FFD-9090-DB3087CBADBA}">
      <dgm:prSet/>
      <dgm:spPr/>
    </dgm:pt>
    <dgm:pt modelId="{7CBD7310-AE9C-4E60-BC9F-C3D0EE23B6D5}" type="sibTrans" cxnId="{D093109E-2601-4FFD-9090-DB3087CBADBA}">
      <dgm:prSet/>
      <dgm:spPr/>
    </dgm:pt>
    <dgm:pt modelId="{760A6658-4AAD-42A6-98E9-454A06E56411}" type="pres">
      <dgm:prSet presAssocID="{32037FC1-33AA-4FD6-849E-4D89818DC411}" presName="Name0" presStyleCnt="0">
        <dgm:presLayoutVars>
          <dgm:dir/>
          <dgm:animLvl val="lvl"/>
          <dgm:resizeHandles/>
        </dgm:presLayoutVars>
      </dgm:prSet>
      <dgm:spPr/>
    </dgm:pt>
    <dgm:pt modelId="{3BB0FD00-3234-4BBE-AD96-03F8BBDACDC8}" type="pres">
      <dgm:prSet presAssocID="{1F01679D-6FEA-4295-A86A-A7BAFBE0BEA8}" presName="linNode" presStyleCnt="0"/>
      <dgm:spPr/>
    </dgm:pt>
    <dgm:pt modelId="{C42F165E-989B-4D66-95AF-B3344E25727B}" type="pres">
      <dgm:prSet presAssocID="{1F01679D-6FEA-4295-A86A-A7BAFBE0BEA8}" presName="parentShp" presStyleLbl="node1" presStyleIdx="0" presStyleCnt="1">
        <dgm:presLayoutVars>
          <dgm:bulletEnabled val="1"/>
        </dgm:presLayoutVars>
      </dgm:prSet>
      <dgm:spPr>
        <a:solidFill>
          <a:schemeClr val="accent5">
            <a:lumMod val="50000"/>
          </a:schemeClr>
        </a:solidFill>
      </dgm:spPr>
    </dgm:pt>
    <dgm:pt modelId="{DE85A1EF-0DB5-43AB-96B8-A243484923A5}" type="pres">
      <dgm:prSet presAssocID="{1F01679D-6FEA-4295-A86A-A7BAFBE0BEA8}" presName="childShp" presStyleLbl="bgAccFollowNode1" presStyleIdx="0" presStyleCnt="1">
        <dgm:presLayoutVars>
          <dgm:bulletEnabled val="1"/>
        </dgm:presLayoutVars>
      </dgm:prSet>
      <dgm:spPr>
        <a:solidFill>
          <a:schemeClr val="accent5">
            <a:lumMod val="40000"/>
            <a:lumOff val="60000"/>
          </a:schemeClr>
        </a:solidFill>
      </dgm:spPr>
    </dgm:pt>
  </dgm:ptLst>
  <dgm:cxnLst>
    <dgm:cxn modelId="{4746B023-623D-431B-A3F5-8A7311931885}" type="presOf" srcId="{3C84ECB9-95A7-4F99-A986-5CACC0B4D7C7}" destId="{DE85A1EF-0DB5-43AB-96B8-A243484923A5}" srcOrd="0" destOrd="0" presId="urn:microsoft.com/office/officeart/2005/8/layout/vList6"/>
    <dgm:cxn modelId="{81F0D737-2148-4DA4-A6AE-32B7F25B9029}" type="presOf" srcId="{F702F571-C93C-415D-8B27-316D7900D3CC}" destId="{DE85A1EF-0DB5-43AB-96B8-A243484923A5}" srcOrd="0" destOrd="3" presId="urn:microsoft.com/office/officeart/2005/8/layout/vList6"/>
    <dgm:cxn modelId="{35A4FC5D-6B67-4FFA-9D00-F3ACC40F028D}" type="presOf" srcId="{1F01679D-6FEA-4295-A86A-A7BAFBE0BEA8}" destId="{C42F165E-989B-4D66-95AF-B3344E25727B}" srcOrd="0" destOrd="0" presId="urn:microsoft.com/office/officeart/2005/8/layout/vList6"/>
    <dgm:cxn modelId="{DACBF862-F706-42E6-AD45-348D8238CD1E}" type="presOf" srcId="{32037FC1-33AA-4FD6-849E-4D89818DC411}" destId="{760A6658-4AAD-42A6-98E9-454A06E56411}" srcOrd="0" destOrd="0" presId="urn:microsoft.com/office/officeart/2005/8/layout/vList6"/>
    <dgm:cxn modelId="{5B60AD51-4B4C-4B71-B546-D206BD66CA2A}" srcId="{1F01679D-6FEA-4295-A86A-A7BAFBE0BEA8}" destId="{3C84ECB9-95A7-4F99-A986-5CACC0B4D7C7}" srcOrd="0" destOrd="0" parTransId="{823B7479-4FBC-4F65-A6C4-D9BA224AF124}" sibTransId="{33DE3D5D-F31B-48FB-A15A-19EEFF9FACA7}"/>
    <dgm:cxn modelId="{C3F83B8E-7FBC-42D7-A3D9-BDCDAB418877}" srcId="{32037FC1-33AA-4FD6-849E-4D89818DC411}" destId="{1F01679D-6FEA-4295-A86A-A7BAFBE0BEA8}" srcOrd="0" destOrd="0" parTransId="{F4EE690C-861C-44A5-AB6C-76BA6670B8A6}" sibTransId="{0A326E21-423C-49B9-8923-01FDC4F7C586}"/>
    <dgm:cxn modelId="{9870468E-0201-44E0-843A-93EB95D43F7D}" srcId="{1F01679D-6FEA-4295-A86A-A7BAFBE0BEA8}" destId="{93755944-02F0-4B09-AB87-78D4A7E7AEBC}" srcOrd="1" destOrd="0" parTransId="{B83D8592-FAB4-472D-B477-E0F965786D6E}" sibTransId="{F5BB117A-D0F4-4BDF-B8B5-1CCD33F38564}"/>
    <dgm:cxn modelId="{D093109E-2601-4FFD-9090-DB3087CBADBA}" srcId="{1F01679D-6FEA-4295-A86A-A7BAFBE0BEA8}" destId="{EF9F7BE0-F7EF-4EB5-A8D9-B01353344726}" srcOrd="2" destOrd="0" parTransId="{7A82A486-7E97-4C59-8A1D-0BEC142269DB}" sibTransId="{7CBD7310-AE9C-4E60-BC9F-C3D0EE23B6D5}"/>
    <dgm:cxn modelId="{C03683C2-6334-46D8-99D0-56BCF4EBBE27}" srcId="{1F01679D-6FEA-4295-A86A-A7BAFBE0BEA8}" destId="{F702F571-C93C-415D-8B27-316D7900D3CC}" srcOrd="3" destOrd="0" parTransId="{E8F3E110-A519-4F80-BE53-0379EB69769D}" sibTransId="{B192F83A-0A5C-4F88-943F-704CDFAB52C4}"/>
    <dgm:cxn modelId="{4D916FD2-97E3-440E-B686-EDA0AB8DCC09}" type="presOf" srcId="{EF9F7BE0-F7EF-4EB5-A8D9-B01353344726}" destId="{DE85A1EF-0DB5-43AB-96B8-A243484923A5}" srcOrd="0" destOrd="2" presId="urn:microsoft.com/office/officeart/2005/8/layout/vList6"/>
    <dgm:cxn modelId="{E415CDFB-B8FF-429B-B010-E35732C5B387}" type="presOf" srcId="{93755944-02F0-4B09-AB87-78D4A7E7AEBC}" destId="{DE85A1EF-0DB5-43AB-96B8-A243484923A5}" srcOrd="0" destOrd="1" presId="urn:microsoft.com/office/officeart/2005/8/layout/vList6"/>
    <dgm:cxn modelId="{04DD660E-8D03-4D61-B6B2-060953F3659C}" type="presParOf" srcId="{760A6658-4AAD-42A6-98E9-454A06E56411}" destId="{3BB0FD00-3234-4BBE-AD96-03F8BBDACDC8}" srcOrd="0" destOrd="0" presId="urn:microsoft.com/office/officeart/2005/8/layout/vList6"/>
    <dgm:cxn modelId="{B2250AB1-14E2-4BAF-94D9-D1AA65351DD5}" type="presParOf" srcId="{3BB0FD00-3234-4BBE-AD96-03F8BBDACDC8}" destId="{C42F165E-989B-4D66-95AF-B3344E25727B}" srcOrd="0" destOrd="0" presId="urn:microsoft.com/office/officeart/2005/8/layout/vList6"/>
    <dgm:cxn modelId="{AE8B4ECF-C716-4B71-9C73-D72C348CC40B}" type="presParOf" srcId="{3BB0FD00-3234-4BBE-AD96-03F8BBDACDC8}" destId="{DE85A1EF-0DB5-43AB-96B8-A243484923A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33F7B6D-5D9E-4E8D-A2ED-309E450A497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1ECA50-23DF-4F1D-B788-4322F638051E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Female Students</a:t>
          </a:r>
        </a:p>
      </dgm:t>
    </dgm:pt>
    <dgm:pt modelId="{2D97354B-2107-435E-9243-03D2ACBBF109}" type="parTrans" cxnId="{4FB6E375-8997-4AB9-A584-A4F4E8E1E099}">
      <dgm:prSet/>
      <dgm:spPr/>
      <dgm:t>
        <a:bodyPr/>
        <a:lstStyle/>
        <a:p>
          <a:endParaRPr lang="en-US"/>
        </a:p>
      </dgm:t>
    </dgm:pt>
    <dgm:pt modelId="{1C8ADBA2-3070-49F2-B52C-8AA3C6FCD4EB}" type="sibTrans" cxnId="{4FB6E375-8997-4AB9-A584-A4F4E8E1E099}">
      <dgm:prSet/>
      <dgm:spPr/>
      <dgm:t>
        <a:bodyPr/>
        <a:lstStyle/>
        <a:p>
          <a:endParaRPr lang="en-US"/>
        </a:p>
      </dgm:t>
    </dgm:pt>
    <dgm:pt modelId="{D59A6070-D428-4F19-B06B-5CBB2534CBCF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Comfortable - lab female dominated</a:t>
          </a:r>
        </a:p>
      </dgm:t>
    </dgm:pt>
    <dgm:pt modelId="{35B855F3-E3D8-45F0-9ACA-A6A7479E6ED8}" type="parTrans" cxnId="{C3B3BD39-8AF5-444E-9C25-5A42E605017E}">
      <dgm:prSet/>
      <dgm:spPr/>
      <dgm:t>
        <a:bodyPr/>
        <a:lstStyle/>
        <a:p>
          <a:endParaRPr lang="en-US"/>
        </a:p>
      </dgm:t>
    </dgm:pt>
    <dgm:pt modelId="{8A73E43F-170B-4CCF-B71B-1ED9EEDC5C8E}" type="sibTrans" cxnId="{C3B3BD39-8AF5-444E-9C25-5A42E605017E}">
      <dgm:prSet/>
      <dgm:spPr/>
      <dgm:t>
        <a:bodyPr/>
        <a:lstStyle/>
        <a:p>
          <a:endParaRPr lang="en-US"/>
        </a:p>
      </dgm:t>
    </dgm:pt>
    <dgm:pt modelId="{96D91887-E545-4D93-AD5C-509DF5B432F5}">
      <dgm:prSet phldr="0"/>
      <dgm:spPr/>
      <dgm:t>
        <a:bodyPr/>
        <a:lstStyle/>
        <a:p>
          <a:pPr rtl="0"/>
          <a:r>
            <a:rPr lang="en-US" dirty="0">
              <a:solidFill>
                <a:srgbClr val="000000"/>
              </a:solidFill>
              <a:latin typeface="Times New Roman"/>
              <a:ea typeface="Calibri"/>
              <a:cs typeface="Calibri"/>
            </a:rPr>
            <a:t>Follow-up questions: </a:t>
          </a: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TA vs male TA</a:t>
          </a:r>
        </a:p>
      </dgm:t>
    </dgm:pt>
    <dgm:pt modelId="{164B987B-7EC7-4C16-9364-7FB806069C1D}" type="parTrans" cxnId="{976E2C11-BCA2-4BE4-A1EC-F1D84EE67A67}">
      <dgm:prSet/>
      <dgm:spPr/>
    </dgm:pt>
    <dgm:pt modelId="{DED7EE88-FB25-42FE-9021-2781046B1A64}" type="sibTrans" cxnId="{976E2C11-BCA2-4BE4-A1EC-F1D84EE67A67}">
      <dgm:prSet/>
      <dgm:spPr/>
    </dgm:pt>
    <dgm:pt modelId="{48B0F1B7-ADF5-4E7B-A779-5D23318B4820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Discrimination and stereotyping - male TA </a:t>
          </a:r>
          <a:endParaRPr lang="en-US" dirty="0">
            <a:solidFill>
              <a:schemeClr val="tx1"/>
            </a:solidFill>
            <a:latin typeface="Times New Roman"/>
            <a:ea typeface="Calibri"/>
            <a:cs typeface="Calibri"/>
          </a:endParaRPr>
        </a:p>
      </dgm:t>
    </dgm:pt>
    <dgm:pt modelId="{8894099C-C527-414C-8100-C9DA3F7DF20E}" type="parTrans" cxnId="{C3D3E4BD-2367-4274-B4F4-CFD4B5E681FA}">
      <dgm:prSet/>
      <dgm:spPr/>
    </dgm:pt>
    <dgm:pt modelId="{0496E50F-20FF-4869-AF58-06AAEAD8C883}" type="sibTrans" cxnId="{C3D3E4BD-2367-4274-B4F4-CFD4B5E681FA}">
      <dgm:prSet/>
      <dgm:spPr/>
    </dgm:pt>
    <dgm:pt modelId="{39EFAA17-2B47-4F76-8B72-16187235A09B}">
      <dgm:prSet phldr="0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Male peers - grasp faster and work alone</a:t>
          </a:r>
          <a:endParaRPr lang="en-US" dirty="0">
            <a:latin typeface="Times New Roman"/>
            <a:cs typeface="Times New Roman"/>
          </a:endParaRPr>
        </a:p>
      </dgm:t>
    </dgm:pt>
    <dgm:pt modelId="{91F16A6E-9290-40B5-B2E2-38666F36EC26}" type="parTrans" cxnId="{CEFFB8AA-694A-453F-9823-A53F0D9DB83F}">
      <dgm:prSet/>
      <dgm:spPr/>
    </dgm:pt>
    <dgm:pt modelId="{A85064B3-E503-4156-B592-D8AA60F4D141}" type="sibTrans" cxnId="{CEFFB8AA-694A-453F-9823-A53F0D9DB83F}">
      <dgm:prSet/>
      <dgm:spPr/>
    </dgm:pt>
    <dgm:pt modelId="{46CDA112-93AB-4E8D-B226-095800CBFCF0}" type="pres">
      <dgm:prSet presAssocID="{233F7B6D-5D9E-4E8D-A2ED-309E450A4978}" presName="Name0" presStyleCnt="0">
        <dgm:presLayoutVars>
          <dgm:dir/>
          <dgm:animLvl val="lvl"/>
          <dgm:resizeHandles/>
        </dgm:presLayoutVars>
      </dgm:prSet>
      <dgm:spPr/>
    </dgm:pt>
    <dgm:pt modelId="{89ED329C-3F73-4988-86D1-0242BC1D7C8C}" type="pres">
      <dgm:prSet presAssocID="{4F1ECA50-23DF-4F1D-B788-4322F638051E}" presName="linNode" presStyleCnt="0"/>
      <dgm:spPr/>
    </dgm:pt>
    <dgm:pt modelId="{9475061F-7910-4A13-8E14-9D440046144A}" type="pres">
      <dgm:prSet presAssocID="{4F1ECA50-23DF-4F1D-B788-4322F638051E}" presName="parentShp" presStyleLbl="node1" presStyleIdx="0" presStyleCnt="1">
        <dgm:presLayoutVars>
          <dgm:bulletEnabled val="1"/>
        </dgm:presLayoutVars>
      </dgm:prSet>
      <dgm:spPr>
        <a:solidFill>
          <a:schemeClr val="accent5">
            <a:lumMod val="50000"/>
          </a:schemeClr>
        </a:solidFill>
      </dgm:spPr>
    </dgm:pt>
    <dgm:pt modelId="{2599E266-9730-4C35-840D-1F348495B9FE}" type="pres">
      <dgm:prSet presAssocID="{4F1ECA50-23DF-4F1D-B788-4322F638051E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976E2C11-BCA2-4BE4-A1EC-F1D84EE67A67}" srcId="{4F1ECA50-23DF-4F1D-B788-4322F638051E}" destId="{96D91887-E545-4D93-AD5C-509DF5B432F5}" srcOrd="3" destOrd="0" parTransId="{164B987B-7EC7-4C16-9364-7FB806069C1D}" sibTransId="{DED7EE88-FB25-42FE-9021-2781046B1A64}"/>
    <dgm:cxn modelId="{7F54811D-A9DC-4571-8868-A52D11BEBB73}" type="presOf" srcId="{96D91887-E545-4D93-AD5C-509DF5B432F5}" destId="{2599E266-9730-4C35-840D-1F348495B9FE}" srcOrd="0" destOrd="3" presId="urn:microsoft.com/office/officeart/2005/8/layout/vList6"/>
    <dgm:cxn modelId="{C3B3BD39-8AF5-444E-9C25-5A42E605017E}" srcId="{4F1ECA50-23DF-4F1D-B788-4322F638051E}" destId="{D59A6070-D428-4F19-B06B-5CBB2534CBCF}" srcOrd="2" destOrd="0" parTransId="{35B855F3-E3D8-45F0-9ACA-A6A7479E6ED8}" sibTransId="{8A73E43F-170B-4CCF-B71B-1ED9EEDC5C8E}"/>
    <dgm:cxn modelId="{5C4B0661-19AA-4169-98A0-110F7FEE48FE}" type="presOf" srcId="{39EFAA17-2B47-4F76-8B72-16187235A09B}" destId="{2599E266-9730-4C35-840D-1F348495B9FE}" srcOrd="0" destOrd="0" presId="urn:microsoft.com/office/officeart/2005/8/layout/vList6"/>
    <dgm:cxn modelId="{4FB6E375-8997-4AB9-A584-A4F4E8E1E099}" srcId="{233F7B6D-5D9E-4E8D-A2ED-309E450A4978}" destId="{4F1ECA50-23DF-4F1D-B788-4322F638051E}" srcOrd="0" destOrd="0" parTransId="{2D97354B-2107-435E-9243-03D2ACBBF109}" sibTransId="{1C8ADBA2-3070-49F2-B52C-8AA3C6FCD4EB}"/>
    <dgm:cxn modelId="{A7403881-8F23-43F4-A978-5187E7DAE678}" type="presOf" srcId="{D59A6070-D428-4F19-B06B-5CBB2534CBCF}" destId="{2599E266-9730-4C35-840D-1F348495B9FE}" srcOrd="0" destOrd="2" presId="urn:microsoft.com/office/officeart/2005/8/layout/vList6"/>
    <dgm:cxn modelId="{CEFFB8AA-694A-453F-9823-A53F0D9DB83F}" srcId="{4F1ECA50-23DF-4F1D-B788-4322F638051E}" destId="{39EFAA17-2B47-4F76-8B72-16187235A09B}" srcOrd="0" destOrd="0" parTransId="{91F16A6E-9290-40B5-B2E2-38666F36EC26}" sibTransId="{A85064B3-E503-4156-B592-D8AA60F4D141}"/>
    <dgm:cxn modelId="{C3D3E4BD-2367-4274-B4F4-CFD4B5E681FA}" srcId="{4F1ECA50-23DF-4F1D-B788-4322F638051E}" destId="{48B0F1B7-ADF5-4E7B-A779-5D23318B4820}" srcOrd="1" destOrd="0" parTransId="{8894099C-C527-414C-8100-C9DA3F7DF20E}" sibTransId="{0496E50F-20FF-4869-AF58-06AAEAD8C883}"/>
    <dgm:cxn modelId="{51AD5ECA-12E0-44C6-BA01-F2E3540E3AF1}" type="presOf" srcId="{233F7B6D-5D9E-4E8D-A2ED-309E450A4978}" destId="{46CDA112-93AB-4E8D-B226-095800CBFCF0}" srcOrd="0" destOrd="0" presId="urn:microsoft.com/office/officeart/2005/8/layout/vList6"/>
    <dgm:cxn modelId="{AE3410D1-A2A8-4469-9D6B-30BEDFFEEB27}" type="presOf" srcId="{48B0F1B7-ADF5-4E7B-A779-5D23318B4820}" destId="{2599E266-9730-4C35-840D-1F348495B9FE}" srcOrd="0" destOrd="1" presId="urn:microsoft.com/office/officeart/2005/8/layout/vList6"/>
    <dgm:cxn modelId="{674AF0F8-B27C-493E-876F-029EDE456531}" type="presOf" srcId="{4F1ECA50-23DF-4F1D-B788-4322F638051E}" destId="{9475061F-7910-4A13-8E14-9D440046144A}" srcOrd="0" destOrd="0" presId="urn:microsoft.com/office/officeart/2005/8/layout/vList6"/>
    <dgm:cxn modelId="{14FBD91A-7386-486E-8099-10BA1B4466C3}" type="presParOf" srcId="{46CDA112-93AB-4E8D-B226-095800CBFCF0}" destId="{89ED329C-3F73-4988-86D1-0242BC1D7C8C}" srcOrd="0" destOrd="0" presId="urn:microsoft.com/office/officeart/2005/8/layout/vList6"/>
    <dgm:cxn modelId="{4B24AEED-A840-48BC-8008-81DF81F617C7}" type="presParOf" srcId="{89ED329C-3F73-4988-86D1-0242BC1D7C8C}" destId="{9475061F-7910-4A13-8E14-9D440046144A}" srcOrd="0" destOrd="0" presId="urn:microsoft.com/office/officeart/2005/8/layout/vList6"/>
    <dgm:cxn modelId="{7983D748-3186-4B03-B111-77D8493B2ECB}" type="presParOf" srcId="{89ED329C-3F73-4988-86D1-0242BC1D7C8C}" destId="{2599E266-9730-4C35-840D-1F348495B9F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33F7B6D-5D9E-4E8D-A2ED-309E450A497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FAC116-C0B9-44CA-831C-2BEA718A4CBE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Experience- background &amp; studies vs gender 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9530894D-C61D-4BC9-982D-8EA4AFDD3CF1}" type="parTrans" cxnId="{2CDE3D83-3D4D-406C-91B5-0741548E20CB}">
      <dgm:prSet/>
      <dgm:spPr/>
    </dgm:pt>
    <dgm:pt modelId="{0D7332D2-6ED0-4179-87B5-7D59DD10644C}" type="sibTrans" cxnId="{2CDE3D83-3D4D-406C-91B5-0741548E20CB}">
      <dgm:prSet/>
      <dgm:spPr/>
    </dgm:pt>
    <dgm:pt modelId="{538B6755-5AB0-4143-9B5F-090DE55030BB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Students</a:t>
          </a:r>
        </a:p>
      </dgm:t>
    </dgm:pt>
    <dgm:pt modelId="{AEAE5C5F-C6C0-4DAB-A896-C80FA864CB64}" type="parTrans" cxnId="{AEA9A433-1B55-4495-B7C8-FAF073512952}">
      <dgm:prSet/>
      <dgm:spPr/>
    </dgm:pt>
    <dgm:pt modelId="{28EF26B8-E937-4F31-8232-3E5E0D9908C5}" type="sibTrans" cxnId="{AEA9A433-1B55-4495-B7C8-FAF073512952}">
      <dgm:prSet/>
      <dgm:spPr/>
    </dgm:pt>
    <dgm:pt modelId="{DA415E22-18CC-4050-9B83-6FDB10BD065E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peers - more shy </a:t>
          </a:r>
        </a:p>
      </dgm:t>
    </dgm:pt>
    <dgm:pt modelId="{3D438E2B-BC2E-4DC6-BB31-4C04E3FE8DE0}" type="parTrans" cxnId="{555EAC08-1968-4680-B700-9E90C5FEC4BA}">
      <dgm:prSet/>
      <dgm:spPr/>
    </dgm:pt>
    <dgm:pt modelId="{C6DAB723-6F61-465A-8E86-748328FF65DC}" type="sibTrans" cxnId="{555EAC08-1968-4680-B700-9E90C5FEC4BA}">
      <dgm:prSet/>
      <dgm:spPr/>
    </dgm:pt>
    <dgm:pt modelId="{33D68D04-997D-48AE-8457-5C6526EA472C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No difference in gender </a:t>
          </a:r>
        </a:p>
      </dgm:t>
    </dgm:pt>
    <dgm:pt modelId="{D96A61D5-7774-4A33-8BE3-6EB0FFD76074}" type="parTrans" cxnId="{69C116A3-BAA5-47B3-B2E2-EC449F10C968}">
      <dgm:prSet/>
      <dgm:spPr/>
    </dgm:pt>
    <dgm:pt modelId="{2831E3C2-A0F4-4493-A6FD-C1196E480354}" type="sibTrans" cxnId="{69C116A3-BAA5-47B3-B2E2-EC449F10C968}">
      <dgm:prSet/>
      <dgm:spPr/>
    </dgm:pt>
    <dgm:pt modelId="{46CDA112-93AB-4E8D-B226-095800CBFCF0}" type="pres">
      <dgm:prSet presAssocID="{233F7B6D-5D9E-4E8D-A2ED-309E450A4978}" presName="Name0" presStyleCnt="0">
        <dgm:presLayoutVars>
          <dgm:dir/>
          <dgm:animLvl val="lvl"/>
          <dgm:resizeHandles/>
        </dgm:presLayoutVars>
      </dgm:prSet>
      <dgm:spPr/>
    </dgm:pt>
    <dgm:pt modelId="{2C4206E7-4150-4511-91AE-AA4D769A34A0}" type="pres">
      <dgm:prSet presAssocID="{538B6755-5AB0-4143-9B5F-090DE55030BB}" presName="linNode" presStyleCnt="0"/>
      <dgm:spPr/>
    </dgm:pt>
    <dgm:pt modelId="{0127A157-58E7-485F-9B64-91C83CBF842A}" type="pres">
      <dgm:prSet presAssocID="{538B6755-5AB0-4143-9B5F-090DE55030BB}" presName="parentShp" presStyleLbl="node1" presStyleIdx="0" presStyleCnt="1">
        <dgm:presLayoutVars>
          <dgm:bulletEnabled val="1"/>
        </dgm:presLayoutVars>
      </dgm:prSet>
      <dgm:spPr>
        <a:solidFill>
          <a:schemeClr val="accent5">
            <a:lumMod val="50000"/>
          </a:schemeClr>
        </a:solidFill>
      </dgm:spPr>
    </dgm:pt>
    <dgm:pt modelId="{37EE9FB6-832D-44BD-BEBE-345332E65F73}" type="pres">
      <dgm:prSet presAssocID="{538B6755-5AB0-4143-9B5F-090DE55030BB}" presName="childShp" presStyleLbl="bgAccFollowNode1" presStyleIdx="0" presStyleCnt="1">
        <dgm:presLayoutVars>
          <dgm:bulletEnabled val="1"/>
        </dgm:presLayoutVars>
      </dgm:prSet>
      <dgm:spPr>
        <a:solidFill>
          <a:schemeClr val="accent5">
            <a:lumMod val="40000"/>
            <a:lumOff val="60000"/>
          </a:schemeClr>
        </a:solidFill>
      </dgm:spPr>
    </dgm:pt>
  </dgm:ptLst>
  <dgm:cxnLst>
    <dgm:cxn modelId="{555EAC08-1968-4680-B700-9E90C5FEC4BA}" srcId="{538B6755-5AB0-4143-9B5F-090DE55030BB}" destId="{DA415E22-18CC-4050-9B83-6FDB10BD065E}" srcOrd="0" destOrd="0" parTransId="{3D438E2B-BC2E-4DC6-BB31-4C04E3FE8DE0}" sibTransId="{C6DAB723-6F61-465A-8E86-748328FF65DC}"/>
    <dgm:cxn modelId="{F1C9D714-5C39-4FEE-9D52-8A4440C7D05D}" type="presOf" srcId="{33D68D04-997D-48AE-8457-5C6526EA472C}" destId="{37EE9FB6-832D-44BD-BEBE-345332E65F73}" srcOrd="0" destOrd="1" presId="urn:microsoft.com/office/officeart/2005/8/layout/vList6"/>
    <dgm:cxn modelId="{AEA9A433-1B55-4495-B7C8-FAF073512952}" srcId="{233F7B6D-5D9E-4E8D-A2ED-309E450A4978}" destId="{538B6755-5AB0-4143-9B5F-090DE55030BB}" srcOrd="0" destOrd="0" parTransId="{AEAE5C5F-C6C0-4DAB-A896-C80FA864CB64}" sibTransId="{28EF26B8-E937-4F31-8232-3E5E0D9908C5}"/>
    <dgm:cxn modelId="{10691D67-21AF-4DE7-B6DE-C74A3880E260}" type="presOf" srcId="{E6FAC116-C0B9-44CA-831C-2BEA718A4CBE}" destId="{37EE9FB6-832D-44BD-BEBE-345332E65F73}" srcOrd="0" destOrd="2" presId="urn:microsoft.com/office/officeart/2005/8/layout/vList6"/>
    <dgm:cxn modelId="{2CDE3D83-3D4D-406C-91B5-0741548E20CB}" srcId="{538B6755-5AB0-4143-9B5F-090DE55030BB}" destId="{E6FAC116-C0B9-44CA-831C-2BEA718A4CBE}" srcOrd="2" destOrd="0" parTransId="{9530894D-C61D-4BC9-982D-8EA4AFDD3CF1}" sibTransId="{0D7332D2-6ED0-4179-87B5-7D59DD10644C}"/>
    <dgm:cxn modelId="{69C116A3-BAA5-47B3-B2E2-EC449F10C968}" srcId="{538B6755-5AB0-4143-9B5F-090DE55030BB}" destId="{33D68D04-997D-48AE-8457-5C6526EA472C}" srcOrd="1" destOrd="0" parTransId="{D96A61D5-7774-4A33-8BE3-6EB0FFD76074}" sibTransId="{2831E3C2-A0F4-4493-A6FD-C1196E480354}"/>
    <dgm:cxn modelId="{51AD5ECA-12E0-44C6-BA01-F2E3540E3AF1}" type="presOf" srcId="{233F7B6D-5D9E-4E8D-A2ED-309E450A4978}" destId="{46CDA112-93AB-4E8D-B226-095800CBFCF0}" srcOrd="0" destOrd="0" presId="urn:microsoft.com/office/officeart/2005/8/layout/vList6"/>
    <dgm:cxn modelId="{33BB2FD2-CC49-4A99-B2E7-1CAE1CF4C425}" type="presOf" srcId="{538B6755-5AB0-4143-9B5F-090DE55030BB}" destId="{0127A157-58E7-485F-9B64-91C83CBF842A}" srcOrd="0" destOrd="0" presId="urn:microsoft.com/office/officeart/2005/8/layout/vList6"/>
    <dgm:cxn modelId="{931254E7-2028-4916-BC71-650319090DE1}" type="presOf" srcId="{DA415E22-18CC-4050-9B83-6FDB10BD065E}" destId="{37EE9FB6-832D-44BD-BEBE-345332E65F73}" srcOrd="0" destOrd="0" presId="urn:microsoft.com/office/officeart/2005/8/layout/vList6"/>
    <dgm:cxn modelId="{B1E2B30E-5B6F-4597-9790-B033099EDD78}" type="presParOf" srcId="{46CDA112-93AB-4E8D-B226-095800CBFCF0}" destId="{2C4206E7-4150-4511-91AE-AA4D769A34A0}" srcOrd="0" destOrd="0" presId="urn:microsoft.com/office/officeart/2005/8/layout/vList6"/>
    <dgm:cxn modelId="{486442AD-DE21-4B66-BA79-7A990D15257B}" type="presParOf" srcId="{2C4206E7-4150-4511-91AE-AA4D769A34A0}" destId="{0127A157-58E7-485F-9B64-91C83CBF842A}" srcOrd="0" destOrd="0" presId="urn:microsoft.com/office/officeart/2005/8/layout/vList6"/>
    <dgm:cxn modelId="{39DC5293-FB4D-4663-A725-88849EE20EE1}" type="presParOf" srcId="{2C4206E7-4150-4511-91AE-AA4D769A34A0}" destId="{37EE9FB6-832D-44BD-BEBE-345332E65F7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33F7B6D-5D9E-4E8D-A2ED-309E450A497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1ECA50-23DF-4F1D-B788-4322F638051E}">
      <dgm:prSet phldrT="[Text]" phldr="0"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Female Students</a:t>
          </a:r>
        </a:p>
      </dgm:t>
    </dgm:pt>
    <dgm:pt modelId="{2D97354B-2107-435E-9243-03D2ACBBF109}" type="parTrans" cxnId="{4FB6E375-8997-4AB9-A584-A4F4E8E1E099}">
      <dgm:prSet/>
      <dgm:spPr/>
      <dgm:t>
        <a:bodyPr/>
        <a:lstStyle/>
        <a:p>
          <a:endParaRPr lang="en-US"/>
        </a:p>
      </dgm:t>
    </dgm:pt>
    <dgm:pt modelId="{1C8ADBA2-3070-49F2-B52C-8AA3C6FCD4EB}" type="sibTrans" cxnId="{4FB6E375-8997-4AB9-A584-A4F4E8E1E099}">
      <dgm:prSet/>
      <dgm:spPr/>
      <dgm:t>
        <a:bodyPr/>
        <a:lstStyle/>
        <a:p>
          <a:endParaRPr lang="en-US"/>
        </a:p>
      </dgm:t>
    </dgm:pt>
    <dgm:pt modelId="{E858754D-E282-430B-97CF-BD5D8D31C40A}">
      <dgm:prSet phldrT="[Text]" phldr="0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Interactions - built trust &amp; conceptual understanding</a:t>
          </a:r>
        </a:p>
      </dgm:t>
    </dgm:pt>
    <dgm:pt modelId="{A875F6E6-74D9-409A-9297-7413F3CA4F7D}" type="parTrans" cxnId="{F94369CF-867E-4935-9295-8E57085CE16B}">
      <dgm:prSet/>
      <dgm:spPr/>
      <dgm:t>
        <a:bodyPr/>
        <a:lstStyle/>
        <a:p>
          <a:endParaRPr lang="en-US"/>
        </a:p>
      </dgm:t>
    </dgm:pt>
    <dgm:pt modelId="{76C2D2F1-E9F3-48DB-8565-E31212D1FA8E}" type="sibTrans" cxnId="{F94369CF-867E-4935-9295-8E57085CE16B}">
      <dgm:prSet/>
      <dgm:spPr/>
      <dgm:t>
        <a:bodyPr/>
        <a:lstStyle/>
        <a:p>
          <a:endParaRPr lang="en-US"/>
        </a:p>
      </dgm:t>
    </dgm:pt>
    <dgm:pt modelId="{FED65EC8-58C0-4C1B-8083-A72944C7B2AA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Less rapport/questions - male TA vs female TA</a:t>
          </a:r>
        </a:p>
      </dgm:t>
    </dgm:pt>
    <dgm:pt modelId="{4268CFAB-F5BC-4B2C-A0A0-9B81A8F122C0}" type="parTrans" cxnId="{2CBECB15-C4FC-4514-8445-939F7F7305EF}">
      <dgm:prSet/>
      <dgm:spPr/>
    </dgm:pt>
    <dgm:pt modelId="{730CAA86-A738-4306-9FF6-E973EA481DA9}" type="sibTrans" cxnId="{2CBECB15-C4FC-4514-8445-939F7F7305EF}">
      <dgm:prSet/>
      <dgm:spPr/>
    </dgm:pt>
    <dgm:pt modelId="{209C59DB-9482-45F7-B910-575DB6815BBC}">
      <dgm:prSet phldr="0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latin typeface="Times New Roman"/>
              <a:cs typeface="Times New Roman"/>
            </a:rPr>
            <a:t>More confidence - more interactions &amp; validation for female students</a:t>
          </a:r>
        </a:p>
      </dgm:t>
    </dgm:pt>
    <dgm:pt modelId="{E1A9DD83-8985-407B-A2DE-BB8C4AE3DA71}" type="parTrans" cxnId="{C4D73BEB-3C9A-45CB-A218-5072188E7C38}">
      <dgm:prSet/>
      <dgm:spPr/>
    </dgm:pt>
    <dgm:pt modelId="{B6786F33-F636-4CB1-BE71-9CC33246FAA7}" type="sibTrans" cxnId="{C4D73BEB-3C9A-45CB-A218-5072188E7C38}">
      <dgm:prSet/>
      <dgm:spPr/>
    </dgm:pt>
    <dgm:pt modelId="{46CDA112-93AB-4E8D-B226-095800CBFCF0}" type="pres">
      <dgm:prSet presAssocID="{233F7B6D-5D9E-4E8D-A2ED-309E450A4978}" presName="Name0" presStyleCnt="0">
        <dgm:presLayoutVars>
          <dgm:dir/>
          <dgm:animLvl val="lvl"/>
          <dgm:resizeHandles/>
        </dgm:presLayoutVars>
      </dgm:prSet>
      <dgm:spPr/>
    </dgm:pt>
    <dgm:pt modelId="{89ED329C-3F73-4988-86D1-0242BC1D7C8C}" type="pres">
      <dgm:prSet presAssocID="{4F1ECA50-23DF-4F1D-B788-4322F638051E}" presName="linNode" presStyleCnt="0"/>
      <dgm:spPr/>
    </dgm:pt>
    <dgm:pt modelId="{9475061F-7910-4A13-8E14-9D440046144A}" type="pres">
      <dgm:prSet presAssocID="{4F1ECA50-23DF-4F1D-B788-4322F638051E}" presName="parentShp" presStyleLbl="node1" presStyleIdx="0" presStyleCnt="1">
        <dgm:presLayoutVars>
          <dgm:bulletEnabled val="1"/>
        </dgm:presLayoutVars>
      </dgm:prSet>
      <dgm:spPr/>
    </dgm:pt>
    <dgm:pt modelId="{2599E266-9730-4C35-840D-1F348495B9FE}" type="pres">
      <dgm:prSet presAssocID="{4F1ECA50-23DF-4F1D-B788-4322F638051E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85FF9C0A-0213-4EDF-B78D-730420D3930B}" type="presOf" srcId="{4F1ECA50-23DF-4F1D-B788-4322F638051E}" destId="{9475061F-7910-4A13-8E14-9D440046144A}" srcOrd="0" destOrd="0" presId="urn:microsoft.com/office/officeart/2005/8/layout/vList6"/>
    <dgm:cxn modelId="{2CBECB15-C4FC-4514-8445-939F7F7305EF}" srcId="{4F1ECA50-23DF-4F1D-B788-4322F638051E}" destId="{FED65EC8-58C0-4C1B-8083-A72944C7B2AA}" srcOrd="2" destOrd="0" parTransId="{4268CFAB-F5BC-4B2C-A0A0-9B81A8F122C0}" sibTransId="{730CAA86-A738-4306-9FF6-E973EA481DA9}"/>
    <dgm:cxn modelId="{4FB6E375-8997-4AB9-A584-A4F4E8E1E099}" srcId="{233F7B6D-5D9E-4E8D-A2ED-309E450A4978}" destId="{4F1ECA50-23DF-4F1D-B788-4322F638051E}" srcOrd="0" destOrd="0" parTransId="{2D97354B-2107-435E-9243-03D2ACBBF109}" sibTransId="{1C8ADBA2-3070-49F2-B52C-8AA3C6FCD4EB}"/>
    <dgm:cxn modelId="{37A15795-C726-40F4-851B-326A185644B6}" type="presOf" srcId="{FED65EC8-58C0-4C1B-8083-A72944C7B2AA}" destId="{2599E266-9730-4C35-840D-1F348495B9FE}" srcOrd="0" destOrd="2" presId="urn:microsoft.com/office/officeart/2005/8/layout/vList6"/>
    <dgm:cxn modelId="{10E1DC9F-C606-4D73-8FB5-86D505D68FAF}" type="presOf" srcId="{209C59DB-9482-45F7-B910-575DB6815BBC}" destId="{2599E266-9730-4C35-840D-1F348495B9FE}" srcOrd="0" destOrd="1" presId="urn:microsoft.com/office/officeart/2005/8/layout/vList6"/>
    <dgm:cxn modelId="{2AF1AAC6-7051-4E5F-9CC3-17BE5A3B1DFA}" type="presOf" srcId="{E858754D-E282-430B-97CF-BD5D8D31C40A}" destId="{2599E266-9730-4C35-840D-1F348495B9FE}" srcOrd="0" destOrd="0" presId="urn:microsoft.com/office/officeart/2005/8/layout/vList6"/>
    <dgm:cxn modelId="{51AD5ECA-12E0-44C6-BA01-F2E3540E3AF1}" type="presOf" srcId="{233F7B6D-5D9E-4E8D-A2ED-309E450A4978}" destId="{46CDA112-93AB-4E8D-B226-095800CBFCF0}" srcOrd="0" destOrd="0" presId="urn:microsoft.com/office/officeart/2005/8/layout/vList6"/>
    <dgm:cxn modelId="{F94369CF-867E-4935-9295-8E57085CE16B}" srcId="{4F1ECA50-23DF-4F1D-B788-4322F638051E}" destId="{E858754D-E282-430B-97CF-BD5D8D31C40A}" srcOrd="0" destOrd="0" parTransId="{A875F6E6-74D9-409A-9297-7413F3CA4F7D}" sibTransId="{76C2D2F1-E9F3-48DB-8565-E31212D1FA8E}"/>
    <dgm:cxn modelId="{C4D73BEB-3C9A-45CB-A218-5072188E7C38}" srcId="{4F1ECA50-23DF-4F1D-B788-4322F638051E}" destId="{209C59DB-9482-45F7-B910-575DB6815BBC}" srcOrd="1" destOrd="0" parTransId="{E1A9DD83-8985-407B-A2DE-BB8C4AE3DA71}" sibTransId="{B6786F33-F636-4CB1-BE71-9CC33246FAA7}"/>
    <dgm:cxn modelId="{294F2498-E6DE-4F7B-BFFC-7AA6C7E33A98}" type="presParOf" srcId="{46CDA112-93AB-4E8D-B226-095800CBFCF0}" destId="{89ED329C-3F73-4988-86D1-0242BC1D7C8C}" srcOrd="0" destOrd="0" presId="urn:microsoft.com/office/officeart/2005/8/layout/vList6"/>
    <dgm:cxn modelId="{8F575B58-960D-4103-8C34-B604CA4F8C46}" type="presParOf" srcId="{89ED329C-3F73-4988-86D1-0242BC1D7C8C}" destId="{9475061F-7910-4A13-8E14-9D440046144A}" srcOrd="0" destOrd="0" presId="urn:microsoft.com/office/officeart/2005/8/layout/vList6"/>
    <dgm:cxn modelId="{7CE7AFDC-6F5C-46B1-BEE5-B4297B8AF5EB}" type="presParOf" srcId="{89ED329C-3F73-4988-86D1-0242BC1D7C8C}" destId="{2599E266-9730-4C35-840D-1F348495B9F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33F7B6D-5D9E-4E8D-A2ED-309E450A497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2E44F5-8177-4426-9C22-07D8784954B2}">
      <dgm:prSet phldr="0"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Students</a:t>
          </a:r>
        </a:p>
      </dgm:t>
    </dgm:pt>
    <dgm:pt modelId="{661B6495-3AFF-4234-ACE2-FA699CC2B2DD}" type="parTrans" cxnId="{750E2736-A4CB-4F4F-8561-5AF31144AAEE}">
      <dgm:prSet/>
      <dgm:spPr/>
    </dgm:pt>
    <dgm:pt modelId="{ED283E8D-140B-4FEE-86E5-2BF0DE55E51B}" type="sibTrans" cxnId="{750E2736-A4CB-4F4F-8561-5AF31144AAEE}">
      <dgm:prSet/>
      <dgm:spPr/>
    </dgm:pt>
    <dgm:pt modelId="{F1F7D58A-E49D-4566-BBA7-3D72101463CE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Increased confidence: gender</a:t>
          </a:r>
          <a:r>
            <a:rPr lang="en-US" dirty="0">
              <a:solidFill>
                <a:srgbClr val="000000"/>
              </a:solidFill>
              <a:latin typeface="Times New Roman"/>
              <a:ea typeface="Calibri"/>
              <a:cs typeface="Calibri"/>
            </a:rPr>
            <a:t> mix-up vs female peers 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92F4D07E-8C5A-4521-A046-0DAF3FEDC00F}" type="parTrans" cxnId="{BEB560CD-BEB4-4DEF-A5E6-46CB081F75EB}">
      <dgm:prSet/>
      <dgm:spPr/>
    </dgm:pt>
    <dgm:pt modelId="{9F304E49-ED7C-41B7-8C9A-6C6FFACC66D4}" type="sibTrans" cxnId="{BEB560CD-BEB4-4DEF-A5E6-46CB081F75EB}">
      <dgm:prSet/>
      <dgm:spPr/>
    </dgm:pt>
    <dgm:pt modelId="{486E2312-F3CF-4B95-B900-8F25A0C553CC}">
      <dgm:prSet phldr="0"/>
      <dgm:spPr/>
      <dgm:t>
        <a:bodyPr/>
        <a:lstStyle/>
        <a:p>
          <a:pPr rtl="0"/>
          <a:r>
            <a:rPr lang="en-US" dirty="0">
              <a:latin typeface="Times New Roman"/>
              <a:ea typeface="Calibri"/>
              <a:cs typeface="Calibri"/>
            </a:rPr>
            <a:t>Interpersonal chats </a:t>
          </a:r>
          <a:endParaRPr lang="en-US" dirty="0">
            <a:solidFill>
              <a:srgbClr val="000000"/>
            </a:solidFill>
            <a:latin typeface="Times New Roman"/>
            <a:ea typeface="Calibri"/>
            <a:cs typeface="Calibri"/>
          </a:endParaRPr>
        </a:p>
      </dgm:t>
    </dgm:pt>
    <dgm:pt modelId="{D9A79478-7183-4326-B533-17A033BBBDED}" type="parTrans" cxnId="{3D9AC34E-C480-43F9-B1F7-7B6B5EE4EB2B}">
      <dgm:prSet/>
      <dgm:spPr/>
    </dgm:pt>
    <dgm:pt modelId="{D7909ED4-8811-4FBC-813F-0742C2168EDD}" type="sibTrans" cxnId="{3D9AC34E-C480-43F9-B1F7-7B6B5EE4EB2B}">
      <dgm:prSet/>
      <dgm:spPr/>
    </dgm:pt>
    <dgm:pt modelId="{D2A0BC7E-7955-44E2-9B15-83737158D64F}">
      <dgm:prSet phldr="0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Pre-Readings vs deepen understanding</a:t>
          </a:r>
        </a:p>
      </dgm:t>
    </dgm:pt>
    <dgm:pt modelId="{798899B3-CBAC-4C0C-9795-DD9246B14709}" type="parTrans" cxnId="{CF6F2DCA-F057-4D17-A3CD-0AF8EC44F4A6}">
      <dgm:prSet/>
      <dgm:spPr/>
    </dgm:pt>
    <dgm:pt modelId="{BD93C276-3524-4333-A060-9C132AC0344D}" type="sibTrans" cxnId="{CF6F2DCA-F057-4D17-A3CD-0AF8EC44F4A6}">
      <dgm:prSet/>
      <dgm:spPr/>
    </dgm:pt>
    <dgm:pt modelId="{46CDA112-93AB-4E8D-B226-095800CBFCF0}" type="pres">
      <dgm:prSet presAssocID="{233F7B6D-5D9E-4E8D-A2ED-309E450A4978}" presName="Name0" presStyleCnt="0">
        <dgm:presLayoutVars>
          <dgm:dir/>
          <dgm:animLvl val="lvl"/>
          <dgm:resizeHandles/>
        </dgm:presLayoutVars>
      </dgm:prSet>
      <dgm:spPr/>
    </dgm:pt>
    <dgm:pt modelId="{EFCE11CF-D3AF-4A48-85EE-A32924FF1081}" type="pres">
      <dgm:prSet presAssocID="{2B2E44F5-8177-4426-9C22-07D8784954B2}" presName="linNode" presStyleCnt="0"/>
      <dgm:spPr/>
    </dgm:pt>
    <dgm:pt modelId="{A3777A93-C4E5-4F15-BA48-A3F1CC43653D}" type="pres">
      <dgm:prSet presAssocID="{2B2E44F5-8177-4426-9C22-07D8784954B2}" presName="parentShp" presStyleLbl="node1" presStyleIdx="0" presStyleCnt="1">
        <dgm:presLayoutVars>
          <dgm:bulletEnabled val="1"/>
        </dgm:presLayoutVars>
      </dgm:prSet>
      <dgm:spPr/>
    </dgm:pt>
    <dgm:pt modelId="{7C25E22D-6BC5-4E72-82B6-C47F67181D3D}" type="pres">
      <dgm:prSet presAssocID="{2B2E44F5-8177-4426-9C22-07D8784954B2}" presName="childShp" presStyleLbl="bgAccFollowNode1" presStyleIdx="0" presStyleCnt="1">
        <dgm:presLayoutVars>
          <dgm:bulletEnabled val="1"/>
        </dgm:presLayoutVars>
      </dgm:prSet>
      <dgm:spPr>
        <a:solidFill>
          <a:schemeClr val="accent5">
            <a:lumMod val="40000"/>
            <a:lumOff val="60000"/>
          </a:schemeClr>
        </a:solidFill>
      </dgm:spPr>
    </dgm:pt>
  </dgm:ptLst>
  <dgm:cxnLst>
    <dgm:cxn modelId="{750E2736-A4CB-4F4F-8561-5AF31144AAEE}" srcId="{233F7B6D-5D9E-4E8D-A2ED-309E450A4978}" destId="{2B2E44F5-8177-4426-9C22-07D8784954B2}" srcOrd="0" destOrd="0" parTransId="{661B6495-3AFF-4234-ACE2-FA699CC2B2DD}" sibTransId="{ED283E8D-140B-4FEE-86E5-2BF0DE55E51B}"/>
    <dgm:cxn modelId="{0E64633C-76BF-4BFD-B19F-F490A587C27A}" type="presOf" srcId="{2B2E44F5-8177-4426-9C22-07D8784954B2}" destId="{A3777A93-C4E5-4F15-BA48-A3F1CC43653D}" srcOrd="0" destOrd="0" presId="urn:microsoft.com/office/officeart/2005/8/layout/vList6"/>
    <dgm:cxn modelId="{3D9AC34E-C480-43F9-B1F7-7B6B5EE4EB2B}" srcId="{2B2E44F5-8177-4426-9C22-07D8784954B2}" destId="{486E2312-F3CF-4B95-B900-8F25A0C553CC}" srcOrd="0" destOrd="0" parTransId="{D9A79478-7183-4326-B533-17A033BBBDED}" sibTransId="{D7909ED4-8811-4FBC-813F-0742C2168EDD}"/>
    <dgm:cxn modelId="{3758EBAF-7F81-4D97-8454-0945ABCD791D}" type="presOf" srcId="{F1F7D58A-E49D-4566-BBA7-3D72101463CE}" destId="{7C25E22D-6BC5-4E72-82B6-C47F67181D3D}" srcOrd="0" destOrd="2" presId="urn:microsoft.com/office/officeart/2005/8/layout/vList6"/>
    <dgm:cxn modelId="{425992BC-234E-4A55-B19F-41347A36A9FD}" type="presOf" srcId="{D2A0BC7E-7955-44E2-9B15-83737158D64F}" destId="{7C25E22D-6BC5-4E72-82B6-C47F67181D3D}" srcOrd="0" destOrd="1" presId="urn:microsoft.com/office/officeart/2005/8/layout/vList6"/>
    <dgm:cxn modelId="{CF6F2DCA-F057-4D17-A3CD-0AF8EC44F4A6}" srcId="{2B2E44F5-8177-4426-9C22-07D8784954B2}" destId="{D2A0BC7E-7955-44E2-9B15-83737158D64F}" srcOrd="1" destOrd="0" parTransId="{798899B3-CBAC-4C0C-9795-DD9246B14709}" sibTransId="{BD93C276-3524-4333-A060-9C132AC0344D}"/>
    <dgm:cxn modelId="{51AD5ECA-12E0-44C6-BA01-F2E3540E3AF1}" type="presOf" srcId="{233F7B6D-5D9E-4E8D-A2ED-309E450A4978}" destId="{46CDA112-93AB-4E8D-B226-095800CBFCF0}" srcOrd="0" destOrd="0" presId="urn:microsoft.com/office/officeart/2005/8/layout/vList6"/>
    <dgm:cxn modelId="{BEB560CD-BEB4-4DEF-A5E6-46CB081F75EB}" srcId="{2B2E44F5-8177-4426-9C22-07D8784954B2}" destId="{F1F7D58A-E49D-4566-BBA7-3D72101463CE}" srcOrd="2" destOrd="0" parTransId="{92F4D07E-8C5A-4521-A046-0DAF3FEDC00F}" sibTransId="{9F304E49-ED7C-41B7-8C9A-6C6FFACC66D4}"/>
    <dgm:cxn modelId="{FC0534D7-E12C-49D9-B80C-36B64F402E93}" type="presOf" srcId="{486E2312-F3CF-4B95-B900-8F25A0C553CC}" destId="{7C25E22D-6BC5-4E72-82B6-C47F67181D3D}" srcOrd="0" destOrd="0" presId="urn:microsoft.com/office/officeart/2005/8/layout/vList6"/>
    <dgm:cxn modelId="{6E3DF2C5-5243-4D96-AB12-157C990EE505}" type="presParOf" srcId="{46CDA112-93AB-4E8D-B226-095800CBFCF0}" destId="{EFCE11CF-D3AF-4A48-85EE-A32924FF1081}" srcOrd="0" destOrd="0" presId="urn:microsoft.com/office/officeart/2005/8/layout/vList6"/>
    <dgm:cxn modelId="{3232E079-ABE3-497A-A585-BAA2BF8E71B9}" type="presParOf" srcId="{EFCE11CF-D3AF-4A48-85EE-A32924FF1081}" destId="{A3777A93-C4E5-4F15-BA48-A3F1CC43653D}" srcOrd="0" destOrd="0" presId="urn:microsoft.com/office/officeart/2005/8/layout/vList6"/>
    <dgm:cxn modelId="{20E10229-ADDB-4CF7-A955-415F483D789E}" type="presParOf" srcId="{EFCE11CF-D3AF-4A48-85EE-A32924FF1081}" destId="{7C25E22D-6BC5-4E72-82B6-C47F67181D3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33F7B6D-5D9E-4E8D-A2ED-309E450A497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1ECA50-23DF-4F1D-B788-4322F638051E}">
      <dgm:prSet phldrT="[Text]" phldr="0"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Female TA</a:t>
          </a:r>
        </a:p>
      </dgm:t>
    </dgm:pt>
    <dgm:pt modelId="{2D97354B-2107-435E-9243-03D2ACBBF109}" type="parTrans" cxnId="{4FB6E375-8997-4AB9-A584-A4F4E8E1E099}">
      <dgm:prSet/>
      <dgm:spPr/>
      <dgm:t>
        <a:bodyPr/>
        <a:lstStyle/>
        <a:p>
          <a:endParaRPr lang="en-US"/>
        </a:p>
      </dgm:t>
    </dgm:pt>
    <dgm:pt modelId="{1C8ADBA2-3070-49F2-B52C-8AA3C6FCD4EB}" type="sibTrans" cxnId="{4FB6E375-8997-4AB9-A584-A4F4E8E1E099}">
      <dgm:prSet/>
      <dgm:spPr/>
      <dgm:t>
        <a:bodyPr/>
        <a:lstStyle/>
        <a:p>
          <a:endParaRPr lang="en-US"/>
        </a:p>
      </dgm:t>
    </dgm:pt>
    <dgm:pt modelId="{E858754D-E282-430B-97CF-BD5D8D31C40A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Female students - asked more questions </a:t>
          </a:r>
        </a:p>
      </dgm:t>
    </dgm:pt>
    <dgm:pt modelId="{A875F6E6-74D9-409A-9297-7413F3CA4F7D}" type="parTrans" cxnId="{F94369CF-867E-4935-9295-8E57085CE16B}">
      <dgm:prSet/>
      <dgm:spPr/>
      <dgm:t>
        <a:bodyPr/>
        <a:lstStyle/>
        <a:p>
          <a:endParaRPr lang="en-US"/>
        </a:p>
      </dgm:t>
    </dgm:pt>
    <dgm:pt modelId="{76C2D2F1-E9F3-48DB-8565-E31212D1FA8E}" type="sibTrans" cxnId="{F94369CF-867E-4935-9295-8E57085CE16B}">
      <dgm:prSet/>
      <dgm:spPr/>
      <dgm:t>
        <a:bodyPr/>
        <a:lstStyle/>
        <a:p>
          <a:endParaRPr lang="en-US"/>
        </a:p>
      </dgm:t>
    </dgm:pt>
    <dgm:pt modelId="{D59A6070-D428-4F19-B06B-5CBB2534CBCF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Group assistance vs 1:1 - male vs female students</a:t>
          </a:r>
        </a:p>
      </dgm:t>
    </dgm:pt>
    <dgm:pt modelId="{35B855F3-E3D8-45F0-9ACA-A6A7479E6ED8}" type="parTrans" cxnId="{C3B3BD39-8AF5-444E-9C25-5A42E605017E}">
      <dgm:prSet/>
      <dgm:spPr/>
      <dgm:t>
        <a:bodyPr/>
        <a:lstStyle/>
        <a:p>
          <a:endParaRPr lang="en-US"/>
        </a:p>
      </dgm:t>
    </dgm:pt>
    <dgm:pt modelId="{8A73E43F-170B-4CCF-B71B-1ED9EEDC5C8E}" type="sibTrans" cxnId="{C3B3BD39-8AF5-444E-9C25-5A42E605017E}">
      <dgm:prSet/>
      <dgm:spPr/>
      <dgm:t>
        <a:bodyPr/>
        <a:lstStyle/>
        <a:p>
          <a:endParaRPr lang="en-US"/>
        </a:p>
      </dgm:t>
    </dgm:pt>
    <dgm:pt modelId="{A730564F-1D28-4271-9CB2-8675520C74F6}">
      <dgm:prSet phldr="0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Organized RW products: female vs male students</a:t>
          </a:r>
          <a:endParaRPr lang="en-US" dirty="0">
            <a:latin typeface="Times New Roman"/>
            <a:cs typeface="Times New Roman"/>
          </a:endParaRPr>
        </a:p>
      </dgm:t>
    </dgm:pt>
    <dgm:pt modelId="{B19C4548-F326-43AB-AECA-1BD3E66C0D3B}" type="parTrans" cxnId="{F06138A3-E048-453C-9C75-15E6DDEE5419}">
      <dgm:prSet/>
      <dgm:spPr/>
    </dgm:pt>
    <dgm:pt modelId="{7D23F367-F611-4820-A4CB-9FBDEB40FA0C}" type="sibTrans" cxnId="{F06138A3-E048-453C-9C75-15E6DDEE5419}">
      <dgm:prSet/>
      <dgm:spPr/>
    </dgm:pt>
    <dgm:pt modelId="{46CDA112-93AB-4E8D-B226-095800CBFCF0}" type="pres">
      <dgm:prSet presAssocID="{233F7B6D-5D9E-4E8D-A2ED-309E450A4978}" presName="Name0" presStyleCnt="0">
        <dgm:presLayoutVars>
          <dgm:dir/>
          <dgm:animLvl val="lvl"/>
          <dgm:resizeHandles/>
        </dgm:presLayoutVars>
      </dgm:prSet>
      <dgm:spPr/>
    </dgm:pt>
    <dgm:pt modelId="{89ED329C-3F73-4988-86D1-0242BC1D7C8C}" type="pres">
      <dgm:prSet presAssocID="{4F1ECA50-23DF-4F1D-B788-4322F638051E}" presName="linNode" presStyleCnt="0"/>
      <dgm:spPr/>
    </dgm:pt>
    <dgm:pt modelId="{9475061F-7910-4A13-8E14-9D440046144A}" type="pres">
      <dgm:prSet presAssocID="{4F1ECA50-23DF-4F1D-B788-4322F638051E}" presName="parentShp" presStyleLbl="node1" presStyleIdx="0" presStyleCnt="1">
        <dgm:presLayoutVars>
          <dgm:bulletEnabled val="1"/>
        </dgm:presLayoutVars>
      </dgm:prSet>
      <dgm:spPr/>
    </dgm:pt>
    <dgm:pt modelId="{2599E266-9730-4C35-840D-1F348495B9FE}" type="pres">
      <dgm:prSet presAssocID="{4F1ECA50-23DF-4F1D-B788-4322F638051E}" presName="childShp" presStyleLbl="bgAccFollowNode1" presStyleIdx="0" presStyleCnt="1">
        <dgm:presLayoutVars>
          <dgm:bulletEnabled val="1"/>
        </dgm:presLayoutVars>
      </dgm:prSet>
      <dgm:spPr>
        <a:solidFill>
          <a:schemeClr val="accent5">
            <a:lumMod val="40000"/>
            <a:lumOff val="60000"/>
          </a:schemeClr>
        </a:solidFill>
      </dgm:spPr>
    </dgm:pt>
  </dgm:ptLst>
  <dgm:cxnLst>
    <dgm:cxn modelId="{5125230D-ED33-4847-9E6F-51050B09E5B1}" type="presOf" srcId="{E858754D-E282-430B-97CF-BD5D8D31C40A}" destId="{2599E266-9730-4C35-840D-1F348495B9FE}" srcOrd="0" destOrd="0" presId="urn:microsoft.com/office/officeart/2005/8/layout/vList6"/>
    <dgm:cxn modelId="{C3B3BD39-8AF5-444E-9C25-5A42E605017E}" srcId="{4F1ECA50-23DF-4F1D-B788-4322F638051E}" destId="{D59A6070-D428-4F19-B06B-5CBB2534CBCF}" srcOrd="2" destOrd="0" parTransId="{35B855F3-E3D8-45F0-9ACA-A6A7479E6ED8}" sibTransId="{8A73E43F-170B-4CCF-B71B-1ED9EEDC5C8E}"/>
    <dgm:cxn modelId="{4FB6E375-8997-4AB9-A584-A4F4E8E1E099}" srcId="{233F7B6D-5D9E-4E8D-A2ED-309E450A4978}" destId="{4F1ECA50-23DF-4F1D-B788-4322F638051E}" srcOrd="0" destOrd="0" parTransId="{2D97354B-2107-435E-9243-03D2ACBBF109}" sibTransId="{1C8ADBA2-3070-49F2-B52C-8AA3C6FCD4EB}"/>
    <dgm:cxn modelId="{22A0DC81-8652-4FF7-BDF4-CD799BE4ABB6}" type="presOf" srcId="{A730564F-1D28-4271-9CB2-8675520C74F6}" destId="{2599E266-9730-4C35-840D-1F348495B9FE}" srcOrd="0" destOrd="1" presId="urn:microsoft.com/office/officeart/2005/8/layout/vList6"/>
    <dgm:cxn modelId="{F06138A3-E048-453C-9C75-15E6DDEE5419}" srcId="{4F1ECA50-23DF-4F1D-B788-4322F638051E}" destId="{A730564F-1D28-4271-9CB2-8675520C74F6}" srcOrd="1" destOrd="0" parTransId="{B19C4548-F326-43AB-AECA-1BD3E66C0D3B}" sibTransId="{7D23F367-F611-4820-A4CB-9FBDEB40FA0C}"/>
    <dgm:cxn modelId="{51AD5ECA-12E0-44C6-BA01-F2E3540E3AF1}" type="presOf" srcId="{233F7B6D-5D9E-4E8D-A2ED-309E450A4978}" destId="{46CDA112-93AB-4E8D-B226-095800CBFCF0}" srcOrd="0" destOrd="0" presId="urn:microsoft.com/office/officeart/2005/8/layout/vList6"/>
    <dgm:cxn modelId="{F94369CF-867E-4935-9295-8E57085CE16B}" srcId="{4F1ECA50-23DF-4F1D-B788-4322F638051E}" destId="{E858754D-E282-430B-97CF-BD5D8D31C40A}" srcOrd="0" destOrd="0" parTransId="{A875F6E6-74D9-409A-9297-7413F3CA4F7D}" sibTransId="{76C2D2F1-E9F3-48DB-8565-E31212D1FA8E}"/>
    <dgm:cxn modelId="{F009A4DC-C761-431C-B455-141BC912D582}" type="presOf" srcId="{4F1ECA50-23DF-4F1D-B788-4322F638051E}" destId="{9475061F-7910-4A13-8E14-9D440046144A}" srcOrd="0" destOrd="0" presId="urn:microsoft.com/office/officeart/2005/8/layout/vList6"/>
    <dgm:cxn modelId="{4B6D50F1-782D-4FE9-ADF3-F4AB78E9CE03}" type="presOf" srcId="{D59A6070-D428-4F19-B06B-5CBB2534CBCF}" destId="{2599E266-9730-4C35-840D-1F348495B9FE}" srcOrd="0" destOrd="2" presId="urn:microsoft.com/office/officeart/2005/8/layout/vList6"/>
    <dgm:cxn modelId="{C3B29DEF-11E1-4FF5-9D48-781A66F5B8BE}" type="presParOf" srcId="{46CDA112-93AB-4E8D-B226-095800CBFCF0}" destId="{89ED329C-3F73-4988-86D1-0242BC1D7C8C}" srcOrd="0" destOrd="0" presId="urn:microsoft.com/office/officeart/2005/8/layout/vList6"/>
    <dgm:cxn modelId="{AAB1AC8C-1DE0-4C81-BC3F-E736483D9F4E}" type="presParOf" srcId="{89ED329C-3F73-4988-86D1-0242BC1D7C8C}" destId="{9475061F-7910-4A13-8E14-9D440046144A}" srcOrd="0" destOrd="0" presId="urn:microsoft.com/office/officeart/2005/8/layout/vList6"/>
    <dgm:cxn modelId="{755D97C4-EF34-45D8-A80A-DB050B5A3286}" type="presParOf" srcId="{89ED329C-3F73-4988-86D1-0242BC1D7C8C}" destId="{2599E266-9730-4C35-840D-1F348495B9F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33F7B6D-5D9E-4E8D-A2ED-309E450A497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AE562E-287E-4047-ACBD-5EE362EA4F07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TAs</a:t>
          </a:r>
        </a:p>
      </dgm:t>
    </dgm:pt>
    <dgm:pt modelId="{D17570C2-85D3-437E-8922-5C96FF7FA6C0}" type="parTrans" cxnId="{52E281C2-B00E-4DD2-A4A1-5453F8592A0D}">
      <dgm:prSet/>
      <dgm:spPr/>
    </dgm:pt>
    <dgm:pt modelId="{126D0AEC-8FAD-4049-86C9-2E314DD4044D}" type="sibTrans" cxnId="{52E281C2-B00E-4DD2-A4A1-5453F8592A0D}">
      <dgm:prSet/>
      <dgm:spPr/>
    </dgm:pt>
    <dgm:pt modelId="{3E321F77-7CA2-454E-B23C-395B45E36E56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students – increased confidence &amp; conceptual understanding</a:t>
          </a:r>
        </a:p>
      </dgm:t>
    </dgm:pt>
    <dgm:pt modelId="{FDE3C43C-C921-409C-BFB0-CC45CD8BC5BB}" type="parTrans" cxnId="{91304DCB-016A-4B46-83A7-02E09588756F}">
      <dgm:prSet/>
      <dgm:spPr/>
    </dgm:pt>
    <dgm:pt modelId="{373FE16C-AE88-451A-A96A-3066CA5B3B3E}" type="sibTrans" cxnId="{91304DCB-016A-4B46-83A7-02E09588756F}">
      <dgm:prSet/>
      <dgm:spPr/>
    </dgm:pt>
    <dgm:pt modelId="{092306AD-4D5F-4F11-9E83-3E53511ACDE5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students - more follow-up questions</a:t>
          </a:r>
        </a:p>
      </dgm:t>
    </dgm:pt>
    <dgm:pt modelId="{A928C6F0-F2C3-44FB-9A5F-215C1C8C56CA}" type="parTrans" cxnId="{86D1AEAB-13AB-4D45-8A1F-FA984E347247}">
      <dgm:prSet/>
      <dgm:spPr/>
    </dgm:pt>
    <dgm:pt modelId="{8E1C767F-909A-4ECA-ACA4-66FD7C84C545}" type="sibTrans" cxnId="{86D1AEAB-13AB-4D45-8A1F-FA984E347247}">
      <dgm:prSet/>
      <dgm:spPr/>
    </dgm:pt>
    <dgm:pt modelId="{6029700C-565B-43C4-9E78-23C40550F913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students vs teamwork overtime</a:t>
          </a:r>
        </a:p>
      </dgm:t>
    </dgm:pt>
    <dgm:pt modelId="{93362989-F947-46D9-95EB-2064FC9AC7D3}" type="parTrans" cxnId="{86237A59-D7C8-4BB2-855F-45284FF09160}">
      <dgm:prSet/>
      <dgm:spPr/>
    </dgm:pt>
    <dgm:pt modelId="{433E5D3E-932D-45B7-84B2-5BE6CB77E3C6}" type="sibTrans" cxnId="{86237A59-D7C8-4BB2-855F-45284FF09160}">
      <dgm:prSet/>
      <dgm:spPr/>
    </dgm:pt>
    <dgm:pt modelId="{46CDA112-93AB-4E8D-B226-095800CBFCF0}" type="pres">
      <dgm:prSet presAssocID="{233F7B6D-5D9E-4E8D-A2ED-309E450A4978}" presName="Name0" presStyleCnt="0">
        <dgm:presLayoutVars>
          <dgm:dir/>
          <dgm:animLvl val="lvl"/>
          <dgm:resizeHandles/>
        </dgm:presLayoutVars>
      </dgm:prSet>
      <dgm:spPr/>
    </dgm:pt>
    <dgm:pt modelId="{1BA9C7F4-D6F1-449A-876D-96BEAB7882DC}" type="pres">
      <dgm:prSet presAssocID="{EDAE562E-287E-4047-ACBD-5EE362EA4F07}" presName="linNode" presStyleCnt="0"/>
      <dgm:spPr/>
    </dgm:pt>
    <dgm:pt modelId="{E6848D80-280F-4707-8E26-0C8C14B2CDB3}" type="pres">
      <dgm:prSet presAssocID="{EDAE562E-287E-4047-ACBD-5EE362EA4F07}" presName="parentShp" presStyleLbl="node1" presStyleIdx="0" presStyleCnt="1">
        <dgm:presLayoutVars>
          <dgm:bulletEnabled val="1"/>
        </dgm:presLayoutVars>
      </dgm:prSet>
      <dgm:spPr>
        <a:solidFill>
          <a:schemeClr val="accent5">
            <a:lumMod val="50000"/>
          </a:schemeClr>
        </a:solidFill>
      </dgm:spPr>
    </dgm:pt>
    <dgm:pt modelId="{D497054B-7395-40B0-B669-1C1130258651}" type="pres">
      <dgm:prSet presAssocID="{EDAE562E-287E-4047-ACBD-5EE362EA4F07}" presName="childShp" presStyleLbl="bgAccFollowNode1" presStyleIdx="0" presStyleCnt="1">
        <dgm:presLayoutVars>
          <dgm:bulletEnabled val="1"/>
        </dgm:presLayoutVars>
      </dgm:prSet>
      <dgm:spPr>
        <a:solidFill>
          <a:schemeClr val="accent5">
            <a:lumMod val="40000"/>
            <a:lumOff val="60000"/>
          </a:schemeClr>
        </a:solidFill>
      </dgm:spPr>
    </dgm:pt>
  </dgm:ptLst>
  <dgm:cxnLst>
    <dgm:cxn modelId="{C7306333-CF39-41C9-B2DB-94A87ABDA3A5}" type="presOf" srcId="{092306AD-4D5F-4F11-9E83-3E53511ACDE5}" destId="{D497054B-7395-40B0-B669-1C1130258651}" srcOrd="0" destOrd="1" presId="urn:microsoft.com/office/officeart/2005/8/layout/vList6"/>
    <dgm:cxn modelId="{3D672154-FB9F-4BFB-B1D4-848321CE4521}" type="presOf" srcId="{3E321F77-7CA2-454E-B23C-395B45E36E56}" destId="{D497054B-7395-40B0-B669-1C1130258651}" srcOrd="0" destOrd="0" presId="urn:microsoft.com/office/officeart/2005/8/layout/vList6"/>
    <dgm:cxn modelId="{86237A59-D7C8-4BB2-855F-45284FF09160}" srcId="{EDAE562E-287E-4047-ACBD-5EE362EA4F07}" destId="{6029700C-565B-43C4-9E78-23C40550F913}" srcOrd="2" destOrd="0" parTransId="{93362989-F947-46D9-95EB-2064FC9AC7D3}" sibTransId="{433E5D3E-932D-45B7-84B2-5BE6CB77E3C6}"/>
    <dgm:cxn modelId="{4FD3AC83-D9EE-4D63-8A85-74057D38CE63}" type="presOf" srcId="{6029700C-565B-43C4-9E78-23C40550F913}" destId="{D497054B-7395-40B0-B669-1C1130258651}" srcOrd="0" destOrd="2" presId="urn:microsoft.com/office/officeart/2005/8/layout/vList6"/>
    <dgm:cxn modelId="{86D1AEAB-13AB-4D45-8A1F-FA984E347247}" srcId="{EDAE562E-287E-4047-ACBD-5EE362EA4F07}" destId="{092306AD-4D5F-4F11-9E83-3E53511ACDE5}" srcOrd="1" destOrd="0" parTransId="{A928C6F0-F2C3-44FB-9A5F-215C1C8C56CA}" sibTransId="{8E1C767F-909A-4ECA-ACA4-66FD7C84C545}"/>
    <dgm:cxn modelId="{52E281C2-B00E-4DD2-A4A1-5453F8592A0D}" srcId="{233F7B6D-5D9E-4E8D-A2ED-309E450A4978}" destId="{EDAE562E-287E-4047-ACBD-5EE362EA4F07}" srcOrd="0" destOrd="0" parTransId="{D17570C2-85D3-437E-8922-5C96FF7FA6C0}" sibTransId="{126D0AEC-8FAD-4049-86C9-2E314DD4044D}"/>
    <dgm:cxn modelId="{51AD5ECA-12E0-44C6-BA01-F2E3540E3AF1}" type="presOf" srcId="{233F7B6D-5D9E-4E8D-A2ED-309E450A4978}" destId="{46CDA112-93AB-4E8D-B226-095800CBFCF0}" srcOrd="0" destOrd="0" presId="urn:microsoft.com/office/officeart/2005/8/layout/vList6"/>
    <dgm:cxn modelId="{91304DCB-016A-4B46-83A7-02E09588756F}" srcId="{EDAE562E-287E-4047-ACBD-5EE362EA4F07}" destId="{3E321F77-7CA2-454E-B23C-395B45E36E56}" srcOrd="0" destOrd="0" parTransId="{FDE3C43C-C921-409C-BFB0-CC45CD8BC5BB}" sibTransId="{373FE16C-AE88-451A-A96A-3066CA5B3B3E}"/>
    <dgm:cxn modelId="{DB0A14F7-D067-4881-A5EC-20B0C5039E00}" type="presOf" srcId="{EDAE562E-287E-4047-ACBD-5EE362EA4F07}" destId="{E6848D80-280F-4707-8E26-0C8C14B2CDB3}" srcOrd="0" destOrd="0" presId="urn:microsoft.com/office/officeart/2005/8/layout/vList6"/>
    <dgm:cxn modelId="{C34681F4-73B3-446D-8DC5-F396051F1710}" type="presParOf" srcId="{46CDA112-93AB-4E8D-B226-095800CBFCF0}" destId="{1BA9C7F4-D6F1-449A-876D-96BEAB7882DC}" srcOrd="0" destOrd="0" presId="urn:microsoft.com/office/officeart/2005/8/layout/vList6"/>
    <dgm:cxn modelId="{2B88EAF5-186D-4069-87B8-A5A114CFC689}" type="presParOf" srcId="{1BA9C7F4-D6F1-449A-876D-96BEAB7882DC}" destId="{E6848D80-280F-4707-8E26-0C8C14B2CDB3}" srcOrd="0" destOrd="0" presId="urn:microsoft.com/office/officeart/2005/8/layout/vList6"/>
    <dgm:cxn modelId="{88D9B224-083A-4D59-83E9-2C2A58056252}" type="presParOf" srcId="{1BA9C7F4-D6F1-449A-876D-96BEAB7882DC}" destId="{D497054B-7395-40B0-B669-1C113025865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0FDA0F-C128-43D6-A767-865FB28DD178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1352DE-A8DF-4934-92D3-24801222A31F}">
      <dgm:prSet phldrT="[Text]" phldr="0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Goal</a:t>
          </a:r>
        </a:p>
      </dgm:t>
    </dgm:pt>
    <dgm:pt modelId="{61951639-790A-4D26-96C0-708A21E92965}" type="parTrans" cxnId="{10563966-F569-4E64-A6BA-E2C0C294D79D}">
      <dgm:prSet/>
      <dgm:spPr/>
      <dgm:t>
        <a:bodyPr/>
        <a:lstStyle/>
        <a:p>
          <a:endParaRPr lang="en-US"/>
        </a:p>
      </dgm:t>
    </dgm:pt>
    <dgm:pt modelId="{709794C5-6ED9-4EF8-9011-2AD65AC953CC}" type="sibTrans" cxnId="{10563966-F569-4E64-A6BA-E2C0C294D79D}">
      <dgm:prSet/>
      <dgm:spPr/>
      <dgm:t>
        <a:bodyPr/>
        <a:lstStyle/>
        <a:p>
          <a:endParaRPr lang="en-US"/>
        </a:p>
      </dgm:t>
    </dgm:pt>
    <dgm:pt modelId="{124A757C-E737-4DC5-AA98-A45B75FB192B}">
      <dgm:prSet phldrT="[Text]" phldr="0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Objectives</a:t>
          </a:r>
        </a:p>
      </dgm:t>
    </dgm:pt>
    <dgm:pt modelId="{1BF8392F-3DF6-4023-A303-94A9D3534CC3}" type="parTrans" cxnId="{67128E93-3593-4D9A-B4D9-EC592751CD4B}">
      <dgm:prSet/>
      <dgm:spPr/>
      <dgm:t>
        <a:bodyPr/>
        <a:lstStyle/>
        <a:p>
          <a:endParaRPr lang="en-US"/>
        </a:p>
      </dgm:t>
    </dgm:pt>
    <dgm:pt modelId="{E35D98B5-80C5-4DB6-A639-A8CB1EF4C597}" type="sibTrans" cxnId="{67128E93-3593-4D9A-B4D9-EC592751CD4B}">
      <dgm:prSet/>
      <dgm:spPr/>
      <dgm:t>
        <a:bodyPr/>
        <a:lstStyle/>
        <a:p>
          <a:endParaRPr lang="en-US"/>
        </a:p>
      </dgm:t>
    </dgm:pt>
    <dgm:pt modelId="{C2A9655E-730B-42B7-842A-8CD7A08AE018}">
      <dgm:prSet phldr="0"/>
      <dgm:spPr>
        <a:solidFill>
          <a:schemeClr val="accent4">
            <a:lumMod val="50000"/>
          </a:schemeClr>
        </a:solidFill>
      </dgm:spPr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Compare learning experiences of male and female students in </a:t>
          </a:r>
          <a:r>
            <a:rPr lang="en-US" dirty="0" err="1">
              <a:solidFill>
                <a:schemeClr val="tx1"/>
              </a:solidFill>
              <a:latin typeface="Times New Roman"/>
              <a:ea typeface="Calibri"/>
              <a:cs typeface="Calibri"/>
            </a:rPr>
            <a:t>labatorials</a:t>
          </a: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 &amp; Identify factors contributing to effective and engaging lab learning. </a:t>
          </a:r>
        </a:p>
      </dgm:t>
    </dgm:pt>
    <dgm:pt modelId="{9A2FFA38-BC35-4D8F-9293-8B0489DA07DC}" type="parTrans" cxnId="{96508C47-C3CB-4C60-A71F-FBD1A92C0DF4}">
      <dgm:prSet/>
      <dgm:spPr/>
    </dgm:pt>
    <dgm:pt modelId="{C6CAE9AF-9C2B-4553-8A68-5FA09428E7A4}" type="sibTrans" cxnId="{96508C47-C3CB-4C60-A71F-FBD1A92C0DF4}">
      <dgm:prSet/>
      <dgm:spPr/>
    </dgm:pt>
    <dgm:pt modelId="{7916AB9C-7984-4C2C-94D1-C18A92AA054F}">
      <dgm:prSet phldr="0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Explore differences in experiences between male and female students during </a:t>
          </a:r>
          <a:r>
            <a:rPr lang="en-US" dirty="0" err="1">
              <a:solidFill>
                <a:schemeClr val="tx1"/>
              </a:solidFill>
              <a:latin typeface="Times New Roman"/>
              <a:ea typeface="Calibri"/>
              <a:cs typeface="Calibri"/>
            </a:rPr>
            <a:t>labatorials</a:t>
          </a: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 in CU and MRU. </a:t>
          </a:r>
        </a:p>
      </dgm:t>
    </dgm:pt>
    <dgm:pt modelId="{4233A530-99FB-463E-AFD0-877B5F3DB2A6}" type="parTrans" cxnId="{DEA4D62E-5C25-4724-9128-CA64855D4337}">
      <dgm:prSet/>
      <dgm:spPr/>
    </dgm:pt>
    <dgm:pt modelId="{8D7F365C-EAE6-4879-BB89-506F3B0F85D4}" type="sibTrans" cxnId="{DEA4D62E-5C25-4724-9128-CA64855D4337}">
      <dgm:prSet/>
      <dgm:spPr/>
    </dgm:pt>
    <dgm:pt modelId="{27777482-C974-4BBA-A832-B57B38548FB6}" type="pres">
      <dgm:prSet presAssocID="{E80FDA0F-C128-43D6-A767-865FB28DD178}" presName="list" presStyleCnt="0">
        <dgm:presLayoutVars>
          <dgm:dir/>
          <dgm:animLvl val="lvl"/>
        </dgm:presLayoutVars>
      </dgm:prSet>
      <dgm:spPr/>
    </dgm:pt>
    <dgm:pt modelId="{E8873861-9587-4526-80DA-13C2C3AC57E2}" type="pres">
      <dgm:prSet presAssocID="{501352DE-A8DF-4934-92D3-24801222A31F}" presName="posSpace" presStyleCnt="0"/>
      <dgm:spPr/>
    </dgm:pt>
    <dgm:pt modelId="{A33AB6D6-62F0-4367-BBFD-5ED6F0FC48FD}" type="pres">
      <dgm:prSet presAssocID="{501352DE-A8DF-4934-92D3-24801222A31F}" presName="vertFlow" presStyleCnt="0"/>
      <dgm:spPr/>
    </dgm:pt>
    <dgm:pt modelId="{4A5198E9-6891-4280-9AE4-B0A9EF99B8F0}" type="pres">
      <dgm:prSet presAssocID="{501352DE-A8DF-4934-92D3-24801222A31F}" presName="topSpace" presStyleCnt="0"/>
      <dgm:spPr/>
    </dgm:pt>
    <dgm:pt modelId="{32401D71-A17A-40E1-A279-7B902224648B}" type="pres">
      <dgm:prSet presAssocID="{501352DE-A8DF-4934-92D3-24801222A31F}" presName="firstComp" presStyleCnt="0"/>
      <dgm:spPr/>
    </dgm:pt>
    <dgm:pt modelId="{D0695B4B-2530-4CCA-8CAB-D025741C8404}" type="pres">
      <dgm:prSet presAssocID="{501352DE-A8DF-4934-92D3-24801222A31F}" presName="firstChild" presStyleLbl="bgAccFollowNode1" presStyleIdx="0" presStyleCnt="2"/>
      <dgm:spPr>
        <a:solidFill>
          <a:schemeClr val="accent5"/>
        </a:solidFill>
      </dgm:spPr>
    </dgm:pt>
    <dgm:pt modelId="{0CFA62AF-163C-49CC-81F8-D95F53D33422}" type="pres">
      <dgm:prSet presAssocID="{501352DE-A8DF-4934-92D3-24801222A31F}" presName="firstChildTx" presStyleLbl="bgAccFollowNode1" presStyleIdx="0" presStyleCnt="2">
        <dgm:presLayoutVars>
          <dgm:bulletEnabled val="1"/>
        </dgm:presLayoutVars>
      </dgm:prSet>
      <dgm:spPr/>
    </dgm:pt>
    <dgm:pt modelId="{2B1ECF6D-CA8E-400F-BAC0-3B0C690A7A35}" type="pres">
      <dgm:prSet presAssocID="{501352DE-A8DF-4934-92D3-24801222A31F}" presName="negSpace" presStyleCnt="0"/>
      <dgm:spPr/>
    </dgm:pt>
    <dgm:pt modelId="{F445861E-9A03-4B5B-9F92-1F8F9607CDFC}" type="pres">
      <dgm:prSet presAssocID="{501352DE-A8DF-4934-92D3-24801222A31F}" presName="circle" presStyleLbl="node1" presStyleIdx="0" presStyleCnt="2"/>
      <dgm:spPr>
        <a:solidFill>
          <a:schemeClr val="accent5">
            <a:lumMod val="50000"/>
          </a:schemeClr>
        </a:solidFill>
      </dgm:spPr>
    </dgm:pt>
    <dgm:pt modelId="{8223F566-9410-4889-B3C3-2D52130D65E3}" type="pres">
      <dgm:prSet presAssocID="{709794C5-6ED9-4EF8-9011-2AD65AC953CC}" presName="transSpace" presStyleCnt="0"/>
      <dgm:spPr/>
    </dgm:pt>
    <dgm:pt modelId="{4F5FB310-4BA7-48F0-B4B8-133F8F178ADB}" type="pres">
      <dgm:prSet presAssocID="{124A757C-E737-4DC5-AA98-A45B75FB192B}" presName="posSpace" presStyleCnt="0"/>
      <dgm:spPr/>
    </dgm:pt>
    <dgm:pt modelId="{175C5209-B6EE-4AEC-839C-33EEA48C80A1}" type="pres">
      <dgm:prSet presAssocID="{124A757C-E737-4DC5-AA98-A45B75FB192B}" presName="vertFlow" presStyleCnt="0"/>
      <dgm:spPr/>
    </dgm:pt>
    <dgm:pt modelId="{4854B079-21FA-437E-8266-D2EDAAB24E36}" type="pres">
      <dgm:prSet presAssocID="{124A757C-E737-4DC5-AA98-A45B75FB192B}" presName="topSpace" presStyleCnt="0"/>
      <dgm:spPr/>
    </dgm:pt>
    <dgm:pt modelId="{0504047B-55F5-4295-8479-1605CECE700A}" type="pres">
      <dgm:prSet presAssocID="{124A757C-E737-4DC5-AA98-A45B75FB192B}" presName="firstComp" presStyleCnt="0"/>
      <dgm:spPr/>
    </dgm:pt>
    <dgm:pt modelId="{44ACF1A5-0AE9-4642-80CD-8847DFCE779B}" type="pres">
      <dgm:prSet presAssocID="{124A757C-E737-4DC5-AA98-A45B75FB192B}" presName="firstChild" presStyleLbl="bgAccFollowNode1" presStyleIdx="1" presStyleCnt="2"/>
      <dgm:spPr>
        <a:solidFill>
          <a:schemeClr val="accent5"/>
        </a:solidFill>
      </dgm:spPr>
    </dgm:pt>
    <dgm:pt modelId="{A44C0A94-AAC0-49B8-A4C1-480A406A37A6}" type="pres">
      <dgm:prSet presAssocID="{124A757C-E737-4DC5-AA98-A45B75FB192B}" presName="firstChildTx" presStyleLbl="bgAccFollowNode1" presStyleIdx="1" presStyleCnt="2">
        <dgm:presLayoutVars>
          <dgm:bulletEnabled val="1"/>
        </dgm:presLayoutVars>
      </dgm:prSet>
      <dgm:spPr/>
    </dgm:pt>
    <dgm:pt modelId="{F80B6F12-32C8-40DE-91FC-8DF33D4203D0}" type="pres">
      <dgm:prSet presAssocID="{124A757C-E737-4DC5-AA98-A45B75FB192B}" presName="negSpace" presStyleCnt="0"/>
      <dgm:spPr/>
    </dgm:pt>
    <dgm:pt modelId="{8D5723FE-806A-4174-AFB0-905A510ED5A7}" type="pres">
      <dgm:prSet presAssocID="{124A757C-E737-4DC5-AA98-A45B75FB192B}" presName="circle" presStyleLbl="node1" presStyleIdx="1" presStyleCnt="2"/>
      <dgm:spPr>
        <a:solidFill>
          <a:schemeClr val="accent5">
            <a:lumMod val="50000"/>
          </a:schemeClr>
        </a:solidFill>
      </dgm:spPr>
    </dgm:pt>
  </dgm:ptLst>
  <dgm:cxnLst>
    <dgm:cxn modelId="{CD884C19-25E1-42C7-8699-9076F1F3510A}" type="presOf" srcId="{501352DE-A8DF-4934-92D3-24801222A31F}" destId="{F445861E-9A03-4B5B-9F92-1F8F9607CDFC}" srcOrd="0" destOrd="0" presId="urn:microsoft.com/office/officeart/2005/8/layout/hList9"/>
    <dgm:cxn modelId="{DEA4D62E-5C25-4724-9128-CA64855D4337}" srcId="{501352DE-A8DF-4934-92D3-24801222A31F}" destId="{7916AB9C-7984-4C2C-94D1-C18A92AA054F}" srcOrd="0" destOrd="0" parTransId="{4233A530-99FB-463E-AFD0-877B5F3DB2A6}" sibTransId="{8D7F365C-EAE6-4879-BB89-506F3B0F85D4}"/>
    <dgm:cxn modelId="{74EA3763-F921-4354-AEB4-312F5320244C}" type="presOf" srcId="{C2A9655E-730B-42B7-842A-8CD7A08AE018}" destId="{A44C0A94-AAC0-49B8-A4C1-480A406A37A6}" srcOrd="1" destOrd="0" presId="urn:microsoft.com/office/officeart/2005/8/layout/hList9"/>
    <dgm:cxn modelId="{10563966-F569-4E64-A6BA-E2C0C294D79D}" srcId="{E80FDA0F-C128-43D6-A767-865FB28DD178}" destId="{501352DE-A8DF-4934-92D3-24801222A31F}" srcOrd="0" destOrd="0" parTransId="{61951639-790A-4D26-96C0-708A21E92965}" sibTransId="{709794C5-6ED9-4EF8-9011-2AD65AC953CC}"/>
    <dgm:cxn modelId="{96508C47-C3CB-4C60-A71F-FBD1A92C0DF4}" srcId="{124A757C-E737-4DC5-AA98-A45B75FB192B}" destId="{C2A9655E-730B-42B7-842A-8CD7A08AE018}" srcOrd="0" destOrd="0" parTransId="{9A2FFA38-BC35-4D8F-9293-8B0489DA07DC}" sibTransId="{C6CAE9AF-9C2B-4553-8A68-5FA09428E7A4}"/>
    <dgm:cxn modelId="{B4772C6E-DD12-4264-BB4D-AD3A1981508F}" type="presOf" srcId="{7916AB9C-7984-4C2C-94D1-C18A92AA054F}" destId="{0CFA62AF-163C-49CC-81F8-D95F53D33422}" srcOrd="1" destOrd="0" presId="urn:microsoft.com/office/officeart/2005/8/layout/hList9"/>
    <dgm:cxn modelId="{67128E93-3593-4D9A-B4D9-EC592751CD4B}" srcId="{E80FDA0F-C128-43D6-A767-865FB28DD178}" destId="{124A757C-E737-4DC5-AA98-A45B75FB192B}" srcOrd="1" destOrd="0" parTransId="{1BF8392F-3DF6-4023-A303-94A9D3534CC3}" sibTransId="{E35D98B5-80C5-4DB6-A639-A8CB1EF4C597}"/>
    <dgm:cxn modelId="{F9F154A1-E815-4827-834D-2125143FFA0D}" type="presOf" srcId="{E80FDA0F-C128-43D6-A767-865FB28DD178}" destId="{27777482-C974-4BBA-A832-B57B38548FB6}" srcOrd="0" destOrd="0" presId="urn:microsoft.com/office/officeart/2005/8/layout/hList9"/>
    <dgm:cxn modelId="{56065EA9-DB4F-4364-9D7A-74A3021C9FE2}" type="presOf" srcId="{124A757C-E737-4DC5-AA98-A45B75FB192B}" destId="{8D5723FE-806A-4174-AFB0-905A510ED5A7}" srcOrd="0" destOrd="0" presId="urn:microsoft.com/office/officeart/2005/8/layout/hList9"/>
    <dgm:cxn modelId="{F61701CB-0042-4186-906A-D80634FE2FC4}" type="presOf" srcId="{7916AB9C-7984-4C2C-94D1-C18A92AA054F}" destId="{D0695B4B-2530-4CCA-8CAB-D025741C8404}" srcOrd="0" destOrd="0" presId="urn:microsoft.com/office/officeart/2005/8/layout/hList9"/>
    <dgm:cxn modelId="{5016C1D0-2397-43AA-9DC7-F4F40D975829}" type="presOf" srcId="{C2A9655E-730B-42B7-842A-8CD7A08AE018}" destId="{44ACF1A5-0AE9-4642-80CD-8847DFCE779B}" srcOrd="0" destOrd="0" presId="urn:microsoft.com/office/officeart/2005/8/layout/hList9"/>
    <dgm:cxn modelId="{609A82F6-7BF7-4420-8EAA-07D6B0086A83}" type="presParOf" srcId="{27777482-C974-4BBA-A832-B57B38548FB6}" destId="{E8873861-9587-4526-80DA-13C2C3AC57E2}" srcOrd="0" destOrd="0" presId="urn:microsoft.com/office/officeart/2005/8/layout/hList9"/>
    <dgm:cxn modelId="{DC577C62-5E52-4FDE-BD32-8C51B055C9A7}" type="presParOf" srcId="{27777482-C974-4BBA-A832-B57B38548FB6}" destId="{A33AB6D6-62F0-4367-BBFD-5ED6F0FC48FD}" srcOrd="1" destOrd="0" presId="urn:microsoft.com/office/officeart/2005/8/layout/hList9"/>
    <dgm:cxn modelId="{EB484C75-4428-4F3F-8525-FA9AED929367}" type="presParOf" srcId="{A33AB6D6-62F0-4367-BBFD-5ED6F0FC48FD}" destId="{4A5198E9-6891-4280-9AE4-B0A9EF99B8F0}" srcOrd="0" destOrd="0" presId="urn:microsoft.com/office/officeart/2005/8/layout/hList9"/>
    <dgm:cxn modelId="{8A7F3D4B-E820-452B-ABDD-B076638EE414}" type="presParOf" srcId="{A33AB6D6-62F0-4367-BBFD-5ED6F0FC48FD}" destId="{32401D71-A17A-40E1-A279-7B902224648B}" srcOrd="1" destOrd="0" presId="urn:microsoft.com/office/officeart/2005/8/layout/hList9"/>
    <dgm:cxn modelId="{9C27BB20-1E5C-4604-A2D9-7AA9274D16B3}" type="presParOf" srcId="{32401D71-A17A-40E1-A279-7B902224648B}" destId="{D0695B4B-2530-4CCA-8CAB-D025741C8404}" srcOrd="0" destOrd="0" presId="urn:microsoft.com/office/officeart/2005/8/layout/hList9"/>
    <dgm:cxn modelId="{A757A800-6F8B-4701-9895-A2773C5AF055}" type="presParOf" srcId="{32401D71-A17A-40E1-A279-7B902224648B}" destId="{0CFA62AF-163C-49CC-81F8-D95F53D33422}" srcOrd="1" destOrd="0" presId="urn:microsoft.com/office/officeart/2005/8/layout/hList9"/>
    <dgm:cxn modelId="{2D368129-B41A-4AAB-B48E-0C7F2525AF1A}" type="presParOf" srcId="{27777482-C974-4BBA-A832-B57B38548FB6}" destId="{2B1ECF6D-CA8E-400F-BAC0-3B0C690A7A35}" srcOrd="2" destOrd="0" presId="urn:microsoft.com/office/officeart/2005/8/layout/hList9"/>
    <dgm:cxn modelId="{D1C1F5BB-9E52-4FE3-A46B-B8428D06C922}" type="presParOf" srcId="{27777482-C974-4BBA-A832-B57B38548FB6}" destId="{F445861E-9A03-4B5B-9F92-1F8F9607CDFC}" srcOrd="3" destOrd="0" presId="urn:microsoft.com/office/officeart/2005/8/layout/hList9"/>
    <dgm:cxn modelId="{64C4D219-99A8-4C41-A401-7FB41AB8B7FD}" type="presParOf" srcId="{27777482-C974-4BBA-A832-B57B38548FB6}" destId="{8223F566-9410-4889-B3C3-2D52130D65E3}" srcOrd="4" destOrd="0" presId="urn:microsoft.com/office/officeart/2005/8/layout/hList9"/>
    <dgm:cxn modelId="{A4E00114-7567-41AC-A8DE-798953698BAC}" type="presParOf" srcId="{27777482-C974-4BBA-A832-B57B38548FB6}" destId="{4F5FB310-4BA7-48F0-B4B8-133F8F178ADB}" srcOrd="5" destOrd="0" presId="urn:microsoft.com/office/officeart/2005/8/layout/hList9"/>
    <dgm:cxn modelId="{C7508B1A-901F-42D4-B55B-F6591EC1A563}" type="presParOf" srcId="{27777482-C974-4BBA-A832-B57B38548FB6}" destId="{175C5209-B6EE-4AEC-839C-33EEA48C80A1}" srcOrd="6" destOrd="0" presId="urn:microsoft.com/office/officeart/2005/8/layout/hList9"/>
    <dgm:cxn modelId="{7FC7533B-4270-4412-BDF5-11001131D9D4}" type="presParOf" srcId="{175C5209-B6EE-4AEC-839C-33EEA48C80A1}" destId="{4854B079-21FA-437E-8266-D2EDAAB24E36}" srcOrd="0" destOrd="0" presId="urn:microsoft.com/office/officeart/2005/8/layout/hList9"/>
    <dgm:cxn modelId="{8B7552BD-8C3B-4926-82AA-B5809FD5397A}" type="presParOf" srcId="{175C5209-B6EE-4AEC-839C-33EEA48C80A1}" destId="{0504047B-55F5-4295-8479-1605CECE700A}" srcOrd="1" destOrd="0" presId="urn:microsoft.com/office/officeart/2005/8/layout/hList9"/>
    <dgm:cxn modelId="{F0111EBE-A716-4EED-996B-726653D46FD3}" type="presParOf" srcId="{0504047B-55F5-4295-8479-1605CECE700A}" destId="{44ACF1A5-0AE9-4642-80CD-8847DFCE779B}" srcOrd="0" destOrd="0" presId="urn:microsoft.com/office/officeart/2005/8/layout/hList9"/>
    <dgm:cxn modelId="{9A0254E0-381C-4AD2-9C74-2DDB42158A54}" type="presParOf" srcId="{0504047B-55F5-4295-8479-1605CECE700A}" destId="{A44C0A94-AAC0-49B8-A4C1-480A406A37A6}" srcOrd="1" destOrd="0" presId="urn:microsoft.com/office/officeart/2005/8/layout/hList9"/>
    <dgm:cxn modelId="{48BA76D3-C15C-4B9F-9109-E514CD4F623A}" type="presParOf" srcId="{27777482-C974-4BBA-A832-B57B38548FB6}" destId="{F80B6F12-32C8-40DE-91FC-8DF33D4203D0}" srcOrd="7" destOrd="0" presId="urn:microsoft.com/office/officeart/2005/8/layout/hList9"/>
    <dgm:cxn modelId="{D66197B2-2170-4DE3-B41F-B6DDB5AF0F33}" type="presParOf" srcId="{27777482-C974-4BBA-A832-B57B38548FB6}" destId="{8D5723FE-806A-4174-AFB0-905A510ED5A7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0FDA0F-C128-43D6-A767-865FB28DD178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1352DE-A8DF-4934-92D3-24801222A31F}">
      <dgm:prSet phldrT="[Text]" phldr="0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Labatorials</a:t>
          </a:r>
        </a:p>
      </dgm:t>
    </dgm:pt>
    <dgm:pt modelId="{61951639-790A-4D26-96C0-708A21E92965}" type="parTrans" cxnId="{10563966-F569-4E64-A6BA-E2C0C294D79D}">
      <dgm:prSet/>
      <dgm:spPr/>
      <dgm:t>
        <a:bodyPr/>
        <a:lstStyle/>
        <a:p>
          <a:endParaRPr lang="en-US"/>
        </a:p>
      </dgm:t>
    </dgm:pt>
    <dgm:pt modelId="{709794C5-6ED9-4EF8-9011-2AD65AC953CC}" type="sibTrans" cxnId="{10563966-F569-4E64-A6BA-E2C0C294D79D}">
      <dgm:prSet/>
      <dgm:spPr/>
      <dgm:t>
        <a:bodyPr/>
        <a:lstStyle/>
        <a:p>
          <a:endParaRPr lang="en-US"/>
        </a:p>
      </dgm:t>
    </dgm:pt>
    <dgm:pt modelId="{7916AB9C-7984-4C2C-94D1-C18A92AA054F}">
      <dgm:prSet phldr="0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Particularities</a:t>
          </a:r>
        </a:p>
      </dgm:t>
    </dgm:pt>
    <dgm:pt modelId="{4233A530-99FB-463E-AFD0-877B5F3DB2A6}" type="parTrans" cxnId="{DEA4D62E-5C25-4724-9128-CA64855D4337}">
      <dgm:prSet/>
      <dgm:spPr/>
    </dgm:pt>
    <dgm:pt modelId="{8D7F365C-EAE6-4879-BB89-506F3B0F85D4}" type="sibTrans" cxnId="{DEA4D62E-5C25-4724-9128-CA64855D4337}">
      <dgm:prSet/>
      <dgm:spPr/>
    </dgm:pt>
    <dgm:pt modelId="{27777482-C974-4BBA-A832-B57B38548FB6}" type="pres">
      <dgm:prSet presAssocID="{E80FDA0F-C128-43D6-A767-865FB28DD178}" presName="list" presStyleCnt="0">
        <dgm:presLayoutVars>
          <dgm:dir/>
          <dgm:animLvl val="lvl"/>
        </dgm:presLayoutVars>
      </dgm:prSet>
      <dgm:spPr/>
    </dgm:pt>
    <dgm:pt modelId="{E8873861-9587-4526-80DA-13C2C3AC57E2}" type="pres">
      <dgm:prSet presAssocID="{501352DE-A8DF-4934-92D3-24801222A31F}" presName="posSpace" presStyleCnt="0"/>
      <dgm:spPr/>
    </dgm:pt>
    <dgm:pt modelId="{A33AB6D6-62F0-4367-BBFD-5ED6F0FC48FD}" type="pres">
      <dgm:prSet presAssocID="{501352DE-A8DF-4934-92D3-24801222A31F}" presName="vertFlow" presStyleCnt="0"/>
      <dgm:spPr/>
    </dgm:pt>
    <dgm:pt modelId="{4A5198E9-6891-4280-9AE4-B0A9EF99B8F0}" type="pres">
      <dgm:prSet presAssocID="{501352DE-A8DF-4934-92D3-24801222A31F}" presName="topSpace" presStyleCnt="0"/>
      <dgm:spPr/>
    </dgm:pt>
    <dgm:pt modelId="{32401D71-A17A-40E1-A279-7B902224648B}" type="pres">
      <dgm:prSet presAssocID="{501352DE-A8DF-4934-92D3-24801222A31F}" presName="firstComp" presStyleCnt="0"/>
      <dgm:spPr/>
    </dgm:pt>
    <dgm:pt modelId="{D0695B4B-2530-4CCA-8CAB-D025741C8404}" type="pres">
      <dgm:prSet presAssocID="{501352DE-A8DF-4934-92D3-24801222A31F}" presName="firstChild" presStyleLbl="bgAccFollowNode1" presStyleIdx="0" presStyleCnt="1"/>
      <dgm:spPr>
        <a:solidFill>
          <a:schemeClr val="accent5"/>
        </a:solidFill>
      </dgm:spPr>
    </dgm:pt>
    <dgm:pt modelId="{0CFA62AF-163C-49CC-81F8-D95F53D33422}" type="pres">
      <dgm:prSet presAssocID="{501352DE-A8DF-4934-92D3-24801222A31F}" presName="firstChildTx" presStyleLbl="bgAccFollowNode1" presStyleIdx="0" presStyleCnt="1">
        <dgm:presLayoutVars>
          <dgm:bulletEnabled val="1"/>
        </dgm:presLayoutVars>
      </dgm:prSet>
      <dgm:spPr/>
    </dgm:pt>
    <dgm:pt modelId="{2B1ECF6D-CA8E-400F-BAC0-3B0C690A7A35}" type="pres">
      <dgm:prSet presAssocID="{501352DE-A8DF-4934-92D3-24801222A31F}" presName="negSpace" presStyleCnt="0"/>
      <dgm:spPr/>
    </dgm:pt>
    <dgm:pt modelId="{F445861E-9A03-4B5B-9F92-1F8F9607CDFC}" type="pres">
      <dgm:prSet presAssocID="{501352DE-A8DF-4934-92D3-24801222A31F}" presName="circle" presStyleLbl="node1" presStyleIdx="0" presStyleCnt="1"/>
      <dgm:spPr>
        <a:solidFill>
          <a:schemeClr val="accent5">
            <a:lumMod val="50000"/>
          </a:schemeClr>
        </a:solidFill>
      </dgm:spPr>
    </dgm:pt>
  </dgm:ptLst>
  <dgm:cxnLst>
    <dgm:cxn modelId="{29E2CD1B-867B-4A84-99FE-0ED02744B3E0}" type="presOf" srcId="{501352DE-A8DF-4934-92D3-24801222A31F}" destId="{F445861E-9A03-4B5B-9F92-1F8F9607CDFC}" srcOrd="0" destOrd="0" presId="urn:microsoft.com/office/officeart/2005/8/layout/hList9"/>
    <dgm:cxn modelId="{B296F223-B8F8-4FDD-BE15-3486597232C0}" type="presOf" srcId="{7916AB9C-7984-4C2C-94D1-C18A92AA054F}" destId="{D0695B4B-2530-4CCA-8CAB-D025741C8404}" srcOrd="0" destOrd="0" presId="urn:microsoft.com/office/officeart/2005/8/layout/hList9"/>
    <dgm:cxn modelId="{DEA4D62E-5C25-4724-9128-CA64855D4337}" srcId="{501352DE-A8DF-4934-92D3-24801222A31F}" destId="{7916AB9C-7984-4C2C-94D1-C18A92AA054F}" srcOrd="0" destOrd="0" parTransId="{4233A530-99FB-463E-AFD0-877B5F3DB2A6}" sibTransId="{8D7F365C-EAE6-4879-BB89-506F3B0F85D4}"/>
    <dgm:cxn modelId="{10563966-F569-4E64-A6BA-E2C0C294D79D}" srcId="{E80FDA0F-C128-43D6-A767-865FB28DD178}" destId="{501352DE-A8DF-4934-92D3-24801222A31F}" srcOrd="0" destOrd="0" parTransId="{61951639-790A-4D26-96C0-708A21E92965}" sibTransId="{709794C5-6ED9-4EF8-9011-2AD65AC953CC}"/>
    <dgm:cxn modelId="{72DB955A-CDDB-4B8C-98E7-2BBDA847D9AE}" type="presOf" srcId="{7916AB9C-7984-4C2C-94D1-C18A92AA054F}" destId="{0CFA62AF-163C-49CC-81F8-D95F53D33422}" srcOrd="1" destOrd="0" presId="urn:microsoft.com/office/officeart/2005/8/layout/hList9"/>
    <dgm:cxn modelId="{F9F154A1-E815-4827-834D-2125143FFA0D}" type="presOf" srcId="{E80FDA0F-C128-43D6-A767-865FB28DD178}" destId="{27777482-C974-4BBA-A832-B57B38548FB6}" srcOrd="0" destOrd="0" presId="urn:microsoft.com/office/officeart/2005/8/layout/hList9"/>
    <dgm:cxn modelId="{19A8438F-845A-4B4B-B180-7C022A822631}" type="presParOf" srcId="{27777482-C974-4BBA-A832-B57B38548FB6}" destId="{E8873861-9587-4526-80DA-13C2C3AC57E2}" srcOrd="0" destOrd="0" presId="urn:microsoft.com/office/officeart/2005/8/layout/hList9"/>
    <dgm:cxn modelId="{DCB69D9F-66B3-4671-BC82-0D4BEFE331A7}" type="presParOf" srcId="{27777482-C974-4BBA-A832-B57B38548FB6}" destId="{A33AB6D6-62F0-4367-BBFD-5ED6F0FC48FD}" srcOrd="1" destOrd="0" presId="urn:microsoft.com/office/officeart/2005/8/layout/hList9"/>
    <dgm:cxn modelId="{4DC8DBD3-397F-4382-AE83-F9FBE4166A87}" type="presParOf" srcId="{A33AB6D6-62F0-4367-BBFD-5ED6F0FC48FD}" destId="{4A5198E9-6891-4280-9AE4-B0A9EF99B8F0}" srcOrd="0" destOrd="0" presId="urn:microsoft.com/office/officeart/2005/8/layout/hList9"/>
    <dgm:cxn modelId="{84E543D4-32DA-4271-9D93-4B088C2BCD6F}" type="presParOf" srcId="{A33AB6D6-62F0-4367-BBFD-5ED6F0FC48FD}" destId="{32401D71-A17A-40E1-A279-7B902224648B}" srcOrd="1" destOrd="0" presId="urn:microsoft.com/office/officeart/2005/8/layout/hList9"/>
    <dgm:cxn modelId="{E4E22F52-85D5-4EB0-B62E-01D8000A6041}" type="presParOf" srcId="{32401D71-A17A-40E1-A279-7B902224648B}" destId="{D0695B4B-2530-4CCA-8CAB-D025741C8404}" srcOrd="0" destOrd="0" presId="urn:microsoft.com/office/officeart/2005/8/layout/hList9"/>
    <dgm:cxn modelId="{6506D1E5-72F3-417D-AEA5-5DEB6377E3CB}" type="presParOf" srcId="{32401D71-A17A-40E1-A279-7B902224648B}" destId="{0CFA62AF-163C-49CC-81F8-D95F53D33422}" srcOrd="1" destOrd="0" presId="urn:microsoft.com/office/officeart/2005/8/layout/hList9"/>
    <dgm:cxn modelId="{41B25B60-12CD-4D5F-A9C0-D5C4A1518909}" type="presParOf" srcId="{27777482-C974-4BBA-A832-B57B38548FB6}" destId="{2B1ECF6D-CA8E-400F-BAC0-3B0C690A7A35}" srcOrd="2" destOrd="0" presId="urn:microsoft.com/office/officeart/2005/8/layout/hList9"/>
    <dgm:cxn modelId="{ECCA6024-AE92-4295-B5D3-9707244336D5}" type="presParOf" srcId="{27777482-C974-4BBA-A832-B57B38548FB6}" destId="{F445861E-9A03-4B5B-9F92-1F8F9607CDFC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0FDA0F-C128-43D6-A767-865FB28DD178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1352DE-A8DF-4934-92D3-24801222A31F}">
      <dgm:prSet phldrT="[Text]" phldr="0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Labatorials</a:t>
          </a:r>
        </a:p>
      </dgm:t>
    </dgm:pt>
    <dgm:pt modelId="{61951639-790A-4D26-96C0-708A21E92965}" type="parTrans" cxnId="{10563966-F569-4E64-A6BA-E2C0C294D79D}">
      <dgm:prSet/>
      <dgm:spPr/>
      <dgm:t>
        <a:bodyPr/>
        <a:lstStyle/>
        <a:p>
          <a:endParaRPr lang="en-US"/>
        </a:p>
      </dgm:t>
    </dgm:pt>
    <dgm:pt modelId="{709794C5-6ED9-4EF8-9011-2AD65AC953CC}" type="sibTrans" cxnId="{10563966-F569-4E64-A6BA-E2C0C294D79D}">
      <dgm:prSet/>
      <dgm:spPr/>
      <dgm:t>
        <a:bodyPr/>
        <a:lstStyle/>
        <a:p>
          <a:endParaRPr lang="en-US"/>
        </a:p>
      </dgm:t>
    </dgm:pt>
    <dgm:pt modelId="{7916AB9C-7984-4C2C-94D1-C18A92AA054F}">
      <dgm:prSet phldr="0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Benefits</a:t>
          </a:r>
        </a:p>
      </dgm:t>
    </dgm:pt>
    <dgm:pt modelId="{4233A530-99FB-463E-AFD0-877B5F3DB2A6}" type="parTrans" cxnId="{DEA4D62E-5C25-4724-9128-CA64855D4337}">
      <dgm:prSet/>
      <dgm:spPr/>
    </dgm:pt>
    <dgm:pt modelId="{8D7F365C-EAE6-4879-BB89-506F3B0F85D4}" type="sibTrans" cxnId="{DEA4D62E-5C25-4724-9128-CA64855D4337}">
      <dgm:prSet/>
      <dgm:spPr/>
    </dgm:pt>
    <dgm:pt modelId="{0F44E6A9-0002-426F-83A5-77E0AC420AFC}">
      <dgm:prSet phldr="0"/>
      <dgm:spPr/>
      <dgm:t>
        <a:bodyPr/>
        <a:lstStyle/>
        <a:p>
          <a:pPr algn="l" rtl="0">
            <a:lnSpc>
              <a:spcPct val="110000"/>
            </a:lnSpc>
          </a:pP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Theoretical Framework</a:t>
          </a:r>
        </a:p>
      </dgm:t>
    </dgm:pt>
    <dgm:pt modelId="{89B7B868-717D-4D88-A832-137081FB02CA}" type="parTrans" cxnId="{7F0C48B9-B946-428D-A9A0-E0B1324C4AB3}">
      <dgm:prSet/>
      <dgm:spPr/>
    </dgm:pt>
    <dgm:pt modelId="{60A03FB9-40AE-4B22-89ED-5A90FE38EE1D}" type="sibTrans" cxnId="{7F0C48B9-B946-428D-A9A0-E0B1324C4AB3}">
      <dgm:prSet/>
      <dgm:spPr/>
    </dgm:pt>
    <dgm:pt modelId="{19E1DE4A-22FE-4E79-98AC-9A2DBE51B432}">
      <dgm:prSet phldr="0"/>
      <dgm:spPr/>
      <dgm:t>
        <a:bodyPr/>
        <a:lstStyle/>
        <a:p>
          <a:pPr rtl="0">
            <a:lnSpc>
              <a:spcPct val="100000"/>
            </a:lnSpc>
          </a:pP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Social Interactionist Theory</a:t>
          </a:r>
        </a:p>
      </dgm:t>
    </dgm:pt>
    <dgm:pt modelId="{FB3B1C71-8F6E-43D4-9411-192DC9803CD7}" type="parTrans" cxnId="{D50F1404-9E1C-4E49-BB65-F0C02C61D2CF}">
      <dgm:prSet/>
      <dgm:spPr/>
    </dgm:pt>
    <dgm:pt modelId="{41CF118D-74A1-4EC9-BEB6-888A51B14C8B}" type="sibTrans" cxnId="{D50F1404-9E1C-4E49-BB65-F0C02C61D2CF}">
      <dgm:prSet/>
      <dgm:spPr/>
    </dgm:pt>
    <dgm:pt modelId="{27777482-C974-4BBA-A832-B57B38548FB6}" type="pres">
      <dgm:prSet presAssocID="{E80FDA0F-C128-43D6-A767-865FB28DD178}" presName="list" presStyleCnt="0">
        <dgm:presLayoutVars>
          <dgm:dir/>
          <dgm:animLvl val="lvl"/>
        </dgm:presLayoutVars>
      </dgm:prSet>
      <dgm:spPr/>
    </dgm:pt>
    <dgm:pt modelId="{E8873861-9587-4526-80DA-13C2C3AC57E2}" type="pres">
      <dgm:prSet presAssocID="{501352DE-A8DF-4934-92D3-24801222A31F}" presName="posSpace" presStyleCnt="0"/>
      <dgm:spPr/>
    </dgm:pt>
    <dgm:pt modelId="{A33AB6D6-62F0-4367-BBFD-5ED6F0FC48FD}" type="pres">
      <dgm:prSet presAssocID="{501352DE-A8DF-4934-92D3-24801222A31F}" presName="vertFlow" presStyleCnt="0"/>
      <dgm:spPr/>
    </dgm:pt>
    <dgm:pt modelId="{4A5198E9-6891-4280-9AE4-B0A9EF99B8F0}" type="pres">
      <dgm:prSet presAssocID="{501352DE-A8DF-4934-92D3-24801222A31F}" presName="topSpace" presStyleCnt="0"/>
      <dgm:spPr/>
    </dgm:pt>
    <dgm:pt modelId="{32401D71-A17A-40E1-A279-7B902224648B}" type="pres">
      <dgm:prSet presAssocID="{501352DE-A8DF-4934-92D3-24801222A31F}" presName="firstComp" presStyleCnt="0"/>
      <dgm:spPr/>
    </dgm:pt>
    <dgm:pt modelId="{D0695B4B-2530-4CCA-8CAB-D025741C8404}" type="pres">
      <dgm:prSet presAssocID="{501352DE-A8DF-4934-92D3-24801222A31F}" presName="firstChild" presStyleLbl="bgAccFollowNode1" presStyleIdx="0" presStyleCnt="2"/>
      <dgm:spPr>
        <a:solidFill>
          <a:schemeClr val="accent5"/>
        </a:solidFill>
      </dgm:spPr>
    </dgm:pt>
    <dgm:pt modelId="{0CFA62AF-163C-49CC-81F8-D95F53D33422}" type="pres">
      <dgm:prSet presAssocID="{501352DE-A8DF-4934-92D3-24801222A31F}" presName="firstChildTx" presStyleLbl="bgAccFollowNode1" presStyleIdx="0" presStyleCnt="2">
        <dgm:presLayoutVars>
          <dgm:bulletEnabled val="1"/>
        </dgm:presLayoutVars>
      </dgm:prSet>
      <dgm:spPr/>
    </dgm:pt>
    <dgm:pt modelId="{2B1ECF6D-CA8E-400F-BAC0-3B0C690A7A35}" type="pres">
      <dgm:prSet presAssocID="{501352DE-A8DF-4934-92D3-24801222A31F}" presName="negSpace" presStyleCnt="0"/>
      <dgm:spPr/>
    </dgm:pt>
    <dgm:pt modelId="{F445861E-9A03-4B5B-9F92-1F8F9607CDFC}" type="pres">
      <dgm:prSet presAssocID="{501352DE-A8DF-4934-92D3-24801222A31F}" presName="circle" presStyleLbl="node1" presStyleIdx="0" presStyleCnt="2"/>
      <dgm:spPr>
        <a:solidFill>
          <a:schemeClr val="accent5">
            <a:lumMod val="50000"/>
          </a:schemeClr>
        </a:solidFill>
      </dgm:spPr>
    </dgm:pt>
    <dgm:pt modelId="{8223F566-9410-4889-B3C3-2D52130D65E3}" type="pres">
      <dgm:prSet presAssocID="{709794C5-6ED9-4EF8-9011-2AD65AC953CC}" presName="transSpace" presStyleCnt="0"/>
      <dgm:spPr/>
    </dgm:pt>
    <dgm:pt modelId="{E1DAEC70-192E-4A52-BD72-2D46552A4C6D}" type="pres">
      <dgm:prSet presAssocID="{0F44E6A9-0002-426F-83A5-77E0AC420AFC}" presName="posSpace" presStyleCnt="0"/>
      <dgm:spPr/>
    </dgm:pt>
    <dgm:pt modelId="{5F840ACF-035F-4975-A146-A7C6D9411D81}" type="pres">
      <dgm:prSet presAssocID="{0F44E6A9-0002-426F-83A5-77E0AC420AFC}" presName="vertFlow" presStyleCnt="0"/>
      <dgm:spPr/>
    </dgm:pt>
    <dgm:pt modelId="{09E8B3C8-2C91-4A88-BE4B-F220FCA3095D}" type="pres">
      <dgm:prSet presAssocID="{0F44E6A9-0002-426F-83A5-77E0AC420AFC}" presName="topSpace" presStyleCnt="0"/>
      <dgm:spPr/>
    </dgm:pt>
    <dgm:pt modelId="{BEFDCAF9-1275-433A-B253-1554DA9A339B}" type="pres">
      <dgm:prSet presAssocID="{0F44E6A9-0002-426F-83A5-77E0AC420AFC}" presName="firstComp" presStyleCnt="0"/>
      <dgm:spPr/>
    </dgm:pt>
    <dgm:pt modelId="{8AABDA03-E5E4-4511-9A98-D5918AAE9068}" type="pres">
      <dgm:prSet presAssocID="{0F44E6A9-0002-426F-83A5-77E0AC420AFC}" presName="firstChild" presStyleLbl="bgAccFollowNode1" presStyleIdx="1" presStyleCnt="2"/>
      <dgm:spPr>
        <a:solidFill>
          <a:schemeClr val="accent5"/>
        </a:solidFill>
      </dgm:spPr>
    </dgm:pt>
    <dgm:pt modelId="{EEF018FE-C7DD-4891-BB32-02FFD135B064}" type="pres">
      <dgm:prSet presAssocID="{0F44E6A9-0002-426F-83A5-77E0AC420AFC}" presName="firstChildTx" presStyleLbl="bgAccFollowNode1" presStyleIdx="1" presStyleCnt="2">
        <dgm:presLayoutVars>
          <dgm:bulletEnabled val="1"/>
        </dgm:presLayoutVars>
      </dgm:prSet>
      <dgm:spPr/>
    </dgm:pt>
    <dgm:pt modelId="{9DA0A803-1C5B-4731-985F-893B154923B4}" type="pres">
      <dgm:prSet presAssocID="{0F44E6A9-0002-426F-83A5-77E0AC420AFC}" presName="negSpace" presStyleCnt="0"/>
      <dgm:spPr/>
    </dgm:pt>
    <dgm:pt modelId="{5329B7A0-1967-4080-8B03-374DDC360262}" type="pres">
      <dgm:prSet presAssocID="{0F44E6A9-0002-426F-83A5-77E0AC420AFC}" presName="circle" presStyleLbl="node1" presStyleIdx="1" presStyleCnt="2"/>
      <dgm:spPr>
        <a:solidFill>
          <a:schemeClr val="accent5">
            <a:lumMod val="50000"/>
          </a:schemeClr>
        </a:solidFill>
      </dgm:spPr>
    </dgm:pt>
  </dgm:ptLst>
  <dgm:cxnLst>
    <dgm:cxn modelId="{D50F1404-9E1C-4E49-BB65-F0C02C61D2CF}" srcId="{0F44E6A9-0002-426F-83A5-77E0AC420AFC}" destId="{19E1DE4A-22FE-4E79-98AC-9A2DBE51B432}" srcOrd="0" destOrd="0" parTransId="{FB3B1C71-8F6E-43D4-9411-192DC9803CD7}" sibTransId="{41CF118D-74A1-4EC9-BEB6-888A51B14C8B}"/>
    <dgm:cxn modelId="{E5A8A228-7C1D-4F41-929D-E57747137ABE}" type="presOf" srcId="{7916AB9C-7984-4C2C-94D1-C18A92AA054F}" destId="{0CFA62AF-163C-49CC-81F8-D95F53D33422}" srcOrd="1" destOrd="0" presId="urn:microsoft.com/office/officeart/2005/8/layout/hList9"/>
    <dgm:cxn modelId="{DEA4D62E-5C25-4724-9128-CA64855D4337}" srcId="{501352DE-A8DF-4934-92D3-24801222A31F}" destId="{7916AB9C-7984-4C2C-94D1-C18A92AA054F}" srcOrd="0" destOrd="0" parTransId="{4233A530-99FB-463E-AFD0-877B5F3DB2A6}" sibTransId="{8D7F365C-EAE6-4879-BB89-506F3B0F85D4}"/>
    <dgm:cxn modelId="{10563966-F569-4E64-A6BA-E2C0C294D79D}" srcId="{E80FDA0F-C128-43D6-A767-865FB28DD178}" destId="{501352DE-A8DF-4934-92D3-24801222A31F}" srcOrd="0" destOrd="0" parTransId="{61951639-790A-4D26-96C0-708A21E92965}" sibTransId="{709794C5-6ED9-4EF8-9011-2AD65AC953CC}"/>
    <dgm:cxn modelId="{2054704A-1C5B-4906-86DF-C72888E9E970}" type="presOf" srcId="{501352DE-A8DF-4934-92D3-24801222A31F}" destId="{F445861E-9A03-4B5B-9F92-1F8F9607CDFC}" srcOrd="0" destOrd="0" presId="urn:microsoft.com/office/officeart/2005/8/layout/hList9"/>
    <dgm:cxn modelId="{F9F154A1-E815-4827-834D-2125143FFA0D}" type="presOf" srcId="{E80FDA0F-C128-43D6-A767-865FB28DD178}" destId="{27777482-C974-4BBA-A832-B57B38548FB6}" srcOrd="0" destOrd="0" presId="urn:microsoft.com/office/officeart/2005/8/layout/hList9"/>
    <dgm:cxn modelId="{7F0C48B9-B946-428D-A9A0-E0B1324C4AB3}" srcId="{E80FDA0F-C128-43D6-A767-865FB28DD178}" destId="{0F44E6A9-0002-426F-83A5-77E0AC420AFC}" srcOrd="1" destOrd="0" parTransId="{89B7B868-717D-4D88-A832-137081FB02CA}" sibTransId="{60A03FB9-40AE-4B22-89ED-5A90FE38EE1D}"/>
    <dgm:cxn modelId="{AE75FDC3-FA1E-48C0-8AD5-1D4EEACAEB47}" type="presOf" srcId="{19E1DE4A-22FE-4E79-98AC-9A2DBE51B432}" destId="{EEF018FE-C7DD-4891-BB32-02FFD135B064}" srcOrd="1" destOrd="0" presId="urn:microsoft.com/office/officeart/2005/8/layout/hList9"/>
    <dgm:cxn modelId="{C5F377C6-1B4A-471F-9D48-CD01BDFB7508}" type="presOf" srcId="{7916AB9C-7984-4C2C-94D1-C18A92AA054F}" destId="{D0695B4B-2530-4CCA-8CAB-D025741C8404}" srcOrd="0" destOrd="0" presId="urn:microsoft.com/office/officeart/2005/8/layout/hList9"/>
    <dgm:cxn modelId="{50928DD2-C062-4713-8E00-EDB9DCB7DF3A}" type="presOf" srcId="{19E1DE4A-22FE-4E79-98AC-9A2DBE51B432}" destId="{8AABDA03-E5E4-4511-9A98-D5918AAE9068}" srcOrd="0" destOrd="0" presId="urn:microsoft.com/office/officeart/2005/8/layout/hList9"/>
    <dgm:cxn modelId="{A94A2CE0-764D-43D1-8A06-9B68F1941268}" type="presOf" srcId="{0F44E6A9-0002-426F-83A5-77E0AC420AFC}" destId="{5329B7A0-1967-4080-8B03-374DDC360262}" srcOrd="0" destOrd="0" presId="urn:microsoft.com/office/officeart/2005/8/layout/hList9"/>
    <dgm:cxn modelId="{00D41289-4421-4094-BB2B-61E33B626693}" type="presParOf" srcId="{27777482-C974-4BBA-A832-B57B38548FB6}" destId="{E8873861-9587-4526-80DA-13C2C3AC57E2}" srcOrd="0" destOrd="0" presId="urn:microsoft.com/office/officeart/2005/8/layout/hList9"/>
    <dgm:cxn modelId="{97CEC8D1-B19F-4EAE-91A6-26C520CD722E}" type="presParOf" srcId="{27777482-C974-4BBA-A832-B57B38548FB6}" destId="{A33AB6D6-62F0-4367-BBFD-5ED6F0FC48FD}" srcOrd="1" destOrd="0" presId="urn:microsoft.com/office/officeart/2005/8/layout/hList9"/>
    <dgm:cxn modelId="{4BE6A8F6-85FA-4C47-B504-40C9DD2BF628}" type="presParOf" srcId="{A33AB6D6-62F0-4367-BBFD-5ED6F0FC48FD}" destId="{4A5198E9-6891-4280-9AE4-B0A9EF99B8F0}" srcOrd="0" destOrd="0" presId="urn:microsoft.com/office/officeart/2005/8/layout/hList9"/>
    <dgm:cxn modelId="{7E55898C-8D16-4814-B3C7-C91B1AF65BBD}" type="presParOf" srcId="{A33AB6D6-62F0-4367-BBFD-5ED6F0FC48FD}" destId="{32401D71-A17A-40E1-A279-7B902224648B}" srcOrd="1" destOrd="0" presId="urn:microsoft.com/office/officeart/2005/8/layout/hList9"/>
    <dgm:cxn modelId="{1BBA4521-28F8-48CC-B799-910760966753}" type="presParOf" srcId="{32401D71-A17A-40E1-A279-7B902224648B}" destId="{D0695B4B-2530-4CCA-8CAB-D025741C8404}" srcOrd="0" destOrd="0" presId="urn:microsoft.com/office/officeart/2005/8/layout/hList9"/>
    <dgm:cxn modelId="{21936856-C5F2-4D8E-B775-8EB341F25A20}" type="presParOf" srcId="{32401D71-A17A-40E1-A279-7B902224648B}" destId="{0CFA62AF-163C-49CC-81F8-D95F53D33422}" srcOrd="1" destOrd="0" presId="urn:microsoft.com/office/officeart/2005/8/layout/hList9"/>
    <dgm:cxn modelId="{CCF0B377-C8CA-4E23-A3A0-C420E67BBAEB}" type="presParOf" srcId="{27777482-C974-4BBA-A832-B57B38548FB6}" destId="{2B1ECF6D-CA8E-400F-BAC0-3B0C690A7A35}" srcOrd="2" destOrd="0" presId="urn:microsoft.com/office/officeart/2005/8/layout/hList9"/>
    <dgm:cxn modelId="{BA77308A-5996-4589-9CEE-6207F18D533F}" type="presParOf" srcId="{27777482-C974-4BBA-A832-B57B38548FB6}" destId="{F445861E-9A03-4B5B-9F92-1F8F9607CDFC}" srcOrd="3" destOrd="0" presId="urn:microsoft.com/office/officeart/2005/8/layout/hList9"/>
    <dgm:cxn modelId="{08FDA78F-674D-4691-8407-57FFB4E255ED}" type="presParOf" srcId="{27777482-C974-4BBA-A832-B57B38548FB6}" destId="{8223F566-9410-4889-B3C3-2D52130D65E3}" srcOrd="4" destOrd="0" presId="urn:microsoft.com/office/officeart/2005/8/layout/hList9"/>
    <dgm:cxn modelId="{D9DBBDC1-6020-4C16-856F-D31D19B0DB78}" type="presParOf" srcId="{27777482-C974-4BBA-A832-B57B38548FB6}" destId="{E1DAEC70-192E-4A52-BD72-2D46552A4C6D}" srcOrd="5" destOrd="0" presId="urn:microsoft.com/office/officeart/2005/8/layout/hList9"/>
    <dgm:cxn modelId="{766D765D-2CCF-497B-A88C-064587E42068}" type="presParOf" srcId="{27777482-C974-4BBA-A832-B57B38548FB6}" destId="{5F840ACF-035F-4975-A146-A7C6D9411D81}" srcOrd="6" destOrd="0" presId="urn:microsoft.com/office/officeart/2005/8/layout/hList9"/>
    <dgm:cxn modelId="{9680CA48-AB45-47E1-8668-235AF3250DBB}" type="presParOf" srcId="{5F840ACF-035F-4975-A146-A7C6D9411D81}" destId="{09E8B3C8-2C91-4A88-BE4B-F220FCA3095D}" srcOrd="0" destOrd="0" presId="urn:microsoft.com/office/officeart/2005/8/layout/hList9"/>
    <dgm:cxn modelId="{5E2A160A-6D8D-49A3-BDA4-C292D5882242}" type="presParOf" srcId="{5F840ACF-035F-4975-A146-A7C6D9411D81}" destId="{BEFDCAF9-1275-433A-B253-1554DA9A339B}" srcOrd="1" destOrd="0" presId="urn:microsoft.com/office/officeart/2005/8/layout/hList9"/>
    <dgm:cxn modelId="{60C629A9-7399-4E21-8C74-94849D105EAF}" type="presParOf" srcId="{BEFDCAF9-1275-433A-B253-1554DA9A339B}" destId="{8AABDA03-E5E4-4511-9A98-D5918AAE9068}" srcOrd="0" destOrd="0" presId="urn:microsoft.com/office/officeart/2005/8/layout/hList9"/>
    <dgm:cxn modelId="{A77AEC40-925D-4855-A66E-42843294CA72}" type="presParOf" srcId="{BEFDCAF9-1275-433A-B253-1554DA9A339B}" destId="{EEF018FE-C7DD-4891-BB32-02FFD135B064}" srcOrd="1" destOrd="0" presId="urn:microsoft.com/office/officeart/2005/8/layout/hList9"/>
    <dgm:cxn modelId="{13E6CE5A-7405-4AB0-B926-0C46F571C23D}" type="presParOf" srcId="{27777482-C974-4BBA-A832-B57B38548FB6}" destId="{9DA0A803-1C5B-4731-985F-893B154923B4}" srcOrd="7" destOrd="0" presId="urn:microsoft.com/office/officeart/2005/8/layout/hList9"/>
    <dgm:cxn modelId="{9CCC0CCC-5135-4261-A0A7-9D854369E0B0}" type="presParOf" srcId="{27777482-C974-4BBA-A832-B57B38548FB6}" destId="{5329B7A0-1967-4080-8B03-374DDC360262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0FDA0F-C128-43D6-A767-865FB28DD178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CB74DC-ACC1-4012-BEAC-DA4A598D2FA6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Classical Physics 1 Lab Sections Students (MRU)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5915CB55-7E0B-4E5A-BB41-897B9E284C98}" type="parTrans" cxnId="{CC7D5378-521A-4BF0-BF8B-16628D103C68}">
      <dgm:prSet/>
      <dgm:spPr/>
    </dgm:pt>
    <dgm:pt modelId="{6B589441-F2E2-4B26-A36D-19A58833865A}" type="sibTrans" cxnId="{CC7D5378-521A-4BF0-BF8B-16628D103C68}">
      <dgm:prSet/>
      <dgm:spPr/>
    </dgm:pt>
    <dgm:pt modelId="{6B0BF598-1372-4634-BF47-9E9283FD0107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Participants </a:t>
          </a:r>
        </a:p>
      </dgm:t>
    </dgm:pt>
    <dgm:pt modelId="{9DC475F0-3AEA-4723-A569-CC3ED0464409}" type="parTrans" cxnId="{4DAD5F57-CCF3-40D4-A9A4-ED51F55E6F05}">
      <dgm:prSet/>
      <dgm:spPr/>
    </dgm:pt>
    <dgm:pt modelId="{0D5F0EC1-9974-4A57-BA0C-644967D55FF3}" type="sibTrans" cxnId="{4DAD5F57-CCF3-40D4-A9A4-ED51F55E6F05}">
      <dgm:prSet/>
      <dgm:spPr/>
    </dgm:pt>
    <dgm:pt modelId="{A638761A-55BD-4A2F-8DEE-86254AC233C8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PHYS 224 Students (CU)</a:t>
          </a:r>
        </a:p>
      </dgm:t>
    </dgm:pt>
    <dgm:pt modelId="{19F8C5C2-63A8-43DE-9235-0D3EBD8AAFE9}" type="parTrans" cxnId="{32158358-F7D9-432D-91C8-5324E0E61556}">
      <dgm:prSet/>
      <dgm:spPr/>
    </dgm:pt>
    <dgm:pt modelId="{9BF68483-0172-424A-8537-5BF663F94FA2}" type="sibTrans" cxnId="{32158358-F7D9-432D-91C8-5324E0E61556}">
      <dgm:prSet/>
      <dgm:spPr/>
    </dgm:pt>
    <dgm:pt modelId="{27777482-C974-4BBA-A832-B57B38548FB6}" type="pres">
      <dgm:prSet presAssocID="{E80FDA0F-C128-43D6-A767-865FB28DD178}" presName="list" presStyleCnt="0">
        <dgm:presLayoutVars>
          <dgm:dir/>
          <dgm:animLvl val="lvl"/>
        </dgm:presLayoutVars>
      </dgm:prSet>
      <dgm:spPr/>
    </dgm:pt>
    <dgm:pt modelId="{3441C1BF-BCCA-4AC4-91F8-BD52243E57E9}" type="pres">
      <dgm:prSet presAssocID="{6B0BF598-1372-4634-BF47-9E9283FD0107}" presName="posSpace" presStyleCnt="0"/>
      <dgm:spPr/>
    </dgm:pt>
    <dgm:pt modelId="{1018D546-D1E0-4B68-ACC2-429DC039DAC5}" type="pres">
      <dgm:prSet presAssocID="{6B0BF598-1372-4634-BF47-9E9283FD0107}" presName="vertFlow" presStyleCnt="0"/>
      <dgm:spPr/>
    </dgm:pt>
    <dgm:pt modelId="{8B2DE172-D7F2-4F11-880E-911C1C557D19}" type="pres">
      <dgm:prSet presAssocID="{6B0BF598-1372-4634-BF47-9E9283FD0107}" presName="topSpace" presStyleCnt="0"/>
      <dgm:spPr/>
    </dgm:pt>
    <dgm:pt modelId="{A0E2F759-C505-4833-8425-8AB2D24FBCAA}" type="pres">
      <dgm:prSet presAssocID="{6B0BF598-1372-4634-BF47-9E9283FD0107}" presName="firstComp" presStyleCnt="0"/>
      <dgm:spPr/>
    </dgm:pt>
    <dgm:pt modelId="{0C1CA4FA-834F-4B2C-A9C2-5DA6BBBCB67E}" type="pres">
      <dgm:prSet presAssocID="{6B0BF598-1372-4634-BF47-9E9283FD0107}" presName="firstChild" presStyleLbl="bgAccFollowNode1" presStyleIdx="0" presStyleCnt="2"/>
      <dgm:spPr>
        <a:solidFill>
          <a:schemeClr val="accent5">
            <a:lumMod val="75000"/>
          </a:schemeClr>
        </a:solidFill>
      </dgm:spPr>
    </dgm:pt>
    <dgm:pt modelId="{15F8ED86-7AE9-49F5-AC08-B681B48D1529}" type="pres">
      <dgm:prSet presAssocID="{6B0BF598-1372-4634-BF47-9E9283FD0107}" presName="firstChildTx" presStyleLbl="bgAccFollowNode1" presStyleIdx="0" presStyleCnt="2">
        <dgm:presLayoutVars>
          <dgm:bulletEnabled val="1"/>
        </dgm:presLayoutVars>
      </dgm:prSet>
      <dgm:spPr/>
    </dgm:pt>
    <dgm:pt modelId="{5350605C-11B7-4B67-9AC5-B5941969810A}" type="pres">
      <dgm:prSet presAssocID="{59CB74DC-ACC1-4012-BEAC-DA4A598D2FA6}" presName="comp" presStyleCnt="0"/>
      <dgm:spPr/>
    </dgm:pt>
    <dgm:pt modelId="{0C318B81-8E7E-4B80-AD23-CA41A1522528}" type="pres">
      <dgm:prSet presAssocID="{59CB74DC-ACC1-4012-BEAC-DA4A598D2FA6}" presName="child" presStyleLbl="bgAccFollowNode1" presStyleIdx="1" presStyleCnt="2"/>
      <dgm:spPr>
        <a:solidFill>
          <a:schemeClr val="accent5">
            <a:lumMod val="75000"/>
          </a:schemeClr>
        </a:solidFill>
      </dgm:spPr>
    </dgm:pt>
    <dgm:pt modelId="{A086CDB1-117A-41AC-AC6D-0D592D8E55E5}" type="pres">
      <dgm:prSet presAssocID="{59CB74DC-ACC1-4012-BEAC-DA4A598D2FA6}" presName="childTx" presStyleLbl="bgAccFollowNode1" presStyleIdx="1" presStyleCnt="2">
        <dgm:presLayoutVars>
          <dgm:bulletEnabled val="1"/>
        </dgm:presLayoutVars>
      </dgm:prSet>
      <dgm:spPr/>
    </dgm:pt>
    <dgm:pt modelId="{5646F267-D9A9-4D65-938C-336F69BA1DC7}" type="pres">
      <dgm:prSet presAssocID="{6B0BF598-1372-4634-BF47-9E9283FD0107}" presName="negSpace" presStyleCnt="0"/>
      <dgm:spPr/>
    </dgm:pt>
    <dgm:pt modelId="{E14A79B5-2E51-4772-8469-7837C2F2F835}" type="pres">
      <dgm:prSet presAssocID="{6B0BF598-1372-4634-BF47-9E9283FD0107}" presName="circle" presStyleLbl="node1" presStyleIdx="0" presStyleCnt="1"/>
      <dgm:spPr>
        <a:solidFill>
          <a:schemeClr val="accent5">
            <a:lumMod val="50000"/>
          </a:schemeClr>
        </a:solidFill>
      </dgm:spPr>
    </dgm:pt>
  </dgm:ptLst>
  <dgm:cxnLst>
    <dgm:cxn modelId="{CB574C09-8032-4C46-BC76-996B6037A7CD}" type="presOf" srcId="{A638761A-55BD-4A2F-8DEE-86254AC233C8}" destId="{0C1CA4FA-834F-4B2C-A9C2-5DA6BBBCB67E}" srcOrd="0" destOrd="0" presId="urn:microsoft.com/office/officeart/2005/8/layout/hList9"/>
    <dgm:cxn modelId="{90A16418-FB71-4891-B061-2FE006812118}" type="presOf" srcId="{59CB74DC-ACC1-4012-BEAC-DA4A598D2FA6}" destId="{A086CDB1-117A-41AC-AC6D-0D592D8E55E5}" srcOrd="1" destOrd="0" presId="urn:microsoft.com/office/officeart/2005/8/layout/hList9"/>
    <dgm:cxn modelId="{46E4B224-E93C-48F3-9D13-600E65AE9ED6}" type="presOf" srcId="{A638761A-55BD-4A2F-8DEE-86254AC233C8}" destId="{15F8ED86-7AE9-49F5-AC08-B681B48D1529}" srcOrd="1" destOrd="0" presId="urn:microsoft.com/office/officeart/2005/8/layout/hList9"/>
    <dgm:cxn modelId="{4DAD5F57-CCF3-40D4-A9A4-ED51F55E6F05}" srcId="{E80FDA0F-C128-43D6-A767-865FB28DD178}" destId="{6B0BF598-1372-4634-BF47-9E9283FD0107}" srcOrd="0" destOrd="0" parTransId="{9DC475F0-3AEA-4723-A569-CC3ED0464409}" sibTransId="{0D5F0EC1-9974-4A57-BA0C-644967D55FF3}"/>
    <dgm:cxn modelId="{CC7D5378-521A-4BF0-BF8B-16628D103C68}" srcId="{6B0BF598-1372-4634-BF47-9E9283FD0107}" destId="{59CB74DC-ACC1-4012-BEAC-DA4A598D2FA6}" srcOrd="1" destOrd="0" parTransId="{5915CB55-7E0B-4E5A-BB41-897B9E284C98}" sibTransId="{6B589441-F2E2-4B26-A36D-19A58833865A}"/>
    <dgm:cxn modelId="{32158358-F7D9-432D-91C8-5324E0E61556}" srcId="{6B0BF598-1372-4634-BF47-9E9283FD0107}" destId="{A638761A-55BD-4A2F-8DEE-86254AC233C8}" srcOrd="0" destOrd="0" parTransId="{19F8C5C2-63A8-43DE-9235-0D3EBD8AAFE9}" sibTransId="{9BF68483-0172-424A-8537-5BF663F94FA2}"/>
    <dgm:cxn modelId="{B7067295-D7B8-441E-A4AD-A07EA0C32364}" type="presOf" srcId="{59CB74DC-ACC1-4012-BEAC-DA4A598D2FA6}" destId="{0C318B81-8E7E-4B80-AD23-CA41A1522528}" srcOrd="0" destOrd="0" presId="urn:microsoft.com/office/officeart/2005/8/layout/hList9"/>
    <dgm:cxn modelId="{F9F154A1-E815-4827-834D-2125143FFA0D}" type="presOf" srcId="{E80FDA0F-C128-43D6-A767-865FB28DD178}" destId="{27777482-C974-4BBA-A832-B57B38548FB6}" srcOrd="0" destOrd="0" presId="urn:microsoft.com/office/officeart/2005/8/layout/hList9"/>
    <dgm:cxn modelId="{EA538CDF-EF82-443F-9D19-4BD6EA46FC3E}" type="presOf" srcId="{6B0BF598-1372-4634-BF47-9E9283FD0107}" destId="{E14A79B5-2E51-4772-8469-7837C2F2F835}" srcOrd="0" destOrd="0" presId="urn:microsoft.com/office/officeart/2005/8/layout/hList9"/>
    <dgm:cxn modelId="{30EA2B8A-FE31-4A29-BD1E-3C21A3D5BE6A}" type="presParOf" srcId="{27777482-C974-4BBA-A832-B57B38548FB6}" destId="{3441C1BF-BCCA-4AC4-91F8-BD52243E57E9}" srcOrd="0" destOrd="0" presId="urn:microsoft.com/office/officeart/2005/8/layout/hList9"/>
    <dgm:cxn modelId="{AE354F12-1400-4FE5-9560-7C7AD6538214}" type="presParOf" srcId="{27777482-C974-4BBA-A832-B57B38548FB6}" destId="{1018D546-D1E0-4B68-ACC2-429DC039DAC5}" srcOrd="1" destOrd="0" presId="urn:microsoft.com/office/officeart/2005/8/layout/hList9"/>
    <dgm:cxn modelId="{53B78052-1F1C-4963-A76F-4EA486D375DA}" type="presParOf" srcId="{1018D546-D1E0-4B68-ACC2-429DC039DAC5}" destId="{8B2DE172-D7F2-4F11-880E-911C1C557D19}" srcOrd="0" destOrd="0" presId="urn:microsoft.com/office/officeart/2005/8/layout/hList9"/>
    <dgm:cxn modelId="{FD448523-2A90-4DF9-A70E-BEF291AFAB2C}" type="presParOf" srcId="{1018D546-D1E0-4B68-ACC2-429DC039DAC5}" destId="{A0E2F759-C505-4833-8425-8AB2D24FBCAA}" srcOrd="1" destOrd="0" presId="urn:microsoft.com/office/officeart/2005/8/layout/hList9"/>
    <dgm:cxn modelId="{0F1CE101-1A39-4A80-9FFA-08A895465767}" type="presParOf" srcId="{A0E2F759-C505-4833-8425-8AB2D24FBCAA}" destId="{0C1CA4FA-834F-4B2C-A9C2-5DA6BBBCB67E}" srcOrd="0" destOrd="0" presId="urn:microsoft.com/office/officeart/2005/8/layout/hList9"/>
    <dgm:cxn modelId="{FFC9927E-FF28-4695-8989-69ACC2F95430}" type="presParOf" srcId="{A0E2F759-C505-4833-8425-8AB2D24FBCAA}" destId="{15F8ED86-7AE9-49F5-AC08-B681B48D1529}" srcOrd="1" destOrd="0" presId="urn:microsoft.com/office/officeart/2005/8/layout/hList9"/>
    <dgm:cxn modelId="{024C98BD-9D3D-4D75-9C2E-05712A92C84A}" type="presParOf" srcId="{1018D546-D1E0-4B68-ACC2-429DC039DAC5}" destId="{5350605C-11B7-4B67-9AC5-B5941969810A}" srcOrd="2" destOrd="0" presId="urn:microsoft.com/office/officeart/2005/8/layout/hList9"/>
    <dgm:cxn modelId="{54ECD983-F689-465D-AE39-0FAB8FA2A80D}" type="presParOf" srcId="{5350605C-11B7-4B67-9AC5-B5941969810A}" destId="{0C318B81-8E7E-4B80-AD23-CA41A1522528}" srcOrd="0" destOrd="0" presId="urn:microsoft.com/office/officeart/2005/8/layout/hList9"/>
    <dgm:cxn modelId="{DD8D60D8-BB08-41A9-8BBB-14D955B77AE1}" type="presParOf" srcId="{5350605C-11B7-4B67-9AC5-B5941969810A}" destId="{A086CDB1-117A-41AC-AC6D-0D592D8E55E5}" srcOrd="1" destOrd="0" presId="urn:microsoft.com/office/officeart/2005/8/layout/hList9"/>
    <dgm:cxn modelId="{C195AADF-B0A7-4A70-8EE6-F640D58D2079}" type="presParOf" srcId="{27777482-C974-4BBA-A832-B57B38548FB6}" destId="{5646F267-D9A9-4D65-938C-336F69BA1DC7}" srcOrd="2" destOrd="0" presId="urn:microsoft.com/office/officeart/2005/8/layout/hList9"/>
    <dgm:cxn modelId="{8AE6CC32-5E5D-4A51-B133-31936ABB953D}" type="presParOf" srcId="{27777482-C974-4BBA-A832-B57B38548FB6}" destId="{E14A79B5-2E51-4772-8469-7837C2F2F835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0FDA0F-C128-43D6-A767-865FB28DD178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DD26B0-2F6E-4C3C-BF79-377367F4A640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Qualitative Methods</a:t>
          </a:r>
        </a:p>
      </dgm:t>
    </dgm:pt>
    <dgm:pt modelId="{711CC11E-EA0E-47B6-85FC-E58D6F168D43}" type="parTrans" cxnId="{24B2BCEC-6DCF-4024-A7D5-2B082454D7C1}">
      <dgm:prSet/>
      <dgm:spPr/>
    </dgm:pt>
    <dgm:pt modelId="{DA95E8BE-2BBC-442C-9EEC-25ED278AA5BD}" type="sibTrans" cxnId="{24B2BCEC-6DCF-4024-A7D5-2B082454D7C1}">
      <dgm:prSet/>
      <dgm:spPr/>
    </dgm:pt>
    <dgm:pt modelId="{76D8D7D9-1D71-40B3-A6E2-2465DB0C2290}">
      <dgm:prSet phldr="0"/>
      <dgm:spPr/>
      <dgm:t>
        <a:bodyPr/>
        <a:lstStyle/>
        <a:p>
          <a:pPr algn="l">
            <a:lnSpc>
              <a:spcPct val="110000"/>
            </a:lnSpc>
          </a:pP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Semi-structured interviews (students and TAs)</a:t>
          </a:r>
        </a:p>
      </dgm:t>
    </dgm:pt>
    <dgm:pt modelId="{9A467291-2DE6-4E16-AFA3-2BFD59CC4754}" type="parTrans" cxnId="{C6AA77B3-974C-4265-A766-CBD18CB55439}">
      <dgm:prSet/>
      <dgm:spPr/>
    </dgm:pt>
    <dgm:pt modelId="{844CBA4B-E0EA-4680-BE45-6CB4B4D43F1B}" type="sibTrans" cxnId="{C6AA77B3-974C-4265-A766-CBD18CB55439}">
      <dgm:prSet/>
      <dgm:spPr/>
    </dgm:pt>
    <dgm:pt modelId="{BECCB4D7-4E5A-42C2-B017-E138944DBA55}">
      <dgm:prSet phldr="0"/>
      <dgm:spPr/>
      <dgm:t>
        <a:bodyPr/>
        <a:lstStyle/>
        <a:p>
          <a:pPr algn="l">
            <a:lnSpc>
              <a:spcPct val="110000"/>
            </a:lnSpc>
          </a:pP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Observations and reflective writing analysis</a:t>
          </a:r>
        </a:p>
      </dgm:t>
    </dgm:pt>
    <dgm:pt modelId="{558FE6A8-557B-4723-927F-60CB5D773B36}" type="parTrans" cxnId="{A089AF02-307F-486F-8D01-06FBC6C0147D}">
      <dgm:prSet/>
      <dgm:spPr/>
    </dgm:pt>
    <dgm:pt modelId="{F00D33FA-164F-47BC-ACF4-1E8C42DC4F2A}" type="sibTrans" cxnId="{A089AF02-307F-486F-8D01-06FBC6C0147D}">
      <dgm:prSet/>
      <dgm:spPr/>
    </dgm:pt>
    <dgm:pt modelId="{A35A685C-47FE-45DF-A2C9-4162D9249CA5}">
      <dgm:prSet phldr="0"/>
      <dgm:spPr/>
      <dgm:t>
        <a:bodyPr/>
        <a:lstStyle/>
        <a:p>
          <a:pPr algn="l">
            <a:lnSpc>
              <a:spcPct val="110000"/>
            </a:lnSpc>
          </a:pP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Coding and content analysis (Nvivo software)</a:t>
          </a:r>
        </a:p>
      </dgm:t>
    </dgm:pt>
    <dgm:pt modelId="{FF007BD2-707E-49E0-82B7-945A6D8FB12A}" type="parTrans" cxnId="{8F813240-1DDF-4A9B-BF2B-99BF5D831D17}">
      <dgm:prSet/>
      <dgm:spPr/>
    </dgm:pt>
    <dgm:pt modelId="{A2A5E625-F9CC-4C12-A46F-0AF5BD12E9D3}" type="sibTrans" cxnId="{8F813240-1DDF-4A9B-BF2B-99BF5D831D17}">
      <dgm:prSet/>
      <dgm:spPr/>
    </dgm:pt>
    <dgm:pt modelId="{4683C2F3-21AF-421E-8E06-75388B94E6DC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Quantitative Methods </a:t>
          </a:r>
        </a:p>
      </dgm:t>
    </dgm:pt>
    <dgm:pt modelId="{D289A427-2C89-4896-B3F0-AF914B67D801}" type="parTrans" cxnId="{8CF63578-C3C7-4E1F-AE9A-2F568992FCA0}">
      <dgm:prSet/>
      <dgm:spPr/>
    </dgm:pt>
    <dgm:pt modelId="{BD2DC835-AF36-43CD-AEE4-61A5F9A4ACB3}" type="sibTrans" cxnId="{8CF63578-C3C7-4E1F-AE9A-2F568992FCA0}">
      <dgm:prSet/>
      <dgm:spPr/>
    </dgm:pt>
    <dgm:pt modelId="{68389DAE-5428-47E5-991B-3A30720A92DF}">
      <dgm:prSet phldr="0"/>
      <dgm:spPr/>
      <dgm:t>
        <a:bodyPr/>
        <a:lstStyle/>
        <a:p>
          <a:pPr algn="l">
            <a:lnSpc>
              <a:spcPct val="110000"/>
            </a:lnSpc>
          </a:pP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Conceptual quiz, pre- and post-tests</a:t>
          </a:r>
        </a:p>
      </dgm:t>
    </dgm:pt>
    <dgm:pt modelId="{B02F5176-4A60-44CA-B355-896EF8B300E9}" type="parTrans" cxnId="{12892B26-DD25-4B78-B1E4-FC88A7D8D4DA}">
      <dgm:prSet/>
      <dgm:spPr/>
    </dgm:pt>
    <dgm:pt modelId="{FDA1CB08-FF8B-4FF4-AA1E-D2AD74E67055}" type="sibTrans" cxnId="{12892B26-DD25-4B78-B1E4-FC88A7D8D4DA}">
      <dgm:prSet/>
      <dgm:spPr/>
    </dgm:pt>
    <dgm:pt modelId="{51EF846E-CB51-4ABD-8809-46AE87360983}">
      <dgm:prSet phldr="0"/>
      <dgm:spPr/>
      <dgm:t>
        <a:bodyPr/>
        <a:lstStyle/>
        <a:p>
          <a:pPr algn="l">
            <a:lnSpc>
              <a:spcPct val="110000"/>
            </a:lnSpc>
          </a:pP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Surveys</a:t>
          </a:r>
        </a:p>
      </dgm:t>
    </dgm:pt>
    <dgm:pt modelId="{6A44A256-961B-4FD6-BB3A-0753CE213CB3}" type="parTrans" cxnId="{E7D23B13-47F3-4A28-BE09-3B7BA62DC29B}">
      <dgm:prSet/>
      <dgm:spPr/>
    </dgm:pt>
    <dgm:pt modelId="{58E6A11B-4CF2-4DE5-83B9-FE308BC6AA28}" type="sibTrans" cxnId="{E7D23B13-47F3-4A28-BE09-3B7BA62DC29B}">
      <dgm:prSet/>
      <dgm:spPr/>
    </dgm:pt>
    <dgm:pt modelId="{75C2F9D6-24DD-46A0-8DCA-B6BB0265B295}">
      <dgm:prSet phldr="0"/>
      <dgm:spPr/>
      <dgm:t>
        <a:bodyPr/>
        <a:lstStyle/>
        <a:p>
          <a:pPr algn="l">
            <a:lnSpc>
              <a:spcPct val="110000"/>
            </a:lnSpc>
          </a:pP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Statistical analysis (SPSS)</a:t>
          </a:r>
        </a:p>
      </dgm:t>
    </dgm:pt>
    <dgm:pt modelId="{AEA95CB2-7F61-4323-9A1A-46001D72D460}" type="parTrans" cxnId="{FA564D44-F78D-4ABA-939A-308F6E01210A}">
      <dgm:prSet/>
      <dgm:spPr/>
    </dgm:pt>
    <dgm:pt modelId="{F0349AC0-8465-4B6F-A644-CFEEF9FC324C}" type="sibTrans" cxnId="{FA564D44-F78D-4ABA-939A-308F6E01210A}">
      <dgm:prSet/>
      <dgm:spPr/>
    </dgm:pt>
    <dgm:pt modelId="{27777482-C974-4BBA-A832-B57B38548FB6}" type="pres">
      <dgm:prSet presAssocID="{E80FDA0F-C128-43D6-A767-865FB28DD178}" presName="list" presStyleCnt="0">
        <dgm:presLayoutVars>
          <dgm:dir/>
          <dgm:animLvl val="lvl"/>
        </dgm:presLayoutVars>
      </dgm:prSet>
      <dgm:spPr/>
    </dgm:pt>
    <dgm:pt modelId="{EDA6D547-6AAE-4B1C-9944-8ECD0537579D}" type="pres">
      <dgm:prSet presAssocID="{BFDD26B0-2F6E-4C3C-BF79-377367F4A640}" presName="posSpace" presStyleCnt="0"/>
      <dgm:spPr/>
    </dgm:pt>
    <dgm:pt modelId="{340ECC49-B603-44E3-ADD7-E68B52CD9342}" type="pres">
      <dgm:prSet presAssocID="{BFDD26B0-2F6E-4C3C-BF79-377367F4A640}" presName="vertFlow" presStyleCnt="0"/>
      <dgm:spPr/>
    </dgm:pt>
    <dgm:pt modelId="{FCD7CC9C-7A62-419D-BBD1-8380B4912E57}" type="pres">
      <dgm:prSet presAssocID="{BFDD26B0-2F6E-4C3C-BF79-377367F4A640}" presName="topSpace" presStyleCnt="0"/>
      <dgm:spPr/>
    </dgm:pt>
    <dgm:pt modelId="{927A63CB-BB30-4017-A837-BD979D170DAA}" type="pres">
      <dgm:prSet presAssocID="{BFDD26B0-2F6E-4C3C-BF79-377367F4A640}" presName="firstComp" presStyleCnt="0"/>
      <dgm:spPr/>
    </dgm:pt>
    <dgm:pt modelId="{5006D03C-9C9E-449F-AD18-A9B3F8CE8416}" type="pres">
      <dgm:prSet presAssocID="{BFDD26B0-2F6E-4C3C-BF79-377367F4A640}" presName="firstChild" presStyleLbl="bgAccFollowNode1" presStyleIdx="0" presStyleCnt="6"/>
      <dgm:spPr>
        <a:solidFill>
          <a:schemeClr val="accent5">
            <a:lumMod val="75000"/>
          </a:schemeClr>
        </a:solidFill>
      </dgm:spPr>
    </dgm:pt>
    <dgm:pt modelId="{C8AAFDF3-D954-4F19-96B2-FC1DE36895F6}" type="pres">
      <dgm:prSet presAssocID="{BFDD26B0-2F6E-4C3C-BF79-377367F4A640}" presName="firstChildTx" presStyleLbl="bgAccFollowNode1" presStyleIdx="0" presStyleCnt="6">
        <dgm:presLayoutVars>
          <dgm:bulletEnabled val="1"/>
        </dgm:presLayoutVars>
      </dgm:prSet>
      <dgm:spPr/>
    </dgm:pt>
    <dgm:pt modelId="{327B693E-C1B0-454F-ABCD-81A67E832577}" type="pres">
      <dgm:prSet presAssocID="{BECCB4D7-4E5A-42C2-B017-E138944DBA55}" presName="comp" presStyleCnt="0"/>
      <dgm:spPr/>
    </dgm:pt>
    <dgm:pt modelId="{37F56ADB-84DE-4804-AC02-0C355A8A003A}" type="pres">
      <dgm:prSet presAssocID="{BECCB4D7-4E5A-42C2-B017-E138944DBA55}" presName="child" presStyleLbl="bgAccFollowNode1" presStyleIdx="1" presStyleCnt="6"/>
      <dgm:spPr>
        <a:solidFill>
          <a:schemeClr val="accent5">
            <a:lumMod val="75000"/>
          </a:schemeClr>
        </a:solidFill>
      </dgm:spPr>
    </dgm:pt>
    <dgm:pt modelId="{7BF596D7-37D3-42B5-8389-7D1FF707B532}" type="pres">
      <dgm:prSet presAssocID="{BECCB4D7-4E5A-42C2-B017-E138944DBA55}" presName="childTx" presStyleLbl="bgAccFollowNode1" presStyleIdx="1" presStyleCnt="6">
        <dgm:presLayoutVars>
          <dgm:bulletEnabled val="1"/>
        </dgm:presLayoutVars>
      </dgm:prSet>
      <dgm:spPr/>
    </dgm:pt>
    <dgm:pt modelId="{5C178E7E-714D-42E5-973A-A18AFCC9B99C}" type="pres">
      <dgm:prSet presAssocID="{A35A685C-47FE-45DF-A2C9-4162D9249CA5}" presName="comp" presStyleCnt="0"/>
      <dgm:spPr/>
    </dgm:pt>
    <dgm:pt modelId="{A2993A08-6A66-472A-A601-ACBE70A9C9C7}" type="pres">
      <dgm:prSet presAssocID="{A35A685C-47FE-45DF-A2C9-4162D9249CA5}" presName="child" presStyleLbl="bgAccFollowNode1" presStyleIdx="2" presStyleCnt="6"/>
      <dgm:spPr>
        <a:solidFill>
          <a:schemeClr val="accent5">
            <a:lumMod val="75000"/>
          </a:schemeClr>
        </a:solidFill>
      </dgm:spPr>
    </dgm:pt>
    <dgm:pt modelId="{78ED99F5-8EF2-4447-8CD7-C1C68DA6F33F}" type="pres">
      <dgm:prSet presAssocID="{A35A685C-47FE-45DF-A2C9-4162D9249CA5}" presName="childTx" presStyleLbl="bgAccFollowNode1" presStyleIdx="2" presStyleCnt="6">
        <dgm:presLayoutVars>
          <dgm:bulletEnabled val="1"/>
        </dgm:presLayoutVars>
      </dgm:prSet>
      <dgm:spPr/>
    </dgm:pt>
    <dgm:pt modelId="{3A70B336-66C2-499D-B9F7-5278E9B4DD51}" type="pres">
      <dgm:prSet presAssocID="{BFDD26B0-2F6E-4C3C-BF79-377367F4A640}" presName="negSpace" presStyleCnt="0"/>
      <dgm:spPr/>
    </dgm:pt>
    <dgm:pt modelId="{AB97426D-1547-41DF-8C17-77F99EECB40F}" type="pres">
      <dgm:prSet presAssocID="{BFDD26B0-2F6E-4C3C-BF79-377367F4A640}" presName="circle" presStyleLbl="node1" presStyleIdx="0" presStyleCnt="2"/>
      <dgm:spPr>
        <a:solidFill>
          <a:schemeClr val="accent5">
            <a:lumMod val="50000"/>
          </a:schemeClr>
        </a:solidFill>
      </dgm:spPr>
    </dgm:pt>
    <dgm:pt modelId="{C8BB4AAB-C204-4529-8AAB-541D67BCFAF8}" type="pres">
      <dgm:prSet presAssocID="{DA95E8BE-2BBC-442C-9EEC-25ED278AA5BD}" presName="transSpace" presStyleCnt="0"/>
      <dgm:spPr/>
    </dgm:pt>
    <dgm:pt modelId="{EF1521C6-8C9F-465E-A681-E0F406FF5601}" type="pres">
      <dgm:prSet presAssocID="{4683C2F3-21AF-421E-8E06-75388B94E6DC}" presName="posSpace" presStyleCnt="0"/>
      <dgm:spPr/>
    </dgm:pt>
    <dgm:pt modelId="{8D26B594-D105-4F6C-ABCE-F958EC4D839F}" type="pres">
      <dgm:prSet presAssocID="{4683C2F3-21AF-421E-8E06-75388B94E6DC}" presName="vertFlow" presStyleCnt="0"/>
      <dgm:spPr/>
    </dgm:pt>
    <dgm:pt modelId="{48F6B774-FC2D-466F-8F64-8EBC31EF11B9}" type="pres">
      <dgm:prSet presAssocID="{4683C2F3-21AF-421E-8E06-75388B94E6DC}" presName="topSpace" presStyleCnt="0"/>
      <dgm:spPr/>
    </dgm:pt>
    <dgm:pt modelId="{C25364E7-7841-4BCE-B368-35C7057D8797}" type="pres">
      <dgm:prSet presAssocID="{4683C2F3-21AF-421E-8E06-75388B94E6DC}" presName="firstComp" presStyleCnt="0"/>
      <dgm:spPr/>
    </dgm:pt>
    <dgm:pt modelId="{CDE93C56-1319-4CFE-B59B-150171FD8F7B}" type="pres">
      <dgm:prSet presAssocID="{4683C2F3-21AF-421E-8E06-75388B94E6DC}" presName="firstChild" presStyleLbl="bgAccFollowNode1" presStyleIdx="3" presStyleCnt="6"/>
      <dgm:spPr>
        <a:solidFill>
          <a:schemeClr val="accent5">
            <a:lumMod val="75000"/>
          </a:schemeClr>
        </a:solidFill>
      </dgm:spPr>
    </dgm:pt>
    <dgm:pt modelId="{98F0C472-26C4-4327-9C23-9C4E6451FA4D}" type="pres">
      <dgm:prSet presAssocID="{4683C2F3-21AF-421E-8E06-75388B94E6DC}" presName="firstChildTx" presStyleLbl="bgAccFollowNode1" presStyleIdx="3" presStyleCnt="6">
        <dgm:presLayoutVars>
          <dgm:bulletEnabled val="1"/>
        </dgm:presLayoutVars>
      </dgm:prSet>
      <dgm:spPr/>
    </dgm:pt>
    <dgm:pt modelId="{C0F368ED-4BA9-4E22-AE77-08B7A9612821}" type="pres">
      <dgm:prSet presAssocID="{51EF846E-CB51-4ABD-8809-46AE87360983}" presName="comp" presStyleCnt="0"/>
      <dgm:spPr/>
    </dgm:pt>
    <dgm:pt modelId="{AF81A514-8DBC-48F9-8208-DF213D55E72B}" type="pres">
      <dgm:prSet presAssocID="{51EF846E-CB51-4ABD-8809-46AE87360983}" presName="child" presStyleLbl="bgAccFollowNode1" presStyleIdx="4" presStyleCnt="6"/>
      <dgm:spPr>
        <a:solidFill>
          <a:schemeClr val="accent5">
            <a:lumMod val="75000"/>
          </a:schemeClr>
        </a:solidFill>
      </dgm:spPr>
    </dgm:pt>
    <dgm:pt modelId="{84D2FA29-05FA-42DE-8B28-5F082823D792}" type="pres">
      <dgm:prSet presAssocID="{51EF846E-CB51-4ABD-8809-46AE87360983}" presName="childTx" presStyleLbl="bgAccFollowNode1" presStyleIdx="4" presStyleCnt="6">
        <dgm:presLayoutVars>
          <dgm:bulletEnabled val="1"/>
        </dgm:presLayoutVars>
      </dgm:prSet>
      <dgm:spPr/>
    </dgm:pt>
    <dgm:pt modelId="{4C73AE45-D9E8-452D-B968-88853B240DD6}" type="pres">
      <dgm:prSet presAssocID="{75C2F9D6-24DD-46A0-8DCA-B6BB0265B295}" presName="comp" presStyleCnt="0"/>
      <dgm:spPr/>
    </dgm:pt>
    <dgm:pt modelId="{B7857066-05E9-4723-BAF5-D43400C4F6D7}" type="pres">
      <dgm:prSet presAssocID="{75C2F9D6-24DD-46A0-8DCA-B6BB0265B295}" presName="child" presStyleLbl="bgAccFollowNode1" presStyleIdx="5" presStyleCnt="6"/>
      <dgm:spPr>
        <a:solidFill>
          <a:schemeClr val="accent5">
            <a:lumMod val="75000"/>
          </a:schemeClr>
        </a:solidFill>
      </dgm:spPr>
    </dgm:pt>
    <dgm:pt modelId="{5DD2AE7A-DBCD-468F-AFAA-0958A23D3B55}" type="pres">
      <dgm:prSet presAssocID="{75C2F9D6-24DD-46A0-8DCA-B6BB0265B295}" presName="childTx" presStyleLbl="bgAccFollowNode1" presStyleIdx="5" presStyleCnt="6">
        <dgm:presLayoutVars>
          <dgm:bulletEnabled val="1"/>
        </dgm:presLayoutVars>
      </dgm:prSet>
      <dgm:spPr/>
    </dgm:pt>
    <dgm:pt modelId="{FFC5DA48-9F69-46FE-8A50-F59687C50B6F}" type="pres">
      <dgm:prSet presAssocID="{4683C2F3-21AF-421E-8E06-75388B94E6DC}" presName="negSpace" presStyleCnt="0"/>
      <dgm:spPr/>
    </dgm:pt>
    <dgm:pt modelId="{09B2951E-697E-483F-A539-F93387E1FAF4}" type="pres">
      <dgm:prSet presAssocID="{4683C2F3-21AF-421E-8E06-75388B94E6DC}" presName="circle" presStyleLbl="node1" presStyleIdx="1" presStyleCnt="2"/>
      <dgm:spPr>
        <a:solidFill>
          <a:schemeClr val="accent5">
            <a:lumMod val="50000"/>
          </a:schemeClr>
        </a:solidFill>
      </dgm:spPr>
    </dgm:pt>
  </dgm:ptLst>
  <dgm:cxnLst>
    <dgm:cxn modelId="{A089AF02-307F-486F-8D01-06FBC6C0147D}" srcId="{BFDD26B0-2F6E-4C3C-BF79-377367F4A640}" destId="{BECCB4D7-4E5A-42C2-B017-E138944DBA55}" srcOrd="1" destOrd="0" parTransId="{558FE6A8-557B-4723-927F-60CB5D773B36}" sibTransId="{F00D33FA-164F-47BC-ACF4-1E8C42DC4F2A}"/>
    <dgm:cxn modelId="{E7D23B13-47F3-4A28-BE09-3B7BA62DC29B}" srcId="{4683C2F3-21AF-421E-8E06-75388B94E6DC}" destId="{51EF846E-CB51-4ABD-8809-46AE87360983}" srcOrd="1" destOrd="0" parTransId="{6A44A256-961B-4FD6-BB3A-0753CE213CB3}" sibTransId="{58E6A11B-4CF2-4DE5-83B9-FE308BC6AA28}"/>
    <dgm:cxn modelId="{51CDEC1F-10E8-4F22-8E51-6DCA88FD027E}" type="presOf" srcId="{51EF846E-CB51-4ABD-8809-46AE87360983}" destId="{AF81A514-8DBC-48F9-8208-DF213D55E72B}" srcOrd="0" destOrd="0" presId="urn:microsoft.com/office/officeart/2005/8/layout/hList9"/>
    <dgm:cxn modelId="{12892B26-DD25-4B78-B1E4-FC88A7D8D4DA}" srcId="{4683C2F3-21AF-421E-8E06-75388B94E6DC}" destId="{68389DAE-5428-47E5-991B-3A30720A92DF}" srcOrd="0" destOrd="0" parTransId="{B02F5176-4A60-44CA-B355-896EF8B300E9}" sibTransId="{FDA1CB08-FF8B-4FF4-AA1E-D2AD74E67055}"/>
    <dgm:cxn modelId="{37B8C82D-C259-4492-AF1B-B051170791A4}" type="presOf" srcId="{68389DAE-5428-47E5-991B-3A30720A92DF}" destId="{98F0C472-26C4-4327-9C23-9C4E6451FA4D}" srcOrd="1" destOrd="0" presId="urn:microsoft.com/office/officeart/2005/8/layout/hList9"/>
    <dgm:cxn modelId="{9CFBDE37-0F37-438F-AEA2-36F8AF030BD9}" type="presOf" srcId="{76D8D7D9-1D71-40B3-A6E2-2465DB0C2290}" destId="{5006D03C-9C9E-449F-AD18-A9B3F8CE8416}" srcOrd="0" destOrd="0" presId="urn:microsoft.com/office/officeart/2005/8/layout/hList9"/>
    <dgm:cxn modelId="{8F813240-1DDF-4A9B-BF2B-99BF5D831D17}" srcId="{BFDD26B0-2F6E-4C3C-BF79-377367F4A640}" destId="{A35A685C-47FE-45DF-A2C9-4162D9249CA5}" srcOrd="2" destOrd="0" parTransId="{FF007BD2-707E-49E0-82B7-945A6D8FB12A}" sibTransId="{A2A5E625-F9CC-4C12-A46F-0AF5BD12E9D3}"/>
    <dgm:cxn modelId="{B575F863-A2D7-4301-ADF2-4AC5210EA7F3}" type="presOf" srcId="{68389DAE-5428-47E5-991B-3A30720A92DF}" destId="{CDE93C56-1319-4CFE-B59B-150171FD8F7B}" srcOrd="0" destOrd="0" presId="urn:microsoft.com/office/officeart/2005/8/layout/hList9"/>
    <dgm:cxn modelId="{55715C64-C8F5-4596-B847-CC53B069268D}" type="presOf" srcId="{A35A685C-47FE-45DF-A2C9-4162D9249CA5}" destId="{78ED99F5-8EF2-4447-8CD7-C1C68DA6F33F}" srcOrd="1" destOrd="0" presId="urn:microsoft.com/office/officeart/2005/8/layout/hList9"/>
    <dgm:cxn modelId="{FA564D44-F78D-4ABA-939A-308F6E01210A}" srcId="{4683C2F3-21AF-421E-8E06-75388B94E6DC}" destId="{75C2F9D6-24DD-46A0-8DCA-B6BB0265B295}" srcOrd="2" destOrd="0" parTransId="{AEA95CB2-7F61-4323-9A1A-46001D72D460}" sibTransId="{F0349AC0-8465-4B6F-A644-CFEEF9FC324C}"/>
    <dgm:cxn modelId="{8F91EB74-B228-4DD6-9993-0A17F6FD0437}" type="presOf" srcId="{A35A685C-47FE-45DF-A2C9-4162D9249CA5}" destId="{A2993A08-6A66-472A-A601-ACBE70A9C9C7}" srcOrd="0" destOrd="0" presId="urn:microsoft.com/office/officeart/2005/8/layout/hList9"/>
    <dgm:cxn modelId="{8CF63578-C3C7-4E1F-AE9A-2F568992FCA0}" srcId="{E80FDA0F-C128-43D6-A767-865FB28DD178}" destId="{4683C2F3-21AF-421E-8E06-75388B94E6DC}" srcOrd="1" destOrd="0" parTransId="{D289A427-2C89-4896-B3F0-AF914B67D801}" sibTransId="{BD2DC835-AF36-43CD-AEE4-61A5F9A4ACB3}"/>
    <dgm:cxn modelId="{A842CB91-9391-4135-89A3-D7755A063AF1}" type="presOf" srcId="{75C2F9D6-24DD-46A0-8DCA-B6BB0265B295}" destId="{B7857066-05E9-4723-BAF5-D43400C4F6D7}" srcOrd="0" destOrd="0" presId="urn:microsoft.com/office/officeart/2005/8/layout/hList9"/>
    <dgm:cxn modelId="{F9F154A1-E815-4827-834D-2125143FFA0D}" type="presOf" srcId="{E80FDA0F-C128-43D6-A767-865FB28DD178}" destId="{27777482-C974-4BBA-A832-B57B38548FB6}" srcOrd="0" destOrd="0" presId="urn:microsoft.com/office/officeart/2005/8/layout/hList9"/>
    <dgm:cxn modelId="{C6AA77B3-974C-4265-A766-CBD18CB55439}" srcId="{BFDD26B0-2F6E-4C3C-BF79-377367F4A640}" destId="{76D8D7D9-1D71-40B3-A6E2-2465DB0C2290}" srcOrd="0" destOrd="0" parTransId="{9A467291-2DE6-4E16-AFA3-2BFD59CC4754}" sibTransId="{844CBA4B-E0EA-4680-BE45-6CB4B4D43F1B}"/>
    <dgm:cxn modelId="{274FD1B6-087E-4486-8885-9D448E434AA1}" type="presOf" srcId="{BFDD26B0-2F6E-4C3C-BF79-377367F4A640}" destId="{AB97426D-1547-41DF-8C17-77F99EECB40F}" srcOrd="0" destOrd="0" presId="urn:microsoft.com/office/officeart/2005/8/layout/hList9"/>
    <dgm:cxn modelId="{051F4CD0-8EE4-4ACE-AAC6-3D28696F59F3}" type="presOf" srcId="{51EF846E-CB51-4ABD-8809-46AE87360983}" destId="{84D2FA29-05FA-42DE-8B28-5F082823D792}" srcOrd="1" destOrd="0" presId="urn:microsoft.com/office/officeart/2005/8/layout/hList9"/>
    <dgm:cxn modelId="{35CABFD6-EEF4-4D78-990A-E6187F25DCBE}" type="presOf" srcId="{BECCB4D7-4E5A-42C2-B017-E138944DBA55}" destId="{37F56ADB-84DE-4804-AC02-0C355A8A003A}" srcOrd="0" destOrd="0" presId="urn:microsoft.com/office/officeart/2005/8/layout/hList9"/>
    <dgm:cxn modelId="{F11EA1E7-C7A6-43FA-BE57-6E695F7726EF}" type="presOf" srcId="{4683C2F3-21AF-421E-8E06-75388B94E6DC}" destId="{09B2951E-697E-483F-A539-F93387E1FAF4}" srcOrd="0" destOrd="0" presId="urn:microsoft.com/office/officeart/2005/8/layout/hList9"/>
    <dgm:cxn modelId="{7BECAAE8-D8E3-48FF-BAA5-E87A3F9B3751}" type="presOf" srcId="{BECCB4D7-4E5A-42C2-B017-E138944DBA55}" destId="{7BF596D7-37D3-42B5-8389-7D1FF707B532}" srcOrd="1" destOrd="0" presId="urn:microsoft.com/office/officeart/2005/8/layout/hList9"/>
    <dgm:cxn modelId="{24B2BCEC-6DCF-4024-A7D5-2B082454D7C1}" srcId="{E80FDA0F-C128-43D6-A767-865FB28DD178}" destId="{BFDD26B0-2F6E-4C3C-BF79-377367F4A640}" srcOrd="0" destOrd="0" parTransId="{711CC11E-EA0E-47B6-85FC-E58D6F168D43}" sibTransId="{DA95E8BE-2BBC-442C-9EEC-25ED278AA5BD}"/>
    <dgm:cxn modelId="{C1F5EEF9-6F21-42C5-9924-F9A70BC0C5E1}" type="presOf" srcId="{76D8D7D9-1D71-40B3-A6E2-2465DB0C2290}" destId="{C8AAFDF3-D954-4F19-96B2-FC1DE36895F6}" srcOrd="1" destOrd="0" presId="urn:microsoft.com/office/officeart/2005/8/layout/hList9"/>
    <dgm:cxn modelId="{FDF83CFE-E01B-4AB3-9E6D-C9C1BDB5384C}" type="presOf" srcId="{75C2F9D6-24DD-46A0-8DCA-B6BB0265B295}" destId="{5DD2AE7A-DBCD-468F-AFAA-0958A23D3B55}" srcOrd="1" destOrd="0" presId="urn:microsoft.com/office/officeart/2005/8/layout/hList9"/>
    <dgm:cxn modelId="{7DEEC492-610A-46B4-B6C2-A91F0DABD7C2}" type="presParOf" srcId="{27777482-C974-4BBA-A832-B57B38548FB6}" destId="{EDA6D547-6AAE-4B1C-9944-8ECD0537579D}" srcOrd="0" destOrd="0" presId="urn:microsoft.com/office/officeart/2005/8/layout/hList9"/>
    <dgm:cxn modelId="{926E1D60-6828-463C-A470-65BD215A5B68}" type="presParOf" srcId="{27777482-C974-4BBA-A832-B57B38548FB6}" destId="{340ECC49-B603-44E3-ADD7-E68B52CD9342}" srcOrd="1" destOrd="0" presId="urn:microsoft.com/office/officeart/2005/8/layout/hList9"/>
    <dgm:cxn modelId="{2504F54A-5284-42A3-9445-7FE0296C4904}" type="presParOf" srcId="{340ECC49-B603-44E3-ADD7-E68B52CD9342}" destId="{FCD7CC9C-7A62-419D-BBD1-8380B4912E57}" srcOrd="0" destOrd="0" presId="urn:microsoft.com/office/officeart/2005/8/layout/hList9"/>
    <dgm:cxn modelId="{A3A6C661-25D8-4C58-8F2E-97285B3BC2E3}" type="presParOf" srcId="{340ECC49-B603-44E3-ADD7-E68B52CD9342}" destId="{927A63CB-BB30-4017-A837-BD979D170DAA}" srcOrd="1" destOrd="0" presId="urn:microsoft.com/office/officeart/2005/8/layout/hList9"/>
    <dgm:cxn modelId="{4F746DD2-9537-4191-8426-4F43A50BBDB1}" type="presParOf" srcId="{927A63CB-BB30-4017-A837-BD979D170DAA}" destId="{5006D03C-9C9E-449F-AD18-A9B3F8CE8416}" srcOrd="0" destOrd="0" presId="urn:microsoft.com/office/officeart/2005/8/layout/hList9"/>
    <dgm:cxn modelId="{8F1B4EB3-7494-4B2C-805F-317DA63CDA4D}" type="presParOf" srcId="{927A63CB-BB30-4017-A837-BD979D170DAA}" destId="{C8AAFDF3-D954-4F19-96B2-FC1DE36895F6}" srcOrd="1" destOrd="0" presId="urn:microsoft.com/office/officeart/2005/8/layout/hList9"/>
    <dgm:cxn modelId="{699DDB7D-15B1-4B9D-81E1-52F2C35AED5F}" type="presParOf" srcId="{340ECC49-B603-44E3-ADD7-E68B52CD9342}" destId="{327B693E-C1B0-454F-ABCD-81A67E832577}" srcOrd="2" destOrd="0" presId="urn:microsoft.com/office/officeart/2005/8/layout/hList9"/>
    <dgm:cxn modelId="{C8CCCC83-1B88-4E2B-BCEB-0D548175BD80}" type="presParOf" srcId="{327B693E-C1B0-454F-ABCD-81A67E832577}" destId="{37F56ADB-84DE-4804-AC02-0C355A8A003A}" srcOrd="0" destOrd="0" presId="urn:microsoft.com/office/officeart/2005/8/layout/hList9"/>
    <dgm:cxn modelId="{7E3D863D-26BC-4861-9544-9491209A87A3}" type="presParOf" srcId="{327B693E-C1B0-454F-ABCD-81A67E832577}" destId="{7BF596D7-37D3-42B5-8389-7D1FF707B532}" srcOrd="1" destOrd="0" presId="urn:microsoft.com/office/officeart/2005/8/layout/hList9"/>
    <dgm:cxn modelId="{C554C251-5101-4137-9F31-D6F1E09DA204}" type="presParOf" srcId="{340ECC49-B603-44E3-ADD7-E68B52CD9342}" destId="{5C178E7E-714D-42E5-973A-A18AFCC9B99C}" srcOrd="3" destOrd="0" presId="urn:microsoft.com/office/officeart/2005/8/layout/hList9"/>
    <dgm:cxn modelId="{8DC5C099-6686-424C-B22A-DE615D459933}" type="presParOf" srcId="{5C178E7E-714D-42E5-973A-A18AFCC9B99C}" destId="{A2993A08-6A66-472A-A601-ACBE70A9C9C7}" srcOrd="0" destOrd="0" presId="urn:microsoft.com/office/officeart/2005/8/layout/hList9"/>
    <dgm:cxn modelId="{583B344C-1599-4B5B-A4B7-8624BB0D0DED}" type="presParOf" srcId="{5C178E7E-714D-42E5-973A-A18AFCC9B99C}" destId="{78ED99F5-8EF2-4447-8CD7-C1C68DA6F33F}" srcOrd="1" destOrd="0" presId="urn:microsoft.com/office/officeart/2005/8/layout/hList9"/>
    <dgm:cxn modelId="{762FC1BE-12F0-43EC-9B6F-7FDD93CAC047}" type="presParOf" srcId="{27777482-C974-4BBA-A832-B57B38548FB6}" destId="{3A70B336-66C2-499D-B9F7-5278E9B4DD51}" srcOrd="2" destOrd="0" presId="urn:microsoft.com/office/officeart/2005/8/layout/hList9"/>
    <dgm:cxn modelId="{3C6ECD83-DBB1-4AD8-8FE1-D7066AF2CB18}" type="presParOf" srcId="{27777482-C974-4BBA-A832-B57B38548FB6}" destId="{AB97426D-1547-41DF-8C17-77F99EECB40F}" srcOrd="3" destOrd="0" presId="urn:microsoft.com/office/officeart/2005/8/layout/hList9"/>
    <dgm:cxn modelId="{00316A85-8B71-46B4-ABB1-0CF2167BE2A4}" type="presParOf" srcId="{27777482-C974-4BBA-A832-B57B38548FB6}" destId="{C8BB4AAB-C204-4529-8AAB-541D67BCFAF8}" srcOrd="4" destOrd="0" presId="urn:microsoft.com/office/officeart/2005/8/layout/hList9"/>
    <dgm:cxn modelId="{DF687BBD-0A54-4CE1-AB12-769A808AF6CF}" type="presParOf" srcId="{27777482-C974-4BBA-A832-B57B38548FB6}" destId="{EF1521C6-8C9F-465E-A681-E0F406FF5601}" srcOrd="5" destOrd="0" presId="urn:microsoft.com/office/officeart/2005/8/layout/hList9"/>
    <dgm:cxn modelId="{D071D750-8093-436A-89F8-20CABC97EA12}" type="presParOf" srcId="{27777482-C974-4BBA-A832-B57B38548FB6}" destId="{8D26B594-D105-4F6C-ABCE-F958EC4D839F}" srcOrd="6" destOrd="0" presId="urn:microsoft.com/office/officeart/2005/8/layout/hList9"/>
    <dgm:cxn modelId="{34CD5687-5DBA-4003-9742-866FE1EA50B9}" type="presParOf" srcId="{8D26B594-D105-4F6C-ABCE-F958EC4D839F}" destId="{48F6B774-FC2D-466F-8F64-8EBC31EF11B9}" srcOrd="0" destOrd="0" presId="urn:microsoft.com/office/officeart/2005/8/layout/hList9"/>
    <dgm:cxn modelId="{332B37FE-0038-4579-8BF9-0F5A0646B24B}" type="presParOf" srcId="{8D26B594-D105-4F6C-ABCE-F958EC4D839F}" destId="{C25364E7-7841-4BCE-B368-35C7057D8797}" srcOrd="1" destOrd="0" presId="urn:microsoft.com/office/officeart/2005/8/layout/hList9"/>
    <dgm:cxn modelId="{54083DA1-6F88-4FE3-82D5-9E53EF388951}" type="presParOf" srcId="{C25364E7-7841-4BCE-B368-35C7057D8797}" destId="{CDE93C56-1319-4CFE-B59B-150171FD8F7B}" srcOrd="0" destOrd="0" presId="urn:microsoft.com/office/officeart/2005/8/layout/hList9"/>
    <dgm:cxn modelId="{96AAD6D6-6464-4DAE-8195-FAA5DD6F8F7D}" type="presParOf" srcId="{C25364E7-7841-4BCE-B368-35C7057D8797}" destId="{98F0C472-26C4-4327-9C23-9C4E6451FA4D}" srcOrd="1" destOrd="0" presId="urn:microsoft.com/office/officeart/2005/8/layout/hList9"/>
    <dgm:cxn modelId="{EE7D7477-F0C5-459E-BA9A-E6FD48177D3E}" type="presParOf" srcId="{8D26B594-D105-4F6C-ABCE-F958EC4D839F}" destId="{C0F368ED-4BA9-4E22-AE77-08B7A9612821}" srcOrd="2" destOrd="0" presId="urn:microsoft.com/office/officeart/2005/8/layout/hList9"/>
    <dgm:cxn modelId="{AE13AF6E-B929-4EE7-BA46-B6B056E32857}" type="presParOf" srcId="{C0F368ED-4BA9-4E22-AE77-08B7A9612821}" destId="{AF81A514-8DBC-48F9-8208-DF213D55E72B}" srcOrd="0" destOrd="0" presId="urn:microsoft.com/office/officeart/2005/8/layout/hList9"/>
    <dgm:cxn modelId="{F4162966-5956-4077-9F8D-94DBD8D0C99C}" type="presParOf" srcId="{C0F368ED-4BA9-4E22-AE77-08B7A9612821}" destId="{84D2FA29-05FA-42DE-8B28-5F082823D792}" srcOrd="1" destOrd="0" presId="urn:microsoft.com/office/officeart/2005/8/layout/hList9"/>
    <dgm:cxn modelId="{87F47717-E995-4A19-B308-45C5A442ABE3}" type="presParOf" srcId="{8D26B594-D105-4F6C-ABCE-F958EC4D839F}" destId="{4C73AE45-D9E8-452D-B968-88853B240DD6}" srcOrd="3" destOrd="0" presId="urn:microsoft.com/office/officeart/2005/8/layout/hList9"/>
    <dgm:cxn modelId="{C9C02DFD-670F-46E5-8E07-EFFA2952320C}" type="presParOf" srcId="{4C73AE45-D9E8-452D-B968-88853B240DD6}" destId="{B7857066-05E9-4723-BAF5-D43400C4F6D7}" srcOrd="0" destOrd="0" presId="urn:microsoft.com/office/officeart/2005/8/layout/hList9"/>
    <dgm:cxn modelId="{B0750AF8-2580-4E83-9487-A1F706C79DF5}" type="presParOf" srcId="{4C73AE45-D9E8-452D-B968-88853B240DD6}" destId="{5DD2AE7A-DBCD-468F-AFAA-0958A23D3B55}" srcOrd="1" destOrd="0" presId="urn:microsoft.com/office/officeart/2005/8/layout/hList9"/>
    <dgm:cxn modelId="{DE46BB05-8B2E-4644-9920-E774F90AC293}" type="presParOf" srcId="{27777482-C974-4BBA-A832-B57B38548FB6}" destId="{FFC5DA48-9F69-46FE-8A50-F59687C50B6F}" srcOrd="7" destOrd="0" presId="urn:microsoft.com/office/officeart/2005/8/layout/hList9"/>
    <dgm:cxn modelId="{1F9F8694-66FC-4B75-A5B3-04E07155D748}" type="presParOf" srcId="{27777482-C974-4BBA-A832-B57B38548FB6}" destId="{09B2951E-697E-483F-A539-F93387E1FAF4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2037FC1-33AA-4FD6-849E-4D89818DC411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65D026-6B09-4F2F-AAB7-50A2CE9AF0FA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Female Students</a:t>
          </a:r>
        </a:p>
      </dgm:t>
    </dgm:pt>
    <dgm:pt modelId="{16972E05-194A-4372-8EDD-7D6211CF1E97}" type="parTrans" cxnId="{52121902-E4D2-46FE-96F3-9F571758AB76}">
      <dgm:prSet/>
      <dgm:spPr/>
      <dgm:t>
        <a:bodyPr/>
        <a:lstStyle/>
        <a:p>
          <a:endParaRPr lang="en-US"/>
        </a:p>
      </dgm:t>
    </dgm:pt>
    <dgm:pt modelId="{CE7BCD1E-4464-4430-A961-3934CBE7AF5B}" type="sibTrans" cxnId="{52121902-E4D2-46FE-96F3-9F571758AB76}">
      <dgm:prSet/>
      <dgm:spPr/>
      <dgm:t>
        <a:bodyPr/>
        <a:lstStyle/>
        <a:p>
          <a:endParaRPr lang="en-US"/>
        </a:p>
      </dgm:t>
    </dgm:pt>
    <dgm:pt modelId="{B39CD457-06E2-4BAE-9912-BD5BC096259A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cs typeface="Times New Roman"/>
            </a:rPr>
            <a:t>High &amp; early </a:t>
          </a:r>
          <a:r>
            <a:rPr lang="en-US" dirty="0">
              <a:latin typeface="Times New Roman"/>
              <a:cs typeface="Times New Roman"/>
            </a:rPr>
            <a:t>interaction</a:t>
          </a:r>
          <a:endParaRPr lang="en-US" dirty="0"/>
        </a:p>
      </dgm:t>
    </dgm:pt>
    <dgm:pt modelId="{EB32898C-4902-447B-8BDE-B251F20F36EE}" type="parTrans" cxnId="{17DD176D-42F3-48A9-93B4-0A9B2672DA83}">
      <dgm:prSet/>
      <dgm:spPr/>
      <dgm:t>
        <a:bodyPr/>
        <a:lstStyle/>
        <a:p>
          <a:endParaRPr lang="en-US"/>
        </a:p>
      </dgm:t>
    </dgm:pt>
    <dgm:pt modelId="{0F2F0B71-0322-4572-B00B-FA938C1727AC}" type="sibTrans" cxnId="{17DD176D-42F3-48A9-93B4-0A9B2672DA83}">
      <dgm:prSet/>
      <dgm:spPr/>
      <dgm:t>
        <a:bodyPr/>
        <a:lstStyle/>
        <a:p>
          <a:endParaRPr lang="en-US"/>
        </a:p>
      </dgm:t>
    </dgm:pt>
    <dgm:pt modelId="{C815F310-6A75-45E4-9335-17D7277415C9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Apparatus manipulation:   i</a:t>
          </a:r>
          <a:r>
            <a:rPr lang="en-US" dirty="0">
              <a:solidFill>
                <a:srgbClr val="000000"/>
              </a:solidFill>
              <a:latin typeface="Times New Roman"/>
              <a:ea typeface="Calibri"/>
              <a:cs typeface="Calibri"/>
            </a:rPr>
            <a:t>nterest vs</a:t>
          </a:r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 gender-mix groups</a:t>
          </a:r>
        </a:p>
      </dgm:t>
    </dgm:pt>
    <dgm:pt modelId="{144EDE27-A521-4DA5-9FAC-B374D0F352E9}" type="parTrans" cxnId="{28D5C969-184B-4341-BBCF-413A1375098A}">
      <dgm:prSet/>
      <dgm:spPr/>
    </dgm:pt>
    <dgm:pt modelId="{321BD8EE-9601-4CBF-90CD-8D7EDB4D0D8F}" type="sibTrans" cxnId="{28D5C969-184B-4341-BBCF-413A1375098A}">
      <dgm:prSet/>
      <dgm:spPr/>
    </dgm:pt>
    <dgm:pt modelId="{0BF3E396-6917-4A2E-9F42-DD9734D3F4FB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High engagement: male vs Female peers</a:t>
          </a:r>
        </a:p>
      </dgm:t>
    </dgm:pt>
    <dgm:pt modelId="{2D1CD139-0A53-4CBF-A0BE-38DC9C352279}" type="parTrans" cxnId="{954023D6-AB9E-43AF-9CBF-7CF9AB05E459}">
      <dgm:prSet/>
      <dgm:spPr/>
    </dgm:pt>
    <dgm:pt modelId="{B5EE78C3-4D9E-42FB-B327-DE42F991824A}" type="sibTrans" cxnId="{954023D6-AB9E-43AF-9CBF-7CF9AB05E459}">
      <dgm:prSet/>
      <dgm:spPr/>
    </dgm:pt>
    <dgm:pt modelId="{6B6B1833-2EC9-4440-8DCC-B176DC72FEFB}">
      <dgm:prSet phldr="0"/>
      <dgm:spPr/>
      <dgm:t>
        <a:bodyPr/>
        <a:lstStyle/>
        <a:p>
          <a:pPr rtl="0"/>
          <a:r>
            <a:rPr lang="en-US" dirty="0">
              <a:latin typeface="Times New Roman"/>
              <a:cs typeface="Times New Roman"/>
            </a:rPr>
            <a:t>Increasing activity over time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3EE3E797-FE8A-45CF-A12C-7123DF646613}" type="parTrans" cxnId="{6A2BEA31-1CFC-4465-9D54-3897B5413774}">
      <dgm:prSet/>
      <dgm:spPr/>
    </dgm:pt>
    <dgm:pt modelId="{C8BB8703-2024-45A0-A49E-656F202ED38A}" type="sibTrans" cxnId="{6A2BEA31-1CFC-4465-9D54-3897B5413774}">
      <dgm:prSet/>
      <dgm:spPr/>
    </dgm:pt>
    <dgm:pt modelId="{760A6658-4AAD-42A6-98E9-454A06E56411}" type="pres">
      <dgm:prSet presAssocID="{32037FC1-33AA-4FD6-849E-4D89818DC411}" presName="Name0" presStyleCnt="0">
        <dgm:presLayoutVars>
          <dgm:dir/>
          <dgm:animLvl val="lvl"/>
          <dgm:resizeHandles/>
        </dgm:presLayoutVars>
      </dgm:prSet>
      <dgm:spPr/>
    </dgm:pt>
    <dgm:pt modelId="{3D1FCE72-366F-4C4F-B75F-DA82DFAA9CEC}" type="pres">
      <dgm:prSet presAssocID="{6F65D026-6B09-4F2F-AAB7-50A2CE9AF0FA}" presName="linNode" presStyleCnt="0"/>
      <dgm:spPr/>
    </dgm:pt>
    <dgm:pt modelId="{B7975703-B05C-4007-9991-22B6DDC06A38}" type="pres">
      <dgm:prSet presAssocID="{6F65D026-6B09-4F2F-AAB7-50A2CE9AF0FA}" presName="parentShp" presStyleLbl="node1" presStyleIdx="0" presStyleCnt="1">
        <dgm:presLayoutVars>
          <dgm:bulletEnabled val="1"/>
        </dgm:presLayoutVars>
      </dgm:prSet>
      <dgm:spPr>
        <a:solidFill>
          <a:schemeClr val="accent5">
            <a:lumMod val="50000"/>
          </a:schemeClr>
        </a:solidFill>
      </dgm:spPr>
    </dgm:pt>
    <dgm:pt modelId="{D136CBB2-CA27-41F9-B00C-B725180C9BE5}" type="pres">
      <dgm:prSet presAssocID="{6F65D026-6B09-4F2F-AAB7-50A2CE9AF0FA}" presName="childShp" presStyleLbl="bgAccFollowNode1" presStyleIdx="0" presStyleCnt="1">
        <dgm:presLayoutVars>
          <dgm:bulletEnabled val="1"/>
        </dgm:presLayoutVars>
      </dgm:prSet>
      <dgm:spPr>
        <a:solidFill>
          <a:schemeClr val="accent5">
            <a:lumMod val="40000"/>
            <a:lumOff val="60000"/>
          </a:schemeClr>
        </a:solidFill>
      </dgm:spPr>
    </dgm:pt>
  </dgm:ptLst>
  <dgm:cxnLst>
    <dgm:cxn modelId="{52121902-E4D2-46FE-96F3-9F571758AB76}" srcId="{32037FC1-33AA-4FD6-849E-4D89818DC411}" destId="{6F65D026-6B09-4F2F-AAB7-50A2CE9AF0FA}" srcOrd="0" destOrd="0" parTransId="{16972E05-194A-4372-8EDD-7D6211CF1E97}" sibTransId="{CE7BCD1E-4464-4430-A961-3934CBE7AF5B}"/>
    <dgm:cxn modelId="{824D6304-CED4-45A5-83F8-2A5CB27FAE02}" type="presOf" srcId="{C815F310-6A75-45E4-9335-17D7277415C9}" destId="{D136CBB2-CA27-41F9-B00C-B725180C9BE5}" srcOrd="0" destOrd="1" presId="urn:microsoft.com/office/officeart/2005/8/layout/vList6"/>
    <dgm:cxn modelId="{6A2BEA31-1CFC-4465-9D54-3897B5413774}" srcId="{6F65D026-6B09-4F2F-AAB7-50A2CE9AF0FA}" destId="{6B6B1833-2EC9-4440-8DCC-B176DC72FEFB}" srcOrd="2" destOrd="0" parTransId="{3EE3E797-FE8A-45CF-A12C-7123DF646613}" sibTransId="{C8BB8703-2024-45A0-A49E-656F202ED38A}"/>
    <dgm:cxn modelId="{0D91A261-7232-40DF-920D-08098377B611}" type="presOf" srcId="{B39CD457-06E2-4BAE-9912-BD5BC096259A}" destId="{D136CBB2-CA27-41F9-B00C-B725180C9BE5}" srcOrd="0" destOrd="0" presId="urn:microsoft.com/office/officeart/2005/8/layout/vList6"/>
    <dgm:cxn modelId="{DACBF862-F706-42E6-AD45-348D8238CD1E}" type="presOf" srcId="{32037FC1-33AA-4FD6-849E-4D89818DC411}" destId="{760A6658-4AAD-42A6-98E9-454A06E56411}" srcOrd="0" destOrd="0" presId="urn:microsoft.com/office/officeart/2005/8/layout/vList6"/>
    <dgm:cxn modelId="{28D5C969-184B-4341-BBCF-413A1375098A}" srcId="{6F65D026-6B09-4F2F-AAB7-50A2CE9AF0FA}" destId="{C815F310-6A75-45E4-9335-17D7277415C9}" srcOrd="1" destOrd="0" parTransId="{144EDE27-A521-4DA5-9FAC-B374D0F352E9}" sibTransId="{321BD8EE-9601-4CBF-90CD-8D7EDB4D0D8F}"/>
    <dgm:cxn modelId="{17DD176D-42F3-48A9-93B4-0A9B2672DA83}" srcId="{6F65D026-6B09-4F2F-AAB7-50A2CE9AF0FA}" destId="{B39CD457-06E2-4BAE-9912-BD5BC096259A}" srcOrd="0" destOrd="0" parTransId="{EB32898C-4902-447B-8BDE-B251F20F36EE}" sibTransId="{0F2F0B71-0322-4572-B00B-FA938C1727AC}"/>
    <dgm:cxn modelId="{CA033687-A3EF-4FDD-95EF-A310DD0C7B82}" type="presOf" srcId="{6B6B1833-2EC9-4440-8DCC-B176DC72FEFB}" destId="{D136CBB2-CA27-41F9-B00C-B725180C9BE5}" srcOrd="0" destOrd="2" presId="urn:microsoft.com/office/officeart/2005/8/layout/vList6"/>
    <dgm:cxn modelId="{0263988B-35F8-4A49-A09B-92A036A0D9C9}" type="presOf" srcId="{6F65D026-6B09-4F2F-AAB7-50A2CE9AF0FA}" destId="{B7975703-B05C-4007-9991-22B6DDC06A38}" srcOrd="0" destOrd="0" presId="urn:microsoft.com/office/officeart/2005/8/layout/vList6"/>
    <dgm:cxn modelId="{304071A1-A044-443B-B718-FD6946BE4BFF}" type="presOf" srcId="{0BF3E396-6917-4A2E-9F42-DD9734D3F4FB}" destId="{D136CBB2-CA27-41F9-B00C-B725180C9BE5}" srcOrd="0" destOrd="3" presId="urn:microsoft.com/office/officeart/2005/8/layout/vList6"/>
    <dgm:cxn modelId="{954023D6-AB9E-43AF-9CBF-7CF9AB05E459}" srcId="{6F65D026-6B09-4F2F-AAB7-50A2CE9AF0FA}" destId="{0BF3E396-6917-4A2E-9F42-DD9734D3F4FB}" srcOrd="3" destOrd="0" parTransId="{2D1CD139-0A53-4CBF-A0BE-38DC9C352279}" sibTransId="{B5EE78C3-4D9E-42FB-B327-DE42F991824A}"/>
    <dgm:cxn modelId="{F1FC0E0F-2FC4-4836-8A40-5B05BBAB6422}" type="presParOf" srcId="{760A6658-4AAD-42A6-98E9-454A06E56411}" destId="{3D1FCE72-366F-4C4F-B75F-DA82DFAA9CEC}" srcOrd="0" destOrd="0" presId="urn:microsoft.com/office/officeart/2005/8/layout/vList6"/>
    <dgm:cxn modelId="{C1C64948-DFEB-42BD-B886-CDBF1637B9D8}" type="presParOf" srcId="{3D1FCE72-366F-4C4F-B75F-DA82DFAA9CEC}" destId="{B7975703-B05C-4007-9991-22B6DDC06A38}" srcOrd="0" destOrd="0" presId="urn:microsoft.com/office/officeart/2005/8/layout/vList6"/>
    <dgm:cxn modelId="{EB9C554E-9618-4377-B3B5-BAC74C72748C}" type="presParOf" srcId="{3D1FCE72-366F-4C4F-B75F-DA82DFAA9CEC}" destId="{D136CBB2-CA27-41F9-B00C-B725180C9BE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2037FC1-33AA-4FD6-849E-4D89818DC411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69A2CCD-0546-4BE2-9DE2-D20C352EDF01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High interest in apparatus manipulation &amp; computations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5394FDB5-887E-4401-AE5C-F43B668FED13}" type="parTrans" cxnId="{E0C6D00B-044E-4095-8B5D-B1B3BB473E59}">
      <dgm:prSet/>
      <dgm:spPr/>
    </dgm:pt>
    <dgm:pt modelId="{380A873D-982F-4355-A90D-FB64203A3A7E}" type="sibTrans" cxnId="{E0C6D00B-044E-4095-8B5D-B1B3BB473E59}">
      <dgm:prSet/>
      <dgm:spPr/>
    </dgm:pt>
    <dgm:pt modelId="{9E56AF68-1350-490A-A485-4E1E1B56C6A9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Tend to take the lead </a:t>
          </a:r>
        </a:p>
      </dgm:t>
    </dgm:pt>
    <dgm:pt modelId="{00E3C482-B144-46BE-A074-E004E5B76258}" type="parTrans" cxnId="{8EC6793D-163D-4080-BD65-7A415C58CCBB}">
      <dgm:prSet/>
      <dgm:spPr/>
    </dgm:pt>
    <dgm:pt modelId="{DEB7ABA6-103C-4A58-8233-2CBA4DF821D6}" type="sibTrans" cxnId="{8EC6793D-163D-4080-BD65-7A415C58CCBB}">
      <dgm:prSet/>
      <dgm:spPr/>
    </dgm:pt>
    <dgm:pt modelId="{E9A7E65F-EBC6-479F-8888-6F422C7BAA64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Increased interaction overtime</a:t>
          </a:r>
        </a:p>
      </dgm:t>
    </dgm:pt>
    <dgm:pt modelId="{D077A7C1-7DB5-4EAC-B14C-EEA68C128528}" type="parTrans" cxnId="{EAFE5BA3-FB66-407C-9556-20CF9787E4FC}">
      <dgm:prSet/>
      <dgm:spPr/>
    </dgm:pt>
    <dgm:pt modelId="{88BAC2F0-1910-4BD7-B168-2F3CDC552AC2}" type="sibTrans" cxnId="{EAFE5BA3-FB66-407C-9556-20CF9787E4FC}">
      <dgm:prSet/>
      <dgm:spPr/>
    </dgm:pt>
    <dgm:pt modelId="{F2BF69F3-127A-468B-BB86-2CE0834DA5C8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Prefer working alone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CE6BB4B5-ABAB-4737-A491-1F9B9F5C2747}" type="parTrans" cxnId="{BB8FA40A-24DB-48BB-B931-79DB905C382C}">
      <dgm:prSet/>
      <dgm:spPr/>
    </dgm:pt>
    <dgm:pt modelId="{734F938B-20B5-4311-9B60-A61FB345BEA0}" type="sibTrans" cxnId="{BB8FA40A-24DB-48BB-B931-79DB905C382C}">
      <dgm:prSet/>
      <dgm:spPr/>
    </dgm:pt>
    <dgm:pt modelId="{F27139A7-62EA-40A3-B3E3-2FDC44B8AD2D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Students</a:t>
          </a:r>
        </a:p>
      </dgm:t>
    </dgm:pt>
    <dgm:pt modelId="{6E49B9C9-EE0B-414D-871D-FE3503275225}" type="parTrans" cxnId="{0D39E0CA-DCE5-49AF-9BBC-3896FABDD86E}">
      <dgm:prSet/>
      <dgm:spPr/>
    </dgm:pt>
    <dgm:pt modelId="{3C31A533-B01B-489B-B31B-EFF8D4B2E21A}" type="sibTrans" cxnId="{0D39E0CA-DCE5-49AF-9BBC-3896FABDD86E}">
      <dgm:prSet/>
      <dgm:spPr/>
    </dgm:pt>
    <dgm:pt modelId="{760A6658-4AAD-42A6-98E9-454A06E56411}" type="pres">
      <dgm:prSet presAssocID="{32037FC1-33AA-4FD6-849E-4D89818DC411}" presName="Name0" presStyleCnt="0">
        <dgm:presLayoutVars>
          <dgm:dir/>
          <dgm:animLvl val="lvl"/>
          <dgm:resizeHandles/>
        </dgm:presLayoutVars>
      </dgm:prSet>
      <dgm:spPr/>
    </dgm:pt>
    <dgm:pt modelId="{2A11E1C7-1571-4033-B6AB-F6BB4E955051}" type="pres">
      <dgm:prSet presAssocID="{F27139A7-62EA-40A3-B3E3-2FDC44B8AD2D}" presName="linNode" presStyleCnt="0"/>
      <dgm:spPr/>
    </dgm:pt>
    <dgm:pt modelId="{EEBF8B32-C1D9-49C7-93C7-3C78353EF39C}" type="pres">
      <dgm:prSet presAssocID="{F27139A7-62EA-40A3-B3E3-2FDC44B8AD2D}" presName="parentShp" presStyleLbl="node1" presStyleIdx="0" presStyleCnt="1">
        <dgm:presLayoutVars>
          <dgm:bulletEnabled val="1"/>
        </dgm:presLayoutVars>
      </dgm:prSet>
      <dgm:spPr>
        <a:solidFill>
          <a:schemeClr val="accent5">
            <a:lumMod val="50000"/>
          </a:schemeClr>
        </a:solidFill>
      </dgm:spPr>
    </dgm:pt>
    <dgm:pt modelId="{A3234E62-B416-42A0-A527-FEA7700C21DC}" type="pres">
      <dgm:prSet presAssocID="{F27139A7-62EA-40A3-B3E3-2FDC44B8AD2D}" presName="childShp" presStyleLbl="bgAccFollowNode1" presStyleIdx="0" presStyleCnt="1">
        <dgm:presLayoutVars>
          <dgm:bulletEnabled val="1"/>
        </dgm:presLayoutVars>
      </dgm:prSet>
      <dgm:spPr>
        <a:solidFill>
          <a:schemeClr val="accent5">
            <a:lumMod val="40000"/>
            <a:lumOff val="60000"/>
          </a:schemeClr>
        </a:solidFill>
      </dgm:spPr>
    </dgm:pt>
  </dgm:ptLst>
  <dgm:cxnLst>
    <dgm:cxn modelId="{BB8FA40A-24DB-48BB-B931-79DB905C382C}" srcId="{F27139A7-62EA-40A3-B3E3-2FDC44B8AD2D}" destId="{F2BF69F3-127A-468B-BB86-2CE0834DA5C8}" srcOrd="1" destOrd="0" parTransId="{CE6BB4B5-ABAB-4737-A491-1F9B9F5C2747}" sibTransId="{734F938B-20B5-4311-9B60-A61FB345BEA0}"/>
    <dgm:cxn modelId="{E0C6D00B-044E-4095-8B5D-B1B3BB473E59}" srcId="{F27139A7-62EA-40A3-B3E3-2FDC44B8AD2D}" destId="{669A2CCD-0546-4BE2-9DE2-D20C352EDF01}" srcOrd="3" destOrd="0" parTransId="{5394FDB5-887E-4401-AE5C-F43B668FED13}" sibTransId="{380A873D-982F-4355-A90D-FB64203A3A7E}"/>
    <dgm:cxn modelId="{8EC6793D-163D-4080-BD65-7A415C58CCBB}" srcId="{F27139A7-62EA-40A3-B3E3-2FDC44B8AD2D}" destId="{9E56AF68-1350-490A-A485-4E1E1B56C6A9}" srcOrd="0" destOrd="0" parTransId="{00E3C482-B144-46BE-A074-E004E5B76258}" sibTransId="{DEB7ABA6-103C-4A58-8233-2CBA4DF821D6}"/>
    <dgm:cxn modelId="{DACBF862-F706-42E6-AD45-348D8238CD1E}" type="presOf" srcId="{32037FC1-33AA-4FD6-849E-4D89818DC411}" destId="{760A6658-4AAD-42A6-98E9-454A06E56411}" srcOrd="0" destOrd="0" presId="urn:microsoft.com/office/officeart/2005/8/layout/vList6"/>
    <dgm:cxn modelId="{7BC21E50-8264-4315-A91C-A1277161A5A8}" type="presOf" srcId="{669A2CCD-0546-4BE2-9DE2-D20C352EDF01}" destId="{A3234E62-B416-42A0-A527-FEA7700C21DC}" srcOrd="0" destOrd="3" presId="urn:microsoft.com/office/officeart/2005/8/layout/vList6"/>
    <dgm:cxn modelId="{84E1E17B-6741-4593-AB55-93A40B1148EC}" type="presOf" srcId="{9E56AF68-1350-490A-A485-4E1E1B56C6A9}" destId="{A3234E62-B416-42A0-A527-FEA7700C21DC}" srcOrd="0" destOrd="0" presId="urn:microsoft.com/office/officeart/2005/8/layout/vList6"/>
    <dgm:cxn modelId="{3114BBA1-D3EF-4313-A6A1-9014EA536317}" type="presOf" srcId="{F27139A7-62EA-40A3-B3E3-2FDC44B8AD2D}" destId="{EEBF8B32-C1D9-49C7-93C7-3C78353EF39C}" srcOrd="0" destOrd="0" presId="urn:microsoft.com/office/officeart/2005/8/layout/vList6"/>
    <dgm:cxn modelId="{EAFE5BA3-FB66-407C-9556-20CF9787E4FC}" srcId="{F27139A7-62EA-40A3-B3E3-2FDC44B8AD2D}" destId="{E9A7E65F-EBC6-479F-8888-6F422C7BAA64}" srcOrd="2" destOrd="0" parTransId="{D077A7C1-7DB5-4EAC-B14C-EEA68C128528}" sibTransId="{88BAC2F0-1910-4BD7-B168-2F3CDC552AC2}"/>
    <dgm:cxn modelId="{75A445BB-5FA8-4667-B7F8-7371015DA896}" type="presOf" srcId="{E9A7E65F-EBC6-479F-8888-6F422C7BAA64}" destId="{A3234E62-B416-42A0-A527-FEA7700C21DC}" srcOrd="0" destOrd="2" presId="urn:microsoft.com/office/officeart/2005/8/layout/vList6"/>
    <dgm:cxn modelId="{0D39E0CA-DCE5-49AF-9BBC-3896FABDD86E}" srcId="{32037FC1-33AA-4FD6-849E-4D89818DC411}" destId="{F27139A7-62EA-40A3-B3E3-2FDC44B8AD2D}" srcOrd="0" destOrd="0" parTransId="{6E49B9C9-EE0B-414D-871D-FE3503275225}" sibTransId="{3C31A533-B01B-489B-B31B-EFF8D4B2E21A}"/>
    <dgm:cxn modelId="{A1F8D1CB-639B-4A84-9BFA-8EF58CAC161E}" type="presOf" srcId="{F2BF69F3-127A-468B-BB86-2CE0834DA5C8}" destId="{A3234E62-B416-42A0-A527-FEA7700C21DC}" srcOrd="0" destOrd="1" presId="urn:microsoft.com/office/officeart/2005/8/layout/vList6"/>
    <dgm:cxn modelId="{0C699133-71B5-42B4-A344-72282FCB90B3}" type="presParOf" srcId="{760A6658-4AAD-42A6-98E9-454A06E56411}" destId="{2A11E1C7-1571-4033-B6AB-F6BB4E955051}" srcOrd="0" destOrd="0" presId="urn:microsoft.com/office/officeart/2005/8/layout/vList6"/>
    <dgm:cxn modelId="{A4CDA593-F91A-45FC-8732-0FD5A74CC9C8}" type="presParOf" srcId="{2A11E1C7-1571-4033-B6AB-F6BB4E955051}" destId="{EEBF8B32-C1D9-49C7-93C7-3C78353EF39C}" srcOrd="0" destOrd="0" presId="urn:microsoft.com/office/officeart/2005/8/layout/vList6"/>
    <dgm:cxn modelId="{9FF750F3-DF78-4132-B6ED-B6400ED9A3D9}" type="presParOf" srcId="{2A11E1C7-1571-4033-B6AB-F6BB4E955051}" destId="{A3234E62-B416-42A0-A527-FEA7700C21D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2037FC1-33AA-4FD6-849E-4D89818DC411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E5C3E6-A6C2-41EC-A988-156A556B7D81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More questions from female students</a:t>
          </a:r>
        </a:p>
      </dgm:t>
    </dgm:pt>
    <dgm:pt modelId="{0949E33C-D626-4A73-A467-64AB5446FBD5}" type="parTrans" cxnId="{EDC00408-B152-45B0-BFC6-044699D509E4}">
      <dgm:prSet/>
      <dgm:spPr/>
      <dgm:t>
        <a:bodyPr/>
        <a:lstStyle/>
        <a:p>
          <a:endParaRPr lang="en-US"/>
        </a:p>
      </dgm:t>
    </dgm:pt>
    <dgm:pt modelId="{D278760D-CD7E-42DF-961E-44E97E48A13D}" type="sibTrans" cxnId="{EDC00408-B152-45B0-BFC6-044699D509E4}">
      <dgm:prSet/>
      <dgm:spPr/>
      <dgm:t>
        <a:bodyPr/>
        <a:lstStyle/>
        <a:p>
          <a:endParaRPr lang="en-US"/>
        </a:p>
      </dgm:t>
    </dgm:pt>
    <dgm:pt modelId="{258B5F44-EFF6-4AB3-A82F-78A4B1104050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TA</a:t>
          </a:r>
        </a:p>
      </dgm:t>
    </dgm:pt>
    <dgm:pt modelId="{6C80B46A-96B6-4941-A150-2AC359BED04C}" type="parTrans" cxnId="{DFF606A2-9426-41AF-A708-0D975327269B}">
      <dgm:prSet/>
      <dgm:spPr/>
    </dgm:pt>
    <dgm:pt modelId="{2170C462-CF7E-4AB8-BA49-97300245D903}" type="sibTrans" cxnId="{DFF606A2-9426-41AF-A708-0D975327269B}">
      <dgm:prSet/>
      <dgm:spPr/>
    </dgm:pt>
    <dgm:pt modelId="{072390B7-D3D5-4145-8FB1-06E701E0CBF4}">
      <dgm:prSet phldr="0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More structured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46AD46AD-0B1C-4830-8EC0-60BBC96FEE49}" type="parTrans" cxnId="{DD4D448F-02E8-48CF-8BD8-67A66103CD8F}">
      <dgm:prSet/>
      <dgm:spPr/>
    </dgm:pt>
    <dgm:pt modelId="{D78519BF-81A0-48E6-9F58-9DD21232A832}" type="sibTrans" cxnId="{DD4D448F-02E8-48CF-8BD8-67A66103CD8F}">
      <dgm:prSet/>
      <dgm:spPr/>
    </dgm:pt>
    <dgm:pt modelId="{281E7FAB-D448-4EEB-86BE-16C0CB40D424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Probing and direct answers</a:t>
          </a:r>
        </a:p>
      </dgm:t>
    </dgm:pt>
    <dgm:pt modelId="{E094088A-431D-4BF8-B0C7-B989BD9CEAF8}" type="parTrans" cxnId="{AADCE4A8-4BE3-49A2-8AF5-B2618A8F8638}">
      <dgm:prSet/>
      <dgm:spPr/>
    </dgm:pt>
    <dgm:pt modelId="{135A76B5-5403-43B5-A620-5F99654FC86B}" type="sibTrans" cxnId="{AADCE4A8-4BE3-49A2-8AF5-B2618A8F8638}">
      <dgm:prSet/>
      <dgm:spPr/>
    </dgm:pt>
    <dgm:pt modelId="{38DAC1A1-C45A-40B4-947A-0B20F396E3C5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Provides assistance</a:t>
          </a:r>
        </a:p>
      </dgm:t>
    </dgm:pt>
    <dgm:pt modelId="{42E39D48-BAF9-4BB1-B9F4-FFB7140D8B1B}" type="parTrans" cxnId="{061D4395-715A-4F5F-8623-A60501AC8296}">
      <dgm:prSet/>
      <dgm:spPr/>
    </dgm:pt>
    <dgm:pt modelId="{BDA88D91-298C-4ECF-B34A-1A3D41C6CE28}" type="sibTrans" cxnId="{061D4395-715A-4F5F-8623-A60501AC8296}">
      <dgm:prSet/>
      <dgm:spPr/>
    </dgm:pt>
    <dgm:pt modelId="{FE8D08AC-295D-4C50-82DD-007BF2B41CA5}">
      <dgm:prSet phldr="0"/>
      <dgm:spPr/>
      <dgm:t>
        <a:bodyPr/>
        <a:lstStyle/>
        <a:p>
          <a:pPr rtl="0"/>
          <a:r>
            <a:rPr lang="en-US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More questions from younger vs older male students</a:t>
          </a:r>
        </a:p>
      </dgm:t>
    </dgm:pt>
    <dgm:pt modelId="{A0D6E42B-99CB-4C3D-BBA3-8A934715D643}" type="parTrans" cxnId="{42BD0F67-E51C-4708-A576-A64A800F64F4}">
      <dgm:prSet/>
      <dgm:spPr/>
    </dgm:pt>
    <dgm:pt modelId="{CD5BEB7A-B879-4D21-99A5-4BAE002FA443}" type="sibTrans" cxnId="{42BD0F67-E51C-4708-A576-A64A800F64F4}">
      <dgm:prSet/>
      <dgm:spPr/>
    </dgm:pt>
    <dgm:pt modelId="{760A6658-4AAD-42A6-98E9-454A06E56411}" type="pres">
      <dgm:prSet presAssocID="{32037FC1-33AA-4FD6-849E-4D89818DC411}" presName="Name0" presStyleCnt="0">
        <dgm:presLayoutVars>
          <dgm:dir/>
          <dgm:animLvl val="lvl"/>
          <dgm:resizeHandles/>
        </dgm:presLayoutVars>
      </dgm:prSet>
      <dgm:spPr/>
    </dgm:pt>
    <dgm:pt modelId="{53C96908-5037-4050-9CE4-899E6E6FF3AB}" type="pres">
      <dgm:prSet presAssocID="{258B5F44-EFF6-4AB3-A82F-78A4B1104050}" presName="linNode" presStyleCnt="0"/>
      <dgm:spPr/>
    </dgm:pt>
    <dgm:pt modelId="{B122C454-57EB-4BCC-9A1C-248AB221FCA5}" type="pres">
      <dgm:prSet presAssocID="{258B5F44-EFF6-4AB3-A82F-78A4B1104050}" presName="parentShp" presStyleLbl="node1" presStyleIdx="0" presStyleCnt="1">
        <dgm:presLayoutVars>
          <dgm:bulletEnabled val="1"/>
        </dgm:presLayoutVars>
      </dgm:prSet>
      <dgm:spPr>
        <a:solidFill>
          <a:schemeClr val="accent5">
            <a:lumMod val="50000"/>
          </a:schemeClr>
        </a:solidFill>
      </dgm:spPr>
    </dgm:pt>
    <dgm:pt modelId="{7C8E12F3-5AC8-47EA-8205-CACF1D726A3B}" type="pres">
      <dgm:prSet presAssocID="{258B5F44-EFF6-4AB3-A82F-78A4B1104050}" presName="childShp" presStyleLbl="bgAccFollowNode1" presStyleIdx="0" presStyleCnt="1">
        <dgm:presLayoutVars>
          <dgm:bulletEnabled val="1"/>
        </dgm:presLayoutVars>
      </dgm:prSet>
      <dgm:spPr>
        <a:solidFill>
          <a:schemeClr val="accent5">
            <a:lumMod val="40000"/>
            <a:lumOff val="60000"/>
          </a:schemeClr>
        </a:solidFill>
      </dgm:spPr>
    </dgm:pt>
  </dgm:ptLst>
  <dgm:cxnLst>
    <dgm:cxn modelId="{EDC00408-B152-45B0-BFC6-044699D509E4}" srcId="{258B5F44-EFF6-4AB3-A82F-78A4B1104050}" destId="{16E5C3E6-A6C2-41EC-A988-156A556B7D81}" srcOrd="3" destOrd="0" parTransId="{0949E33C-D626-4A73-A467-64AB5446FBD5}" sibTransId="{D278760D-CD7E-42DF-961E-44E97E48A13D}"/>
    <dgm:cxn modelId="{277F3715-8325-44E2-8C08-146C8B44159E}" type="presOf" srcId="{258B5F44-EFF6-4AB3-A82F-78A4B1104050}" destId="{B122C454-57EB-4BCC-9A1C-248AB221FCA5}" srcOrd="0" destOrd="0" presId="urn:microsoft.com/office/officeart/2005/8/layout/vList6"/>
    <dgm:cxn modelId="{B026FC3C-10A0-49C6-BA89-0C48443A9123}" type="presOf" srcId="{FE8D08AC-295D-4C50-82DD-007BF2B41CA5}" destId="{7C8E12F3-5AC8-47EA-8205-CACF1D726A3B}" srcOrd="0" destOrd="4" presId="urn:microsoft.com/office/officeart/2005/8/layout/vList6"/>
    <dgm:cxn modelId="{4F7C845F-1127-45F0-8A73-CBE8DA6E7F38}" type="presOf" srcId="{281E7FAB-D448-4EEB-86BE-16C0CB40D424}" destId="{7C8E12F3-5AC8-47EA-8205-CACF1D726A3B}" srcOrd="0" destOrd="2" presId="urn:microsoft.com/office/officeart/2005/8/layout/vList6"/>
    <dgm:cxn modelId="{EF8D4242-0581-40FA-B8FD-E916EB3662BD}" type="presOf" srcId="{072390B7-D3D5-4145-8FB1-06E701E0CBF4}" destId="{7C8E12F3-5AC8-47EA-8205-CACF1D726A3B}" srcOrd="0" destOrd="1" presId="urn:microsoft.com/office/officeart/2005/8/layout/vList6"/>
    <dgm:cxn modelId="{DACBF862-F706-42E6-AD45-348D8238CD1E}" type="presOf" srcId="{32037FC1-33AA-4FD6-849E-4D89818DC411}" destId="{760A6658-4AAD-42A6-98E9-454A06E56411}" srcOrd="0" destOrd="0" presId="urn:microsoft.com/office/officeart/2005/8/layout/vList6"/>
    <dgm:cxn modelId="{908AF865-7D8D-4732-9C60-FFAC57775167}" type="presOf" srcId="{38DAC1A1-C45A-40B4-947A-0B20F396E3C5}" destId="{7C8E12F3-5AC8-47EA-8205-CACF1D726A3B}" srcOrd="0" destOrd="0" presId="urn:microsoft.com/office/officeart/2005/8/layout/vList6"/>
    <dgm:cxn modelId="{42BD0F67-E51C-4708-A576-A64A800F64F4}" srcId="{258B5F44-EFF6-4AB3-A82F-78A4B1104050}" destId="{FE8D08AC-295D-4C50-82DD-007BF2B41CA5}" srcOrd="4" destOrd="0" parTransId="{A0D6E42B-99CB-4C3D-BBA3-8A934715D643}" sibTransId="{CD5BEB7A-B879-4D21-99A5-4BAE002FA443}"/>
    <dgm:cxn modelId="{DD4D448F-02E8-48CF-8BD8-67A66103CD8F}" srcId="{258B5F44-EFF6-4AB3-A82F-78A4B1104050}" destId="{072390B7-D3D5-4145-8FB1-06E701E0CBF4}" srcOrd="1" destOrd="0" parTransId="{46AD46AD-0B1C-4830-8EC0-60BBC96FEE49}" sibTransId="{D78519BF-81A0-48E6-9F58-9DD21232A832}"/>
    <dgm:cxn modelId="{061D4395-715A-4F5F-8623-A60501AC8296}" srcId="{258B5F44-EFF6-4AB3-A82F-78A4B1104050}" destId="{38DAC1A1-C45A-40B4-947A-0B20F396E3C5}" srcOrd="0" destOrd="0" parTransId="{42E39D48-BAF9-4BB1-B9F4-FFB7140D8B1B}" sibTransId="{BDA88D91-298C-4ECF-B34A-1A3D41C6CE28}"/>
    <dgm:cxn modelId="{DFF606A2-9426-41AF-A708-0D975327269B}" srcId="{32037FC1-33AA-4FD6-849E-4D89818DC411}" destId="{258B5F44-EFF6-4AB3-A82F-78A4B1104050}" srcOrd="0" destOrd="0" parTransId="{6C80B46A-96B6-4941-A150-2AC359BED04C}" sibTransId="{2170C462-CF7E-4AB8-BA49-97300245D903}"/>
    <dgm:cxn modelId="{AADCE4A8-4BE3-49A2-8AF5-B2618A8F8638}" srcId="{258B5F44-EFF6-4AB3-A82F-78A4B1104050}" destId="{281E7FAB-D448-4EEB-86BE-16C0CB40D424}" srcOrd="2" destOrd="0" parTransId="{E094088A-431D-4BF8-B0C7-B989BD9CEAF8}" sibTransId="{135A76B5-5403-43B5-A620-5F99654FC86B}"/>
    <dgm:cxn modelId="{C244E5FE-5D51-4AD0-87EB-9995D28EB36C}" type="presOf" srcId="{16E5C3E6-A6C2-41EC-A988-156A556B7D81}" destId="{7C8E12F3-5AC8-47EA-8205-CACF1D726A3B}" srcOrd="0" destOrd="3" presId="urn:microsoft.com/office/officeart/2005/8/layout/vList6"/>
    <dgm:cxn modelId="{9A492BB6-B84C-4FB9-A655-E1BB02E41D99}" type="presParOf" srcId="{760A6658-4AAD-42A6-98E9-454A06E56411}" destId="{53C96908-5037-4050-9CE4-899E6E6FF3AB}" srcOrd="0" destOrd="0" presId="urn:microsoft.com/office/officeart/2005/8/layout/vList6"/>
    <dgm:cxn modelId="{A1F56602-7D13-421A-9962-59438C8FF7C1}" type="presParOf" srcId="{53C96908-5037-4050-9CE4-899E6E6FF3AB}" destId="{B122C454-57EB-4BCC-9A1C-248AB221FCA5}" srcOrd="0" destOrd="0" presId="urn:microsoft.com/office/officeart/2005/8/layout/vList6"/>
    <dgm:cxn modelId="{96011B72-5BBF-4C3E-B247-4315F4D49AB7}" type="presParOf" srcId="{53C96908-5037-4050-9CE4-899E6E6FF3AB}" destId="{7C8E12F3-5AC8-47EA-8205-CACF1D726A3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D07E9E-B44A-41EA-8C16-CB624665A5C5}">
      <dsp:nvSpPr>
        <dsp:cNvPr id="0" name=""/>
        <dsp:cNvSpPr/>
      </dsp:nvSpPr>
      <dsp:spPr>
        <a:xfrm rot="16200000">
          <a:off x="-1443548" y="1449577"/>
          <a:ext cx="5014718" cy="2115563"/>
        </a:xfrm>
        <a:prstGeom prst="flowChartManualOperation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61230" bIns="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chemeClr val="tx1"/>
              </a:solidFill>
              <a:latin typeface="Times New Roman"/>
              <a:cs typeface="Times New Roman"/>
            </a:rPr>
            <a:t>Introduction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Times New Roman"/>
              <a:cs typeface="Times New Roman"/>
            </a:rPr>
            <a:t>State of the Art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Times New Roman"/>
              <a:cs typeface="Times New Roman"/>
            </a:rPr>
            <a:t>Goal and Objectives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Times New Roman"/>
              <a:cs typeface="Times New Roman"/>
            </a:rPr>
            <a:t>Definitions and Theoretical Framework</a:t>
          </a:r>
        </a:p>
      </dsp:txBody>
      <dsp:txXfrm rot="5400000">
        <a:off x="6029" y="1002944"/>
        <a:ext cx="2115563" cy="3008830"/>
      </dsp:txXfrm>
    </dsp:sp>
    <dsp:sp modelId="{CB548461-3228-4E9A-84E3-4B3C38079FC5}">
      <dsp:nvSpPr>
        <dsp:cNvPr id="0" name=""/>
        <dsp:cNvSpPr/>
      </dsp:nvSpPr>
      <dsp:spPr>
        <a:xfrm rot="16200000">
          <a:off x="830681" y="1449577"/>
          <a:ext cx="5014718" cy="2115563"/>
        </a:xfrm>
        <a:prstGeom prst="flowChartManualOperation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61230" bIns="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chemeClr val="tx1"/>
              </a:solidFill>
              <a:latin typeface="Times New Roman"/>
              <a:cs typeface="Times New Roman"/>
            </a:rPr>
            <a:t>Methodology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Times New Roman"/>
              <a:cs typeface="Times New Roman"/>
            </a:rPr>
            <a:t>Mixed Methods Design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Times New Roman"/>
              <a:cs typeface="Times New Roman"/>
            </a:rPr>
            <a:t>Framework</a:t>
          </a:r>
        </a:p>
      </dsp:txBody>
      <dsp:txXfrm rot="5400000">
        <a:off x="2280258" y="1002944"/>
        <a:ext cx="2115563" cy="3008830"/>
      </dsp:txXfrm>
    </dsp:sp>
    <dsp:sp modelId="{C5B5D2C0-6F7F-4AA9-8C35-77235F33BE79}">
      <dsp:nvSpPr>
        <dsp:cNvPr id="0" name=""/>
        <dsp:cNvSpPr/>
      </dsp:nvSpPr>
      <dsp:spPr>
        <a:xfrm rot="16200000">
          <a:off x="3104911" y="1449577"/>
          <a:ext cx="5014718" cy="2115563"/>
        </a:xfrm>
        <a:prstGeom prst="flowChartManualOperation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61230" bIns="0" numCol="1" spcCol="1270" anchor="t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chemeClr val="tx1"/>
              </a:solidFill>
              <a:latin typeface="Times New Roman"/>
              <a:cs typeface="Times New Roman"/>
            </a:rPr>
            <a:t>Challenges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Research Challenges</a:t>
          </a:r>
        </a:p>
      </dsp:txBody>
      <dsp:txXfrm rot="5400000">
        <a:off x="4554488" y="1002944"/>
        <a:ext cx="2115563" cy="3008830"/>
      </dsp:txXfrm>
    </dsp:sp>
    <dsp:sp modelId="{7A4598DA-BFF0-40C4-BDD5-F905F25E640E}">
      <dsp:nvSpPr>
        <dsp:cNvPr id="0" name=""/>
        <dsp:cNvSpPr/>
      </dsp:nvSpPr>
      <dsp:spPr>
        <a:xfrm rot="16200000">
          <a:off x="5379142" y="1449577"/>
          <a:ext cx="5014718" cy="2115563"/>
        </a:xfrm>
        <a:prstGeom prst="flowChartManualOperation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61230" bIns="0" numCol="1" spcCol="1270" anchor="t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Current Findings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Observations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Pre-Interviews</a:t>
          </a:r>
          <a:endParaRPr lang="en-US" sz="2000" kern="1200" dirty="0">
            <a:solidFill>
              <a:schemeClr val="tx1"/>
            </a:solidFill>
            <a:latin typeface="Times New Roman"/>
            <a:cs typeface="Times New Roman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Post-Interviews</a:t>
          </a:r>
        </a:p>
      </dsp:txBody>
      <dsp:txXfrm rot="5400000">
        <a:off x="6828719" y="1002944"/>
        <a:ext cx="2115563" cy="3008830"/>
      </dsp:txXfrm>
    </dsp:sp>
    <dsp:sp modelId="{AA1253C8-9EF2-4B62-AB67-ACA51EFA509B}">
      <dsp:nvSpPr>
        <dsp:cNvPr id="0" name=""/>
        <dsp:cNvSpPr/>
      </dsp:nvSpPr>
      <dsp:spPr>
        <a:xfrm rot="16200000">
          <a:off x="7653372" y="1449577"/>
          <a:ext cx="5014718" cy="2115563"/>
        </a:xfrm>
        <a:prstGeom prst="flowChartManualOperation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6123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Conclusion</a:t>
          </a:r>
        </a:p>
      </dsp:txBody>
      <dsp:txXfrm rot="5400000">
        <a:off x="9102949" y="1002944"/>
        <a:ext cx="2115563" cy="300883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85A1EF-0DB5-43AB-96B8-A243484923A5}">
      <dsp:nvSpPr>
        <dsp:cNvPr id="0" name=""/>
        <dsp:cNvSpPr/>
      </dsp:nvSpPr>
      <dsp:spPr>
        <a:xfrm>
          <a:off x="4444313" y="0"/>
          <a:ext cx="6666469" cy="4501976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Provide assistance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Probing and direct answers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More questions from male students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Less inquiries from female students</a:t>
          </a:r>
          <a:endParaRPr lang="en-US" sz="35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4444313" y="562747"/>
        <a:ext cx="4978228" cy="3376482"/>
      </dsp:txXfrm>
    </dsp:sp>
    <dsp:sp modelId="{C42F165E-989B-4D66-95AF-B3344E25727B}">
      <dsp:nvSpPr>
        <dsp:cNvPr id="0" name=""/>
        <dsp:cNvSpPr/>
      </dsp:nvSpPr>
      <dsp:spPr>
        <a:xfrm>
          <a:off x="0" y="0"/>
          <a:ext cx="4444313" cy="4501976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TAs</a:t>
          </a:r>
        </a:p>
      </dsp:txBody>
      <dsp:txXfrm>
        <a:off x="216953" y="216953"/>
        <a:ext cx="4010407" cy="406807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9E266-9730-4C35-840D-1F348495B9FE}">
      <dsp:nvSpPr>
        <dsp:cNvPr id="0" name=""/>
        <dsp:cNvSpPr/>
      </dsp:nvSpPr>
      <dsp:spPr>
        <a:xfrm>
          <a:off x="4395274" y="0"/>
          <a:ext cx="6592911" cy="42392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solidFill>
                <a:schemeClr val="tx1"/>
              </a:solidFill>
              <a:latin typeface="Times New Roman"/>
              <a:cs typeface="Times New Roman"/>
            </a:rPr>
            <a:t>Male peers - grasp faster and work alone</a:t>
          </a:r>
          <a:endParaRPr lang="en-US" sz="2900" kern="1200" dirty="0">
            <a:latin typeface="Times New Roman"/>
            <a:cs typeface="Times New Roman"/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solidFill>
                <a:schemeClr val="tx1"/>
              </a:solidFill>
              <a:latin typeface="Times New Roman"/>
              <a:cs typeface="Times New Roman"/>
            </a:rPr>
            <a:t>Discrimination and stereotyping - male TA </a:t>
          </a:r>
          <a:endParaRPr lang="en-US" sz="2900" kern="1200" dirty="0">
            <a:solidFill>
              <a:schemeClr val="tx1"/>
            </a:solidFill>
            <a:latin typeface="Times New Roman"/>
            <a:ea typeface="Calibri"/>
            <a:cs typeface="Calibri"/>
          </a:endParaRPr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solidFill>
                <a:schemeClr val="tx1"/>
              </a:solidFill>
              <a:latin typeface="Times New Roman"/>
              <a:cs typeface="Times New Roman"/>
            </a:rPr>
            <a:t>Comfortable - lab female dominated</a:t>
          </a:r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solidFill>
                <a:srgbClr val="000000"/>
              </a:solidFill>
              <a:latin typeface="Times New Roman"/>
              <a:ea typeface="Calibri"/>
              <a:cs typeface="Calibri"/>
            </a:rPr>
            <a:t>Follow-up questions: </a:t>
          </a:r>
          <a:r>
            <a:rPr lang="en-US" sz="29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TA vs male TA</a:t>
          </a:r>
        </a:p>
      </dsp:txBody>
      <dsp:txXfrm>
        <a:off x="4395274" y="529912"/>
        <a:ext cx="5003174" cy="3179475"/>
      </dsp:txXfrm>
    </dsp:sp>
    <dsp:sp modelId="{9475061F-7910-4A13-8E14-9D440046144A}">
      <dsp:nvSpPr>
        <dsp:cNvPr id="0" name=""/>
        <dsp:cNvSpPr/>
      </dsp:nvSpPr>
      <dsp:spPr>
        <a:xfrm>
          <a:off x="0" y="0"/>
          <a:ext cx="4395274" cy="4239299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cs typeface="Times New Roman"/>
            </a:rPr>
            <a:t>Female Students</a:t>
          </a:r>
        </a:p>
      </dsp:txBody>
      <dsp:txXfrm>
        <a:off x="206946" y="206946"/>
        <a:ext cx="3981382" cy="382540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9FB6-832D-44BD-BEBE-345332E65F73}">
      <dsp:nvSpPr>
        <dsp:cNvPr id="0" name=""/>
        <dsp:cNvSpPr/>
      </dsp:nvSpPr>
      <dsp:spPr>
        <a:xfrm>
          <a:off x="4395274" y="0"/>
          <a:ext cx="6592911" cy="42392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8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peers - more shy </a:t>
          </a: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8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No difference in gender </a:t>
          </a:r>
        </a:p>
        <a:p>
          <a:pPr marL="285750" lvl="1" indent="-285750" algn="l" defTabSz="1689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8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Experience- background &amp; studies vs gender </a:t>
          </a:r>
          <a:endParaRPr lang="en-US" sz="38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4395274" y="529912"/>
        <a:ext cx="5003174" cy="3179475"/>
      </dsp:txXfrm>
    </dsp:sp>
    <dsp:sp modelId="{0127A157-58E7-485F-9B64-91C83CBF842A}">
      <dsp:nvSpPr>
        <dsp:cNvPr id="0" name=""/>
        <dsp:cNvSpPr/>
      </dsp:nvSpPr>
      <dsp:spPr>
        <a:xfrm>
          <a:off x="0" y="0"/>
          <a:ext cx="4395274" cy="4239299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Students</a:t>
          </a:r>
        </a:p>
      </dsp:txBody>
      <dsp:txXfrm>
        <a:off x="206946" y="206946"/>
        <a:ext cx="3981382" cy="382540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9E266-9730-4C35-840D-1F348495B9FE}">
      <dsp:nvSpPr>
        <dsp:cNvPr id="0" name=""/>
        <dsp:cNvSpPr/>
      </dsp:nvSpPr>
      <dsp:spPr>
        <a:xfrm>
          <a:off x="4391155" y="0"/>
          <a:ext cx="6586733" cy="42598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 dirty="0">
              <a:solidFill>
                <a:schemeClr val="tx1"/>
              </a:solidFill>
              <a:latin typeface="Times New Roman"/>
              <a:cs typeface="Times New Roman"/>
            </a:rPr>
            <a:t>Interactions - built trust &amp; conceptual understanding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 dirty="0">
              <a:latin typeface="Times New Roman"/>
              <a:cs typeface="Times New Roman"/>
            </a:rPr>
            <a:t>More confidence - more interactions &amp; validation for female students</a:t>
          </a:r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 dirty="0">
              <a:solidFill>
                <a:schemeClr val="tx1"/>
              </a:solidFill>
              <a:latin typeface="Times New Roman"/>
              <a:cs typeface="Times New Roman"/>
            </a:rPr>
            <a:t>Less rapport/questions - male TA vs female TA</a:t>
          </a:r>
        </a:p>
      </dsp:txBody>
      <dsp:txXfrm>
        <a:off x="4391155" y="532487"/>
        <a:ext cx="4989272" cy="3194921"/>
      </dsp:txXfrm>
    </dsp:sp>
    <dsp:sp modelId="{9475061F-7910-4A13-8E14-9D440046144A}">
      <dsp:nvSpPr>
        <dsp:cNvPr id="0" name=""/>
        <dsp:cNvSpPr/>
      </dsp:nvSpPr>
      <dsp:spPr>
        <a:xfrm>
          <a:off x="0" y="0"/>
          <a:ext cx="4391155" cy="4259895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cs typeface="Times New Roman"/>
            </a:rPr>
            <a:t>Female Students</a:t>
          </a:r>
        </a:p>
      </dsp:txBody>
      <dsp:txXfrm>
        <a:off x="207951" y="207951"/>
        <a:ext cx="3975253" cy="384399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25E22D-6BC5-4E72-82B6-C47F67181D3D}">
      <dsp:nvSpPr>
        <dsp:cNvPr id="0" name=""/>
        <dsp:cNvSpPr/>
      </dsp:nvSpPr>
      <dsp:spPr>
        <a:xfrm>
          <a:off x="4391155" y="0"/>
          <a:ext cx="6586733" cy="42598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900" kern="1200" dirty="0">
              <a:latin typeface="Times New Roman"/>
              <a:ea typeface="Calibri"/>
              <a:cs typeface="Calibri"/>
            </a:rPr>
            <a:t>Interpersonal chats </a:t>
          </a:r>
          <a:endParaRPr lang="en-US" sz="3900" kern="1200" dirty="0">
            <a:solidFill>
              <a:srgbClr val="000000"/>
            </a:solidFill>
            <a:latin typeface="Times New Roman"/>
            <a:ea typeface="Calibri"/>
            <a:cs typeface="Calibri"/>
          </a:endParaRPr>
        </a:p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9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Pre-Readings vs deepen understanding</a:t>
          </a:r>
        </a:p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9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Increased confidence: gender</a:t>
          </a:r>
          <a:r>
            <a:rPr lang="en-US" sz="3900" kern="1200" dirty="0">
              <a:solidFill>
                <a:srgbClr val="000000"/>
              </a:solidFill>
              <a:latin typeface="Times New Roman"/>
              <a:ea typeface="Calibri"/>
              <a:cs typeface="Calibri"/>
            </a:rPr>
            <a:t> mix-up vs female peers </a:t>
          </a:r>
          <a:endParaRPr lang="en-US" sz="39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4391155" y="532487"/>
        <a:ext cx="4989272" cy="3194921"/>
      </dsp:txXfrm>
    </dsp:sp>
    <dsp:sp modelId="{A3777A93-C4E5-4F15-BA48-A3F1CC43653D}">
      <dsp:nvSpPr>
        <dsp:cNvPr id="0" name=""/>
        <dsp:cNvSpPr/>
      </dsp:nvSpPr>
      <dsp:spPr>
        <a:xfrm>
          <a:off x="0" y="0"/>
          <a:ext cx="4391155" cy="4259895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Students</a:t>
          </a:r>
        </a:p>
      </dsp:txBody>
      <dsp:txXfrm>
        <a:off x="207951" y="207951"/>
        <a:ext cx="3975253" cy="384399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9E266-9730-4C35-840D-1F348495B9FE}">
      <dsp:nvSpPr>
        <dsp:cNvPr id="0" name=""/>
        <dsp:cNvSpPr/>
      </dsp:nvSpPr>
      <dsp:spPr>
        <a:xfrm>
          <a:off x="4387037" y="0"/>
          <a:ext cx="6580555" cy="4249598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 dirty="0">
              <a:solidFill>
                <a:schemeClr val="tx1"/>
              </a:solidFill>
              <a:latin typeface="Times New Roman"/>
              <a:cs typeface="Times New Roman"/>
            </a:rPr>
            <a:t>Female students - asked more questions </a:t>
          </a:r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 dirty="0">
              <a:solidFill>
                <a:schemeClr val="tx1"/>
              </a:solidFill>
              <a:latin typeface="Times New Roman"/>
              <a:cs typeface="Times New Roman"/>
            </a:rPr>
            <a:t>Organized RW products: female vs male students</a:t>
          </a:r>
          <a:endParaRPr lang="en-US" sz="3600" kern="1200" dirty="0">
            <a:latin typeface="Times New Roman"/>
            <a:cs typeface="Times New Roman"/>
          </a:endParaRPr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 dirty="0">
              <a:solidFill>
                <a:schemeClr val="tx1"/>
              </a:solidFill>
              <a:latin typeface="Times New Roman"/>
              <a:cs typeface="Times New Roman"/>
            </a:rPr>
            <a:t>Group assistance vs 1:1 - male vs female students</a:t>
          </a:r>
        </a:p>
      </dsp:txBody>
      <dsp:txXfrm>
        <a:off x="4387037" y="531200"/>
        <a:ext cx="4986956" cy="3187198"/>
      </dsp:txXfrm>
    </dsp:sp>
    <dsp:sp modelId="{9475061F-7910-4A13-8E14-9D440046144A}">
      <dsp:nvSpPr>
        <dsp:cNvPr id="0" name=""/>
        <dsp:cNvSpPr/>
      </dsp:nvSpPr>
      <dsp:spPr>
        <a:xfrm>
          <a:off x="0" y="0"/>
          <a:ext cx="4387037" cy="4249598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cs typeface="Times New Roman"/>
            </a:rPr>
            <a:t>Female TA</a:t>
          </a:r>
        </a:p>
      </dsp:txBody>
      <dsp:txXfrm>
        <a:off x="207448" y="207448"/>
        <a:ext cx="3972141" cy="383470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97054B-7395-40B0-B669-1C1130258651}">
      <dsp:nvSpPr>
        <dsp:cNvPr id="0" name=""/>
        <dsp:cNvSpPr/>
      </dsp:nvSpPr>
      <dsp:spPr>
        <a:xfrm>
          <a:off x="4387037" y="0"/>
          <a:ext cx="6580555" cy="4249598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students – increased confidence &amp; conceptual understanding</a:t>
          </a:r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students - more follow-up questions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students vs teamwork overtime</a:t>
          </a:r>
        </a:p>
      </dsp:txBody>
      <dsp:txXfrm>
        <a:off x="4387037" y="531200"/>
        <a:ext cx="4986956" cy="3187198"/>
      </dsp:txXfrm>
    </dsp:sp>
    <dsp:sp modelId="{E6848D80-280F-4707-8E26-0C8C14B2CDB3}">
      <dsp:nvSpPr>
        <dsp:cNvPr id="0" name=""/>
        <dsp:cNvSpPr/>
      </dsp:nvSpPr>
      <dsp:spPr>
        <a:xfrm>
          <a:off x="0" y="0"/>
          <a:ext cx="4387037" cy="4249598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TAs</a:t>
          </a:r>
        </a:p>
      </dsp:txBody>
      <dsp:txXfrm>
        <a:off x="207448" y="207448"/>
        <a:ext cx="3972141" cy="38347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95B4B-2530-4CCA-8CAB-D025741C8404}">
      <dsp:nvSpPr>
        <dsp:cNvPr id="0" name=""/>
        <dsp:cNvSpPr/>
      </dsp:nvSpPr>
      <dsp:spPr>
        <a:xfrm>
          <a:off x="2031109" y="1761402"/>
          <a:ext cx="3803870" cy="2537181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Explore differences in experiences between male and female students during </a:t>
          </a:r>
          <a:r>
            <a:rPr lang="en-US" sz="2400" kern="1200" dirty="0" err="1">
              <a:solidFill>
                <a:schemeClr val="tx1"/>
              </a:solidFill>
              <a:latin typeface="Times New Roman"/>
              <a:ea typeface="Calibri"/>
              <a:cs typeface="Calibri"/>
            </a:rPr>
            <a:t>labatorials</a:t>
          </a:r>
          <a:r>
            <a:rPr lang="en-US" sz="2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 in CU and MRU. </a:t>
          </a:r>
        </a:p>
      </dsp:txBody>
      <dsp:txXfrm>
        <a:off x="2639728" y="1761402"/>
        <a:ext cx="3195251" cy="2537181"/>
      </dsp:txXfrm>
    </dsp:sp>
    <dsp:sp modelId="{F445861E-9A03-4B5B-9F92-1F8F9607CDFC}">
      <dsp:nvSpPr>
        <dsp:cNvPr id="0" name=""/>
        <dsp:cNvSpPr/>
      </dsp:nvSpPr>
      <dsp:spPr>
        <a:xfrm>
          <a:off x="2378" y="747036"/>
          <a:ext cx="2535913" cy="2535913"/>
        </a:xfrm>
        <a:prstGeom prst="ellipse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Goal</a:t>
          </a:r>
        </a:p>
      </dsp:txBody>
      <dsp:txXfrm>
        <a:off x="373754" y="1118412"/>
        <a:ext cx="1793161" cy="1793161"/>
      </dsp:txXfrm>
    </dsp:sp>
    <dsp:sp modelId="{44ACF1A5-0AE9-4642-80CD-8847DFCE779B}">
      <dsp:nvSpPr>
        <dsp:cNvPr id="0" name=""/>
        <dsp:cNvSpPr/>
      </dsp:nvSpPr>
      <dsp:spPr>
        <a:xfrm>
          <a:off x="8370893" y="1761402"/>
          <a:ext cx="3803870" cy="2537181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Compare learning experiences of male and female students in </a:t>
          </a:r>
          <a:r>
            <a:rPr lang="en-US" sz="2400" kern="1200" dirty="0" err="1">
              <a:solidFill>
                <a:schemeClr val="tx1"/>
              </a:solidFill>
              <a:latin typeface="Times New Roman"/>
              <a:ea typeface="Calibri"/>
              <a:cs typeface="Calibri"/>
            </a:rPr>
            <a:t>labatorials</a:t>
          </a:r>
          <a:r>
            <a:rPr lang="en-US" sz="2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 &amp; Identify factors contributing to effective and engaging lab learning. </a:t>
          </a:r>
        </a:p>
      </dsp:txBody>
      <dsp:txXfrm>
        <a:off x="8979512" y="1761402"/>
        <a:ext cx="3195251" cy="2537181"/>
      </dsp:txXfrm>
    </dsp:sp>
    <dsp:sp modelId="{8D5723FE-806A-4174-AFB0-905A510ED5A7}">
      <dsp:nvSpPr>
        <dsp:cNvPr id="0" name=""/>
        <dsp:cNvSpPr/>
      </dsp:nvSpPr>
      <dsp:spPr>
        <a:xfrm>
          <a:off x="6342162" y="747036"/>
          <a:ext cx="2535913" cy="2535913"/>
        </a:xfrm>
        <a:prstGeom prst="ellipse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Objectives</a:t>
          </a:r>
        </a:p>
      </dsp:txBody>
      <dsp:txXfrm>
        <a:off x="6713538" y="1118412"/>
        <a:ext cx="1793161" cy="17931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95B4B-2530-4CCA-8CAB-D025741C8404}">
      <dsp:nvSpPr>
        <dsp:cNvPr id="0" name=""/>
        <dsp:cNvSpPr/>
      </dsp:nvSpPr>
      <dsp:spPr>
        <a:xfrm>
          <a:off x="2408175" y="865167"/>
          <a:ext cx="3239844" cy="2160975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8920" rIns="248920" bIns="24892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Particularities</a:t>
          </a:r>
        </a:p>
      </dsp:txBody>
      <dsp:txXfrm>
        <a:off x="2926550" y="865167"/>
        <a:ext cx="2721468" cy="2160975"/>
      </dsp:txXfrm>
    </dsp:sp>
    <dsp:sp modelId="{F445861E-9A03-4B5B-9F92-1F8F9607CDFC}">
      <dsp:nvSpPr>
        <dsp:cNvPr id="0" name=""/>
        <dsp:cNvSpPr/>
      </dsp:nvSpPr>
      <dsp:spPr>
        <a:xfrm>
          <a:off x="680259" y="1208"/>
          <a:ext cx="2159896" cy="2159896"/>
        </a:xfrm>
        <a:prstGeom prst="ellipse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Labatorials</a:t>
          </a:r>
        </a:p>
      </dsp:txBody>
      <dsp:txXfrm>
        <a:off x="996568" y="317517"/>
        <a:ext cx="1527278" cy="15272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95B4B-2530-4CCA-8CAB-D025741C8404}">
      <dsp:nvSpPr>
        <dsp:cNvPr id="0" name=""/>
        <dsp:cNvSpPr/>
      </dsp:nvSpPr>
      <dsp:spPr>
        <a:xfrm>
          <a:off x="1933208" y="1489184"/>
          <a:ext cx="3620521" cy="2414888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91592" rIns="291592" bIns="291592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Benefits</a:t>
          </a:r>
        </a:p>
      </dsp:txBody>
      <dsp:txXfrm>
        <a:off x="2512492" y="1489184"/>
        <a:ext cx="3041238" cy="2414888"/>
      </dsp:txXfrm>
    </dsp:sp>
    <dsp:sp modelId="{F445861E-9A03-4B5B-9F92-1F8F9607CDFC}">
      <dsp:nvSpPr>
        <dsp:cNvPr id="0" name=""/>
        <dsp:cNvSpPr/>
      </dsp:nvSpPr>
      <dsp:spPr>
        <a:xfrm>
          <a:off x="2263" y="523711"/>
          <a:ext cx="2413681" cy="2413681"/>
        </a:xfrm>
        <a:prstGeom prst="ellipse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Labatorials</a:t>
          </a:r>
        </a:p>
      </dsp:txBody>
      <dsp:txXfrm>
        <a:off x="355738" y="877186"/>
        <a:ext cx="1706731" cy="1706731"/>
      </dsp:txXfrm>
    </dsp:sp>
    <dsp:sp modelId="{8AABDA03-E5E4-4511-9A98-D5918AAE9068}">
      <dsp:nvSpPr>
        <dsp:cNvPr id="0" name=""/>
        <dsp:cNvSpPr/>
      </dsp:nvSpPr>
      <dsp:spPr>
        <a:xfrm>
          <a:off x="7967411" y="1489184"/>
          <a:ext cx="3620521" cy="2414888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91592" rIns="291592" bIns="291592" numCol="1" spcCol="1270" anchor="ctr" anchorCtr="0">
          <a:noAutofit/>
        </a:bodyPr>
        <a:lstStyle/>
        <a:p>
          <a:pPr marL="0" lvl="0" indent="0" algn="l" defTabSz="18224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Social Interactionist Theory</a:t>
          </a:r>
        </a:p>
      </dsp:txBody>
      <dsp:txXfrm>
        <a:off x="8546695" y="1489184"/>
        <a:ext cx="3041238" cy="2414888"/>
      </dsp:txXfrm>
    </dsp:sp>
    <dsp:sp modelId="{5329B7A0-1967-4080-8B03-374DDC360262}">
      <dsp:nvSpPr>
        <dsp:cNvPr id="0" name=""/>
        <dsp:cNvSpPr/>
      </dsp:nvSpPr>
      <dsp:spPr>
        <a:xfrm>
          <a:off x="6036466" y="523711"/>
          <a:ext cx="2413681" cy="2413681"/>
        </a:xfrm>
        <a:prstGeom prst="ellipse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289050" rtl="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Theoretical Framework</a:t>
          </a:r>
        </a:p>
      </dsp:txBody>
      <dsp:txXfrm>
        <a:off x="6389941" y="877186"/>
        <a:ext cx="1706731" cy="17067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CA4FA-834F-4B2C-A9C2-5DA6BBBCB67E}">
      <dsp:nvSpPr>
        <dsp:cNvPr id="0" name=""/>
        <dsp:cNvSpPr/>
      </dsp:nvSpPr>
      <dsp:spPr>
        <a:xfrm>
          <a:off x="5150365" y="739296"/>
          <a:ext cx="2763141" cy="1843015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PHYS 224 Students (CU)</a:t>
          </a:r>
        </a:p>
      </dsp:txBody>
      <dsp:txXfrm>
        <a:off x="5592468" y="739296"/>
        <a:ext cx="2321038" cy="1843015"/>
      </dsp:txXfrm>
    </dsp:sp>
    <dsp:sp modelId="{0C318B81-8E7E-4B80-AD23-CA41A1522528}">
      <dsp:nvSpPr>
        <dsp:cNvPr id="0" name=""/>
        <dsp:cNvSpPr/>
      </dsp:nvSpPr>
      <dsp:spPr>
        <a:xfrm>
          <a:off x="5150365" y="2582311"/>
          <a:ext cx="2763141" cy="1843015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Classical Physics 1 Lab Sections Students (MRU)</a:t>
          </a:r>
          <a:endParaRPr lang="en-US" sz="25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5592468" y="2582311"/>
        <a:ext cx="2321038" cy="1843015"/>
      </dsp:txXfrm>
    </dsp:sp>
    <dsp:sp modelId="{E14A79B5-2E51-4772-8469-7837C2F2F835}">
      <dsp:nvSpPr>
        <dsp:cNvPr id="0" name=""/>
        <dsp:cNvSpPr/>
      </dsp:nvSpPr>
      <dsp:spPr>
        <a:xfrm>
          <a:off x="3676690" y="2458"/>
          <a:ext cx="1842094" cy="1842094"/>
        </a:xfrm>
        <a:prstGeom prst="ellipse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Participants </a:t>
          </a:r>
        </a:p>
      </dsp:txBody>
      <dsp:txXfrm>
        <a:off x="3946458" y="272226"/>
        <a:ext cx="1302558" cy="13025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06D03C-9C9E-449F-AD18-A9B3F8CE8416}">
      <dsp:nvSpPr>
        <dsp:cNvPr id="0" name=""/>
        <dsp:cNvSpPr/>
      </dsp:nvSpPr>
      <dsp:spPr>
        <a:xfrm>
          <a:off x="4400037" y="527639"/>
          <a:ext cx="1972014" cy="1315333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Semi-structured interviews (students and TAs)</a:t>
          </a:r>
        </a:p>
      </dsp:txBody>
      <dsp:txXfrm>
        <a:off x="4715560" y="527639"/>
        <a:ext cx="1656492" cy="1315333"/>
      </dsp:txXfrm>
    </dsp:sp>
    <dsp:sp modelId="{37F56ADB-84DE-4804-AC02-0C355A8A003A}">
      <dsp:nvSpPr>
        <dsp:cNvPr id="0" name=""/>
        <dsp:cNvSpPr/>
      </dsp:nvSpPr>
      <dsp:spPr>
        <a:xfrm>
          <a:off x="4400037" y="1842973"/>
          <a:ext cx="1972014" cy="1315333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Observations and reflective writing analysis</a:t>
          </a:r>
        </a:p>
      </dsp:txBody>
      <dsp:txXfrm>
        <a:off x="4715560" y="1842973"/>
        <a:ext cx="1656492" cy="1315333"/>
      </dsp:txXfrm>
    </dsp:sp>
    <dsp:sp modelId="{A2993A08-6A66-472A-A601-ACBE70A9C9C7}">
      <dsp:nvSpPr>
        <dsp:cNvPr id="0" name=""/>
        <dsp:cNvSpPr/>
      </dsp:nvSpPr>
      <dsp:spPr>
        <a:xfrm>
          <a:off x="4400037" y="3158307"/>
          <a:ext cx="1972014" cy="1315333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Coding and content analysis (Nvivo software)</a:t>
          </a:r>
        </a:p>
      </dsp:txBody>
      <dsp:txXfrm>
        <a:off x="4715560" y="3158307"/>
        <a:ext cx="1656492" cy="1315333"/>
      </dsp:txXfrm>
    </dsp:sp>
    <dsp:sp modelId="{AB97426D-1547-41DF-8C17-77F99EECB40F}">
      <dsp:nvSpPr>
        <dsp:cNvPr id="0" name=""/>
        <dsp:cNvSpPr/>
      </dsp:nvSpPr>
      <dsp:spPr>
        <a:xfrm>
          <a:off x="3348296" y="1769"/>
          <a:ext cx="1314676" cy="1314676"/>
        </a:xfrm>
        <a:prstGeom prst="ellipse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Qualitative Methods</a:t>
          </a:r>
        </a:p>
      </dsp:txBody>
      <dsp:txXfrm>
        <a:off x="3540826" y="194299"/>
        <a:ext cx="929616" cy="929616"/>
      </dsp:txXfrm>
    </dsp:sp>
    <dsp:sp modelId="{CDE93C56-1319-4CFE-B59B-150171FD8F7B}">
      <dsp:nvSpPr>
        <dsp:cNvPr id="0" name=""/>
        <dsp:cNvSpPr/>
      </dsp:nvSpPr>
      <dsp:spPr>
        <a:xfrm>
          <a:off x="7686728" y="527639"/>
          <a:ext cx="1972014" cy="1315333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Conceptual quiz, pre- and post-tests</a:t>
          </a:r>
        </a:p>
      </dsp:txBody>
      <dsp:txXfrm>
        <a:off x="8002251" y="527639"/>
        <a:ext cx="1656492" cy="1315333"/>
      </dsp:txXfrm>
    </dsp:sp>
    <dsp:sp modelId="{AF81A514-8DBC-48F9-8208-DF213D55E72B}">
      <dsp:nvSpPr>
        <dsp:cNvPr id="0" name=""/>
        <dsp:cNvSpPr/>
      </dsp:nvSpPr>
      <dsp:spPr>
        <a:xfrm>
          <a:off x="7686728" y="1842973"/>
          <a:ext cx="1972014" cy="1315333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Surveys</a:t>
          </a:r>
        </a:p>
      </dsp:txBody>
      <dsp:txXfrm>
        <a:off x="8002251" y="1842973"/>
        <a:ext cx="1656492" cy="1315333"/>
      </dsp:txXfrm>
    </dsp:sp>
    <dsp:sp modelId="{B7857066-05E9-4723-BAF5-D43400C4F6D7}">
      <dsp:nvSpPr>
        <dsp:cNvPr id="0" name=""/>
        <dsp:cNvSpPr/>
      </dsp:nvSpPr>
      <dsp:spPr>
        <a:xfrm>
          <a:off x="7686728" y="3158307"/>
          <a:ext cx="1972014" cy="1315333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Statistical analysis (SPSS)</a:t>
          </a:r>
        </a:p>
      </dsp:txBody>
      <dsp:txXfrm>
        <a:off x="8002251" y="3158307"/>
        <a:ext cx="1656492" cy="1315333"/>
      </dsp:txXfrm>
    </dsp:sp>
    <dsp:sp modelId="{09B2951E-697E-483F-A539-F93387E1FAF4}">
      <dsp:nvSpPr>
        <dsp:cNvPr id="0" name=""/>
        <dsp:cNvSpPr/>
      </dsp:nvSpPr>
      <dsp:spPr>
        <a:xfrm>
          <a:off x="6634987" y="1769"/>
          <a:ext cx="1314676" cy="1314676"/>
        </a:xfrm>
        <a:prstGeom prst="ellipse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Quantitative Methods </a:t>
          </a:r>
        </a:p>
      </dsp:txBody>
      <dsp:txXfrm>
        <a:off x="6827517" y="194299"/>
        <a:ext cx="929616" cy="9296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36CBB2-CA27-41F9-B00C-B725180C9BE5}">
      <dsp:nvSpPr>
        <dsp:cNvPr id="0" name=""/>
        <dsp:cNvSpPr/>
      </dsp:nvSpPr>
      <dsp:spPr>
        <a:xfrm>
          <a:off x="4345458" y="0"/>
          <a:ext cx="6518188" cy="43784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t" anchorCtr="0">
          <a:noAutofit/>
        </a:bodyPr>
        <a:lstStyle/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kern="1200" dirty="0">
              <a:solidFill>
                <a:schemeClr val="tx1"/>
              </a:solidFill>
              <a:latin typeface="Times New Roman"/>
              <a:cs typeface="Times New Roman"/>
            </a:rPr>
            <a:t>High &amp; early </a:t>
          </a:r>
          <a:r>
            <a:rPr lang="en-US" sz="3100" kern="1200" dirty="0">
              <a:latin typeface="Times New Roman"/>
              <a:cs typeface="Times New Roman"/>
            </a:rPr>
            <a:t>interaction</a:t>
          </a:r>
          <a:endParaRPr lang="en-US" sz="3100" kern="1200" dirty="0"/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Apparatus manipulation:   i</a:t>
          </a:r>
          <a:r>
            <a:rPr lang="en-US" sz="3100" kern="1200" dirty="0">
              <a:solidFill>
                <a:srgbClr val="000000"/>
              </a:solidFill>
              <a:latin typeface="Times New Roman"/>
              <a:ea typeface="Calibri"/>
              <a:cs typeface="Calibri"/>
            </a:rPr>
            <a:t>nterest vs</a:t>
          </a:r>
          <a:r>
            <a:rPr lang="en-US" sz="31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 gender-mix groups</a:t>
          </a:r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kern="1200" dirty="0">
              <a:latin typeface="Times New Roman"/>
              <a:cs typeface="Times New Roman"/>
            </a:rPr>
            <a:t>Increasing activity over time</a:t>
          </a:r>
          <a:endParaRPr lang="en-US" sz="3100" kern="1200" dirty="0">
            <a:solidFill>
              <a:schemeClr val="tx1"/>
            </a:solidFill>
            <a:latin typeface="Times New Roman"/>
            <a:cs typeface="Times New Roman"/>
          </a:endParaRPr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High engagement: male vs Female peers</a:t>
          </a:r>
        </a:p>
      </dsp:txBody>
      <dsp:txXfrm>
        <a:off x="4345458" y="547301"/>
        <a:ext cx="4876284" cy="3283809"/>
      </dsp:txXfrm>
    </dsp:sp>
    <dsp:sp modelId="{B7975703-B05C-4007-9991-22B6DDC06A38}">
      <dsp:nvSpPr>
        <dsp:cNvPr id="0" name=""/>
        <dsp:cNvSpPr/>
      </dsp:nvSpPr>
      <dsp:spPr>
        <a:xfrm>
          <a:off x="0" y="0"/>
          <a:ext cx="4345458" cy="4378411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cs typeface="Times New Roman"/>
            </a:rPr>
            <a:t>Female Students</a:t>
          </a:r>
        </a:p>
      </dsp:txBody>
      <dsp:txXfrm>
        <a:off x="212128" y="212128"/>
        <a:ext cx="3921202" cy="39541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234E62-B416-42A0-A527-FEA7700C21DC}">
      <dsp:nvSpPr>
        <dsp:cNvPr id="0" name=""/>
        <dsp:cNvSpPr/>
      </dsp:nvSpPr>
      <dsp:spPr>
        <a:xfrm>
          <a:off x="4345458" y="0"/>
          <a:ext cx="6518188" cy="43784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Tend to take the lead 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Prefer working alone</a:t>
          </a:r>
          <a:endParaRPr lang="en-US" sz="3400" kern="1200" dirty="0">
            <a:solidFill>
              <a:schemeClr val="tx1"/>
            </a:solidFill>
            <a:latin typeface="Times New Roman"/>
            <a:cs typeface="Times New Roman"/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Increased interaction overtime</a:t>
          </a:r>
        </a:p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High interest in apparatus manipulation &amp; computations</a:t>
          </a:r>
          <a:endParaRPr lang="en-US" sz="34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4345458" y="547301"/>
        <a:ext cx="4876284" cy="3283809"/>
      </dsp:txXfrm>
    </dsp:sp>
    <dsp:sp modelId="{EEBF8B32-C1D9-49C7-93C7-3C78353EF39C}">
      <dsp:nvSpPr>
        <dsp:cNvPr id="0" name=""/>
        <dsp:cNvSpPr/>
      </dsp:nvSpPr>
      <dsp:spPr>
        <a:xfrm>
          <a:off x="0" y="0"/>
          <a:ext cx="4345458" cy="4378411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Male Students</a:t>
          </a:r>
        </a:p>
      </dsp:txBody>
      <dsp:txXfrm>
        <a:off x="212128" y="212128"/>
        <a:ext cx="3921202" cy="395415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E12F3-5AC8-47EA-8205-CACF1D726A3B}">
      <dsp:nvSpPr>
        <dsp:cNvPr id="0" name=""/>
        <dsp:cNvSpPr/>
      </dsp:nvSpPr>
      <dsp:spPr>
        <a:xfrm>
          <a:off x="4444313" y="0"/>
          <a:ext cx="6666469" cy="4501976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Provides assistance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More structured</a:t>
          </a:r>
          <a:endParaRPr lang="en-US" sz="3000" kern="1200" dirty="0">
            <a:solidFill>
              <a:schemeClr val="tx1"/>
            </a:solidFill>
            <a:latin typeface="Times New Roman"/>
            <a:cs typeface="Times New Roman"/>
          </a:endParaRPr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Probing and direct answers</a:t>
          </a:r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More questions from female students</a:t>
          </a:r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More questions from younger vs older male students</a:t>
          </a:r>
        </a:p>
      </dsp:txBody>
      <dsp:txXfrm>
        <a:off x="4444313" y="562747"/>
        <a:ext cx="4978228" cy="3376482"/>
      </dsp:txXfrm>
    </dsp:sp>
    <dsp:sp modelId="{B122C454-57EB-4BCC-9A1C-248AB221FCA5}">
      <dsp:nvSpPr>
        <dsp:cNvPr id="0" name=""/>
        <dsp:cNvSpPr/>
      </dsp:nvSpPr>
      <dsp:spPr>
        <a:xfrm>
          <a:off x="0" y="0"/>
          <a:ext cx="4444313" cy="4501976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tx1"/>
              </a:solidFill>
              <a:latin typeface="Times New Roman"/>
              <a:ea typeface="Calibri"/>
              <a:cs typeface="Calibri"/>
            </a:rPr>
            <a:t>Female TA</a:t>
          </a:r>
        </a:p>
      </dsp:txBody>
      <dsp:txXfrm>
        <a:off x="216953" y="216953"/>
        <a:ext cx="4010407" cy="4068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E4D01-1EFA-47DA-8C16-69DEADD8CC22}" type="datetimeFigureOut">
              <a:t>6/10/2025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62772-625E-4788-808E-A40833FD26C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8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8fb12914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18fb129149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18fb129149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18fb129149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31912548fc2_5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31912548fc2_5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31912548fc2_5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31912548fc2_5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7626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31912548fc2_5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31912548fc2_5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3475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31912548fc2_5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31912548fc2_5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7372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31912548fc2_5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31912548fc2_5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2998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" name="Google Shape;1244;g3190f12236a_0_4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5" name="Google Shape;1245;g3190f12236a_0_4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5099-B3AD-44D7-919B-BCB6DC3E7F21}" type="datetimeFigureOut">
              <a:rPr lang="en-US" dirty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08332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15DA-6CBC-4AEF-A85F-371C66916CF8}" type="datetimeFigureOut">
              <a:rPr lang="en-US" dirty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68963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07E4-95E8-4ABC-B20B-51235318A487}" type="datetimeFigureOut">
              <a:rPr lang="en-US" dirty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10661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8976211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F121-2723-4D35-ADA9-215CD054C4BC}" type="datetimeFigureOut">
              <a:rPr lang="en-US" dirty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20166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54BA-4BC6-480F-839C-951A49B248A9}" type="datetimeFigureOut">
              <a:rPr lang="en-US" dirty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01700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DD0EA-4726-4440-BF9D-E88296FC3068}" type="datetimeFigureOut">
              <a:rPr lang="en-US" dirty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185979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1600" b="1"/>
            </a:lvl2pPr>
            <a:lvl3pPr marL="914400" indent="0">
              <a:buNone/>
              <a:defRPr sz="16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1600" b="1"/>
            </a:lvl2pPr>
            <a:lvl3pPr marL="914400" indent="0">
              <a:buNone/>
              <a:defRPr sz="16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D10D-99D1-46B2-A85A-C16850FCF8CF}" type="datetimeFigureOut">
              <a:rPr lang="en-US" dirty="0"/>
              <a:t>6/10/2025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59474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7E51-34D6-4E3D-8F41-CC63EA446EDD}" type="datetimeFigureOut">
              <a:rPr lang="en-US" dirty="0"/>
              <a:t>6/10/2025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401853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9E550-CE3F-497F-B953-7DE0932F91C0}" type="datetimeFigureOut">
              <a:rPr lang="en-US" dirty="0"/>
              <a:t>6/10/2025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712673"/>
      </p:ext>
    </p:extLst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0BF4-BAA0-4539-95F2-9C4277F97478}" type="datetimeFigureOut">
              <a:rPr lang="en-US" dirty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53631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9884E-D945-496C-84BE-49C61F78F9EC}" type="datetimeFigureOut">
              <a:rPr lang="en-US" dirty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773704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CD438618-DEE5-47CF-A8B2-A9E090D503CD}" type="datetimeFigureOut">
              <a:rPr lang="en-US" dirty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66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672" userDrawn="1">
          <p15:clr>
            <a:srgbClr val="F26B43"/>
          </p15:clr>
        </p15:guide>
        <p15:guide id="4" orient="horz" pos="912" userDrawn="1">
          <p15:clr>
            <a:srgbClr val="F26B43"/>
          </p15:clr>
        </p15:guide>
        <p15:guide id="5" pos="7176" userDrawn="1">
          <p15:clr>
            <a:srgbClr val="F26B43"/>
          </p15:clr>
        </p15:guide>
        <p15:guide id="6" pos="504" userDrawn="1">
          <p15:clr>
            <a:srgbClr val="F26B43"/>
          </p15:clr>
        </p15:guide>
        <p15:guide id="7" orient="horz" pos="3864" userDrawn="1">
          <p15:clr>
            <a:srgbClr val="F26B43"/>
          </p15:clr>
        </p15:guide>
        <p15:guide id="8" orient="horz" pos="4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>
            <a:spLocks noGrp="1"/>
          </p:cNvSpPr>
          <p:nvPr>
            <p:ph type="ctrTitle"/>
          </p:nvPr>
        </p:nvSpPr>
        <p:spPr>
          <a:xfrm>
            <a:off x="361205" y="895979"/>
            <a:ext cx="11349595" cy="196948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spcFirstLastPara="1" wrap="square" lIns="121900" tIns="121900" rIns="121900" bIns="1219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15000"/>
              </a:lnSpc>
              <a:spcBef>
                <a:spcPts val="1867"/>
              </a:spcBef>
            </a:pPr>
            <a:br>
              <a:rPr lang="en" sz="6000">
                <a:latin typeface="Times New Roman"/>
                <a:ea typeface="Times New Roman"/>
                <a:cs typeface="Times New Roman"/>
              </a:rPr>
            </a:br>
            <a:r>
              <a:rPr lang="en" sz="6000">
                <a:latin typeface="Times New Roman"/>
                <a:ea typeface="Times New Roman"/>
                <a:cs typeface="Times New Roman"/>
                <a:sym typeface="Times New Roman"/>
              </a:rPr>
              <a:t> </a:t>
            </a:r>
            <a:r>
              <a:rPr lang="en" sz="4800">
                <a:latin typeface="Times New Roman"/>
                <a:ea typeface="Times New Roman"/>
                <a:cs typeface="Times New Roman"/>
                <a:sym typeface="Times New Roman"/>
              </a:rPr>
              <a:t>  Experiences Comparison Between Female and Male Students in </a:t>
            </a:r>
            <a:r>
              <a:rPr lang="en" sz="4800" err="1">
                <a:latin typeface="Times New Roman"/>
                <a:ea typeface="Times New Roman"/>
                <a:cs typeface="Times New Roman"/>
                <a:sym typeface="Times New Roman"/>
              </a:rPr>
              <a:t>Labatorials</a:t>
            </a:r>
            <a:r>
              <a:rPr lang="en" sz="48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en" sz="480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Google Shape;100;p25">
            <a:extLst>
              <a:ext uri="{FF2B5EF4-FFF2-40B4-BE49-F238E27FC236}">
                <a16:creationId xmlns:a16="http://schemas.microsoft.com/office/drawing/2014/main" id="{B430C5D3-55CF-EE10-6F30-395355D7E005}"/>
              </a:ext>
            </a:extLst>
          </p:cNvPr>
          <p:cNvSpPr txBox="1">
            <a:spLocks noGrp="1"/>
          </p:cNvSpPr>
          <p:nvPr/>
        </p:nvSpPr>
        <p:spPr>
          <a:xfrm>
            <a:off x="364114" y="3704849"/>
            <a:ext cx="11350503" cy="217175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" sz="4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Lydie Lachance </a:t>
            </a:r>
            <a:r>
              <a:rPr lang="en" sz="4000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Djilo</a:t>
            </a:r>
            <a:r>
              <a:rPr lang="en" sz="4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Kamdem</a:t>
            </a:r>
          </a:p>
          <a:p>
            <a:pPr algn="ctr">
              <a:lnSpc>
                <a:spcPct val="115000"/>
              </a:lnSpc>
            </a:pPr>
            <a:r>
              <a:rPr lang="en" sz="4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Calvin S. Kalman</a:t>
            </a:r>
          </a:p>
          <a:p>
            <a:pPr algn="ctr">
              <a:lnSpc>
                <a:spcPct val="115000"/>
              </a:lnSpc>
            </a:pPr>
            <a:r>
              <a:rPr lang="en-CA" sz="4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Mandana </a:t>
            </a:r>
            <a:r>
              <a:rPr lang="en-CA" sz="4000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Sobhanzedah</a:t>
            </a:r>
            <a:endParaRPr lang="en" sz="4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4999"/>
              </a:lnSpc>
            </a:pPr>
            <a:endParaRPr lang="en" sz="4000" b="1" dirty="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14999"/>
              </a:lnSpc>
            </a:pPr>
            <a:endParaRPr lang="en" sz="4000" b="1" dirty="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  <p:pic>
        <p:nvPicPr>
          <p:cNvPr id="2" name="Picture 1" descr="Concordia University">
            <a:extLst>
              <a:ext uri="{FF2B5EF4-FFF2-40B4-BE49-F238E27FC236}">
                <a16:creationId xmlns:a16="http://schemas.microsoft.com/office/drawing/2014/main" id="{9D4E0ACC-38FE-1A7C-53BF-DBB3E8FCE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" y="4542611"/>
            <a:ext cx="2743199" cy="1540412"/>
          </a:xfrm>
          <a:prstGeom prst="rect">
            <a:avLst/>
          </a:prstGeom>
        </p:spPr>
      </p:pic>
      <p:pic>
        <p:nvPicPr>
          <p:cNvPr id="3" name="Picture 2" descr="Mount Royal University">
            <a:extLst>
              <a:ext uri="{FF2B5EF4-FFF2-40B4-BE49-F238E27FC236}">
                <a16:creationId xmlns:a16="http://schemas.microsoft.com/office/drawing/2014/main" id="{91AF555C-7BC3-9540-B8E4-9458EDF45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1065" y="4546205"/>
            <a:ext cx="2592840" cy="153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553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028;p66">
            <a:extLst>
              <a:ext uri="{FF2B5EF4-FFF2-40B4-BE49-F238E27FC236}">
                <a16:creationId xmlns:a16="http://schemas.microsoft.com/office/drawing/2014/main" id="{6FAC46C3-DBDB-F0DF-EDE8-56B4A7010144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5" name="Google Shape;1029;p66">
            <a:extLst>
              <a:ext uri="{FF2B5EF4-FFF2-40B4-BE49-F238E27FC236}">
                <a16:creationId xmlns:a16="http://schemas.microsoft.com/office/drawing/2014/main" id="{2DD91186-F41C-1F5D-163F-D2CB63FBAFB2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24" name="Google Shape;1031;p66">
            <a:extLst>
              <a:ext uri="{FF2B5EF4-FFF2-40B4-BE49-F238E27FC236}">
                <a16:creationId xmlns:a16="http://schemas.microsoft.com/office/drawing/2014/main" id="{E9E158A5-7C57-0874-3073-7A5DBCDACD01}"/>
              </a:ext>
            </a:extLst>
          </p:cNvPr>
          <p:cNvSpPr/>
          <p:nvPr/>
        </p:nvSpPr>
        <p:spPr>
          <a:xfrm>
            <a:off x="2339227" y="1001158"/>
            <a:ext cx="2481303" cy="479812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Mixed Methods Design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Google Shape;1028;p66">
            <a:extLst>
              <a:ext uri="{FF2B5EF4-FFF2-40B4-BE49-F238E27FC236}">
                <a16:creationId xmlns:a16="http://schemas.microsoft.com/office/drawing/2014/main" id="{BA1C2E56-6AF0-93A4-9F77-7B48FAC4D2F2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8" name="Google Shape;1029;p66">
            <a:extLst>
              <a:ext uri="{FF2B5EF4-FFF2-40B4-BE49-F238E27FC236}">
                <a16:creationId xmlns:a16="http://schemas.microsoft.com/office/drawing/2014/main" id="{2713FB91-3F2F-CB4F-68BC-EE224889ADA6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2" name="Google Shape;1029;p66">
            <a:extLst>
              <a:ext uri="{FF2B5EF4-FFF2-40B4-BE49-F238E27FC236}">
                <a16:creationId xmlns:a16="http://schemas.microsoft.com/office/drawing/2014/main" id="{3FE153F8-D33F-E2EA-2CAC-C64C4E545B56}"/>
              </a:ext>
            </a:extLst>
          </p:cNvPr>
          <p:cNvSpPr/>
          <p:nvPr/>
        </p:nvSpPr>
        <p:spPr>
          <a:xfrm>
            <a:off x="9524429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53B21D-D4B2-437C-ABD0-E6782CC1C74C}"/>
              </a:ext>
            </a:extLst>
          </p:cNvPr>
          <p:cNvSpPr txBox="1"/>
          <p:nvPr/>
        </p:nvSpPr>
        <p:spPr>
          <a:xfrm>
            <a:off x="3004309" y="314751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99D197-AA48-161C-0DFA-48BBFF687BBD}"/>
              </a:ext>
            </a:extLst>
          </p:cNvPr>
          <p:cNvSpPr txBox="1"/>
          <p:nvPr/>
        </p:nvSpPr>
        <p:spPr>
          <a:xfrm>
            <a:off x="411441" y="6351373"/>
            <a:ext cx="692518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CU: Concordia University,  MRU: Mount-Royal University</a:t>
            </a:r>
          </a:p>
        </p:txBody>
      </p:sp>
      <p:graphicFrame>
        <p:nvGraphicFramePr>
          <p:cNvPr id="61" name="Diagram 60">
            <a:extLst>
              <a:ext uri="{FF2B5EF4-FFF2-40B4-BE49-F238E27FC236}">
                <a16:creationId xmlns:a16="http://schemas.microsoft.com/office/drawing/2014/main" id="{8D848D32-5F63-C8A1-B636-AA77E013DD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9069680"/>
              </p:ext>
            </p:extLst>
          </p:nvPr>
        </p:nvGraphicFramePr>
        <p:xfrm>
          <a:off x="307345" y="1591456"/>
          <a:ext cx="11590197" cy="4427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3" name="Slide Number Placeholder 432">
            <a:extLst>
              <a:ext uri="{FF2B5EF4-FFF2-40B4-BE49-F238E27FC236}">
                <a16:creationId xmlns:a16="http://schemas.microsoft.com/office/drawing/2014/main" id="{FAA9B268-CC95-75DA-8BB5-8EDBB7BEB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86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99ABF2-875F-05E8-3E81-FC7CBDBDE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028;p66">
            <a:extLst>
              <a:ext uri="{FF2B5EF4-FFF2-40B4-BE49-F238E27FC236}">
                <a16:creationId xmlns:a16="http://schemas.microsoft.com/office/drawing/2014/main" id="{D3998A02-50BD-4CA0-D85D-39C449F511FC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5" name="Google Shape;1029;p66">
            <a:extLst>
              <a:ext uri="{FF2B5EF4-FFF2-40B4-BE49-F238E27FC236}">
                <a16:creationId xmlns:a16="http://schemas.microsoft.com/office/drawing/2014/main" id="{DAF671FE-B711-1C43-72F6-25ED5F990D3C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24" name="Google Shape;1031;p66">
            <a:extLst>
              <a:ext uri="{FF2B5EF4-FFF2-40B4-BE49-F238E27FC236}">
                <a16:creationId xmlns:a16="http://schemas.microsoft.com/office/drawing/2014/main" id="{BD8E67A4-2AA8-F777-27CF-3CF2F2028CC9}"/>
              </a:ext>
            </a:extLst>
          </p:cNvPr>
          <p:cNvSpPr/>
          <p:nvPr/>
        </p:nvSpPr>
        <p:spPr>
          <a:xfrm>
            <a:off x="2339227" y="1001158"/>
            <a:ext cx="2481303" cy="479812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Mixed Methods Design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Google Shape;1028;p66">
            <a:extLst>
              <a:ext uri="{FF2B5EF4-FFF2-40B4-BE49-F238E27FC236}">
                <a16:creationId xmlns:a16="http://schemas.microsoft.com/office/drawing/2014/main" id="{E56460E2-EACB-07BB-9843-2A3CFA2A985C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8" name="Google Shape;1029;p66">
            <a:extLst>
              <a:ext uri="{FF2B5EF4-FFF2-40B4-BE49-F238E27FC236}">
                <a16:creationId xmlns:a16="http://schemas.microsoft.com/office/drawing/2014/main" id="{15EB54B8-A684-1A74-4312-A9C8839394C8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2" name="Google Shape;1029;p66">
            <a:extLst>
              <a:ext uri="{FF2B5EF4-FFF2-40B4-BE49-F238E27FC236}">
                <a16:creationId xmlns:a16="http://schemas.microsoft.com/office/drawing/2014/main" id="{66D9F7CF-E15F-0DBE-7E4C-84C679325BE6}"/>
              </a:ext>
            </a:extLst>
          </p:cNvPr>
          <p:cNvSpPr/>
          <p:nvPr/>
        </p:nvSpPr>
        <p:spPr>
          <a:xfrm>
            <a:off x="9524429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657AA9E-F594-4B68-FBCF-FE42D1986C66}"/>
              </a:ext>
            </a:extLst>
          </p:cNvPr>
          <p:cNvSpPr txBox="1"/>
          <p:nvPr/>
        </p:nvSpPr>
        <p:spPr>
          <a:xfrm>
            <a:off x="3004309" y="314751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C5DDBA-DBBF-AB84-F717-87A37C37B7F7}"/>
              </a:ext>
            </a:extLst>
          </p:cNvPr>
          <p:cNvSpPr txBox="1"/>
          <p:nvPr/>
        </p:nvSpPr>
        <p:spPr>
          <a:xfrm>
            <a:off x="411441" y="6351373"/>
            <a:ext cx="692518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TA: Teaching Assistant</a:t>
            </a:r>
          </a:p>
        </p:txBody>
      </p:sp>
      <p:graphicFrame>
        <p:nvGraphicFramePr>
          <p:cNvPr id="39" name="Diagram 38">
            <a:extLst>
              <a:ext uri="{FF2B5EF4-FFF2-40B4-BE49-F238E27FC236}">
                <a16:creationId xmlns:a16="http://schemas.microsoft.com/office/drawing/2014/main" id="{C9E68970-9EB9-4AD2-3542-19D45BD535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8940178"/>
              </p:ext>
            </p:extLst>
          </p:nvPr>
        </p:nvGraphicFramePr>
        <p:xfrm>
          <a:off x="-1109498" y="1593708"/>
          <a:ext cx="13007040" cy="4475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51" name="Slide Number Placeholder 550">
            <a:extLst>
              <a:ext uri="{FF2B5EF4-FFF2-40B4-BE49-F238E27FC236}">
                <a16:creationId xmlns:a16="http://schemas.microsoft.com/office/drawing/2014/main" id="{6FE0EB78-EC40-F5B5-E5F6-E688EB398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87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E86DA8-DDF9-7E08-7DA4-85C2EA9C5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B38D2-0B34-7138-2F93-4692C2D83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75BDC-DF17-490D-AA1F-70E25C3FFE45}" type="datetime1">
              <a:t>6/10/2025</a:t>
            </a:fld>
            <a:endParaRPr lang="en-US"/>
          </a:p>
        </p:txBody>
      </p:sp>
      <p:sp>
        <p:nvSpPr>
          <p:cNvPr id="2" name="Google Shape;1028;p66">
            <a:extLst>
              <a:ext uri="{FF2B5EF4-FFF2-40B4-BE49-F238E27FC236}">
                <a16:creationId xmlns:a16="http://schemas.microsoft.com/office/drawing/2014/main" id="{E52F170C-6B70-1B68-4397-D9883372C313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Google Shape;1029;p66">
            <a:extLst>
              <a:ext uri="{FF2B5EF4-FFF2-40B4-BE49-F238E27FC236}">
                <a16:creationId xmlns:a16="http://schemas.microsoft.com/office/drawing/2014/main" id="{8629AE6B-56AF-C47C-8BBA-16F0C6BC955B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6" name="Google Shape;1031;p66">
            <a:extLst>
              <a:ext uri="{FF2B5EF4-FFF2-40B4-BE49-F238E27FC236}">
                <a16:creationId xmlns:a16="http://schemas.microsoft.com/office/drawing/2014/main" id="{55B420F8-4D31-6B2C-8AB0-6F37971D9A11}"/>
              </a:ext>
            </a:extLst>
          </p:cNvPr>
          <p:cNvSpPr/>
          <p:nvPr/>
        </p:nvSpPr>
        <p:spPr>
          <a:xfrm>
            <a:off x="2339227" y="987265"/>
            <a:ext cx="2481303" cy="502204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Framework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8" name="Google Shape;1028;p66">
            <a:extLst>
              <a:ext uri="{FF2B5EF4-FFF2-40B4-BE49-F238E27FC236}">
                <a16:creationId xmlns:a16="http://schemas.microsoft.com/office/drawing/2014/main" id="{519AC8B1-330E-5271-D2BC-3820A0A65654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9" name="Google Shape;1029;p66">
            <a:extLst>
              <a:ext uri="{FF2B5EF4-FFF2-40B4-BE49-F238E27FC236}">
                <a16:creationId xmlns:a16="http://schemas.microsoft.com/office/drawing/2014/main" id="{E945D963-15E9-5160-0452-3A14208BE568}"/>
              </a:ext>
            </a:extLst>
          </p:cNvPr>
          <p:cNvSpPr/>
          <p:nvPr/>
        </p:nvSpPr>
        <p:spPr>
          <a:xfrm>
            <a:off x="7056449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" name="Google Shape;1029;p66">
            <a:extLst>
              <a:ext uri="{FF2B5EF4-FFF2-40B4-BE49-F238E27FC236}">
                <a16:creationId xmlns:a16="http://schemas.microsoft.com/office/drawing/2014/main" id="{9F83AA11-B6AD-4CD0-9B30-D131B7732FC8}"/>
              </a:ext>
            </a:extLst>
          </p:cNvPr>
          <p:cNvSpPr/>
          <p:nvPr/>
        </p:nvSpPr>
        <p:spPr>
          <a:xfrm>
            <a:off x="9524429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1" name="TextBox 44">
            <a:extLst>
              <a:ext uri="{FF2B5EF4-FFF2-40B4-BE49-F238E27FC236}">
                <a16:creationId xmlns:a16="http://schemas.microsoft.com/office/drawing/2014/main" id="{D0868DE8-E48F-FF34-C05B-B4E97A5AFBE5}"/>
              </a:ext>
            </a:extLst>
          </p:cNvPr>
          <p:cNvSpPr txBox="1"/>
          <p:nvPr/>
        </p:nvSpPr>
        <p:spPr>
          <a:xfrm>
            <a:off x="3004309" y="314751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b="1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CB8679D-7A9C-A8CB-949D-FDE0C7E44586}"/>
              </a:ext>
            </a:extLst>
          </p:cNvPr>
          <p:cNvSpPr/>
          <p:nvPr/>
        </p:nvSpPr>
        <p:spPr>
          <a:xfrm>
            <a:off x="122388" y="2474802"/>
            <a:ext cx="6914980" cy="2150637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T1: 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-Course design (PHYS 224 &amp;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Classical Physics 1 Lab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  <a:p>
            <a:pPr algn="ctr"/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-Interview questions &amp; survey design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E97A9FA-63F0-3574-4FB7-4C24D325875C}"/>
              </a:ext>
            </a:extLst>
          </p:cNvPr>
          <p:cNvSpPr/>
          <p:nvPr/>
        </p:nvSpPr>
        <p:spPr>
          <a:xfrm>
            <a:off x="6987733" y="1472727"/>
            <a:ext cx="5145947" cy="426935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For Female Vs Male Students: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Social interactions in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vs the learning experience?</a:t>
            </a:r>
            <a:endParaRPr lang="en-US" sz="20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Elements of </a:t>
            </a:r>
            <a:r>
              <a:rPr lang="en-US" sz="200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vs a satisfying experience?</a:t>
            </a: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vs students' perspectives on physics?</a:t>
            </a: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Self-efficacy evolvement vs </a:t>
            </a:r>
            <a:r>
              <a:rPr lang="en-US" sz="200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?</a:t>
            </a: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vs conceptual understanding?</a:t>
            </a:r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21B74926-8711-D002-2E24-EB681E3F75BF}"/>
              </a:ext>
            </a:extLst>
          </p:cNvPr>
          <p:cNvSpPr>
            <a:spLocks noGrp="1"/>
          </p:cNvSpPr>
          <p:nvPr/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0AF5A0-43BB-4336-8627-9123B9144D80}" type="slidenum">
              <a:rPr lang="en-US" dirty="0"/>
              <a:pPr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F6457A-6DC1-F0D7-32B4-DEE43C32280E}"/>
              </a:ext>
            </a:extLst>
          </p:cNvPr>
          <p:cNvSpPr txBox="1"/>
          <p:nvPr/>
        </p:nvSpPr>
        <p:spPr>
          <a:xfrm>
            <a:off x="411441" y="6351373"/>
            <a:ext cx="692518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T: Step</a:t>
            </a:r>
          </a:p>
        </p:txBody>
      </p:sp>
    </p:spTree>
    <p:extLst>
      <p:ext uri="{BB962C8B-B14F-4D97-AF65-F5344CB8AC3E}">
        <p14:creationId xmlns:p14="http://schemas.microsoft.com/office/powerpoint/2010/main" val="4228307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1BC93B-F61D-53CF-A5F1-82781394E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E7AA7-5914-828F-E55D-40C53C1B3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75BDC-DF17-490D-AA1F-70E25C3FFE45}" type="datetime1">
              <a:t>6/10/2025</a:t>
            </a:fld>
            <a:endParaRPr lang="en-US"/>
          </a:p>
        </p:txBody>
      </p:sp>
      <p:sp>
        <p:nvSpPr>
          <p:cNvPr id="25" name="Google Shape;1028;p66">
            <a:extLst>
              <a:ext uri="{FF2B5EF4-FFF2-40B4-BE49-F238E27FC236}">
                <a16:creationId xmlns:a16="http://schemas.microsoft.com/office/drawing/2014/main" id="{EB79E154-F106-F2CD-7BAD-669AEE0D5676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7" name="Google Shape;1029;p66">
            <a:extLst>
              <a:ext uri="{FF2B5EF4-FFF2-40B4-BE49-F238E27FC236}">
                <a16:creationId xmlns:a16="http://schemas.microsoft.com/office/drawing/2014/main" id="{582C7AF8-726F-E0E2-0DE0-57268D7CFD80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5" name="Google Shape;1028;p66">
            <a:extLst>
              <a:ext uri="{FF2B5EF4-FFF2-40B4-BE49-F238E27FC236}">
                <a16:creationId xmlns:a16="http://schemas.microsoft.com/office/drawing/2014/main" id="{42BA4D0A-5F95-4EE2-1293-B75F17CDAFFB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7" name="Google Shape;1029;p66">
            <a:extLst>
              <a:ext uri="{FF2B5EF4-FFF2-40B4-BE49-F238E27FC236}">
                <a16:creationId xmlns:a16="http://schemas.microsoft.com/office/drawing/2014/main" id="{24BA8231-FA68-DA67-B311-2FFC7CEEF5F7}"/>
              </a:ext>
            </a:extLst>
          </p:cNvPr>
          <p:cNvSpPr/>
          <p:nvPr/>
        </p:nvSpPr>
        <p:spPr>
          <a:xfrm>
            <a:off x="7056449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1" name="Google Shape;1029;p66">
            <a:extLst>
              <a:ext uri="{FF2B5EF4-FFF2-40B4-BE49-F238E27FC236}">
                <a16:creationId xmlns:a16="http://schemas.microsoft.com/office/drawing/2014/main" id="{A5811C4B-491A-6F8F-5710-A78798D09422}"/>
              </a:ext>
            </a:extLst>
          </p:cNvPr>
          <p:cNvSpPr/>
          <p:nvPr/>
        </p:nvSpPr>
        <p:spPr>
          <a:xfrm>
            <a:off x="9524429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A83497A-93F1-5C54-35E1-6B598AD8084C}"/>
              </a:ext>
            </a:extLst>
          </p:cNvPr>
          <p:cNvSpPr txBox="1"/>
          <p:nvPr/>
        </p:nvSpPr>
        <p:spPr>
          <a:xfrm>
            <a:off x="3004309" y="314751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37" name="Arrow: Left 136">
            <a:extLst>
              <a:ext uri="{FF2B5EF4-FFF2-40B4-BE49-F238E27FC236}">
                <a16:creationId xmlns:a16="http://schemas.microsoft.com/office/drawing/2014/main" id="{375835BE-3B64-F527-55B3-D3B968440147}"/>
              </a:ext>
            </a:extLst>
          </p:cNvPr>
          <p:cNvSpPr/>
          <p:nvPr/>
        </p:nvSpPr>
        <p:spPr>
          <a:xfrm>
            <a:off x="5275445" y="3795439"/>
            <a:ext cx="6853314" cy="2128036"/>
          </a:xfrm>
          <a:prstGeom prst="lef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T3: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-Data analysis</a:t>
            </a:r>
            <a:endParaRPr lang="en-US" dirty="0"/>
          </a:p>
        </p:txBody>
      </p:sp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0C57BD1F-78FC-273A-6805-36F64739A634}"/>
              </a:ext>
            </a:extLst>
          </p:cNvPr>
          <p:cNvSpPr/>
          <p:nvPr/>
        </p:nvSpPr>
        <p:spPr>
          <a:xfrm>
            <a:off x="109138" y="1627186"/>
            <a:ext cx="5145947" cy="426935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For Female Vs Male Students: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Social interactions in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vs the learning experience?</a:t>
            </a:r>
            <a:endParaRPr lang="en-US" sz="20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Elements of </a:t>
            </a:r>
            <a:r>
              <a:rPr lang="en-US" sz="200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vs a satisfying experience?</a:t>
            </a: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vs students' perspectives on physics?</a:t>
            </a: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Self-efficacy evolvement vs </a:t>
            </a:r>
            <a:r>
              <a:rPr lang="en-US" sz="200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?</a:t>
            </a:r>
          </a:p>
          <a:p>
            <a:pPr marL="285750" indent="-285750">
              <a:lnSpc>
                <a:spcPct val="11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vs conceptual understanding?</a:t>
            </a:r>
          </a:p>
        </p:txBody>
      </p:sp>
      <p:sp>
        <p:nvSpPr>
          <p:cNvPr id="139" name="Arrow: Left 138">
            <a:extLst>
              <a:ext uri="{FF2B5EF4-FFF2-40B4-BE49-F238E27FC236}">
                <a16:creationId xmlns:a16="http://schemas.microsoft.com/office/drawing/2014/main" id="{6035B3FA-DFE5-EEBC-4C71-8B6FF4D4962E}"/>
              </a:ext>
            </a:extLst>
          </p:cNvPr>
          <p:cNvSpPr/>
          <p:nvPr/>
        </p:nvSpPr>
        <p:spPr>
          <a:xfrm>
            <a:off x="5275444" y="1682937"/>
            <a:ext cx="6853314" cy="2116830"/>
          </a:xfrm>
          <a:prstGeom prst="lef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T2: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-Pilot study</a:t>
            </a:r>
            <a:endParaRPr lang="en-US" sz="2000" dirty="0" err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-Study review </a:t>
            </a:r>
          </a:p>
          <a:p>
            <a:pPr algn="ctr"/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-Main study</a:t>
            </a:r>
          </a:p>
        </p:txBody>
      </p:sp>
      <p:sp>
        <p:nvSpPr>
          <p:cNvPr id="5" name="Google Shape;1031;p66">
            <a:extLst>
              <a:ext uri="{FF2B5EF4-FFF2-40B4-BE49-F238E27FC236}">
                <a16:creationId xmlns:a16="http://schemas.microsoft.com/office/drawing/2014/main" id="{619D0409-D30C-3DFA-FCD2-EC5877B661E2}"/>
              </a:ext>
            </a:extLst>
          </p:cNvPr>
          <p:cNvSpPr/>
          <p:nvPr/>
        </p:nvSpPr>
        <p:spPr>
          <a:xfrm>
            <a:off x="2339227" y="987265"/>
            <a:ext cx="2481303" cy="502204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Framework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5EC857-CD69-1AA2-E138-6B0FD4FAD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9CEB09-506F-AD2E-2346-FF7926187232}"/>
              </a:ext>
            </a:extLst>
          </p:cNvPr>
          <p:cNvSpPr txBox="1"/>
          <p:nvPr/>
        </p:nvSpPr>
        <p:spPr>
          <a:xfrm>
            <a:off x="411441" y="6351373"/>
            <a:ext cx="692518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T: Step</a:t>
            </a:r>
          </a:p>
        </p:txBody>
      </p:sp>
    </p:spTree>
    <p:extLst>
      <p:ext uri="{BB962C8B-B14F-4D97-AF65-F5344CB8AC3E}">
        <p14:creationId xmlns:p14="http://schemas.microsoft.com/office/powerpoint/2010/main" val="2082042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48B23E-AE7F-0757-CB5C-1F851E2F2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494E6-3791-07D1-DDFD-F97FFB46F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75BDC-DF17-490D-AA1F-70E25C3FFE45}" type="datetime1">
              <a:t>6/10/2025</a:t>
            </a:fld>
            <a:endParaRPr lang="en-US"/>
          </a:p>
        </p:txBody>
      </p:sp>
      <p:sp>
        <p:nvSpPr>
          <p:cNvPr id="25" name="Google Shape;1028;p66">
            <a:extLst>
              <a:ext uri="{FF2B5EF4-FFF2-40B4-BE49-F238E27FC236}">
                <a16:creationId xmlns:a16="http://schemas.microsoft.com/office/drawing/2014/main" id="{7426E874-A3CD-2E48-3371-3A9A0AB65424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7" name="Google Shape;1029;p66">
            <a:extLst>
              <a:ext uri="{FF2B5EF4-FFF2-40B4-BE49-F238E27FC236}">
                <a16:creationId xmlns:a16="http://schemas.microsoft.com/office/drawing/2014/main" id="{347972A9-DDA6-4D59-BBD9-858CCCB179D8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5" name="Google Shape;1028;p66">
            <a:extLst>
              <a:ext uri="{FF2B5EF4-FFF2-40B4-BE49-F238E27FC236}">
                <a16:creationId xmlns:a16="http://schemas.microsoft.com/office/drawing/2014/main" id="{5ADB08D1-AC94-75AC-2032-912709188C4A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7" name="Google Shape;1029;p66">
            <a:extLst>
              <a:ext uri="{FF2B5EF4-FFF2-40B4-BE49-F238E27FC236}">
                <a16:creationId xmlns:a16="http://schemas.microsoft.com/office/drawing/2014/main" id="{12F23CA0-40E0-9A0F-D524-5983E20AB5EF}"/>
              </a:ext>
            </a:extLst>
          </p:cNvPr>
          <p:cNvSpPr/>
          <p:nvPr/>
        </p:nvSpPr>
        <p:spPr>
          <a:xfrm>
            <a:off x="7056449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1" name="Google Shape;1029;p66">
            <a:extLst>
              <a:ext uri="{FF2B5EF4-FFF2-40B4-BE49-F238E27FC236}">
                <a16:creationId xmlns:a16="http://schemas.microsoft.com/office/drawing/2014/main" id="{32DFB628-0059-BE0F-FD41-7B2E15755ABB}"/>
              </a:ext>
            </a:extLst>
          </p:cNvPr>
          <p:cNvSpPr/>
          <p:nvPr/>
        </p:nvSpPr>
        <p:spPr>
          <a:xfrm>
            <a:off x="9524429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9EA75A8-9653-4C25-BEF7-561416DC50E2}"/>
              </a:ext>
            </a:extLst>
          </p:cNvPr>
          <p:cNvSpPr txBox="1"/>
          <p:nvPr/>
        </p:nvSpPr>
        <p:spPr>
          <a:xfrm>
            <a:off x="3004309" y="314751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pic>
        <p:nvPicPr>
          <p:cNvPr id="143" name="Picture 142" descr="Laboratory Experience - American Chemical Society">
            <a:extLst>
              <a:ext uri="{FF2B5EF4-FFF2-40B4-BE49-F238E27FC236}">
                <a16:creationId xmlns:a16="http://schemas.microsoft.com/office/drawing/2014/main" id="{3CC0EA29-BD73-0287-646E-B2B655999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615" y="1602483"/>
            <a:ext cx="7039659" cy="4296950"/>
          </a:xfrm>
          <a:prstGeom prst="rect">
            <a:avLst/>
          </a:prstGeom>
        </p:spPr>
      </p:pic>
      <p:sp>
        <p:nvSpPr>
          <p:cNvPr id="2" name="TextBox 46">
            <a:extLst>
              <a:ext uri="{FF2B5EF4-FFF2-40B4-BE49-F238E27FC236}">
                <a16:creationId xmlns:a16="http://schemas.microsoft.com/office/drawing/2014/main" id="{EBDAC781-1F60-4FE3-A338-7C7520724B0A}"/>
              </a:ext>
            </a:extLst>
          </p:cNvPr>
          <p:cNvSpPr txBox="1"/>
          <p:nvPr/>
        </p:nvSpPr>
        <p:spPr>
          <a:xfrm>
            <a:off x="8370099" y="5556081"/>
            <a:ext cx="3799434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>
                <a:latin typeface="Times New Roman"/>
                <a:cs typeface="Times New Roman"/>
              </a:rPr>
              <a:t>Reference: https://www.acs.org/education/policies/middle-and-high-school-chemistry/laboratory/laboratory-experience.html</a:t>
            </a:r>
          </a:p>
        </p:txBody>
      </p:sp>
      <p:sp>
        <p:nvSpPr>
          <p:cNvPr id="5" name="Google Shape;1031;p66">
            <a:extLst>
              <a:ext uri="{FF2B5EF4-FFF2-40B4-BE49-F238E27FC236}">
                <a16:creationId xmlns:a16="http://schemas.microsoft.com/office/drawing/2014/main" id="{DE432A20-7375-687A-A466-84FA251621BD}"/>
              </a:ext>
            </a:extLst>
          </p:cNvPr>
          <p:cNvSpPr/>
          <p:nvPr/>
        </p:nvSpPr>
        <p:spPr>
          <a:xfrm>
            <a:off x="2339227" y="987265"/>
            <a:ext cx="2481303" cy="502204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Framework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F0392B-F34F-B3D0-213D-6A722BC3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60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55"/>
          <p:cNvSpPr txBox="1">
            <a:spLocks noGrp="1"/>
          </p:cNvSpPr>
          <p:nvPr>
            <p:ph type="ctrTitle"/>
          </p:nvPr>
        </p:nvSpPr>
        <p:spPr>
          <a:xfrm>
            <a:off x="415600" y="1019433"/>
            <a:ext cx="11360800" cy="4725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5850" b="1" dirty="0">
                <a:latin typeface="Times New Roman"/>
                <a:ea typeface="Roboto"/>
                <a:cs typeface="Times New Roman"/>
                <a:sym typeface="Times New Roman"/>
              </a:rPr>
              <a:t>Challenges </a:t>
            </a:r>
            <a:endParaRPr lang="en" sz="5850" b="1" dirty="0">
              <a:latin typeface="Times New Roman"/>
              <a:ea typeface="Roboto"/>
              <a:cs typeface="Times New Roman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EB073B-65DB-5DC8-C2E9-C282C6057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72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8;p66">
            <a:extLst>
              <a:ext uri="{FF2B5EF4-FFF2-40B4-BE49-F238E27FC236}">
                <a16:creationId xmlns:a16="http://schemas.microsoft.com/office/drawing/2014/main" id="{D46AD107-C6DF-40C5-A51E-2DFB321F21AC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Google Shape;1029;p66">
            <a:extLst>
              <a:ext uri="{FF2B5EF4-FFF2-40B4-BE49-F238E27FC236}">
                <a16:creationId xmlns:a16="http://schemas.microsoft.com/office/drawing/2014/main" id="{D389813A-A646-FCBF-33A8-94753CEB9484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1" name="Google Shape;1031;p66">
            <a:extLst>
              <a:ext uri="{FF2B5EF4-FFF2-40B4-BE49-F238E27FC236}">
                <a16:creationId xmlns:a16="http://schemas.microsoft.com/office/drawing/2014/main" id="{CADDF726-0A83-8ED3-120D-7D0636A68DE5}"/>
              </a:ext>
            </a:extLst>
          </p:cNvPr>
          <p:cNvSpPr/>
          <p:nvPr/>
        </p:nvSpPr>
        <p:spPr>
          <a:xfrm>
            <a:off x="4674949" y="965764"/>
            <a:ext cx="2341717" cy="491907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Research Challenges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1" name="Google Shape;1028;p66">
            <a:extLst>
              <a:ext uri="{FF2B5EF4-FFF2-40B4-BE49-F238E27FC236}">
                <a16:creationId xmlns:a16="http://schemas.microsoft.com/office/drawing/2014/main" id="{42C757FA-BF98-EF06-7B73-3B20CDA55718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5" name="Google Shape;1029;p66">
            <a:extLst>
              <a:ext uri="{FF2B5EF4-FFF2-40B4-BE49-F238E27FC236}">
                <a16:creationId xmlns:a16="http://schemas.microsoft.com/office/drawing/2014/main" id="{B73FBDA7-E2F0-BC6F-E802-D91E0168214D}"/>
              </a:ext>
            </a:extLst>
          </p:cNvPr>
          <p:cNvSpPr/>
          <p:nvPr/>
        </p:nvSpPr>
        <p:spPr>
          <a:xfrm>
            <a:off x="7056450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9" name="Google Shape;1029;p66">
            <a:extLst>
              <a:ext uri="{FF2B5EF4-FFF2-40B4-BE49-F238E27FC236}">
                <a16:creationId xmlns:a16="http://schemas.microsoft.com/office/drawing/2014/main" id="{A9DED4DF-6300-9C4D-A752-28A8BA4F67C2}"/>
              </a:ext>
            </a:extLst>
          </p:cNvPr>
          <p:cNvSpPr/>
          <p:nvPr/>
        </p:nvSpPr>
        <p:spPr>
          <a:xfrm>
            <a:off x="9524429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C5C9879-B86D-DBF3-072B-6DC6FB1ACA5F}"/>
              </a:ext>
            </a:extLst>
          </p:cNvPr>
          <p:cNvSpPr txBox="1"/>
          <p:nvPr/>
        </p:nvSpPr>
        <p:spPr>
          <a:xfrm>
            <a:off x="5223074" y="202693"/>
            <a:ext cx="1781480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8" name="Scroll: Vertical 7">
            <a:extLst>
              <a:ext uri="{FF2B5EF4-FFF2-40B4-BE49-F238E27FC236}">
                <a16:creationId xmlns:a16="http://schemas.microsoft.com/office/drawing/2014/main" id="{854E9E9C-ECDC-3108-DF94-5112D8E062E6}"/>
              </a:ext>
            </a:extLst>
          </p:cNvPr>
          <p:cNvSpPr/>
          <p:nvPr/>
        </p:nvSpPr>
        <p:spPr>
          <a:xfrm>
            <a:off x="1421596" y="1572503"/>
            <a:ext cx="4107352" cy="3633364"/>
          </a:xfrm>
          <a:prstGeom prst="verticalScroll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Diverse and balanced student participation</a:t>
            </a:r>
            <a:endParaRPr lang="en-US" sz="20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/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12" name="Scroll: Vertical 11">
            <a:extLst>
              <a:ext uri="{FF2B5EF4-FFF2-40B4-BE49-F238E27FC236}">
                <a16:creationId xmlns:a16="http://schemas.microsoft.com/office/drawing/2014/main" id="{A4CEF8DA-045F-99B6-BC6E-A7FBE2A8D353}"/>
              </a:ext>
            </a:extLst>
          </p:cNvPr>
          <p:cNvSpPr/>
          <p:nvPr/>
        </p:nvSpPr>
        <p:spPr>
          <a:xfrm>
            <a:off x="6487337" y="2413200"/>
            <a:ext cx="4294916" cy="3573998"/>
          </a:xfrm>
          <a:prstGeom prst="verticalScroll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ctr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 marL="171450" indent="-171450" algn="ctr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Qualitative and quantitative data collection.</a:t>
            </a:r>
            <a:endParaRPr lang="en-US" sz="2000" dirty="0">
              <a:latin typeface="Times New Roman"/>
              <a:cs typeface="Times New Roman"/>
            </a:endParaRPr>
          </a:p>
          <a:p>
            <a:pPr algn="ctr"/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F53B9F-E810-A661-10E9-AD1A4AB35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679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1FAE4F9-4EF8-D1BD-6137-8D3F40531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8;p66">
            <a:extLst>
              <a:ext uri="{FF2B5EF4-FFF2-40B4-BE49-F238E27FC236}">
                <a16:creationId xmlns:a16="http://schemas.microsoft.com/office/drawing/2014/main" id="{BDA469CF-BB08-A716-E48E-2A34749E9AF2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Google Shape;1029;p66">
            <a:extLst>
              <a:ext uri="{FF2B5EF4-FFF2-40B4-BE49-F238E27FC236}">
                <a16:creationId xmlns:a16="http://schemas.microsoft.com/office/drawing/2014/main" id="{BCC85203-6E57-F8B4-FD93-15F46AE1F486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1" name="Google Shape;1031;p66">
            <a:extLst>
              <a:ext uri="{FF2B5EF4-FFF2-40B4-BE49-F238E27FC236}">
                <a16:creationId xmlns:a16="http://schemas.microsoft.com/office/drawing/2014/main" id="{B66EF336-EECA-4B39-8C43-A4599B5FAFF8}"/>
              </a:ext>
            </a:extLst>
          </p:cNvPr>
          <p:cNvSpPr/>
          <p:nvPr/>
        </p:nvSpPr>
        <p:spPr>
          <a:xfrm>
            <a:off x="4674949" y="965764"/>
            <a:ext cx="2341717" cy="491907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Research Challenges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1" name="Google Shape;1028;p66">
            <a:extLst>
              <a:ext uri="{FF2B5EF4-FFF2-40B4-BE49-F238E27FC236}">
                <a16:creationId xmlns:a16="http://schemas.microsoft.com/office/drawing/2014/main" id="{5D4966BF-5A64-9B42-D314-0E5B00BB2588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5" name="Google Shape;1029;p66">
            <a:extLst>
              <a:ext uri="{FF2B5EF4-FFF2-40B4-BE49-F238E27FC236}">
                <a16:creationId xmlns:a16="http://schemas.microsoft.com/office/drawing/2014/main" id="{F72A7A8A-5ED6-DBCB-62FA-CD81D6812779}"/>
              </a:ext>
            </a:extLst>
          </p:cNvPr>
          <p:cNvSpPr/>
          <p:nvPr/>
        </p:nvSpPr>
        <p:spPr>
          <a:xfrm>
            <a:off x="7056450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9" name="Google Shape;1029;p66">
            <a:extLst>
              <a:ext uri="{FF2B5EF4-FFF2-40B4-BE49-F238E27FC236}">
                <a16:creationId xmlns:a16="http://schemas.microsoft.com/office/drawing/2014/main" id="{6AA6AFAD-FAB4-7063-93F6-C783DA35707C}"/>
              </a:ext>
            </a:extLst>
          </p:cNvPr>
          <p:cNvSpPr/>
          <p:nvPr/>
        </p:nvSpPr>
        <p:spPr>
          <a:xfrm>
            <a:off x="9524429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9BCCC68-8AD1-4FF7-DDC0-48872133E2C2}"/>
              </a:ext>
            </a:extLst>
          </p:cNvPr>
          <p:cNvSpPr txBox="1"/>
          <p:nvPr/>
        </p:nvSpPr>
        <p:spPr>
          <a:xfrm>
            <a:off x="5223074" y="202693"/>
            <a:ext cx="1781480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4" name="Scroll: Vertical 13">
            <a:extLst>
              <a:ext uri="{FF2B5EF4-FFF2-40B4-BE49-F238E27FC236}">
                <a16:creationId xmlns:a16="http://schemas.microsoft.com/office/drawing/2014/main" id="{D9AE8EE0-E3B2-0E49-BE3D-2A2C88B82C0F}"/>
              </a:ext>
            </a:extLst>
          </p:cNvPr>
          <p:cNvSpPr/>
          <p:nvPr/>
        </p:nvSpPr>
        <p:spPr>
          <a:xfrm>
            <a:off x="1405594" y="1597781"/>
            <a:ext cx="4104903" cy="3584274"/>
          </a:xfrm>
          <a:prstGeom prst="verticalScroll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ctr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Reliability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and validity in coding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and analysis.</a:t>
            </a:r>
          </a:p>
          <a:p>
            <a:pPr marL="171450" indent="-171450" algn="ctr">
              <a:buFont typeface="Arial"/>
              <a:buChar char="•"/>
            </a:pP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 algn="ctr">
              <a:buFont typeface="Arial"/>
              <a:buChar char="•"/>
            </a:pPr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Scroll: Vertical 15">
            <a:extLst>
              <a:ext uri="{FF2B5EF4-FFF2-40B4-BE49-F238E27FC236}">
                <a16:creationId xmlns:a16="http://schemas.microsoft.com/office/drawing/2014/main" id="{C75F04EB-ED82-CD62-C8FD-AE171BED7F46}"/>
              </a:ext>
            </a:extLst>
          </p:cNvPr>
          <p:cNvSpPr/>
          <p:nvPr/>
        </p:nvSpPr>
        <p:spPr>
          <a:xfrm>
            <a:off x="6415572" y="2401293"/>
            <a:ext cx="4255283" cy="3573998"/>
          </a:xfrm>
          <a:prstGeom prst="verticalScroll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ctr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Logistical challenges </a:t>
            </a:r>
            <a:r>
              <a:rPr lang="en-US" sz="2000">
                <a:solidFill>
                  <a:srgbClr val="000000"/>
                </a:solidFill>
                <a:latin typeface="Times New Roman"/>
                <a:cs typeface="Times New Roman"/>
              </a:rPr>
              <a:t>in implementation - 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scheduling and TA involvement.</a:t>
            </a:r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 algn="ctr">
              <a:buFont typeface="Arial"/>
              <a:buChar char="•"/>
            </a:pP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 </a:t>
            </a:r>
            <a:endParaRPr lang="en-US" sz="2000">
              <a:latin typeface="Times New Roman"/>
              <a:cs typeface="Times New Roman"/>
            </a:endParaRPr>
          </a:p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5E2C80-6EFF-096D-F97F-5F83EC978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77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55"/>
          <p:cNvSpPr txBox="1">
            <a:spLocks noGrp="1"/>
          </p:cNvSpPr>
          <p:nvPr>
            <p:ph type="ctrTitle"/>
          </p:nvPr>
        </p:nvSpPr>
        <p:spPr>
          <a:xfrm>
            <a:off x="415600" y="1019433"/>
            <a:ext cx="11360800" cy="4725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5850" b="1"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" sz="5850" b="1">
              <a:highlight>
                <a:srgbClr val="6D9EEB"/>
              </a:highlight>
              <a:latin typeface="Times New Roman"/>
              <a:ea typeface="Times New Roman"/>
              <a:cs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533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15E83B-0D13-8E97-CFB6-6DAD076E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32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CB3A6-D3CC-5E40-4AD2-EC9FDF3EF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16" name="Google Shape;1028;p66">
            <a:extLst>
              <a:ext uri="{FF2B5EF4-FFF2-40B4-BE49-F238E27FC236}">
                <a16:creationId xmlns:a16="http://schemas.microsoft.com/office/drawing/2014/main" id="{DF3647D8-7D7D-CB65-2BFD-78F39E1F9870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Google Shape;1029;p66">
            <a:extLst>
              <a:ext uri="{FF2B5EF4-FFF2-40B4-BE49-F238E27FC236}">
                <a16:creationId xmlns:a16="http://schemas.microsoft.com/office/drawing/2014/main" id="{05246FDB-011F-CCD7-9196-52B63118FA1C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" name="Google Shape;1028;p66">
            <a:extLst>
              <a:ext uri="{FF2B5EF4-FFF2-40B4-BE49-F238E27FC236}">
                <a16:creationId xmlns:a16="http://schemas.microsoft.com/office/drawing/2014/main" id="{9FEFB7D7-9EA1-EA15-C96B-EECC5B28A01D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3" name="Google Shape;1029;p66">
            <a:extLst>
              <a:ext uri="{FF2B5EF4-FFF2-40B4-BE49-F238E27FC236}">
                <a16:creationId xmlns:a16="http://schemas.microsoft.com/office/drawing/2014/main" id="{A005CED4-1613-2253-FE95-21916493672D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5" name="Google Shape;1031;p66">
            <a:extLst>
              <a:ext uri="{FF2B5EF4-FFF2-40B4-BE49-F238E27FC236}">
                <a16:creationId xmlns:a16="http://schemas.microsoft.com/office/drawing/2014/main" id="{F123CB0E-CD72-6481-C78B-7142B4F114BA}"/>
              </a:ext>
            </a:extLst>
          </p:cNvPr>
          <p:cNvSpPr/>
          <p:nvPr/>
        </p:nvSpPr>
        <p:spPr>
          <a:xfrm>
            <a:off x="7088993" y="993126"/>
            <a:ext cx="2219342" cy="479812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Observations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7" name="Google Shape;1029;p66">
            <a:extLst>
              <a:ext uri="{FF2B5EF4-FFF2-40B4-BE49-F238E27FC236}">
                <a16:creationId xmlns:a16="http://schemas.microsoft.com/office/drawing/2014/main" id="{F47FBD41-D4DE-C8BD-EEA1-1E992CFC7D23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89DFB5-89FF-B4C0-2739-313D32E3A5CE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4ED4417D-DA3B-34A4-D78C-1A4C8236F2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3312817"/>
              </p:ext>
            </p:extLst>
          </p:nvPr>
        </p:nvGraphicFramePr>
        <p:xfrm>
          <a:off x="669325" y="1476633"/>
          <a:ext cx="10863647" cy="4378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89F53B72-E3AD-5F9E-FA83-EF61646524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62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6"/>
          <p:cNvSpPr txBox="1">
            <a:spLocks noGrp="1"/>
          </p:cNvSpPr>
          <p:nvPr>
            <p:ph type="ctrTitle"/>
          </p:nvPr>
        </p:nvSpPr>
        <p:spPr>
          <a:xfrm>
            <a:off x="0" y="35033"/>
            <a:ext cx="12192000" cy="11648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spcFirstLastPara="1" wrap="square" lIns="121900" tIns="121900" rIns="121900" bIns="12190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Times New Roman"/>
                <a:ea typeface="Times New Roman"/>
                <a:cs typeface="Times New Roman"/>
                <a:sym typeface="Times New Roman"/>
              </a:rPr>
              <a:t>Table of Content</a:t>
            </a:r>
            <a:endParaRPr sz="6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63" name="Diagram 62">
            <a:extLst>
              <a:ext uri="{FF2B5EF4-FFF2-40B4-BE49-F238E27FC236}">
                <a16:creationId xmlns:a16="http://schemas.microsoft.com/office/drawing/2014/main" id="{77F26E3F-879D-5DAE-091F-6267DC0A35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6683070"/>
              </p:ext>
            </p:extLst>
          </p:nvPr>
        </p:nvGraphicFramePr>
        <p:xfrm>
          <a:off x="443438" y="1365814"/>
          <a:ext cx="11224542" cy="5014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FBC3211A-6933-63FE-0789-A06DA0855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48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05C68A-9881-BB99-3250-EE8DEE103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E01A4-EBD2-D91D-26EA-8BF7512FA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16" name="Google Shape;1028;p66">
            <a:extLst>
              <a:ext uri="{FF2B5EF4-FFF2-40B4-BE49-F238E27FC236}">
                <a16:creationId xmlns:a16="http://schemas.microsoft.com/office/drawing/2014/main" id="{0EC77B54-EEF8-B9FE-FAD1-28BEEFEDCDE7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Google Shape;1029;p66">
            <a:extLst>
              <a:ext uri="{FF2B5EF4-FFF2-40B4-BE49-F238E27FC236}">
                <a16:creationId xmlns:a16="http://schemas.microsoft.com/office/drawing/2014/main" id="{2D143339-665F-777A-D065-7AA4BF73D5B9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" name="Google Shape;1028;p66">
            <a:extLst>
              <a:ext uri="{FF2B5EF4-FFF2-40B4-BE49-F238E27FC236}">
                <a16:creationId xmlns:a16="http://schemas.microsoft.com/office/drawing/2014/main" id="{AE5EAB62-0DE1-2B4A-B30C-3F76505B510B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3" name="Google Shape;1029;p66">
            <a:extLst>
              <a:ext uri="{FF2B5EF4-FFF2-40B4-BE49-F238E27FC236}">
                <a16:creationId xmlns:a16="http://schemas.microsoft.com/office/drawing/2014/main" id="{B636C41E-C92B-694C-0402-D0F573314E86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5" name="Google Shape;1031;p66">
            <a:extLst>
              <a:ext uri="{FF2B5EF4-FFF2-40B4-BE49-F238E27FC236}">
                <a16:creationId xmlns:a16="http://schemas.microsoft.com/office/drawing/2014/main" id="{45C561B4-DCFF-8BF6-C334-E9CD0B1F7A8D}"/>
              </a:ext>
            </a:extLst>
          </p:cNvPr>
          <p:cNvSpPr/>
          <p:nvPr/>
        </p:nvSpPr>
        <p:spPr>
          <a:xfrm>
            <a:off x="7088993" y="993126"/>
            <a:ext cx="2219342" cy="479812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Observations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7" name="Google Shape;1029;p66">
            <a:extLst>
              <a:ext uri="{FF2B5EF4-FFF2-40B4-BE49-F238E27FC236}">
                <a16:creationId xmlns:a16="http://schemas.microsoft.com/office/drawing/2014/main" id="{E52E9418-6F17-A2B5-AB61-85FF802FBC98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8A257B-FFED-ED8F-4AB8-E8A5402BE363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B7D4BE53-29C4-E42B-DA90-FEFCA4DB90C9}"/>
              </a:ext>
            </a:extLst>
          </p:cNvPr>
          <p:cNvGraphicFramePr/>
          <p:nvPr/>
        </p:nvGraphicFramePr>
        <p:xfrm>
          <a:off x="669325" y="1476633"/>
          <a:ext cx="10863647" cy="4378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FF7D7CE-E7F0-306B-656B-864FC22E577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13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CB3A6-D3CC-5E40-4AD2-EC9FDF3EF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16" name="Google Shape;1028;p66">
            <a:extLst>
              <a:ext uri="{FF2B5EF4-FFF2-40B4-BE49-F238E27FC236}">
                <a16:creationId xmlns:a16="http://schemas.microsoft.com/office/drawing/2014/main" id="{DF3647D8-7D7D-CB65-2BFD-78F39E1F9870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Google Shape;1029;p66">
            <a:extLst>
              <a:ext uri="{FF2B5EF4-FFF2-40B4-BE49-F238E27FC236}">
                <a16:creationId xmlns:a16="http://schemas.microsoft.com/office/drawing/2014/main" id="{05246FDB-011F-CCD7-9196-52B63118FA1C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" name="Google Shape;1028;p66">
            <a:extLst>
              <a:ext uri="{FF2B5EF4-FFF2-40B4-BE49-F238E27FC236}">
                <a16:creationId xmlns:a16="http://schemas.microsoft.com/office/drawing/2014/main" id="{9FEFB7D7-9EA1-EA15-C96B-EECC5B28A01D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3" name="Google Shape;1029;p66">
            <a:extLst>
              <a:ext uri="{FF2B5EF4-FFF2-40B4-BE49-F238E27FC236}">
                <a16:creationId xmlns:a16="http://schemas.microsoft.com/office/drawing/2014/main" id="{A005CED4-1613-2253-FE95-21916493672D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5" name="Google Shape;1031;p66">
            <a:extLst>
              <a:ext uri="{FF2B5EF4-FFF2-40B4-BE49-F238E27FC236}">
                <a16:creationId xmlns:a16="http://schemas.microsoft.com/office/drawing/2014/main" id="{F123CB0E-CD72-6481-C78B-7142B4F114BA}"/>
              </a:ext>
            </a:extLst>
          </p:cNvPr>
          <p:cNvSpPr/>
          <p:nvPr/>
        </p:nvSpPr>
        <p:spPr>
          <a:xfrm>
            <a:off x="7088993" y="993126"/>
            <a:ext cx="2219342" cy="479812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Observations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7" name="Google Shape;1029;p66">
            <a:extLst>
              <a:ext uri="{FF2B5EF4-FFF2-40B4-BE49-F238E27FC236}">
                <a16:creationId xmlns:a16="http://schemas.microsoft.com/office/drawing/2014/main" id="{F47FBD41-D4DE-C8BD-EEA1-1E992CFC7D23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89DFB5-89FF-B4C0-2739-313D32E3A5CE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4ED4417D-DA3B-34A4-D78C-1A4C8236F2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3688966"/>
              </p:ext>
            </p:extLst>
          </p:nvPr>
        </p:nvGraphicFramePr>
        <p:xfrm>
          <a:off x="545757" y="1476633"/>
          <a:ext cx="11110783" cy="4501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708D4B6-1A29-4358-1B38-7BF6AFBD5947}"/>
              </a:ext>
            </a:extLst>
          </p:cNvPr>
          <p:cNvSpPr txBox="1"/>
          <p:nvPr/>
        </p:nvSpPr>
        <p:spPr>
          <a:xfrm>
            <a:off x="843986" y="6213076"/>
            <a:ext cx="248543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TA: Teaching Assistant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4BBDEFB5-8891-86C9-2BF0-4DDB108C315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479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C6EAC7-A5B2-EB94-F48B-67D6FFE92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3172E-B981-ACC6-78A1-758576223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16" name="Google Shape;1028;p66">
            <a:extLst>
              <a:ext uri="{FF2B5EF4-FFF2-40B4-BE49-F238E27FC236}">
                <a16:creationId xmlns:a16="http://schemas.microsoft.com/office/drawing/2014/main" id="{3CBCD90E-63AC-4D71-E79E-5B9B0559048C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Google Shape;1029;p66">
            <a:extLst>
              <a:ext uri="{FF2B5EF4-FFF2-40B4-BE49-F238E27FC236}">
                <a16:creationId xmlns:a16="http://schemas.microsoft.com/office/drawing/2014/main" id="{028D0170-CEC4-45F3-8142-8FFC9D2CAD52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" name="Google Shape;1028;p66">
            <a:extLst>
              <a:ext uri="{FF2B5EF4-FFF2-40B4-BE49-F238E27FC236}">
                <a16:creationId xmlns:a16="http://schemas.microsoft.com/office/drawing/2014/main" id="{F822299D-8FEC-5ED2-F580-5178EECF7635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3" name="Google Shape;1029;p66">
            <a:extLst>
              <a:ext uri="{FF2B5EF4-FFF2-40B4-BE49-F238E27FC236}">
                <a16:creationId xmlns:a16="http://schemas.microsoft.com/office/drawing/2014/main" id="{5379302E-C5A3-C5F8-8798-96BC314F21AB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5" name="Google Shape;1031;p66">
            <a:extLst>
              <a:ext uri="{FF2B5EF4-FFF2-40B4-BE49-F238E27FC236}">
                <a16:creationId xmlns:a16="http://schemas.microsoft.com/office/drawing/2014/main" id="{E03E4F4A-429D-66C6-F295-CCF21A96CD83}"/>
              </a:ext>
            </a:extLst>
          </p:cNvPr>
          <p:cNvSpPr/>
          <p:nvPr/>
        </p:nvSpPr>
        <p:spPr>
          <a:xfrm>
            <a:off x="7088993" y="993126"/>
            <a:ext cx="2219342" cy="479812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Observations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7" name="Google Shape;1029;p66">
            <a:extLst>
              <a:ext uri="{FF2B5EF4-FFF2-40B4-BE49-F238E27FC236}">
                <a16:creationId xmlns:a16="http://schemas.microsoft.com/office/drawing/2014/main" id="{C95D6248-DE66-7DB2-0474-548E7CF53FA8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509498-AA80-25A5-400D-2CCB17F47910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8DD5759C-5721-EAF2-7623-BA54587FED18}"/>
              </a:ext>
            </a:extLst>
          </p:cNvPr>
          <p:cNvGraphicFramePr/>
          <p:nvPr/>
        </p:nvGraphicFramePr>
        <p:xfrm>
          <a:off x="545757" y="1476633"/>
          <a:ext cx="11110783" cy="4501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7661C79-6D17-5D95-320C-73A4929E2C42}"/>
              </a:ext>
            </a:extLst>
          </p:cNvPr>
          <p:cNvSpPr txBox="1"/>
          <p:nvPr/>
        </p:nvSpPr>
        <p:spPr>
          <a:xfrm>
            <a:off x="843986" y="6213076"/>
            <a:ext cx="248543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TA: Teaching Assistant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7C02A66-4FE2-EB19-817E-465B6E2858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90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CB3A6-D3CC-5E40-4AD2-EC9FDF3EF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3573" y="6217815"/>
            <a:ext cx="3376512" cy="529441"/>
          </a:xfr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186055" indent="0">
              <a:buNone/>
            </a:pPr>
            <a:r>
              <a:rPr lang="en-US" sz="1800" b="1">
                <a:latin typeface="Times New Roman"/>
                <a:cs typeface="Times New Roman"/>
              </a:rPr>
              <a:t>Maslow's Pyramid of Needs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D37AE3-40BA-3D6D-B462-73E8CD14E698}"/>
              </a:ext>
            </a:extLst>
          </p:cNvPr>
          <p:cNvSpPr txBox="1"/>
          <p:nvPr/>
        </p:nvSpPr>
        <p:spPr>
          <a:xfrm>
            <a:off x="9526209" y="5788781"/>
            <a:ext cx="2694819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Times New Roman"/>
                <a:cs typeface="Times New Roman"/>
              </a:rPr>
              <a:t>Reference: https://www.simplypsychology.org/maslow.html</a:t>
            </a:r>
          </a:p>
        </p:txBody>
      </p:sp>
      <p:pic>
        <p:nvPicPr>
          <p:cNvPr id="7" name="Picture 6" descr="A rainbow pyramid with text&#10;&#10;AI-generated content may be incorrect.">
            <a:extLst>
              <a:ext uri="{FF2B5EF4-FFF2-40B4-BE49-F238E27FC236}">
                <a16:creationId xmlns:a16="http://schemas.microsoft.com/office/drawing/2014/main" id="{F8A9F357-4B41-F31E-168C-377CA261A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36" y="1608666"/>
            <a:ext cx="7810185" cy="4390572"/>
          </a:xfrm>
          <a:prstGeom prst="rect">
            <a:avLst/>
          </a:prstGeom>
        </p:spPr>
      </p:pic>
      <p:sp>
        <p:nvSpPr>
          <p:cNvPr id="8" name="Google Shape;1028;p66">
            <a:extLst>
              <a:ext uri="{FF2B5EF4-FFF2-40B4-BE49-F238E27FC236}">
                <a16:creationId xmlns:a16="http://schemas.microsoft.com/office/drawing/2014/main" id="{BD735C6B-308D-411C-36BB-C0EBB78EE810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1" name="Google Shape;1029;p66">
            <a:extLst>
              <a:ext uri="{FF2B5EF4-FFF2-40B4-BE49-F238E27FC236}">
                <a16:creationId xmlns:a16="http://schemas.microsoft.com/office/drawing/2014/main" id="{3359C0E7-F1BA-5E88-2D01-F215D6147722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20" name="Google Shape;1028;p66">
            <a:extLst>
              <a:ext uri="{FF2B5EF4-FFF2-40B4-BE49-F238E27FC236}">
                <a16:creationId xmlns:a16="http://schemas.microsoft.com/office/drawing/2014/main" id="{4F290BFA-6A90-14FB-3B54-CFCD262A26AA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4" name="Google Shape;1029;p66">
            <a:extLst>
              <a:ext uri="{FF2B5EF4-FFF2-40B4-BE49-F238E27FC236}">
                <a16:creationId xmlns:a16="http://schemas.microsoft.com/office/drawing/2014/main" id="{9BC8E39F-15DB-4908-8871-66FDF5AE7978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Google Shape;1031;p66">
            <a:extLst>
              <a:ext uri="{FF2B5EF4-FFF2-40B4-BE49-F238E27FC236}">
                <a16:creationId xmlns:a16="http://schemas.microsoft.com/office/drawing/2014/main" id="{3E0CE349-29B5-5926-AEBD-DB1C452ABB69}"/>
              </a:ext>
            </a:extLst>
          </p:cNvPr>
          <p:cNvSpPr/>
          <p:nvPr/>
        </p:nvSpPr>
        <p:spPr>
          <a:xfrm>
            <a:off x="7088993" y="993126"/>
            <a:ext cx="2219342" cy="479812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Observations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8" name="Google Shape;1029;p66">
            <a:extLst>
              <a:ext uri="{FF2B5EF4-FFF2-40B4-BE49-F238E27FC236}">
                <a16:creationId xmlns:a16="http://schemas.microsoft.com/office/drawing/2014/main" id="{44C15E80-C1D2-6FC9-3541-A5A6A75650DA}"/>
              </a:ext>
            </a:extLst>
          </p:cNvPr>
          <p:cNvSpPr/>
          <p:nvPr/>
        </p:nvSpPr>
        <p:spPr>
          <a:xfrm>
            <a:off x="9524429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4EDEB5D-5B4F-2808-FA40-9D125EEBD4AB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103B38-9655-3DCC-33BE-83761B313C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63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CB3A6-D3CC-5E40-4AD2-EC9FDF3EF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835F0F3C-4C64-340A-4489-BE2B1B38BD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0351507"/>
              </p:ext>
            </p:extLst>
          </p:nvPr>
        </p:nvGraphicFramePr>
        <p:xfrm>
          <a:off x="680205" y="1682578"/>
          <a:ext cx="10988186" cy="4239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Google Shape;1028;p66">
            <a:extLst>
              <a:ext uri="{FF2B5EF4-FFF2-40B4-BE49-F238E27FC236}">
                <a16:creationId xmlns:a16="http://schemas.microsoft.com/office/drawing/2014/main" id="{D1151083-83B7-25A7-0EC1-675496E18B4C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" name="Google Shape;1029;p66">
            <a:extLst>
              <a:ext uri="{FF2B5EF4-FFF2-40B4-BE49-F238E27FC236}">
                <a16:creationId xmlns:a16="http://schemas.microsoft.com/office/drawing/2014/main" id="{13B3D277-ABC5-EC7A-2360-65A2C9F871EB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4" name="Google Shape;1028;p66">
            <a:extLst>
              <a:ext uri="{FF2B5EF4-FFF2-40B4-BE49-F238E27FC236}">
                <a16:creationId xmlns:a16="http://schemas.microsoft.com/office/drawing/2014/main" id="{DC430077-F9A9-23E0-775B-C6A1ED5967C2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6" name="Google Shape;1029;p66">
            <a:extLst>
              <a:ext uri="{FF2B5EF4-FFF2-40B4-BE49-F238E27FC236}">
                <a16:creationId xmlns:a16="http://schemas.microsoft.com/office/drawing/2014/main" id="{F55D14BC-D0FE-BBCC-468E-EE51181E02C4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0" name="Google Shape;1029;p66">
            <a:extLst>
              <a:ext uri="{FF2B5EF4-FFF2-40B4-BE49-F238E27FC236}">
                <a16:creationId xmlns:a16="http://schemas.microsoft.com/office/drawing/2014/main" id="{C080AADC-D419-87D0-6D00-F67389FC340C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F3A74F8-646A-CE03-4693-C62AF3E49087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C171A3-DB1C-45AA-646F-39D174DE7FB0}"/>
              </a:ext>
            </a:extLst>
          </p:cNvPr>
          <p:cNvSpPr txBox="1"/>
          <p:nvPr/>
        </p:nvSpPr>
        <p:spPr>
          <a:xfrm>
            <a:off x="843986" y="6213076"/>
            <a:ext cx="248543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TA: Teaching Assistant</a:t>
            </a:r>
          </a:p>
        </p:txBody>
      </p:sp>
      <p:sp>
        <p:nvSpPr>
          <p:cNvPr id="60" name="Google Shape;1031;p66">
            <a:extLst>
              <a:ext uri="{FF2B5EF4-FFF2-40B4-BE49-F238E27FC236}">
                <a16:creationId xmlns:a16="http://schemas.microsoft.com/office/drawing/2014/main" id="{6B4CC624-6A61-E016-46B2-B5CE6646993F}"/>
              </a:ext>
            </a:extLst>
          </p:cNvPr>
          <p:cNvSpPr/>
          <p:nvPr/>
        </p:nvSpPr>
        <p:spPr>
          <a:xfrm>
            <a:off x="7058102" y="982829"/>
            <a:ext cx="2610638" cy="47981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Pre-Interviews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EB12604-4AB9-056F-8FB5-801EC4FF685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399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0AA886E-3963-2988-C869-F7D338F7FA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7DE41-8E3A-33E1-C779-B5404B15C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8994D3E2-66A8-940A-E2EC-21BB8FBBCF90}"/>
              </a:ext>
            </a:extLst>
          </p:cNvPr>
          <p:cNvGraphicFramePr/>
          <p:nvPr/>
        </p:nvGraphicFramePr>
        <p:xfrm>
          <a:off x="680205" y="1682578"/>
          <a:ext cx="10988186" cy="4239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Google Shape;1028;p66">
            <a:extLst>
              <a:ext uri="{FF2B5EF4-FFF2-40B4-BE49-F238E27FC236}">
                <a16:creationId xmlns:a16="http://schemas.microsoft.com/office/drawing/2014/main" id="{32C903B2-6DDD-C539-7843-3BB04BBB7D04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" name="Google Shape;1029;p66">
            <a:extLst>
              <a:ext uri="{FF2B5EF4-FFF2-40B4-BE49-F238E27FC236}">
                <a16:creationId xmlns:a16="http://schemas.microsoft.com/office/drawing/2014/main" id="{7A46DDC2-0E82-9A5C-850E-629B18565D2D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4" name="Google Shape;1028;p66">
            <a:extLst>
              <a:ext uri="{FF2B5EF4-FFF2-40B4-BE49-F238E27FC236}">
                <a16:creationId xmlns:a16="http://schemas.microsoft.com/office/drawing/2014/main" id="{353CD655-7F81-E53B-51CD-E00D6A375530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6" name="Google Shape;1029;p66">
            <a:extLst>
              <a:ext uri="{FF2B5EF4-FFF2-40B4-BE49-F238E27FC236}">
                <a16:creationId xmlns:a16="http://schemas.microsoft.com/office/drawing/2014/main" id="{6ADD4E85-E735-0F98-E765-69167224CDF3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0" name="Google Shape;1029;p66">
            <a:extLst>
              <a:ext uri="{FF2B5EF4-FFF2-40B4-BE49-F238E27FC236}">
                <a16:creationId xmlns:a16="http://schemas.microsoft.com/office/drawing/2014/main" id="{A73D13FB-30D7-145A-6EFC-194D07B2818B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494B70-C1C9-740F-6A65-0F237D96EB42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55" name="Google Shape;1031;p66">
            <a:extLst>
              <a:ext uri="{FF2B5EF4-FFF2-40B4-BE49-F238E27FC236}">
                <a16:creationId xmlns:a16="http://schemas.microsoft.com/office/drawing/2014/main" id="{0D9ACFEB-6D61-BBCC-DD8E-3713642777EC}"/>
              </a:ext>
            </a:extLst>
          </p:cNvPr>
          <p:cNvSpPr/>
          <p:nvPr/>
        </p:nvSpPr>
        <p:spPr>
          <a:xfrm>
            <a:off x="7058102" y="982829"/>
            <a:ext cx="2610638" cy="47981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Pre-Interviews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193A302-0264-038B-65B2-461E7DE4E08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56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CB3A6-D3CC-5E40-4AD2-EC9FDF3EF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835F0F3C-4C64-340A-4489-BE2B1B38BD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802283"/>
              </p:ext>
            </p:extLst>
          </p:nvPr>
        </p:nvGraphicFramePr>
        <p:xfrm>
          <a:off x="680205" y="1610497"/>
          <a:ext cx="10977889" cy="4259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Google Shape;1028;p66">
            <a:extLst>
              <a:ext uri="{FF2B5EF4-FFF2-40B4-BE49-F238E27FC236}">
                <a16:creationId xmlns:a16="http://schemas.microsoft.com/office/drawing/2014/main" id="{D1151083-83B7-25A7-0EC1-675496E18B4C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" name="Google Shape;1029;p66">
            <a:extLst>
              <a:ext uri="{FF2B5EF4-FFF2-40B4-BE49-F238E27FC236}">
                <a16:creationId xmlns:a16="http://schemas.microsoft.com/office/drawing/2014/main" id="{13B3D277-ABC5-EC7A-2360-65A2C9F871EB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4" name="Google Shape;1028;p66">
            <a:extLst>
              <a:ext uri="{FF2B5EF4-FFF2-40B4-BE49-F238E27FC236}">
                <a16:creationId xmlns:a16="http://schemas.microsoft.com/office/drawing/2014/main" id="{DC430077-F9A9-23E0-775B-C6A1ED5967C2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6" name="Google Shape;1029;p66">
            <a:extLst>
              <a:ext uri="{FF2B5EF4-FFF2-40B4-BE49-F238E27FC236}">
                <a16:creationId xmlns:a16="http://schemas.microsoft.com/office/drawing/2014/main" id="{F55D14BC-D0FE-BBCC-468E-EE51181E02C4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0" name="Google Shape;1029;p66">
            <a:extLst>
              <a:ext uri="{FF2B5EF4-FFF2-40B4-BE49-F238E27FC236}">
                <a16:creationId xmlns:a16="http://schemas.microsoft.com/office/drawing/2014/main" id="{C080AADC-D419-87D0-6D00-F67389FC340C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F3A74F8-646A-CE03-4693-C62AF3E49087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829" name="TextBox 1828">
            <a:extLst>
              <a:ext uri="{FF2B5EF4-FFF2-40B4-BE49-F238E27FC236}">
                <a16:creationId xmlns:a16="http://schemas.microsoft.com/office/drawing/2014/main" id="{68379F78-6D8C-C3AB-7971-387228B32C52}"/>
              </a:ext>
            </a:extLst>
          </p:cNvPr>
          <p:cNvSpPr txBox="1"/>
          <p:nvPr/>
        </p:nvSpPr>
        <p:spPr>
          <a:xfrm>
            <a:off x="843986" y="6213076"/>
            <a:ext cx="248543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TA: Teaching Assistant</a:t>
            </a:r>
          </a:p>
        </p:txBody>
      </p:sp>
      <p:sp>
        <p:nvSpPr>
          <p:cNvPr id="45" name="Google Shape;1031;p66">
            <a:extLst>
              <a:ext uri="{FF2B5EF4-FFF2-40B4-BE49-F238E27FC236}">
                <a16:creationId xmlns:a16="http://schemas.microsoft.com/office/drawing/2014/main" id="{92042E70-3011-1475-21BE-DB216BEED38E}"/>
              </a:ext>
            </a:extLst>
          </p:cNvPr>
          <p:cNvSpPr/>
          <p:nvPr/>
        </p:nvSpPr>
        <p:spPr>
          <a:xfrm>
            <a:off x="7058102" y="982829"/>
            <a:ext cx="2610638" cy="47981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Post-Interviews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8D7C723-DA16-A9C7-6719-1AC94E2CF7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153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B64C4B-4B02-4A3A-153F-8EFBBC5A0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536A0-8A8B-F25E-8D78-09B36BEED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52E82A69-8D9B-B739-EF3B-FD83D0695832}"/>
              </a:ext>
            </a:extLst>
          </p:cNvPr>
          <p:cNvGraphicFramePr/>
          <p:nvPr/>
        </p:nvGraphicFramePr>
        <p:xfrm>
          <a:off x="680205" y="1610497"/>
          <a:ext cx="10977889" cy="4259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Google Shape;1028;p66">
            <a:extLst>
              <a:ext uri="{FF2B5EF4-FFF2-40B4-BE49-F238E27FC236}">
                <a16:creationId xmlns:a16="http://schemas.microsoft.com/office/drawing/2014/main" id="{0D091400-E892-22CA-A898-4AD98E7B50D0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" name="Google Shape;1029;p66">
            <a:extLst>
              <a:ext uri="{FF2B5EF4-FFF2-40B4-BE49-F238E27FC236}">
                <a16:creationId xmlns:a16="http://schemas.microsoft.com/office/drawing/2014/main" id="{D3E2FC82-3961-A6BC-69B2-B9069733ADD0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4" name="Google Shape;1028;p66">
            <a:extLst>
              <a:ext uri="{FF2B5EF4-FFF2-40B4-BE49-F238E27FC236}">
                <a16:creationId xmlns:a16="http://schemas.microsoft.com/office/drawing/2014/main" id="{97E5787F-B6BD-3C8E-6E86-96C2D74310F7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6" name="Google Shape;1029;p66">
            <a:extLst>
              <a:ext uri="{FF2B5EF4-FFF2-40B4-BE49-F238E27FC236}">
                <a16:creationId xmlns:a16="http://schemas.microsoft.com/office/drawing/2014/main" id="{4BE1528F-29AE-6CA0-E56E-21E86E206007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0" name="Google Shape;1029;p66">
            <a:extLst>
              <a:ext uri="{FF2B5EF4-FFF2-40B4-BE49-F238E27FC236}">
                <a16:creationId xmlns:a16="http://schemas.microsoft.com/office/drawing/2014/main" id="{FA9F250D-D6B2-2EA5-786B-405D9E8E8C0C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6623A08-23EE-9901-068E-7A0BCEAB49A7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806" name="Google Shape;1031;p66">
            <a:extLst>
              <a:ext uri="{FF2B5EF4-FFF2-40B4-BE49-F238E27FC236}">
                <a16:creationId xmlns:a16="http://schemas.microsoft.com/office/drawing/2014/main" id="{E8824E57-DC43-04F3-5A3D-42182A9566BC}"/>
              </a:ext>
            </a:extLst>
          </p:cNvPr>
          <p:cNvSpPr/>
          <p:nvPr/>
        </p:nvSpPr>
        <p:spPr>
          <a:xfrm>
            <a:off x="7058102" y="982829"/>
            <a:ext cx="2610638" cy="47981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Post-Interviews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1FB59A3-2FBB-E609-A671-196803FCAD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727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CB3A6-D3CC-5E40-4AD2-EC9FDF3EF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835F0F3C-4C64-340A-4489-BE2B1B38BD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8212070"/>
              </p:ext>
            </p:extLst>
          </p:nvPr>
        </p:nvGraphicFramePr>
        <p:xfrm>
          <a:off x="566935" y="1610497"/>
          <a:ext cx="10967593" cy="4249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Google Shape;1028;p66">
            <a:extLst>
              <a:ext uri="{FF2B5EF4-FFF2-40B4-BE49-F238E27FC236}">
                <a16:creationId xmlns:a16="http://schemas.microsoft.com/office/drawing/2014/main" id="{D1151083-83B7-25A7-0EC1-675496E18B4C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" name="Google Shape;1029;p66">
            <a:extLst>
              <a:ext uri="{FF2B5EF4-FFF2-40B4-BE49-F238E27FC236}">
                <a16:creationId xmlns:a16="http://schemas.microsoft.com/office/drawing/2014/main" id="{13B3D277-ABC5-EC7A-2360-65A2C9F871EB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4" name="Google Shape;1028;p66">
            <a:extLst>
              <a:ext uri="{FF2B5EF4-FFF2-40B4-BE49-F238E27FC236}">
                <a16:creationId xmlns:a16="http://schemas.microsoft.com/office/drawing/2014/main" id="{DC430077-F9A9-23E0-775B-C6A1ED5967C2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6" name="Google Shape;1029;p66">
            <a:extLst>
              <a:ext uri="{FF2B5EF4-FFF2-40B4-BE49-F238E27FC236}">
                <a16:creationId xmlns:a16="http://schemas.microsoft.com/office/drawing/2014/main" id="{F55D14BC-D0FE-BBCC-468E-EE51181E02C4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0" name="Google Shape;1029;p66">
            <a:extLst>
              <a:ext uri="{FF2B5EF4-FFF2-40B4-BE49-F238E27FC236}">
                <a16:creationId xmlns:a16="http://schemas.microsoft.com/office/drawing/2014/main" id="{C080AADC-D419-87D0-6D00-F67389FC340C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F3A74F8-646A-CE03-4693-C62AF3E49087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0D4DFA-C382-35D8-E217-EFFD2C203EED}"/>
              </a:ext>
            </a:extLst>
          </p:cNvPr>
          <p:cNvSpPr txBox="1"/>
          <p:nvPr/>
        </p:nvSpPr>
        <p:spPr>
          <a:xfrm>
            <a:off x="843986" y="6213076"/>
            <a:ext cx="47611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/>
                <a:cs typeface="Times New Roman"/>
              </a:rPr>
              <a:t>TA: Teaching Assistant, RW: Reflective Writing</a:t>
            </a:r>
          </a:p>
        </p:txBody>
      </p:sp>
      <p:sp>
        <p:nvSpPr>
          <p:cNvPr id="52" name="Google Shape;1031;p66">
            <a:extLst>
              <a:ext uri="{FF2B5EF4-FFF2-40B4-BE49-F238E27FC236}">
                <a16:creationId xmlns:a16="http://schemas.microsoft.com/office/drawing/2014/main" id="{5B385EC2-EB60-4D12-DB5C-CD6F289FAB3D}"/>
              </a:ext>
            </a:extLst>
          </p:cNvPr>
          <p:cNvSpPr/>
          <p:nvPr/>
        </p:nvSpPr>
        <p:spPr>
          <a:xfrm>
            <a:off x="7058102" y="982829"/>
            <a:ext cx="2610638" cy="47981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Post-Interviews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E941E81-1C0D-EBE8-29F1-F884E771A26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847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956D89-75B3-D474-7794-4BDA510CE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9B5A8F-B783-EAB8-00D2-E1649CD9D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439A21EB-B2AD-46F4-365E-1CB574A997F7}"/>
              </a:ext>
            </a:extLst>
          </p:cNvPr>
          <p:cNvGraphicFramePr/>
          <p:nvPr/>
        </p:nvGraphicFramePr>
        <p:xfrm>
          <a:off x="566935" y="1610497"/>
          <a:ext cx="10967593" cy="4249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Google Shape;1028;p66">
            <a:extLst>
              <a:ext uri="{FF2B5EF4-FFF2-40B4-BE49-F238E27FC236}">
                <a16:creationId xmlns:a16="http://schemas.microsoft.com/office/drawing/2014/main" id="{A1A2EF03-8E54-4860-9EAC-2FAF77D98A4A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" name="Google Shape;1029;p66">
            <a:extLst>
              <a:ext uri="{FF2B5EF4-FFF2-40B4-BE49-F238E27FC236}">
                <a16:creationId xmlns:a16="http://schemas.microsoft.com/office/drawing/2014/main" id="{F214A3CC-49CE-02BF-ED99-40456DDB0A95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4" name="Google Shape;1028;p66">
            <a:extLst>
              <a:ext uri="{FF2B5EF4-FFF2-40B4-BE49-F238E27FC236}">
                <a16:creationId xmlns:a16="http://schemas.microsoft.com/office/drawing/2014/main" id="{B7AD301B-CAC6-4A9D-E32B-D0207956A701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36" name="Google Shape;1029;p66">
            <a:extLst>
              <a:ext uri="{FF2B5EF4-FFF2-40B4-BE49-F238E27FC236}">
                <a16:creationId xmlns:a16="http://schemas.microsoft.com/office/drawing/2014/main" id="{EFDE81BA-DA77-8F08-19CE-538A7BB97198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0" name="Google Shape;1029;p66">
            <a:extLst>
              <a:ext uri="{FF2B5EF4-FFF2-40B4-BE49-F238E27FC236}">
                <a16:creationId xmlns:a16="http://schemas.microsoft.com/office/drawing/2014/main" id="{C9D7EF73-2227-5FBD-F9BD-0CE1D4D82D1F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2235434-F91C-BBC3-673C-A6C9DA467C78}"/>
              </a:ext>
            </a:extLst>
          </p:cNvPr>
          <p:cNvSpPr txBox="1"/>
          <p:nvPr/>
        </p:nvSpPr>
        <p:spPr>
          <a:xfrm>
            <a:off x="7822838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8549CF-0604-C07A-299F-231677621389}"/>
              </a:ext>
            </a:extLst>
          </p:cNvPr>
          <p:cNvSpPr txBox="1"/>
          <p:nvPr/>
        </p:nvSpPr>
        <p:spPr>
          <a:xfrm>
            <a:off x="843986" y="6213076"/>
            <a:ext cx="47611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TA: Teaching Assistant</a:t>
            </a:r>
          </a:p>
        </p:txBody>
      </p:sp>
      <p:sp>
        <p:nvSpPr>
          <p:cNvPr id="52" name="Google Shape;1031;p66">
            <a:extLst>
              <a:ext uri="{FF2B5EF4-FFF2-40B4-BE49-F238E27FC236}">
                <a16:creationId xmlns:a16="http://schemas.microsoft.com/office/drawing/2014/main" id="{DA5F94F3-26DE-7B64-F31C-2529F4E46613}"/>
              </a:ext>
            </a:extLst>
          </p:cNvPr>
          <p:cNvSpPr/>
          <p:nvPr/>
        </p:nvSpPr>
        <p:spPr>
          <a:xfrm>
            <a:off x="7058102" y="982829"/>
            <a:ext cx="2610638" cy="47981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Post-Interviews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C309FF6-B9B6-9E50-505A-33191A9E692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5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55"/>
          <p:cNvSpPr txBox="1">
            <a:spLocks noGrp="1"/>
          </p:cNvSpPr>
          <p:nvPr>
            <p:ph type="ctrTitle"/>
          </p:nvPr>
        </p:nvSpPr>
        <p:spPr>
          <a:xfrm>
            <a:off x="415600" y="1019433"/>
            <a:ext cx="11360800" cy="4725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850" b="1">
                <a:latin typeface="Times New Roman"/>
                <a:ea typeface="Roboto"/>
                <a:cs typeface="Times New Roman"/>
                <a:sym typeface="Times New Roman"/>
              </a:rPr>
              <a:t>Introduction</a:t>
            </a:r>
            <a:endParaRPr lang="en" sz="5850" b="1">
              <a:highlight>
                <a:srgbClr val="6D9EEB"/>
              </a:highlight>
              <a:latin typeface="Times New Roman"/>
              <a:ea typeface="Roboto"/>
              <a:cs typeface="Times New Roman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53AABC-7B8F-228D-93AE-F47198FDA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351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55"/>
          <p:cNvSpPr txBox="1">
            <a:spLocks noGrp="1"/>
          </p:cNvSpPr>
          <p:nvPr>
            <p:ph type="ctrTitle"/>
          </p:nvPr>
        </p:nvSpPr>
        <p:spPr>
          <a:xfrm>
            <a:off x="415600" y="1019433"/>
            <a:ext cx="11360800" cy="4725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5850" b="1"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5850" b="1">
              <a:highlight>
                <a:srgbClr val="6D9EEB"/>
              </a:highlight>
              <a:latin typeface="Times New Roman"/>
              <a:ea typeface="Times New Roman"/>
              <a:cs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533"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EDDA35-0787-D60A-FBD8-3F667743C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359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23CB3A6-D3CC-5E40-4AD2-EC9FDF3EF84E}"/>
              </a:ext>
            </a:extLst>
          </p:cNvPr>
          <p:cNvSpPr>
            <a:spLocks noGrp="1"/>
          </p:cNvSpPr>
          <p:nvPr/>
        </p:nvSpPr>
        <p:spPr>
          <a:xfrm>
            <a:off x="415600" y="1529667"/>
            <a:ext cx="9623972" cy="389808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609585" lvl="0" indent="-423323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●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40639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40639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anose="020B0604020202020204" pitchFamily="34" charset="0"/>
              <a:buChar char="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40639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40639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40639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anose="020B0604020202020204" pitchFamily="34" charset="0"/>
              <a:buChar char="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40639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40639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40639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anose="020B0604020202020204" pitchFamily="34" charset="0"/>
              <a:buChar char="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8965" indent="-422910"/>
            <a:r>
              <a:rPr lang="en-US" sz="2400" dirty="0" err="1">
                <a:latin typeface="Times New Roman"/>
                <a:ea typeface="+mn-lt"/>
                <a:cs typeface="+mn-lt"/>
              </a:rPr>
              <a:t>Labatorials</a:t>
            </a:r>
            <a:r>
              <a:rPr lang="en-US" sz="2400" dirty="0">
                <a:latin typeface="Times New Roman"/>
                <a:ea typeface="+mn-lt"/>
                <a:cs typeface="+mn-lt"/>
              </a:rPr>
              <a:t> enhance engagement and inclusivity</a:t>
            </a:r>
            <a:r>
              <a:rPr lang="en-US" sz="2000" dirty="0">
                <a:latin typeface="Times New Roman"/>
                <a:ea typeface="+mn-lt"/>
                <a:cs typeface="+mn-lt"/>
              </a:rPr>
              <a:t>.</a:t>
            </a:r>
            <a:endParaRPr lang="en-US" sz="2000" dirty="0">
              <a:latin typeface="Times New Roman"/>
              <a:cs typeface="Times New Roman"/>
            </a:endParaRPr>
          </a:p>
          <a:p>
            <a:pPr marL="186055" indent="0">
              <a:buNone/>
            </a:pPr>
            <a:endParaRPr lang="en-US" sz="2000" dirty="0">
              <a:latin typeface="Times New Roman"/>
              <a:ea typeface="+mn-lt"/>
              <a:cs typeface="+mn-lt"/>
            </a:endParaRPr>
          </a:p>
          <a:p>
            <a:pPr marL="608965" indent="-422910"/>
            <a:endParaRPr lang="en-US" sz="2000" dirty="0">
              <a:latin typeface="Times New Roman"/>
              <a:ea typeface="+mn-lt"/>
              <a:cs typeface="+mn-lt"/>
            </a:endParaRPr>
          </a:p>
          <a:p>
            <a:pPr marL="608965" indent="-422910"/>
            <a:endParaRPr lang="en-US" sz="1800" dirty="0">
              <a:latin typeface="Times New Roman"/>
              <a:ea typeface="+mn-lt"/>
              <a:cs typeface="+mn-lt"/>
            </a:endParaRPr>
          </a:p>
          <a:p>
            <a:pPr marL="608965" indent="-422910"/>
            <a:r>
              <a:rPr lang="en-US" sz="2400" dirty="0">
                <a:latin typeface="Times New Roman"/>
                <a:ea typeface="+mn-lt"/>
                <a:cs typeface="+mn-lt"/>
              </a:rPr>
              <a:t>Address gender-based learning differences</a:t>
            </a:r>
            <a:r>
              <a:rPr lang="en-US" sz="1800" dirty="0">
                <a:latin typeface="Times New Roman"/>
                <a:ea typeface="+mn-lt"/>
                <a:cs typeface="+mn-lt"/>
              </a:rPr>
              <a:t>.</a:t>
            </a:r>
            <a:endParaRPr lang="en-US" sz="1800" dirty="0">
              <a:latin typeface="Times New Roman"/>
              <a:cs typeface="Times New Roman"/>
            </a:endParaRPr>
          </a:p>
          <a:p>
            <a:pPr marL="608965" indent="-422910"/>
            <a:endParaRPr lang="en-US" sz="1800" dirty="0">
              <a:latin typeface="Times New Roman"/>
              <a:ea typeface="+mn-lt"/>
              <a:cs typeface="+mn-lt"/>
            </a:endParaRPr>
          </a:p>
          <a:p>
            <a:pPr marL="608965" indent="-422910"/>
            <a:endParaRPr lang="en-US" sz="1800" dirty="0">
              <a:latin typeface="Times New Roman"/>
              <a:ea typeface="+mn-lt"/>
              <a:cs typeface="+mn-lt"/>
            </a:endParaRPr>
          </a:p>
          <a:p>
            <a:pPr marL="608965" indent="-422910"/>
            <a:endParaRPr lang="en-US" sz="1800" dirty="0">
              <a:latin typeface="Times New Roman"/>
              <a:ea typeface="+mn-lt"/>
              <a:cs typeface="+mn-lt"/>
            </a:endParaRPr>
          </a:p>
          <a:p>
            <a:pPr marL="608965" indent="-422910"/>
            <a:r>
              <a:rPr lang="en-US" sz="2400" dirty="0">
                <a:latin typeface="Times New Roman"/>
                <a:ea typeface="+mn-lt"/>
                <a:cs typeface="+mn-lt"/>
              </a:rPr>
              <a:t>Research to guide future educational policies.</a:t>
            </a:r>
            <a:endParaRPr lang="en-US" sz="2400" dirty="0">
              <a:latin typeface="Times New Roman"/>
              <a:cs typeface="Times New Roman"/>
            </a:endParaRPr>
          </a:p>
          <a:p>
            <a:pPr marL="608965" indent="-422910"/>
            <a:endParaRPr lang="en-US" sz="1850" dirty="0"/>
          </a:p>
          <a:p>
            <a:pPr marL="608965" indent="-422910"/>
            <a:endParaRPr lang="en-US" sz="1850" b="1" dirty="0"/>
          </a:p>
        </p:txBody>
      </p:sp>
      <p:sp>
        <p:nvSpPr>
          <p:cNvPr id="9" name="Google Shape;1028;p66">
            <a:extLst>
              <a:ext uri="{FF2B5EF4-FFF2-40B4-BE49-F238E27FC236}">
                <a16:creationId xmlns:a16="http://schemas.microsoft.com/office/drawing/2014/main" id="{82475207-5B1A-F8F9-F53A-1C8921ADB89A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" name="Google Shape;1029;p66">
            <a:extLst>
              <a:ext uri="{FF2B5EF4-FFF2-40B4-BE49-F238E27FC236}">
                <a16:creationId xmlns:a16="http://schemas.microsoft.com/office/drawing/2014/main" id="{232804E0-88FC-1684-D3EC-C152A955DA82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1" name="Google Shape;1028;p66">
            <a:extLst>
              <a:ext uri="{FF2B5EF4-FFF2-40B4-BE49-F238E27FC236}">
                <a16:creationId xmlns:a16="http://schemas.microsoft.com/office/drawing/2014/main" id="{AF700C89-08DB-B4AF-C696-317DB4F2DF33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12" name="Google Shape;1029;p66">
            <a:extLst>
              <a:ext uri="{FF2B5EF4-FFF2-40B4-BE49-F238E27FC236}">
                <a16:creationId xmlns:a16="http://schemas.microsoft.com/office/drawing/2014/main" id="{C1FBEAEF-AFD3-EE5C-33E1-FB21F1E893A7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" name="Google Shape;1029;p66">
            <a:extLst>
              <a:ext uri="{FF2B5EF4-FFF2-40B4-BE49-F238E27FC236}">
                <a16:creationId xmlns:a16="http://schemas.microsoft.com/office/drawing/2014/main" id="{FEC6686E-292C-91F2-5ADD-B3EF9336A560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4" name="TextBox 29">
            <a:extLst>
              <a:ext uri="{FF2B5EF4-FFF2-40B4-BE49-F238E27FC236}">
                <a16:creationId xmlns:a16="http://schemas.microsoft.com/office/drawing/2014/main" id="{4F095130-9441-FBBD-70D2-08F1B69D988D}"/>
              </a:ext>
            </a:extLst>
          </p:cNvPr>
          <p:cNvSpPr txBox="1"/>
          <p:nvPr/>
        </p:nvSpPr>
        <p:spPr>
          <a:xfrm>
            <a:off x="10131250" y="202693"/>
            <a:ext cx="1467716" cy="604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b="1"/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63DDACC0-CB91-87D4-ACA2-C1A4AF33D8F7}"/>
              </a:ext>
            </a:extLst>
          </p:cNvPr>
          <p:cNvSpPr>
            <a:spLocks noGrp="1"/>
          </p:cNvSpPr>
          <p:nvPr/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>
              <a:defRPr lang="en-US"/>
            </a:defPPr>
            <a:lvl1pPr marL="0" lvl="0" algn="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530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1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Google Shape;1247;p72"/>
          <p:cNvSpPr txBox="1">
            <a:spLocks noGrp="1"/>
          </p:cNvSpPr>
          <p:nvPr>
            <p:ph type="title"/>
          </p:nvPr>
        </p:nvSpPr>
        <p:spPr>
          <a:xfrm>
            <a:off x="415600" y="3773867"/>
            <a:ext cx="11360800" cy="1452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609585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333">
                <a:latin typeface="Times New Roman"/>
                <a:ea typeface="Times New Roman"/>
                <a:cs typeface="Times New Roman"/>
                <a:sym typeface="Times New Roman"/>
              </a:rPr>
              <a:t>Questions?</a:t>
            </a:r>
            <a:endParaRPr sz="5333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9" name="Google Shape;1279;p72"/>
          <p:cNvSpPr txBox="1">
            <a:spLocks noGrp="1"/>
          </p:cNvSpPr>
          <p:nvPr>
            <p:ph type="ctrTitle" idx="4294967295"/>
          </p:nvPr>
        </p:nvSpPr>
        <p:spPr>
          <a:xfrm>
            <a:off x="0" y="1703388"/>
            <a:ext cx="11361738" cy="1628775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609585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333">
                <a:latin typeface="Times New Roman"/>
                <a:ea typeface="Times New Roman"/>
                <a:cs typeface="Times New Roman"/>
                <a:sym typeface="Times New Roman"/>
              </a:rPr>
              <a:t>Thank You!</a:t>
            </a:r>
            <a:endParaRPr sz="5333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58C011-9B8A-9CD6-A949-4163E481B2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8;p66">
            <a:extLst>
              <a:ext uri="{FF2B5EF4-FFF2-40B4-BE49-F238E27FC236}">
                <a16:creationId xmlns:a16="http://schemas.microsoft.com/office/drawing/2014/main" id="{6C546656-7233-014E-2B5D-9564010A0092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Google Shape;1029;p66">
            <a:extLst>
              <a:ext uri="{FF2B5EF4-FFF2-40B4-BE49-F238E27FC236}">
                <a16:creationId xmlns:a16="http://schemas.microsoft.com/office/drawing/2014/main" id="{A4123216-9A50-9869-5A4C-577163766B3C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4" name="Google Shape;1031;p66">
            <a:extLst>
              <a:ext uri="{FF2B5EF4-FFF2-40B4-BE49-F238E27FC236}">
                <a16:creationId xmlns:a16="http://schemas.microsoft.com/office/drawing/2014/main" id="{BCFE5204-C4A0-97CA-71C3-985317A4BF3E}"/>
              </a:ext>
            </a:extLst>
          </p:cNvPr>
          <p:cNvSpPr/>
          <p:nvPr/>
        </p:nvSpPr>
        <p:spPr>
          <a:xfrm>
            <a:off x="-4368" y="973209"/>
            <a:ext cx="2347047" cy="582785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State of the Art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9" name="Google Shape;1028;p66">
            <a:extLst>
              <a:ext uri="{FF2B5EF4-FFF2-40B4-BE49-F238E27FC236}">
                <a16:creationId xmlns:a16="http://schemas.microsoft.com/office/drawing/2014/main" id="{95F6B607-E6FF-9659-3DBB-34ADDC63CA82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2" name="Google Shape;1029;p66">
            <a:extLst>
              <a:ext uri="{FF2B5EF4-FFF2-40B4-BE49-F238E27FC236}">
                <a16:creationId xmlns:a16="http://schemas.microsoft.com/office/drawing/2014/main" id="{794FA68E-7FFD-79E2-3F66-F5C49F307809}"/>
              </a:ext>
            </a:extLst>
          </p:cNvPr>
          <p:cNvSpPr/>
          <p:nvPr/>
        </p:nvSpPr>
        <p:spPr>
          <a:xfrm>
            <a:off x="7056450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Google Shape;1029;p66">
            <a:extLst>
              <a:ext uri="{FF2B5EF4-FFF2-40B4-BE49-F238E27FC236}">
                <a16:creationId xmlns:a16="http://schemas.microsoft.com/office/drawing/2014/main" id="{113F38FE-9FB8-FE87-B94B-5E796200FF10}"/>
              </a:ext>
            </a:extLst>
          </p:cNvPr>
          <p:cNvSpPr/>
          <p:nvPr/>
        </p:nvSpPr>
        <p:spPr>
          <a:xfrm>
            <a:off x="9524430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8A76F5-F8D5-2E1F-5FA9-48007AB85876}"/>
              </a:ext>
            </a:extLst>
          </p:cNvPr>
          <p:cNvSpPr txBox="1"/>
          <p:nvPr/>
        </p:nvSpPr>
        <p:spPr>
          <a:xfrm>
            <a:off x="662280" y="303545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5" name="Scroll: Vertical 4">
            <a:extLst>
              <a:ext uri="{FF2B5EF4-FFF2-40B4-BE49-F238E27FC236}">
                <a16:creationId xmlns:a16="http://schemas.microsoft.com/office/drawing/2014/main" id="{C11736BE-DF20-51CE-9A87-F8CE6C93450D}"/>
              </a:ext>
            </a:extLst>
          </p:cNvPr>
          <p:cNvSpPr/>
          <p:nvPr/>
        </p:nvSpPr>
        <p:spPr>
          <a:xfrm>
            <a:off x="1969282" y="1560596"/>
            <a:ext cx="4274041" cy="3490490"/>
          </a:xfrm>
          <a:prstGeom prst="verticalScroll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buFont typeface="Arial"/>
              <a:buChar char="•"/>
            </a:pPr>
            <a:r>
              <a:rPr lang="en-GB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Marshman et al. (2018)</a:t>
            </a:r>
            <a:endParaRPr lang="en-US" sz="2000" b="1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Physics self-efficacy in introductory courses – female vs male students</a:t>
            </a:r>
            <a:endParaRPr lang="en-US" sz="20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/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7" name="Scroll: Vertical 6">
            <a:extLst>
              <a:ext uri="{FF2B5EF4-FFF2-40B4-BE49-F238E27FC236}">
                <a16:creationId xmlns:a16="http://schemas.microsoft.com/office/drawing/2014/main" id="{773EF0D4-81CC-33EC-5AAC-C5D3872D9314}"/>
              </a:ext>
            </a:extLst>
          </p:cNvPr>
          <p:cNvSpPr/>
          <p:nvPr/>
        </p:nvSpPr>
        <p:spPr>
          <a:xfrm>
            <a:off x="6487337" y="2425106"/>
            <a:ext cx="4211572" cy="3573998"/>
          </a:xfrm>
          <a:prstGeom prst="verticalScroll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 marL="285750" indent="-285750" algn="ctr">
              <a:buFont typeface="Arial"/>
              <a:buChar char="•"/>
            </a:pPr>
            <a:r>
              <a:rPr lang="en-GB" sz="2000" b="1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Sokoloff et al. (2007)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Traditional physics labs- unengaging and tedious</a:t>
            </a:r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82E3D6-DBB4-17E8-390D-E11EC1B7D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44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D65142-00E9-331B-E223-9659C9EEC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8;p66">
            <a:extLst>
              <a:ext uri="{FF2B5EF4-FFF2-40B4-BE49-F238E27FC236}">
                <a16:creationId xmlns:a16="http://schemas.microsoft.com/office/drawing/2014/main" id="{24544D6F-044C-B8A2-E368-9789AD193CAE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Google Shape;1029;p66">
            <a:extLst>
              <a:ext uri="{FF2B5EF4-FFF2-40B4-BE49-F238E27FC236}">
                <a16:creationId xmlns:a16="http://schemas.microsoft.com/office/drawing/2014/main" id="{847C93D2-CD90-C57F-5468-54DD813D0E51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4" name="Google Shape;1031;p66">
            <a:extLst>
              <a:ext uri="{FF2B5EF4-FFF2-40B4-BE49-F238E27FC236}">
                <a16:creationId xmlns:a16="http://schemas.microsoft.com/office/drawing/2014/main" id="{753F1123-06EF-9E08-0789-57A54E4EAFEA}"/>
              </a:ext>
            </a:extLst>
          </p:cNvPr>
          <p:cNvSpPr/>
          <p:nvPr/>
        </p:nvSpPr>
        <p:spPr>
          <a:xfrm>
            <a:off x="-4368" y="973209"/>
            <a:ext cx="2347047" cy="582785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State of the Art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9" name="Google Shape;1028;p66">
            <a:extLst>
              <a:ext uri="{FF2B5EF4-FFF2-40B4-BE49-F238E27FC236}">
                <a16:creationId xmlns:a16="http://schemas.microsoft.com/office/drawing/2014/main" id="{31E9E563-0CA8-1502-9676-F4C676B3AAA2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2" name="Google Shape;1029;p66">
            <a:extLst>
              <a:ext uri="{FF2B5EF4-FFF2-40B4-BE49-F238E27FC236}">
                <a16:creationId xmlns:a16="http://schemas.microsoft.com/office/drawing/2014/main" id="{C28D873E-4E70-3C2E-7792-A1EC55A23CDC}"/>
              </a:ext>
            </a:extLst>
          </p:cNvPr>
          <p:cNvSpPr/>
          <p:nvPr/>
        </p:nvSpPr>
        <p:spPr>
          <a:xfrm>
            <a:off x="7056450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Google Shape;1029;p66">
            <a:extLst>
              <a:ext uri="{FF2B5EF4-FFF2-40B4-BE49-F238E27FC236}">
                <a16:creationId xmlns:a16="http://schemas.microsoft.com/office/drawing/2014/main" id="{FE7E0C37-2A7C-3B3D-85C0-4CEFF0E3502B}"/>
              </a:ext>
            </a:extLst>
          </p:cNvPr>
          <p:cNvSpPr/>
          <p:nvPr/>
        </p:nvSpPr>
        <p:spPr>
          <a:xfrm>
            <a:off x="9524430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1BDDF7-2271-82AC-F710-9F30EFDEA5F2}"/>
              </a:ext>
            </a:extLst>
          </p:cNvPr>
          <p:cNvSpPr txBox="1"/>
          <p:nvPr/>
        </p:nvSpPr>
        <p:spPr>
          <a:xfrm>
            <a:off x="662280" y="303545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8" name="Scroll: Vertical 7">
            <a:extLst>
              <a:ext uri="{FF2B5EF4-FFF2-40B4-BE49-F238E27FC236}">
                <a16:creationId xmlns:a16="http://schemas.microsoft.com/office/drawing/2014/main" id="{EB808364-2825-7A6D-788B-73895B004C7A}"/>
              </a:ext>
            </a:extLst>
          </p:cNvPr>
          <p:cNvSpPr/>
          <p:nvPr/>
        </p:nvSpPr>
        <p:spPr>
          <a:xfrm>
            <a:off x="1836792" y="1546294"/>
            <a:ext cx="4262904" cy="3500931"/>
          </a:xfrm>
          <a:prstGeom prst="verticalScroll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buFont typeface="Arial"/>
              <a:buChar char="•"/>
            </a:pPr>
            <a:r>
              <a:rPr lang="en-GB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Kalman et al. (2020)</a:t>
            </a:r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2000" err="1">
                <a:solidFill>
                  <a:srgbClr val="000000"/>
                </a:solidFill>
                <a:latin typeface="Times New Roman"/>
                <a:cs typeface="Times New Roman"/>
              </a:rPr>
              <a:t>Labatorials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 - labs and tutorials vs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conceptual understanding and engagement.</a:t>
            </a: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10" name="Scroll: Vertical 9">
            <a:extLst>
              <a:ext uri="{FF2B5EF4-FFF2-40B4-BE49-F238E27FC236}">
                <a16:creationId xmlns:a16="http://schemas.microsoft.com/office/drawing/2014/main" id="{CC130990-6F4F-7961-9279-2751153615B9}"/>
              </a:ext>
            </a:extLst>
          </p:cNvPr>
          <p:cNvSpPr/>
          <p:nvPr/>
        </p:nvSpPr>
        <p:spPr>
          <a:xfrm>
            <a:off x="6505674" y="2409337"/>
            <a:ext cx="4283922" cy="3573998"/>
          </a:xfrm>
          <a:prstGeom prst="verticalScroll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buFont typeface="Arial,Sans-Serif"/>
              <a:buChar char="•"/>
            </a:pPr>
            <a:endParaRPr lang="en-US" sz="20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285750" indent="-285750" algn="ctr">
              <a:buFont typeface="Arial,Sans-Serif"/>
              <a:buChar char="•"/>
            </a:pPr>
            <a:r>
              <a:rPr lang="en-GB" sz="2000" b="1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Huang &amp; Kalman (2012)</a:t>
            </a:r>
            <a:endParaRPr lang="en-US" sz="2000" b="1" dirty="0">
              <a:solidFill>
                <a:srgbClr val="FFFFFF"/>
              </a:solidFill>
              <a:latin typeface="Times New Roman"/>
              <a:ea typeface="+mn-lt"/>
              <a:cs typeface="Times New Roman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Reflective writing aids in deeper understanding </a:t>
            </a:r>
            <a:endParaRPr lang="en-US" sz="2000"/>
          </a:p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63A073-214D-311F-CA73-A8E2B33AA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2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9ACC02-09E7-EFFD-9B6A-10424C693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8;p66">
            <a:extLst>
              <a:ext uri="{FF2B5EF4-FFF2-40B4-BE49-F238E27FC236}">
                <a16:creationId xmlns:a16="http://schemas.microsoft.com/office/drawing/2014/main" id="{B4AD8A73-C0D5-4C6F-4F7B-38DC3681234A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Google Shape;1029;p66">
            <a:extLst>
              <a:ext uri="{FF2B5EF4-FFF2-40B4-BE49-F238E27FC236}">
                <a16:creationId xmlns:a16="http://schemas.microsoft.com/office/drawing/2014/main" id="{01A86518-F57B-64D1-3E07-3B11929E7EBE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4" name="Google Shape;1031;p66">
            <a:extLst>
              <a:ext uri="{FF2B5EF4-FFF2-40B4-BE49-F238E27FC236}">
                <a16:creationId xmlns:a16="http://schemas.microsoft.com/office/drawing/2014/main" id="{954C267B-467A-321F-FA25-D16F93157237}"/>
              </a:ext>
            </a:extLst>
          </p:cNvPr>
          <p:cNvSpPr/>
          <p:nvPr/>
        </p:nvSpPr>
        <p:spPr>
          <a:xfrm>
            <a:off x="-4368" y="973209"/>
            <a:ext cx="2347047" cy="582785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Goal and Objectives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9" name="Google Shape;1028;p66">
            <a:extLst>
              <a:ext uri="{FF2B5EF4-FFF2-40B4-BE49-F238E27FC236}">
                <a16:creationId xmlns:a16="http://schemas.microsoft.com/office/drawing/2014/main" id="{38398851-03A3-EB8E-B55A-6CD9ADD03312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2" name="Google Shape;1029;p66">
            <a:extLst>
              <a:ext uri="{FF2B5EF4-FFF2-40B4-BE49-F238E27FC236}">
                <a16:creationId xmlns:a16="http://schemas.microsoft.com/office/drawing/2014/main" id="{FBA594D1-4EE8-C462-400C-83861532D373}"/>
              </a:ext>
            </a:extLst>
          </p:cNvPr>
          <p:cNvSpPr/>
          <p:nvPr/>
        </p:nvSpPr>
        <p:spPr>
          <a:xfrm>
            <a:off x="7056450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Google Shape;1029;p66">
            <a:extLst>
              <a:ext uri="{FF2B5EF4-FFF2-40B4-BE49-F238E27FC236}">
                <a16:creationId xmlns:a16="http://schemas.microsoft.com/office/drawing/2014/main" id="{5A4B9456-361F-AF75-529B-FA4928640626}"/>
              </a:ext>
            </a:extLst>
          </p:cNvPr>
          <p:cNvSpPr/>
          <p:nvPr/>
        </p:nvSpPr>
        <p:spPr>
          <a:xfrm>
            <a:off x="9524430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F67546-F8E7-A58C-5086-114F98502971}"/>
              </a:ext>
            </a:extLst>
          </p:cNvPr>
          <p:cNvSpPr txBox="1"/>
          <p:nvPr/>
        </p:nvSpPr>
        <p:spPr>
          <a:xfrm>
            <a:off x="662280" y="303545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749" name="TextBox 748">
            <a:extLst>
              <a:ext uri="{FF2B5EF4-FFF2-40B4-BE49-F238E27FC236}">
                <a16:creationId xmlns:a16="http://schemas.microsoft.com/office/drawing/2014/main" id="{1A4CD344-2BB3-8349-6B2D-8F869F8B1CC8}"/>
              </a:ext>
            </a:extLst>
          </p:cNvPr>
          <p:cNvSpPr txBox="1"/>
          <p:nvPr/>
        </p:nvSpPr>
        <p:spPr>
          <a:xfrm>
            <a:off x="399535" y="6351373"/>
            <a:ext cx="478206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CU: Concordia University &amp;  MRU: Mount-Royal University 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94C0828A-DAF7-AA91-EFD4-AC197DC5D6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4805722"/>
              </p:ext>
            </p:extLst>
          </p:nvPr>
        </p:nvGraphicFramePr>
        <p:xfrm>
          <a:off x="-1574" y="1004510"/>
          <a:ext cx="12177142" cy="5045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6" name="Slide Number Placeholder 55">
            <a:extLst>
              <a:ext uri="{FF2B5EF4-FFF2-40B4-BE49-F238E27FC236}">
                <a16:creationId xmlns:a16="http://schemas.microsoft.com/office/drawing/2014/main" id="{AEA45213-4D8A-33FC-A6B3-F9A0C5EEB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37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8D46D8-16DA-029A-9889-66A2AB35C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8;p66">
            <a:extLst>
              <a:ext uri="{FF2B5EF4-FFF2-40B4-BE49-F238E27FC236}">
                <a16:creationId xmlns:a16="http://schemas.microsoft.com/office/drawing/2014/main" id="{6AE303DF-D3C8-4933-4743-243AD7B53A0C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Google Shape;1029;p66">
            <a:extLst>
              <a:ext uri="{FF2B5EF4-FFF2-40B4-BE49-F238E27FC236}">
                <a16:creationId xmlns:a16="http://schemas.microsoft.com/office/drawing/2014/main" id="{C68C94CD-8725-25DF-F3E7-499B2CA50FC3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8" name="Google Shape;1028;p66">
            <a:extLst>
              <a:ext uri="{FF2B5EF4-FFF2-40B4-BE49-F238E27FC236}">
                <a16:creationId xmlns:a16="http://schemas.microsoft.com/office/drawing/2014/main" id="{D6DE0B4F-587F-E2F3-AE95-9B6E8F795D18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1" name="Google Shape;1029;p66">
            <a:extLst>
              <a:ext uri="{FF2B5EF4-FFF2-40B4-BE49-F238E27FC236}">
                <a16:creationId xmlns:a16="http://schemas.microsoft.com/office/drawing/2014/main" id="{24EDD979-D47B-B7D1-C4C3-11DE91590C42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Google Shape;1029;p66">
            <a:extLst>
              <a:ext uri="{FF2B5EF4-FFF2-40B4-BE49-F238E27FC236}">
                <a16:creationId xmlns:a16="http://schemas.microsoft.com/office/drawing/2014/main" id="{AEFAC637-A98B-91E6-14B7-61224EFD5DDD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2701C5-BC2D-FA74-4ED2-F7ADB6245AD1}"/>
              </a:ext>
            </a:extLst>
          </p:cNvPr>
          <p:cNvSpPr txBox="1"/>
          <p:nvPr/>
        </p:nvSpPr>
        <p:spPr>
          <a:xfrm>
            <a:off x="662280" y="303545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pic>
        <p:nvPicPr>
          <p:cNvPr id="4" name="Picture 3" descr="Free Stock Photo of Group of students doing science | Download Free Images  and Free Illustrations">
            <a:extLst>
              <a:ext uri="{FF2B5EF4-FFF2-40B4-BE49-F238E27FC236}">
                <a16:creationId xmlns:a16="http://schemas.microsoft.com/office/drawing/2014/main" id="{B40EC317-5905-A59E-3E7E-F470CD312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141" y="1272466"/>
            <a:ext cx="4062858" cy="2126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C5236D-3917-6B07-A07E-F0A3C7469E45}"/>
              </a:ext>
            </a:extLst>
          </p:cNvPr>
          <p:cNvSpPr txBox="1"/>
          <p:nvPr/>
        </p:nvSpPr>
        <p:spPr>
          <a:xfrm>
            <a:off x="9440240" y="3015049"/>
            <a:ext cx="275349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 dirty="0">
                <a:latin typeface="Times New Roman"/>
                <a:cs typeface="Times New Roman"/>
              </a:rPr>
              <a:t>Reference: https://freerangestock.com/photos/147854/group-of-students-doing-science.html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D0D97B-7863-8FFA-D734-3C0F652C462A}"/>
              </a:ext>
            </a:extLst>
          </p:cNvPr>
          <p:cNvSpPr txBox="1"/>
          <p:nvPr/>
        </p:nvSpPr>
        <p:spPr>
          <a:xfrm>
            <a:off x="9460835" y="5435236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 err="1">
                <a:latin typeface="Times New Roman"/>
                <a:cs typeface="Times New Roman"/>
              </a:rPr>
              <a:t>Reference:</a:t>
            </a:r>
            <a:r>
              <a:rPr lang="en-US" sz="800" err="1">
                <a:ea typeface="+mn-lt"/>
                <a:cs typeface="+mn-lt"/>
              </a:rPr>
              <a:t>https</a:t>
            </a:r>
            <a:r>
              <a:rPr lang="en-US" sz="800">
                <a:ea typeface="+mn-lt"/>
                <a:cs typeface="+mn-lt"/>
              </a:rPr>
              <a:t>://www.freepik.com/premium-ai-image/group-students-working-together-science-project-using-lab-equipment-sharing-ideas_318563444.htm</a:t>
            </a:r>
            <a:endParaRPr lang="en-US" sz="800">
              <a:latin typeface="Times New Roman"/>
              <a:cs typeface="Times New Roman"/>
            </a:endParaRPr>
          </a:p>
        </p:txBody>
      </p:sp>
      <p:sp>
        <p:nvSpPr>
          <p:cNvPr id="11" name="Google Shape;1031;p66">
            <a:extLst>
              <a:ext uri="{FF2B5EF4-FFF2-40B4-BE49-F238E27FC236}">
                <a16:creationId xmlns:a16="http://schemas.microsoft.com/office/drawing/2014/main" id="{70FF561C-758F-DA71-5078-A91EA47C4BAF}"/>
              </a:ext>
            </a:extLst>
          </p:cNvPr>
          <p:cNvSpPr/>
          <p:nvPr/>
        </p:nvSpPr>
        <p:spPr>
          <a:xfrm>
            <a:off x="-4368" y="1000251"/>
            <a:ext cx="2604479" cy="840216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Definitions: </a:t>
            </a:r>
            <a:r>
              <a:rPr lang="en" sz="2000" b="1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Labatorials</a:t>
            </a: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Overview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A8781A-EE9D-252F-3AD2-BBE724660028}"/>
              </a:ext>
            </a:extLst>
          </p:cNvPr>
          <p:cNvSpPr txBox="1"/>
          <p:nvPr/>
        </p:nvSpPr>
        <p:spPr>
          <a:xfrm>
            <a:off x="9409993" y="1851455"/>
            <a:ext cx="273998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3 female &amp; 2 male students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F95FE3-ED97-CA7A-C15F-44D2914113F5}"/>
              </a:ext>
            </a:extLst>
          </p:cNvPr>
          <p:cNvSpPr txBox="1"/>
          <p:nvPr/>
        </p:nvSpPr>
        <p:spPr>
          <a:xfrm>
            <a:off x="9421899" y="4466968"/>
            <a:ext cx="27322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/>
                <a:cs typeface="Times New Roman"/>
              </a:rPr>
              <a:t>3 male &amp; 2 female students</a:t>
            </a:r>
          </a:p>
        </p:txBody>
      </p:sp>
      <p:pic>
        <p:nvPicPr>
          <p:cNvPr id="15" name="Picture 14" descr="Group of students working together on science project using lab equipment  and sharing ideas | Premium AI-generated image">
            <a:extLst>
              <a:ext uri="{FF2B5EF4-FFF2-40B4-BE49-F238E27FC236}">
                <a16:creationId xmlns:a16="http://schemas.microsoft.com/office/drawing/2014/main" id="{FB6148D1-8949-3B3D-CF7D-B8DD7B975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951" y="3481668"/>
            <a:ext cx="4062862" cy="2428121"/>
          </a:xfrm>
          <a:prstGeom prst="rect">
            <a:avLst/>
          </a:prstGeom>
        </p:spPr>
      </p:pic>
      <p:graphicFrame>
        <p:nvGraphicFramePr>
          <p:cNvPr id="45" name="Diagram 44">
            <a:extLst>
              <a:ext uri="{FF2B5EF4-FFF2-40B4-BE49-F238E27FC236}">
                <a16:creationId xmlns:a16="http://schemas.microsoft.com/office/drawing/2014/main" id="{2F58C98A-76F2-C48F-6728-2B5E85D235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718708"/>
              </p:ext>
            </p:extLst>
          </p:nvPr>
        </p:nvGraphicFramePr>
        <p:xfrm>
          <a:off x="-423763" y="2198997"/>
          <a:ext cx="6328279" cy="302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54" name="Slide Number Placeholder 253">
            <a:extLst>
              <a:ext uri="{FF2B5EF4-FFF2-40B4-BE49-F238E27FC236}">
                <a16:creationId xmlns:a16="http://schemas.microsoft.com/office/drawing/2014/main" id="{091666C7-C9BC-3A80-843D-8844C632A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63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49653B-AF35-250B-AA92-8391567AD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8;p66">
            <a:extLst>
              <a:ext uri="{FF2B5EF4-FFF2-40B4-BE49-F238E27FC236}">
                <a16:creationId xmlns:a16="http://schemas.microsoft.com/office/drawing/2014/main" id="{B9BB5E97-AC69-C5AC-BCDD-FE6A771DD7AE}"/>
              </a:ext>
            </a:extLst>
          </p:cNvPr>
          <p:cNvSpPr/>
          <p:nvPr/>
        </p:nvSpPr>
        <p:spPr>
          <a:xfrm>
            <a:off x="2337130" y="1932"/>
            <a:ext cx="2826698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Google Shape;1029;p66">
            <a:extLst>
              <a:ext uri="{FF2B5EF4-FFF2-40B4-BE49-F238E27FC236}">
                <a16:creationId xmlns:a16="http://schemas.microsoft.com/office/drawing/2014/main" id="{E45D2DA5-063C-38EF-AD4A-2FEE4A3DE92E}"/>
              </a:ext>
            </a:extLst>
          </p:cNvPr>
          <p:cNvSpPr/>
          <p:nvPr/>
        </p:nvSpPr>
        <p:spPr>
          <a:xfrm>
            <a:off x="4647758" y="1932"/>
            <a:ext cx="2917883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Expectations and Challenges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8" name="Google Shape;1028;p66">
            <a:extLst>
              <a:ext uri="{FF2B5EF4-FFF2-40B4-BE49-F238E27FC236}">
                <a16:creationId xmlns:a16="http://schemas.microsoft.com/office/drawing/2014/main" id="{01F3FCBE-393A-DA04-24AB-0E1D04B7A2C7}"/>
              </a:ext>
            </a:extLst>
          </p:cNvPr>
          <p:cNvSpPr/>
          <p:nvPr/>
        </p:nvSpPr>
        <p:spPr>
          <a:xfrm>
            <a:off x="-3421" y="1931"/>
            <a:ext cx="2854187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Introduction</a:t>
            </a:r>
          </a:p>
        </p:txBody>
      </p:sp>
      <p:sp>
        <p:nvSpPr>
          <p:cNvPr id="21" name="Google Shape;1029;p66">
            <a:extLst>
              <a:ext uri="{FF2B5EF4-FFF2-40B4-BE49-F238E27FC236}">
                <a16:creationId xmlns:a16="http://schemas.microsoft.com/office/drawing/2014/main" id="{0FC32FFD-7FE4-9460-58F3-813BC8612D79}"/>
              </a:ext>
            </a:extLst>
          </p:cNvPr>
          <p:cNvSpPr/>
          <p:nvPr/>
        </p:nvSpPr>
        <p:spPr>
          <a:xfrm>
            <a:off x="7060045" y="1931"/>
            <a:ext cx="2978775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Findings</a:t>
            </a:r>
            <a:endParaRPr lang="en-US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Google Shape;1029;p66">
            <a:extLst>
              <a:ext uri="{FF2B5EF4-FFF2-40B4-BE49-F238E27FC236}">
                <a16:creationId xmlns:a16="http://schemas.microsoft.com/office/drawing/2014/main" id="{A5F58A49-D342-EA33-E4F9-1C850B08DE4E}"/>
              </a:ext>
            </a:extLst>
          </p:cNvPr>
          <p:cNvSpPr/>
          <p:nvPr/>
        </p:nvSpPr>
        <p:spPr>
          <a:xfrm>
            <a:off x="9534727" y="1931"/>
            <a:ext cx="2642602" cy="994973"/>
          </a:xfrm>
          <a:prstGeom prst="chevron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lang="en" sz="20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2CA8D1-2A73-81D2-3720-2E9CBA85C30B}"/>
              </a:ext>
            </a:extLst>
          </p:cNvPr>
          <p:cNvSpPr txBox="1"/>
          <p:nvPr/>
        </p:nvSpPr>
        <p:spPr>
          <a:xfrm>
            <a:off x="662280" y="303545"/>
            <a:ext cx="14901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b="1"/>
          </a:p>
        </p:txBody>
      </p:sp>
      <p:sp>
        <p:nvSpPr>
          <p:cNvPr id="11" name="Google Shape;1031;p66">
            <a:extLst>
              <a:ext uri="{FF2B5EF4-FFF2-40B4-BE49-F238E27FC236}">
                <a16:creationId xmlns:a16="http://schemas.microsoft.com/office/drawing/2014/main" id="{7642AE64-EB86-10B2-74F6-091031634761}"/>
              </a:ext>
            </a:extLst>
          </p:cNvPr>
          <p:cNvSpPr/>
          <p:nvPr/>
        </p:nvSpPr>
        <p:spPr>
          <a:xfrm>
            <a:off x="-4368" y="1000251"/>
            <a:ext cx="2604479" cy="840216"/>
          </a:xfrm>
          <a:prstGeom prst="chevron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Definitions &amp; Theoretical Framework</a:t>
            </a:r>
            <a:endParaRPr lang="en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graphicFrame>
        <p:nvGraphicFramePr>
          <p:cNvPr id="154" name="Diagram 153">
            <a:extLst>
              <a:ext uri="{FF2B5EF4-FFF2-40B4-BE49-F238E27FC236}">
                <a16:creationId xmlns:a16="http://schemas.microsoft.com/office/drawing/2014/main" id="{24D04AC7-E86F-F11D-97B1-4FBEC966B3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1179372"/>
              </p:ext>
            </p:extLst>
          </p:nvPr>
        </p:nvGraphicFramePr>
        <p:xfrm>
          <a:off x="307345" y="1653240"/>
          <a:ext cx="11590197" cy="442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90" name="Slide Number Placeholder 489">
            <a:extLst>
              <a:ext uri="{FF2B5EF4-FFF2-40B4-BE49-F238E27FC236}">
                <a16:creationId xmlns:a16="http://schemas.microsoft.com/office/drawing/2014/main" id="{2CA19F2A-0F84-4618-5FC7-ACB35912E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01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55"/>
          <p:cNvSpPr txBox="1">
            <a:spLocks noGrp="1"/>
          </p:cNvSpPr>
          <p:nvPr>
            <p:ph type="ctrTitle"/>
          </p:nvPr>
        </p:nvSpPr>
        <p:spPr>
          <a:xfrm>
            <a:off x="415600" y="1019433"/>
            <a:ext cx="11360800" cy="4725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850" b="1">
                <a:latin typeface="Times New Roman"/>
                <a:ea typeface="Roboto"/>
                <a:cs typeface="Times New Roman"/>
                <a:sym typeface="Times New Roman"/>
              </a:rPr>
              <a:t>Methodology</a:t>
            </a:r>
            <a:endParaRPr lang="en" sz="5850" b="1">
              <a:highlight>
                <a:srgbClr val="6D9EEB"/>
              </a:highlight>
              <a:latin typeface="Times New Roman"/>
              <a:ea typeface="Roboto"/>
              <a:cs typeface="Times New Roman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CB5A91-688B-DBE8-DAFF-BB2A3126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31400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VTI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ChronicleVTI">
      <a:majorFont>
        <a:latin typeface="Univers Condensed"/>
        <a:ea typeface=""/>
        <a:cs typeface=""/>
      </a:majorFont>
      <a:minorFont>
        <a:latin typeface="Calisto MT" panose="02040603050505030304"/>
        <a:ea typeface=""/>
        <a:cs typeface=""/>
      </a:minorFont>
    </a:fontScheme>
    <a:fmtScheme name="ChronicleVTI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34FD3B1-53CD-4A5C-943C-C44DFF248C3E}" vid="{19A790DA-2E4D-4134-98A6-7DECB1A1B8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32</Slides>
  <Notes>8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ChronicleVTI</vt:lpstr>
      <vt:lpstr>    Experiences Comparison Between Female and Male Students in Labatorials </vt:lpstr>
      <vt:lpstr>Table of Content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Methodology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Challenges </vt:lpstr>
      <vt:lpstr>PowerPoint Presentation</vt:lpstr>
      <vt:lpstr>PowerPoint Presentation</vt:lpstr>
      <vt:lpstr>Current Findings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</vt:lpstr>
      <vt:lpstr>PowerPoint Presentation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1357</cp:revision>
  <dcterms:created xsi:type="dcterms:W3CDTF">2025-01-25T18:29:58Z</dcterms:created>
  <dcterms:modified xsi:type="dcterms:W3CDTF">2025-06-10T13:54:33Z</dcterms:modified>
</cp:coreProperties>
</file>