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0F_BC72EBED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1324" r:id="rId2"/>
    <p:sldId id="1502" r:id="rId3"/>
    <p:sldId id="1325" r:id="rId4"/>
    <p:sldId id="1291" r:id="rId5"/>
    <p:sldId id="1379" r:id="rId6"/>
    <p:sldId id="1531" r:id="rId7"/>
    <p:sldId id="1516" r:id="rId8"/>
    <p:sldId id="1549" r:id="rId9"/>
    <p:sldId id="1504" r:id="rId10"/>
    <p:sldId id="1532" r:id="rId11"/>
    <p:sldId id="1503" r:id="rId12"/>
    <p:sldId id="1493" r:id="rId13"/>
    <p:sldId id="1464" r:id="rId14"/>
    <p:sldId id="1539" r:id="rId15"/>
    <p:sldId id="1536" r:id="rId16"/>
    <p:sldId id="1537" r:id="rId17"/>
    <p:sldId id="1538" r:id="rId18"/>
    <p:sldId id="1541" r:id="rId19"/>
    <p:sldId id="1543" r:id="rId20"/>
    <p:sldId id="1542" r:id="rId21"/>
    <p:sldId id="1550" r:id="rId22"/>
    <p:sldId id="1544" r:id="rId23"/>
    <p:sldId id="1546" r:id="rId24"/>
    <p:sldId id="308" r:id="rId25"/>
    <p:sldId id="1545" r:id="rId26"/>
    <p:sldId id="1551" r:id="rId27"/>
    <p:sldId id="1552" r:id="rId28"/>
    <p:sldId id="1474" r:id="rId29"/>
    <p:sldId id="1501" r:id="rId30"/>
    <p:sldId id="1494" r:id="rId31"/>
    <p:sldId id="270" r:id="rId32"/>
    <p:sldId id="1421" r:id="rId33"/>
    <p:sldId id="1495" r:id="rId34"/>
    <p:sldId id="271" r:id="rId35"/>
    <p:sldId id="1535" r:id="rId36"/>
    <p:sldId id="1534" r:id="rId3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2F6296-063B-6950-E184-BF8318E4F291}" name="Kurtis Raymond" initials="KR" userId="S::kraymond@triumf.ca::13d254bd-885f-4e96-94d6-b08a4fc4de98" providerId="AD"/>
  <p188:author id="{EB15E2AF-BC2B-0BC8-2FCB-04B1C08D767F}" name="Kurtis Raymond" initials="KR" userId="Kurtis Raymon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5FAC39-CF80-C74F-8639-4C8A6DE7A803}" v="232" dt="2025-06-11T18:00:48.7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058"/>
    <p:restoredTop sz="94294"/>
  </p:normalViewPr>
  <p:slideViewPr>
    <p:cSldViewPr snapToGrid="0">
      <p:cViewPr varScale="1">
        <p:scale>
          <a:sx n="108" d="100"/>
          <a:sy n="108" d="100"/>
        </p:scale>
        <p:origin x="1104" y="200"/>
      </p:cViewPr>
      <p:guideLst/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45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brice Retiere" userId="61b3ffde-a1df-4255-a2dd-4ef800072d56" providerId="ADAL" clId="{595FAC39-CF80-C74F-8639-4C8A6DE7A803}"/>
    <pc:docChg chg="undo custSel addSld delSld modSld sldOrd">
      <pc:chgData name="Fabrice Retiere" userId="61b3ffde-a1df-4255-a2dd-4ef800072d56" providerId="ADAL" clId="{595FAC39-CF80-C74F-8639-4C8A6DE7A803}" dt="2025-06-11T18:02:19.471" v="4204" actId="20578"/>
      <pc:docMkLst>
        <pc:docMk/>
      </pc:docMkLst>
      <pc:sldChg chg="ord">
        <pc:chgData name="Fabrice Retiere" userId="61b3ffde-a1df-4255-a2dd-4ef800072d56" providerId="ADAL" clId="{595FAC39-CF80-C74F-8639-4C8A6DE7A803}" dt="2025-06-11T16:22:28.258" v="47" actId="20578"/>
        <pc:sldMkLst>
          <pc:docMk/>
          <pc:sldMk cId="0" sldId="270"/>
        </pc:sldMkLst>
      </pc:sldChg>
      <pc:sldChg chg="addSp modSp mod ord">
        <pc:chgData name="Fabrice Retiere" userId="61b3ffde-a1df-4255-a2dd-4ef800072d56" providerId="ADAL" clId="{595FAC39-CF80-C74F-8639-4C8A6DE7A803}" dt="2025-06-11T18:01:18.639" v="4200" actId="20577"/>
        <pc:sldMkLst>
          <pc:docMk/>
          <pc:sldMk cId="4109450863" sldId="308"/>
        </pc:sldMkLst>
        <pc:spChg chg="mod">
          <ac:chgData name="Fabrice Retiere" userId="61b3ffde-a1df-4255-a2dd-4ef800072d56" providerId="ADAL" clId="{595FAC39-CF80-C74F-8639-4C8A6DE7A803}" dt="2025-06-11T17:39:09.845" v="2539" actId="20577"/>
          <ac:spMkLst>
            <pc:docMk/>
            <pc:sldMk cId="4109450863" sldId="308"/>
            <ac:spMk id="2" creationId="{8B9789FD-FFF9-6019-6BF5-6A81B029D4A8}"/>
          </ac:spMkLst>
        </pc:spChg>
        <pc:spChg chg="add mod">
          <ac:chgData name="Fabrice Retiere" userId="61b3ffde-a1df-4255-a2dd-4ef800072d56" providerId="ADAL" clId="{595FAC39-CF80-C74F-8639-4C8A6DE7A803}" dt="2025-06-11T18:01:18.639" v="4200" actId="20577"/>
          <ac:spMkLst>
            <pc:docMk/>
            <pc:sldMk cId="4109450863" sldId="308"/>
            <ac:spMk id="3" creationId="{2F6F93D2-5D18-F74C-0508-2CFBF535A31B}"/>
          </ac:spMkLst>
        </pc:spChg>
      </pc:sldChg>
      <pc:sldChg chg="addSp modSp mod">
        <pc:chgData name="Fabrice Retiere" userId="61b3ffde-a1df-4255-a2dd-4ef800072d56" providerId="ADAL" clId="{595FAC39-CF80-C74F-8639-4C8A6DE7A803}" dt="2025-06-11T16:42:24.591" v="127" actId="20577"/>
        <pc:sldMkLst>
          <pc:docMk/>
          <pc:sldMk cId="1957868280" sldId="1325"/>
        </pc:sldMkLst>
        <pc:spChg chg="add mod">
          <ac:chgData name="Fabrice Retiere" userId="61b3ffde-a1df-4255-a2dd-4ef800072d56" providerId="ADAL" clId="{595FAC39-CF80-C74F-8639-4C8A6DE7A803}" dt="2025-06-11T16:42:24.591" v="127" actId="20577"/>
          <ac:spMkLst>
            <pc:docMk/>
            <pc:sldMk cId="1957868280" sldId="1325"/>
            <ac:spMk id="3" creationId="{880072A5-F5E4-AC22-0EFE-74A583840140}"/>
          </ac:spMkLst>
        </pc:spChg>
      </pc:sldChg>
      <pc:sldChg chg="addSp modSp mod ord">
        <pc:chgData name="Fabrice Retiere" userId="61b3ffde-a1df-4255-a2dd-4ef800072d56" providerId="ADAL" clId="{595FAC39-CF80-C74F-8639-4C8A6DE7A803}" dt="2025-06-11T17:59:47.442" v="4072" actId="20578"/>
        <pc:sldMkLst>
          <pc:docMk/>
          <pc:sldMk cId="368930865" sldId="1421"/>
        </pc:sldMkLst>
        <pc:spChg chg="mod">
          <ac:chgData name="Fabrice Retiere" userId="61b3ffde-a1df-4255-a2dd-4ef800072d56" providerId="ADAL" clId="{595FAC39-CF80-C74F-8639-4C8A6DE7A803}" dt="2025-06-11T16:46:40.126" v="348" actId="20577"/>
          <ac:spMkLst>
            <pc:docMk/>
            <pc:sldMk cId="368930865" sldId="1421"/>
            <ac:spMk id="3" creationId="{FBB7191B-5AAC-FD18-8BF5-DFE7BC07C3BE}"/>
          </ac:spMkLst>
        </pc:spChg>
        <pc:spChg chg="add mod">
          <ac:chgData name="Fabrice Retiere" userId="61b3ffde-a1df-4255-a2dd-4ef800072d56" providerId="ADAL" clId="{595FAC39-CF80-C74F-8639-4C8A6DE7A803}" dt="2025-06-11T16:47:01.089" v="364" actId="1076"/>
          <ac:spMkLst>
            <pc:docMk/>
            <pc:sldMk cId="368930865" sldId="1421"/>
            <ac:spMk id="7" creationId="{3BB90C6E-8F10-BD28-3A11-B78B7C5A8763}"/>
          </ac:spMkLst>
        </pc:spChg>
        <pc:spChg chg="add mod">
          <ac:chgData name="Fabrice Retiere" userId="61b3ffde-a1df-4255-a2dd-4ef800072d56" providerId="ADAL" clId="{595FAC39-CF80-C74F-8639-4C8A6DE7A803}" dt="2025-06-11T16:47:18.948" v="373" actId="1076"/>
          <ac:spMkLst>
            <pc:docMk/>
            <pc:sldMk cId="368930865" sldId="1421"/>
            <ac:spMk id="8" creationId="{81C24903-03EE-AFFC-6780-3BDBA5B3A797}"/>
          </ac:spMkLst>
        </pc:spChg>
      </pc:sldChg>
      <pc:sldChg chg="del">
        <pc:chgData name="Fabrice Retiere" userId="61b3ffde-a1df-4255-a2dd-4ef800072d56" providerId="ADAL" clId="{595FAC39-CF80-C74F-8639-4C8A6DE7A803}" dt="2025-06-11T18:00:08.936" v="4082" actId="2696"/>
        <pc:sldMkLst>
          <pc:docMk/>
          <pc:sldMk cId="1312418630" sldId="1444"/>
        </pc:sldMkLst>
      </pc:sldChg>
      <pc:sldChg chg="del">
        <pc:chgData name="Fabrice Retiere" userId="61b3ffde-a1df-4255-a2dd-4ef800072d56" providerId="ADAL" clId="{595FAC39-CF80-C74F-8639-4C8A6DE7A803}" dt="2025-06-11T18:00:05.072" v="4078" actId="2696"/>
        <pc:sldMkLst>
          <pc:docMk/>
          <pc:sldMk cId="2229337849" sldId="1460"/>
        </pc:sldMkLst>
      </pc:sldChg>
      <pc:sldChg chg="del">
        <pc:chgData name="Fabrice Retiere" userId="61b3ffde-a1df-4255-a2dd-4ef800072d56" providerId="ADAL" clId="{595FAC39-CF80-C74F-8639-4C8A6DE7A803}" dt="2025-06-11T18:00:08.146" v="4081" actId="2696"/>
        <pc:sldMkLst>
          <pc:docMk/>
          <pc:sldMk cId="3360226700" sldId="1463"/>
        </pc:sldMkLst>
      </pc:sldChg>
      <pc:sldChg chg="del">
        <pc:chgData name="Fabrice Retiere" userId="61b3ffde-a1df-4255-a2dd-4ef800072d56" providerId="ADAL" clId="{595FAC39-CF80-C74F-8639-4C8A6DE7A803}" dt="2025-06-11T18:00:05.900" v="4079" actId="2696"/>
        <pc:sldMkLst>
          <pc:docMk/>
          <pc:sldMk cId="1317427475" sldId="1465"/>
        </pc:sldMkLst>
      </pc:sldChg>
      <pc:sldChg chg="delSp modSp mod ord">
        <pc:chgData name="Fabrice Retiere" userId="61b3ffde-a1df-4255-a2dd-4ef800072d56" providerId="ADAL" clId="{595FAC39-CF80-C74F-8639-4C8A6DE7A803}" dt="2025-06-11T17:50:35.951" v="3901" actId="20577"/>
        <pc:sldMkLst>
          <pc:docMk/>
          <pc:sldMk cId="2544606686" sldId="1474"/>
        </pc:sldMkLst>
        <pc:spChg chg="mod">
          <ac:chgData name="Fabrice Retiere" userId="61b3ffde-a1df-4255-a2dd-4ef800072d56" providerId="ADAL" clId="{595FAC39-CF80-C74F-8639-4C8A6DE7A803}" dt="2025-06-11T17:50:35.951" v="3901" actId="20577"/>
          <ac:spMkLst>
            <pc:docMk/>
            <pc:sldMk cId="2544606686" sldId="1474"/>
            <ac:spMk id="6" creationId="{0B1098CF-1B77-C6F5-3963-65FE2FE1E9C2}"/>
          </ac:spMkLst>
        </pc:spChg>
        <pc:spChg chg="del">
          <ac:chgData name="Fabrice Retiere" userId="61b3ffde-a1df-4255-a2dd-4ef800072d56" providerId="ADAL" clId="{595FAC39-CF80-C74F-8639-4C8A6DE7A803}" dt="2025-06-11T17:39:53.093" v="2566" actId="478"/>
          <ac:spMkLst>
            <pc:docMk/>
            <pc:sldMk cId="2544606686" sldId="1474"/>
            <ac:spMk id="18" creationId="{112426E6-16B9-33CE-3648-3C323B04D4F6}"/>
          </ac:spMkLst>
        </pc:spChg>
        <pc:picChg chg="del">
          <ac:chgData name="Fabrice Retiere" userId="61b3ffde-a1df-4255-a2dd-4ef800072d56" providerId="ADAL" clId="{595FAC39-CF80-C74F-8639-4C8A6DE7A803}" dt="2025-06-11T17:39:50.320" v="2565" actId="478"/>
          <ac:picMkLst>
            <pc:docMk/>
            <pc:sldMk cId="2544606686" sldId="1474"/>
            <ac:picMk id="2" creationId="{627DDA82-5070-44F9-5F5C-4BD994789AA9}"/>
          </ac:picMkLst>
        </pc:picChg>
        <pc:picChg chg="mod">
          <ac:chgData name="Fabrice Retiere" userId="61b3ffde-a1df-4255-a2dd-4ef800072d56" providerId="ADAL" clId="{595FAC39-CF80-C74F-8639-4C8A6DE7A803}" dt="2025-06-11T17:48:40.148" v="3685" actId="14100"/>
          <ac:picMkLst>
            <pc:docMk/>
            <pc:sldMk cId="2544606686" sldId="1474"/>
            <ac:picMk id="4" creationId="{FF8A3D4C-6675-41AF-ACD2-1D0F365FE6A9}"/>
          </ac:picMkLst>
        </pc:picChg>
      </pc:sldChg>
      <pc:sldChg chg="del">
        <pc:chgData name="Fabrice Retiere" userId="61b3ffde-a1df-4255-a2dd-4ef800072d56" providerId="ADAL" clId="{595FAC39-CF80-C74F-8639-4C8A6DE7A803}" dt="2025-06-11T18:00:00.300" v="4076" actId="2696"/>
        <pc:sldMkLst>
          <pc:docMk/>
          <pc:sldMk cId="4119183538" sldId="1476"/>
        </pc:sldMkLst>
      </pc:sldChg>
      <pc:sldChg chg="del">
        <pc:chgData name="Fabrice Retiere" userId="61b3ffde-a1df-4255-a2dd-4ef800072d56" providerId="ADAL" clId="{595FAC39-CF80-C74F-8639-4C8A6DE7A803}" dt="2025-06-11T18:00:07.487" v="4080" actId="2696"/>
        <pc:sldMkLst>
          <pc:docMk/>
          <pc:sldMk cId="2479284145" sldId="1483"/>
        </pc:sldMkLst>
      </pc:sldChg>
      <pc:sldChg chg="del">
        <pc:chgData name="Fabrice Retiere" userId="61b3ffde-a1df-4255-a2dd-4ef800072d56" providerId="ADAL" clId="{595FAC39-CF80-C74F-8639-4C8A6DE7A803}" dt="2025-06-11T17:59:59.652" v="4075" actId="2696"/>
        <pc:sldMkLst>
          <pc:docMk/>
          <pc:sldMk cId="1621980051" sldId="1486"/>
        </pc:sldMkLst>
      </pc:sldChg>
      <pc:sldChg chg="del">
        <pc:chgData name="Fabrice Retiere" userId="61b3ffde-a1df-4255-a2dd-4ef800072d56" providerId="ADAL" clId="{595FAC39-CF80-C74F-8639-4C8A6DE7A803}" dt="2025-06-11T18:00:01.019" v="4077" actId="2696"/>
        <pc:sldMkLst>
          <pc:docMk/>
          <pc:sldMk cId="718589220" sldId="1488"/>
        </pc:sldMkLst>
      </pc:sldChg>
      <pc:sldChg chg="addSp delSp modSp mod ord">
        <pc:chgData name="Fabrice Retiere" userId="61b3ffde-a1df-4255-a2dd-4ef800072d56" providerId="ADAL" clId="{595FAC39-CF80-C74F-8639-4C8A6DE7A803}" dt="2025-06-11T17:58:35.521" v="4069" actId="1076"/>
        <pc:sldMkLst>
          <pc:docMk/>
          <pc:sldMk cId="4223958863" sldId="1493"/>
        </pc:sldMkLst>
        <pc:spChg chg="mod">
          <ac:chgData name="Fabrice Retiere" userId="61b3ffde-a1df-4255-a2dd-4ef800072d56" providerId="ADAL" clId="{595FAC39-CF80-C74F-8639-4C8A6DE7A803}" dt="2025-06-11T17:58:35.521" v="4069" actId="1076"/>
          <ac:spMkLst>
            <pc:docMk/>
            <pc:sldMk cId="4223958863" sldId="1493"/>
            <ac:spMk id="2" creationId="{AC4C4798-C547-3F06-8C49-FCE7BF6A4EB4}"/>
          </ac:spMkLst>
        </pc:spChg>
        <pc:spChg chg="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4" creationId="{E48F1354-F1AF-44A1-E0EF-E0C371DE7072}"/>
          </ac:spMkLst>
        </pc:spChg>
        <pc:spChg chg="del mod">
          <ac:chgData name="Fabrice Retiere" userId="61b3ffde-a1df-4255-a2dd-4ef800072d56" providerId="ADAL" clId="{595FAC39-CF80-C74F-8639-4C8A6DE7A803}" dt="2025-06-11T16:49:19.062" v="443" actId="478"/>
          <ac:spMkLst>
            <pc:docMk/>
            <pc:sldMk cId="4223958863" sldId="1493"/>
            <ac:spMk id="6" creationId="{53D2F2FE-B47A-4194-A2AF-04B00B427879}"/>
          </ac:spMkLst>
        </pc:spChg>
        <pc:spChg chg="add del mod">
          <ac:chgData name="Fabrice Retiere" userId="61b3ffde-a1df-4255-a2dd-4ef800072d56" providerId="ADAL" clId="{595FAC39-CF80-C74F-8639-4C8A6DE7A803}" dt="2025-06-11T16:49:22.354" v="444" actId="478"/>
          <ac:spMkLst>
            <pc:docMk/>
            <pc:sldMk cId="4223958863" sldId="1493"/>
            <ac:spMk id="7" creationId="{D5ABD071-521F-F34F-2A52-CE93355264D9}"/>
          </ac:spMkLst>
        </pc:spChg>
        <pc:spChg chg="del">
          <ac:chgData name="Fabrice Retiere" userId="61b3ffde-a1df-4255-a2dd-4ef800072d56" providerId="ADAL" clId="{595FAC39-CF80-C74F-8639-4C8A6DE7A803}" dt="2025-06-11T16:49:52.395" v="445" actId="478"/>
          <ac:spMkLst>
            <pc:docMk/>
            <pc:sldMk cId="4223958863" sldId="1493"/>
            <ac:spMk id="8" creationId="{3FE31812-A3BB-DC2A-43C6-8800ADBE6070}"/>
          </ac:spMkLst>
        </pc:spChg>
        <pc:spChg chg="del">
          <ac:chgData name="Fabrice Retiere" userId="61b3ffde-a1df-4255-a2dd-4ef800072d56" providerId="ADAL" clId="{595FAC39-CF80-C74F-8639-4C8A6DE7A803}" dt="2025-06-11T16:49:52.395" v="445" actId="478"/>
          <ac:spMkLst>
            <pc:docMk/>
            <pc:sldMk cId="4223958863" sldId="1493"/>
            <ac:spMk id="9" creationId="{B5486B82-9133-9E3E-AA5B-0D908340F16E}"/>
          </ac:spMkLst>
        </pc:spChg>
        <pc:spChg chg="del">
          <ac:chgData name="Fabrice Retiere" userId="61b3ffde-a1df-4255-a2dd-4ef800072d56" providerId="ADAL" clId="{595FAC39-CF80-C74F-8639-4C8A6DE7A803}" dt="2025-06-11T16:49:52.395" v="445" actId="478"/>
          <ac:spMkLst>
            <pc:docMk/>
            <pc:sldMk cId="4223958863" sldId="1493"/>
            <ac:spMk id="13" creationId="{7E7CBC34-2651-152C-363E-45DD63206676}"/>
          </ac:spMkLst>
        </pc:spChg>
        <pc:spChg chg="del">
          <ac:chgData name="Fabrice Retiere" userId="61b3ffde-a1df-4255-a2dd-4ef800072d56" providerId="ADAL" clId="{595FAC39-CF80-C74F-8639-4C8A6DE7A803}" dt="2025-06-11T16:49:52.395" v="445" actId="478"/>
          <ac:spMkLst>
            <pc:docMk/>
            <pc:sldMk cId="4223958863" sldId="1493"/>
            <ac:spMk id="15" creationId="{F944208F-537E-8389-AD83-6A4BEF36ED6F}"/>
          </ac:spMkLst>
        </pc:spChg>
        <pc:spChg chg="del">
          <ac:chgData name="Fabrice Retiere" userId="61b3ffde-a1df-4255-a2dd-4ef800072d56" providerId="ADAL" clId="{595FAC39-CF80-C74F-8639-4C8A6DE7A803}" dt="2025-06-11T16:49:52.395" v="445" actId="478"/>
          <ac:spMkLst>
            <pc:docMk/>
            <pc:sldMk cId="4223958863" sldId="1493"/>
            <ac:spMk id="23" creationId="{37C79C7B-75CB-3C4C-9DB7-00795F357C6D}"/>
          </ac:spMkLst>
        </pc:spChg>
        <pc:spChg chg="del">
          <ac:chgData name="Fabrice Retiere" userId="61b3ffde-a1df-4255-a2dd-4ef800072d56" providerId="ADAL" clId="{595FAC39-CF80-C74F-8639-4C8A6DE7A803}" dt="2025-06-11T17:07:21.490" v="638" actId="478"/>
          <ac:spMkLst>
            <pc:docMk/>
            <pc:sldMk cId="4223958863" sldId="1493"/>
            <ac:spMk id="27" creationId="{68B6C5D7-9EB9-55A6-DEB5-867D24589817}"/>
          </ac:spMkLst>
        </pc:spChg>
        <pc:spChg chg="del">
          <ac:chgData name="Fabrice Retiere" userId="61b3ffde-a1df-4255-a2dd-4ef800072d56" providerId="ADAL" clId="{595FAC39-CF80-C74F-8639-4C8A6DE7A803}" dt="2025-06-11T16:49:52.395" v="445" actId="478"/>
          <ac:spMkLst>
            <pc:docMk/>
            <pc:sldMk cId="4223958863" sldId="1493"/>
            <ac:spMk id="28" creationId="{511A73EE-F741-CB94-490F-DB5C7AD4D4A0}"/>
          </ac:spMkLst>
        </pc:spChg>
        <pc:spChg chg="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29" creationId="{F0490DDC-5AA2-4B18-FD54-57E058EDE805}"/>
          </ac:spMkLst>
        </pc:spChg>
        <pc:spChg chg="del mod">
          <ac:chgData name="Fabrice Retiere" userId="61b3ffde-a1df-4255-a2dd-4ef800072d56" providerId="ADAL" clId="{595FAC39-CF80-C74F-8639-4C8A6DE7A803}" dt="2025-06-11T17:15:24.832" v="801" actId="478"/>
          <ac:spMkLst>
            <pc:docMk/>
            <pc:sldMk cId="4223958863" sldId="1493"/>
            <ac:spMk id="31" creationId="{18052541-E79C-D9C6-EBE4-7D8D392BA6B5}"/>
          </ac:spMkLst>
        </pc:spChg>
        <pc:spChg chg="mod">
          <ac:chgData name="Fabrice Retiere" userId="61b3ffde-a1df-4255-a2dd-4ef800072d56" providerId="ADAL" clId="{595FAC39-CF80-C74F-8639-4C8A6DE7A803}" dt="2025-06-11T17:13:40.161" v="796" actId="1076"/>
          <ac:spMkLst>
            <pc:docMk/>
            <pc:sldMk cId="4223958863" sldId="1493"/>
            <ac:spMk id="32" creationId="{EFB4C1FB-11C2-2511-14DF-1C60660C5651}"/>
          </ac:spMkLst>
        </pc:spChg>
        <pc:spChg chg="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33" creationId="{67699D50-A3CA-00BF-9BCE-C2A86C7C9D5B}"/>
          </ac:spMkLst>
        </pc:spChg>
        <pc:spChg chg="mod">
          <ac:chgData name="Fabrice Retiere" userId="61b3ffde-a1df-4255-a2dd-4ef800072d56" providerId="ADAL" clId="{595FAC39-CF80-C74F-8639-4C8A6DE7A803}" dt="2025-06-11T17:12:56.267" v="788" actId="1076"/>
          <ac:spMkLst>
            <pc:docMk/>
            <pc:sldMk cId="4223958863" sldId="1493"/>
            <ac:spMk id="34" creationId="{A8DE8A95-4AC0-B5BA-E308-0A828D4B0FC8}"/>
          </ac:spMkLst>
        </pc:spChg>
        <pc:spChg chg="mod">
          <ac:chgData name="Fabrice Retiere" userId="61b3ffde-a1df-4255-a2dd-4ef800072d56" providerId="ADAL" clId="{595FAC39-CF80-C74F-8639-4C8A6DE7A803}" dt="2025-06-11T17:13:11.503" v="791" actId="1076"/>
          <ac:spMkLst>
            <pc:docMk/>
            <pc:sldMk cId="4223958863" sldId="1493"/>
            <ac:spMk id="35" creationId="{F57B3926-C5E6-8AD6-A18C-10BF0AE216BD}"/>
          </ac:spMkLst>
        </pc:spChg>
        <pc:spChg chg="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37" creationId="{C9BE2C4C-E198-838E-CD14-D4C93760BC2F}"/>
          </ac:spMkLst>
        </pc:spChg>
        <pc:spChg chg="mod">
          <ac:chgData name="Fabrice Retiere" userId="61b3ffde-a1df-4255-a2dd-4ef800072d56" providerId="ADAL" clId="{595FAC39-CF80-C74F-8639-4C8A6DE7A803}" dt="2025-06-11T17:05:34.593" v="614" actId="1076"/>
          <ac:spMkLst>
            <pc:docMk/>
            <pc:sldMk cId="4223958863" sldId="1493"/>
            <ac:spMk id="39" creationId="{F81381BC-2EE1-4AA5-FEB7-215185AFAE4D}"/>
          </ac:spMkLst>
        </pc:spChg>
        <pc:spChg chg="del mod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40" creationId="{CFDF1693-CF20-EC13-E3BE-AEFD6A039D3C}"/>
          </ac:spMkLst>
        </pc:spChg>
        <pc:spChg chg="del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44" creationId="{F63E366A-0C63-EF79-1BE3-14CA5418F9AB}"/>
          </ac:spMkLst>
        </pc:spChg>
        <pc:spChg chg="del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46" creationId="{94B4AFBC-4501-4FD3-E6C3-383CCE8CC8C9}"/>
          </ac:spMkLst>
        </pc:spChg>
        <pc:spChg chg="del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50" creationId="{BCE43CBB-F5B9-A862-894B-F1A9BFE5A3A6}"/>
          </ac:spMkLst>
        </pc:spChg>
        <pc:spChg chg="del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54" creationId="{2915D137-E105-C8BA-9D81-3367024EC5DA}"/>
          </ac:spMkLst>
        </pc:spChg>
        <pc:spChg chg="del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55" creationId="{2FB20389-C69E-71FB-89CE-2038107D6602}"/>
          </ac:spMkLst>
        </pc:spChg>
        <pc:spChg chg="del">
          <ac:chgData name="Fabrice Retiere" userId="61b3ffde-a1df-4255-a2dd-4ef800072d56" providerId="ADAL" clId="{595FAC39-CF80-C74F-8639-4C8A6DE7A803}" dt="2025-06-11T17:58:20.539" v="4067" actId="478"/>
          <ac:spMkLst>
            <pc:docMk/>
            <pc:sldMk cId="4223958863" sldId="1493"/>
            <ac:spMk id="56" creationId="{25AF4683-68D1-8203-4450-B52502DD80DC}"/>
          </ac:spMkLst>
        </pc:spChg>
        <pc:spChg chg="mod">
          <ac:chgData name="Fabrice Retiere" userId="61b3ffde-a1df-4255-a2dd-4ef800072d56" providerId="ADAL" clId="{595FAC39-CF80-C74F-8639-4C8A6DE7A803}" dt="2025-06-11T17:57:03.316" v="4048" actId="1076"/>
          <ac:spMkLst>
            <pc:docMk/>
            <pc:sldMk cId="4223958863" sldId="1493"/>
            <ac:spMk id="57" creationId="{4CF8D51E-AB97-A2F3-4831-1AFC8BC32886}"/>
          </ac:spMkLst>
        </pc:spChg>
        <pc:spChg chg="del">
          <ac:chgData name="Fabrice Retiere" userId="61b3ffde-a1df-4255-a2dd-4ef800072d56" providerId="ADAL" clId="{595FAC39-CF80-C74F-8639-4C8A6DE7A803}" dt="2025-06-11T16:49:52.395" v="445" actId="478"/>
          <ac:spMkLst>
            <pc:docMk/>
            <pc:sldMk cId="4223958863" sldId="1493"/>
            <ac:spMk id="58" creationId="{4116091D-0C64-E70E-FE49-EAB0ADC32730}"/>
          </ac:spMkLst>
        </pc:spChg>
        <pc:spChg chg="mod">
          <ac:chgData name="Fabrice Retiere" userId="61b3ffde-a1df-4255-a2dd-4ef800072d56" providerId="ADAL" clId="{595FAC39-CF80-C74F-8639-4C8A6DE7A803}" dt="2025-06-11T17:13:44.380" v="797" actId="1076"/>
          <ac:spMkLst>
            <pc:docMk/>
            <pc:sldMk cId="4223958863" sldId="1493"/>
            <ac:spMk id="59" creationId="{F36223EF-D059-19BA-9809-77FF90A2F42A}"/>
          </ac:spMkLst>
        </pc:spChg>
        <pc:spChg chg="mod">
          <ac:chgData name="Fabrice Retiere" userId="61b3ffde-a1df-4255-a2dd-4ef800072d56" providerId="ADAL" clId="{595FAC39-CF80-C74F-8639-4C8A6DE7A803}" dt="2025-06-11T17:13:40.161" v="796" actId="1076"/>
          <ac:spMkLst>
            <pc:docMk/>
            <pc:sldMk cId="4223958863" sldId="1493"/>
            <ac:spMk id="60" creationId="{CA29F2FA-6203-CF4A-40DB-EC0DDDC29F22}"/>
          </ac:spMkLst>
        </pc:spChg>
        <pc:spChg chg="del mod">
          <ac:chgData name="Fabrice Retiere" userId="61b3ffde-a1df-4255-a2dd-4ef800072d56" providerId="ADAL" clId="{595FAC39-CF80-C74F-8639-4C8A6DE7A803}" dt="2025-06-11T17:07:21.490" v="638" actId="478"/>
          <ac:spMkLst>
            <pc:docMk/>
            <pc:sldMk cId="4223958863" sldId="1493"/>
            <ac:spMk id="61" creationId="{BE0C879C-68E4-B51D-9C9B-51FF63486283}"/>
          </ac:spMkLst>
        </pc:spChg>
        <pc:spChg chg="del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62" creationId="{9E603804-92F8-AA05-F0AE-7050CD5417CE}"/>
          </ac:spMkLst>
        </pc:spChg>
        <pc:spChg chg="add mod">
          <ac:chgData name="Fabrice Retiere" userId="61b3ffde-a1df-4255-a2dd-4ef800072d56" providerId="ADAL" clId="{595FAC39-CF80-C74F-8639-4C8A6DE7A803}" dt="2025-06-11T17:13:40.161" v="796" actId="1076"/>
          <ac:spMkLst>
            <pc:docMk/>
            <pc:sldMk cId="4223958863" sldId="1493"/>
            <ac:spMk id="64" creationId="{2DA556B2-F271-9B3A-BFF5-C1442D9F4FE2}"/>
          </ac:spMkLst>
        </pc:spChg>
        <pc:spChg chg="add 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65" creationId="{B307E90E-1A1E-11FB-F91D-B99015A4872F}"/>
          </ac:spMkLst>
        </pc:spChg>
        <pc:spChg chg="add del mod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73" creationId="{7B5CA27A-1E6D-98CB-F464-EDD844FD3562}"/>
          </ac:spMkLst>
        </pc:spChg>
        <pc:spChg chg="add mod">
          <ac:chgData name="Fabrice Retiere" userId="61b3ffde-a1df-4255-a2dd-4ef800072d56" providerId="ADAL" clId="{595FAC39-CF80-C74F-8639-4C8A6DE7A803}" dt="2025-06-11T17:04:47.537" v="608" actId="1076"/>
          <ac:spMkLst>
            <pc:docMk/>
            <pc:sldMk cId="4223958863" sldId="1493"/>
            <ac:spMk id="74" creationId="{BD6DA9D2-5FF9-1486-7F6B-55CB63A14B13}"/>
          </ac:spMkLst>
        </pc:spChg>
        <pc:spChg chg="mod">
          <ac:chgData name="Fabrice Retiere" userId="61b3ffde-a1df-4255-a2dd-4ef800072d56" providerId="ADAL" clId="{595FAC39-CF80-C74F-8639-4C8A6DE7A803}" dt="2025-06-11T17:10:58.363" v="688" actId="1076"/>
          <ac:spMkLst>
            <pc:docMk/>
            <pc:sldMk cId="4223958863" sldId="1493"/>
            <ac:spMk id="75" creationId="{9939ACF6-907D-1E7F-A9A0-E4EC11254BE4}"/>
          </ac:spMkLst>
        </pc:spChg>
        <pc:spChg chg="add del mod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76" creationId="{DC3400DE-1943-0298-E623-D7E7B1F6DB0D}"/>
          </ac:spMkLst>
        </pc:spChg>
        <pc:spChg chg="add mod">
          <ac:chgData name="Fabrice Retiere" userId="61b3ffde-a1df-4255-a2dd-4ef800072d56" providerId="ADAL" clId="{595FAC39-CF80-C74F-8639-4C8A6DE7A803}" dt="2025-06-11T17:08:15.572" v="647" actId="1076"/>
          <ac:spMkLst>
            <pc:docMk/>
            <pc:sldMk cId="4223958863" sldId="1493"/>
            <ac:spMk id="77" creationId="{B7C5787C-6AE1-F47F-ECB9-C7A3059F83EE}"/>
          </ac:spMkLst>
        </pc:spChg>
        <pc:spChg chg="add mod">
          <ac:chgData name="Fabrice Retiere" userId="61b3ffde-a1df-4255-a2dd-4ef800072d56" providerId="ADAL" clId="{595FAC39-CF80-C74F-8639-4C8A6DE7A803}" dt="2025-06-11T17:13:40.161" v="796" actId="1076"/>
          <ac:spMkLst>
            <pc:docMk/>
            <pc:sldMk cId="4223958863" sldId="1493"/>
            <ac:spMk id="78" creationId="{0422DD25-24F7-E2ED-2577-309F108FF988}"/>
          </ac:spMkLst>
        </pc:spChg>
        <pc:spChg chg="add mod">
          <ac:chgData name="Fabrice Retiere" userId="61b3ffde-a1df-4255-a2dd-4ef800072d56" providerId="ADAL" clId="{595FAC39-CF80-C74F-8639-4C8A6DE7A803}" dt="2025-06-11T17:13:40.161" v="796" actId="1076"/>
          <ac:spMkLst>
            <pc:docMk/>
            <pc:sldMk cId="4223958863" sldId="1493"/>
            <ac:spMk id="80" creationId="{9F5C729C-D876-C1C6-201F-827ED27E37C6}"/>
          </ac:spMkLst>
        </pc:spChg>
        <pc:spChg chg="add del mod">
          <ac:chgData name="Fabrice Retiere" userId="61b3ffde-a1df-4255-a2dd-4ef800072d56" providerId="ADAL" clId="{595FAC39-CF80-C74F-8639-4C8A6DE7A803}" dt="2025-06-11T17:15:22.713" v="800" actId="478"/>
          <ac:spMkLst>
            <pc:docMk/>
            <pc:sldMk cId="4223958863" sldId="1493"/>
            <ac:spMk id="87" creationId="{897DA513-B01C-3C9E-77F7-4883FBC8CAF3}"/>
          </ac:spMkLst>
        </pc:spChg>
        <pc:spChg chg="add mod">
          <ac:chgData name="Fabrice Retiere" userId="61b3ffde-a1df-4255-a2dd-4ef800072d56" providerId="ADAL" clId="{595FAC39-CF80-C74F-8639-4C8A6DE7A803}" dt="2025-06-11T17:13:40.161" v="796" actId="1076"/>
          <ac:spMkLst>
            <pc:docMk/>
            <pc:sldMk cId="4223958863" sldId="1493"/>
            <ac:spMk id="88" creationId="{FD5F1281-AAF0-59D1-CFCF-3861AAF75A2E}"/>
          </ac:spMkLst>
        </pc:spChg>
        <pc:spChg chg="mod">
          <ac:chgData name="Fabrice Retiere" userId="61b3ffde-a1df-4255-a2dd-4ef800072d56" providerId="ADAL" clId="{595FAC39-CF80-C74F-8639-4C8A6DE7A803}" dt="2025-06-11T17:05:00.144" v="610" actId="20577"/>
          <ac:spMkLst>
            <pc:docMk/>
            <pc:sldMk cId="4223958863" sldId="1493"/>
            <ac:spMk id="89" creationId="{D6B21EE9-C599-7D84-FCA2-ADF9069E1D4B}"/>
          </ac:spMkLst>
        </pc:spChg>
        <pc:spChg chg="add del mod">
          <ac:chgData name="Fabrice Retiere" userId="61b3ffde-a1df-4255-a2dd-4ef800072d56" providerId="ADAL" clId="{595FAC39-CF80-C74F-8639-4C8A6DE7A803}" dt="2025-06-11T17:09:16.538" v="668" actId="478"/>
          <ac:spMkLst>
            <pc:docMk/>
            <pc:sldMk cId="4223958863" sldId="1493"/>
            <ac:spMk id="94" creationId="{B2110AC6-D505-06D3-DFC6-BB24D5C281FC}"/>
          </ac:spMkLst>
        </pc:spChg>
        <pc:spChg chg="add 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114" creationId="{182098DC-7FFA-AC53-F083-FF79C62A7015}"/>
          </ac:spMkLst>
        </pc:spChg>
        <pc:spChg chg="add mod">
          <ac:chgData name="Fabrice Retiere" userId="61b3ffde-a1df-4255-a2dd-4ef800072d56" providerId="ADAL" clId="{595FAC39-CF80-C74F-8639-4C8A6DE7A803}" dt="2025-06-11T17:04:58.291" v="609" actId="20577"/>
          <ac:spMkLst>
            <pc:docMk/>
            <pc:sldMk cId="4223958863" sldId="1493"/>
            <ac:spMk id="120" creationId="{7C6CC922-9830-48D9-F7F6-6B85319C65CC}"/>
          </ac:spMkLst>
        </pc:spChg>
        <pc:spChg chg="add mod">
          <ac:chgData name="Fabrice Retiere" userId="61b3ffde-a1df-4255-a2dd-4ef800072d56" providerId="ADAL" clId="{595FAC39-CF80-C74F-8639-4C8A6DE7A803}" dt="2025-06-11T17:13:40.161" v="796" actId="1076"/>
          <ac:spMkLst>
            <pc:docMk/>
            <pc:sldMk cId="4223958863" sldId="1493"/>
            <ac:spMk id="124" creationId="{4493E7C9-2EDC-3F3C-D471-DB84706B6616}"/>
          </ac:spMkLst>
        </pc:spChg>
        <pc:spChg chg="add mod">
          <ac:chgData name="Fabrice Retiere" userId="61b3ffde-a1df-4255-a2dd-4ef800072d56" providerId="ADAL" clId="{595FAC39-CF80-C74F-8639-4C8A6DE7A803}" dt="2025-06-11T17:13:40.161" v="796" actId="1076"/>
          <ac:spMkLst>
            <pc:docMk/>
            <pc:sldMk cId="4223958863" sldId="1493"/>
            <ac:spMk id="133" creationId="{D21CF249-D672-8AAC-7614-FF8A665AE8B3}"/>
          </ac:spMkLst>
        </pc:spChg>
        <pc:spChg chg="add mod">
          <ac:chgData name="Fabrice Retiere" userId="61b3ffde-a1df-4255-a2dd-4ef800072d56" providerId="ADAL" clId="{595FAC39-CF80-C74F-8639-4C8A6DE7A803}" dt="2025-06-11T17:08:36.644" v="656" actId="1076"/>
          <ac:spMkLst>
            <pc:docMk/>
            <pc:sldMk cId="4223958863" sldId="1493"/>
            <ac:spMk id="134" creationId="{D248B3F2-108D-33AE-7E66-D693118DEFB3}"/>
          </ac:spMkLst>
        </pc:spChg>
        <pc:spChg chg="add mod">
          <ac:chgData name="Fabrice Retiere" userId="61b3ffde-a1df-4255-a2dd-4ef800072d56" providerId="ADAL" clId="{595FAC39-CF80-C74F-8639-4C8A6DE7A803}" dt="2025-06-11T17:09:26.338" v="671" actId="167"/>
          <ac:spMkLst>
            <pc:docMk/>
            <pc:sldMk cId="4223958863" sldId="1493"/>
            <ac:spMk id="136" creationId="{1842F425-3ED5-3E4B-DAE5-358DEB3BFFFA}"/>
          </ac:spMkLst>
        </pc:spChg>
        <pc:spChg chg="add mod">
          <ac:chgData name="Fabrice Retiere" userId="61b3ffde-a1df-4255-a2dd-4ef800072d56" providerId="ADAL" clId="{595FAC39-CF80-C74F-8639-4C8A6DE7A803}" dt="2025-06-11T17:13:11.503" v="791" actId="1076"/>
          <ac:spMkLst>
            <pc:docMk/>
            <pc:sldMk cId="4223958863" sldId="1493"/>
            <ac:spMk id="146" creationId="{96F457E6-E928-99A4-9687-CB96BFA0A1D6}"/>
          </ac:spMkLst>
        </pc:spChg>
        <pc:spChg chg="add 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147" creationId="{6825BE5B-7BD8-05ED-4398-6C6464012FF2}"/>
          </ac:spMkLst>
        </pc:spChg>
        <pc:spChg chg="add mod">
          <ac:chgData name="Fabrice Retiere" userId="61b3ffde-a1df-4255-a2dd-4ef800072d56" providerId="ADAL" clId="{595FAC39-CF80-C74F-8639-4C8A6DE7A803}" dt="2025-06-11T17:57:56.874" v="4054" actId="14100"/>
          <ac:spMkLst>
            <pc:docMk/>
            <pc:sldMk cId="4223958863" sldId="1493"/>
            <ac:spMk id="150" creationId="{3153CA34-1210-2BB4-6ECE-E81DA53E80D5}"/>
          </ac:spMkLst>
        </pc:spChg>
        <pc:spChg chg="add mod">
          <ac:chgData name="Fabrice Retiere" userId="61b3ffde-a1df-4255-a2dd-4ef800072d56" providerId="ADAL" clId="{595FAC39-CF80-C74F-8639-4C8A6DE7A803}" dt="2025-06-11T17:15:41.602" v="806" actId="1076"/>
          <ac:spMkLst>
            <pc:docMk/>
            <pc:sldMk cId="4223958863" sldId="1493"/>
            <ac:spMk id="151" creationId="{0938D2E3-76A6-D8FF-3777-9600820D0848}"/>
          </ac:spMkLst>
        </pc:spChg>
        <pc:spChg chg="add del mod">
          <ac:chgData name="Fabrice Retiere" userId="61b3ffde-a1df-4255-a2dd-4ef800072d56" providerId="ADAL" clId="{595FAC39-CF80-C74F-8639-4C8A6DE7A803}" dt="2025-06-11T17:16:31.698" v="810" actId="478"/>
          <ac:spMkLst>
            <pc:docMk/>
            <pc:sldMk cId="4223958863" sldId="1493"/>
            <ac:spMk id="152" creationId="{1BBE641E-2359-1D32-7F79-A08CA462CFDE}"/>
          </ac:spMkLst>
        </pc:spChg>
        <pc:spChg chg="add 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153" creationId="{324E4558-AF16-2634-B464-AF50C3F48ACD}"/>
          </ac:spMkLst>
        </pc:spChg>
        <pc:spChg chg="add mod">
          <ac:chgData name="Fabrice Retiere" userId="61b3ffde-a1df-4255-a2dd-4ef800072d56" providerId="ADAL" clId="{595FAC39-CF80-C74F-8639-4C8A6DE7A803}" dt="2025-06-11T17:15:41.602" v="806" actId="1076"/>
          <ac:spMkLst>
            <pc:docMk/>
            <pc:sldMk cId="4223958863" sldId="1493"/>
            <ac:spMk id="154" creationId="{715663FF-DD35-4647-3D7F-8DFF51610E1A}"/>
          </ac:spMkLst>
        </pc:spChg>
        <pc:spChg chg="add mod">
          <ac:chgData name="Fabrice Retiere" userId="61b3ffde-a1df-4255-a2dd-4ef800072d56" providerId="ADAL" clId="{595FAC39-CF80-C74F-8639-4C8A6DE7A803}" dt="2025-06-11T17:15:41.602" v="806" actId="1076"/>
          <ac:spMkLst>
            <pc:docMk/>
            <pc:sldMk cId="4223958863" sldId="1493"/>
            <ac:spMk id="158" creationId="{E1E3C6BE-F40F-BF63-0B4A-7F2AFBEC9192}"/>
          </ac:spMkLst>
        </pc:spChg>
        <pc:spChg chg="del">
          <ac:chgData name="Fabrice Retiere" userId="61b3ffde-a1df-4255-a2dd-4ef800072d56" providerId="ADAL" clId="{595FAC39-CF80-C74F-8639-4C8A6DE7A803}" dt="2025-06-11T17:16:42.085" v="812" actId="478"/>
          <ac:spMkLst>
            <pc:docMk/>
            <pc:sldMk cId="4223958863" sldId="1493"/>
            <ac:spMk id="159" creationId="{41ECF8EF-92E5-D790-5E1D-8AC8F887C80E}"/>
          </ac:spMkLst>
        </pc:spChg>
        <pc:spChg chg="add del mod">
          <ac:chgData name="Fabrice Retiere" userId="61b3ffde-a1df-4255-a2dd-4ef800072d56" providerId="ADAL" clId="{595FAC39-CF80-C74F-8639-4C8A6DE7A803}" dt="2025-06-11T17:16:40.300" v="811" actId="478"/>
          <ac:spMkLst>
            <pc:docMk/>
            <pc:sldMk cId="4223958863" sldId="1493"/>
            <ac:spMk id="164" creationId="{4391CEA6-7F11-23B0-EAA3-BA84A149B672}"/>
          </ac:spMkLst>
        </pc:spChg>
        <pc:spChg chg="add mod">
          <ac:chgData name="Fabrice Retiere" userId="61b3ffde-a1df-4255-a2dd-4ef800072d56" providerId="ADAL" clId="{595FAC39-CF80-C74F-8639-4C8A6DE7A803}" dt="2025-06-11T17:15:41.602" v="806" actId="1076"/>
          <ac:spMkLst>
            <pc:docMk/>
            <pc:sldMk cId="4223958863" sldId="1493"/>
            <ac:spMk id="168" creationId="{283CF046-827A-EAE3-CDF5-65FBECA7B2BB}"/>
          </ac:spMkLst>
        </pc:spChg>
        <pc:spChg chg="add del mod">
          <ac:chgData name="Fabrice Retiere" userId="61b3ffde-a1df-4255-a2dd-4ef800072d56" providerId="ADAL" clId="{595FAC39-CF80-C74F-8639-4C8A6DE7A803}" dt="2025-06-11T17:18:40.133" v="831" actId="478"/>
          <ac:spMkLst>
            <pc:docMk/>
            <pc:sldMk cId="4223958863" sldId="1493"/>
            <ac:spMk id="170" creationId="{F2FBB507-1641-1AB0-7FA6-D7F11E907F3A}"/>
          </ac:spMkLst>
        </pc:spChg>
        <pc:spChg chg="add mod">
          <ac:chgData name="Fabrice Retiere" userId="61b3ffde-a1df-4255-a2dd-4ef800072d56" providerId="ADAL" clId="{595FAC39-CF80-C74F-8639-4C8A6DE7A803}" dt="2025-06-11T17:58:01.041" v="4064" actId="20577"/>
          <ac:spMkLst>
            <pc:docMk/>
            <pc:sldMk cId="4223958863" sldId="1493"/>
            <ac:spMk id="172" creationId="{890EDF98-1AAD-EA75-7867-BA870BBA59C8}"/>
          </ac:spMkLst>
        </pc:spChg>
        <pc:spChg chg="add mod">
          <ac:chgData name="Fabrice Retiere" userId="61b3ffde-a1df-4255-a2dd-4ef800072d56" providerId="ADAL" clId="{595FAC39-CF80-C74F-8639-4C8A6DE7A803}" dt="2025-06-11T17:18:28.083" v="826" actId="1076"/>
          <ac:spMkLst>
            <pc:docMk/>
            <pc:sldMk cId="4223958863" sldId="1493"/>
            <ac:spMk id="176" creationId="{0F999C4F-4D42-8550-6A85-4BF1DE0BC609}"/>
          </ac:spMkLst>
        </pc:spChg>
        <pc:spChg chg="add del mod">
          <ac:chgData name="Fabrice Retiere" userId="61b3ffde-a1df-4255-a2dd-4ef800072d56" providerId="ADAL" clId="{595FAC39-CF80-C74F-8639-4C8A6DE7A803}" dt="2025-06-11T17:57:05.611" v="4049" actId="478"/>
          <ac:spMkLst>
            <pc:docMk/>
            <pc:sldMk cId="4223958863" sldId="1493"/>
            <ac:spMk id="177" creationId="{92899E3D-FF82-7394-2C03-7A9A72A0A02E}"/>
          </ac:spMkLst>
        </pc:spChg>
        <pc:spChg chg="add mod">
          <ac:chgData name="Fabrice Retiere" userId="61b3ffde-a1df-4255-a2dd-4ef800072d56" providerId="ADAL" clId="{595FAC39-CF80-C74F-8639-4C8A6DE7A803}" dt="2025-06-11T17:18:50.010" v="833" actId="167"/>
          <ac:spMkLst>
            <pc:docMk/>
            <pc:sldMk cId="4223958863" sldId="1493"/>
            <ac:spMk id="178" creationId="{2355330B-53D3-FA1F-6F01-DC42F341382C}"/>
          </ac:spMkLst>
        </pc:spChg>
        <pc:spChg chg="add del mod">
          <ac:chgData name="Fabrice Retiere" userId="61b3ffde-a1df-4255-a2dd-4ef800072d56" providerId="ADAL" clId="{595FAC39-CF80-C74F-8639-4C8A6DE7A803}" dt="2025-06-11T17:52:38.421" v="3946" actId="478"/>
          <ac:spMkLst>
            <pc:docMk/>
            <pc:sldMk cId="4223958863" sldId="1493"/>
            <ac:spMk id="181" creationId="{85D702E3-0663-7830-9298-1BDDB30FD4ED}"/>
          </ac:spMkLst>
        </pc:spChg>
        <pc:spChg chg="add mod">
          <ac:chgData name="Fabrice Retiere" userId="61b3ffde-a1df-4255-a2dd-4ef800072d56" providerId="ADAL" clId="{595FAC39-CF80-C74F-8639-4C8A6DE7A803}" dt="2025-06-11T17:55:15.968" v="4025" actId="1076"/>
          <ac:spMkLst>
            <pc:docMk/>
            <pc:sldMk cId="4223958863" sldId="1493"/>
            <ac:spMk id="182" creationId="{2612DA51-E978-F06D-6080-962A13059A71}"/>
          </ac:spMkLst>
        </pc:spChg>
        <pc:spChg chg="add 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183" creationId="{AA9B5E58-DCD4-724B-8408-CFF6E566013F}"/>
          </ac:spMkLst>
        </pc:spChg>
        <pc:spChg chg="add mod">
          <ac:chgData name="Fabrice Retiere" userId="61b3ffde-a1df-4255-a2dd-4ef800072d56" providerId="ADAL" clId="{595FAC39-CF80-C74F-8639-4C8A6DE7A803}" dt="2025-06-11T17:55:39.508" v="4031" actId="1076"/>
          <ac:spMkLst>
            <pc:docMk/>
            <pc:sldMk cId="4223958863" sldId="1493"/>
            <ac:spMk id="184" creationId="{3B76E4E8-5E36-26C1-5B21-74AD01741BD0}"/>
          </ac:spMkLst>
        </pc:spChg>
        <pc:spChg chg="add mod">
          <ac:chgData name="Fabrice Retiere" userId="61b3ffde-a1df-4255-a2dd-4ef800072d56" providerId="ADAL" clId="{595FAC39-CF80-C74F-8639-4C8A6DE7A803}" dt="2025-06-11T17:58:29.974" v="4068" actId="1076"/>
          <ac:spMkLst>
            <pc:docMk/>
            <pc:sldMk cId="4223958863" sldId="1493"/>
            <ac:spMk id="185" creationId="{79520238-9A13-A1FE-D63E-16B5A5B4BD83}"/>
          </ac:spMkLst>
        </pc:spChg>
        <pc:picChg chg="mod">
          <ac:chgData name="Fabrice Retiere" userId="61b3ffde-a1df-4255-a2dd-4ef800072d56" providerId="ADAL" clId="{595FAC39-CF80-C74F-8639-4C8A6DE7A803}" dt="2025-06-11T17:12:10.805" v="755" actId="1076"/>
          <ac:picMkLst>
            <pc:docMk/>
            <pc:sldMk cId="4223958863" sldId="1493"/>
            <ac:picMk id="90" creationId="{CA8FE8B7-652C-E24C-38B0-3350C3874226}"/>
          </ac:picMkLst>
        </pc:picChg>
        <pc:picChg chg="add del mod">
          <ac:chgData name="Fabrice Retiere" userId="61b3ffde-a1df-4255-a2dd-4ef800072d56" providerId="ADAL" clId="{595FAC39-CF80-C74F-8639-4C8A6DE7A803}" dt="2025-06-11T17:58:17.533" v="4066" actId="478"/>
          <ac:picMkLst>
            <pc:docMk/>
            <pc:sldMk cId="4223958863" sldId="1493"/>
            <ac:picMk id="149" creationId="{476F0AC8-2AC1-640B-B1AA-5A3265AECBFF}"/>
          </ac:picMkLst>
        </pc:picChg>
        <pc:cxnChg chg="del mod">
          <ac:chgData name="Fabrice Retiere" userId="61b3ffde-a1df-4255-a2dd-4ef800072d56" providerId="ADAL" clId="{595FAC39-CF80-C74F-8639-4C8A6DE7A803}" dt="2025-06-11T16:49:52.395" v="445" actId="478"/>
          <ac:cxnSpMkLst>
            <pc:docMk/>
            <pc:sldMk cId="4223958863" sldId="1493"/>
            <ac:cxnSpMk id="14" creationId="{A13BC164-8E8F-6BAF-A765-321D9ABE0231}"/>
          </ac:cxnSpMkLst>
        </pc:cxnChg>
        <pc:cxnChg chg="del">
          <ac:chgData name="Fabrice Retiere" userId="61b3ffde-a1df-4255-a2dd-4ef800072d56" providerId="ADAL" clId="{595FAC39-CF80-C74F-8639-4C8A6DE7A803}" dt="2025-06-11T16:49:52.395" v="445" actId="478"/>
          <ac:cxnSpMkLst>
            <pc:docMk/>
            <pc:sldMk cId="4223958863" sldId="1493"/>
            <ac:cxnSpMk id="19" creationId="{97B219CB-CF0B-2BCD-9F24-B412A1A4348E}"/>
          </ac:cxnSpMkLst>
        </pc:cxnChg>
        <pc:cxnChg chg="del">
          <ac:chgData name="Fabrice Retiere" userId="61b3ffde-a1df-4255-a2dd-4ef800072d56" providerId="ADAL" clId="{595FAC39-CF80-C74F-8639-4C8A6DE7A803}" dt="2025-06-11T16:49:52.395" v="445" actId="478"/>
          <ac:cxnSpMkLst>
            <pc:docMk/>
            <pc:sldMk cId="4223958863" sldId="1493"/>
            <ac:cxnSpMk id="22" creationId="{1E1681A2-06DD-AE1F-A8DC-35BCCE613AF8}"/>
          </ac:cxnSpMkLst>
        </pc:cxnChg>
        <pc:cxnChg chg="mod">
          <ac:chgData name="Fabrice Retiere" userId="61b3ffde-a1df-4255-a2dd-4ef800072d56" providerId="ADAL" clId="{595FAC39-CF80-C74F-8639-4C8A6DE7A803}" dt="2025-06-11T17:07:27.956" v="639" actId="1076"/>
          <ac:cxnSpMkLst>
            <pc:docMk/>
            <pc:sldMk cId="4223958863" sldId="1493"/>
            <ac:cxnSpMk id="30" creationId="{95C650AF-3BCB-3878-D4BA-6780AD1C79DB}"/>
          </ac:cxnSpMkLst>
        </pc:cxnChg>
        <pc:cxnChg chg="del mod">
          <ac:chgData name="Fabrice Retiere" userId="61b3ffde-a1df-4255-a2dd-4ef800072d56" providerId="ADAL" clId="{595FAC39-CF80-C74F-8639-4C8A6DE7A803}" dt="2025-06-11T17:09:32.649" v="673" actId="478"/>
          <ac:cxnSpMkLst>
            <pc:docMk/>
            <pc:sldMk cId="4223958863" sldId="1493"/>
            <ac:cxnSpMk id="36" creationId="{262A376C-3F4B-90AD-780F-BFEE91737049}"/>
          </ac:cxnSpMkLst>
        </pc:cxnChg>
        <pc:cxnChg chg="mod">
          <ac:chgData name="Fabrice Retiere" userId="61b3ffde-a1df-4255-a2dd-4ef800072d56" providerId="ADAL" clId="{595FAC39-CF80-C74F-8639-4C8A6DE7A803}" dt="2025-06-11T16:58:56.225" v="532" actId="1076"/>
          <ac:cxnSpMkLst>
            <pc:docMk/>
            <pc:sldMk cId="4223958863" sldId="1493"/>
            <ac:cxnSpMk id="38" creationId="{B3AF8A7B-63CF-3E4D-61B3-A80E9CC92793}"/>
          </ac:cxnSpMkLst>
        </pc:cxnChg>
        <pc:cxnChg chg="del">
          <ac:chgData name="Fabrice Retiere" userId="61b3ffde-a1df-4255-a2dd-4ef800072d56" providerId="ADAL" clId="{595FAC39-CF80-C74F-8639-4C8A6DE7A803}" dt="2025-06-11T17:15:26.767" v="802" actId="478"/>
          <ac:cxnSpMkLst>
            <pc:docMk/>
            <pc:sldMk cId="4223958863" sldId="1493"/>
            <ac:cxnSpMk id="42" creationId="{6B72E526-D1BA-9291-E6AD-88E44C5D5C08}"/>
          </ac:cxnSpMkLst>
        </pc:cxnChg>
        <pc:cxnChg chg="del mod">
          <ac:chgData name="Fabrice Retiere" userId="61b3ffde-a1df-4255-a2dd-4ef800072d56" providerId="ADAL" clId="{595FAC39-CF80-C74F-8639-4C8A6DE7A803}" dt="2025-06-11T16:58:29.718" v="525" actId="478"/>
          <ac:cxnSpMkLst>
            <pc:docMk/>
            <pc:sldMk cId="4223958863" sldId="1493"/>
            <ac:cxnSpMk id="63" creationId="{61C17B30-454F-14D5-A5B9-8AF94E8A48E5}"/>
          </ac:cxnSpMkLst>
        </pc:cxnChg>
        <pc:cxnChg chg="mod">
          <ac:chgData name="Fabrice Retiere" userId="61b3ffde-a1df-4255-a2dd-4ef800072d56" providerId="ADAL" clId="{595FAC39-CF80-C74F-8639-4C8A6DE7A803}" dt="2025-06-11T16:58:35.646" v="527" actId="1076"/>
          <ac:cxnSpMkLst>
            <pc:docMk/>
            <pc:sldMk cId="4223958863" sldId="1493"/>
            <ac:cxnSpMk id="66" creationId="{E0BE9EDD-92DE-57B1-16F8-D74A948C92FC}"/>
          </ac:cxnSpMkLst>
        </pc:cxnChg>
        <pc:cxnChg chg="mod">
          <ac:chgData name="Fabrice Retiere" userId="61b3ffde-a1df-4255-a2dd-4ef800072d56" providerId="ADAL" clId="{595FAC39-CF80-C74F-8639-4C8A6DE7A803}" dt="2025-06-11T16:58:38.540" v="528" actId="1076"/>
          <ac:cxnSpMkLst>
            <pc:docMk/>
            <pc:sldMk cId="4223958863" sldId="1493"/>
            <ac:cxnSpMk id="67" creationId="{52D28B75-7F66-D82C-37D1-C79F927B9924}"/>
          </ac:cxnSpMkLst>
        </pc:cxnChg>
        <pc:cxnChg chg="del">
          <ac:chgData name="Fabrice Retiere" userId="61b3ffde-a1df-4255-a2dd-4ef800072d56" providerId="ADAL" clId="{595FAC39-CF80-C74F-8639-4C8A6DE7A803}" dt="2025-06-11T16:56:38.166" v="521" actId="478"/>
          <ac:cxnSpMkLst>
            <pc:docMk/>
            <pc:sldMk cId="4223958863" sldId="1493"/>
            <ac:cxnSpMk id="68" creationId="{ACD5D3B0-0527-CDE1-BD5D-FF38065D243F}"/>
          </ac:cxnSpMkLst>
        </pc:cxnChg>
        <pc:cxnChg chg="mod">
          <ac:chgData name="Fabrice Retiere" userId="61b3ffde-a1df-4255-a2dd-4ef800072d56" providerId="ADAL" clId="{595FAC39-CF80-C74F-8639-4C8A6DE7A803}" dt="2025-06-11T16:58:46.517" v="530" actId="1076"/>
          <ac:cxnSpMkLst>
            <pc:docMk/>
            <pc:sldMk cId="4223958863" sldId="1493"/>
            <ac:cxnSpMk id="69" creationId="{4179CC0A-F8B2-87EB-57FD-79B79552E310}"/>
          </ac:cxnSpMkLst>
        </pc:cxnChg>
        <pc:cxnChg chg="mod">
          <ac:chgData name="Fabrice Retiere" userId="61b3ffde-a1df-4255-a2dd-4ef800072d56" providerId="ADAL" clId="{595FAC39-CF80-C74F-8639-4C8A6DE7A803}" dt="2025-06-11T16:59:23.430" v="539" actId="208"/>
          <ac:cxnSpMkLst>
            <pc:docMk/>
            <pc:sldMk cId="4223958863" sldId="1493"/>
            <ac:cxnSpMk id="70" creationId="{8309139E-051A-6476-FFF5-486789B0AEEA}"/>
          </ac:cxnSpMkLst>
        </pc:cxnChg>
        <pc:cxnChg chg="del mod">
          <ac:chgData name="Fabrice Retiere" userId="61b3ffde-a1df-4255-a2dd-4ef800072d56" providerId="ADAL" clId="{595FAC39-CF80-C74F-8639-4C8A6DE7A803}" dt="2025-06-11T16:58:33.263" v="526" actId="478"/>
          <ac:cxnSpMkLst>
            <pc:docMk/>
            <pc:sldMk cId="4223958863" sldId="1493"/>
            <ac:cxnSpMk id="71" creationId="{B168DB0C-7CFE-ADF5-7E4A-FAD8269AF694}"/>
          </ac:cxnSpMkLst>
        </pc:cxnChg>
        <pc:cxnChg chg="del mod">
          <ac:chgData name="Fabrice Retiere" userId="61b3ffde-a1df-4255-a2dd-4ef800072d56" providerId="ADAL" clId="{595FAC39-CF80-C74F-8639-4C8A6DE7A803}" dt="2025-06-11T17:00:23.465" v="549" actId="478"/>
          <ac:cxnSpMkLst>
            <pc:docMk/>
            <pc:sldMk cId="4223958863" sldId="1493"/>
            <ac:cxnSpMk id="72" creationId="{B5A2E7D8-0FD2-7321-346D-5981BE9F0DD3}"/>
          </ac:cxnSpMkLst>
        </pc:cxnChg>
        <pc:cxnChg chg="mod">
          <ac:chgData name="Fabrice Retiere" userId="61b3ffde-a1df-4255-a2dd-4ef800072d56" providerId="ADAL" clId="{595FAC39-CF80-C74F-8639-4C8A6DE7A803}" dt="2025-06-11T17:08:53.249" v="660" actId="1076"/>
          <ac:cxnSpMkLst>
            <pc:docMk/>
            <pc:sldMk cId="4223958863" sldId="1493"/>
            <ac:cxnSpMk id="79" creationId="{02D60664-02B8-0786-0F07-AA7F65234723}"/>
          </ac:cxnSpMkLst>
        </pc:cxnChg>
        <pc:cxnChg chg="mod">
          <ac:chgData name="Fabrice Retiere" userId="61b3ffde-a1df-4255-a2dd-4ef800072d56" providerId="ADAL" clId="{595FAC39-CF80-C74F-8639-4C8A6DE7A803}" dt="2025-06-11T16:59:01.724" v="534" actId="1076"/>
          <ac:cxnSpMkLst>
            <pc:docMk/>
            <pc:sldMk cId="4223958863" sldId="1493"/>
            <ac:cxnSpMk id="81" creationId="{C4CC9822-1C83-CDF7-1B89-4A6677A8856A}"/>
          </ac:cxnSpMkLst>
        </pc:cxnChg>
        <pc:cxnChg chg="mod">
          <ac:chgData name="Fabrice Retiere" userId="61b3ffde-a1df-4255-a2dd-4ef800072d56" providerId="ADAL" clId="{595FAC39-CF80-C74F-8639-4C8A6DE7A803}" dt="2025-06-11T16:59:07.018" v="535" actId="1076"/>
          <ac:cxnSpMkLst>
            <pc:docMk/>
            <pc:sldMk cId="4223958863" sldId="1493"/>
            <ac:cxnSpMk id="82" creationId="{FC96129E-B730-E6D1-35CF-E9360B1B400A}"/>
          </ac:cxnSpMkLst>
        </pc:cxnChg>
        <pc:cxnChg chg="mod">
          <ac:chgData name="Fabrice Retiere" userId="61b3ffde-a1df-4255-a2dd-4ef800072d56" providerId="ADAL" clId="{595FAC39-CF80-C74F-8639-4C8A6DE7A803}" dt="2025-06-11T16:59:45.967" v="544" actId="1076"/>
          <ac:cxnSpMkLst>
            <pc:docMk/>
            <pc:sldMk cId="4223958863" sldId="1493"/>
            <ac:cxnSpMk id="83" creationId="{BB1060F8-00D4-7C4E-FB36-537DA89084A3}"/>
          </ac:cxnSpMkLst>
        </pc:cxnChg>
        <pc:cxnChg chg="mod">
          <ac:chgData name="Fabrice Retiere" userId="61b3ffde-a1df-4255-a2dd-4ef800072d56" providerId="ADAL" clId="{595FAC39-CF80-C74F-8639-4C8A6DE7A803}" dt="2025-06-11T17:02:40.598" v="568" actId="208"/>
          <ac:cxnSpMkLst>
            <pc:docMk/>
            <pc:sldMk cId="4223958863" sldId="1493"/>
            <ac:cxnSpMk id="84" creationId="{A252F1C4-204F-7D5E-1331-67C44CCC5C4E}"/>
          </ac:cxnSpMkLst>
        </pc:cxnChg>
        <pc:cxnChg chg="mod">
          <ac:chgData name="Fabrice Retiere" userId="61b3ffde-a1df-4255-a2dd-4ef800072d56" providerId="ADAL" clId="{595FAC39-CF80-C74F-8639-4C8A6DE7A803}" dt="2025-06-11T17:06:47.006" v="629" actId="14100"/>
          <ac:cxnSpMkLst>
            <pc:docMk/>
            <pc:sldMk cId="4223958863" sldId="1493"/>
            <ac:cxnSpMk id="85" creationId="{71B30875-9438-5B39-6CF5-CE96AA1FC114}"/>
          </ac:cxnSpMkLst>
        </pc:cxnChg>
        <pc:cxnChg chg="del mod">
          <ac:chgData name="Fabrice Retiere" userId="61b3ffde-a1df-4255-a2dd-4ef800072d56" providerId="ADAL" clId="{595FAC39-CF80-C74F-8639-4C8A6DE7A803}" dt="2025-06-11T17:01:12.751" v="556" actId="478"/>
          <ac:cxnSpMkLst>
            <pc:docMk/>
            <pc:sldMk cId="4223958863" sldId="1493"/>
            <ac:cxnSpMk id="86" creationId="{31B74B3C-88AF-5FE2-2742-CC58EDF084D5}"/>
          </ac:cxnSpMkLst>
        </pc:cxnChg>
        <pc:cxnChg chg="add mod">
          <ac:chgData name="Fabrice Retiere" userId="61b3ffde-a1df-4255-a2dd-4ef800072d56" providerId="ADAL" clId="{595FAC39-CF80-C74F-8639-4C8A6DE7A803}" dt="2025-06-11T17:06:00.761" v="617" actId="1076"/>
          <ac:cxnSpMkLst>
            <pc:docMk/>
            <pc:sldMk cId="4223958863" sldId="1493"/>
            <ac:cxnSpMk id="91" creationId="{2F80CD8A-11FC-353C-D6CD-9B2CDC67D02E}"/>
          </ac:cxnSpMkLst>
        </pc:cxnChg>
        <pc:cxnChg chg="add mod">
          <ac:chgData name="Fabrice Retiere" userId="61b3ffde-a1df-4255-a2dd-4ef800072d56" providerId="ADAL" clId="{595FAC39-CF80-C74F-8639-4C8A6DE7A803}" dt="2025-06-11T17:06:00.761" v="617" actId="1076"/>
          <ac:cxnSpMkLst>
            <pc:docMk/>
            <pc:sldMk cId="4223958863" sldId="1493"/>
            <ac:cxnSpMk id="92" creationId="{59AC6397-5BAD-63D6-DE48-DC4D16645ED2}"/>
          </ac:cxnSpMkLst>
        </pc:cxnChg>
        <pc:cxnChg chg="add del mod">
          <ac:chgData name="Fabrice Retiere" userId="61b3ffde-a1df-4255-a2dd-4ef800072d56" providerId="ADAL" clId="{595FAC39-CF80-C74F-8639-4C8A6DE7A803}" dt="2025-06-11T17:06:04.457" v="619" actId="478"/>
          <ac:cxnSpMkLst>
            <pc:docMk/>
            <pc:sldMk cId="4223958863" sldId="1493"/>
            <ac:cxnSpMk id="93" creationId="{6ADFB63D-BFB2-DC98-1D39-B480248EE7FF}"/>
          </ac:cxnSpMkLst>
        </pc:cxnChg>
        <pc:cxnChg chg="add del mod">
          <ac:chgData name="Fabrice Retiere" userId="61b3ffde-a1df-4255-a2dd-4ef800072d56" providerId="ADAL" clId="{595FAC39-CF80-C74F-8639-4C8A6DE7A803}" dt="2025-06-11T17:06:02.719" v="618" actId="478"/>
          <ac:cxnSpMkLst>
            <pc:docMk/>
            <pc:sldMk cId="4223958863" sldId="1493"/>
            <ac:cxnSpMk id="96" creationId="{747FC0A7-DDFF-9191-8279-96CF25569E9D}"/>
          </ac:cxnSpMkLst>
        </pc:cxnChg>
        <pc:cxnChg chg="add del mod">
          <ac:chgData name="Fabrice Retiere" userId="61b3ffde-a1df-4255-a2dd-4ef800072d56" providerId="ADAL" clId="{595FAC39-CF80-C74F-8639-4C8A6DE7A803}" dt="2025-06-11T17:08:58.619" v="662" actId="478"/>
          <ac:cxnSpMkLst>
            <pc:docMk/>
            <pc:sldMk cId="4223958863" sldId="1493"/>
            <ac:cxnSpMk id="98" creationId="{9AE318EF-B8E0-BAA1-00C5-3C3DC0CFA1EB}"/>
          </ac:cxnSpMkLst>
        </pc:cxnChg>
        <pc:cxnChg chg="add del mod">
          <ac:chgData name="Fabrice Retiere" userId="61b3ffde-a1df-4255-a2dd-4ef800072d56" providerId="ADAL" clId="{595FAC39-CF80-C74F-8639-4C8A6DE7A803}" dt="2025-06-11T17:08:56.522" v="661" actId="478"/>
          <ac:cxnSpMkLst>
            <pc:docMk/>
            <pc:sldMk cId="4223958863" sldId="1493"/>
            <ac:cxnSpMk id="99" creationId="{B9BA2C6E-B61F-1918-2AE1-DC10977CCF65}"/>
          </ac:cxnSpMkLst>
        </pc:cxnChg>
        <pc:cxnChg chg="add mod">
          <ac:chgData name="Fabrice Retiere" userId="61b3ffde-a1df-4255-a2dd-4ef800072d56" providerId="ADAL" clId="{595FAC39-CF80-C74F-8639-4C8A6DE7A803}" dt="2025-06-11T16:59:35.604" v="542" actId="1076"/>
          <ac:cxnSpMkLst>
            <pc:docMk/>
            <pc:sldMk cId="4223958863" sldId="1493"/>
            <ac:cxnSpMk id="106" creationId="{5B4C2626-6F32-3E09-2D67-6B9147452021}"/>
          </ac:cxnSpMkLst>
        </pc:cxnChg>
        <pc:cxnChg chg="add mod">
          <ac:chgData name="Fabrice Retiere" userId="61b3ffde-a1df-4255-a2dd-4ef800072d56" providerId="ADAL" clId="{595FAC39-CF80-C74F-8639-4C8A6DE7A803}" dt="2025-06-11T17:00:54.832" v="552" actId="208"/>
          <ac:cxnSpMkLst>
            <pc:docMk/>
            <pc:sldMk cId="4223958863" sldId="1493"/>
            <ac:cxnSpMk id="109" creationId="{BE454A34-BD8D-24B2-EA33-0CE583C9CAE8}"/>
          </ac:cxnSpMkLst>
        </pc:cxnChg>
        <pc:cxnChg chg="add mod">
          <ac:chgData name="Fabrice Retiere" userId="61b3ffde-a1df-4255-a2dd-4ef800072d56" providerId="ADAL" clId="{595FAC39-CF80-C74F-8639-4C8A6DE7A803}" dt="2025-06-11T17:10:37.457" v="684" actId="14100"/>
          <ac:cxnSpMkLst>
            <pc:docMk/>
            <pc:sldMk cId="4223958863" sldId="1493"/>
            <ac:cxnSpMk id="111" creationId="{767B1F3B-F05A-3A5F-F00A-FF21D6040271}"/>
          </ac:cxnSpMkLst>
        </pc:cxnChg>
        <pc:cxnChg chg="add mod">
          <ac:chgData name="Fabrice Retiere" userId="61b3ffde-a1df-4255-a2dd-4ef800072d56" providerId="ADAL" clId="{595FAC39-CF80-C74F-8639-4C8A6DE7A803}" dt="2025-06-11T17:02:45.706" v="570" actId="1076"/>
          <ac:cxnSpMkLst>
            <pc:docMk/>
            <pc:sldMk cId="4223958863" sldId="1493"/>
            <ac:cxnSpMk id="116" creationId="{8EFA0E78-82FA-FC05-CACB-A4EA38417F6A}"/>
          </ac:cxnSpMkLst>
        </pc:cxnChg>
        <pc:cxnChg chg="add mod">
          <ac:chgData name="Fabrice Retiere" userId="61b3ffde-a1df-4255-a2dd-4ef800072d56" providerId="ADAL" clId="{595FAC39-CF80-C74F-8639-4C8A6DE7A803}" dt="2025-06-11T17:08:15.572" v="647" actId="1076"/>
          <ac:cxnSpMkLst>
            <pc:docMk/>
            <pc:sldMk cId="4223958863" sldId="1493"/>
            <ac:cxnSpMk id="118" creationId="{FAA74D48-487A-DF1C-06C1-D15686B73BCD}"/>
          </ac:cxnSpMkLst>
        </pc:cxnChg>
        <pc:cxnChg chg="add mod">
          <ac:chgData name="Fabrice Retiere" userId="61b3ffde-a1df-4255-a2dd-4ef800072d56" providerId="ADAL" clId="{595FAC39-CF80-C74F-8639-4C8A6DE7A803}" dt="2025-06-11T17:04:05.845" v="594" actId="1076"/>
          <ac:cxnSpMkLst>
            <pc:docMk/>
            <pc:sldMk cId="4223958863" sldId="1493"/>
            <ac:cxnSpMk id="121" creationId="{C90FFFA9-21D9-60BF-B9BD-508BEB43C394}"/>
          </ac:cxnSpMkLst>
        </pc:cxnChg>
        <pc:cxnChg chg="add mod">
          <ac:chgData name="Fabrice Retiere" userId="61b3ffde-a1df-4255-a2dd-4ef800072d56" providerId="ADAL" clId="{595FAC39-CF80-C74F-8639-4C8A6DE7A803}" dt="2025-06-11T17:06:43.646" v="628" actId="14100"/>
          <ac:cxnSpMkLst>
            <pc:docMk/>
            <pc:sldMk cId="4223958863" sldId="1493"/>
            <ac:cxnSpMk id="125" creationId="{21955636-DA96-5D86-D6A4-2C55E0287217}"/>
          </ac:cxnSpMkLst>
        </pc:cxnChg>
        <pc:cxnChg chg="add mod">
          <ac:chgData name="Fabrice Retiere" userId="61b3ffde-a1df-4255-a2dd-4ef800072d56" providerId="ADAL" clId="{595FAC39-CF80-C74F-8639-4C8A6DE7A803}" dt="2025-06-11T17:09:01.815" v="663" actId="14100"/>
          <ac:cxnSpMkLst>
            <pc:docMk/>
            <pc:sldMk cId="4223958863" sldId="1493"/>
            <ac:cxnSpMk id="128" creationId="{86DB4837-3B85-5688-629E-00D2C9F126AB}"/>
          </ac:cxnSpMkLst>
        </pc:cxnChg>
        <pc:cxnChg chg="add mod">
          <ac:chgData name="Fabrice Retiere" userId="61b3ffde-a1df-4255-a2dd-4ef800072d56" providerId="ADAL" clId="{595FAC39-CF80-C74F-8639-4C8A6DE7A803}" dt="2025-06-11T17:08:15.572" v="647" actId="1076"/>
          <ac:cxnSpMkLst>
            <pc:docMk/>
            <pc:sldMk cId="4223958863" sldId="1493"/>
            <ac:cxnSpMk id="129" creationId="{DD296EAF-2E93-9522-1F22-D7A49BC04CE8}"/>
          </ac:cxnSpMkLst>
        </pc:cxnChg>
        <pc:cxnChg chg="add mod">
          <ac:chgData name="Fabrice Retiere" userId="61b3ffde-a1df-4255-a2dd-4ef800072d56" providerId="ADAL" clId="{595FAC39-CF80-C74F-8639-4C8A6DE7A803}" dt="2025-06-11T17:10:14.341" v="680" actId="1076"/>
          <ac:cxnSpMkLst>
            <pc:docMk/>
            <pc:sldMk cId="4223958863" sldId="1493"/>
            <ac:cxnSpMk id="137" creationId="{3E738548-3294-79F1-A9B1-55734845541E}"/>
          </ac:cxnSpMkLst>
        </pc:cxnChg>
        <pc:cxnChg chg="add mod">
          <ac:chgData name="Fabrice Retiere" userId="61b3ffde-a1df-4255-a2dd-4ef800072d56" providerId="ADAL" clId="{595FAC39-CF80-C74F-8639-4C8A6DE7A803}" dt="2025-06-11T17:10:21.585" v="683" actId="14100"/>
          <ac:cxnSpMkLst>
            <pc:docMk/>
            <pc:sldMk cId="4223958863" sldId="1493"/>
            <ac:cxnSpMk id="141" creationId="{66E55220-7084-77DB-B485-C76AD83E144A}"/>
          </ac:cxnSpMkLst>
        </pc:cxnChg>
        <pc:cxnChg chg="add del mod">
          <ac:chgData name="Fabrice Retiere" userId="61b3ffde-a1df-4255-a2dd-4ef800072d56" providerId="ADAL" clId="{595FAC39-CF80-C74F-8639-4C8A6DE7A803}" dt="2025-06-11T17:14:00.582" v="799" actId="478"/>
          <ac:cxnSpMkLst>
            <pc:docMk/>
            <pc:sldMk cId="4223958863" sldId="1493"/>
            <ac:cxnSpMk id="144" creationId="{25AB7066-655D-45AA-13BF-7482828D796D}"/>
          </ac:cxnSpMkLst>
        </pc:cxnChg>
        <pc:cxnChg chg="mod">
          <ac:chgData name="Fabrice Retiere" userId="61b3ffde-a1df-4255-a2dd-4ef800072d56" providerId="ADAL" clId="{595FAC39-CF80-C74F-8639-4C8A6DE7A803}" dt="2025-06-11T17:57:09.195" v="4050" actId="14100"/>
          <ac:cxnSpMkLst>
            <pc:docMk/>
            <pc:sldMk cId="4223958863" sldId="1493"/>
            <ac:cxnSpMk id="157" creationId="{B044AAAF-DD0A-B4DD-64E6-F4492EC89CF9}"/>
          </ac:cxnSpMkLst>
        </pc:cxnChg>
        <pc:cxnChg chg="mod">
          <ac:chgData name="Fabrice Retiere" userId="61b3ffde-a1df-4255-a2dd-4ef800072d56" providerId="ADAL" clId="{595FAC39-CF80-C74F-8639-4C8A6DE7A803}" dt="2025-06-11T17:57:16.424" v="4051" actId="14100"/>
          <ac:cxnSpMkLst>
            <pc:docMk/>
            <pc:sldMk cId="4223958863" sldId="1493"/>
            <ac:cxnSpMk id="165" creationId="{81CF5A8A-3DF4-2528-959D-124AC7F73CE2}"/>
          </ac:cxnSpMkLst>
        </pc:cxnChg>
        <pc:cxnChg chg="del mod">
          <ac:chgData name="Fabrice Retiere" userId="61b3ffde-a1df-4255-a2dd-4ef800072d56" providerId="ADAL" clId="{595FAC39-CF80-C74F-8639-4C8A6DE7A803}" dt="2025-06-11T17:16:23.014" v="809" actId="478"/>
          <ac:cxnSpMkLst>
            <pc:docMk/>
            <pc:sldMk cId="4223958863" sldId="1493"/>
            <ac:cxnSpMk id="166" creationId="{C0C86807-C067-46C4-87CA-62EABD629A3B}"/>
          </ac:cxnSpMkLst>
        </pc:cxnChg>
        <pc:cxnChg chg="del mod">
          <ac:chgData name="Fabrice Retiere" userId="61b3ffde-a1df-4255-a2dd-4ef800072d56" providerId="ADAL" clId="{595FAC39-CF80-C74F-8639-4C8A6DE7A803}" dt="2025-06-11T17:16:44.062" v="813" actId="478"/>
          <ac:cxnSpMkLst>
            <pc:docMk/>
            <pc:sldMk cId="4223958863" sldId="1493"/>
            <ac:cxnSpMk id="167" creationId="{E81F72AF-C24D-BBCD-D6D0-9B28D86E2862}"/>
          </ac:cxnSpMkLst>
        </pc:cxnChg>
        <pc:cxnChg chg="mod">
          <ac:chgData name="Fabrice Retiere" userId="61b3ffde-a1df-4255-a2dd-4ef800072d56" providerId="ADAL" clId="{595FAC39-CF80-C74F-8639-4C8A6DE7A803}" dt="2025-06-11T17:58:10.583" v="4065" actId="14100"/>
          <ac:cxnSpMkLst>
            <pc:docMk/>
            <pc:sldMk cId="4223958863" sldId="1493"/>
            <ac:cxnSpMk id="169" creationId="{23B75D20-031B-5815-27E9-D9303153761A}"/>
          </ac:cxnSpMkLst>
        </pc:cxnChg>
        <pc:cxnChg chg="add mod">
          <ac:chgData name="Fabrice Retiere" userId="61b3ffde-a1df-4255-a2dd-4ef800072d56" providerId="ADAL" clId="{595FAC39-CF80-C74F-8639-4C8A6DE7A803}" dt="2025-06-11T17:16:57.846" v="815" actId="1076"/>
          <ac:cxnSpMkLst>
            <pc:docMk/>
            <pc:sldMk cId="4223958863" sldId="1493"/>
            <ac:cxnSpMk id="173" creationId="{3B23A2C3-87D0-EFDA-ABEE-94A73198199B}"/>
          </ac:cxnSpMkLst>
        </pc:cxnChg>
        <pc:cxnChg chg="add mod">
          <ac:chgData name="Fabrice Retiere" userId="61b3ffde-a1df-4255-a2dd-4ef800072d56" providerId="ADAL" clId="{595FAC39-CF80-C74F-8639-4C8A6DE7A803}" dt="2025-06-11T17:56:36.677" v="4040" actId="14100"/>
          <ac:cxnSpMkLst>
            <pc:docMk/>
            <pc:sldMk cId="4223958863" sldId="1493"/>
            <ac:cxnSpMk id="174" creationId="{E5F6269E-939E-3859-8D41-2AAF92D3FF03}"/>
          </ac:cxnSpMkLst>
        </pc:cxnChg>
        <pc:cxnChg chg="add mod">
          <ac:chgData name="Fabrice Retiere" userId="61b3ffde-a1df-4255-a2dd-4ef800072d56" providerId="ADAL" clId="{595FAC39-CF80-C74F-8639-4C8A6DE7A803}" dt="2025-06-11T17:56:14.959" v="4036" actId="208"/>
          <ac:cxnSpMkLst>
            <pc:docMk/>
            <pc:sldMk cId="4223958863" sldId="1493"/>
            <ac:cxnSpMk id="190" creationId="{B7FA7210-4413-9308-B144-A64FC9223D87}"/>
          </ac:cxnSpMkLst>
        </pc:cxnChg>
        <pc:cxnChg chg="add mod">
          <ac:chgData name="Fabrice Retiere" userId="61b3ffde-a1df-4255-a2dd-4ef800072d56" providerId="ADAL" clId="{595FAC39-CF80-C74F-8639-4C8A6DE7A803}" dt="2025-06-11T17:56:23.986" v="4039" actId="14100"/>
          <ac:cxnSpMkLst>
            <pc:docMk/>
            <pc:sldMk cId="4223958863" sldId="1493"/>
            <ac:cxnSpMk id="191" creationId="{4EB7B862-A833-5415-834A-6B18FB8E3CD8}"/>
          </ac:cxnSpMkLst>
        </pc:cxnChg>
        <pc:cxnChg chg="add mod">
          <ac:chgData name="Fabrice Retiere" userId="61b3ffde-a1df-4255-a2dd-4ef800072d56" providerId="ADAL" clId="{595FAC39-CF80-C74F-8639-4C8A6DE7A803}" dt="2025-06-11T17:56:46.584" v="4043" actId="14100"/>
          <ac:cxnSpMkLst>
            <pc:docMk/>
            <pc:sldMk cId="4223958863" sldId="1493"/>
            <ac:cxnSpMk id="195" creationId="{D44B8DDB-0E1F-14C3-5B9E-E0FDCD32FC90}"/>
          </ac:cxnSpMkLst>
        </pc:cxnChg>
        <pc:cxnChg chg="add mod">
          <ac:chgData name="Fabrice Retiere" userId="61b3ffde-a1df-4255-a2dd-4ef800072d56" providerId="ADAL" clId="{595FAC39-CF80-C74F-8639-4C8A6DE7A803}" dt="2025-06-11T17:56:57.834" v="4047" actId="14100"/>
          <ac:cxnSpMkLst>
            <pc:docMk/>
            <pc:sldMk cId="4223958863" sldId="1493"/>
            <ac:cxnSpMk id="198" creationId="{52FFCF0D-709C-FD6D-F7F4-A18A677E5138}"/>
          </ac:cxnSpMkLst>
        </pc:cxnChg>
      </pc:sldChg>
      <pc:sldChg chg="ord">
        <pc:chgData name="Fabrice Retiere" userId="61b3ffde-a1df-4255-a2dd-4ef800072d56" providerId="ADAL" clId="{595FAC39-CF80-C74F-8639-4C8A6DE7A803}" dt="2025-06-11T16:19:09.484" v="5" actId="20578"/>
        <pc:sldMkLst>
          <pc:docMk/>
          <pc:sldMk cId="1898814923" sldId="1494"/>
        </pc:sldMkLst>
      </pc:sldChg>
      <pc:sldChg chg="del">
        <pc:chgData name="Fabrice Retiere" userId="61b3ffde-a1df-4255-a2dd-4ef800072d56" providerId="ADAL" clId="{595FAC39-CF80-C74F-8639-4C8A6DE7A803}" dt="2025-06-11T18:00:14.335" v="4083" actId="2696"/>
        <pc:sldMkLst>
          <pc:docMk/>
          <pc:sldMk cId="3168445420" sldId="1498"/>
        </pc:sldMkLst>
      </pc:sldChg>
      <pc:sldChg chg="ord">
        <pc:chgData name="Fabrice Retiere" userId="61b3ffde-a1df-4255-a2dd-4ef800072d56" providerId="ADAL" clId="{595FAC39-CF80-C74F-8639-4C8A6DE7A803}" dt="2025-06-11T16:23:30.387" v="50" actId="20578"/>
        <pc:sldMkLst>
          <pc:docMk/>
          <pc:sldMk cId="1969092431" sldId="1501"/>
        </pc:sldMkLst>
      </pc:sldChg>
      <pc:sldChg chg="modSp mod">
        <pc:chgData name="Fabrice Retiere" userId="61b3ffde-a1df-4255-a2dd-4ef800072d56" providerId="ADAL" clId="{595FAC39-CF80-C74F-8639-4C8A6DE7A803}" dt="2025-06-11T16:48:31.166" v="441" actId="732"/>
        <pc:sldMkLst>
          <pc:docMk/>
          <pc:sldMk cId="3553710101" sldId="1503"/>
        </pc:sldMkLst>
        <pc:spChg chg="mod">
          <ac:chgData name="Fabrice Retiere" userId="61b3ffde-a1df-4255-a2dd-4ef800072d56" providerId="ADAL" clId="{595FAC39-CF80-C74F-8639-4C8A6DE7A803}" dt="2025-06-11T16:48:24.403" v="440" actId="1076"/>
          <ac:spMkLst>
            <pc:docMk/>
            <pc:sldMk cId="3553710101" sldId="1503"/>
            <ac:spMk id="6" creationId="{F1A3002C-7787-3935-5453-DC5262B38FD2}"/>
          </ac:spMkLst>
        </pc:spChg>
        <pc:spChg chg="mod">
          <ac:chgData name="Fabrice Retiere" userId="61b3ffde-a1df-4255-a2dd-4ef800072d56" providerId="ADAL" clId="{595FAC39-CF80-C74F-8639-4C8A6DE7A803}" dt="2025-06-11T16:48:19.945" v="439" actId="1076"/>
          <ac:spMkLst>
            <pc:docMk/>
            <pc:sldMk cId="3553710101" sldId="1503"/>
            <ac:spMk id="13" creationId="{F6B83D50-637E-990E-D986-8937365C0DFE}"/>
          </ac:spMkLst>
        </pc:spChg>
        <pc:picChg chg="mod modCrop">
          <ac:chgData name="Fabrice Retiere" userId="61b3ffde-a1df-4255-a2dd-4ef800072d56" providerId="ADAL" clId="{595FAC39-CF80-C74F-8639-4C8A6DE7A803}" dt="2025-06-11T16:48:31.166" v="441" actId="732"/>
          <ac:picMkLst>
            <pc:docMk/>
            <pc:sldMk cId="3553710101" sldId="1503"/>
            <ac:picMk id="12" creationId="{2DB591D1-DA65-C419-008E-5345561967C0}"/>
          </ac:picMkLst>
        </pc:picChg>
      </pc:sldChg>
      <pc:sldChg chg="addSp modSp mod">
        <pc:chgData name="Fabrice Retiere" userId="61b3ffde-a1df-4255-a2dd-4ef800072d56" providerId="ADAL" clId="{595FAC39-CF80-C74F-8639-4C8A6DE7A803}" dt="2025-06-11T16:46:25.698" v="326" actId="1076"/>
        <pc:sldMkLst>
          <pc:docMk/>
          <pc:sldMk cId="2855137865" sldId="1504"/>
        </pc:sldMkLst>
        <pc:spChg chg="mod">
          <ac:chgData name="Fabrice Retiere" userId="61b3ffde-a1df-4255-a2dd-4ef800072d56" providerId="ADAL" clId="{595FAC39-CF80-C74F-8639-4C8A6DE7A803}" dt="2025-06-11T16:45:13.509" v="267" actId="20577"/>
          <ac:spMkLst>
            <pc:docMk/>
            <pc:sldMk cId="2855137865" sldId="1504"/>
            <ac:spMk id="2" creationId="{4A2A7159-63D7-A702-56D2-A8D058FD9CF3}"/>
          </ac:spMkLst>
        </pc:spChg>
        <pc:spChg chg="mod">
          <ac:chgData name="Fabrice Retiere" userId="61b3ffde-a1df-4255-a2dd-4ef800072d56" providerId="ADAL" clId="{595FAC39-CF80-C74F-8639-4C8A6DE7A803}" dt="2025-06-11T16:46:17.260" v="323" actId="1076"/>
          <ac:spMkLst>
            <pc:docMk/>
            <pc:sldMk cId="2855137865" sldId="1504"/>
            <ac:spMk id="4" creationId="{6DD61538-FA58-54D7-B3D7-40DDAA7E2D1E}"/>
          </ac:spMkLst>
        </pc:spChg>
        <pc:spChg chg="add mod">
          <ac:chgData name="Fabrice Retiere" userId="61b3ffde-a1df-4255-a2dd-4ef800072d56" providerId="ADAL" clId="{595FAC39-CF80-C74F-8639-4C8A6DE7A803}" dt="2025-06-11T16:46:25.698" v="326" actId="1076"/>
          <ac:spMkLst>
            <pc:docMk/>
            <pc:sldMk cId="2855137865" sldId="1504"/>
            <ac:spMk id="10" creationId="{B5CB74E9-52A9-100C-1B6A-E837810164C3}"/>
          </ac:spMkLst>
        </pc:spChg>
        <pc:picChg chg="mod">
          <ac:chgData name="Fabrice Retiere" userId="61b3ffde-a1df-4255-a2dd-4ef800072d56" providerId="ADAL" clId="{595FAC39-CF80-C74F-8639-4C8A6DE7A803}" dt="2025-06-11T16:46:19.818" v="324" actId="14100"/>
          <ac:picMkLst>
            <pc:docMk/>
            <pc:sldMk cId="2855137865" sldId="1504"/>
            <ac:picMk id="1026" creationId="{C5899276-41DB-5BCB-BF55-3D63A322667F}"/>
          </ac:picMkLst>
        </pc:picChg>
        <pc:cxnChg chg="add mod">
          <ac:chgData name="Fabrice Retiere" userId="61b3ffde-a1df-4255-a2dd-4ef800072d56" providerId="ADAL" clId="{595FAC39-CF80-C74F-8639-4C8A6DE7A803}" dt="2025-06-11T16:46:22.005" v="325" actId="1076"/>
          <ac:cxnSpMkLst>
            <pc:docMk/>
            <pc:sldMk cId="2855137865" sldId="1504"/>
            <ac:cxnSpMk id="7" creationId="{D07B72A4-66F9-178F-6850-72FA60807D8A}"/>
          </ac:cxnSpMkLst>
        </pc:cxnChg>
      </pc:sldChg>
      <pc:sldChg chg="addSp delSp modSp mod">
        <pc:chgData name="Fabrice Retiere" userId="61b3ffde-a1df-4255-a2dd-4ef800072d56" providerId="ADAL" clId="{595FAC39-CF80-C74F-8639-4C8A6DE7A803}" dt="2025-06-11T16:35:23.023" v="67" actId="478"/>
        <pc:sldMkLst>
          <pc:docMk/>
          <pc:sldMk cId="3148806767" sldId="1516"/>
        </pc:sldMkLst>
        <pc:spChg chg="add del mod">
          <ac:chgData name="Fabrice Retiere" userId="61b3ffde-a1df-4255-a2dd-4ef800072d56" providerId="ADAL" clId="{595FAC39-CF80-C74F-8639-4C8A6DE7A803}" dt="2025-06-11T16:35:21.170" v="66" actId="478"/>
          <ac:spMkLst>
            <pc:docMk/>
            <pc:sldMk cId="3148806767" sldId="1516"/>
            <ac:spMk id="3" creationId="{CB6B40C4-F462-5FB7-EDBA-DCDCD57DDAEA}"/>
          </ac:spMkLst>
        </pc:spChg>
        <pc:spChg chg="add del mod">
          <ac:chgData name="Fabrice Retiere" userId="61b3ffde-a1df-4255-a2dd-4ef800072d56" providerId="ADAL" clId="{595FAC39-CF80-C74F-8639-4C8A6DE7A803}" dt="2025-06-11T16:35:23.023" v="67" actId="478"/>
          <ac:spMkLst>
            <pc:docMk/>
            <pc:sldMk cId="3148806767" sldId="1516"/>
            <ac:spMk id="10" creationId="{C31B0688-1734-B9F0-412B-E210FC8A813F}"/>
          </ac:spMkLst>
        </pc:spChg>
      </pc:sldChg>
      <pc:sldChg chg="del">
        <pc:chgData name="Fabrice Retiere" userId="61b3ffde-a1df-4255-a2dd-4ef800072d56" providerId="ADAL" clId="{595FAC39-CF80-C74F-8639-4C8A6DE7A803}" dt="2025-06-11T17:59:51.428" v="4074" actId="2696"/>
        <pc:sldMkLst>
          <pc:docMk/>
          <pc:sldMk cId="365107620" sldId="1530"/>
        </pc:sldMkLst>
      </pc:sldChg>
      <pc:sldChg chg="modSp mod">
        <pc:chgData name="Fabrice Retiere" userId="61b3ffde-a1df-4255-a2dd-4ef800072d56" providerId="ADAL" clId="{595FAC39-CF80-C74F-8639-4C8A6DE7A803}" dt="2025-06-11T17:51:35.945" v="3929" actId="20577"/>
        <pc:sldMkLst>
          <pc:docMk/>
          <pc:sldMk cId="3444827239" sldId="1532"/>
        </pc:sldMkLst>
        <pc:spChg chg="mod">
          <ac:chgData name="Fabrice Retiere" userId="61b3ffde-a1df-4255-a2dd-4ef800072d56" providerId="ADAL" clId="{595FAC39-CF80-C74F-8639-4C8A6DE7A803}" dt="2025-06-11T17:51:35.945" v="3929" actId="20577"/>
          <ac:spMkLst>
            <pc:docMk/>
            <pc:sldMk cId="3444827239" sldId="1532"/>
            <ac:spMk id="2" creationId="{CBC15C8D-920B-8CE6-B61A-0A8DF46F4CE1}"/>
          </ac:spMkLst>
        </pc:spChg>
        <pc:spChg chg="mod">
          <ac:chgData name="Fabrice Retiere" userId="61b3ffde-a1df-4255-a2dd-4ef800072d56" providerId="ADAL" clId="{595FAC39-CF80-C74F-8639-4C8A6DE7A803}" dt="2025-06-11T16:47:48.774" v="435" actId="1076"/>
          <ac:spMkLst>
            <pc:docMk/>
            <pc:sldMk cId="3444827239" sldId="1532"/>
            <ac:spMk id="10" creationId="{E9A2313A-9AB7-0003-33BB-32B42269D000}"/>
          </ac:spMkLst>
        </pc:spChg>
      </pc:sldChg>
      <pc:sldChg chg="modSp mod ord">
        <pc:chgData name="Fabrice Retiere" userId="61b3ffde-a1df-4255-a2dd-4ef800072d56" providerId="ADAL" clId="{595FAC39-CF80-C74F-8639-4C8A6DE7A803}" dt="2025-06-11T18:02:19.471" v="4204" actId="20578"/>
        <pc:sldMkLst>
          <pc:docMk/>
          <pc:sldMk cId="3159392086" sldId="1535"/>
        </pc:sldMkLst>
        <pc:spChg chg="mod">
          <ac:chgData name="Fabrice Retiere" userId="61b3ffde-a1df-4255-a2dd-4ef800072d56" providerId="ADAL" clId="{595FAC39-CF80-C74F-8639-4C8A6DE7A803}" dt="2025-06-11T17:24:06.846" v="1003" actId="20577"/>
          <ac:spMkLst>
            <pc:docMk/>
            <pc:sldMk cId="3159392086" sldId="1535"/>
            <ac:spMk id="2" creationId="{0190C320-DD0F-22FC-3697-8AF6FA31CC39}"/>
          </ac:spMkLst>
        </pc:spChg>
        <pc:spChg chg="mod">
          <ac:chgData name="Fabrice Retiere" userId="61b3ffde-a1df-4255-a2dd-4ef800072d56" providerId="ADAL" clId="{595FAC39-CF80-C74F-8639-4C8A6DE7A803}" dt="2025-06-11T17:24:17.375" v="1005" actId="20577"/>
          <ac:spMkLst>
            <pc:docMk/>
            <pc:sldMk cId="3159392086" sldId="1535"/>
            <ac:spMk id="4" creationId="{3371B24B-59FC-1DCF-51ED-B197BA87CC73}"/>
          </ac:spMkLst>
        </pc:spChg>
      </pc:sldChg>
      <pc:sldChg chg="modSp mod">
        <pc:chgData name="Fabrice Retiere" userId="61b3ffde-a1df-4255-a2dd-4ef800072d56" providerId="ADAL" clId="{595FAC39-CF80-C74F-8639-4C8A6DE7A803}" dt="2025-06-11T16:16:16.611" v="2" actId="20577"/>
        <pc:sldMkLst>
          <pc:docMk/>
          <pc:sldMk cId="1946814167" sldId="1537"/>
        </pc:sldMkLst>
        <pc:spChg chg="mod">
          <ac:chgData name="Fabrice Retiere" userId="61b3ffde-a1df-4255-a2dd-4ef800072d56" providerId="ADAL" clId="{595FAC39-CF80-C74F-8639-4C8A6DE7A803}" dt="2025-06-11T16:16:16.611" v="2" actId="20577"/>
          <ac:spMkLst>
            <pc:docMk/>
            <pc:sldMk cId="1946814167" sldId="1537"/>
            <ac:spMk id="2" creationId="{75A9DF55-BD09-8D32-A9EA-80CD0A410A35}"/>
          </ac:spMkLst>
        </pc:spChg>
      </pc:sldChg>
      <pc:sldChg chg="delSp modSp mod">
        <pc:chgData name="Fabrice Retiere" userId="61b3ffde-a1df-4255-a2dd-4ef800072d56" providerId="ADAL" clId="{595FAC39-CF80-C74F-8639-4C8A6DE7A803}" dt="2025-06-11T16:20:43.992" v="46" actId="1076"/>
        <pc:sldMkLst>
          <pc:docMk/>
          <pc:sldMk cId="1477409140" sldId="1538"/>
        </pc:sldMkLst>
        <pc:spChg chg="mod">
          <ac:chgData name="Fabrice Retiere" userId="61b3ffde-a1df-4255-a2dd-4ef800072d56" providerId="ADAL" clId="{595FAC39-CF80-C74F-8639-4C8A6DE7A803}" dt="2025-06-11T16:20:10.162" v="38" actId="20577"/>
          <ac:spMkLst>
            <pc:docMk/>
            <pc:sldMk cId="1477409140" sldId="1538"/>
            <ac:spMk id="3" creationId="{D83DB54E-DE47-C8AD-9992-4C8699AC55E2}"/>
          </ac:spMkLst>
        </pc:spChg>
        <pc:spChg chg="del mod">
          <ac:chgData name="Fabrice Retiere" userId="61b3ffde-a1df-4255-a2dd-4ef800072d56" providerId="ADAL" clId="{595FAC39-CF80-C74F-8639-4C8A6DE7A803}" dt="2025-06-11T16:20:34.259" v="43" actId="478"/>
          <ac:spMkLst>
            <pc:docMk/>
            <pc:sldMk cId="1477409140" sldId="1538"/>
            <ac:spMk id="4" creationId="{4CD8642D-7ADC-BD61-0BA1-73EDE9F3F65F}"/>
          </ac:spMkLst>
        </pc:spChg>
        <pc:spChg chg="mod">
          <ac:chgData name="Fabrice Retiere" userId="61b3ffde-a1df-4255-a2dd-4ef800072d56" providerId="ADAL" clId="{595FAC39-CF80-C74F-8639-4C8A6DE7A803}" dt="2025-06-11T16:20:43.992" v="46" actId="1076"/>
          <ac:spMkLst>
            <pc:docMk/>
            <pc:sldMk cId="1477409140" sldId="1538"/>
            <ac:spMk id="9" creationId="{DFC562E4-9655-F5D7-53AB-8DA47DDDC74C}"/>
          </ac:spMkLst>
        </pc:spChg>
        <pc:picChg chg="mod">
          <ac:chgData name="Fabrice Retiere" userId="61b3ffde-a1df-4255-a2dd-4ef800072d56" providerId="ADAL" clId="{595FAC39-CF80-C74F-8639-4C8A6DE7A803}" dt="2025-06-11T16:20:30.395" v="42" actId="167"/>
          <ac:picMkLst>
            <pc:docMk/>
            <pc:sldMk cId="1477409140" sldId="1538"/>
            <ac:picMk id="7" creationId="{003C1B17-2794-C634-00D2-E87C89BFFB32}"/>
          </ac:picMkLst>
        </pc:picChg>
        <pc:cxnChg chg="mod">
          <ac:chgData name="Fabrice Retiere" userId="61b3ffde-a1df-4255-a2dd-4ef800072d56" providerId="ADAL" clId="{595FAC39-CF80-C74F-8639-4C8A6DE7A803}" dt="2025-06-11T16:20:41.034" v="45" actId="1076"/>
          <ac:cxnSpMkLst>
            <pc:docMk/>
            <pc:sldMk cId="1477409140" sldId="1538"/>
            <ac:cxnSpMk id="8" creationId="{5BD3BAD4-7C30-D66D-4524-9DB004330CD9}"/>
          </ac:cxnSpMkLst>
        </pc:cxnChg>
      </pc:sldChg>
      <pc:sldChg chg="modSp mod">
        <pc:chgData name="Fabrice Retiere" userId="61b3ffde-a1df-4255-a2dd-4ef800072d56" providerId="ADAL" clId="{595FAC39-CF80-C74F-8639-4C8A6DE7A803}" dt="2025-06-11T17:23:19.390" v="975" actId="20577"/>
        <pc:sldMkLst>
          <pc:docMk/>
          <pc:sldMk cId="413607869" sldId="1539"/>
        </pc:sldMkLst>
        <pc:spChg chg="mod">
          <ac:chgData name="Fabrice Retiere" userId="61b3ffde-a1df-4255-a2dd-4ef800072d56" providerId="ADAL" clId="{595FAC39-CF80-C74F-8639-4C8A6DE7A803}" dt="2025-06-11T17:23:19.390" v="975" actId="20577"/>
          <ac:spMkLst>
            <pc:docMk/>
            <pc:sldMk cId="413607869" sldId="1539"/>
            <ac:spMk id="7" creationId="{056BE809-6A4D-EBE5-75D5-6A1250D67653}"/>
          </ac:spMkLst>
        </pc:spChg>
      </pc:sldChg>
      <pc:sldChg chg="del">
        <pc:chgData name="Fabrice Retiere" userId="61b3ffde-a1df-4255-a2dd-4ef800072d56" providerId="ADAL" clId="{595FAC39-CF80-C74F-8639-4C8A6DE7A803}" dt="2025-06-11T17:39:18.700" v="2541" actId="2696"/>
        <pc:sldMkLst>
          <pc:docMk/>
          <pc:sldMk cId="4025409342" sldId="1540"/>
        </pc:sldMkLst>
      </pc:sldChg>
      <pc:sldChg chg="modSp mod">
        <pc:chgData name="Fabrice Retiere" userId="61b3ffde-a1df-4255-a2dd-4ef800072d56" providerId="ADAL" clId="{595FAC39-CF80-C74F-8639-4C8A6DE7A803}" dt="2025-06-11T17:26:53.471" v="1182" actId="20577"/>
        <pc:sldMkLst>
          <pc:docMk/>
          <pc:sldMk cId="214962321" sldId="1541"/>
        </pc:sldMkLst>
        <pc:spChg chg="mod">
          <ac:chgData name="Fabrice Retiere" userId="61b3ffde-a1df-4255-a2dd-4ef800072d56" providerId="ADAL" clId="{595FAC39-CF80-C74F-8639-4C8A6DE7A803}" dt="2025-06-11T17:26:53.471" v="1182" actId="20577"/>
          <ac:spMkLst>
            <pc:docMk/>
            <pc:sldMk cId="214962321" sldId="1541"/>
            <ac:spMk id="2" creationId="{83EE94D6-4556-725E-3085-CB36C9509329}"/>
          </ac:spMkLst>
        </pc:spChg>
        <pc:spChg chg="mod">
          <ac:chgData name="Fabrice Retiere" userId="61b3ffde-a1df-4255-a2dd-4ef800072d56" providerId="ADAL" clId="{595FAC39-CF80-C74F-8639-4C8A6DE7A803}" dt="2025-06-11T17:25:54.298" v="1101" actId="20577"/>
          <ac:spMkLst>
            <pc:docMk/>
            <pc:sldMk cId="214962321" sldId="1541"/>
            <ac:spMk id="3" creationId="{0DD01B09-0F17-43AD-09C0-8DF38FF52A34}"/>
          </ac:spMkLst>
        </pc:spChg>
        <pc:picChg chg="mod">
          <ac:chgData name="Fabrice Retiere" userId="61b3ffde-a1df-4255-a2dd-4ef800072d56" providerId="ADAL" clId="{595FAC39-CF80-C74F-8639-4C8A6DE7A803}" dt="2025-06-11T17:26:00.974" v="1102" actId="14100"/>
          <ac:picMkLst>
            <pc:docMk/>
            <pc:sldMk cId="214962321" sldId="1541"/>
            <ac:picMk id="8194" creationId="{22A80ACC-6A31-F6C3-A099-ACB80AD7D358}"/>
          </ac:picMkLst>
        </pc:picChg>
      </pc:sldChg>
      <pc:sldChg chg="modSp mod ord">
        <pc:chgData name="Fabrice Retiere" userId="61b3ffde-a1df-4255-a2dd-4ef800072d56" providerId="ADAL" clId="{595FAC39-CF80-C74F-8639-4C8A6DE7A803}" dt="2025-06-11T17:36:50.510" v="2351" actId="20577"/>
        <pc:sldMkLst>
          <pc:docMk/>
          <pc:sldMk cId="1507854954" sldId="1544"/>
        </pc:sldMkLst>
        <pc:spChg chg="mod">
          <ac:chgData name="Fabrice Retiere" userId="61b3ffde-a1df-4255-a2dd-4ef800072d56" providerId="ADAL" clId="{595FAC39-CF80-C74F-8639-4C8A6DE7A803}" dt="2025-06-11T17:36:14.741" v="2274" actId="20577"/>
          <ac:spMkLst>
            <pc:docMk/>
            <pc:sldMk cId="1507854954" sldId="1544"/>
            <ac:spMk id="2" creationId="{94EC953B-9B75-4DA7-6FD0-2E61296F4ACB}"/>
          </ac:spMkLst>
        </pc:spChg>
        <pc:spChg chg="mod">
          <ac:chgData name="Fabrice Retiere" userId="61b3ffde-a1df-4255-a2dd-4ef800072d56" providerId="ADAL" clId="{595FAC39-CF80-C74F-8639-4C8A6DE7A803}" dt="2025-06-11T17:36:50.510" v="2351" actId="20577"/>
          <ac:spMkLst>
            <pc:docMk/>
            <pc:sldMk cId="1507854954" sldId="1544"/>
            <ac:spMk id="8" creationId="{62F91461-5678-DCDD-8C2C-A79A3FC553CD}"/>
          </ac:spMkLst>
        </pc:spChg>
        <pc:picChg chg="mod">
          <ac:chgData name="Fabrice Retiere" userId="61b3ffde-a1df-4255-a2dd-4ef800072d56" providerId="ADAL" clId="{595FAC39-CF80-C74F-8639-4C8A6DE7A803}" dt="2025-06-11T17:36:17.566" v="2275" actId="1076"/>
          <ac:picMkLst>
            <pc:docMk/>
            <pc:sldMk cId="1507854954" sldId="1544"/>
            <ac:picMk id="4098" creationId="{DBFD5655-E4F5-E2DD-C609-BD702F3881E3}"/>
          </ac:picMkLst>
        </pc:picChg>
      </pc:sldChg>
      <pc:sldChg chg="ord">
        <pc:chgData name="Fabrice Retiere" userId="61b3ffde-a1df-4255-a2dd-4ef800072d56" providerId="ADAL" clId="{595FAC39-CF80-C74F-8639-4C8A6DE7A803}" dt="2025-06-11T17:39:14.399" v="2540" actId="20578"/>
        <pc:sldMkLst>
          <pc:docMk/>
          <pc:sldMk cId="1038808005" sldId="1545"/>
        </pc:sldMkLst>
      </pc:sldChg>
      <pc:sldChg chg="addSp delSp modSp mod ord modClrScheme chgLayout">
        <pc:chgData name="Fabrice Retiere" userId="61b3ffde-a1df-4255-a2dd-4ef800072d56" providerId="ADAL" clId="{595FAC39-CF80-C74F-8639-4C8A6DE7A803}" dt="2025-06-11T17:38:51.825" v="2503" actId="20577"/>
        <pc:sldMkLst>
          <pc:docMk/>
          <pc:sldMk cId="1283668708" sldId="1546"/>
        </pc:sldMkLst>
        <pc:spChg chg="mod ord">
          <ac:chgData name="Fabrice Retiere" userId="61b3ffde-a1df-4255-a2dd-4ef800072d56" providerId="ADAL" clId="{595FAC39-CF80-C74F-8639-4C8A6DE7A803}" dt="2025-06-11T17:38:08.320" v="2396" actId="700"/>
          <ac:spMkLst>
            <pc:docMk/>
            <pc:sldMk cId="1283668708" sldId="1546"/>
            <ac:spMk id="2" creationId="{B453A7AB-8B32-3588-9D4B-942D2A4FD01E}"/>
          </ac:spMkLst>
        </pc:spChg>
        <pc:spChg chg="mod ord">
          <ac:chgData name="Fabrice Retiere" userId="61b3ffde-a1df-4255-a2dd-4ef800072d56" providerId="ADAL" clId="{595FAC39-CF80-C74F-8639-4C8A6DE7A803}" dt="2025-06-11T17:38:08.320" v="2396" actId="700"/>
          <ac:spMkLst>
            <pc:docMk/>
            <pc:sldMk cId="1283668708" sldId="1546"/>
            <ac:spMk id="5" creationId="{C02E5B78-D3FA-B714-B1BC-5C1C1E4E04BA}"/>
          </ac:spMkLst>
        </pc:spChg>
        <pc:spChg chg="mod ord">
          <ac:chgData name="Fabrice Retiere" userId="61b3ffde-a1df-4255-a2dd-4ef800072d56" providerId="ADAL" clId="{595FAC39-CF80-C74F-8639-4C8A6DE7A803}" dt="2025-06-11T17:38:08.320" v="2396" actId="700"/>
          <ac:spMkLst>
            <pc:docMk/>
            <pc:sldMk cId="1283668708" sldId="1546"/>
            <ac:spMk id="6" creationId="{015A83A3-0990-14F2-F585-A58FA1A427CC}"/>
          </ac:spMkLst>
        </pc:spChg>
        <pc:spChg chg="add del mod">
          <ac:chgData name="Fabrice Retiere" userId="61b3ffde-a1df-4255-a2dd-4ef800072d56" providerId="ADAL" clId="{595FAC39-CF80-C74F-8639-4C8A6DE7A803}" dt="2025-06-11T17:38:07.845" v="2395"/>
          <ac:spMkLst>
            <pc:docMk/>
            <pc:sldMk cId="1283668708" sldId="1546"/>
            <ac:spMk id="7" creationId="{715ACE23-9E68-43B2-2D14-A46271208736}"/>
          </ac:spMkLst>
        </pc:spChg>
        <pc:spChg chg="add mod">
          <ac:chgData name="Fabrice Retiere" userId="61b3ffde-a1df-4255-a2dd-4ef800072d56" providerId="ADAL" clId="{595FAC39-CF80-C74F-8639-4C8A6DE7A803}" dt="2025-06-11T17:38:51.825" v="2503" actId="20577"/>
          <ac:spMkLst>
            <pc:docMk/>
            <pc:sldMk cId="1283668708" sldId="1546"/>
            <ac:spMk id="10" creationId="{E661D9C8-F9BB-DEEF-0435-73816E9412CA}"/>
          </ac:spMkLst>
        </pc:spChg>
        <pc:picChg chg="add mod">
          <ac:chgData name="Fabrice Retiere" userId="61b3ffde-a1df-4255-a2dd-4ef800072d56" providerId="ADAL" clId="{595FAC39-CF80-C74F-8639-4C8A6DE7A803}" dt="2025-06-11T17:37:53.079" v="2364" actId="167"/>
          <ac:picMkLst>
            <pc:docMk/>
            <pc:sldMk cId="1283668708" sldId="1546"/>
            <ac:picMk id="4" creationId="{8F1B6018-8D7A-AD55-E18F-5075504EF7DD}"/>
          </ac:picMkLst>
        </pc:picChg>
        <pc:picChg chg="del mod ord">
          <ac:chgData name="Fabrice Retiere" userId="61b3ffde-a1df-4255-a2dd-4ef800072d56" providerId="ADAL" clId="{595FAC39-CF80-C74F-8639-4C8A6DE7A803}" dt="2025-06-11T17:38:13.123" v="2397" actId="21"/>
          <ac:picMkLst>
            <pc:docMk/>
            <pc:sldMk cId="1283668708" sldId="1546"/>
            <ac:picMk id="8" creationId="{FD2CEF89-398E-F45E-DD5D-2A648093A174}"/>
          </ac:picMkLst>
        </pc:picChg>
        <pc:picChg chg="add mod">
          <ac:chgData name="Fabrice Retiere" userId="61b3ffde-a1df-4255-a2dd-4ef800072d56" providerId="ADAL" clId="{595FAC39-CF80-C74F-8639-4C8A6DE7A803}" dt="2025-06-11T17:38:20.502" v="2400" actId="167"/>
          <ac:picMkLst>
            <pc:docMk/>
            <pc:sldMk cId="1283668708" sldId="1546"/>
            <ac:picMk id="11" creationId="{0D1E36E3-8D2C-A368-9EF2-3A194D2FFB0B}"/>
          </ac:picMkLst>
        </pc:picChg>
      </pc:sldChg>
      <pc:sldChg chg="del">
        <pc:chgData name="Fabrice Retiere" userId="61b3ffde-a1df-4255-a2dd-4ef800072d56" providerId="ADAL" clId="{595FAC39-CF80-C74F-8639-4C8A6DE7A803}" dt="2025-06-11T17:59:48.836" v="4073" actId="2696"/>
        <pc:sldMkLst>
          <pc:docMk/>
          <pc:sldMk cId="2811273273" sldId="1547"/>
        </pc:sldMkLst>
      </pc:sldChg>
      <pc:sldChg chg="addSp delSp modSp add del mod">
        <pc:chgData name="Fabrice Retiere" userId="61b3ffde-a1df-4255-a2dd-4ef800072d56" providerId="ADAL" clId="{595FAC39-CF80-C74F-8639-4C8A6DE7A803}" dt="2025-06-11T16:44:57.873" v="249" actId="2696"/>
        <pc:sldMkLst>
          <pc:docMk/>
          <pc:sldMk cId="4129043398" sldId="1548"/>
        </pc:sldMkLst>
        <pc:spChg chg="add del mod">
          <ac:chgData name="Fabrice Retiere" userId="61b3ffde-a1df-4255-a2dd-4ef800072d56" providerId="ADAL" clId="{595FAC39-CF80-C74F-8639-4C8A6DE7A803}" dt="2025-06-11T16:24:35.177" v="54" actId="478"/>
          <ac:spMkLst>
            <pc:docMk/>
            <pc:sldMk cId="4129043398" sldId="1548"/>
            <ac:spMk id="3" creationId="{C219F663-0D2E-3A20-8E5E-82D5CED87DEE}"/>
          </ac:spMkLst>
        </pc:spChg>
        <pc:spChg chg="del">
          <ac:chgData name="Fabrice Retiere" userId="61b3ffde-a1df-4255-a2dd-4ef800072d56" providerId="ADAL" clId="{595FAC39-CF80-C74F-8639-4C8A6DE7A803}" dt="2025-06-11T16:24:29.679" v="53" actId="478"/>
          <ac:spMkLst>
            <pc:docMk/>
            <pc:sldMk cId="4129043398" sldId="1548"/>
            <ac:spMk id="6" creationId="{8B83094B-27D2-A4DE-9C5D-042545506A60}"/>
          </ac:spMkLst>
        </pc:spChg>
        <pc:spChg chg="add mod">
          <ac:chgData name="Fabrice Retiere" userId="61b3ffde-a1df-4255-a2dd-4ef800072d56" providerId="ADAL" clId="{595FAC39-CF80-C74F-8639-4C8A6DE7A803}" dt="2025-06-11T16:24:29.679" v="53" actId="478"/>
          <ac:spMkLst>
            <pc:docMk/>
            <pc:sldMk cId="4129043398" sldId="1548"/>
            <ac:spMk id="8" creationId="{52A2B95B-7ADF-24E5-2B9D-384757C4C0C8}"/>
          </ac:spMkLst>
        </pc:spChg>
        <pc:picChg chg="del">
          <ac:chgData name="Fabrice Retiere" userId="61b3ffde-a1df-4255-a2dd-4ef800072d56" providerId="ADAL" clId="{595FAC39-CF80-C74F-8639-4C8A6DE7A803}" dt="2025-06-11T16:24:25.987" v="52" actId="478"/>
          <ac:picMkLst>
            <pc:docMk/>
            <pc:sldMk cId="4129043398" sldId="1548"/>
            <ac:picMk id="9" creationId="{5E75B568-A1B8-4E66-8202-1C0FCCF23ECC}"/>
          </ac:picMkLst>
        </pc:picChg>
        <pc:picChg chg="mod">
          <ac:chgData name="Fabrice Retiere" userId="61b3ffde-a1df-4255-a2dd-4ef800072d56" providerId="ADAL" clId="{595FAC39-CF80-C74F-8639-4C8A6DE7A803}" dt="2025-06-11T16:24:38.261" v="55" actId="1076"/>
          <ac:picMkLst>
            <pc:docMk/>
            <pc:sldMk cId="4129043398" sldId="1548"/>
            <ac:picMk id="11" creationId="{D82B81FF-CF40-360C-8E03-930398BEBCE5}"/>
          </ac:picMkLst>
        </pc:picChg>
      </pc:sldChg>
      <pc:sldChg chg="addSp delSp modSp add mod modClrScheme chgLayout">
        <pc:chgData name="Fabrice Retiere" userId="61b3ffde-a1df-4255-a2dd-4ef800072d56" providerId="ADAL" clId="{595FAC39-CF80-C74F-8639-4C8A6DE7A803}" dt="2025-06-11T16:44:43.023" v="248" actId="20577"/>
        <pc:sldMkLst>
          <pc:docMk/>
          <pc:sldMk cId="3554215626" sldId="1549"/>
        </pc:sldMkLst>
        <pc:spChg chg="add del mod ord">
          <ac:chgData name="Fabrice Retiere" userId="61b3ffde-a1df-4255-a2dd-4ef800072d56" providerId="ADAL" clId="{595FAC39-CF80-C74F-8639-4C8A6DE7A803}" dt="2025-06-11T16:34:43.455" v="65" actId="478"/>
          <ac:spMkLst>
            <pc:docMk/>
            <pc:sldMk cId="3554215626" sldId="1549"/>
            <ac:spMk id="2" creationId="{59C7F6DF-2BAD-2914-2E56-9CFB0B1F0434}"/>
          </ac:spMkLst>
        </pc:spChg>
        <pc:spChg chg="add mod">
          <ac:chgData name="Fabrice Retiere" userId="61b3ffde-a1df-4255-a2dd-4ef800072d56" providerId="ADAL" clId="{595FAC39-CF80-C74F-8639-4C8A6DE7A803}" dt="2025-06-11T16:44:27.689" v="232" actId="27636"/>
          <ac:spMkLst>
            <pc:docMk/>
            <pc:sldMk cId="3554215626" sldId="1549"/>
            <ac:spMk id="3" creationId="{5E15E45C-F21D-50BB-54DC-EACA2BF37F74}"/>
          </ac:spMkLst>
        </pc:spChg>
        <pc:spChg chg="mod ord">
          <ac:chgData name="Fabrice Retiere" userId="61b3ffde-a1df-4255-a2dd-4ef800072d56" providerId="ADAL" clId="{595FAC39-CF80-C74F-8639-4C8A6DE7A803}" dt="2025-06-11T16:34:40.503" v="64" actId="700"/>
          <ac:spMkLst>
            <pc:docMk/>
            <pc:sldMk cId="3554215626" sldId="1549"/>
            <ac:spMk id="5" creationId="{1E0E0D26-6F02-64C6-DB5B-88F5DEB900FF}"/>
          </ac:spMkLst>
        </pc:spChg>
        <pc:spChg chg="mod ord">
          <ac:chgData name="Fabrice Retiere" userId="61b3ffde-a1df-4255-a2dd-4ef800072d56" providerId="ADAL" clId="{595FAC39-CF80-C74F-8639-4C8A6DE7A803}" dt="2025-06-11T16:34:40.503" v="64" actId="700"/>
          <ac:spMkLst>
            <pc:docMk/>
            <pc:sldMk cId="3554215626" sldId="1549"/>
            <ac:spMk id="6" creationId="{D412378D-DADD-EC98-3EA1-9CAC511A49CB}"/>
          </ac:spMkLst>
        </pc:spChg>
        <pc:spChg chg="mod ord">
          <ac:chgData name="Fabrice Retiere" userId="61b3ffde-a1df-4255-a2dd-4ef800072d56" providerId="ADAL" clId="{595FAC39-CF80-C74F-8639-4C8A6DE7A803}" dt="2025-06-11T16:44:43.023" v="248" actId="20577"/>
          <ac:spMkLst>
            <pc:docMk/>
            <pc:sldMk cId="3554215626" sldId="1549"/>
            <ac:spMk id="7" creationId="{BB096A1B-6CB9-03BB-27B8-2E04036EA8BB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14" creationId="{CA2F75C1-F8E7-A462-C20D-E929A4E9B286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33" creationId="{6773E4D0-9BC1-AD08-E9CB-7A18BDC8B5C2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36" creationId="{51D0C980-6AB2-DA99-3B5F-4F3999651A56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37" creationId="{141D1656-94B7-10E1-36F4-082AB766061B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38" creationId="{1C81B1F1-B236-B8DC-D925-106BAD56393F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39" creationId="{83E5E21E-7DD1-E627-63DE-4926914A5586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46" creationId="{42738C47-D02E-3827-F959-0A58C8629BB2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49" creationId="{CD570BDD-6836-41BF-CBE2-D718167E9A49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66" creationId="{0305787E-7FAC-C2B2-6203-FD5C4474471C}"/>
          </ac:spMkLst>
        </pc:spChg>
        <pc:spChg chg="mod">
          <ac:chgData name="Fabrice Retiere" userId="61b3ffde-a1df-4255-a2dd-4ef800072d56" providerId="ADAL" clId="{595FAC39-CF80-C74F-8639-4C8A6DE7A803}" dt="2025-06-11T16:43:47.627" v="166" actId="1076"/>
          <ac:spMkLst>
            <pc:docMk/>
            <pc:sldMk cId="3554215626" sldId="1549"/>
            <ac:spMk id="68" creationId="{F7C728E1-6DDE-F34E-5C2E-ECBEA94AA98B}"/>
          </ac:spMkLst>
        </pc:spChg>
        <pc:picChg chg="mod">
          <ac:chgData name="Fabrice Retiere" userId="61b3ffde-a1df-4255-a2dd-4ef800072d56" providerId="ADAL" clId="{595FAC39-CF80-C74F-8639-4C8A6DE7A803}" dt="2025-06-11T16:43:55.251" v="170" actId="1076"/>
          <ac:picMkLst>
            <pc:docMk/>
            <pc:sldMk cId="3554215626" sldId="1549"/>
            <ac:picMk id="72" creationId="{CB6F81C9-F5B8-4BA1-4AE9-944D4969FEE0}"/>
          </ac:picMkLst>
        </pc:picChg>
      </pc:sldChg>
      <pc:sldChg chg="addSp delSp modSp new mod modClrScheme chgLayout">
        <pc:chgData name="Fabrice Retiere" userId="61b3ffde-a1df-4255-a2dd-4ef800072d56" providerId="ADAL" clId="{595FAC39-CF80-C74F-8639-4C8A6DE7A803}" dt="2025-06-11T17:35:51.213" v="2221" actId="20577"/>
        <pc:sldMkLst>
          <pc:docMk/>
          <pc:sldMk cId="1718178455" sldId="1550"/>
        </pc:sldMkLst>
        <pc:spChg chg="mod ord">
          <ac:chgData name="Fabrice Retiere" userId="61b3ffde-a1df-4255-a2dd-4ef800072d56" providerId="ADAL" clId="{595FAC39-CF80-C74F-8639-4C8A6DE7A803}" dt="2025-06-11T17:29:33.529" v="1436" actId="700"/>
          <ac:spMkLst>
            <pc:docMk/>
            <pc:sldMk cId="1718178455" sldId="1550"/>
            <ac:spMk id="2" creationId="{31412539-6C2B-80D7-86BB-6FE9CB68B665}"/>
          </ac:spMkLst>
        </pc:spChg>
        <pc:spChg chg="del mod ord">
          <ac:chgData name="Fabrice Retiere" userId="61b3ffde-a1df-4255-a2dd-4ef800072d56" providerId="ADAL" clId="{595FAC39-CF80-C74F-8639-4C8A6DE7A803}" dt="2025-06-11T17:28:33.519" v="1325" actId="700"/>
          <ac:spMkLst>
            <pc:docMk/>
            <pc:sldMk cId="1718178455" sldId="1550"/>
            <ac:spMk id="3" creationId="{6DE8A21E-5E3A-0C0D-9673-96402F444371}"/>
          </ac:spMkLst>
        </pc:spChg>
        <pc:spChg chg="mod ord">
          <ac:chgData name="Fabrice Retiere" userId="61b3ffde-a1df-4255-a2dd-4ef800072d56" providerId="ADAL" clId="{595FAC39-CF80-C74F-8639-4C8A6DE7A803}" dt="2025-06-11T17:29:33.529" v="1436" actId="700"/>
          <ac:spMkLst>
            <pc:docMk/>
            <pc:sldMk cId="1718178455" sldId="1550"/>
            <ac:spMk id="4" creationId="{5353E791-4F61-122A-8E13-B558856E9606}"/>
          </ac:spMkLst>
        </pc:spChg>
        <pc:spChg chg="mod ord">
          <ac:chgData name="Fabrice Retiere" userId="61b3ffde-a1df-4255-a2dd-4ef800072d56" providerId="ADAL" clId="{595FAC39-CF80-C74F-8639-4C8A6DE7A803}" dt="2025-06-11T17:29:33.529" v="1436" actId="700"/>
          <ac:spMkLst>
            <pc:docMk/>
            <pc:sldMk cId="1718178455" sldId="1550"/>
            <ac:spMk id="5" creationId="{014F30A4-BDD7-BE95-450B-8E3A20D5459B}"/>
          </ac:spMkLst>
        </pc:spChg>
        <pc:spChg chg="add mod ord">
          <ac:chgData name="Fabrice Retiere" userId="61b3ffde-a1df-4255-a2dd-4ef800072d56" providerId="ADAL" clId="{595FAC39-CF80-C74F-8639-4C8A6DE7A803}" dt="2025-06-11T17:35:51.213" v="2221" actId="20577"/>
          <ac:spMkLst>
            <pc:docMk/>
            <pc:sldMk cId="1718178455" sldId="1550"/>
            <ac:spMk id="6" creationId="{C47BF301-F0C9-CAE3-48BA-8E2A7C2254F3}"/>
          </ac:spMkLst>
        </pc:spChg>
        <pc:spChg chg="add del mod ord">
          <ac:chgData name="Fabrice Retiere" userId="61b3ffde-a1df-4255-a2dd-4ef800072d56" providerId="ADAL" clId="{595FAC39-CF80-C74F-8639-4C8A6DE7A803}" dt="2025-06-11T17:29:33.529" v="1436" actId="700"/>
          <ac:spMkLst>
            <pc:docMk/>
            <pc:sldMk cId="1718178455" sldId="1550"/>
            <ac:spMk id="7" creationId="{9F0E9801-A211-794A-FF8B-69677E9B618B}"/>
          </ac:spMkLst>
        </pc:spChg>
      </pc:sldChg>
      <pc:sldChg chg="addSp delSp modSp new mod modClrScheme chgLayout">
        <pc:chgData name="Fabrice Retiere" userId="61b3ffde-a1df-4255-a2dd-4ef800072d56" providerId="ADAL" clId="{595FAC39-CF80-C74F-8639-4C8A6DE7A803}" dt="2025-06-11T17:42:32.022" v="2753" actId="20577"/>
        <pc:sldMkLst>
          <pc:docMk/>
          <pc:sldMk cId="2173247840" sldId="1551"/>
        </pc:sldMkLst>
        <pc:spChg chg="mod ord">
          <ac:chgData name="Fabrice Retiere" userId="61b3ffde-a1df-4255-a2dd-4ef800072d56" providerId="ADAL" clId="{595FAC39-CF80-C74F-8639-4C8A6DE7A803}" dt="2025-06-11T17:41:10.016" v="2575" actId="700"/>
          <ac:spMkLst>
            <pc:docMk/>
            <pc:sldMk cId="2173247840" sldId="1551"/>
            <ac:spMk id="2" creationId="{B3386C88-B57F-B90B-3574-AC664B7FA471}"/>
          </ac:spMkLst>
        </pc:spChg>
        <pc:spChg chg="del">
          <ac:chgData name="Fabrice Retiere" userId="61b3ffde-a1df-4255-a2dd-4ef800072d56" providerId="ADAL" clId="{595FAC39-CF80-C74F-8639-4C8A6DE7A803}" dt="2025-06-11T17:40:55.144" v="2572" actId="478"/>
          <ac:spMkLst>
            <pc:docMk/>
            <pc:sldMk cId="2173247840" sldId="1551"/>
            <ac:spMk id="3" creationId="{56FFFABD-585D-30C9-92AF-CF057F5BDB10}"/>
          </ac:spMkLst>
        </pc:spChg>
        <pc:spChg chg="del">
          <ac:chgData name="Fabrice Retiere" userId="61b3ffde-a1df-4255-a2dd-4ef800072d56" providerId="ADAL" clId="{595FAC39-CF80-C74F-8639-4C8A6DE7A803}" dt="2025-06-11T17:40:58.785" v="2573" actId="478"/>
          <ac:spMkLst>
            <pc:docMk/>
            <pc:sldMk cId="2173247840" sldId="1551"/>
            <ac:spMk id="4" creationId="{C101252E-DE9A-5B37-9F79-545D401D1D4F}"/>
          </ac:spMkLst>
        </pc:spChg>
        <pc:spChg chg="mod ord">
          <ac:chgData name="Fabrice Retiere" userId="61b3ffde-a1df-4255-a2dd-4ef800072d56" providerId="ADAL" clId="{595FAC39-CF80-C74F-8639-4C8A6DE7A803}" dt="2025-06-11T17:41:10.016" v="2575" actId="700"/>
          <ac:spMkLst>
            <pc:docMk/>
            <pc:sldMk cId="2173247840" sldId="1551"/>
            <ac:spMk id="5" creationId="{C6B4E42B-92CC-D92F-3C58-33D84FF581AA}"/>
          </ac:spMkLst>
        </pc:spChg>
        <pc:spChg chg="mod ord">
          <ac:chgData name="Fabrice Retiere" userId="61b3ffde-a1df-4255-a2dd-4ef800072d56" providerId="ADAL" clId="{595FAC39-CF80-C74F-8639-4C8A6DE7A803}" dt="2025-06-11T17:41:10.016" v="2575" actId="700"/>
          <ac:spMkLst>
            <pc:docMk/>
            <pc:sldMk cId="2173247840" sldId="1551"/>
            <ac:spMk id="6" creationId="{BE2DD313-3ABB-BD08-9EB7-5F0F31DC8BB7}"/>
          </ac:spMkLst>
        </pc:spChg>
        <pc:spChg chg="add mod ord">
          <ac:chgData name="Fabrice Retiere" userId="61b3ffde-a1df-4255-a2dd-4ef800072d56" providerId="ADAL" clId="{595FAC39-CF80-C74F-8639-4C8A6DE7A803}" dt="2025-06-11T17:42:32.022" v="2753" actId="20577"/>
          <ac:spMkLst>
            <pc:docMk/>
            <pc:sldMk cId="2173247840" sldId="1551"/>
            <ac:spMk id="8" creationId="{605DE4B6-01BE-E12F-A424-00C99A5DB267}"/>
          </ac:spMkLst>
        </pc:spChg>
        <pc:picChg chg="add mod">
          <ac:chgData name="Fabrice Retiere" userId="61b3ffde-a1df-4255-a2dd-4ef800072d56" providerId="ADAL" clId="{595FAC39-CF80-C74F-8639-4C8A6DE7A803}" dt="2025-06-11T17:41:20.752" v="2577" actId="1076"/>
          <ac:picMkLst>
            <pc:docMk/>
            <pc:sldMk cId="2173247840" sldId="1551"/>
            <ac:picMk id="7" creationId="{8F5CE397-6B01-8BEC-B8D2-800787B53700}"/>
          </ac:picMkLst>
        </pc:picChg>
      </pc:sldChg>
      <pc:sldChg chg="addSp delSp modSp new mod modClrScheme chgLayout">
        <pc:chgData name="Fabrice Retiere" userId="61b3ffde-a1df-4255-a2dd-4ef800072d56" providerId="ADAL" clId="{595FAC39-CF80-C74F-8639-4C8A6DE7A803}" dt="2025-06-11T17:47:36.134" v="3682" actId="20577"/>
        <pc:sldMkLst>
          <pc:docMk/>
          <pc:sldMk cId="204036848" sldId="1552"/>
        </pc:sldMkLst>
        <pc:spChg chg="mod ord">
          <ac:chgData name="Fabrice Retiere" userId="61b3ffde-a1df-4255-a2dd-4ef800072d56" providerId="ADAL" clId="{595FAC39-CF80-C74F-8639-4C8A6DE7A803}" dt="2025-06-11T17:42:50.379" v="2773" actId="700"/>
          <ac:spMkLst>
            <pc:docMk/>
            <pc:sldMk cId="204036848" sldId="1552"/>
            <ac:spMk id="2" creationId="{4EFEEC65-9B2A-CAB2-0C5D-ADF82A8082B7}"/>
          </ac:spMkLst>
        </pc:spChg>
        <pc:spChg chg="del mod ord">
          <ac:chgData name="Fabrice Retiere" userId="61b3ffde-a1df-4255-a2dd-4ef800072d56" providerId="ADAL" clId="{595FAC39-CF80-C74F-8639-4C8A6DE7A803}" dt="2025-06-11T17:42:50.379" v="2773" actId="700"/>
          <ac:spMkLst>
            <pc:docMk/>
            <pc:sldMk cId="204036848" sldId="1552"/>
            <ac:spMk id="3" creationId="{261C230B-964C-BECD-63F8-409F75735D0B}"/>
          </ac:spMkLst>
        </pc:spChg>
        <pc:spChg chg="del">
          <ac:chgData name="Fabrice Retiere" userId="61b3ffde-a1df-4255-a2dd-4ef800072d56" providerId="ADAL" clId="{595FAC39-CF80-C74F-8639-4C8A6DE7A803}" dt="2025-06-11T17:42:50.379" v="2773" actId="700"/>
          <ac:spMkLst>
            <pc:docMk/>
            <pc:sldMk cId="204036848" sldId="1552"/>
            <ac:spMk id="4" creationId="{1A7DA905-36D2-5205-CCDA-1D98A134DF08}"/>
          </ac:spMkLst>
        </pc:spChg>
        <pc:spChg chg="mod ord">
          <ac:chgData name="Fabrice Retiere" userId="61b3ffde-a1df-4255-a2dd-4ef800072d56" providerId="ADAL" clId="{595FAC39-CF80-C74F-8639-4C8A6DE7A803}" dt="2025-06-11T17:42:50.379" v="2773" actId="700"/>
          <ac:spMkLst>
            <pc:docMk/>
            <pc:sldMk cId="204036848" sldId="1552"/>
            <ac:spMk id="5" creationId="{CFCCD851-D320-08C4-2D85-CFE4A5D6B470}"/>
          </ac:spMkLst>
        </pc:spChg>
        <pc:spChg chg="mod ord">
          <ac:chgData name="Fabrice Retiere" userId="61b3ffde-a1df-4255-a2dd-4ef800072d56" providerId="ADAL" clId="{595FAC39-CF80-C74F-8639-4C8A6DE7A803}" dt="2025-06-11T17:42:50.379" v="2773" actId="700"/>
          <ac:spMkLst>
            <pc:docMk/>
            <pc:sldMk cId="204036848" sldId="1552"/>
            <ac:spMk id="6" creationId="{ECDD1984-11D9-E707-66C5-E81C65BE3870}"/>
          </ac:spMkLst>
        </pc:spChg>
        <pc:spChg chg="add mod ord">
          <ac:chgData name="Fabrice Retiere" userId="61b3ffde-a1df-4255-a2dd-4ef800072d56" providerId="ADAL" clId="{595FAC39-CF80-C74F-8639-4C8A6DE7A803}" dt="2025-06-11T17:47:36.134" v="3682" actId="20577"/>
          <ac:spMkLst>
            <pc:docMk/>
            <pc:sldMk cId="204036848" sldId="1552"/>
            <ac:spMk id="7" creationId="{F5A2D47F-4CF2-F134-E2C0-367436C98687}"/>
          </ac:spMkLst>
        </pc:spChg>
      </pc:sldChg>
    </pc:docChg>
  </pc:docChgLst>
</pc:chgInfo>
</file>

<file path=ppt/comments/modernComment_10F_BC72EBE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CAA77BD-7FCB-DE45-8737-CFE57A6E36D7}" authorId="{5B2F6296-063B-6950-E184-BF8318E4F291}" created="2023-05-03T19:49:12.142">
    <pc:sldMkLst xmlns:pc="http://schemas.microsoft.com/office/powerpoint/2013/main/command">
      <pc:docMk/>
      <pc:sldMk cId="3161648109" sldId="271"/>
    </pc:sldMkLst>
    <p188:txBody>
      <a:bodyPr/>
      <a:lstStyle/>
      <a:p>
        <a:r>
          <a:rPr lang="en-US"/>
          <a:t>Add an image of the spectra raw from the camera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E663B-473E-5C44-8F6E-72E796BF2D78}" type="datetimeFigureOut">
              <a:rPr lang="en-US" smtClean="0"/>
              <a:t>6/10/25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8568-BEF8-F54B-A23B-70CC85FE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D84C7-C601-134D-AE55-C6B98F7A9C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46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48568-BEF8-F54B-A23B-70CC85FE8AF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60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48568-BEF8-F54B-A23B-70CC85FE8AF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95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55244-E6C6-3741-930F-1DE9E11EE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EFEC3-2A5C-4B4C-8821-A7D3A0E8A9E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32">
            <a:extLst>
              <a:ext uri="{FF2B5EF4-FFF2-40B4-BE49-F238E27FC236}">
                <a16:creationId xmlns:a16="http://schemas.microsoft.com/office/drawing/2014/main" id="{7F2CD640-DFC6-4A0D-A3FA-411EC82FD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ACFA-89FF-4316-9D09-68DBA7D5B9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75208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381000" y="342919"/>
            <a:ext cx="10477500" cy="3000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6667500" y="1080492"/>
            <a:ext cx="5143500" cy="54828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381000" y="1080492"/>
            <a:ext cx="5905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1000" y="1928812"/>
            <a:ext cx="5905500" cy="429518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1969"/>
            </a:lvl1pPr>
            <a:lvl2pPr>
              <a:buClr>
                <a:schemeClr val="accent1"/>
              </a:buClr>
              <a:buChar char="▸"/>
              <a:defRPr sz="1969"/>
            </a:lvl2pPr>
            <a:lvl3pPr>
              <a:buClr>
                <a:schemeClr val="accent1"/>
              </a:buClr>
              <a:buChar char="▸"/>
              <a:defRPr sz="1969"/>
            </a:lvl3pPr>
            <a:lvl4pPr>
              <a:buClr>
                <a:schemeClr val="accent1"/>
              </a:buClr>
              <a:buChar char="▸"/>
              <a:defRPr sz="1969"/>
            </a:lvl4pPr>
            <a:lvl5pPr>
              <a:buClr>
                <a:schemeClr val="accent1"/>
              </a:buClr>
              <a:buChar char="▸"/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4959" y="303609"/>
            <a:ext cx="381466" cy="32146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48999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24000">
              <a:buFont typeface="Wingdings" pitchFamily="2" charset="2"/>
              <a:buChar char=""/>
              <a:defRPr sz="2100" b="1">
                <a:solidFill>
                  <a:srgbClr val="C00000"/>
                </a:solidFill>
                <a:latin typeface="Times" pitchFamily="18" charset="0"/>
                <a:cs typeface="Times" pitchFamily="18" charset="0"/>
              </a:defRPr>
            </a:lvl1pPr>
            <a:lvl2pPr>
              <a:buFont typeface="Wingdings" pitchFamily="2" charset="2"/>
              <a:buChar char="Ø"/>
              <a:defRPr sz="1800" b="1">
                <a:solidFill>
                  <a:schemeClr val="tx1"/>
                </a:solidFill>
                <a:latin typeface="Times" pitchFamily="18" charset="0"/>
                <a:cs typeface="Times" pitchFamily="18" charset="0"/>
              </a:defRPr>
            </a:lvl2pPr>
            <a:lvl3pPr>
              <a:buFont typeface="Arial" pitchFamily="34" charset="0"/>
              <a:buChar char="•"/>
              <a:defRPr sz="1500" b="1">
                <a:solidFill>
                  <a:srgbClr val="0000FF"/>
                </a:solidFill>
                <a:latin typeface="Times" pitchFamily="18" charset="0"/>
                <a:cs typeface="Times" pitchFamily="18" charset="0"/>
              </a:defRPr>
            </a:lvl3pPr>
            <a:lvl4pPr>
              <a:buFont typeface="Wingdings" pitchFamily="2" charset="2"/>
              <a:buChar char="ü"/>
              <a:defRPr sz="1350" b="1">
                <a:solidFill>
                  <a:srgbClr val="002060"/>
                </a:solidFill>
                <a:latin typeface="Times" pitchFamily="18" charset="0"/>
                <a:cs typeface="Times" pitchFamily="18" charset="0"/>
              </a:defRPr>
            </a:lvl4pPr>
            <a:lvl5pPr>
              <a:defRPr>
                <a:latin typeface="Times" pitchFamily="18" charset="0"/>
                <a:cs typeface="Times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872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B4F1-A93A-D842-95D8-FF6CF3DB4A30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64E81B-8EF2-1C4E-94ED-C6E77D380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microsoft.com/office/2018/10/relationships/comments" Target="../comments/modernComment_10F_BC72EBED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994E6F-2EAA-6D40-847A-8890DC58A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945" y="856734"/>
            <a:ext cx="11901055" cy="2387600"/>
          </a:xfrm>
        </p:spPr>
        <p:txBody>
          <a:bodyPr>
            <a:normAutofit/>
          </a:bodyPr>
          <a:lstStyle/>
          <a:p>
            <a:r>
              <a:rPr lang="en-CA" b="0" dirty="0"/>
              <a:t>Nuclear physics detection solution, from double beta decay to forest fires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2DF303-8E33-BB4C-A0F9-815797464E6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US" dirty="0"/>
          </a:p>
        </p:txBody>
      </p:sp>
      <p:pic>
        <p:nvPicPr>
          <p:cNvPr id="10" name="Image 145">
            <a:extLst>
              <a:ext uri="{FF2B5EF4-FFF2-40B4-BE49-F238E27FC236}">
                <a16:creationId xmlns:a16="http://schemas.microsoft.com/office/drawing/2014/main" id="{331CD1E6-75B4-584F-AE78-6E7A43499C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99171"/>
            <a:ext cx="1505011" cy="722980"/>
          </a:xfrm>
          <a:prstGeom prst="rect">
            <a:avLst/>
          </a:prstGeom>
        </p:spPr>
      </p:pic>
      <p:pic>
        <p:nvPicPr>
          <p:cNvPr id="15" name="Picture 26">
            <a:extLst>
              <a:ext uri="{FF2B5EF4-FFF2-40B4-BE49-F238E27FC236}">
                <a16:creationId xmlns:a16="http://schemas.microsoft.com/office/drawing/2014/main" id="{DFAC1B55-2147-D844-B1B4-E8E246747A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" y="5398351"/>
            <a:ext cx="3130181" cy="6955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F77DF-E0CE-BE4D-8B69-DC29D4D643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92" y="6246348"/>
            <a:ext cx="2603500" cy="609600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4EB38122-F07D-B143-882C-4FBDABA79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8353" y="3538654"/>
            <a:ext cx="9956792" cy="2893549"/>
          </a:xfrm>
        </p:spPr>
        <p:txBody>
          <a:bodyPr>
            <a:normAutofit/>
          </a:bodyPr>
          <a:lstStyle/>
          <a:p>
            <a:r>
              <a:rPr lang="de-DE" dirty="0">
                <a:cs typeface="Calibri"/>
              </a:rPr>
              <a:t>Fabrice Retiere (TRIUMF)</a:t>
            </a:r>
          </a:p>
          <a:p>
            <a:r>
              <a:rPr lang="de-DE" dirty="0">
                <a:cs typeface="Calibri"/>
              </a:rPr>
              <a:t>Work </a:t>
            </a:r>
            <a:r>
              <a:rPr lang="de-DE" dirty="0" err="1">
                <a:cs typeface="Calibri"/>
              </a:rPr>
              <a:t>done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within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the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PHoton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for</a:t>
            </a:r>
            <a:r>
              <a:rPr lang="de-DE" dirty="0">
                <a:cs typeface="Calibri"/>
              </a:rPr>
              <a:t> Astro-</a:t>
            </a:r>
            <a:r>
              <a:rPr lang="de-DE" dirty="0" err="1">
                <a:cs typeface="Calibri"/>
              </a:rPr>
              <a:t>particle</a:t>
            </a:r>
            <a:r>
              <a:rPr lang="de-DE" dirty="0">
                <a:cs typeface="Calibri"/>
              </a:rPr>
              <a:t> and Applied Research (PHORWARD) </a:t>
            </a:r>
            <a:r>
              <a:rPr lang="de-DE" dirty="0" err="1">
                <a:cs typeface="Calibri"/>
              </a:rPr>
              <a:t>group</a:t>
            </a:r>
            <a:r>
              <a:rPr lang="de-DE" dirty="0">
                <a:cs typeface="Calibri"/>
              </a:rPr>
              <a:t> at TRIUMF</a:t>
            </a:r>
          </a:p>
          <a:p>
            <a:r>
              <a:rPr lang="de-DE" dirty="0" err="1">
                <a:cs typeface="Calibri"/>
              </a:rPr>
              <a:t>Collaboration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with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U.Sherbrooke</a:t>
            </a:r>
            <a:r>
              <a:rPr lang="de-DE" dirty="0">
                <a:cs typeface="Calibri"/>
              </a:rPr>
              <a:t> (QC, Canada) </a:t>
            </a:r>
            <a:r>
              <a:rPr lang="de-DE" dirty="0" err="1">
                <a:cs typeface="Calibri"/>
              </a:rPr>
              <a:t>for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the</a:t>
            </a:r>
            <a:r>
              <a:rPr lang="de-DE" dirty="0">
                <a:cs typeface="Calibri"/>
              </a:rPr>
              <a:t> Photon </a:t>
            </a:r>
            <a:r>
              <a:rPr lang="de-DE" dirty="0" err="1">
                <a:cs typeface="Calibri"/>
              </a:rPr>
              <a:t>to</a:t>
            </a:r>
            <a:r>
              <a:rPr lang="de-DE" dirty="0">
                <a:cs typeface="Calibri"/>
              </a:rPr>
              <a:t> Digital Converter</a:t>
            </a:r>
          </a:p>
          <a:p>
            <a:r>
              <a:rPr lang="de-DE" dirty="0">
                <a:cs typeface="Calibri"/>
              </a:rPr>
              <a:t>Support </a:t>
            </a:r>
            <a:r>
              <a:rPr lang="de-DE" dirty="0" err="1">
                <a:cs typeface="Calibri"/>
              </a:rPr>
              <a:t>from</a:t>
            </a:r>
            <a:r>
              <a:rPr lang="de-DE" dirty="0">
                <a:cs typeface="Calibri"/>
              </a:rPr>
              <a:t> TRIUMF </a:t>
            </a:r>
            <a:r>
              <a:rPr lang="de-DE" dirty="0" err="1">
                <a:cs typeface="Calibri"/>
              </a:rPr>
              <a:t>Sci</a:t>
            </a:r>
            <a:r>
              <a:rPr lang="de-DE" dirty="0">
                <a:cs typeface="Calibri"/>
              </a:rPr>
              <a:t> Tech </a:t>
            </a:r>
            <a:r>
              <a:rPr lang="de-DE" dirty="0" err="1">
                <a:cs typeface="Calibri"/>
              </a:rPr>
              <a:t>dept</a:t>
            </a:r>
            <a:r>
              <a:rPr lang="de-DE" dirty="0">
                <a:cs typeface="Calibri"/>
              </a:rPr>
              <a:t> and NSERC MRS</a:t>
            </a:r>
          </a:p>
        </p:txBody>
      </p:sp>
    </p:spTree>
    <p:extLst>
      <p:ext uri="{BB962C8B-B14F-4D97-AF65-F5344CB8AC3E}">
        <p14:creationId xmlns:p14="http://schemas.microsoft.com/office/powerpoint/2010/main" val="408386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15C8D-920B-8CE6-B61A-0A8DF46F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Performances in one slide – almost 10 years of work!</a:t>
            </a:r>
          </a:p>
        </p:txBody>
      </p:sp>
      <p:pic>
        <p:nvPicPr>
          <p:cNvPr id="9" name="Content Placeholder 8" descr="A graph of different media&#10;&#10;AI-generated content may be incorrect.">
            <a:extLst>
              <a:ext uri="{FF2B5EF4-FFF2-40B4-BE49-F238E27FC236}">
                <a16:creationId xmlns:a16="http://schemas.microsoft.com/office/drawing/2014/main" id="{B607608F-BAC5-F2A1-19F7-84D74CD28F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458" y="1514168"/>
            <a:ext cx="9018671" cy="466279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DAC64-D092-EA6D-DFB7-A986A8A0A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5D0BF-1F48-73D3-EDC2-C6BB134C1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10</a:t>
            </a:fld>
            <a:endParaRPr lang="de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A2313A-9AB7-0003-33BB-32B42269D000}"/>
              </a:ext>
            </a:extLst>
          </p:cNvPr>
          <p:cNvSpPr txBox="1"/>
          <p:nvPr/>
        </p:nvSpPr>
        <p:spPr>
          <a:xfrm>
            <a:off x="2374938" y="6352143"/>
            <a:ext cx="86171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Austin de St. Croix (Queen’s / TRIUMF) – paper on efficiency modeling coming this summer</a:t>
            </a:r>
          </a:p>
        </p:txBody>
      </p:sp>
    </p:spTree>
    <p:extLst>
      <p:ext uri="{BB962C8B-B14F-4D97-AF65-F5344CB8AC3E}">
        <p14:creationId xmlns:p14="http://schemas.microsoft.com/office/powerpoint/2010/main" val="3444827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close up of a computer chip&#10;&#10;AI-generated content may be incorrect.">
            <a:extLst>
              <a:ext uri="{FF2B5EF4-FFF2-40B4-BE49-F238E27FC236}">
                <a16:creationId xmlns:a16="http://schemas.microsoft.com/office/drawing/2014/main" id="{2DB591D1-DA65-C419-008E-5345561967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6" t="6677" r="16621"/>
          <a:stretch>
            <a:fillRect/>
          </a:stretch>
        </p:blipFill>
        <p:spPr>
          <a:xfrm>
            <a:off x="173950" y="1649483"/>
            <a:ext cx="6009025" cy="5815859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1A3002C-7787-3935-5453-DC5262B3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950" y="323920"/>
            <a:ext cx="6290187" cy="1325563"/>
          </a:xfrm>
        </p:spPr>
        <p:txBody>
          <a:bodyPr/>
          <a:lstStyle/>
          <a:p>
            <a:r>
              <a:rPr lang="en-US" dirty="0" err="1"/>
              <a:t>nEXO</a:t>
            </a:r>
            <a:r>
              <a:rPr lang="en-US" dirty="0"/>
              <a:t> tiles – 12x8 1cm</a:t>
            </a:r>
            <a:r>
              <a:rPr lang="en-US" baseline="30000" dirty="0"/>
              <a:t>2</a:t>
            </a:r>
            <a:r>
              <a:rPr lang="en-US" dirty="0"/>
              <a:t> Hamamatsu MPPC</a:t>
            </a:r>
          </a:p>
        </p:txBody>
      </p:sp>
      <p:pic>
        <p:nvPicPr>
          <p:cNvPr id="10" name="Content Placeholder 9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91468819-7F7B-C6B6-3535-F64E7E573E3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975" y="-21511"/>
            <a:ext cx="6009026" cy="725814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B6F99-D969-FBD4-0857-55771C855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3C1AA2-37FE-EBC7-AA87-C2B828C87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11</a:t>
            </a:fld>
            <a:endParaRPr lang="de-D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B83D50-637E-990E-D986-8937365C0DFE}"/>
              </a:ext>
            </a:extLst>
          </p:cNvPr>
          <p:cNvSpPr txBox="1"/>
          <p:nvPr/>
        </p:nvSpPr>
        <p:spPr>
          <a:xfrm>
            <a:off x="1449795" y="1620124"/>
            <a:ext cx="3405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Quartz – low radioactivity solution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A677D4-586A-8DA1-CE95-4C223DEECF8A}"/>
              </a:ext>
            </a:extLst>
          </p:cNvPr>
          <p:cNvSpPr txBox="1"/>
          <p:nvPr/>
        </p:nvSpPr>
        <p:spPr>
          <a:xfrm>
            <a:off x="7563568" y="136525"/>
            <a:ext cx="400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PCB for individual MPPC characterization</a:t>
            </a:r>
          </a:p>
        </p:txBody>
      </p:sp>
    </p:spTree>
    <p:extLst>
      <p:ext uri="{BB962C8B-B14F-4D97-AF65-F5344CB8AC3E}">
        <p14:creationId xmlns:p14="http://schemas.microsoft.com/office/powerpoint/2010/main" val="3553710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 177">
            <a:extLst>
              <a:ext uri="{FF2B5EF4-FFF2-40B4-BE49-F238E27FC236}">
                <a16:creationId xmlns:a16="http://schemas.microsoft.com/office/drawing/2014/main" id="{2355330B-53D3-FA1F-6F01-DC42F341382C}"/>
              </a:ext>
            </a:extLst>
          </p:cNvPr>
          <p:cNvSpPr/>
          <p:nvPr/>
        </p:nvSpPr>
        <p:spPr>
          <a:xfrm>
            <a:off x="3882901" y="4049278"/>
            <a:ext cx="2456484" cy="23835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6825BE5B-7BD8-05ED-4398-6C6464012FF2}"/>
              </a:ext>
            </a:extLst>
          </p:cNvPr>
          <p:cNvSpPr/>
          <p:nvPr/>
        </p:nvSpPr>
        <p:spPr>
          <a:xfrm>
            <a:off x="9157175" y="1267497"/>
            <a:ext cx="2456484" cy="238359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842F425-3ED5-3E4B-DAE5-358DEB3BFFFA}"/>
              </a:ext>
            </a:extLst>
          </p:cNvPr>
          <p:cNvSpPr/>
          <p:nvPr/>
        </p:nvSpPr>
        <p:spPr>
          <a:xfrm>
            <a:off x="6520038" y="1255215"/>
            <a:ext cx="2456484" cy="238359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D21CF249-D672-8AAC-7614-FF8A665AE8B3}"/>
              </a:ext>
            </a:extLst>
          </p:cNvPr>
          <p:cNvSpPr/>
          <p:nvPr/>
        </p:nvSpPr>
        <p:spPr>
          <a:xfrm>
            <a:off x="3882901" y="1256986"/>
            <a:ext cx="2456484" cy="23835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2D60664-02B8-0786-0F07-AA7F65234723}"/>
              </a:ext>
            </a:extLst>
          </p:cNvPr>
          <p:cNvCxnSpPr>
            <a:cxnSpLocks/>
          </p:cNvCxnSpPr>
          <p:nvPr/>
        </p:nvCxnSpPr>
        <p:spPr>
          <a:xfrm>
            <a:off x="2772074" y="1318335"/>
            <a:ext cx="2264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C4C4798-C547-3F06-8C49-FCE7BF6A4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123" y="22727"/>
            <a:ext cx="10515600" cy="1325563"/>
          </a:xfrm>
        </p:spPr>
        <p:txBody>
          <a:bodyPr/>
          <a:lstStyle/>
          <a:p>
            <a:r>
              <a:rPr lang="en-US" dirty="0"/>
              <a:t>Moving away from </a:t>
            </a:r>
            <a:r>
              <a:rPr lang="en-US" dirty="0" err="1"/>
              <a:t>SiPM</a:t>
            </a:r>
            <a:r>
              <a:rPr lang="en-US" dirty="0"/>
              <a:t> to digital </a:t>
            </a:r>
            <a:r>
              <a:rPr lang="en-US" dirty="0" err="1"/>
              <a:t>SiPM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F1354-F1AF-44A1-E0EF-E0C371DE70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6116" y="6434638"/>
            <a:ext cx="2743200" cy="365125"/>
          </a:xfrm>
        </p:spPr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9D9495-9945-1BAD-8E0B-FEA2463B2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12</a:t>
            </a:fld>
            <a:endParaRPr lang="de-DE"/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F0490DDC-5AA2-4B18-FD54-57E058EDE805}"/>
              </a:ext>
            </a:extLst>
          </p:cNvPr>
          <p:cNvSpPr/>
          <p:nvPr/>
        </p:nvSpPr>
        <p:spPr>
          <a:xfrm rot="5400000">
            <a:off x="4419940" y="1985349"/>
            <a:ext cx="1056758" cy="110944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B4C1FB-11C2-2511-14DF-1C60660C5651}"/>
              </a:ext>
            </a:extLst>
          </p:cNvPr>
          <p:cNvSpPr txBox="1"/>
          <p:nvPr/>
        </p:nvSpPr>
        <p:spPr>
          <a:xfrm>
            <a:off x="6708326" y="1255214"/>
            <a:ext cx="19695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Digital electronics</a:t>
            </a:r>
          </a:p>
          <a:p>
            <a:r>
              <a:rPr lang="en-US" dirty="0"/>
              <a:t>Analog to Digital </a:t>
            </a:r>
          </a:p>
          <a:p>
            <a:r>
              <a:rPr lang="en-US" dirty="0"/>
              <a:t>Conversion: </a:t>
            </a:r>
          </a:p>
          <a:p>
            <a:r>
              <a:rPr lang="en-US" dirty="0"/>
              <a:t>comparator or</a:t>
            </a:r>
          </a:p>
          <a:p>
            <a:r>
              <a:rPr lang="en-US" dirty="0"/>
              <a:t>Waveform digitizer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699D50-A3CA-00BF-9BCE-C2A86C7C9D5B}"/>
              </a:ext>
            </a:extLst>
          </p:cNvPr>
          <p:cNvSpPr txBox="1"/>
          <p:nvPr/>
        </p:nvSpPr>
        <p:spPr>
          <a:xfrm>
            <a:off x="4963662" y="2504572"/>
            <a:ext cx="13406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Amplifier</a:t>
            </a:r>
          </a:p>
          <a:p>
            <a:r>
              <a:rPr lang="en-US" dirty="0"/>
              <a:t>Need power</a:t>
            </a:r>
          </a:p>
          <a:p>
            <a:r>
              <a:rPr lang="en-US" dirty="0"/>
              <a:t>to buffer </a:t>
            </a:r>
          </a:p>
          <a:p>
            <a:r>
              <a:rPr lang="en-US" dirty="0"/>
              <a:t>capacitance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57B3926-C5E6-8AD6-A18C-10BF0AE216BD}"/>
              </a:ext>
            </a:extLst>
          </p:cNvPr>
          <p:cNvSpPr txBox="1"/>
          <p:nvPr/>
        </p:nvSpPr>
        <p:spPr>
          <a:xfrm>
            <a:off x="9423565" y="1275487"/>
            <a:ext cx="1523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Software or firmware</a:t>
            </a:r>
          </a:p>
          <a:p>
            <a:r>
              <a:rPr lang="en-US" dirty="0">
                <a:solidFill>
                  <a:schemeClr val="bg1"/>
                </a:solidFill>
              </a:rPr>
              <a:t>In software or firmware</a:t>
            </a:r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C9BE2C4C-E198-838E-CD14-D4C93760BC2F}"/>
              </a:ext>
            </a:extLst>
          </p:cNvPr>
          <p:cNvSpPr/>
          <p:nvPr/>
        </p:nvSpPr>
        <p:spPr>
          <a:xfrm>
            <a:off x="10492884" y="2437309"/>
            <a:ext cx="1841620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 time stamp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81381BC-2EE1-4AA5-FEB7-215185AFAE4D}"/>
              </a:ext>
            </a:extLst>
          </p:cNvPr>
          <p:cNvSpPr/>
          <p:nvPr/>
        </p:nvSpPr>
        <p:spPr>
          <a:xfrm>
            <a:off x="1295453" y="1257740"/>
            <a:ext cx="2456484" cy="238359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>
            <a:extLst>
              <a:ext uri="{FF2B5EF4-FFF2-40B4-BE49-F238E27FC236}">
                <a16:creationId xmlns:a16="http://schemas.microsoft.com/office/drawing/2014/main" id="{4CF8D51E-AB97-A2F3-4831-1AFC8BC32886}"/>
              </a:ext>
            </a:extLst>
          </p:cNvPr>
          <p:cNvSpPr/>
          <p:nvPr/>
        </p:nvSpPr>
        <p:spPr>
          <a:xfrm>
            <a:off x="6255923" y="5266943"/>
            <a:ext cx="1841620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 time stamp</a:t>
            </a:r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F36223EF-D059-19BA-9809-77FF90A2F42A}"/>
              </a:ext>
            </a:extLst>
          </p:cNvPr>
          <p:cNvSpPr/>
          <p:nvPr/>
        </p:nvSpPr>
        <p:spPr>
          <a:xfrm>
            <a:off x="149242" y="2247200"/>
            <a:ext cx="1162061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A29F2FA-6203-CF4A-40DB-EC0DDDC29F22}"/>
              </a:ext>
            </a:extLst>
          </p:cNvPr>
          <p:cNvSpPr/>
          <p:nvPr/>
        </p:nvSpPr>
        <p:spPr>
          <a:xfrm>
            <a:off x="2279990" y="1598122"/>
            <a:ext cx="265814" cy="748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2DA556B2-F271-9B3A-BFF5-C1442D9F4FE2}"/>
              </a:ext>
            </a:extLst>
          </p:cNvPr>
          <p:cNvSpPr/>
          <p:nvPr/>
        </p:nvSpPr>
        <p:spPr>
          <a:xfrm>
            <a:off x="1604810" y="2527912"/>
            <a:ext cx="432000" cy="432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307E90E-1A1E-11FB-F91D-B99015A4872F}"/>
              </a:ext>
            </a:extLst>
          </p:cNvPr>
          <p:cNvSpPr/>
          <p:nvPr/>
        </p:nvSpPr>
        <p:spPr>
          <a:xfrm>
            <a:off x="1603096" y="2707209"/>
            <a:ext cx="432000" cy="432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E0BE9EDD-92DE-57B1-16F8-D74A948C92FC}"/>
              </a:ext>
            </a:extLst>
          </p:cNvPr>
          <p:cNvCxnSpPr>
            <a:cxnSpLocks/>
          </p:cNvCxnSpPr>
          <p:nvPr/>
        </p:nvCxnSpPr>
        <p:spPr>
          <a:xfrm flipH="1">
            <a:off x="2139167" y="2743912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2D28B75-7F66-D82C-37D1-C79F927B9924}"/>
              </a:ext>
            </a:extLst>
          </p:cNvPr>
          <p:cNvCxnSpPr>
            <a:cxnSpLocks/>
          </p:cNvCxnSpPr>
          <p:nvPr/>
        </p:nvCxnSpPr>
        <p:spPr>
          <a:xfrm flipH="1">
            <a:off x="2139167" y="2937311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309139E-051A-6476-FFF5-486789B0AEEA}"/>
              </a:ext>
            </a:extLst>
          </p:cNvPr>
          <p:cNvCxnSpPr>
            <a:cxnSpLocks/>
          </p:cNvCxnSpPr>
          <p:nvPr/>
        </p:nvCxnSpPr>
        <p:spPr>
          <a:xfrm flipV="1">
            <a:off x="2412099" y="2356045"/>
            <a:ext cx="0" cy="405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BD6DA9D2-5FF9-1486-7F6B-55CB63A14B13}"/>
              </a:ext>
            </a:extLst>
          </p:cNvPr>
          <p:cNvSpPr txBox="1"/>
          <p:nvPr/>
        </p:nvSpPr>
        <p:spPr>
          <a:xfrm rot="16200000">
            <a:off x="480037" y="2278488"/>
            <a:ext cx="1904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1 SPAD Avalanche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422DD25-24F7-E2ED-2577-309F108FF988}"/>
              </a:ext>
            </a:extLst>
          </p:cNvPr>
          <p:cNvSpPr txBox="1"/>
          <p:nvPr/>
        </p:nvSpPr>
        <p:spPr>
          <a:xfrm>
            <a:off x="4188528" y="3281758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Gnd</a:t>
            </a:r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F5C729C-D876-C1C6-201F-827ED27E37C6}"/>
              </a:ext>
            </a:extLst>
          </p:cNvPr>
          <p:cNvSpPr/>
          <p:nvPr/>
        </p:nvSpPr>
        <p:spPr>
          <a:xfrm>
            <a:off x="2998557" y="1596288"/>
            <a:ext cx="265814" cy="748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4CC9822-1C83-CDF7-1B89-4A6677A8856A}"/>
              </a:ext>
            </a:extLst>
          </p:cNvPr>
          <p:cNvCxnSpPr>
            <a:cxnSpLocks/>
          </p:cNvCxnSpPr>
          <p:nvPr/>
        </p:nvCxnSpPr>
        <p:spPr>
          <a:xfrm flipH="1">
            <a:off x="2858344" y="2748241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C96129E-B730-E6D1-35CF-E9360B1B400A}"/>
              </a:ext>
            </a:extLst>
          </p:cNvPr>
          <p:cNvCxnSpPr>
            <a:cxnSpLocks/>
          </p:cNvCxnSpPr>
          <p:nvPr/>
        </p:nvCxnSpPr>
        <p:spPr>
          <a:xfrm flipH="1">
            <a:off x="2858344" y="2937311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252F1C4-204F-7D5E-1331-67C44CCC5C4E}"/>
              </a:ext>
            </a:extLst>
          </p:cNvPr>
          <p:cNvCxnSpPr>
            <a:cxnSpLocks/>
          </p:cNvCxnSpPr>
          <p:nvPr/>
        </p:nvCxnSpPr>
        <p:spPr>
          <a:xfrm flipV="1">
            <a:off x="2412099" y="2955911"/>
            <a:ext cx="0" cy="353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1B30875-9438-5B39-6CF5-CE96AA1FC114}"/>
              </a:ext>
            </a:extLst>
          </p:cNvPr>
          <p:cNvCxnSpPr>
            <a:cxnSpLocks/>
          </p:cNvCxnSpPr>
          <p:nvPr/>
        </p:nvCxnSpPr>
        <p:spPr>
          <a:xfrm>
            <a:off x="1819096" y="3309469"/>
            <a:ext cx="27645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D5F1281-AAF0-59D1-CFCF-3861AAF75A2E}"/>
              </a:ext>
            </a:extLst>
          </p:cNvPr>
          <p:cNvSpPr txBox="1"/>
          <p:nvPr/>
        </p:nvSpPr>
        <p:spPr>
          <a:xfrm>
            <a:off x="2738328" y="2668372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 x 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6B21EE9-C599-7D84-FCA2-ADF9069E1D4B}"/>
              </a:ext>
            </a:extLst>
          </p:cNvPr>
          <p:cNvSpPr txBox="1"/>
          <p:nvPr/>
        </p:nvSpPr>
        <p:spPr>
          <a:xfrm rot="16200000">
            <a:off x="2762632" y="180349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Zq</a:t>
            </a:r>
            <a:r>
              <a:rPr lang="en-US" dirty="0"/>
              <a:t> / n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F80CD8A-11FC-353C-D6CD-9B2CDC67D02E}"/>
              </a:ext>
            </a:extLst>
          </p:cNvPr>
          <p:cNvCxnSpPr>
            <a:cxnSpLocks/>
          </p:cNvCxnSpPr>
          <p:nvPr/>
        </p:nvCxnSpPr>
        <p:spPr>
          <a:xfrm flipH="1">
            <a:off x="4315276" y="1591556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9AC6397-5BAD-63D6-DE48-DC4D16645ED2}"/>
              </a:ext>
            </a:extLst>
          </p:cNvPr>
          <p:cNvCxnSpPr>
            <a:cxnSpLocks/>
          </p:cNvCxnSpPr>
          <p:nvPr/>
        </p:nvCxnSpPr>
        <p:spPr>
          <a:xfrm flipH="1">
            <a:off x="4315276" y="1798385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5B4C2626-6F32-3E09-2D67-6B9147452021}"/>
              </a:ext>
            </a:extLst>
          </p:cNvPr>
          <p:cNvCxnSpPr>
            <a:cxnSpLocks/>
          </p:cNvCxnSpPr>
          <p:nvPr/>
        </p:nvCxnSpPr>
        <p:spPr>
          <a:xfrm flipV="1">
            <a:off x="3131276" y="2338319"/>
            <a:ext cx="0" cy="405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Elbow Connector 108">
            <a:extLst>
              <a:ext uri="{FF2B5EF4-FFF2-40B4-BE49-F238E27FC236}">
                <a16:creationId xmlns:a16="http://schemas.microsoft.com/office/drawing/2014/main" id="{BE454A34-BD8D-24B2-EA33-0CE583C9CAE8}"/>
              </a:ext>
            </a:extLst>
          </p:cNvPr>
          <p:cNvCxnSpPr>
            <a:cxnSpLocks/>
            <a:stCxn id="64" idx="0"/>
            <a:endCxn id="60" idx="2"/>
          </p:cNvCxnSpPr>
          <p:nvPr/>
        </p:nvCxnSpPr>
        <p:spPr>
          <a:xfrm rot="5400000" flipH="1" flipV="1">
            <a:off x="2026250" y="2141266"/>
            <a:ext cx="181207" cy="59208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>
            <a:extLst>
              <a:ext uri="{FF2B5EF4-FFF2-40B4-BE49-F238E27FC236}">
                <a16:creationId xmlns:a16="http://schemas.microsoft.com/office/drawing/2014/main" id="{767B1F3B-F05A-3A5F-F00A-FF21D6040271}"/>
              </a:ext>
            </a:extLst>
          </p:cNvPr>
          <p:cNvCxnSpPr>
            <a:cxnSpLocks/>
            <a:stCxn id="80" idx="0"/>
            <a:endCxn id="60" idx="0"/>
          </p:cNvCxnSpPr>
          <p:nvPr/>
        </p:nvCxnSpPr>
        <p:spPr>
          <a:xfrm rot="16200000" flipH="1" flipV="1">
            <a:off x="2771264" y="1237921"/>
            <a:ext cx="1834" cy="718567"/>
          </a:xfrm>
          <a:prstGeom prst="bentConnector3">
            <a:avLst>
              <a:gd name="adj1" fmla="val -1440703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182098DC-7FFA-AC53-F083-FF79C62A7015}"/>
              </a:ext>
            </a:extLst>
          </p:cNvPr>
          <p:cNvSpPr txBox="1"/>
          <p:nvPr/>
        </p:nvSpPr>
        <p:spPr>
          <a:xfrm>
            <a:off x="2168339" y="2665918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EFA0E78-82FA-FC05-CACB-A4EA38417F6A}"/>
              </a:ext>
            </a:extLst>
          </p:cNvPr>
          <p:cNvCxnSpPr>
            <a:cxnSpLocks/>
          </p:cNvCxnSpPr>
          <p:nvPr/>
        </p:nvCxnSpPr>
        <p:spPr>
          <a:xfrm flipV="1">
            <a:off x="3121968" y="2955910"/>
            <a:ext cx="0" cy="353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7C6CC922-9830-48D9-F7F6-6B85319C65CC}"/>
              </a:ext>
            </a:extLst>
          </p:cNvPr>
          <p:cNvSpPr txBox="1"/>
          <p:nvPr/>
        </p:nvSpPr>
        <p:spPr>
          <a:xfrm rot="16200000">
            <a:off x="2191549" y="1789428"/>
            <a:ext cx="411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Zq</a:t>
            </a:r>
            <a:endParaRPr lang="en-US" dirty="0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90FFFA9-21D9-60BF-B9BD-508BEB43C394}"/>
              </a:ext>
            </a:extLst>
          </p:cNvPr>
          <p:cNvCxnSpPr>
            <a:cxnSpLocks/>
          </p:cNvCxnSpPr>
          <p:nvPr/>
        </p:nvCxnSpPr>
        <p:spPr>
          <a:xfrm flipV="1">
            <a:off x="1838848" y="3117845"/>
            <a:ext cx="0" cy="176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493E7C9-2EDC-3F3C-D471-DB84706B6616}"/>
              </a:ext>
            </a:extLst>
          </p:cNvPr>
          <p:cNvSpPr/>
          <p:nvPr/>
        </p:nvSpPr>
        <p:spPr>
          <a:xfrm>
            <a:off x="4450768" y="2165781"/>
            <a:ext cx="265814" cy="748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21955636-DA96-5D86-D6A4-2C55E0287217}"/>
              </a:ext>
            </a:extLst>
          </p:cNvPr>
          <p:cNvCxnSpPr>
            <a:cxnSpLocks/>
          </p:cNvCxnSpPr>
          <p:nvPr/>
        </p:nvCxnSpPr>
        <p:spPr>
          <a:xfrm flipV="1">
            <a:off x="4585512" y="2914364"/>
            <a:ext cx="0" cy="3951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86DB4837-3B85-5688-629E-00D2C9F126AB}"/>
              </a:ext>
            </a:extLst>
          </p:cNvPr>
          <p:cNvCxnSpPr>
            <a:cxnSpLocks/>
          </p:cNvCxnSpPr>
          <p:nvPr/>
        </p:nvCxnSpPr>
        <p:spPr>
          <a:xfrm flipV="1">
            <a:off x="4588477" y="1798385"/>
            <a:ext cx="0" cy="3697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D248B3F2-108D-33AE-7E66-D693118DEFB3}"/>
              </a:ext>
            </a:extLst>
          </p:cNvPr>
          <p:cNvSpPr txBox="1"/>
          <p:nvPr/>
        </p:nvSpPr>
        <p:spPr>
          <a:xfrm>
            <a:off x="1351095" y="1255215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SiPM</a:t>
            </a:r>
            <a:endParaRPr lang="en-US" b="1" dirty="0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E738548-3294-79F1-A9B1-55734845541E}"/>
              </a:ext>
            </a:extLst>
          </p:cNvPr>
          <p:cNvCxnSpPr>
            <a:cxnSpLocks/>
          </p:cNvCxnSpPr>
          <p:nvPr/>
        </p:nvCxnSpPr>
        <p:spPr>
          <a:xfrm>
            <a:off x="2412099" y="1326508"/>
            <a:ext cx="21990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66E55220-7084-77DB-B485-C76AD83E144A}"/>
              </a:ext>
            </a:extLst>
          </p:cNvPr>
          <p:cNvCxnSpPr>
            <a:cxnSpLocks/>
          </p:cNvCxnSpPr>
          <p:nvPr/>
        </p:nvCxnSpPr>
        <p:spPr>
          <a:xfrm flipV="1">
            <a:off x="4583675" y="1338851"/>
            <a:ext cx="0" cy="2748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96F457E6-E928-99A4-9687-CB96BFA0A1D6}"/>
              </a:ext>
            </a:extLst>
          </p:cNvPr>
          <p:cNvSpPr txBox="1"/>
          <p:nvPr/>
        </p:nvSpPr>
        <p:spPr>
          <a:xfrm>
            <a:off x="5134341" y="1229305"/>
            <a:ext cx="1217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Analog </a:t>
            </a:r>
          </a:p>
          <a:p>
            <a:r>
              <a:rPr lang="en-US" b="1" dirty="0"/>
              <a:t>electronics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53CA34-1210-2BB4-6ECE-E81DA53E80D5}"/>
              </a:ext>
            </a:extLst>
          </p:cNvPr>
          <p:cNvSpPr/>
          <p:nvPr/>
        </p:nvSpPr>
        <p:spPr>
          <a:xfrm>
            <a:off x="1265294" y="4073967"/>
            <a:ext cx="2456484" cy="23711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ight Arrow 150">
            <a:extLst>
              <a:ext uri="{FF2B5EF4-FFF2-40B4-BE49-F238E27FC236}">
                <a16:creationId xmlns:a16="http://schemas.microsoft.com/office/drawing/2014/main" id="{0938D2E3-76A6-D8FF-3777-9600820D0848}"/>
              </a:ext>
            </a:extLst>
          </p:cNvPr>
          <p:cNvSpPr/>
          <p:nvPr/>
        </p:nvSpPr>
        <p:spPr>
          <a:xfrm>
            <a:off x="119083" y="5050989"/>
            <a:ext cx="1162061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</a:t>
            </a: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324E4558-AF16-2634-B464-AF50C3F48ACD}"/>
              </a:ext>
            </a:extLst>
          </p:cNvPr>
          <p:cNvSpPr/>
          <p:nvPr/>
        </p:nvSpPr>
        <p:spPr>
          <a:xfrm>
            <a:off x="1574651" y="5331701"/>
            <a:ext cx="432000" cy="432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715663FF-DD35-4647-3D7F-8DFF51610E1A}"/>
              </a:ext>
            </a:extLst>
          </p:cNvPr>
          <p:cNvSpPr/>
          <p:nvPr/>
        </p:nvSpPr>
        <p:spPr>
          <a:xfrm>
            <a:off x="1572937" y="5510998"/>
            <a:ext cx="432000" cy="432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DE4C440E-F163-0C7A-348D-EF7C9AC755ED}"/>
              </a:ext>
            </a:extLst>
          </p:cNvPr>
          <p:cNvCxnSpPr>
            <a:cxnSpLocks/>
          </p:cNvCxnSpPr>
          <p:nvPr/>
        </p:nvCxnSpPr>
        <p:spPr>
          <a:xfrm flipH="1">
            <a:off x="2109008" y="5547701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EE21E0E4-E966-BD04-13E3-50DC744F1CE4}"/>
              </a:ext>
            </a:extLst>
          </p:cNvPr>
          <p:cNvCxnSpPr>
            <a:cxnSpLocks/>
          </p:cNvCxnSpPr>
          <p:nvPr/>
        </p:nvCxnSpPr>
        <p:spPr>
          <a:xfrm flipH="1">
            <a:off x="2109008" y="5741100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B044AAAF-DD0A-B4DD-64E6-F4492EC89CF9}"/>
              </a:ext>
            </a:extLst>
          </p:cNvPr>
          <p:cNvCxnSpPr>
            <a:cxnSpLocks/>
          </p:cNvCxnSpPr>
          <p:nvPr/>
        </p:nvCxnSpPr>
        <p:spPr>
          <a:xfrm flipV="1">
            <a:off x="2381940" y="5092043"/>
            <a:ext cx="0" cy="473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E1E3C6BE-F40F-BF63-0B4A-7F2AFBEC9192}"/>
              </a:ext>
            </a:extLst>
          </p:cNvPr>
          <p:cNvSpPr txBox="1"/>
          <p:nvPr/>
        </p:nvSpPr>
        <p:spPr>
          <a:xfrm rot="16200000">
            <a:off x="449878" y="5082277"/>
            <a:ext cx="1904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1 SPAD Avalanche</a:t>
            </a:r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72C49DE2-5910-2D2E-4DE5-6771AE248EE3}"/>
              </a:ext>
            </a:extLst>
          </p:cNvPr>
          <p:cNvCxnSpPr>
            <a:cxnSpLocks/>
          </p:cNvCxnSpPr>
          <p:nvPr/>
        </p:nvCxnSpPr>
        <p:spPr>
          <a:xfrm flipH="1">
            <a:off x="2828185" y="5552030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ACEC4A84-9ECD-8F2B-7B99-598D24C63452}"/>
              </a:ext>
            </a:extLst>
          </p:cNvPr>
          <p:cNvCxnSpPr>
            <a:cxnSpLocks/>
          </p:cNvCxnSpPr>
          <p:nvPr/>
        </p:nvCxnSpPr>
        <p:spPr>
          <a:xfrm flipH="1">
            <a:off x="2828185" y="5741100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B9286397-0CFD-2169-BDF0-A3B1358E8EDF}"/>
              </a:ext>
            </a:extLst>
          </p:cNvPr>
          <p:cNvCxnSpPr>
            <a:cxnSpLocks/>
          </p:cNvCxnSpPr>
          <p:nvPr/>
        </p:nvCxnSpPr>
        <p:spPr>
          <a:xfrm flipV="1">
            <a:off x="2381940" y="5759700"/>
            <a:ext cx="0" cy="353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4A8B8D5A-E43B-EC7B-93A5-B4882E1B1D97}"/>
              </a:ext>
            </a:extLst>
          </p:cNvPr>
          <p:cNvSpPr txBox="1"/>
          <p:nvPr/>
        </p:nvSpPr>
        <p:spPr>
          <a:xfrm>
            <a:off x="2708169" y="5472161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 x n</a:t>
            </a: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81CF5A8A-3DF4-2528-959D-124AC7F73CE2}"/>
              </a:ext>
            </a:extLst>
          </p:cNvPr>
          <p:cNvCxnSpPr>
            <a:cxnSpLocks/>
          </p:cNvCxnSpPr>
          <p:nvPr/>
        </p:nvCxnSpPr>
        <p:spPr>
          <a:xfrm flipV="1">
            <a:off x="3101117" y="5273381"/>
            <a:ext cx="0" cy="274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283CF046-827A-EAE3-CDF5-65FBECA7B2BB}"/>
              </a:ext>
            </a:extLst>
          </p:cNvPr>
          <p:cNvSpPr txBox="1"/>
          <p:nvPr/>
        </p:nvSpPr>
        <p:spPr>
          <a:xfrm>
            <a:off x="2138180" y="5469707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</a:t>
            </a:r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23B75D20-031B-5815-27E9-D9303153761A}"/>
              </a:ext>
            </a:extLst>
          </p:cNvPr>
          <p:cNvCxnSpPr>
            <a:cxnSpLocks/>
          </p:cNvCxnSpPr>
          <p:nvPr/>
        </p:nvCxnSpPr>
        <p:spPr>
          <a:xfrm flipV="1">
            <a:off x="3091809" y="5759699"/>
            <a:ext cx="0" cy="2440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06279D88-1764-A9C8-0305-CD9ADAB8E260}"/>
              </a:ext>
            </a:extLst>
          </p:cNvPr>
          <p:cNvCxnSpPr>
            <a:cxnSpLocks/>
          </p:cNvCxnSpPr>
          <p:nvPr/>
        </p:nvCxnSpPr>
        <p:spPr>
          <a:xfrm flipV="1">
            <a:off x="1808689" y="5921634"/>
            <a:ext cx="0" cy="176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890EDF98-1AAD-EA75-7867-BA870BBA59C8}"/>
              </a:ext>
            </a:extLst>
          </p:cNvPr>
          <p:cNvSpPr txBox="1"/>
          <p:nvPr/>
        </p:nvSpPr>
        <p:spPr>
          <a:xfrm>
            <a:off x="1320936" y="4059004"/>
            <a:ext cx="1230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SPAD array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3B23A2C3-87D0-EFDA-ABEE-94A73198199B}"/>
              </a:ext>
            </a:extLst>
          </p:cNvPr>
          <p:cNvCxnSpPr>
            <a:cxnSpLocks/>
          </p:cNvCxnSpPr>
          <p:nvPr/>
        </p:nvCxnSpPr>
        <p:spPr>
          <a:xfrm>
            <a:off x="1788937" y="6086634"/>
            <a:ext cx="27645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E5F6269E-939E-3859-8D41-2AAF92D3FF03}"/>
              </a:ext>
            </a:extLst>
          </p:cNvPr>
          <p:cNvCxnSpPr>
            <a:cxnSpLocks/>
          </p:cNvCxnSpPr>
          <p:nvPr/>
        </p:nvCxnSpPr>
        <p:spPr>
          <a:xfrm>
            <a:off x="2381940" y="5092044"/>
            <a:ext cx="17585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0F999C4F-4D42-8550-6A85-4BF1DE0BC609}"/>
              </a:ext>
            </a:extLst>
          </p:cNvPr>
          <p:cNvSpPr txBox="1"/>
          <p:nvPr/>
        </p:nvSpPr>
        <p:spPr>
          <a:xfrm>
            <a:off x="3924066" y="1249620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Vbias</a:t>
            </a:r>
            <a:endParaRPr lang="en-US" dirty="0"/>
          </a:p>
        </p:txBody>
      </p:sp>
      <p:sp>
        <p:nvSpPr>
          <p:cNvPr id="182" name="Rounded Rectangle 181">
            <a:extLst>
              <a:ext uri="{FF2B5EF4-FFF2-40B4-BE49-F238E27FC236}">
                <a16:creationId xmlns:a16="http://schemas.microsoft.com/office/drawing/2014/main" id="{2612DA51-E978-F06D-6080-962A13059A71}"/>
              </a:ext>
            </a:extLst>
          </p:cNvPr>
          <p:cNvSpPr/>
          <p:nvPr/>
        </p:nvSpPr>
        <p:spPr>
          <a:xfrm rot="16200000">
            <a:off x="3412004" y="5043377"/>
            <a:ext cx="1916925" cy="460009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Enable / Disable</a:t>
            </a:r>
          </a:p>
        </p:txBody>
      </p:sp>
      <p:sp>
        <p:nvSpPr>
          <p:cNvPr id="183" name="Rounded Rectangle 182">
            <a:extLst>
              <a:ext uri="{FF2B5EF4-FFF2-40B4-BE49-F238E27FC236}">
                <a16:creationId xmlns:a16="http://schemas.microsoft.com/office/drawing/2014/main" id="{AA9B5E58-DCD4-724B-8408-CFF6E566013F}"/>
              </a:ext>
            </a:extLst>
          </p:cNvPr>
          <p:cNvSpPr/>
          <p:nvPr/>
        </p:nvSpPr>
        <p:spPr>
          <a:xfrm>
            <a:off x="4869509" y="4862039"/>
            <a:ext cx="1271892" cy="460009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Detect</a:t>
            </a:r>
          </a:p>
        </p:txBody>
      </p:sp>
      <p:sp>
        <p:nvSpPr>
          <p:cNvPr id="184" name="Rounded Rectangle 183">
            <a:extLst>
              <a:ext uri="{FF2B5EF4-FFF2-40B4-BE49-F238E27FC236}">
                <a16:creationId xmlns:a16="http://schemas.microsoft.com/office/drawing/2014/main" id="{3B76E4E8-5E36-26C1-5B21-74AD01741BD0}"/>
              </a:ext>
            </a:extLst>
          </p:cNvPr>
          <p:cNvSpPr/>
          <p:nvPr/>
        </p:nvSpPr>
        <p:spPr>
          <a:xfrm>
            <a:off x="4869509" y="4225654"/>
            <a:ext cx="1271892" cy="460009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Quench</a:t>
            </a:r>
          </a:p>
        </p:txBody>
      </p: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79520238-9A13-A1FE-D63E-16B5A5B4BD83}"/>
              </a:ext>
            </a:extLst>
          </p:cNvPr>
          <p:cNvSpPr/>
          <p:nvPr/>
        </p:nvSpPr>
        <p:spPr>
          <a:xfrm>
            <a:off x="4864439" y="5547701"/>
            <a:ext cx="1271892" cy="460009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Time stamp</a:t>
            </a:r>
          </a:p>
        </p:txBody>
      </p: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B7FA7210-4413-9308-B144-A64FC9223D87}"/>
              </a:ext>
            </a:extLst>
          </p:cNvPr>
          <p:cNvCxnSpPr>
            <a:stCxn id="183" idx="0"/>
            <a:endCxn id="184" idx="2"/>
          </p:cNvCxnSpPr>
          <p:nvPr/>
        </p:nvCxnSpPr>
        <p:spPr>
          <a:xfrm flipV="1">
            <a:off x="5505455" y="4685663"/>
            <a:ext cx="0" cy="176376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4EB7B862-A833-5415-834A-6B18FB8E3CD8}"/>
              </a:ext>
            </a:extLst>
          </p:cNvPr>
          <p:cNvCxnSpPr>
            <a:cxnSpLocks/>
            <a:stCxn id="184" idx="1"/>
          </p:cNvCxnSpPr>
          <p:nvPr/>
        </p:nvCxnSpPr>
        <p:spPr>
          <a:xfrm flipH="1">
            <a:off x="4600471" y="4455659"/>
            <a:ext cx="269038" cy="230004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D44B8DDB-0E1F-14C3-5B9E-E0FDCD32FC90}"/>
              </a:ext>
            </a:extLst>
          </p:cNvPr>
          <p:cNvCxnSpPr>
            <a:cxnSpLocks/>
            <a:stCxn id="182" idx="2"/>
            <a:endCxn id="183" idx="1"/>
          </p:cNvCxnSpPr>
          <p:nvPr/>
        </p:nvCxnSpPr>
        <p:spPr>
          <a:xfrm flipV="1">
            <a:off x="4600471" y="5092044"/>
            <a:ext cx="269038" cy="181337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52FFCF0D-709C-FD6D-F7F4-A18A677E5138}"/>
              </a:ext>
            </a:extLst>
          </p:cNvPr>
          <p:cNvCxnSpPr>
            <a:cxnSpLocks/>
            <a:stCxn id="183" idx="2"/>
            <a:endCxn id="185" idx="0"/>
          </p:cNvCxnSpPr>
          <p:nvPr/>
        </p:nvCxnSpPr>
        <p:spPr>
          <a:xfrm flipH="1">
            <a:off x="5500385" y="5322048"/>
            <a:ext cx="5070" cy="225653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958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BA50-69BD-A78D-909A-A193B3312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3918"/>
            <a:ext cx="10515600" cy="1325563"/>
          </a:xfrm>
        </p:spPr>
        <p:txBody>
          <a:bodyPr/>
          <a:lstStyle/>
          <a:p>
            <a:r>
              <a:rPr lang="en-US" dirty="0"/>
              <a:t>Photon to Digital Converter detour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BA99F-4D7D-F2F5-4FD3-E889BD595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43" y="1825625"/>
            <a:ext cx="4385207" cy="4351338"/>
          </a:xfrm>
        </p:spPr>
        <p:txBody>
          <a:bodyPr/>
          <a:lstStyle/>
          <a:p>
            <a:r>
              <a:rPr lang="en-US" dirty="0"/>
              <a:t>PDC developed for Astro-particle physics</a:t>
            </a:r>
          </a:p>
          <a:p>
            <a:r>
              <a:rPr lang="en-US" dirty="0"/>
              <a:t>“Front-side” illuminated single photon detector</a:t>
            </a:r>
          </a:p>
          <a:p>
            <a:r>
              <a:rPr lang="en-US" dirty="0"/>
              <a:t>Designed at </a:t>
            </a:r>
            <a:r>
              <a:rPr lang="en-US" dirty="0" err="1"/>
              <a:t>U.Sherbrooke</a:t>
            </a:r>
            <a:r>
              <a:rPr lang="en-US" dirty="0"/>
              <a:t> (QC, Canada)</a:t>
            </a:r>
          </a:p>
          <a:p>
            <a:r>
              <a:rPr lang="en-US" dirty="0"/>
              <a:t>Built at Teledyne-DALSA (QC, Canada)</a:t>
            </a:r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A00AD24B-3247-3BE8-559C-EA29438B5B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550" y="1153338"/>
            <a:ext cx="7159701" cy="52030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58266-B288-B446-B9C1-5E7E29896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B7191-B615-3B9B-8101-759C27F5A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13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DB6286-1472-E3B3-921D-C2DE338ADC8D}"/>
              </a:ext>
            </a:extLst>
          </p:cNvPr>
          <p:cNvSpPr txBox="1"/>
          <p:nvPr/>
        </p:nvSpPr>
        <p:spPr>
          <a:xfrm>
            <a:off x="-51318" y="5825733"/>
            <a:ext cx="5737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Parent, Samuel, et al. "Single photon avalanche diodes and vertical integration process for a 3D digital </a:t>
            </a:r>
            <a:r>
              <a:rPr lang="en-CA" sz="1400" dirty="0" err="1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SiPM</a:t>
            </a:r>
            <a:r>
              <a:rPr lang="en-CA" sz="1400" dirty="0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 using industrial semiconductor technologies." 2018 IEEE Nuclear Science Symposium and Medical Imaging Conference Proceedings (NSS/MIC). IEEE, 2018. </a:t>
            </a:r>
            <a:endParaRPr lang="en-CA" sz="1400" dirty="0"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EF2CFF-D0A4-1B8D-8622-0E5A5E2A6363}"/>
              </a:ext>
            </a:extLst>
          </p:cNvPr>
          <p:cNvSpPr txBox="1"/>
          <p:nvPr/>
        </p:nvSpPr>
        <p:spPr>
          <a:xfrm>
            <a:off x="6161047" y="6352143"/>
            <a:ext cx="325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Serge Charlebois talk on Tuesday</a:t>
            </a:r>
          </a:p>
        </p:txBody>
      </p:sp>
    </p:spTree>
    <p:extLst>
      <p:ext uri="{BB962C8B-B14F-4D97-AF65-F5344CB8AC3E}">
        <p14:creationId xmlns:p14="http://schemas.microsoft.com/office/powerpoint/2010/main" val="4152193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D3D71-0961-264B-8388-AE5508113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PDC for </a:t>
            </a:r>
            <a:r>
              <a:rPr lang="en-US" dirty="0" err="1"/>
              <a:t>nEXO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56BE809-6A4D-EBE5-75D5-6A1250D67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Ability to time stamp every photons with ns scale resolution</a:t>
            </a:r>
          </a:p>
          <a:p>
            <a:pPr lvl="1"/>
            <a:r>
              <a:rPr lang="en-US" dirty="0"/>
              <a:t>Not achievable with analog due to power dissipation constraints</a:t>
            </a:r>
          </a:p>
          <a:p>
            <a:pPr lvl="1"/>
            <a:r>
              <a:rPr lang="en-US" dirty="0"/>
              <a:t>Efficient tagging of coincidence such as Bismuth-Polonium</a:t>
            </a:r>
          </a:p>
          <a:p>
            <a:pPr lvl="1"/>
            <a:r>
              <a:rPr lang="en-US" dirty="0"/>
              <a:t>May use timing for position reconstruction</a:t>
            </a:r>
          </a:p>
          <a:p>
            <a:r>
              <a:rPr lang="en-US" dirty="0"/>
              <a:t>Ease of use. Only having to deal with digital signals</a:t>
            </a:r>
          </a:p>
          <a:p>
            <a:r>
              <a:rPr lang="en-US" dirty="0"/>
              <a:t>But a few challenges</a:t>
            </a:r>
          </a:p>
          <a:p>
            <a:pPr lvl="1"/>
            <a:r>
              <a:rPr lang="en-US" dirty="0"/>
              <a:t>Efficiency at 175nm is low (&lt;20%)</a:t>
            </a:r>
          </a:p>
          <a:p>
            <a:pPr lvl="1"/>
            <a:r>
              <a:rPr lang="en-US" dirty="0"/>
              <a:t>Dark noise rate to be optimized</a:t>
            </a:r>
          </a:p>
          <a:p>
            <a:pPr lvl="1"/>
            <a:r>
              <a:rPr lang="en-US" dirty="0"/>
              <a:t>Mass production not achieved yet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6091F-C2F5-05D3-AA02-2B3763BE1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5121F-715E-43AF-3606-5DD654C5C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607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B4118-5BDE-B4CD-1127-8E1233653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Leveraging our expertise for enabling new technologies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88F4F-ABC4-5D5B-26B4-B7FFD9C8E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36577" y="1027825"/>
            <a:ext cx="5181600" cy="4351338"/>
          </a:xfrm>
        </p:spPr>
        <p:txBody>
          <a:bodyPr/>
          <a:lstStyle/>
          <a:p>
            <a:r>
              <a:rPr lang="en-US" dirty="0"/>
              <a:t>In 2022, General Fusion contacted us regarding a solution for neutron spectrometry</a:t>
            </a:r>
          </a:p>
          <a:p>
            <a:pPr lvl="1"/>
            <a:r>
              <a:rPr lang="en-US" dirty="0"/>
              <a:t>Need to measure neutron energy</a:t>
            </a:r>
          </a:p>
          <a:p>
            <a:pPr lvl="2"/>
            <a:r>
              <a:rPr lang="en-US" dirty="0"/>
              <a:t>To demonstrate Fusion condition</a:t>
            </a:r>
          </a:p>
          <a:p>
            <a:pPr lvl="1"/>
            <a:r>
              <a:rPr lang="en-US" dirty="0"/>
              <a:t>Very high rate of neutrons for a short time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4C8746-C8CD-2465-991C-F3C5CE49C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6B6EE-255F-5F07-BEFA-0F1EA3083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15</a:t>
            </a:fld>
            <a:endParaRPr lang="de-DE"/>
          </a:p>
        </p:txBody>
      </p:sp>
      <p:pic>
        <p:nvPicPr>
          <p:cNvPr id="7" name="Picture 4" descr="The Path to Fusion Energy: The Fusion Demonstration Plant">
            <a:extLst>
              <a:ext uri="{FF2B5EF4-FFF2-40B4-BE49-F238E27FC236}">
                <a16:creationId xmlns:a16="http://schemas.microsoft.com/office/drawing/2014/main" id="{941EB1DC-13C5-35BA-956E-9FB9CD97780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51" y="2277234"/>
            <a:ext cx="5860249" cy="389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B56AB1-469B-368D-065F-C209A6CC5437}"/>
              </a:ext>
            </a:extLst>
          </p:cNvPr>
          <p:cNvSpPr txBox="1"/>
          <p:nvPr/>
        </p:nvSpPr>
        <p:spPr>
          <a:xfrm>
            <a:off x="235974" y="2092568"/>
            <a:ext cx="5198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General Fusion Magnetized Target Fusion technology </a:t>
            </a:r>
          </a:p>
        </p:txBody>
      </p:sp>
      <p:sp>
        <p:nvSpPr>
          <p:cNvPr id="10" name="AutoShape 4" descr="General Fusion">
            <a:extLst>
              <a:ext uri="{FF2B5EF4-FFF2-40B4-BE49-F238E27FC236}">
                <a16:creationId xmlns:a16="http://schemas.microsoft.com/office/drawing/2014/main" id="{60AFDE0A-E67E-9C55-BB4E-C4DB7F2682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51581640-A2D6-9089-569C-9A7CF5344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072" y="4173376"/>
            <a:ext cx="3791410" cy="268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482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9DF55-BD09-8D32-A9EA-80CD0A410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053377" cy="1325563"/>
          </a:xfrm>
        </p:spPr>
        <p:txBody>
          <a:bodyPr/>
          <a:lstStyle/>
          <a:p>
            <a:r>
              <a:rPr lang="en-US" dirty="0"/>
              <a:t>A rather unusual experiment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467D8-C369-DEAB-2D80-297EFA378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BA02C-5872-F03F-36C0-79700C281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16</a:t>
            </a:fld>
            <a:endParaRPr lang="de-DE"/>
          </a:p>
        </p:txBody>
      </p:sp>
      <p:pic>
        <p:nvPicPr>
          <p:cNvPr id="8" name="Picture 2" descr="Chart, diagram, histogram&#10;&#10;Description automatically generated">
            <a:extLst>
              <a:ext uri="{FF2B5EF4-FFF2-40B4-BE49-F238E27FC236}">
                <a16:creationId xmlns:a16="http://schemas.microsoft.com/office/drawing/2014/main" id="{2CACA2F2-20C6-6B83-9DA1-CBD78EE5726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577" y="234965"/>
            <a:ext cx="4462223" cy="662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26148569-BCD0-0870-E189-C6AC6920705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587163" y="1543870"/>
            <a:ext cx="4462223" cy="527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14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003C1B17-2794-C634-00D2-E87C89BFF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657" y="1984654"/>
            <a:ext cx="6282047" cy="343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8E9113-F29C-CFCE-4543-9674B9C6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of flight spectrometry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DB54E-DE47-C8AD-9992-4C8699AC55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8896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well-known technique using plastic scintillators</a:t>
            </a:r>
          </a:p>
          <a:p>
            <a:pPr lvl="1"/>
            <a:r>
              <a:rPr lang="en-US" dirty="0"/>
              <a:t>Measure scattering angle </a:t>
            </a:r>
          </a:p>
          <a:p>
            <a:pPr lvl="1"/>
            <a:r>
              <a:rPr lang="en-US" dirty="0"/>
              <a:t>Measure time difference between first and second scatter</a:t>
            </a:r>
          </a:p>
          <a:p>
            <a:r>
              <a:rPr lang="en-US" dirty="0"/>
              <a:t>Challenges due to rate</a:t>
            </a:r>
          </a:p>
          <a:p>
            <a:pPr lvl="1"/>
            <a:r>
              <a:rPr lang="en-US" dirty="0"/>
              <a:t>1 neutron per ns in first layer</a:t>
            </a:r>
          </a:p>
          <a:p>
            <a:pPr lvl="2"/>
            <a:r>
              <a:rPr lang="en-US" dirty="0"/>
              <a:t>High segmentation</a:t>
            </a:r>
          </a:p>
          <a:p>
            <a:pPr lvl="2"/>
            <a:r>
              <a:rPr lang="en-US" dirty="0"/>
              <a:t>Fast response</a:t>
            </a:r>
          </a:p>
          <a:p>
            <a:pPr lvl="1"/>
            <a:r>
              <a:rPr lang="en-US" dirty="0"/>
              <a:t>Ambiguity associating layer 1 and layer 2</a:t>
            </a:r>
          </a:p>
          <a:p>
            <a:pPr lvl="2"/>
            <a:r>
              <a:rPr lang="en-US" dirty="0"/>
              <a:t>Minimize time of flight – so need outstanding timing resolution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064091-F9D5-23EE-9523-BAEFC1D0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591C5-D312-B50A-43E9-4C356B1C3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17</a:t>
            </a:fld>
            <a:endParaRPr lang="de-DE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BD3BAD4-7C30-D66D-4524-9DB004330CD9}"/>
              </a:ext>
            </a:extLst>
          </p:cNvPr>
          <p:cNvCxnSpPr/>
          <p:nvPr/>
        </p:nvCxnSpPr>
        <p:spPr>
          <a:xfrm flipV="1">
            <a:off x="10271440" y="5236959"/>
            <a:ext cx="0" cy="1098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C562E4-9655-F5D7-53AB-8DA47DDDC74C}"/>
              </a:ext>
            </a:extLst>
          </p:cNvPr>
          <p:cNvSpPr txBox="1"/>
          <p:nvPr/>
        </p:nvSpPr>
        <p:spPr>
          <a:xfrm>
            <a:off x="10271440" y="5506610"/>
            <a:ext cx="10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Neutrons</a:t>
            </a:r>
          </a:p>
        </p:txBody>
      </p:sp>
    </p:spTree>
    <p:extLst>
      <p:ext uri="{BB962C8B-B14F-4D97-AF65-F5344CB8AC3E}">
        <p14:creationId xmlns:p14="http://schemas.microsoft.com/office/powerpoint/2010/main" val="1477409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E94D6-4556-725E-3085-CB36C9509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SiPM</a:t>
            </a:r>
            <a:r>
              <a:rPr lang="en-US" dirty="0"/>
              <a:t>-electronics challenge that would be alleviated using PDCs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01B09-0F17-43AD-09C0-8DF38FF52A3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Extensive tail cutting required without scarifying timing resolution and minimizing power dissipation</a:t>
            </a:r>
          </a:p>
          <a:p>
            <a:pPr lvl="1"/>
            <a:r>
              <a:rPr lang="en-US" dirty="0"/>
              <a:t>Start with &gt;100ns pulse width. Need &lt;20ns after shaping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3B17DD-9B40-164F-6127-6570CDF544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Phase 2 will be to used PDC</a:t>
            </a:r>
          </a:p>
          <a:p>
            <a:pPr lvl="1"/>
            <a:r>
              <a:rPr lang="en-US" dirty="0"/>
              <a:t>Much easier to control </a:t>
            </a:r>
            <a:r>
              <a:rPr lang="en-US" dirty="0" err="1"/>
              <a:t>SiPM</a:t>
            </a:r>
            <a:r>
              <a:rPr lang="en-US" dirty="0"/>
              <a:t> recharge</a:t>
            </a:r>
          </a:p>
          <a:p>
            <a:pPr lvl="1"/>
            <a:r>
              <a:rPr lang="en-US" dirty="0"/>
              <a:t>Expect to achieve 100 MHz per channel</a:t>
            </a:r>
          </a:p>
          <a:p>
            <a:pPr lvl="2"/>
            <a:r>
              <a:rPr lang="en-US" dirty="0"/>
              <a:t>I.e. can detect 2 interaction separated by at least 10ns</a:t>
            </a:r>
          </a:p>
          <a:p>
            <a:pPr lvl="1"/>
            <a:r>
              <a:rPr lang="en-US" dirty="0"/>
              <a:t>With analog </a:t>
            </a:r>
            <a:r>
              <a:rPr lang="en-US" dirty="0" err="1"/>
              <a:t>SiPM</a:t>
            </a:r>
            <a:r>
              <a:rPr lang="en-US" dirty="0"/>
              <a:t>, 20ns is probably as good as it gets</a:t>
            </a:r>
          </a:p>
          <a:p>
            <a:pPr lvl="2"/>
            <a:r>
              <a:rPr lang="en-US" dirty="0"/>
              <a:t>And we  have not found a low power solution. Need 50-100 </a:t>
            </a:r>
            <a:r>
              <a:rPr lang="en-US" dirty="0" err="1"/>
              <a:t>mW</a:t>
            </a:r>
            <a:r>
              <a:rPr lang="en-US" dirty="0"/>
              <a:t> per channel for front end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B4339F-229D-759B-AED8-5F215CB43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E967F-DA46-8CF8-988A-E956BC363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18</a:t>
            </a:fld>
            <a:endParaRPr lang="de-DE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22A80ACC-6A31-F6C3-A099-ACB80AD7D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669" y="4176939"/>
            <a:ext cx="4197225" cy="268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62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BC4A-648F-D456-C213-524BC5269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first experiment early 2027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7D051D-70FF-2188-ED22-0CF98D061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Complete single channel validation by end of 2025</a:t>
            </a:r>
          </a:p>
          <a:p>
            <a:pPr lvl="1"/>
            <a:r>
              <a:rPr lang="en-US" dirty="0"/>
              <a:t>Using analog </a:t>
            </a:r>
            <a:r>
              <a:rPr lang="en-US" dirty="0" err="1"/>
              <a:t>SiPMs</a:t>
            </a:r>
            <a:r>
              <a:rPr lang="en-US" dirty="0"/>
              <a:t> + analog electronics</a:t>
            </a:r>
          </a:p>
          <a:p>
            <a:r>
              <a:rPr lang="en-US" dirty="0"/>
              <a:t>Build the detector system by end of 2026</a:t>
            </a:r>
          </a:p>
          <a:p>
            <a:pPr lvl="1"/>
            <a:r>
              <a:rPr lang="en-US" dirty="0"/>
              <a:t>128 channels for layer 1</a:t>
            </a:r>
          </a:p>
          <a:p>
            <a:pPr lvl="1"/>
            <a:r>
              <a:rPr lang="en-US" dirty="0"/>
              <a:t>About 1000 channels for layer 2</a:t>
            </a:r>
          </a:p>
          <a:p>
            <a:r>
              <a:rPr lang="en-US" dirty="0"/>
              <a:t>In parallel, develop layer 1 readout using PDC in 2026</a:t>
            </a:r>
          </a:p>
          <a:p>
            <a:r>
              <a:rPr lang="en-US" dirty="0"/>
              <a:t>Start data taking in 2027 if General Fusion can deliver</a:t>
            </a:r>
          </a:p>
          <a:p>
            <a:pPr lvl="1"/>
            <a:r>
              <a:rPr lang="en-US" dirty="0"/>
              <a:t>Upgrade to PDCs as soon as possible</a:t>
            </a:r>
          </a:p>
          <a:p>
            <a:r>
              <a:rPr lang="en-US" dirty="0"/>
              <a:t>This is really like a physics experiment</a:t>
            </a:r>
          </a:p>
          <a:p>
            <a:pPr lvl="1"/>
            <a:r>
              <a:rPr lang="en-US" dirty="0"/>
              <a:t>Made possible by NSERC ALLIANCE with General Fusion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048B5-2760-01C3-EE89-6FB4F2359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D8E01-B500-53A8-F106-2602F7E2C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852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278BA-3A90-8DCA-8FCD-62325CE45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DCC0EF9-B083-7B82-C5AB-645782FFD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Searching for </a:t>
            </a:r>
            <a:r>
              <a:rPr lang="en-US" dirty="0" err="1"/>
              <a:t>neutrinoless</a:t>
            </a:r>
            <a:r>
              <a:rPr lang="en-US" dirty="0"/>
              <a:t> double beta decay in </a:t>
            </a:r>
            <a:r>
              <a:rPr lang="en-US" dirty="0" err="1"/>
              <a:t>nEXO</a:t>
            </a:r>
            <a:endParaRPr lang="en-US" dirty="0"/>
          </a:p>
          <a:p>
            <a:pPr lvl="1"/>
            <a:r>
              <a:rPr lang="en-US" dirty="0"/>
              <a:t>By detecting scintillation light</a:t>
            </a:r>
          </a:p>
          <a:p>
            <a:pPr lvl="1"/>
            <a:r>
              <a:rPr lang="en-US" dirty="0"/>
              <a:t>A journey towards the optimum single photon detector</a:t>
            </a:r>
          </a:p>
          <a:p>
            <a:r>
              <a:rPr lang="en-US" dirty="0"/>
              <a:t>Measuring the energy of neutrons produced in fusion reaction </a:t>
            </a:r>
          </a:p>
          <a:p>
            <a:pPr lvl="1"/>
            <a:r>
              <a:rPr lang="en-US" dirty="0"/>
              <a:t>By detecting scintillation light</a:t>
            </a:r>
          </a:p>
          <a:p>
            <a:pPr lvl="1"/>
            <a:r>
              <a:rPr lang="en-US" dirty="0"/>
              <a:t>In partnership with General Fusion (Richmond, BC)</a:t>
            </a:r>
          </a:p>
          <a:p>
            <a:pPr lvl="1"/>
            <a:r>
              <a:rPr lang="en-US" dirty="0"/>
              <a:t>Optimizing the optimum single photon detector</a:t>
            </a:r>
          </a:p>
          <a:p>
            <a:r>
              <a:rPr lang="en-US" dirty="0"/>
              <a:t>Detecting forest fire before they become catastrophic</a:t>
            </a:r>
          </a:p>
          <a:p>
            <a:pPr lvl="1"/>
            <a:r>
              <a:rPr lang="en-US" dirty="0"/>
              <a:t>Ultra low power, high performance smoke detection </a:t>
            </a:r>
          </a:p>
          <a:p>
            <a:pPr lvl="1"/>
            <a:r>
              <a:rPr lang="en-US" dirty="0"/>
              <a:t>Optimizing a system relying on the optimum single photon detector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5AB5A-7D50-4C5B-3359-971160164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20A7AB-AD9B-001B-EA39-B08A91B0E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993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3C938D8-4A26-D2EC-7C11-644ABC75B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But, can we afford to wait for green energy or is it already too late?</a:t>
            </a:r>
          </a:p>
        </p:txBody>
      </p:sp>
      <p:pic>
        <p:nvPicPr>
          <p:cNvPr id="10" name="Content Placeholder 9" descr="A map of the world&#10;&#10;AI-generated content may be incorrect.">
            <a:extLst>
              <a:ext uri="{FF2B5EF4-FFF2-40B4-BE49-F238E27FC236}">
                <a16:creationId xmlns:a16="http://schemas.microsoft.com/office/drawing/2014/main" id="{7B869D12-3AEB-72B2-49C4-539D41A9F2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892" y="1825625"/>
            <a:ext cx="8180216" cy="4351338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C64BD3-F4AC-5F3F-5B52-2C3C64A9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D619B-F800-7432-A0C2-0802FAEB7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20</a:t>
            </a:fld>
            <a:endParaRPr 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D604FA-F376-8373-5114-26C2B854238A}"/>
              </a:ext>
            </a:extLst>
          </p:cNvPr>
          <p:cNvSpPr txBox="1"/>
          <p:nvPr/>
        </p:nvSpPr>
        <p:spPr>
          <a:xfrm>
            <a:off x="4050890" y="6356350"/>
            <a:ext cx="4050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Map copied on June 9 at 1:38pm (Pacific)</a:t>
            </a:r>
          </a:p>
        </p:txBody>
      </p:sp>
    </p:spTree>
    <p:extLst>
      <p:ext uri="{BB962C8B-B14F-4D97-AF65-F5344CB8AC3E}">
        <p14:creationId xmlns:p14="http://schemas.microsoft.com/office/powerpoint/2010/main" val="25117497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12539-6C2B-80D7-86BB-6FE9CB68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Suppressing forest fire before the become catastrophic – A multi-prong challenge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BF301-F0C9-CAE3-48BA-8E2A7C225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detection</a:t>
            </a:r>
          </a:p>
          <a:p>
            <a:pPr lvl="1"/>
            <a:r>
              <a:rPr lang="en-US" dirty="0"/>
              <a:t>What modality? Imaging from space, drone operated, static systems?</a:t>
            </a:r>
          </a:p>
          <a:p>
            <a:pPr lvl="2"/>
            <a:r>
              <a:rPr lang="en-US" dirty="0"/>
              <a:t>In remote area most fires are started by lightning – somewhat predictable – drone fleet</a:t>
            </a:r>
          </a:p>
          <a:p>
            <a:pPr lvl="2"/>
            <a:r>
              <a:rPr lang="en-US" dirty="0"/>
              <a:t>Humans start most fires in area they access – hard to predict – static arrays</a:t>
            </a:r>
          </a:p>
          <a:p>
            <a:pPr lvl="1"/>
            <a:r>
              <a:rPr lang="en-US" dirty="0"/>
              <a:t>Our strategy #1: rely on diffusion + wind to bring the signal to our sensors whether static or drone mounted.</a:t>
            </a:r>
          </a:p>
          <a:p>
            <a:pPr lvl="1"/>
            <a:r>
              <a:rPr lang="en-US" dirty="0"/>
              <a:t>Our strategy #2:  measure smoke because we can use </a:t>
            </a:r>
            <a:r>
              <a:rPr lang="en-US" dirty="0" err="1"/>
              <a:t>SiPM</a:t>
            </a:r>
            <a:r>
              <a:rPr lang="en-US" dirty="0"/>
              <a:t>/SPAD technology</a:t>
            </a:r>
          </a:p>
          <a:p>
            <a:r>
              <a:rPr lang="en-US" dirty="0"/>
              <a:t>The suppression</a:t>
            </a:r>
          </a:p>
          <a:p>
            <a:pPr lvl="1"/>
            <a:r>
              <a:rPr lang="en-US" dirty="0"/>
              <a:t>When is it too late? How quickly can a fire be put out vs their size and the environment</a:t>
            </a:r>
          </a:p>
          <a:p>
            <a:r>
              <a:rPr lang="en-US" dirty="0"/>
              <a:t>The decision</a:t>
            </a:r>
          </a:p>
          <a:p>
            <a:pPr lvl="1"/>
            <a:r>
              <a:rPr lang="en-US" dirty="0"/>
              <a:t>When to put out a fire vs letting it burn?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3E791-4F61-122A-8E13-B558856E9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4F30A4-BDD7-BE95-450B-8E3A20D5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1784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C953B-9B75-4DA7-6FD0-2E61296F4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Smoke (particulate) detection technology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4BF02-7DFA-2E91-B56C-7671F4CCA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4,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AE70E-0F18-669D-F340-DAEE52E69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22</a:t>
            </a:fld>
            <a:endParaRPr lang="de-DE"/>
          </a:p>
        </p:txBody>
      </p:sp>
      <p:pic>
        <p:nvPicPr>
          <p:cNvPr id="4098" name="Picture 2" descr="IPS-7100 Intelligent Particle Sensor - Piera Systems">
            <a:extLst>
              <a:ext uri="{FF2B5EF4-FFF2-40B4-BE49-F238E27FC236}">
                <a16:creationId xmlns:a16="http://schemas.microsoft.com/office/drawing/2014/main" id="{DBFD5655-E4F5-E2DD-C609-BD702F3881E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593" y="2994178"/>
            <a:ext cx="5181600" cy="372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CED77829-8EC5-5F47-AA5D-B7FC77A7B57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r="30789"/>
          <a:stretch/>
        </p:blipFill>
        <p:spPr>
          <a:xfrm>
            <a:off x="1537901" y="1825625"/>
            <a:ext cx="3782197" cy="435133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F91461-5678-DCDD-8C2C-A79A3FC553CD}"/>
              </a:ext>
            </a:extLst>
          </p:cNvPr>
          <p:cNvSpPr txBox="1"/>
          <p:nvPr/>
        </p:nvSpPr>
        <p:spPr>
          <a:xfrm>
            <a:off x="6096000" y="1690688"/>
            <a:ext cx="449770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Based on Mie scattering detection</a:t>
            </a:r>
          </a:p>
          <a:p>
            <a:endParaRPr lang="en-US" dirty="0"/>
          </a:p>
          <a:p>
            <a:r>
              <a:rPr lang="en-US" dirty="0"/>
              <a:t>Commercial units rely on a single photo-diode</a:t>
            </a:r>
          </a:p>
          <a:p>
            <a:r>
              <a:rPr lang="en-US" dirty="0"/>
              <a:t>Low noise electronics in an ASIC + AI</a:t>
            </a:r>
          </a:p>
          <a:p>
            <a:endParaRPr lang="en-US" dirty="0"/>
          </a:p>
          <a:p>
            <a:r>
              <a:rPr lang="en-US" dirty="0"/>
              <a:t>Designed primarily in Mississauga, ON</a:t>
            </a:r>
          </a:p>
          <a:p>
            <a:r>
              <a:rPr lang="en-US" dirty="0"/>
              <a:t>80$/unit</a:t>
            </a:r>
          </a:p>
        </p:txBody>
      </p:sp>
    </p:spTree>
    <p:extLst>
      <p:ext uri="{BB962C8B-B14F-4D97-AF65-F5344CB8AC3E}">
        <p14:creationId xmlns:p14="http://schemas.microsoft.com/office/powerpoint/2010/main" val="15078549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7" descr="A finger with a camera on it&#10;&#10;AI-generated content may be incorrect.">
            <a:extLst>
              <a:ext uri="{FF2B5EF4-FFF2-40B4-BE49-F238E27FC236}">
                <a16:creationId xmlns:a16="http://schemas.microsoft.com/office/drawing/2014/main" id="{0D1E36E3-8D2C-A368-9EF2-3A194D2FF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300" y="2495684"/>
            <a:ext cx="5651500" cy="4127500"/>
          </a:xfrm>
          <a:prstGeom prst="rect">
            <a:avLst/>
          </a:prstGeom>
        </p:spPr>
      </p:pic>
      <p:pic>
        <p:nvPicPr>
          <p:cNvPr id="4" name="Picture 3" descr="A close up of a text&#10;&#10;AI-generated content may be incorrect.">
            <a:extLst>
              <a:ext uri="{FF2B5EF4-FFF2-40B4-BE49-F238E27FC236}">
                <a16:creationId xmlns:a16="http://schemas.microsoft.com/office/drawing/2014/main" id="{8F1B6018-8D7A-AD55-E18F-5075504EF7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32" y="1460918"/>
            <a:ext cx="7772400" cy="17529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53A7AB-8B32-3588-9D4B-942D2A4FD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recent technology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2E5B78-D3FA-B714-B1BC-5C1C1E4E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A83A3-0990-14F2-F585-A58FA1A42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23</a:t>
            </a:fld>
            <a:endParaRPr lang="de-DE"/>
          </a:p>
        </p:txBody>
      </p:sp>
      <p:pic>
        <p:nvPicPr>
          <p:cNvPr id="9218" name="Picture 2" descr="finger with small BMV080 sensor">
            <a:extLst>
              <a:ext uri="{FF2B5EF4-FFF2-40B4-BE49-F238E27FC236}">
                <a16:creationId xmlns:a16="http://schemas.microsoft.com/office/drawing/2014/main" id="{EA64195C-9589-144B-DB10-DAFADFD6A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0" y="3422650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inger with small BMV080 sensor">
            <a:extLst>
              <a:ext uri="{FF2B5EF4-FFF2-40B4-BE49-F238E27FC236}">
                <a16:creationId xmlns:a16="http://schemas.microsoft.com/office/drawing/2014/main" id="{25EE6A6F-1AA1-FAE3-C037-24B231AFE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0" y="3575050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661D9C8-F9BB-DEEF-0435-73816E941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13841"/>
            <a:ext cx="4410694" cy="2963121"/>
          </a:xfrm>
        </p:spPr>
        <p:txBody>
          <a:bodyPr/>
          <a:lstStyle/>
          <a:p>
            <a:r>
              <a:rPr lang="en-US" dirty="0"/>
              <a:t>Measure Mie (back) scattering in free space</a:t>
            </a:r>
          </a:p>
          <a:p>
            <a:pPr lvl="1"/>
            <a:r>
              <a:rPr lang="en-US" dirty="0"/>
              <a:t>No more enclosure</a:t>
            </a:r>
          </a:p>
          <a:p>
            <a:r>
              <a:rPr lang="en-US" dirty="0"/>
              <a:t>Still using photo-diode</a:t>
            </a:r>
          </a:p>
        </p:txBody>
      </p:sp>
    </p:spTree>
    <p:extLst>
      <p:ext uri="{BB962C8B-B14F-4D97-AF65-F5344CB8AC3E}">
        <p14:creationId xmlns:p14="http://schemas.microsoft.com/office/powerpoint/2010/main" val="1283668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789FD-FFF9-6019-6BF5-6A81B029D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concept using </a:t>
            </a:r>
            <a:r>
              <a:rPr lang="en-US" dirty="0" err="1"/>
              <a:t>SiPMs</a:t>
            </a:r>
            <a:r>
              <a:rPr lang="en-US" dirty="0"/>
              <a:t> (2021-2022)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089195-B3B3-0082-C1E1-4FDF040C8986}"/>
              </a:ext>
            </a:extLst>
          </p:cNvPr>
          <p:cNvSpPr/>
          <p:nvPr/>
        </p:nvSpPr>
        <p:spPr>
          <a:xfrm>
            <a:off x="6657847" y="2766913"/>
            <a:ext cx="978408" cy="253968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B1A4463-23CA-BA59-2E2E-111D24112EA3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6657847" y="3850295"/>
            <a:ext cx="0" cy="18645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24" descr="Diagram&#10;&#10;Description automatically generated">
            <a:extLst>
              <a:ext uri="{FF2B5EF4-FFF2-40B4-BE49-F238E27FC236}">
                <a16:creationId xmlns:a16="http://schemas.microsoft.com/office/drawing/2014/main" id="{3C91B865-E6E7-C23B-1702-E39750DBE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057088" y="3747541"/>
            <a:ext cx="573916" cy="2951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AA219E-52FA-B639-451C-1167CE082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49" r="50199" b="26435"/>
          <a:stretch/>
        </p:blipFill>
        <p:spPr>
          <a:xfrm>
            <a:off x="1694180" y="2139695"/>
            <a:ext cx="1807971" cy="28803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28B20EE-CCA0-A9E1-3B20-E5D6C70A2059}"/>
              </a:ext>
            </a:extLst>
          </p:cNvPr>
          <p:cNvSpPr/>
          <p:nvPr/>
        </p:nvSpPr>
        <p:spPr>
          <a:xfrm>
            <a:off x="3260557" y="1956816"/>
            <a:ext cx="217721" cy="3349779"/>
          </a:xfrm>
          <a:prstGeom prst="rect">
            <a:avLst/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375F6E-F7CB-009F-5DEC-0174674C3DED}"/>
              </a:ext>
            </a:extLst>
          </p:cNvPr>
          <p:cNvCxnSpPr>
            <a:cxnSpLocks/>
          </p:cNvCxnSpPr>
          <p:nvPr/>
        </p:nvCxnSpPr>
        <p:spPr>
          <a:xfrm>
            <a:off x="3158197" y="3123028"/>
            <a:ext cx="4166147" cy="97348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FCCC48-AE4F-BE4B-9301-D34E52320E75}"/>
              </a:ext>
            </a:extLst>
          </p:cNvPr>
          <p:cNvCxnSpPr>
            <a:cxnSpLocks/>
          </p:cNvCxnSpPr>
          <p:nvPr/>
        </p:nvCxnSpPr>
        <p:spPr>
          <a:xfrm>
            <a:off x="2822575" y="3748538"/>
            <a:ext cx="4510913" cy="21081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9952FD-2303-300A-D19C-F377C0F6D09A}"/>
              </a:ext>
            </a:extLst>
          </p:cNvPr>
          <p:cNvCxnSpPr>
            <a:cxnSpLocks/>
          </p:cNvCxnSpPr>
          <p:nvPr/>
        </p:nvCxnSpPr>
        <p:spPr>
          <a:xfrm>
            <a:off x="2809046" y="3748538"/>
            <a:ext cx="547764" cy="19424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D9E80BE-6548-B019-85D6-4FA7BFB1B769}"/>
              </a:ext>
            </a:extLst>
          </p:cNvPr>
          <p:cNvCxnSpPr>
            <a:cxnSpLocks/>
          </p:cNvCxnSpPr>
          <p:nvPr/>
        </p:nvCxnSpPr>
        <p:spPr>
          <a:xfrm>
            <a:off x="3179915" y="3123028"/>
            <a:ext cx="175634" cy="81358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E0D18B4-4540-6C77-D758-D825A396E7DE}"/>
              </a:ext>
            </a:extLst>
          </p:cNvPr>
          <p:cNvCxnSpPr>
            <a:cxnSpLocks/>
          </p:cNvCxnSpPr>
          <p:nvPr/>
        </p:nvCxnSpPr>
        <p:spPr>
          <a:xfrm>
            <a:off x="3502151" y="2758439"/>
            <a:ext cx="0" cy="2743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A3ADE03-557B-A6B6-B797-16C8FE34C281}"/>
              </a:ext>
            </a:extLst>
          </p:cNvPr>
          <p:cNvCxnSpPr>
            <a:cxnSpLocks/>
          </p:cNvCxnSpPr>
          <p:nvPr/>
        </p:nvCxnSpPr>
        <p:spPr>
          <a:xfrm>
            <a:off x="4980431" y="2766912"/>
            <a:ext cx="0" cy="7675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C9C3036-86B9-42A1-CDB5-924BBC2591BE}"/>
              </a:ext>
            </a:extLst>
          </p:cNvPr>
          <p:cNvCxnSpPr>
            <a:cxnSpLocks/>
          </p:cNvCxnSpPr>
          <p:nvPr/>
        </p:nvCxnSpPr>
        <p:spPr>
          <a:xfrm>
            <a:off x="3215639" y="2758439"/>
            <a:ext cx="0" cy="2743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EE9F653-A36F-1114-B3F4-9D2A132FE928}"/>
              </a:ext>
            </a:extLst>
          </p:cNvPr>
          <p:cNvCxnSpPr>
            <a:cxnSpLocks/>
          </p:cNvCxnSpPr>
          <p:nvPr/>
        </p:nvCxnSpPr>
        <p:spPr>
          <a:xfrm>
            <a:off x="5708903" y="2766912"/>
            <a:ext cx="0" cy="939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DC098A2-64DA-CF8B-B240-6CD66A24CDC1}"/>
              </a:ext>
            </a:extLst>
          </p:cNvPr>
          <p:cNvCxnSpPr>
            <a:cxnSpLocks/>
          </p:cNvCxnSpPr>
          <p:nvPr/>
        </p:nvCxnSpPr>
        <p:spPr>
          <a:xfrm>
            <a:off x="4303775" y="2766912"/>
            <a:ext cx="0" cy="6102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9FB8507-7507-1544-D328-C689E41C2B7C}"/>
              </a:ext>
            </a:extLst>
          </p:cNvPr>
          <p:cNvCxnSpPr>
            <a:cxnSpLocks/>
          </p:cNvCxnSpPr>
          <p:nvPr/>
        </p:nvCxnSpPr>
        <p:spPr>
          <a:xfrm flipV="1">
            <a:off x="3178654" y="3755875"/>
            <a:ext cx="4165392" cy="1053649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0E12A4-8374-87A5-D783-F5B673536824}"/>
              </a:ext>
            </a:extLst>
          </p:cNvPr>
          <p:cNvCxnSpPr>
            <a:cxnSpLocks/>
          </p:cNvCxnSpPr>
          <p:nvPr/>
        </p:nvCxnSpPr>
        <p:spPr>
          <a:xfrm flipV="1">
            <a:off x="3497981" y="2766912"/>
            <a:ext cx="2939394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545E38-0B15-25C2-B9F0-ABF8DBAA5FE7}"/>
              </a:ext>
            </a:extLst>
          </p:cNvPr>
          <p:cNvCxnSpPr>
            <a:cxnSpLocks/>
          </p:cNvCxnSpPr>
          <p:nvPr/>
        </p:nvCxnSpPr>
        <p:spPr>
          <a:xfrm>
            <a:off x="6437374" y="2758439"/>
            <a:ext cx="0" cy="10918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441B8F2-ECF0-A202-13FB-F401C24FDF69}"/>
              </a:ext>
            </a:extLst>
          </p:cNvPr>
          <p:cNvCxnSpPr>
            <a:cxnSpLocks/>
          </p:cNvCxnSpPr>
          <p:nvPr/>
        </p:nvCxnSpPr>
        <p:spPr>
          <a:xfrm flipH="1">
            <a:off x="3531548" y="4736618"/>
            <a:ext cx="90870" cy="5699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CC01DF2-E927-A6C8-8DB5-B75EC367CA83}"/>
              </a:ext>
            </a:extLst>
          </p:cNvPr>
          <p:cNvCxnSpPr>
            <a:cxnSpLocks/>
          </p:cNvCxnSpPr>
          <p:nvPr/>
        </p:nvCxnSpPr>
        <p:spPr>
          <a:xfrm>
            <a:off x="6437374" y="4037926"/>
            <a:ext cx="0" cy="10918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0A897CE-2E62-B78C-BA5E-6129517790C7}"/>
              </a:ext>
            </a:extLst>
          </p:cNvPr>
          <p:cNvCxnSpPr>
            <a:cxnSpLocks/>
          </p:cNvCxnSpPr>
          <p:nvPr/>
        </p:nvCxnSpPr>
        <p:spPr>
          <a:xfrm>
            <a:off x="5727190" y="4182052"/>
            <a:ext cx="0" cy="939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28FFF56-6182-96B4-C9C5-001882CEBED3}"/>
              </a:ext>
            </a:extLst>
          </p:cNvPr>
          <p:cNvCxnSpPr>
            <a:cxnSpLocks/>
          </p:cNvCxnSpPr>
          <p:nvPr/>
        </p:nvCxnSpPr>
        <p:spPr>
          <a:xfrm>
            <a:off x="4980431" y="4362186"/>
            <a:ext cx="0" cy="7675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CB3EC1A-EFC3-4990-4202-1B878AA1E063}"/>
              </a:ext>
            </a:extLst>
          </p:cNvPr>
          <p:cNvCxnSpPr>
            <a:cxnSpLocks/>
          </p:cNvCxnSpPr>
          <p:nvPr/>
        </p:nvCxnSpPr>
        <p:spPr>
          <a:xfrm>
            <a:off x="4325109" y="4519511"/>
            <a:ext cx="0" cy="6102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3A43604-92C2-A84F-E792-05F4735C892A}"/>
              </a:ext>
            </a:extLst>
          </p:cNvPr>
          <p:cNvCxnSpPr>
            <a:cxnSpLocks/>
          </p:cNvCxnSpPr>
          <p:nvPr/>
        </p:nvCxnSpPr>
        <p:spPr>
          <a:xfrm flipV="1">
            <a:off x="1191771" y="3932189"/>
            <a:ext cx="749808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21C0CF8-A0DD-4448-1CE4-106FE4C0C768}"/>
              </a:ext>
            </a:extLst>
          </p:cNvPr>
          <p:cNvCxnSpPr>
            <a:cxnSpLocks/>
          </p:cNvCxnSpPr>
          <p:nvPr/>
        </p:nvCxnSpPr>
        <p:spPr>
          <a:xfrm>
            <a:off x="3144141" y="4816861"/>
            <a:ext cx="67329" cy="4897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83B88163-EA10-2D83-DF1E-2EB3607AEA86}"/>
              </a:ext>
            </a:extLst>
          </p:cNvPr>
          <p:cNvSpPr/>
          <p:nvPr/>
        </p:nvSpPr>
        <p:spPr>
          <a:xfrm>
            <a:off x="2962656" y="1956816"/>
            <a:ext cx="822959" cy="801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D6C8D16-A4B8-EC38-8994-9824A23FD5C3}"/>
              </a:ext>
            </a:extLst>
          </p:cNvPr>
          <p:cNvCxnSpPr>
            <a:cxnSpLocks/>
          </p:cNvCxnSpPr>
          <p:nvPr/>
        </p:nvCxnSpPr>
        <p:spPr>
          <a:xfrm>
            <a:off x="3057402" y="4886965"/>
            <a:ext cx="18173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40081B6-DEFD-4BB7-4FB5-6F3D7AB62D41}"/>
              </a:ext>
            </a:extLst>
          </p:cNvPr>
          <p:cNvCxnSpPr>
            <a:cxnSpLocks/>
          </p:cNvCxnSpPr>
          <p:nvPr/>
        </p:nvCxnSpPr>
        <p:spPr>
          <a:xfrm>
            <a:off x="3531548" y="4736618"/>
            <a:ext cx="18173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5B14397-88E1-BA3D-0E82-0D74B897543A}"/>
              </a:ext>
            </a:extLst>
          </p:cNvPr>
          <p:cNvSpPr txBox="1"/>
          <p:nvPr/>
        </p:nvSpPr>
        <p:spPr>
          <a:xfrm>
            <a:off x="6730040" y="3309118"/>
            <a:ext cx="1188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err="1"/>
              <a:t>SiPM</a:t>
            </a:r>
            <a:r>
              <a:rPr lang="en-US"/>
              <a:t> array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7F67AB9-9BBF-E2F9-5CE3-AE106200921B}"/>
              </a:ext>
            </a:extLst>
          </p:cNvPr>
          <p:cNvSpPr txBox="1"/>
          <p:nvPr/>
        </p:nvSpPr>
        <p:spPr>
          <a:xfrm>
            <a:off x="559554" y="5191594"/>
            <a:ext cx="2316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Gas jet</a:t>
            </a:r>
          </a:p>
          <a:p>
            <a:r>
              <a:rPr lang="en-US" dirty="0"/>
              <a:t>Perpendicular to plane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C84FFC5-82F2-532E-70C6-BC0BAB6EDEE4}"/>
              </a:ext>
            </a:extLst>
          </p:cNvPr>
          <p:cNvCxnSpPr>
            <a:stCxn id="32" idx="3"/>
          </p:cNvCxnSpPr>
          <p:nvPr/>
        </p:nvCxnSpPr>
        <p:spPr>
          <a:xfrm flipV="1">
            <a:off x="2875765" y="4016376"/>
            <a:ext cx="384793" cy="1498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186DD6F-B865-F0BE-8F84-8E2014E67FE2}"/>
              </a:ext>
            </a:extLst>
          </p:cNvPr>
          <p:cNvSpPr txBox="1"/>
          <p:nvPr/>
        </p:nvSpPr>
        <p:spPr>
          <a:xfrm>
            <a:off x="7669452" y="4106266"/>
            <a:ext cx="30022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SiPM</a:t>
            </a:r>
            <a:r>
              <a:rPr lang="en-US" dirty="0"/>
              <a:t> behind pinhole</a:t>
            </a:r>
          </a:p>
          <a:p>
            <a:pPr marL="285750" indent="-285750">
              <a:buFontTx/>
              <a:buChar char="-"/>
            </a:pPr>
            <a:r>
              <a:rPr lang="en-US" dirty="0"/>
              <a:t>Limit stray light</a:t>
            </a:r>
          </a:p>
          <a:p>
            <a:pPr marL="285750" indent="-285750">
              <a:buFontTx/>
              <a:buChar char="-"/>
            </a:pPr>
            <a:r>
              <a:rPr lang="en-US" dirty="0"/>
              <a:t>Limit ambient light leakage</a:t>
            </a:r>
          </a:p>
          <a:p>
            <a:pPr marL="285750" indent="-285750">
              <a:buFontTx/>
              <a:buChar char="-"/>
            </a:pPr>
            <a:r>
              <a:rPr lang="en-US" dirty="0"/>
              <a:t>Limit dust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9A29520-7F39-2C64-DC6F-FD0E76037F58}"/>
              </a:ext>
            </a:extLst>
          </p:cNvPr>
          <p:cNvSpPr txBox="1"/>
          <p:nvPr/>
        </p:nvSpPr>
        <p:spPr>
          <a:xfrm>
            <a:off x="4216920" y="2269409"/>
            <a:ext cx="1527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Optical baffle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CADF8FC-D44F-5B4B-32F5-4A30AA36F724}"/>
              </a:ext>
            </a:extLst>
          </p:cNvPr>
          <p:cNvSpPr txBox="1"/>
          <p:nvPr/>
        </p:nvSpPr>
        <p:spPr>
          <a:xfrm>
            <a:off x="3177805" y="5299987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Collimated</a:t>
            </a:r>
          </a:p>
          <a:p>
            <a:r>
              <a:rPr lang="en-US" dirty="0"/>
              <a:t>Laser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857BEB-4A67-A315-6EEB-28DF0215E300}"/>
              </a:ext>
            </a:extLst>
          </p:cNvPr>
          <p:cNvSpPr txBox="1"/>
          <p:nvPr/>
        </p:nvSpPr>
        <p:spPr>
          <a:xfrm>
            <a:off x="2598165" y="1603856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dump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172FC-00CA-580F-A3FB-540E22E7F5CD}"/>
              </a:ext>
            </a:extLst>
          </p:cNvPr>
          <p:cNvSpPr txBox="1"/>
          <p:nvPr/>
        </p:nvSpPr>
        <p:spPr>
          <a:xfrm>
            <a:off x="622487" y="3579875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Elliptical </a:t>
            </a:r>
          </a:p>
          <a:p>
            <a:r>
              <a:rPr lang="en-US" dirty="0"/>
              <a:t>mirror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AA48B4F-489C-D3D1-C055-1302E2007D6A}"/>
              </a:ext>
            </a:extLst>
          </p:cNvPr>
          <p:cNvCxnSpPr>
            <a:cxnSpLocks/>
          </p:cNvCxnSpPr>
          <p:nvPr/>
        </p:nvCxnSpPr>
        <p:spPr>
          <a:xfrm flipV="1">
            <a:off x="3514150" y="5157959"/>
            <a:ext cx="2939394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F6F93D2-5D18-F74C-0508-2CFBF535A31B}"/>
              </a:ext>
            </a:extLst>
          </p:cNvPr>
          <p:cNvSpPr txBox="1"/>
          <p:nvPr/>
        </p:nvSpPr>
        <p:spPr>
          <a:xfrm>
            <a:off x="5708903" y="1738115"/>
            <a:ext cx="5146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Key idea was that we had deep UV sensitive detector</a:t>
            </a:r>
          </a:p>
          <a:p>
            <a:r>
              <a:rPr lang="en-US" dirty="0"/>
              <a:t>Able to probe smaller particulate</a:t>
            </a:r>
          </a:p>
        </p:txBody>
      </p:sp>
    </p:spTree>
    <p:extLst>
      <p:ext uri="{BB962C8B-B14F-4D97-AF65-F5344CB8AC3E}">
        <p14:creationId xmlns:p14="http://schemas.microsoft.com/office/powerpoint/2010/main" val="4109450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74A9DB6-6DE6-FFFA-8FF3-031B83228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concept!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55C319-0623-C41D-952C-DD7167FA5E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Demonstrated over the summer 2022</a:t>
            </a:r>
          </a:p>
          <a:p>
            <a:r>
              <a:rPr lang="en-US" dirty="0"/>
              <a:t>Photon counting is compelling</a:t>
            </a:r>
          </a:p>
          <a:p>
            <a:r>
              <a:rPr lang="en-US" dirty="0"/>
              <a:t>New design coming. Easier to build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A46C8-0305-9C1E-7169-FDAA86307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4,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E9A8E-46D0-1291-775A-B63C2AB3A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25</a:t>
            </a:fld>
            <a:endParaRPr lang="de-DE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53816A1-F327-48C0-F4F3-94E91A5F6F4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45" y="2005012"/>
            <a:ext cx="512445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EFA18F-F276-C24E-92CA-B079DA7BA3E7}"/>
              </a:ext>
            </a:extLst>
          </p:cNvPr>
          <p:cNvSpPr txBox="1"/>
          <p:nvPr/>
        </p:nvSpPr>
        <p:spPr>
          <a:xfrm rot="16200000">
            <a:off x="1477109" y="4336887"/>
            <a:ext cx="1677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Smoke injection</a:t>
            </a:r>
          </a:p>
        </p:txBody>
      </p:sp>
    </p:spTree>
    <p:extLst>
      <p:ext uri="{BB962C8B-B14F-4D97-AF65-F5344CB8AC3E}">
        <p14:creationId xmlns:p14="http://schemas.microsoft.com/office/powerpoint/2010/main" val="1038808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86C88-B57F-B90B-3574-AC664B7FA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to digital </a:t>
            </a:r>
            <a:r>
              <a:rPr lang="en-US" dirty="0" err="1"/>
              <a:t>SiPM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05DE4B6-01BE-E12F-A424-00C99A5DB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51399"/>
            <a:ext cx="10515600" cy="13255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Much lower power than photo-diode and much higher performances due to built-in segmentation </a:t>
            </a:r>
          </a:p>
          <a:p>
            <a:r>
              <a:rPr lang="en-US" dirty="0"/>
              <a:t>Design to enable stand-alone operation for &gt;4 months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B4E42B-92CC-D92F-3C58-33D84FF58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DD313-3ABB-BD08-9EB7-5F0F31DC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26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5CE397-6B01-8BEC-B8D2-800787B53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51" y="1084314"/>
            <a:ext cx="10896349" cy="355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47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EEC65-9B2A-CAB2-0C5D-ADF82A808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5A2D47F-4CF2-F134-E2C0-367436C98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Long journey from </a:t>
            </a:r>
            <a:r>
              <a:rPr lang="en-US" dirty="0" err="1"/>
              <a:t>nEXO</a:t>
            </a:r>
            <a:r>
              <a:rPr lang="en-US" dirty="0"/>
              <a:t> to General Fusion NES to smoke detection</a:t>
            </a:r>
          </a:p>
          <a:p>
            <a:pPr lvl="1"/>
            <a:r>
              <a:rPr lang="en-US" dirty="0"/>
              <a:t>We built extensive expertise and capabilities</a:t>
            </a:r>
          </a:p>
          <a:p>
            <a:pPr lvl="1"/>
            <a:r>
              <a:rPr lang="en-US" dirty="0"/>
              <a:t>Our focus shifted overtime from fundamental physics to tackling pressing issues linked to climate change</a:t>
            </a:r>
          </a:p>
          <a:p>
            <a:r>
              <a:rPr lang="en-US" dirty="0"/>
              <a:t>Where do we go from there?</a:t>
            </a:r>
          </a:p>
          <a:p>
            <a:pPr lvl="1"/>
            <a:r>
              <a:rPr lang="en-US" dirty="0"/>
              <a:t>Build a community to address the challenge of managing forest fire in Canada. Global warming is here, mitigation is required.</a:t>
            </a:r>
          </a:p>
          <a:p>
            <a:pPr lvl="1"/>
            <a:r>
              <a:rPr lang="en-US" dirty="0"/>
              <a:t>Build a sensor network from Vancouver North Shore to Squamish by 2030</a:t>
            </a:r>
          </a:p>
          <a:p>
            <a:pPr lvl="2"/>
            <a:r>
              <a:rPr lang="en-US" dirty="0"/>
              <a:t>May not make most sense but this is a symbolic example</a:t>
            </a:r>
          </a:p>
          <a:p>
            <a:pPr lvl="1"/>
            <a:r>
              <a:rPr lang="en-US" dirty="0"/>
              <a:t>Too ambitious for academia alone. We will work with companies (especially </a:t>
            </a:r>
            <a:r>
              <a:rPr lang="en-US" dirty="0" err="1"/>
              <a:t>SenseNet</a:t>
            </a:r>
            <a:r>
              <a:rPr lang="en-US" dirty="0"/>
              <a:t>) and we may create a spin-off</a:t>
            </a:r>
          </a:p>
          <a:p>
            <a:pPr lvl="2"/>
            <a:r>
              <a:rPr lang="en-US" dirty="0"/>
              <a:t>We want/need to move fast. If you are tired of the snail pace of academia, talk to me!</a:t>
            </a:r>
          </a:p>
          <a:p>
            <a:pPr lvl="2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CCD851-D320-08C4-2D85-CFE4A5D6B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D1984-11D9-E707-66C5-E81C65BE3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0368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7BB956F2-4CDA-DB4A-610C-916F772801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0503E4-22A0-0BAF-CCE0-256E086DB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6727"/>
            <a:ext cx="12050486" cy="90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group of people on a ski lift&#10;&#10;Description automatically generated">
            <a:extLst>
              <a:ext uri="{FF2B5EF4-FFF2-40B4-BE49-F238E27FC236}">
                <a16:creationId xmlns:a16="http://schemas.microsoft.com/office/drawing/2014/main" id="{FF8A3D4C-6675-41AF-ACD2-1D0F365FE6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1" t="37161"/>
          <a:stretch/>
        </p:blipFill>
        <p:spPr>
          <a:xfrm>
            <a:off x="0" y="2166317"/>
            <a:ext cx="7208322" cy="4691684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5881ECCF-2F62-79B2-050A-633C60164FCD}"/>
              </a:ext>
            </a:extLst>
          </p:cNvPr>
          <p:cNvSpPr/>
          <p:nvPr/>
        </p:nvSpPr>
        <p:spPr>
          <a:xfrm>
            <a:off x="1137684" y="5257799"/>
            <a:ext cx="106325" cy="9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1098CF-1B77-C6F5-3963-65FE2FE1E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32697"/>
            <a:ext cx="9156428" cy="269981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Where work and play meet.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Nuclear physics technologies can rescue our environment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6066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4F631-1AF4-7DC6-EFE7-3B526A316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Scintillation detection concept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C4530E-680B-542F-C2B5-AE3C79728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8111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Physics process</a:t>
            </a:r>
          </a:p>
          <a:p>
            <a:pPr lvl="1"/>
            <a:r>
              <a:rPr lang="en-US" dirty="0"/>
              <a:t>Neutrino scattering</a:t>
            </a:r>
          </a:p>
          <a:p>
            <a:pPr lvl="1"/>
            <a:r>
              <a:rPr lang="en-US" b="1" dirty="0"/>
              <a:t>Double beta decay</a:t>
            </a:r>
          </a:p>
          <a:p>
            <a:pPr lvl="1"/>
            <a:r>
              <a:rPr lang="en-US" dirty="0"/>
              <a:t>… Ionizing particle, gamma ray, </a:t>
            </a:r>
            <a:r>
              <a:rPr lang="en-US" b="1" dirty="0"/>
              <a:t>neutron</a:t>
            </a:r>
          </a:p>
          <a:p>
            <a:r>
              <a:rPr lang="en-US" dirty="0"/>
              <a:t>Energy deposited</a:t>
            </a:r>
          </a:p>
          <a:p>
            <a:r>
              <a:rPr lang="en-US" dirty="0"/>
              <a:t>Scintillation light produced</a:t>
            </a:r>
          </a:p>
          <a:p>
            <a:r>
              <a:rPr lang="en-US" dirty="0"/>
              <a:t>Light (photons) propagate</a:t>
            </a:r>
          </a:p>
          <a:p>
            <a:r>
              <a:rPr lang="en-US" dirty="0"/>
              <a:t>Photons are detected</a:t>
            </a:r>
          </a:p>
          <a:p>
            <a:r>
              <a:rPr lang="en-US" dirty="0"/>
              <a:t>Electronics converts photon signal into digital information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27B1C-7D94-1455-53F5-61F9F6C4B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E0220-2FF5-1519-5D26-25D4962EE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29</a:t>
            </a:fld>
            <a:endParaRPr lang="de-D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EDB706-F37F-97C2-E628-4300639D5363}"/>
              </a:ext>
            </a:extLst>
          </p:cNvPr>
          <p:cNvSpPr/>
          <p:nvPr/>
        </p:nvSpPr>
        <p:spPr>
          <a:xfrm>
            <a:off x="2126512" y="2367491"/>
            <a:ext cx="2083982" cy="30196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scintillator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446E0C-64C4-6806-5A5D-271450AC4DAB}"/>
              </a:ext>
            </a:extLst>
          </p:cNvPr>
          <p:cNvSpPr/>
          <p:nvPr/>
        </p:nvSpPr>
        <p:spPr>
          <a:xfrm>
            <a:off x="2126512" y="5351628"/>
            <a:ext cx="2083982" cy="36512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 detector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313540-68A0-DC06-3FEC-6256B9DF1609}"/>
              </a:ext>
            </a:extLst>
          </p:cNvPr>
          <p:cNvCxnSpPr/>
          <p:nvPr/>
        </p:nvCxnSpPr>
        <p:spPr>
          <a:xfrm>
            <a:off x="1297172" y="2753833"/>
            <a:ext cx="1765005" cy="90376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ACC2C3-DB59-75AA-1BA8-A6A3EF508192}"/>
              </a:ext>
            </a:extLst>
          </p:cNvPr>
          <p:cNvCxnSpPr>
            <a:cxnSpLocks/>
          </p:cNvCxnSpPr>
          <p:nvPr/>
        </p:nvCxnSpPr>
        <p:spPr>
          <a:xfrm flipV="1">
            <a:off x="3060784" y="2525486"/>
            <a:ext cx="2218787" cy="1129539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loud 16">
            <a:extLst>
              <a:ext uri="{FF2B5EF4-FFF2-40B4-BE49-F238E27FC236}">
                <a16:creationId xmlns:a16="http://schemas.microsoft.com/office/drawing/2014/main" id="{DF095031-4C07-333A-1CD8-47BC091CBC19}"/>
              </a:ext>
            </a:extLst>
          </p:cNvPr>
          <p:cNvSpPr/>
          <p:nvPr/>
        </p:nvSpPr>
        <p:spPr>
          <a:xfrm flipH="1">
            <a:off x="3037924" y="3562923"/>
            <a:ext cx="45719" cy="186780"/>
          </a:xfrm>
          <a:prstGeom prst="cloud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loud 17">
            <a:extLst>
              <a:ext uri="{FF2B5EF4-FFF2-40B4-BE49-F238E27FC236}">
                <a16:creationId xmlns:a16="http://schemas.microsoft.com/office/drawing/2014/main" id="{17AB945E-4FE5-B768-59C7-77D397887A75}"/>
              </a:ext>
            </a:extLst>
          </p:cNvPr>
          <p:cNvSpPr/>
          <p:nvPr/>
        </p:nvSpPr>
        <p:spPr>
          <a:xfrm rot="3124612" flipH="1" flipV="1">
            <a:off x="2990456" y="4219520"/>
            <a:ext cx="70327" cy="244595"/>
          </a:xfrm>
          <a:prstGeom prst="cloud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DDBE51BD-4A4E-BCB5-6EFE-337116D08887}"/>
              </a:ext>
            </a:extLst>
          </p:cNvPr>
          <p:cNvSpPr/>
          <p:nvPr/>
        </p:nvSpPr>
        <p:spPr>
          <a:xfrm rot="19397083" flipH="1">
            <a:off x="2960804" y="4361801"/>
            <a:ext cx="75576" cy="186780"/>
          </a:xfrm>
          <a:prstGeom prst="cloud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72A643-AEA2-D761-3922-5A13145DC391}"/>
              </a:ext>
            </a:extLst>
          </p:cNvPr>
          <p:cNvSpPr txBox="1"/>
          <p:nvPr/>
        </p:nvSpPr>
        <p:spPr>
          <a:xfrm>
            <a:off x="2473841" y="4005920"/>
            <a:ext cx="7505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Double </a:t>
            </a:r>
          </a:p>
          <a:p>
            <a:r>
              <a:rPr lang="en-US" sz="1400" dirty="0"/>
              <a:t>beta </a:t>
            </a:r>
          </a:p>
          <a:p>
            <a:r>
              <a:rPr lang="en-US" sz="1400" dirty="0"/>
              <a:t>decay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8171D9-7C04-ACDA-3E30-58C793B84805}"/>
              </a:ext>
            </a:extLst>
          </p:cNvPr>
          <p:cNvSpPr txBox="1"/>
          <p:nvPr/>
        </p:nvSpPr>
        <p:spPr>
          <a:xfrm>
            <a:off x="2585524" y="2836384"/>
            <a:ext cx="90479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Neutrino</a:t>
            </a:r>
          </a:p>
          <a:p>
            <a:r>
              <a:rPr lang="en-US" sz="1400" dirty="0"/>
              <a:t>elastic </a:t>
            </a:r>
          </a:p>
          <a:p>
            <a:r>
              <a:rPr lang="en-US" sz="1400" dirty="0"/>
              <a:t>scattering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D6AE609-379B-5101-E960-37E21A04D245}"/>
              </a:ext>
            </a:extLst>
          </p:cNvPr>
          <p:cNvCxnSpPr/>
          <p:nvPr/>
        </p:nvCxnSpPr>
        <p:spPr>
          <a:xfrm>
            <a:off x="3083643" y="3655025"/>
            <a:ext cx="1126851" cy="58388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9272069-8458-7331-C067-0BF6DA23864E}"/>
              </a:ext>
            </a:extLst>
          </p:cNvPr>
          <p:cNvCxnSpPr>
            <a:cxnSpLocks/>
          </p:cNvCxnSpPr>
          <p:nvPr/>
        </p:nvCxnSpPr>
        <p:spPr>
          <a:xfrm flipV="1">
            <a:off x="2203463" y="4251851"/>
            <a:ext cx="2007031" cy="111660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2030D1-42F4-5AEB-1B66-DEEC07FBA59F}"/>
              </a:ext>
            </a:extLst>
          </p:cNvPr>
          <p:cNvCxnSpPr>
            <a:cxnSpLocks/>
          </p:cNvCxnSpPr>
          <p:nvPr/>
        </p:nvCxnSpPr>
        <p:spPr>
          <a:xfrm flipV="1">
            <a:off x="3081695" y="2375309"/>
            <a:ext cx="809822" cy="122373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4FB576B-B2D1-3274-DDBF-B6B582E08D3F}"/>
              </a:ext>
            </a:extLst>
          </p:cNvPr>
          <p:cNvCxnSpPr>
            <a:cxnSpLocks/>
          </p:cNvCxnSpPr>
          <p:nvPr/>
        </p:nvCxnSpPr>
        <p:spPr>
          <a:xfrm flipH="1" flipV="1">
            <a:off x="3911035" y="2356625"/>
            <a:ext cx="299459" cy="127971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055D7A2-DDC4-0618-CA73-F3AF9BB50845}"/>
              </a:ext>
            </a:extLst>
          </p:cNvPr>
          <p:cNvCxnSpPr>
            <a:cxnSpLocks/>
          </p:cNvCxnSpPr>
          <p:nvPr/>
        </p:nvCxnSpPr>
        <p:spPr>
          <a:xfrm flipV="1">
            <a:off x="3816836" y="3599039"/>
            <a:ext cx="393658" cy="176010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7FA0419-A8E0-6B18-40DB-21778AC631ED}"/>
              </a:ext>
            </a:extLst>
          </p:cNvPr>
          <p:cNvSpPr txBox="1"/>
          <p:nvPr/>
        </p:nvSpPr>
        <p:spPr>
          <a:xfrm>
            <a:off x="4153822" y="3673144"/>
            <a:ext cx="956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Specular</a:t>
            </a:r>
          </a:p>
          <a:p>
            <a:r>
              <a:rPr lang="en-US" sz="1400" dirty="0"/>
              <a:t>reflections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1666395-3191-5EAB-70A0-F728905C30AA}"/>
              </a:ext>
            </a:extLst>
          </p:cNvPr>
          <p:cNvSpPr txBox="1"/>
          <p:nvPr/>
        </p:nvSpPr>
        <p:spPr>
          <a:xfrm>
            <a:off x="3486606" y="1936107"/>
            <a:ext cx="886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Diffuse</a:t>
            </a:r>
          </a:p>
          <a:p>
            <a:r>
              <a:rPr lang="en-US" sz="1400" dirty="0"/>
              <a:t>reflection</a:t>
            </a:r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C7461DC5-110B-F1F4-0D69-653B13F82129}"/>
              </a:ext>
            </a:extLst>
          </p:cNvPr>
          <p:cNvSpPr/>
          <p:nvPr/>
        </p:nvSpPr>
        <p:spPr>
          <a:xfrm rot="5400000">
            <a:off x="3776744" y="5712826"/>
            <a:ext cx="670030" cy="822160"/>
          </a:xfrm>
          <a:prstGeom prst="triangl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34C9D466-094D-BA53-E202-75C1438A6A28}"/>
              </a:ext>
            </a:extLst>
          </p:cNvPr>
          <p:cNvCxnSpPr>
            <a:cxnSpLocks/>
            <a:stCxn id="9" idx="2"/>
            <a:endCxn id="41" idx="3"/>
          </p:cNvCxnSpPr>
          <p:nvPr/>
        </p:nvCxnSpPr>
        <p:spPr>
          <a:xfrm rot="16200000" flipH="1">
            <a:off x="3231015" y="5654241"/>
            <a:ext cx="407153" cy="532176"/>
          </a:xfrm>
          <a:prstGeom prst="bentConnector2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85A8B17-BF31-DB1E-282F-59A229D714C7}"/>
              </a:ext>
            </a:extLst>
          </p:cNvPr>
          <p:cNvCxnSpPr>
            <a:stCxn id="41" idx="0"/>
          </p:cNvCxnSpPr>
          <p:nvPr/>
        </p:nvCxnSpPr>
        <p:spPr>
          <a:xfrm>
            <a:off x="4522839" y="6123906"/>
            <a:ext cx="471948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01328E38-0756-6A1C-F6D8-41F3E08B27DC}"/>
              </a:ext>
            </a:extLst>
          </p:cNvPr>
          <p:cNvSpPr txBox="1"/>
          <p:nvPr/>
        </p:nvSpPr>
        <p:spPr>
          <a:xfrm>
            <a:off x="4448336" y="5841457"/>
            <a:ext cx="1264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Time of arrival</a:t>
            </a:r>
          </a:p>
          <a:p>
            <a:r>
              <a:rPr lang="en-US" sz="1400" dirty="0"/>
              <a:t>Photon count</a:t>
            </a:r>
          </a:p>
        </p:txBody>
      </p:sp>
    </p:spTree>
    <p:extLst>
      <p:ext uri="{BB962C8B-B14F-4D97-AF65-F5344CB8AC3E}">
        <p14:creationId xmlns:p14="http://schemas.microsoft.com/office/powerpoint/2010/main" val="196909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10">
            <a:extLst>
              <a:ext uri="{FF2B5EF4-FFF2-40B4-BE49-F238E27FC236}">
                <a16:creationId xmlns:a16="http://schemas.microsoft.com/office/drawing/2014/main" id="{1B33ACEA-AFBA-394D-8E5B-F0A07EC18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55191"/>
            <a:ext cx="4890861" cy="3755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E2CF59-AC82-2349-AF39-DD23677AB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954" y="-19607"/>
            <a:ext cx="10515600" cy="1325563"/>
          </a:xfrm>
        </p:spPr>
        <p:txBody>
          <a:bodyPr/>
          <a:lstStyle/>
          <a:p>
            <a:r>
              <a:rPr lang="en-US" dirty="0" err="1"/>
              <a:t>nEXO</a:t>
            </a:r>
            <a:r>
              <a:rPr lang="en-US" dirty="0"/>
              <a:t> for </a:t>
            </a:r>
            <a:r>
              <a:rPr lang="en-US" dirty="0">
                <a:latin typeface="Symbol" pitchFamily="2" charset="2"/>
              </a:rPr>
              <a:t>0nbb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93116-CE64-9E4A-A848-C26595F9F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</a:t>
            </a:fld>
            <a:endParaRPr lang="de-DE"/>
          </a:p>
        </p:txBody>
      </p:sp>
      <p:pic>
        <p:nvPicPr>
          <p:cNvPr id="8196" name="Picture 4" descr="Understanding the universe through neutrinos">
            <a:extLst>
              <a:ext uri="{FF2B5EF4-FFF2-40B4-BE49-F238E27FC236}">
                <a16:creationId xmlns:a16="http://schemas.microsoft.com/office/drawing/2014/main" id="{BFE75A17-2776-9B4C-9E76-B5FEBAB915B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725" y="905072"/>
            <a:ext cx="6369020" cy="546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44">
            <a:extLst>
              <a:ext uri="{FF2B5EF4-FFF2-40B4-BE49-F238E27FC236}">
                <a16:creationId xmlns:a16="http://schemas.microsoft.com/office/drawing/2014/main" id="{10ACD512-BD80-6C42-B32A-80E5B4CC0551}"/>
              </a:ext>
            </a:extLst>
          </p:cNvPr>
          <p:cNvSpPr>
            <a:spLocks/>
          </p:cNvSpPr>
          <p:nvPr/>
        </p:nvSpPr>
        <p:spPr bwMode="auto">
          <a:xfrm>
            <a:off x="1389125" y="5721076"/>
            <a:ext cx="1994521" cy="21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836613" algn="l"/>
                <a:tab pos="467201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836613" algn="l"/>
                <a:tab pos="467201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836613" algn="l"/>
                <a:tab pos="467201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836613" algn="l"/>
                <a:tab pos="467201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836613" algn="l"/>
                <a:tab pos="467201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tabLst>
                <a:tab pos="836613" algn="l"/>
                <a:tab pos="467201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tabLst>
                <a:tab pos="836613" algn="l"/>
                <a:tab pos="467201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tabLst>
                <a:tab pos="836613" algn="l"/>
                <a:tab pos="467201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tabLst>
                <a:tab pos="836613" algn="l"/>
                <a:tab pos="467201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2A00FF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[</a:t>
            </a:r>
            <a:r>
              <a:rPr lang="en-US" altLang="en-US" sz="1400" dirty="0" err="1">
                <a:solidFill>
                  <a:srgbClr val="2A00FF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arXiv:hep-ph</a:t>
            </a:r>
            <a:r>
              <a:rPr lang="en-US" altLang="en-US" sz="1400" dirty="0">
                <a:solidFill>
                  <a:srgbClr val="2A00FF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/0611243]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BEEA27-B012-5944-BF31-C8E52D308C5A}"/>
              </a:ext>
            </a:extLst>
          </p:cNvPr>
          <p:cNvSpPr/>
          <p:nvPr/>
        </p:nvSpPr>
        <p:spPr>
          <a:xfrm>
            <a:off x="1712803" y="3787175"/>
            <a:ext cx="673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Symbol" panose="05050102010706020507" pitchFamily="18" charset="2"/>
              </a:rPr>
              <a:t>2nbb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D79EDA-107D-834A-838E-6548248BD003}"/>
              </a:ext>
            </a:extLst>
          </p:cNvPr>
          <p:cNvSpPr/>
          <p:nvPr/>
        </p:nvSpPr>
        <p:spPr>
          <a:xfrm>
            <a:off x="4045323" y="5224254"/>
            <a:ext cx="673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Symbol" panose="05050102010706020507" pitchFamily="18" charset="2"/>
              </a:rPr>
              <a:t>0nbb</a:t>
            </a:r>
            <a:endParaRPr lang="en-US" dirty="0"/>
          </a:p>
        </p:txBody>
      </p:sp>
      <p:pic>
        <p:nvPicPr>
          <p:cNvPr id="22" name="Picture 2" descr="Double beta decay">
            <a:extLst>
              <a:ext uri="{FF2B5EF4-FFF2-40B4-BE49-F238E27FC236}">
                <a16:creationId xmlns:a16="http://schemas.microsoft.com/office/drawing/2014/main" id="{8BB66AB5-D1BA-3B47-A480-C70659C255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54"/>
          <a:stretch/>
        </p:blipFill>
        <p:spPr bwMode="auto">
          <a:xfrm>
            <a:off x="3176843" y="961793"/>
            <a:ext cx="1989301" cy="209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Double beta decay">
            <a:extLst>
              <a:ext uri="{FF2B5EF4-FFF2-40B4-BE49-F238E27FC236}">
                <a16:creationId xmlns:a16="http://schemas.microsoft.com/office/drawing/2014/main" id="{CD4F7F19-8EF1-0049-ABD8-960DD1F8C8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39"/>
          <a:stretch/>
        </p:blipFill>
        <p:spPr bwMode="auto">
          <a:xfrm>
            <a:off x="0" y="808532"/>
            <a:ext cx="1943100" cy="228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0072A5-F5E4-AC22-0EFE-74A583840140}"/>
              </a:ext>
            </a:extLst>
          </p:cNvPr>
          <p:cNvSpPr txBox="1"/>
          <p:nvPr/>
        </p:nvSpPr>
        <p:spPr>
          <a:xfrm>
            <a:off x="5602088" y="6488668"/>
            <a:ext cx="4903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talk by Thomas Brunner on Tuesday afternoon</a:t>
            </a:r>
          </a:p>
        </p:txBody>
      </p:sp>
    </p:spTree>
    <p:extLst>
      <p:ext uri="{BB962C8B-B14F-4D97-AF65-F5344CB8AC3E}">
        <p14:creationId xmlns:p14="http://schemas.microsoft.com/office/powerpoint/2010/main" val="19578682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2D428-DF7A-F893-0C4A-E97CF8397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785884" cy="1325563"/>
          </a:xfrm>
        </p:spPr>
        <p:txBody>
          <a:bodyPr/>
          <a:lstStyle/>
          <a:p>
            <a:r>
              <a:rPr lang="en-US" dirty="0"/>
              <a:t>PDC detour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975B2B-7811-B03E-9CE2-C6A22F8A0F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Versatility</a:t>
            </a:r>
          </a:p>
          <a:p>
            <a:pPr lvl="1"/>
            <a:r>
              <a:rPr lang="en-US" dirty="0"/>
              <a:t>Visible to IR via thickness control</a:t>
            </a:r>
          </a:p>
          <a:p>
            <a:pPr lvl="1"/>
            <a:r>
              <a:rPr lang="en-US" dirty="0"/>
              <a:t>Deep UV through Back-side surface processing</a:t>
            </a:r>
          </a:p>
          <a:p>
            <a:pPr lvl="2"/>
            <a:r>
              <a:rPr lang="en-US" dirty="0"/>
              <a:t>Unconventional Anti-reflective coating: black silicon, graphene, 3D structures</a:t>
            </a:r>
          </a:p>
          <a:p>
            <a:pPr lvl="1"/>
            <a:r>
              <a:rPr lang="en-US" dirty="0"/>
              <a:t>Non-photon detection</a:t>
            </a:r>
          </a:p>
          <a:p>
            <a:pPr lvl="2"/>
            <a:r>
              <a:rPr lang="en-US" dirty="0"/>
              <a:t>Minimum ionizing</a:t>
            </a:r>
          </a:p>
          <a:p>
            <a:pPr lvl="2"/>
            <a:r>
              <a:rPr lang="en-US" dirty="0"/>
              <a:t>keV scale electron (hybrid photo-detector)</a:t>
            </a:r>
          </a:p>
          <a:p>
            <a:pPr lvl="2"/>
            <a:r>
              <a:rPr lang="en-US" dirty="0"/>
              <a:t>Dark matter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533F9-A9F8-A4B7-7CE0-902FB8D16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B713C6-6AFE-DD84-FD6E-D53281D15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30</a:t>
            </a:fld>
            <a:endParaRPr lang="de-DE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6FB33B0-E573-D030-FAFB-68F4B2471A5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6CD45B7-DFE2-4393-8D37-380FC36BF3AA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5791F7-BD32-2274-2F0A-3011903C0488}"/>
              </a:ext>
            </a:extLst>
          </p:cNvPr>
          <p:cNvSpPr/>
          <p:nvPr/>
        </p:nvSpPr>
        <p:spPr>
          <a:xfrm>
            <a:off x="7955149" y="4252203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60A541-ABAC-D7CC-C5E0-504B054DFBD5}"/>
              </a:ext>
            </a:extLst>
          </p:cNvPr>
          <p:cNvSpPr/>
          <p:nvPr/>
        </p:nvSpPr>
        <p:spPr>
          <a:xfrm>
            <a:off x="7957871" y="4485894"/>
            <a:ext cx="4072181" cy="102320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A99BCB-7A30-1EBD-552B-2002902DEF08}"/>
              </a:ext>
            </a:extLst>
          </p:cNvPr>
          <p:cNvSpPr/>
          <p:nvPr/>
        </p:nvSpPr>
        <p:spPr>
          <a:xfrm>
            <a:off x="7957857" y="4394434"/>
            <a:ext cx="4072202" cy="2919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ABB942-6B94-A939-54F7-78CC0296B74F}"/>
              </a:ext>
            </a:extLst>
          </p:cNvPr>
          <p:cNvSpPr/>
          <p:nvPr/>
        </p:nvSpPr>
        <p:spPr>
          <a:xfrm>
            <a:off x="7957871" y="5637777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 (in 2D or 3D)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E7E3DF-23B0-C050-A920-5FF95A017308}"/>
              </a:ext>
            </a:extLst>
          </p:cNvPr>
          <p:cNvSpPr/>
          <p:nvPr/>
        </p:nvSpPr>
        <p:spPr>
          <a:xfrm>
            <a:off x="8301492" y="550418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2A853E-7CE3-109C-41C0-6517E979623E}"/>
              </a:ext>
            </a:extLst>
          </p:cNvPr>
          <p:cNvSpPr txBox="1"/>
          <p:nvPr/>
        </p:nvSpPr>
        <p:spPr>
          <a:xfrm>
            <a:off x="6042335" y="5394557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D9EF325-ADA0-54B2-6ECA-20B5C82C8AFC}"/>
              </a:ext>
            </a:extLst>
          </p:cNvPr>
          <p:cNvCxnSpPr>
            <a:cxnSpLocks/>
          </p:cNvCxnSpPr>
          <p:nvPr/>
        </p:nvCxnSpPr>
        <p:spPr>
          <a:xfrm>
            <a:off x="7955134" y="4376232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AA73EB0-7334-B2B9-61DE-B421D6D9C6A3}"/>
              </a:ext>
            </a:extLst>
          </p:cNvPr>
          <p:cNvSpPr/>
          <p:nvPr/>
        </p:nvSpPr>
        <p:spPr>
          <a:xfrm>
            <a:off x="8185840" y="535113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F93DCF74-5DD9-F32A-7A78-484BFAE4C33B}"/>
              </a:ext>
            </a:extLst>
          </p:cNvPr>
          <p:cNvSpPr/>
          <p:nvPr/>
        </p:nvSpPr>
        <p:spPr>
          <a:xfrm>
            <a:off x="7957871" y="4672428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2F499D0C-046C-C5D2-E396-6A4B2F6400AE}"/>
              </a:ext>
            </a:extLst>
          </p:cNvPr>
          <p:cNvSpPr/>
          <p:nvPr/>
        </p:nvSpPr>
        <p:spPr>
          <a:xfrm>
            <a:off x="9260620" y="4668168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B1CAB2-B187-4E3B-9C53-E0F4A5195A2E}"/>
              </a:ext>
            </a:extLst>
          </p:cNvPr>
          <p:cNvSpPr txBox="1"/>
          <p:nvPr/>
        </p:nvSpPr>
        <p:spPr>
          <a:xfrm>
            <a:off x="5363244" y="4187166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F1F1B-6C5D-AE58-5C07-A0ACEF83E674}"/>
              </a:ext>
            </a:extLst>
          </p:cNvPr>
          <p:cNvSpPr txBox="1"/>
          <p:nvPr/>
        </p:nvSpPr>
        <p:spPr>
          <a:xfrm>
            <a:off x="5498572" y="4004216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AD5338-C80B-19C6-451E-F5D0628218AA}"/>
              </a:ext>
            </a:extLst>
          </p:cNvPr>
          <p:cNvSpPr txBox="1"/>
          <p:nvPr/>
        </p:nvSpPr>
        <p:spPr>
          <a:xfrm>
            <a:off x="10228748" y="4379673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07BD79-1167-E277-3108-B994C1426B65}"/>
              </a:ext>
            </a:extLst>
          </p:cNvPr>
          <p:cNvSpPr/>
          <p:nvPr/>
        </p:nvSpPr>
        <p:spPr>
          <a:xfrm>
            <a:off x="960673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5BF81EF-ED74-51B7-3ABD-45967AB6E3CF}"/>
              </a:ext>
            </a:extLst>
          </p:cNvPr>
          <p:cNvSpPr/>
          <p:nvPr/>
        </p:nvSpPr>
        <p:spPr>
          <a:xfrm>
            <a:off x="949108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BCF1D6F8-69A5-40D3-9A4E-3650859A81C9}"/>
              </a:ext>
            </a:extLst>
          </p:cNvPr>
          <p:cNvSpPr/>
          <p:nvPr/>
        </p:nvSpPr>
        <p:spPr>
          <a:xfrm>
            <a:off x="1056586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A9F53E-9AAF-01BC-7546-B165D1935BAC}"/>
              </a:ext>
            </a:extLst>
          </p:cNvPr>
          <p:cNvSpPr/>
          <p:nvPr/>
        </p:nvSpPr>
        <p:spPr>
          <a:xfrm>
            <a:off x="1088946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19A47D4-1677-CF14-ED17-5570224A9699}"/>
              </a:ext>
            </a:extLst>
          </p:cNvPr>
          <p:cNvSpPr/>
          <p:nvPr/>
        </p:nvSpPr>
        <p:spPr>
          <a:xfrm>
            <a:off x="1077381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4C059776-3EE8-EF01-13EB-9518D32D544D}"/>
              </a:ext>
            </a:extLst>
          </p:cNvPr>
          <p:cNvSpPr/>
          <p:nvPr/>
        </p:nvSpPr>
        <p:spPr>
          <a:xfrm>
            <a:off x="1184859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7349F73-785A-219B-70EF-B175F24C36AA}"/>
              </a:ext>
            </a:extLst>
          </p:cNvPr>
          <p:cNvCxnSpPr>
            <a:cxnSpLocks/>
          </p:cNvCxnSpPr>
          <p:nvPr/>
        </p:nvCxnSpPr>
        <p:spPr>
          <a:xfrm>
            <a:off x="10275241" y="3728327"/>
            <a:ext cx="0" cy="7575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7814EBB-DEE0-52D9-7210-DB809E696F42}"/>
              </a:ext>
            </a:extLst>
          </p:cNvPr>
          <p:cNvSpPr txBox="1"/>
          <p:nvPr/>
        </p:nvSpPr>
        <p:spPr>
          <a:xfrm>
            <a:off x="5663636" y="4401143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DD0118-114F-1C24-AF32-3AC12255D51D}"/>
              </a:ext>
            </a:extLst>
          </p:cNvPr>
          <p:cNvSpPr txBox="1"/>
          <p:nvPr/>
        </p:nvSpPr>
        <p:spPr>
          <a:xfrm>
            <a:off x="6229805" y="4834757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34B676-FE78-1849-E545-8AF7F1C61AFF}"/>
              </a:ext>
            </a:extLst>
          </p:cNvPr>
          <p:cNvSpPr txBox="1"/>
          <p:nvPr/>
        </p:nvSpPr>
        <p:spPr>
          <a:xfrm>
            <a:off x="6193395" y="5181752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43A122-BE30-B4D4-1D32-CBE54DF0A777}"/>
              </a:ext>
            </a:extLst>
          </p:cNvPr>
          <p:cNvSpPr txBox="1"/>
          <p:nvPr/>
        </p:nvSpPr>
        <p:spPr>
          <a:xfrm>
            <a:off x="10570839" y="3626106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CA45EFE-470D-EC33-0541-7D3D1F1A3BBC}"/>
              </a:ext>
            </a:extLst>
          </p:cNvPr>
          <p:cNvSpPr/>
          <p:nvPr/>
        </p:nvSpPr>
        <p:spPr>
          <a:xfrm>
            <a:off x="7907934" y="778705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2BBEC98-4C8E-FB86-3FFA-1D93368726C3}"/>
              </a:ext>
            </a:extLst>
          </p:cNvPr>
          <p:cNvSpPr/>
          <p:nvPr/>
        </p:nvSpPr>
        <p:spPr>
          <a:xfrm>
            <a:off x="7910656" y="917616"/>
            <a:ext cx="4072181" cy="111798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1FAF1D0-5B19-928F-0506-F6F9B6598373}"/>
              </a:ext>
            </a:extLst>
          </p:cNvPr>
          <p:cNvSpPr/>
          <p:nvPr/>
        </p:nvSpPr>
        <p:spPr>
          <a:xfrm>
            <a:off x="7910656" y="2164279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CDE24B5-0062-B4E3-A401-79B2D9AF7939}"/>
              </a:ext>
            </a:extLst>
          </p:cNvPr>
          <p:cNvSpPr/>
          <p:nvPr/>
        </p:nvSpPr>
        <p:spPr>
          <a:xfrm>
            <a:off x="8254277" y="20306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DAC07EC-6A27-C877-90FB-F30B5D020AF1}"/>
              </a:ext>
            </a:extLst>
          </p:cNvPr>
          <p:cNvSpPr txBox="1"/>
          <p:nvPr/>
        </p:nvSpPr>
        <p:spPr>
          <a:xfrm>
            <a:off x="5995120" y="1921059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9C6B79A-B068-C645-1E54-B2D4CB982E76}"/>
              </a:ext>
            </a:extLst>
          </p:cNvPr>
          <p:cNvCxnSpPr>
            <a:cxnSpLocks/>
          </p:cNvCxnSpPr>
          <p:nvPr/>
        </p:nvCxnSpPr>
        <p:spPr>
          <a:xfrm>
            <a:off x="7907919" y="902734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76C4EA2F-CAAE-38B5-CF7F-447FBE9B6E11}"/>
              </a:ext>
            </a:extLst>
          </p:cNvPr>
          <p:cNvSpPr/>
          <p:nvPr/>
        </p:nvSpPr>
        <p:spPr>
          <a:xfrm>
            <a:off x="8155787" y="947833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6D965982-A59A-883C-D04B-7D7AC7536D2E}"/>
              </a:ext>
            </a:extLst>
          </p:cNvPr>
          <p:cNvSpPr/>
          <p:nvPr/>
        </p:nvSpPr>
        <p:spPr>
          <a:xfrm rot="10800000">
            <a:off x="7923890" y="882367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2EAC470C-AB3C-EFDE-33E4-7D6F853D4D7E}"/>
              </a:ext>
            </a:extLst>
          </p:cNvPr>
          <p:cNvSpPr/>
          <p:nvPr/>
        </p:nvSpPr>
        <p:spPr>
          <a:xfrm rot="10800000">
            <a:off x="9260620" y="894579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2C73DC3-638A-98B5-809B-4E2CBEFE86BC}"/>
              </a:ext>
            </a:extLst>
          </p:cNvPr>
          <p:cNvSpPr txBox="1"/>
          <p:nvPr/>
        </p:nvSpPr>
        <p:spPr>
          <a:xfrm>
            <a:off x="5316029" y="713668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1A724E3-995D-00C1-A77E-6B20F5F48808}"/>
              </a:ext>
            </a:extLst>
          </p:cNvPr>
          <p:cNvSpPr txBox="1"/>
          <p:nvPr/>
        </p:nvSpPr>
        <p:spPr>
          <a:xfrm>
            <a:off x="5451357" y="530718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2D554E0-7EA5-A1EF-E2FB-0BCDD1005A10}"/>
              </a:ext>
            </a:extLst>
          </p:cNvPr>
          <p:cNvSpPr/>
          <p:nvPr/>
        </p:nvSpPr>
        <p:spPr>
          <a:xfrm>
            <a:off x="9559518" y="2026484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B3B2672-E50C-B9F1-AFF5-59A7E3C2E37A}"/>
              </a:ext>
            </a:extLst>
          </p:cNvPr>
          <p:cNvSpPr/>
          <p:nvPr/>
        </p:nvSpPr>
        <p:spPr>
          <a:xfrm>
            <a:off x="9490509" y="95845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389116F4-0E03-B2C8-0320-32F4238790A8}"/>
              </a:ext>
            </a:extLst>
          </p:cNvPr>
          <p:cNvSpPr/>
          <p:nvPr/>
        </p:nvSpPr>
        <p:spPr>
          <a:xfrm rot="10800000">
            <a:off x="10562651" y="920231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89C3C1A-1EB6-E695-ABB5-396B2DAB81AE}"/>
              </a:ext>
            </a:extLst>
          </p:cNvPr>
          <p:cNvSpPr/>
          <p:nvPr/>
        </p:nvSpPr>
        <p:spPr>
          <a:xfrm>
            <a:off x="10842248" y="2026484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02E353C-9C80-1316-219D-5C3E169AF4A0}"/>
              </a:ext>
            </a:extLst>
          </p:cNvPr>
          <p:cNvSpPr/>
          <p:nvPr/>
        </p:nvSpPr>
        <p:spPr>
          <a:xfrm>
            <a:off x="10755534" y="973213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riangle 48">
            <a:extLst>
              <a:ext uri="{FF2B5EF4-FFF2-40B4-BE49-F238E27FC236}">
                <a16:creationId xmlns:a16="http://schemas.microsoft.com/office/drawing/2014/main" id="{0292F924-383D-0DBA-C9B2-8B869F9B3EBB}"/>
              </a:ext>
            </a:extLst>
          </p:cNvPr>
          <p:cNvSpPr/>
          <p:nvPr/>
        </p:nvSpPr>
        <p:spPr>
          <a:xfrm rot="10800000">
            <a:off x="11812997" y="903721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12442C9-8EE0-A645-82FC-A3625C68BEC3}"/>
              </a:ext>
            </a:extLst>
          </p:cNvPr>
          <p:cNvCxnSpPr>
            <a:cxnSpLocks/>
          </p:cNvCxnSpPr>
          <p:nvPr/>
        </p:nvCxnSpPr>
        <p:spPr>
          <a:xfrm>
            <a:off x="9989389" y="170078"/>
            <a:ext cx="0" cy="7575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F9A7E43-80DF-9037-9F34-98FB939D9FAD}"/>
              </a:ext>
            </a:extLst>
          </p:cNvPr>
          <p:cNvSpPr txBox="1"/>
          <p:nvPr/>
        </p:nvSpPr>
        <p:spPr>
          <a:xfrm>
            <a:off x="5616421" y="927645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E750D5-4FDF-89FD-4A1B-F21480E3F571}"/>
              </a:ext>
            </a:extLst>
          </p:cNvPr>
          <p:cNvSpPr txBox="1"/>
          <p:nvPr/>
        </p:nvSpPr>
        <p:spPr>
          <a:xfrm>
            <a:off x="6182590" y="1361259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870A7F-1482-835A-6180-8327BB7A712C}"/>
              </a:ext>
            </a:extLst>
          </p:cNvPr>
          <p:cNvSpPr txBox="1"/>
          <p:nvPr/>
        </p:nvSpPr>
        <p:spPr>
          <a:xfrm>
            <a:off x="6146180" y="1708254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10CC5D-76A5-DA4F-F400-71AD32A6AC0E}"/>
              </a:ext>
            </a:extLst>
          </p:cNvPr>
          <p:cNvSpPr txBox="1"/>
          <p:nvPr/>
        </p:nvSpPr>
        <p:spPr>
          <a:xfrm>
            <a:off x="10156499" y="168330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3BA0E13-06F9-3A90-2411-260BEA5BE693}"/>
              </a:ext>
            </a:extLst>
          </p:cNvPr>
          <p:cNvSpPr txBox="1"/>
          <p:nvPr/>
        </p:nvSpPr>
        <p:spPr>
          <a:xfrm>
            <a:off x="6146180" y="38054"/>
            <a:ext cx="3988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Front Side illumination </a:t>
            </a:r>
            <a:r>
              <a:rPr lang="en-US" dirty="0"/>
              <a:t>(ala Sherbrooke)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DD5B99F-B406-C1ED-D089-A49FAC4DA788}"/>
              </a:ext>
            </a:extLst>
          </p:cNvPr>
          <p:cNvSpPr txBox="1"/>
          <p:nvPr/>
        </p:nvSpPr>
        <p:spPr>
          <a:xfrm>
            <a:off x="9928671" y="666788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D505BBC-9997-E28A-7E91-7511800DD0AC}"/>
              </a:ext>
            </a:extLst>
          </p:cNvPr>
          <p:cNvSpPr txBox="1"/>
          <p:nvPr/>
        </p:nvSpPr>
        <p:spPr>
          <a:xfrm>
            <a:off x="6057307" y="3506630"/>
            <a:ext cx="228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Back side illumination</a:t>
            </a:r>
            <a:endParaRPr lang="en-US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14C79B8-63AE-2EAE-1403-52F854F73581}"/>
              </a:ext>
            </a:extLst>
          </p:cNvPr>
          <p:cNvSpPr/>
          <p:nvPr/>
        </p:nvSpPr>
        <p:spPr>
          <a:xfrm flipV="1">
            <a:off x="9749752" y="944935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F81B295-BDFE-497A-08F4-41B54DC7FDA4}"/>
              </a:ext>
            </a:extLst>
          </p:cNvPr>
          <p:cNvCxnSpPr>
            <a:cxnSpLocks/>
          </p:cNvCxnSpPr>
          <p:nvPr/>
        </p:nvCxnSpPr>
        <p:spPr>
          <a:xfrm>
            <a:off x="10283501" y="4510322"/>
            <a:ext cx="0" cy="80567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7CBBB83-BBFD-A316-11F5-5DA9FEF0A87D}"/>
              </a:ext>
            </a:extLst>
          </p:cNvPr>
          <p:cNvCxnSpPr>
            <a:cxnSpLocks/>
          </p:cNvCxnSpPr>
          <p:nvPr/>
        </p:nvCxnSpPr>
        <p:spPr>
          <a:xfrm>
            <a:off x="11434014" y="3691296"/>
            <a:ext cx="5332" cy="12218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F1CBC87-BFA3-561D-6911-A0C2AC7DC1A4}"/>
              </a:ext>
            </a:extLst>
          </p:cNvPr>
          <p:cNvSpPr txBox="1"/>
          <p:nvPr/>
        </p:nvSpPr>
        <p:spPr>
          <a:xfrm>
            <a:off x="11405156" y="468640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02E1928-FAA1-106A-497A-5DE0F1569278}"/>
              </a:ext>
            </a:extLst>
          </p:cNvPr>
          <p:cNvCxnSpPr>
            <a:cxnSpLocks/>
          </p:cNvCxnSpPr>
          <p:nvPr/>
        </p:nvCxnSpPr>
        <p:spPr>
          <a:xfrm flipH="1">
            <a:off x="11449665" y="4913157"/>
            <a:ext cx="2928" cy="38508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5E3F1A5-D948-B543-B5E8-0422D94A05C0}"/>
              </a:ext>
            </a:extLst>
          </p:cNvPr>
          <p:cNvCxnSpPr>
            <a:cxnSpLocks/>
          </p:cNvCxnSpPr>
          <p:nvPr/>
        </p:nvCxnSpPr>
        <p:spPr>
          <a:xfrm>
            <a:off x="11310857" y="174504"/>
            <a:ext cx="5332" cy="12218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C1B357CD-CAF6-0357-EC9D-26B6CC418C19}"/>
              </a:ext>
            </a:extLst>
          </p:cNvPr>
          <p:cNvSpPr/>
          <p:nvPr/>
        </p:nvSpPr>
        <p:spPr>
          <a:xfrm>
            <a:off x="9749752" y="1033920"/>
            <a:ext cx="525489" cy="99256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53000">
                <a:srgbClr val="C00000"/>
              </a:gs>
              <a:gs pos="100000">
                <a:schemeClr val="accent5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96D48E7-769B-FCD1-C9C5-B2F99571F1A7}"/>
              </a:ext>
            </a:extLst>
          </p:cNvPr>
          <p:cNvSpPr/>
          <p:nvPr/>
        </p:nvSpPr>
        <p:spPr>
          <a:xfrm flipV="1">
            <a:off x="10030508" y="5347268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E656496-1EDE-7B87-02D0-26656E92222E}"/>
              </a:ext>
            </a:extLst>
          </p:cNvPr>
          <p:cNvSpPr/>
          <p:nvPr/>
        </p:nvSpPr>
        <p:spPr>
          <a:xfrm flipV="1">
            <a:off x="11195479" y="5340443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97086E5-AE69-6A19-767C-5A444668882D}"/>
              </a:ext>
            </a:extLst>
          </p:cNvPr>
          <p:cNvSpPr txBox="1"/>
          <p:nvPr/>
        </p:nvSpPr>
        <p:spPr>
          <a:xfrm>
            <a:off x="11291781" y="1051364"/>
            <a:ext cx="346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</a:t>
            </a:r>
          </a:p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1D84AA-D43A-6CE8-890A-9817A197E506}"/>
              </a:ext>
            </a:extLst>
          </p:cNvPr>
          <p:cNvCxnSpPr>
            <a:cxnSpLocks/>
          </p:cNvCxnSpPr>
          <p:nvPr/>
        </p:nvCxnSpPr>
        <p:spPr>
          <a:xfrm>
            <a:off x="11310857" y="1444121"/>
            <a:ext cx="0" cy="5641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8149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Line 2"/>
          <p:cNvSpPr/>
          <p:nvPr/>
        </p:nvSpPr>
        <p:spPr>
          <a:xfrm>
            <a:off x="0" y="0"/>
            <a:ext cx="360" cy="360"/>
          </a:xfrm>
          <a:prstGeom prst="line">
            <a:avLst/>
          </a:prstGeom>
          <a:ln w="36000" cap="rnd">
            <a:solidFill>
              <a:srgbClr val="999999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55" name="Line 3"/>
          <p:cNvSpPr/>
          <p:nvPr/>
        </p:nvSpPr>
        <p:spPr>
          <a:xfrm>
            <a:off x="0" y="0"/>
            <a:ext cx="360" cy="360"/>
          </a:xfrm>
          <a:prstGeom prst="line">
            <a:avLst/>
          </a:prstGeom>
          <a:ln w="36000" cap="rnd">
            <a:solidFill>
              <a:srgbClr val="999999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56" name="Line 4"/>
          <p:cNvSpPr/>
          <p:nvPr/>
        </p:nvSpPr>
        <p:spPr>
          <a:xfrm>
            <a:off x="0" y="0"/>
            <a:ext cx="360" cy="360"/>
          </a:xfrm>
          <a:prstGeom prst="line">
            <a:avLst/>
          </a:prstGeom>
          <a:ln w="36000" cap="rnd">
            <a:solidFill>
              <a:srgbClr val="999999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pic>
        <p:nvPicPr>
          <p:cNvPr id="257" name="Picture 256"/>
          <p:cNvPicPr/>
          <p:nvPr/>
        </p:nvPicPr>
        <p:blipFill>
          <a:blip r:embed="rId3"/>
          <a:stretch/>
        </p:blipFill>
        <p:spPr>
          <a:xfrm>
            <a:off x="4286160" y="1944000"/>
            <a:ext cx="4785120" cy="2015280"/>
          </a:xfrm>
          <a:prstGeom prst="rect">
            <a:avLst/>
          </a:prstGeom>
          <a:ln>
            <a:noFill/>
          </a:ln>
        </p:spPr>
      </p:pic>
      <p:sp>
        <p:nvSpPr>
          <p:cNvPr id="258" name="CustomShape 5"/>
          <p:cNvSpPr/>
          <p:nvPr/>
        </p:nvSpPr>
        <p:spPr>
          <a:xfrm>
            <a:off x="324720" y="1902515"/>
            <a:ext cx="396144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en-CA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CA" sz="1800" b="0" strike="noStrike" spc="-1" dirty="0">
              <a:latin typeface="Arial"/>
            </a:endParaRPr>
          </a:p>
        </p:txBody>
      </p:sp>
      <p:pic>
        <p:nvPicPr>
          <p:cNvPr id="259" name="Picture 258"/>
          <p:cNvPicPr/>
          <p:nvPr/>
        </p:nvPicPr>
        <p:blipFill>
          <a:blip r:embed="rId4"/>
          <a:stretch/>
        </p:blipFill>
        <p:spPr>
          <a:xfrm>
            <a:off x="4320000" y="4104000"/>
            <a:ext cx="4607640" cy="1943280"/>
          </a:xfrm>
          <a:prstGeom prst="rect">
            <a:avLst/>
          </a:prstGeom>
          <a:ln w="36000">
            <a:noFill/>
          </a:ln>
        </p:spPr>
      </p:pic>
      <p:pic>
        <p:nvPicPr>
          <p:cNvPr id="260" name="Shape2"/>
          <p:cNvPicPr/>
          <p:nvPr/>
        </p:nvPicPr>
        <p:blipFill>
          <a:blip r:embed="rId5"/>
          <a:stretch/>
        </p:blipFill>
        <p:spPr>
          <a:xfrm>
            <a:off x="9504000" y="2107440"/>
            <a:ext cx="2172600" cy="343584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E725FD-83CD-A954-57F4-69C916BDF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Gamma as neutron proxy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BE390-2176-9C01-DD36-3B99E1FBA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694" y="1625655"/>
            <a:ext cx="4162684" cy="4667250"/>
          </a:xfrm>
        </p:spPr>
        <p:txBody>
          <a:bodyPr>
            <a:normAutofit fontScale="85000" lnSpcReduction="20000"/>
          </a:bodyPr>
          <a:lstStyle/>
          <a:p>
            <a:pPr marL="285840" indent="-2829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rial"/>
                <a:ea typeface="Arial"/>
              </a:rPr>
              <a:t>Back-to-back 511 </a:t>
            </a:r>
            <a:r>
              <a:rPr lang="en-US" spc="-1" dirty="0" err="1">
                <a:solidFill>
                  <a:srgbClr val="000000"/>
                </a:solidFill>
                <a:latin typeface="Arial"/>
                <a:ea typeface="Arial"/>
              </a:rPr>
              <a:t>kev</a:t>
            </a:r>
            <a:r>
              <a:rPr lang="en-US" spc="-1" dirty="0">
                <a:solidFill>
                  <a:srgbClr val="000000"/>
                </a:solidFill>
                <a:latin typeface="Arial"/>
                <a:ea typeface="Arial"/>
              </a:rPr>
              <a:t> gammas</a:t>
            </a:r>
          </a:p>
          <a:p>
            <a:pPr marL="285840" indent="-2829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rial"/>
                <a:ea typeface="Arial"/>
              </a:rPr>
              <a:t>Left side - BaF</a:t>
            </a:r>
            <a:r>
              <a:rPr lang="en-US" spc="-1" baseline="-33000" dirty="0">
                <a:solidFill>
                  <a:srgbClr val="000000"/>
                </a:solidFill>
                <a:latin typeface="Arial"/>
                <a:ea typeface="Arial"/>
              </a:rPr>
              <a:t>2</a:t>
            </a:r>
            <a:r>
              <a:rPr lang="en-US" spc="-1" dirty="0">
                <a:solidFill>
                  <a:srgbClr val="000000"/>
                </a:solidFill>
                <a:latin typeface="Arial"/>
                <a:ea typeface="Arial"/>
              </a:rPr>
              <a:t> detector to time stamp interaction time</a:t>
            </a:r>
            <a:endParaRPr lang="en-CA" spc="-1" dirty="0">
              <a:latin typeface="Arial"/>
            </a:endParaRPr>
          </a:p>
          <a:p>
            <a:pPr marL="285840" indent="-2829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rial"/>
                <a:ea typeface="Arial"/>
              </a:rPr>
              <a:t>Right side – Compton scatter in plastic bar</a:t>
            </a:r>
          </a:p>
          <a:p>
            <a:pPr marL="743040" lvl="1" indent="-2829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rial"/>
                <a:ea typeface="Arial"/>
              </a:rPr>
              <a:t>Gamma produce 8-10 times more scintillation than neutrons</a:t>
            </a:r>
          </a:p>
          <a:p>
            <a:pPr marL="743040" lvl="1" indent="-2829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rial"/>
                <a:ea typeface="Arial"/>
              </a:rPr>
              <a:t>100 keV Compton scatter ~ 1 MeV neutron scatter</a:t>
            </a:r>
          </a:p>
          <a:p>
            <a:pPr marL="285840" indent="-2829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rgbClr val="000000"/>
                </a:solidFill>
                <a:latin typeface="Arial"/>
                <a:ea typeface="Arial"/>
              </a:rPr>
              <a:t>Right side - CeBr</a:t>
            </a:r>
            <a:r>
              <a:rPr lang="en-US" spc="-1" baseline="-33000" dirty="0">
                <a:solidFill>
                  <a:srgbClr val="000000"/>
                </a:solidFill>
                <a:latin typeface="Arial"/>
                <a:ea typeface="Arial"/>
              </a:rPr>
              <a:t>3</a:t>
            </a:r>
            <a:r>
              <a:rPr lang="en-US" spc="-1" dirty="0">
                <a:solidFill>
                  <a:srgbClr val="000000"/>
                </a:solidFill>
                <a:latin typeface="Arial"/>
                <a:ea typeface="Arial"/>
              </a:rPr>
              <a:t> to measure energy of scattered gamma</a:t>
            </a:r>
            <a:endParaRPr lang="en-CA" spc="-1" dirty="0">
              <a:latin typeface="Arial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34CA2-4B2B-3E47-B0B2-A532F13AA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82" y="365125"/>
            <a:ext cx="4827638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Probing performances in </a:t>
            </a:r>
            <a:r>
              <a:rPr lang="en-US" dirty="0" err="1"/>
              <a:t>LXe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7191B-5AAC-FD18-8BF5-DFE7BC07C3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1782" y="1825625"/>
            <a:ext cx="4983969" cy="4351338"/>
          </a:xfrm>
        </p:spPr>
        <p:txBody>
          <a:bodyPr/>
          <a:lstStyle/>
          <a:p>
            <a:r>
              <a:rPr lang="en-US" dirty="0"/>
              <a:t>Light only Liquid Xenon (</a:t>
            </a:r>
            <a:r>
              <a:rPr lang="en-US" dirty="0" err="1"/>
              <a:t>LoLX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Carleton, McGill, Pisa, Sherbrooke, TRIUMF collaboration </a:t>
            </a:r>
          </a:p>
          <a:p>
            <a:r>
              <a:rPr lang="en-US" dirty="0"/>
              <a:t>Validating performances of </a:t>
            </a:r>
            <a:r>
              <a:rPr lang="en-US" dirty="0" err="1"/>
              <a:t>SiPMs</a:t>
            </a:r>
            <a:r>
              <a:rPr lang="en-US" dirty="0"/>
              <a:t> in </a:t>
            </a:r>
            <a:r>
              <a:rPr lang="en-US" dirty="0" err="1"/>
              <a:t>Lxe</a:t>
            </a:r>
            <a:endParaRPr lang="en-US" dirty="0"/>
          </a:p>
          <a:p>
            <a:r>
              <a:rPr lang="en-US" dirty="0"/>
              <a:t>Studying light production in </a:t>
            </a:r>
            <a:r>
              <a:rPr lang="en-US" dirty="0" err="1"/>
              <a:t>Lxe</a:t>
            </a:r>
            <a:endParaRPr lang="en-US" dirty="0"/>
          </a:p>
          <a:p>
            <a:pPr lvl="1"/>
            <a:r>
              <a:rPr lang="en-US" dirty="0"/>
              <a:t>Scintillation and Cerenkov</a:t>
            </a:r>
          </a:p>
          <a:p>
            <a:pPr lvl="1"/>
            <a:r>
              <a:rPr lang="en-US" dirty="0"/>
              <a:t>Energy resolution</a:t>
            </a:r>
          </a:p>
          <a:p>
            <a:r>
              <a:rPr lang="en-US" dirty="0"/>
              <a:t>See talk by A. Li on Monday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E280BB-498A-3FFD-9B4D-0E745490D28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ACC71-1459-BCDE-76AD-57998680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21, 2020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B5547-11AC-BD6E-2925-06C73A972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32</a:t>
            </a:fld>
            <a:endParaRPr lang="de-DE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2098F86-85E3-2C99-7500-1971D73B3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752" y="3645501"/>
            <a:ext cx="3077158" cy="321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77B8884-ABFF-F6F6-11E1-B6CE74BF5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0206" y="2970213"/>
            <a:ext cx="2961739" cy="388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0734D05-281D-3AC0-F888-5D5D24BC7E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1" t="33978" r="9089" b="12402"/>
          <a:stretch>
            <a:fillRect/>
          </a:stretch>
        </p:blipFill>
        <p:spPr bwMode="auto">
          <a:xfrm>
            <a:off x="8610600" y="0"/>
            <a:ext cx="3520556" cy="36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E8D147C-2CF2-ECAD-94F6-256C0AC47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752" y="0"/>
            <a:ext cx="3077157" cy="367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B90C6E-8F10-BD28-3A11-B78B7C5A8763}"/>
              </a:ext>
            </a:extLst>
          </p:cNvPr>
          <p:cNvSpPr txBox="1"/>
          <p:nvPr/>
        </p:nvSpPr>
        <p:spPr>
          <a:xfrm>
            <a:off x="7726774" y="3648552"/>
            <a:ext cx="1328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Simulation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C24903-03EE-AFFC-6780-3BDBA5B3A797}"/>
              </a:ext>
            </a:extLst>
          </p:cNvPr>
          <p:cNvSpPr txBox="1"/>
          <p:nvPr/>
        </p:nvSpPr>
        <p:spPr>
          <a:xfrm>
            <a:off x="6545999" y="64657"/>
            <a:ext cx="916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Reality</a:t>
            </a:r>
          </a:p>
        </p:txBody>
      </p:sp>
    </p:spTree>
    <p:extLst>
      <p:ext uri="{BB962C8B-B14F-4D97-AF65-F5344CB8AC3E}">
        <p14:creationId xmlns:p14="http://schemas.microsoft.com/office/powerpoint/2010/main" val="3689308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1D581-1024-A3DE-4EF9-E503BB1D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Asset: Vacuum Ultra-Violet Efficiency reflectivity and Absorption setup (VERA)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64852-1081-4E23-4C0E-317724630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D6C3E-5255-6003-9308-4FC91EE6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33</a:t>
            </a:fld>
            <a:endParaRPr lang="de-DE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53BBEA6-08A1-3AEC-EFD7-DED8E66643E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5707998" y="2524357"/>
            <a:ext cx="6267499" cy="4014555"/>
          </a:xfrm>
          <a:prstGeom prst="rect">
            <a:avLst/>
          </a:prstGeom>
        </p:spPr>
      </p:pic>
      <p:pic>
        <p:nvPicPr>
          <p:cNvPr id="8" name="Picture 2" descr="A picture containing text, diagram, screenshot, design&#10;&#10;Description automatically generated">
            <a:extLst>
              <a:ext uri="{FF2B5EF4-FFF2-40B4-BE49-F238E27FC236}">
                <a16:creationId xmlns:a16="http://schemas.microsoft.com/office/drawing/2014/main" id="{57A1F6B0-4529-D164-C876-C524E7F3B8E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29" y="1578429"/>
            <a:ext cx="5387306" cy="514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B33F1F-E7E4-46B5-8F08-A0C23826F58B}"/>
              </a:ext>
            </a:extLst>
          </p:cNvPr>
          <p:cNvSpPr txBox="1"/>
          <p:nvPr/>
        </p:nvSpPr>
        <p:spPr>
          <a:xfrm>
            <a:off x="6096000" y="1844221"/>
            <a:ext cx="5431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example: inferring the number of electrons produced per VUV photon</a:t>
            </a:r>
          </a:p>
        </p:txBody>
      </p:sp>
    </p:spTree>
    <p:extLst>
      <p:ext uri="{BB962C8B-B14F-4D97-AF65-F5344CB8AC3E}">
        <p14:creationId xmlns:p14="http://schemas.microsoft.com/office/powerpoint/2010/main" val="33424875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40397-05A1-E760-9802-046A2EBA0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436" y="72888"/>
            <a:ext cx="10515600" cy="1325563"/>
          </a:xfrm>
        </p:spPr>
        <p:txBody>
          <a:bodyPr/>
          <a:lstStyle/>
          <a:p>
            <a:r>
              <a:rPr lang="en-US" dirty="0"/>
              <a:t>Asset: MIEL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453EA-C9D4-0816-0F5E-A649F21A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7914-AC5C-0E44-9436-861A92FE10D6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487BD1-A052-3883-0ECF-50DBB8D097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53" t="26501" r="43168" b="29955"/>
          <a:stretch/>
        </p:blipFill>
        <p:spPr>
          <a:xfrm flipH="1">
            <a:off x="529382" y="1702599"/>
            <a:ext cx="2245515" cy="21299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A5F722-EA5B-8E66-372F-A4A81A10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26" t="10445" r="22540" b="18678"/>
          <a:stretch/>
        </p:blipFill>
        <p:spPr>
          <a:xfrm flipH="1">
            <a:off x="529383" y="4141739"/>
            <a:ext cx="2269234" cy="21825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E191BF-FEDA-C1E7-F53F-E2E98DBCAD5A}"/>
              </a:ext>
            </a:extLst>
          </p:cNvPr>
          <p:cNvSpPr txBox="1"/>
          <p:nvPr/>
        </p:nvSpPr>
        <p:spPr>
          <a:xfrm>
            <a:off x="500019" y="1695927"/>
            <a:ext cx="22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FBK Reflected Light and Laser Spot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7D7D30-804A-F15F-3DDF-EB15B8D8A93A}"/>
              </a:ext>
            </a:extLst>
          </p:cNvPr>
          <p:cNvSpPr txBox="1"/>
          <p:nvPr/>
        </p:nvSpPr>
        <p:spPr>
          <a:xfrm>
            <a:off x="457626" y="6301525"/>
            <a:ext cx="2062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2D Emission Map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646C1E-8590-4D8E-D2C2-5F07E58CE23E}"/>
              </a:ext>
            </a:extLst>
          </p:cNvPr>
          <p:cNvGrpSpPr/>
          <p:nvPr/>
        </p:nvGrpSpPr>
        <p:grpSpPr>
          <a:xfrm>
            <a:off x="3748789" y="359751"/>
            <a:ext cx="4091341" cy="6179161"/>
            <a:chOff x="946281" y="13135354"/>
            <a:chExt cx="9692601" cy="146387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9EEA20B-99E1-291C-889C-373858DE4C52}"/>
                </a:ext>
              </a:extLst>
            </p:cNvPr>
            <p:cNvGrpSpPr/>
            <p:nvPr/>
          </p:nvGrpSpPr>
          <p:grpSpPr>
            <a:xfrm>
              <a:off x="946281" y="13135354"/>
              <a:ext cx="8776796" cy="14638756"/>
              <a:chOff x="924268" y="11499397"/>
              <a:chExt cx="8776796" cy="1463875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5D03E9-4EA9-1585-E3F4-7A6E1433FB97}"/>
                  </a:ext>
                </a:extLst>
              </p:cNvPr>
              <p:cNvSpPr txBox="1"/>
              <p:nvPr/>
            </p:nvSpPr>
            <p:spPr>
              <a:xfrm>
                <a:off x="1263630" y="21053745"/>
                <a:ext cx="3460276" cy="656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797979"/>
                    </a:solidFill>
                    <a:latin typeface="Helvetica Neue Regular" panose="02000503000000020004" pitchFamily="2" charset="0"/>
                    <a:cs typeface="Helvetica Neue Regular" panose="02000503000000020004" pitchFamily="2" charset="0"/>
                  </a:rPr>
                  <a:t>IX-83 Microscope</a:t>
                </a:r>
                <a:endParaRPr lang="en-US" sz="1200" dirty="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820A912-D45C-DF5D-9DDB-6995EACDC0E6}"/>
                  </a:ext>
                </a:extLst>
              </p:cNvPr>
              <p:cNvGrpSpPr/>
              <p:nvPr/>
            </p:nvGrpSpPr>
            <p:grpSpPr>
              <a:xfrm>
                <a:off x="924268" y="11499397"/>
                <a:ext cx="8776796" cy="14638756"/>
                <a:chOff x="924268" y="11499397"/>
                <a:chExt cx="8776796" cy="14638756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0DF99A98-A865-4638-8FB7-66E0C881CDAB}"/>
                    </a:ext>
                  </a:extLst>
                </p:cNvPr>
                <p:cNvSpPr/>
                <p:nvPr/>
              </p:nvSpPr>
              <p:spPr>
                <a:xfrm>
                  <a:off x="2559452" y="12089657"/>
                  <a:ext cx="5478259" cy="710247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BF1D44F5-A650-7348-0A52-B93794C79265}"/>
                    </a:ext>
                  </a:extLst>
                </p:cNvPr>
                <p:cNvGrpSpPr/>
                <p:nvPr/>
              </p:nvGrpSpPr>
              <p:grpSpPr>
                <a:xfrm>
                  <a:off x="2652637" y="12450918"/>
                  <a:ext cx="5294031" cy="355347"/>
                  <a:chOff x="2636413" y="12531636"/>
                  <a:chExt cx="5294031" cy="355347"/>
                </a:xfrm>
              </p:grpSpPr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DF09E09A-ED20-8AB9-E886-4022E9534C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12831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D41DA498-5614-E239-8AEE-CCB89A6A51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54025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CBB368E9-82CC-1E24-FF39-5575ECA1CED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930444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59B9EB68-506E-5A6F-46B8-F27F36FC340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871637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id="{F120D499-B9F7-5974-2765-0B0540B5633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695219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16EF11AD-6B9F-0AA6-905F-CC1F402B88D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636413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24CA177C-EF61-3528-F37B-33F6CD45B831}"/>
                    </a:ext>
                  </a:extLst>
                </p:cNvPr>
                <p:cNvSpPr/>
                <p:nvPr/>
              </p:nvSpPr>
              <p:spPr>
                <a:xfrm>
                  <a:off x="2559451" y="12799904"/>
                  <a:ext cx="5478261" cy="87079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12F0CA6-844A-8885-9AA5-34124688F82B}"/>
                    </a:ext>
                  </a:extLst>
                </p:cNvPr>
                <p:cNvSpPr txBox="1"/>
                <p:nvPr/>
              </p:nvSpPr>
              <p:spPr>
                <a:xfrm>
                  <a:off x="1100594" y="13654292"/>
                  <a:ext cx="3460276" cy="65622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1200">
                      <a:solidFill>
                        <a:srgbClr val="797979"/>
                      </a:solidFill>
                      <a:latin typeface="Helvetica Neue Regular" panose="02000503000000020004" pitchFamily="2" charset="0"/>
                      <a:cs typeface="Helvetica Neue Regular" panose="02000503000000020004" pitchFamily="2" charset="0"/>
                    </a:rPr>
                    <a:t>Vacuum Chamber</a:t>
                  </a:r>
                  <a:endParaRPr lang="en-US" sz="1200"/>
                </a:p>
              </p:txBody>
            </p:sp>
            <p:sp>
              <p:nvSpPr>
                <p:cNvPr id="19" name="Text Placeholder 1">
                  <a:extLst>
                    <a:ext uri="{FF2B5EF4-FFF2-40B4-BE49-F238E27FC236}">
                      <a16:creationId xmlns:a16="http://schemas.microsoft.com/office/drawing/2014/main" id="{21521DC4-D289-942F-4434-59911F211C3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49250" y="12349959"/>
                  <a:ext cx="1100803" cy="525101"/>
                </a:xfrm>
                <a:prstGeom prst="rect">
                  <a:avLst/>
                </a:prstGeom>
              </p:spPr>
              <p:txBody>
                <a:bodyPr anchor="b">
                  <a:noAutofit/>
                </a:bodyPr>
                <a:lstStyle>
                  <a:lvl1pPr marL="0" indent="0" algn="l" defTabSz="914400" rtl="0" eaLnBrk="1" latinLnBrk="0" hangingPunct="1">
                    <a:lnSpc>
                      <a:spcPct val="100000"/>
                    </a:lnSpc>
                    <a:spcBef>
                      <a:spcPts val="1000"/>
                    </a:spcBef>
                    <a:buFont typeface="Arial"/>
                    <a:buNone/>
                    <a:defRPr sz="2200" b="0" kern="1200" cap="none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A" sz="1000">
                      <a:solidFill>
                        <a:schemeClr val="bg1"/>
                      </a:solidFill>
                    </a:rPr>
                    <a:t>SPAD</a:t>
                  </a: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0D286ED2-839B-0645-CCAD-4669547E3008}"/>
                    </a:ext>
                  </a:extLst>
                </p:cNvPr>
                <p:cNvSpPr/>
                <p:nvPr/>
              </p:nvSpPr>
              <p:spPr>
                <a:xfrm>
                  <a:off x="2247421" y="11592035"/>
                  <a:ext cx="6102320" cy="497622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/>
                    <a:t>Cooled X-Y Stage</a:t>
                  </a:r>
                </a:p>
              </p:txBody>
            </p: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6E8640C0-9064-DB6C-757E-2501AF2B5BD6}"/>
                    </a:ext>
                  </a:extLst>
                </p:cNvPr>
                <p:cNvGrpSpPr/>
                <p:nvPr/>
              </p:nvGrpSpPr>
              <p:grpSpPr>
                <a:xfrm>
                  <a:off x="924268" y="11499397"/>
                  <a:ext cx="8776796" cy="14638756"/>
                  <a:chOff x="924268" y="11499397"/>
                  <a:chExt cx="8776796" cy="14638756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5A67832C-25D3-4C26-D56F-4812CF415420}"/>
                      </a:ext>
                    </a:extLst>
                  </p:cNvPr>
                  <p:cNvGrpSpPr/>
                  <p:nvPr/>
                </p:nvGrpSpPr>
                <p:grpSpPr>
                  <a:xfrm>
                    <a:off x="924268" y="11499397"/>
                    <a:ext cx="8776796" cy="13565370"/>
                    <a:chOff x="924268" y="11499397"/>
                    <a:chExt cx="8776796" cy="13565370"/>
                  </a:xfrm>
                </p:grpSpPr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BB061770-8067-E9F2-BF82-BECBFC1BDE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97242" y="11499397"/>
                      <a:ext cx="7703822" cy="11740504"/>
                      <a:chOff x="1997242" y="11499397"/>
                      <a:chExt cx="7703822" cy="11740504"/>
                    </a:xfrm>
                  </p:grpSpPr>
                  <p:sp>
                    <p:nvSpPr>
                      <p:cNvPr id="35" name="Rectangle 34">
                        <a:extLst>
                          <a:ext uri="{FF2B5EF4-FFF2-40B4-BE49-F238E27FC236}">
                            <a16:creationId xmlns:a16="http://schemas.microsoft.com/office/drawing/2014/main" id="{818E9E49-2BF7-6DA5-AEFB-10DE09D009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4538975"/>
                        <a:ext cx="6675608" cy="6411526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55E4F6D5-BA32-75DB-1CD7-DD2BF148DB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1499397"/>
                        <a:ext cx="6675608" cy="206447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37" name="Group 36">
                        <a:extLst>
                          <a:ext uri="{FF2B5EF4-FFF2-40B4-BE49-F238E27FC236}">
                            <a16:creationId xmlns:a16="http://schemas.microsoft.com/office/drawing/2014/main" id="{86131046-9E88-D2BC-6991-00484D1B9B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00219" y="12922074"/>
                        <a:ext cx="7600845" cy="10317827"/>
                        <a:chOff x="2100219" y="12922074"/>
                        <a:chExt cx="7600845" cy="10317827"/>
                      </a:xfrm>
                    </p:grpSpPr>
                    <p:grpSp>
                      <p:nvGrpSpPr>
                        <p:cNvPr id="38" name="Group 37">
                          <a:extLst>
                            <a:ext uri="{FF2B5EF4-FFF2-40B4-BE49-F238E27FC236}">
                              <a16:creationId xmlns:a16="http://schemas.microsoft.com/office/drawing/2014/main" id="{827B49C0-C420-3C4D-BEAD-261A2CBB375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00219" y="12922074"/>
                          <a:ext cx="7600845" cy="10317827"/>
                          <a:chOff x="2326920" y="1317164"/>
                          <a:chExt cx="2898203" cy="4958148"/>
                        </a:xfrm>
                      </p:grpSpPr>
                      <p:sp>
                        <p:nvSpPr>
                          <p:cNvPr id="41" name="Rectangle 40">
                            <a:extLst>
                              <a:ext uri="{FF2B5EF4-FFF2-40B4-BE49-F238E27FC236}">
                                <a16:creationId xmlns:a16="http://schemas.microsoft.com/office/drawing/2014/main" id="{21716D5C-1C7F-EA79-39B9-92794C0C98E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700000" flipV="1">
                            <a:off x="2811963" y="3144149"/>
                            <a:ext cx="1483562" cy="4828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sp>
                        <p:nvSpPr>
                          <p:cNvPr id="42" name="Rectangle 41">
                            <a:extLst>
                              <a:ext uri="{FF2B5EF4-FFF2-40B4-BE49-F238E27FC236}">
                                <a16:creationId xmlns:a16="http://schemas.microsoft.com/office/drawing/2014/main" id="{B3F88C53-C445-7D7A-C5C4-BEC3C1D616E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32610" y="3912556"/>
                            <a:ext cx="1149292" cy="4571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>
                            <a:solidFill>
                              <a:srgbClr val="FFC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2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43" name="Straight Arrow Connector 42">
                            <a:extLst>
                              <a:ext uri="{FF2B5EF4-FFF2-40B4-BE49-F238E27FC236}">
                                <a16:creationId xmlns:a16="http://schemas.microsoft.com/office/drawing/2014/main" id="{BD0F4217-66E6-4035-6AF2-CE4FBAA791F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721266" y="3168293"/>
                            <a:ext cx="1503857" cy="0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" name="Straight Arrow Connector 43">
                            <a:extLst>
                              <a:ext uri="{FF2B5EF4-FFF2-40B4-BE49-F238E27FC236}">
                                <a16:creationId xmlns:a16="http://schemas.microsoft.com/office/drawing/2014/main" id="{0A34D057-9C6F-C5DA-97D7-2139C61C40CA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V="1">
                            <a:off x="3702448" y="2247937"/>
                            <a:ext cx="0" cy="88585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" name="Straight Arrow Connector 44">
                            <a:extLst>
                              <a:ext uri="{FF2B5EF4-FFF2-40B4-BE49-F238E27FC236}">
                                <a16:creationId xmlns:a16="http://schemas.microsoft.com/office/drawing/2014/main" id="{9F8F5313-B39E-C676-9685-E876D023D4B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366391" y="2247937"/>
                            <a:ext cx="0" cy="4027375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6" name="Text Placeholder 1">
                            <a:extLst>
                              <a:ext uri="{FF2B5EF4-FFF2-40B4-BE49-F238E27FC236}">
                                <a16:creationId xmlns:a16="http://schemas.microsoft.com/office/drawing/2014/main" id="{C88F74B6-D40A-FF5C-C862-C834044B932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326920" y="1376817"/>
                            <a:ext cx="1314976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200"/>
                              <a:t>Vacuum Window</a:t>
                            </a:r>
                          </a:p>
                        </p:txBody>
                      </p:sp>
                      <p:sp>
                        <p:nvSpPr>
                          <p:cNvPr id="47" name="Text Placeholder 1">
                            <a:extLst>
                              <a:ext uri="{FF2B5EF4-FFF2-40B4-BE49-F238E27FC236}">
                                <a16:creationId xmlns:a16="http://schemas.microsoft.com/office/drawing/2014/main" id="{3CE73221-7039-0839-B3B0-CFDE69575A52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561642" y="2695673"/>
                            <a:ext cx="710815" cy="515007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Dichroic Mirror</a:t>
                            </a:r>
                          </a:p>
                        </p:txBody>
                      </p:sp>
                      <p:sp>
                        <p:nvSpPr>
                          <p:cNvPr id="48" name="Text Placeholder 1">
                            <a:extLst>
                              <a:ext uri="{FF2B5EF4-FFF2-40B4-BE49-F238E27FC236}">
                                <a16:creationId xmlns:a16="http://schemas.microsoft.com/office/drawing/2014/main" id="{18D708A6-7F09-BA0A-B2FC-224894B7D1FD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477244" y="4012150"/>
                            <a:ext cx="976568" cy="484086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Emission Filter </a:t>
                            </a:r>
                          </a:p>
                        </p:txBody>
                      </p:sp>
                      <p:sp>
                        <p:nvSpPr>
                          <p:cNvPr id="49" name="Text Placeholder 1">
                            <a:extLst>
                              <a:ext uri="{FF2B5EF4-FFF2-40B4-BE49-F238E27FC236}">
                                <a16:creationId xmlns:a16="http://schemas.microsoft.com/office/drawing/2014/main" id="{330521A7-94E8-3323-3015-D9A1FB167A7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404333" y="476084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800"/>
                              <a:t>Emitted Light</a:t>
                            </a:r>
                          </a:p>
                        </p:txBody>
                      </p:sp>
                      <p:sp>
                        <p:nvSpPr>
                          <p:cNvPr id="50" name="Text Placeholder 1">
                            <a:extLst>
                              <a:ext uri="{FF2B5EF4-FFF2-40B4-BE49-F238E27FC236}">
                                <a16:creationId xmlns:a16="http://schemas.microsoft.com/office/drawing/2014/main" id="{0A3ABDE1-FE27-D9ED-A5BB-DDE39B40226A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889765" y="131716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100"/>
                              <a:t>SiPM Surface</a:t>
                            </a:r>
                          </a:p>
                        </p:txBody>
                      </p:sp>
                      <p:sp>
                        <p:nvSpPr>
                          <p:cNvPr id="51" name="Rectangle 50">
                            <a:extLst>
                              <a:ext uri="{FF2B5EF4-FFF2-40B4-BE49-F238E27FC236}">
                                <a16:creationId xmlns:a16="http://schemas.microsoft.com/office/drawing/2014/main" id="{68DB4C18-FEB1-E195-9120-4CBCDE98E09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97316" y="1607341"/>
                            <a:ext cx="1149292" cy="4571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52" name="Straight Arrow Connector 51">
                            <a:extLst>
                              <a:ext uri="{FF2B5EF4-FFF2-40B4-BE49-F238E27FC236}">
                                <a16:creationId xmlns:a16="http://schemas.microsoft.com/office/drawing/2014/main" id="{A6644B87-4FBA-AB4D-B77D-B26425B4124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 flipV="1">
                            <a:off x="3553744" y="1369598"/>
                            <a:ext cx="148704" cy="59728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>
                            <a:extLst>
                              <a:ext uri="{FF2B5EF4-FFF2-40B4-BE49-F238E27FC236}">
                                <a16:creationId xmlns:a16="http://schemas.microsoft.com/office/drawing/2014/main" id="{116BB391-66AF-6945-5AB4-51FC0A79BB8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361251" y="1369598"/>
                            <a:ext cx="159439" cy="63142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39" name="Text Placeholder 1">
                          <a:extLst>
                            <a:ext uri="{FF2B5EF4-FFF2-40B4-BE49-F238E27FC236}">
                              <a16:creationId xmlns:a16="http://schemas.microsoft.com/office/drawing/2014/main" id="{1BD53D46-E469-62BF-28F2-C26AD8325AEC}"/>
                            </a:ext>
                          </a:extLst>
                        </p:cNvPr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6313209" y="14222592"/>
                          <a:ext cx="2075111" cy="321428"/>
                        </a:xfrm>
                        <a:prstGeom prst="rect">
                          <a:avLst/>
                        </a:prstGeom>
                      </p:spPr>
                      <p:txBody>
                        <a:bodyPr anchor="b">
                          <a:no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buFont typeface="Arial"/>
                            <a:buNone/>
                            <a:defRPr sz="2200" b="0" kern="1200" cap="none" baseline="0">
                              <a:solidFill>
                                <a:srgbClr val="00B0F0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20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8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r>
                            <a:rPr lang="en-CA" sz="1200"/>
                            <a:t>Objective</a:t>
                          </a:r>
                        </a:p>
                      </p:txBody>
                    </p:sp>
                    <p:sp>
                      <p:nvSpPr>
                        <p:cNvPr id="40" name="Oval 39">
                          <a:extLst>
                            <a:ext uri="{FF2B5EF4-FFF2-40B4-BE49-F238E27FC236}">
                              <a16:creationId xmlns:a16="http://schemas.microsoft.com/office/drawing/2014/main" id="{EA4CCDAB-DE4D-0C0C-6F0D-B36C83B78D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06455" y="14395682"/>
                          <a:ext cx="2253842" cy="269273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CA"/>
                        </a:p>
                      </p:txBody>
                    </p:sp>
                  </p:grpSp>
                </p:grpSp>
                <p:sp>
                  <p:nvSpPr>
                    <p:cNvPr id="25" name="Triangle 24">
                      <a:extLst>
                        <a:ext uri="{FF2B5EF4-FFF2-40B4-BE49-F238E27FC236}">
                          <a16:creationId xmlns:a16="http://schemas.microsoft.com/office/drawing/2014/main" id="{11BF4E5E-B512-D086-623B-1E5EFB81D1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479382" y="22152692"/>
                      <a:ext cx="1326034" cy="2398072"/>
                    </a:xfrm>
                    <a:prstGeom prst="triangle">
                      <a:avLst>
                        <a:gd name="adj" fmla="val 48546"/>
                      </a:avLst>
                    </a:prstGeom>
                    <a:gradFill flip="none" rotWithShape="1">
                      <a:gsLst>
                        <a:gs pos="29000">
                          <a:srgbClr val="00B050"/>
                        </a:gs>
                        <a:gs pos="13000">
                          <a:schemeClr val="accent1"/>
                        </a:gs>
                        <a:gs pos="0">
                          <a:srgbClr val="7030A0"/>
                        </a:gs>
                        <a:gs pos="86000">
                          <a:srgbClr val="FF0000"/>
                        </a:gs>
                        <a:gs pos="73000">
                          <a:srgbClr val="FFC000"/>
                        </a:gs>
                        <a:gs pos="56000">
                          <a:srgbClr val="FFFF00"/>
                        </a:gs>
                        <a:gs pos="42000">
                          <a:srgbClr val="92D050"/>
                        </a:gs>
                        <a:gs pos="99000">
                          <a:srgbClr val="C00000"/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008F3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E1221EF2-538E-28D9-C6ED-C850EFC10C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7242" y="21985333"/>
                      <a:ext cx="6675608" cy="30436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42C0E6A7-BFA6-8443-3BCB-52FBDEDE39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3205" y="24421220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8" name="Text Placeholder 1">
                      <a:extLst>
                        <a:ext uri="{FF2B5EF4-FFF2-40B4-BE49-F238E27FC236}">
                          <a16:creationId xmlns:a16="http://schemas.microsoft.com/office/drawing/2014/main" id="{218BD80E-8A0D-971A-5925-71748F9BA5EA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6285222" y="24174877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200"/>
                        <a:t>Spectroscopy</a:t>
                      </a:r>
                    </a:p>
                  </p:txBody>
                </p: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873C73C5-73EA-5AE3-4302-957FC308E7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12873" y="23898258"/>
                      <a:ext cx="0" cy="458617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AA098E6F-765C-43E9-869F-F4C63F8A1A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690874" y="23319261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1" name="Text Placeholder 1">
                      <a:extLst>
                        <a:ext uri="{FF2B5EF4-FFF2-40B4-BE49-F238E27FC236}">
                          <a16:creationId xmlns:a16="http://schemas.microsoft.com/office/drawing/2014/main" id="{0F9B3BCF-3BD2-7CF7-CE13-7369BB97767D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120924" y="24539666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000"/>
                        <a:t>Imaging</a:t>
                      </a:r>
                    </a:p>
                  </p:txBody>
                </p:sp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01AD3AF8-BC10-1993-2D42-DA551FDED60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53144" y="23626598"/>
                      <a:ext cx="1242111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A)</a:t>
                      </a:r>
                    </a:p>
                  </p:txBody>
                </p:sp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3567B131-9567-DE69-9CB1-76CEFB8CA3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05551" y="22454223"/>
                      <a:ext cx="1303626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/>
                        <a:t>B)</a:t>
                      </a:r>
                    </a:p>
                  </p:txBody>
                </p:sp>
                <p:sp>
                  <p:nvSpPr>
                    <p:cNvPr id="34" name="Text Placeholder 1">
                      <a:extLst>
                        <a:ext uri="{FF2B5EF4-FFF2-40B4-BE49-F238E27FC236}">
                          <a16:creationId xmlns:a16="http://schemas.microsoft.com/office/drawing/2014/main" id="{F56AA504-AB25-42D9-590C-81713A920BCF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924268" y="22323022"/>
                      <a:ext cx="3381967" cy="1200328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r"/>
                      <a:r>
                        <a:rPr lang="en-CA" sz="1200"/>
                        <a:t>Diffraction </a:t>
                      </a:r>
                    </a:p>
                    <a:p>
                      <a:pPr algn="r"/>
                      <a:r>
                        <a:rPr lang="en-CA" sz="1200"/>
                        <a:t>Grating</a:t>
                      </a:r>
                    </a:p>
                  </p:txBody>
                </p:sp>
              </p:grp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2976460F-1573-4C38-EE6B-06667D7A10CE}"/>
                      </a:ext>
                    </a:extLst>
                  </p:cNvPr>
                  <p:cNvSpPr txBox="1"/>
                  <p:nvPr/>
                </p:nvSpPr>
                <p:spPr>
                  <a:xfrm>
                    <a:off x="1997242" y="25044444"/>
                    <a:ext cx="6856697" cy="109370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rgbClr val="797979"/>
                        </a:solidFill>
                        <a:latin typeface="Helvetica Neue Regular" panose="02000503000000020004" pitchFamily="2" charset="0"/>
                        <a:cs typeface="Helvetica Neue Regular" panose="02000503000000020004" pitchFamily="2" charset="0"/>
                      </a:rPr>
                      <a:t>Spectrometer and Cryogenically Cooled Camera</a:t>
                    </a:r>
                    <a:endParaRPr lang="en-US" sz="1200" dirty="0"/>
                  </a:p>
                </p:txBody>
              </p:sp>
            </p:grpSp>
          </p:grpSp>
        </p:grpSp>
        <p:sp>
          <p:nvSpPr>
            <p:cNvPr id="11" name="Text Placeholder 1">
              <a:extLst>
                <a:ext uri="{FF2B5EF4-FFF2-40B4-BE49-F238E27FC236}">
                  <a16:creationId xmlns:a16="http://schemas.microsoft.com/office/drawing/2014/main" id="{195710C8-9A94-CA43-ACAC-0B9CEC3DCB57}"/>
                </a:ext>
              </a:extLst>
            </p:cNvPr>
            <p:cNvSpPr txBox="1">
              <a:spLocks/>
            </p:cNvSpPr>
            <p:nvPr/>
          </p:nvSpPr>
          <p:spPr>
            <a:xfrm>
              <a:off x="6881025" y="18870714"/>
              <a:ext cx="3713608" cy="336635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300 - 1500nm</a:t>
              </a:r>
            </a:p>
          </p:txBody>
        </p:sp>
        <p:sp>
          <p:nvSpPr>
            <p:cNvPr id="12" name="Text Placeholder 1">
              <a:extLst>
                <a:ext uri="{FF2B5EF4-FFF2-40B4-BE49-F238E27FC236}">
                  <a16:creationId xmlns:a16="http://schemas.microsoft.com/office/drawing/2014/main" id="{A2CDAF03-9753-D900-C227-15D12D01DBB6}"/>
                </a:ext>
              </a:extLst>
            </p:cNvPr>
            <p:cNvSpPr txBox="1">
              <a:spLocks/>
            </p:cNvSpPr>
            <p:nvPr/>
          </p:nvSpPr>
          <p:spPr>
            <a:xfrm>
              <a:off x="7082927" y="17850109"/>
              <a:ext cx="3555955" cy="559452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Tunable laser 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88F39A2-0FE9-F517-28AF-8140EC7FEA20}"/>
              </a:ext>
            </a:extLst>
          </p:cNvPr>
          <p:cNvSpPr/>
          <p:nvPr/>
        </p:nvSpPr>
        <p:spPr>
          <a:xfrm>
            <a:off x="67490" y="1283656"/>
            <a:ext cx="3219407" cy="54378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2290A82-83E4-A588-4702-FD89D8A872A3}"/>
              </a:ext>
            </a:extLst>
          </p:cNvPr>
          <p:cNvSpPr/>
          <p:nvPr/>
        </p:nvSpPr>
        <p:spPr>
          <a:xfrm>
            <a:off x="4915685" y="5528322"/>
            <a:ext cx="903461" cy="5423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72C15C6-9A02-600B-0A89-800EE60C0360}"/>
              </a:ext>
            </a:extLst>
          </p:cNvPr>
          <p:cNvCxnSpPr/>
          <p:nvPr/>
        </p:nvCxnSpPr>
        <p:spPr>
          <a:xfrm flipH="1" flipV="1">
            <a:off x="3286897" y="1283656"/>
            <a:ext cx="2532249" cy="424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BBDE5F3-889B-00AC-8C01-9B1813005E8F}"/>
              </a:ext>
            </a:extLst>
          </p:cNvPr>
          <p:cNvCxnSpPr>
            <a:cxnSpLocks/>
          </p:cNvCxnSpPr>
          <p:nvPr/>
        </p:nvCxnSpPr>
        <p:spPr>
          <a:xfrm flipH="1">
            <a:off x="3277528" y="6070702"/>
            <a:ext cx="2541618" cy="650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388D7BD4-6B58-E684-4DDA-17BE083E9F24}"/>
              </a:ext>
            </a:extLst>
          </p:cNvPr>
          <p:cNvSpPr/>
          <p:nvPr/>
        </p:nvSpPr>
        <p:spPr>
          <a:xfrm>
            <a:off x="5983980" y="4888210"/>
            <a:ext cx="1051296" cy="106108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C002C80-C461-ADCF-C27A-FA400124EB60}"/>
              </a:ext>
            </a:extLst>
          </p:cNvPr>
          <p:cNvCxnSpPr>
            <a:cxnSpLocks/>
          </p:cNvCxnSpPr>
          <p:nvPr/>
        </p:nvCxnSpPr>
        <p:spPr>
          <a:xfrm flipV="1">
            <a:off x="5988204" y="3657337"/>
            <a:ext cx="2247402" cy="122755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7D952DA-3FFF-0598-921D-DB7CA4A22277}"/>
              </a:ext>
            </a:extLst>
          </p:cNvPr>
          <p:cNvCxnSpPr>
            <a:cxnSpLocks/>
          </p:cNvCxnSpPr>
          <p:nvPr/>
        </p:nvCxnSpPr>
        <p:spPr>
          <a:xfrm>
            <a:off x="5973634" y="5949291"/>
            <a:ext cx="2277707" cy="1180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913FD30-856E-A6D2-113D-D6E2634F21C2}"/>
              </a:ext>
            </a:extLst>
          </p:cNvPr>
          <p:cNvCxnSpPr/>
          <p:nvPr/>
        </p:nvCxnSpPr>
        <p:spPr>
          <a:xfrm>
            <a:off x="5233191" y="5243878"/>
            <a:ext cx="277899" cy="277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>
            <a:extLst>
              <a:ext uri="{FF2B5EF4-FFF2-40B4-BE49-F238E27FC236}">
                <a16:creationId xmlns:a16="http://schemas.microsoft.com/office/drawing/2014/main" id="{F392EE85-445C-49E4-AE99-7855702A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341" y="3657337"/>
            <a:ext cx="3299217" cy="24124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E4B7722E-C455-2628-38D3-9EBFD909E4B5}"/>
              </a:ext>
            </a:extLst>
          </p:cNvPr>
          <p:cNvSpPr/>
          <p:nvPr/>
        </p:nvSpPr>
        <p:spPr>
          <a:xfrm>
            <a:off x="9218815" y="3752785"/>
            <a:ext cx="1246909" cy="232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>
            <a:extLst>
              <a:ext uri="{FF2B5EF4-FFF2-40B4-BE49-F238E27FC236}">
                <a16:creationId xmlns:a16="http://schemas.microsoft.com/office/drawing/2014/main" id="{C9FBC15E-D5E4-7660-30B6-5334667696F8}"/>
              </a:ext>
            </a:extLst>
          </p:cNvPr>
          <p:cNvSpPr/>
          <p:nvPr/>
        </p:nvSpPr>
        <p:spPr>
          <a:xfrm rot="16200000">
            <a:off x="9665580" y="3544159"/>
            <a:ext cx="357938" cy="1753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68" name="Picture 7167">
            <a:extLst>
              <a:ext uri="{FF2B5EF4-FFF2-40B4-BE49-F238E27FC236}">
                <a16:creationId xmlns:a16="http://schemas.microsoft.com/office/drawing/2014/main" id="{527A5BEE-2817-B3C9-E379-FAEA7BBCE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2042" y="908707"/>
            <a:ext cx="2566860" cy="2339955"/>
          </a:xfrm>
          <a:prstGeom prst="rect">
            <a:avLst/>
          </a:prstGeom>
        </p:spPr>
      </p:pic>
      <p:sp>
        <p:nvSpPr>
          <p:cNvPr id="60" name="Date Placeholder 59">
            <a:extLst>
              <a:ext uri="{FF2B5EF4-FFF2-40B4-BE49-F238E27FC236}">
                <a16:creationId xmlns:a16="http://schemas.microsoft.com/office/drawing/2014/main" id="{2066FED2-36C6-56C7-D6F5-418E7BC82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64810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0C320-DD0F-22FC-3697-8AF6FA31C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nEXO</a:t>
            </a:r>
            <a:r>
              <a:rPr lang="en-US" dirty="0"/>
              <a:t> - a steppingstone to expanding </a:t>
            </a:r>
            <a:r>
              <a:rPr lang="en-US" dirty="0" err="1"/>
              <a:t>SiPM</a:t>
            </a:r>
            <a:r>
              <a:rPr lang="en-US" dirty="0"/>
              <a:t> expertise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3FC37-B8DD-922E-EFC9-8FD68DCCCC0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/>
              <a:t>nEXO</a:t>
            </a:r>
            <a:r>
              <a:rPr lang="en-US" dirty="0"/>
              <a:t> leveraged earlier work</a:t>
            </a:r>
          </a:p>
          <a:p>
            <a:pPr lvl="1"/>
            <a:r>
              <a:rPr lang="en-US" dirty="0"/>
              <a:t>T2K Fine Grain Detector 2007-2011. First use of </a:t>
            </a:r>
            <a:r>
              <a:rPr lang="en-US" dirty="0" err="1"/>
              <a:t>SiPMs</a:t>
            </a:r>
            <a:r>
              <a:rPr lang="en-US" dirty="0"/>
              <a:t> in physics experiment</a:t>
            </a:r>
          </a:p>
          <a:p>
            <a:pPr lvl="1"/>
            <a:r>
              <a:rPr lang="en-US" dirty="0"/>
              <a:t> </a:t>
            </a:r>
            <a:r>
              <a:rPr lang="en-US" dirty="0" err="1"/>
              <a:t>SiPM</a:t>
            </a:r>
            <a:r>
              <a:rPr lang="en-US" dirty="0"/>
              <a:t> for Positron Emission Tomography</a:t>
            </a:r>
          </a:p>
          <a:p>
            <a:pPr lvl="2"/>
            <a:r>
              <a:rPr lang="en-US" dirty="0"/>
              <a:t>Main deliverable was a PET/MR insert led by U. Manitoba</a:t>
            </a:r>
          </a:p>
          <a:p>
            <a:r>
              <a:rPr lang="en-US" dirty="0" err="1"/>
              <a:t>nEXO</a:t>
            </a:r>
            <a:r>
              <a:rPr lang="en-US" dirty="0"/>
              <a:t> provided</a:t>
            </a:r>
          </a:p>
          <a:p>
            <a:pPr lvl="1"/>
            <a:r>
              <a:rPr lang="en-US" dirty="0"/>
              <a:t>State of the art equipment and personnel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71B24B-59FC-1DCF-51ED-B197BA87CC7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nEXO</a:t>
            </a:r>
            <a:r>
              <a:rPr lang="en-US" dirty="0"/>
              <a:t> and </a:t>
            </a:r>
            <a:r>
              <a:rPr lang="en-US" dirty="0" err="1"/>
              <a:t>LAr</a:t>
            </a:r>
            <a:r>
              <a:rPr lang="en-US" dirty="0"/>
              <a:t> DM enabled emergence of digital </a:t>
            </a:r>
            <a:r>
              <a:rPr lang="en-US" dirty="0" err="1"/>
              <a:t>SiPMs</a:t>
            </a:r>
            <a:r>
              <a:rPr lang="en-US" dirty="0"/>
              <a:t> in Canada</a:t>
            </a:r>
          </a:p>
          <a:p>
            <a:pPr lvl="1"/>
            <a:r>
              <a:rPr lang="en-US" dirty="0"/>
              <a:t>Sherbrooke’s Photon to Digital Converter</a:t>
            </a:r>
          </a:p>
          <a:p>
            <a:pPr lvl="1"/>
            <a:r>
              <a:rPr lang="en-US" dirty="0"/>
              <a:t>My vision: the next decade will see digital </a:t>
            </a:r>
            <a:r>
              <a:rPr lang="en-US" dirty="0" err="1"/>
              <a:t>SiPMs</a:t>
            </a:r>
            <a:r>
              <a:rPr lang="en-US" dirty="0"/>
              <a:t> eliminate analog ones</a:t>
            </a:r>
          </a:p>
          <a:p>
            <a:pPr lvl="1"/>
            <a:r>
              <a:rPr lang="en-US" dirty="0"/>
              <a:t>Canada will pave the way – driven by applied projects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76DB58-30EA-D35A-4BC3-7276B72CF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929D8-D1AA-6404-21C0-536703F8F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93920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746F-B8CA-B5A7-C293-0264347A0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</a:t>
            </a:r>
            <a:r>
              <a:rPr lang="en-US" dirty="0" err="1"/>
              <a:t>SiPM</a:t>
            </a:r>
            <a:r>
              <a:rPr lang="en-US" dirty="0"/>
              <a:t> R&amp;D at TRIUMF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5ADCF-ECCE-A319-0071-830011914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D9D9E-8AD8-E5F7-EB12-B9A5DB37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36</a:t>
            </a:fld>
            <a:endParaRPr lang="de-DE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FB6E152-7663-B707-B0AF-F368CF167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908"/>
            <a:ext cx="3287026" cy="286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A8990D62-CFF7-E51C-3524-1462EAF4F2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4675" b="17706"/>
          <a:stretch>
            <a:fillRect/>
          </a:stretch>
        </p:blipFill>
        <p:spPr bwMode="auto">
          <a:xfrm>
            <a:off x="3360142" y="1477164"/>
            <a:ext cx="3893017" cy="107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11" descr="A close up of a computer chip&#10;&#10;AI-generated content may be incorrect.">
            <a:extLst>
              <a:ext uri="{FF2B5EF4-FFF2-40B4-BE49-F238E27FC236}">
                <a16:creationId xmlns:a16="http://schemas.microsoft.com/office/drawing/2014/main" id="{181D950F-2A49-759B-8987-65508E5CB6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8" t="12289" r="19818" b="11733"/>
          <a:stretch>
            <a:fillRect/>
          </a:stretch>
        </p:blipFill>
        <p:spPr>
          <a:xfrm>
            <a:off x="7031901" y="2472627"/>
            <a:ext cx="5154193" cy="43853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1A43EF-0525-CF31-8167-28ACFADAD89D}"/>
              </a:ext>
            </a:extLst>
          </p:cNvPr>
          <p:cNvSpPr txBox="1"/>
          <p:nvPr/>
        </p:nvSpPr>
        <p:spPr>
          <a:xfrm>
            <a:off x="0" y="1716349"/>
            <a:ext cx="2416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T2K Fine Grain Detector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FF04D5-4DB2-AFE0-DDEF-CDBA176A7525}"/>
              </a:ext>
            </a:extLst>
          </p:cNvPr>
          <p:cNvSpPr txBox="1"/>
          <p:nvPr/>
        </p:nvSpPr>
        <p:spPr>
          <a:xfrm>
            <a:off x="2639962" y="4131547"/>
            <a:ext cx="248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Manitoba PET/MR insert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F3F917-DA4C-0672-B822-ACC074B02464}"/>
              </a:ext>
            </a:extLst>
          </p:cNvPr>
          <p:cNvSpPr txBox="1"/>
          <p:nvPr/>
        </p:nvSpPr>
        <p:spPr>
          <a:xfrm>
            <a:off x="8882927" y="6556931"/>
            <a:ext cx="185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nEXO</a:t>
            </a:r>
            <a:r>
              <a:rPr lang="en-US" dirty="0"/>
              <a:t>: 2014-2025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0D318F-E304-04D0-3D6E-DD6C36CDC770}"/>
              </a:ext>
            </a:extLst>
          </p:cNvPr>
          <p:cNvSpPr txBox="1"/>
          <p:nvPr/>
        </p:nvSpPr>
        <p:spPr>
          <a:xfrm rot="18639796">
            <a:off x="2248783" y="2656964"/>
            <a:ext cx="3049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Positron Emission Tomography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0ED78C-255E-519A-AAE4-17B7596DEAFD}"/>
              </a:ext>
            </a:extLst>
          </p:cNvPr>
          <p:cNvSpPr txBox="1"/>
          <p:nvPr/>
        </p:nvSpPr>
        <p:spPr>
          <a:xfrm rot="18639796">
            <a:off x="177600" y="2784805"/>
            <a:ext cx="2027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Neutrino oscillation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1E19A5-2651-BD82-292B-797BA0154430}"/>
              </a:ext>
            </a:extLst>
          </p:cNvPr>
          <p:cNvSpPr txBox="1"/>
          <p:nvPr/>
        </p:nvSpPr>
        <p:spPr>
          <a:xfrm rot="18639796">
            <a:off x="5135315" y="2628024"/>
            <a:ext cx="312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Neutrinoless</a:t>
            </a:r>
            <a:r>
              <a:rPr lang="en-US" dirty="0"/>
              <a:t> double beta decay</a:t>
            </a:r>
          </a:p>
        </p:txBody>
      </p:sp>
      <p:pic>
        <p:nvPicPr>
          <p:cNvPr id="15" name="Picture 4" descr="The Path to Fusion Energy: The Fusion Demonstration Plant">
            <a:extLst>
              <a:ext uri="{FF2B5EF4-FFF2-40B4-BE49-F238E27FC236}">
                <a16:creationId xmlns:a16="http://schemas.microsoft.com/office/drawing/2014/main" id="{97B14DC6-E954-2F81-1F5E-5B52617DB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370" y="0"/>
            <a:ext cx="2886723" cy="192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0DBB077-689E-C301-D0F6-333AEF1A7BDF}"/>
              </a:ext>
            </a:extLst>
          </p:cNvPr>
          <p:cNvSpPr txBox="1"/>
          <p:nvPr/>
        </p:nvSpPr>
        <p:spPr>
          <a:xfrm>
            <a:off x="9411006" y="41959"/>
            <a:ext cx="2281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 spectrometry</a:t>
            </a:r>
          </a:p>
          <a:p>
            <a:r>
              <a:rPr lang="en-US" dirty="0"/>
              <a:t>2022-2025 </a:t>
            </a:r>
          </a:p>
        </p:txBody>
      </p:sp>
    </p:spTree>
    <p:extLst>
      <p:ext uri="{BB962C8B-B14F-4D97-AF65-F5344CB8AC3E}">
        <p14:creationId xmlns:p14="http://schemas.microsoft.com/office/powerpoint/2010/main" val="42035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Liquid Xenon time project chamber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B219C51-77F8-BC4A-843F-3EC129E6D9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285750" indent="-285750"/>
            <a:r>
              <a:rPr lang="en-US" dirty="0"/>
              <a:t>Searching for </a:t>
            </a:r>
            <a:r>
              <a:rPr lang="en-US" baseline="30000" dirty="0"/>
              <a:t>136</a:t>
            </a:r>
            <a:r>
              <a:rPr lang="en-US" dirty="0"/>
              <a:t>Xe decay at 2.456 MeV</a:t>
            </a:r>
          </a:p>
          <a:p>
            <a:pPr marL="285750" indent="-285750"/>
            <a:r>
              <a:rPr lang="en-US" dirty="0"/>
              <a:t>Collect charge produced in liquid Xenon with an electric field</a:t>
            </a:r>
          </a:p>
          <a:p>
            <a:pPr marL="742950" lvl="1" indent="-285750"/>
            <a:r>
              <a:rPr lang="en-US" dirty="0"/>
              <a:t>Information about position and energy</a:t>
            </a:r>
          </a:p>
          <a:p>
            <a:pPr marL="285750" indent="-285750"/>
            <a:r>
              <a:rPr lang="en-US" dirty="0"/>
              <a:t>Detect scintillation photons</a:t>
            </a:r>
          </a:p>
          <a:p>
            <a:pPr marL="742950" lvl="1" indent="-285750"/>
            <a:r>
              <a:rPr lang="en-US" dirty="0"/>
              <a:t>All light emitted within 100ns → time of the event</a:t>
            </a:r>
          </a:p>
          <a:p>
            <a:pPr marL="742950" lvl="1" indent="-285750"/>
            <a:r>
              <a:rPr lang="en-US" dirty="0"/>
              <a:t>Also information about energy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EB71EA-5C69-DE4A-BAAB-3E91FF4E68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A2B08E-0021-459A-BF52-85EABCF2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21,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5C7D3-85BB-654A-9C22-B7A582E1E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1098887" y="4800600"/>
            <a:ext cx="441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endParaRPr lang="en-US" dirty="0">
              <a:latin typeface="Times New Roman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B1FD7BC-CCE7-42A9-9251-521B53798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00200"/>
            <a:ext cx="5383504" cy="480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93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8F2E5-17AB-244E-8411-019EE6250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Liquid Xenon scintillation at ~175nm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E64A9-88B7-A140-8DF6-00EB6681B25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B09633-CE7D-7649-8389-6458AFC7A84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Easiest Noble-gas liquid scintillation to detect</a:t>
            </a:r>
          </a:p>
          <a:p>
            <a:r>
              <a:rPr lang="en-US" dirty="0"/>
              <a:t>Above SiO2 cut-off</a:t>
            </a:r>
          </a:p>
          <a:p>
            <a:pPr lvl="1"/>
            <a:r>
              <a:rPr lang="en-US" dirty="0"/>
              <a:t>Can still use standard silicon technology</a:t>
            </a:r>
          </a:p>
          <a:p>
            <a:r>
              <a:rPr lang="en-US" dirty="0"/>
              <a:t>Bright and short flash</a:t>
            </a:r>
          </a:p>
          <a:p>
            <a:pPr lvl="1"/>
            <a:r>
              <a:rPr lang="en-US" dirty="0"/>
              <a:t>Number of photons produced ~125,000 at 2.5 MeV</a:t>
            </a:r>
          </a:p>
          <a:p>
            <a:pPr lvl="1"/>
            <a:r>
              <a:rPr lang="en-US" dirty="0"/>
              <a:t>All photons emitted within 150ns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112B9-A3A5-B646-B71C-F812FE82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21, 2020</a:t>
            </a:r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DAC03C-37D0-7646-8557-23F8D1188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4" y="1261330"/>
            <a:ext cx="5987856" cy="50641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1E50CA-F94B-D34D-8437-4B2F297A2949}"/>
              </a:ext>
            </a:extLst>
          </p:cNvPr>
          <p:cNvSpPr/>
          <p:nvPr/>
        </p:nvSpPr>
        <p:spPr>
          <a:xfrm>
            <a:off x="76200" y="6398309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400" dirty="0">
                <a:latin typeface="Helvetica" pitchFamily="2" charset="0"/>
              </a:rPr>
              <a:t>Alexander Neumeier: Optical Properties of Liquid Noble Gas Scintillators</a:t>
            </a:r>
          </a:p>
          <a:p>
            <a:r>
              <a:rPr lang="en-CA" sz="1400" dirty="0">
                <a:effectLst/>
                <a:latin typeface="Helvetica" pitchFamily="2" charset="0"/>
              </a:rPr>
              <a:t>T</a:t>
            </a:r>
            <a:r>
              <a:rPr lang="en-CA" sz="1400" dirty="0">
                <a:latin typeface="Helvetica" pitchFamily="2" charset="0"/>
              </a:rPr>
              <a:t>UM PhD thesis</a:t>
            </a:r>
            <a:endParaRPr lang="en-CA" sz="1400" dirty="0">
              <a:effectLst/>
              <a:latin typeface="Helvetica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46DE99E-ED0C-894B-9A5A-77B32B937B24}"/>
              </a:ext>
            </a:extLst>
          </p:cNvPr>
          <p:cNvCxnSpPr>
            <a:cxnSpLocks/>
          </p:cNvCxnSpPr>
          <p:nvPr/>
        </p:nvCxnSpPr>
        <p:spPr>
          <a:xfrm>
            <a:off x="4003589" y="1825625"/>
            <a:ext cx="0" cy="3944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629C23E-24E0-F742-B3D0-30B49FCF9E3A}"/>
              </a:ext>
            </a:extLst>
          </p:cNvPr>
          <p:cNvSpPr txBox="1"/>
          <p:nvPr/>
        </p:nvSpPr>
        <p:spPr>
          <a:xfrm>
            <a:off x="3842951" y="1377859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SiO2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FBB71-B7B6-EA4C-94A1-E0A6EDFB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829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2C2E2-DEDD-0EA2-976F-A6092F6E1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80587" cy="1325563"/>
          </a:xfrm>
        </p:spPr>
        <p:txBody>
          <a:bodyPr/>
          <a:lstStyle/>
          <a:p>
            <a:r>
              <a:rPr lang="en-US" dirty="0"/>
              <a:t>Detecting scintillation light in </a:t>
            </a:r>
            <a:r>
              <a:rPr lang="en-US" dirty="0" err="1"/>
              <a:t>nEXO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722166-2E95-B1CB-0017-02B7DB218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8670D-C590-6EB4-CC02-668C48FA9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6</a:t>
            </a:fld>
            <a:endParaRPr lang="de-DE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09280FE5-CFF2-164F-A692-D301A9D81CE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457" y="8381"/>
            <a:ext cx="5067543" cy="681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8FAB9C9-863D-C448-30CE-FE748E21A3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749413" cy="4351338"/>
          </a:xfrm>
        </p:spPr>
        <p:txBody>
          <a:bodyPr/>
          <a:lstStyle/>
          <a:p>
            <a:r>
              <a:rPr lang="en-US" dirty="0"/>
              <a:t>Use 1x1cm</a:t>
            </a:r>
            <a:r>
              <a:rPr lang="en-US" baseline="30000" dirty="0"/>
              <a:t>2</a:t>
            </a:r>
            <a:r>
              <a:rPr lang="en-US" dirty="0"/>
              <a:t> silicon photomultipliers</a:t>
            </a:r>
          </a:p>
          <a:p>
            <a:r>
              <a:rPr lang="en-US" dirty="0"/>
              <a:t>24 staves - 130 cm long</a:t>
            </a:r>
          </a:p>
          <a:p>
            <a:r>
              <a:rPr lang="en-US" dirty="0"/>
              <a:t>12 tiles per staves</a:t>
            </a:r>
          </a:p>
          <a:p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42614C57-90BA-46D0-92C6-8E0F2E445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872" y="3330232"/>
            <a:ext cx="4003703" cy="3488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980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55AF6-F1DA-B16B-EC7B-8F2DA3565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silicon photo-multiplier – many diodes in parallel isolated by a resistor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4B4F8-35C9-B118-C99D-66213D0F71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4118FF-751E-FE76-BE99-A13176CB2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4,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4CB99-9494-879B-F123-CA70F2CF3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7</a:t>
            </a:fld>
            <a:endParaRPr lang="de-DE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AFF8DE8-C7DF-A3F6-DFC9-515913CCA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469" y="1714664"/>
            <a:ext cx="6432331" cy="482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46A954-C397-1902-AFA0-A2E89137DB6A}"/>
              </a:ext>
            </a:extLst>
          </p:cNvPr>
          <p:cNvSpPr txBox="1"/>
          <p:nvPr/>
        </p:nvSpPr>
        <p:spPr>
          <a:xfrm>
            <a:off x="6671041" y="6071968"/>
            <a:ext cx="41839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sites.gatech.edu</a:t>
            </a:r>
            <a:r>
              <a:rPr lang="en-US" dirty="0"/>
              <a:t>/</a:t>
            </a:r>
            <a:r>
              <a:rPr lang="en-US" dirty="0" err="1"/>
              <a:t>lanns</a:t>
            </a:r>
            <a:r>
              <a:rPr lang="en-US" dirty="0"/>
              <a:t>/research/silicon-photomultipliers/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49AE967A-A0EA-20CC-EB17-58EA1BEB92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 t="3922" r="5251" b="6807"/>
          <a:stretch>
            <a:fillRect/>
          </a:stretch>
        </p:blipFill>
        <p:spPr bwMode="auto">
          <a:xfrm>
            <a:off x="0" y="2271252"/>
            <a:ext cx="5083278" cy="317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806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green line graph&#10;&#10;AI-generated content may be incorrect.">
            <a:extLst>
              <a:ext uri="{FF2B5EF4-FFF2-40B4-BE49-F238E27FC236}">
                <a16:creationId xmlns:a16="http://schemas.microsoft.com/office/drawing/2014/main" id="{62DE28BC-0F53-F6B5-57AC-2D0F6CC7DE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872" y="4286998"/>
            <a:ext cx="4364444" cy="254456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B096A1B-6CB9-03BB-27B8-2E04036EA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39" y="124251"/>
            <a:ext cx="4470731" cy="2149756"/>
          </a:xfrm>
        </p:spPr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, Silicon photomultiplier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E0D26-6F02-64C6-DB5B-88F5DEB90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CAP, June 10,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2378D-DADD-EC98-3EA1-9CAC511A4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8</a:t>
            </a:fld>
            <a:endParaRPr lang="de-DE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20F6F0-6578-75BB-F3CC-01703989BE03}"/>
              </a:ext>
            </a:extLst>
          </p:cNvPr>
          <p:cNvCxnSpPr>
            <a:cxnSpLocks/>
          </p:cNvCxnSpPr>
          <p:nvPr/>
        </p:nvCxnSpPr>
        <p:spPr>
          <a:xfrm>
            <a:off x="6944888" y="3349293"/>
            <a:ext cx="0" cy="404886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A2F75C1-F8E7-A462-C20D-E929A4E9B286}"/>
              </a:ext>
            </a:extLst>
          </p:cNvPr>
          <p:cNvSpPr/>
          <p:nvPr/>
        </p:nvSpPr>
        <p:spPr>
          <a:xfrm>
            <a:off x="6830461" y="3754179"/>
            <a:ext cx="265814" cy="748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703526-3E70-0DC0-F35E-219F258E8360}"/>
              </a:ext>
            </a:extLst>
          </p:cNvPr>
          <p:cNvCxnSpPr>
            <a:cxnSpLocks/>
            <a:stCxn id="14" idx="2"/>
            <a:endCxn id="17" idx="0"/>
          </p:cNvCxnSpPr>
          <p:nvPr/>
        </p:nvCxnSpPr>
        <p:spPr>
          <a:xfrm>
            <a:off x="6963368" y="4502762"/>
            <a:ext cx="1714" cy="62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26AD6761-4CA8-650B-15CD-FF46A38284DF}"/>
              </a:ext>
            </a:extLst>
          </p:cNvPr>
          <p:cNvSpPr/>
          <p:nvPr/>
        </p:nvSpPr>
        <p:spPr>
          <a:xfrm>
            <a:off x="6749082" y="5125162"/>
            <a:ext cx="432000" cy="432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37AC8FD-2438-37A8-6F4E-0B10C9A5D27F}"/>
              </a:ext>
            </a:extLst>
          </p:cNvPr>
          <p:cNvSpPr/>
          <p:nvPr/>
        </p:nvSpPr>
        <p:spPr>
          <a:xfrm>
            <a:off x="6747368" y="5304459"/>
            <a:ext cx="432000" cy="432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702436-9DFA-EEC5-ACE8-9FB5013BDBB3}"/>
              </a:ext>
            </a:extLst>
          </p:cNvPr>
          <p:cNvCxnSpPr>
            <a:cxnSpLocks/>
          </p:cNvCxnSpPr>
          <p:nvPr/>
        </p:nvCxnSpPr>
        <p:spPr>
          <a:xfrm flipH="1">
            <a:off x="7389624" y="5219555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2E486DD-670D-CC8B-1362-419E202DA6E5}"/>
              </a:ext>
            </a:extLst>
          </p:cNvPr>
          <p:cNvCxnSpPr>
            <a:cxnSpLocks/>
          </p:cNvCxnSpPr>
          <p:nvPr/>
        </p:nvCxnSpPr>
        <p:spPr>
          <a:xfrm flipH="1">
            <a:off x="7389624" y="5426384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E16968E-A9E9-E483-12A8-D2E9D0E5A434}"/>
              </a:ext>
            </a:extLst>
          </p:cNvPr>
          <p:cNvCxnSpPr/>
          <p:nvPr/>
        </p:nvCxnSpPr>
        <p:spPr>
          <a:xfrm>
            <a:off x="6963368" y="4813962"/>
            <a:ext cx="699188" cy="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ED346F7-7359-4C64-A083-4831A8A7EF1C}"/>
              </a:ext>
            </a:extLst>
          </p:cNvPr>
          <p:cNvCxnSpPr>
            <a:cxnSpLocks/>
          </p:cNvCxnSpPr>
          <p:nvPr/>
        </p:nvCxnSpPr>
        <p:spPr>
          <a:xfrm flipV="1">
            <a:off x="7662556" y="4813962"/>
            <a:ext cx="0" cy="4055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BB5C95D-B050-ED35-4A58-485DCD42470C}"/>
              </a:ext>
            </a:extLst>
          </p:cNvPr>
          <p:cNvCxnSpPr>
            <a:cxnSpLocks/>
          </p:cNvCxnSpPr>
          <p:nvPr/>
        </p:nvCxnSpPr>
        <p:spPr>
          <a:xfrm flipV="1">
            <a:off x="7662556" y="5426384"/>
            <a:ext cx="0" cy="4055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DD460AA-8FD6-677E-BC0B-7E2499DF7F0F}"/>
              </a:ext>
            </a:extLst>
          </p:cNvPr>
          <p:cNvCxnSpPr>
            <a:cxnSpLocks/>
          </p:cNvCxnSpPr>
          <p:nvPr/>
        </p:nvCxnSpPr>
        <p:spPr>
          <a:xfrm>
            <a:off x="6972540" y="5736459"/>
            <a:ext cx="0" cy="442130"/>
          </a:xfrm>
          <a:prstGeom prst="line">
            <a:avLst/>
          </a:prstGeom>
          <a:ln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AB57636-4FA7-3F82-C7DF-E7C6C0EE5256}"/>
              </a:ext>
            </a:extLst>
          </p:cNvPr>
          <p:cNvCxnSpPr/>
          <p:nvPr/>
        </p:nvCxnSpPr>
        <p:spPr>
          <a:xfrm>
            <a:off x="6972540" y="5831977"/>
            <a:ext cx="699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E88D25D-8E24-2FD6-E1F1-88332950290B}"/>
              </a:ext>
            </a:extLst>
          </p:cNvPr>
          <p:cNvSpPr txBox="1"/>
          <p:nvPr/>
        </p:nvSpPr>
        <p:spPr>
          <a:xfrm rot="16200000">
            <a:off x="6747463" y="3817174"/>
            <a:ext cx="1168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Rq</a:t>
            </a:r>
            <a:r>
              <a:rPr lang="en-US" dirty="0"/>
              <a:t>, </a:t>
            </a:r>
          </a:p>
          <a:p>
            <a:r>
              <a:rPr lang="en-US" dirty="0"/>
              <a:t>quenching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73E4D0-9BC1-AD08-E9CB-7A18BDC8B5C2}"/>
              </a:ext>
            </a:extLst>
          </p:cNvPr>
          <p:cNvSpPr txBox="1"/>
          <p:nvPr/>
        </p:nvSpPr>
        <p:spPr>
          <a:xfrm rot="16200000">
            <a:off x="5952485" y="5201888"/>
            <a:ext cx="114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9EBAB1-7A9F-67C6-12BA-60E6CFD63987}"/>
              </a:ext>
            </a:extLst>
          </p:cNvPr>
          <p:cNvSpPr txBox="1"/>
          <p:nvPr/>
        </p:nvSpPr>
        <p:spPr>
          <a:xfrm rot="16200000">
            <a:off x="6741655" y="4396120"/>
            <a:ext cx="223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Cd, diode capacitance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D0C980-6AB2-DA99-3B5F-4F3999651A56}"/>
              </a:ext>
            </a:extLst>
          </p:cNvPr>
          <p:cNvSpPr txBox="1"/>
          <p:nvPr/>
        </p:nvSpPr>
        <p:spPr>
          <a:xfrm>
            <a:off x="2456934" y="2866028"/>
            <a:ext cx="799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Seed </a:t>
            </a:r>
          </a:p>
          <a:p>
            <a:r>
              <a:rPr lang="en-US" dirty="0"/>
              <a:t>carrier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41D1656-94B7-10E1-36F4-082AB766061B}"/>
              </a:ext>
            </a:extLst>
          </p:cNvPr>
          <p:cNvSpPr txBox="1"/>
          <p:nvPr/>
        </p:nvSpPr>
        <p:spPr>
          <a:xfrm>
            <a:off x="3611432" y="3944609"/>
            <a:ext cx="114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81B1F1-B236-B8DC-D925-106BAD56393F}"/>
              </a:ext>
            </a:extLst>
          </p:cNvPr>
          <p:cNvSpPr txBox="1"/>
          <p:nvPr/>
        </p:nvSpPr>
        <p:spPr>
          <a:xfrm>
            <a:off x="4890253" y="2835265"/>
            <a:ext cx="1238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Vd</a:t>
            </a:r>
            <a:r>
              <a:rPr lang="en-US" dirty="0"/>
              <a:t> drops</a:t>
            </a:r>
          </a:p>
          <a:p>
            <a:r>
              <a:rPr lang="en-US" dirty="0"/>
              <a:t>Cd empties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3E5E21E-7DD1-E627-63DE-4926914A5586}"/>
              </a:ext>
            </a:extLst>
          </p:cNvPr>
          <p:cNvSpPr txBox="1"/>
          <p:nvPr/>
        </p:nvSpPr>
        <p:spPr>
          <a:xfrm>
            <a:off x="3635670" y="1788843"/>
            <a:ext cx="1096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Cd</a:t>
            </a:r>
          </a:p>
          <a:p>
            <a:pPr algn="ctr"/>
            <a:r>
              <a:rPr lang="en-US" dirty="0"/>
              <a:t>recharges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78EADC3-3F4F-2FB7-3129-DD0873CE55C6}"/>
              </a:ext>
            </a:extLst>
          </p:cNvPr>
          <p:cNvSpPr txBox="1"/>
          <p:nvPr/>
        </p:nvSpPr>
        <p:spPr>
          <a:xfrm>
            <a:off x="6927753" y="4743712"/>
            <a:ext cx="428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Vd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3ECB54C-42E2-54D2-EE15-23669E0C0079}"/>
              </a:ext>
            </a:extLst>
          </p:cNvPr>
          <p:cNvSpPr txBox="1"/>
          <p:nvPr/>
        </p:nvSpPr>
        <p:spPr>
          <a:xfrm>
            <a:off x="6917551" y="3006755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Vbias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738C47-D02E-3827-F959-0A58C8629BB2}"/>
              </a:ext>
            </a:extLst>
          </p:cNvPr>
          <p:cNvSpPr txBox="1"/>
          <p:nvPr/>
        </p:nvSpPr>
        <p:spPr>
          <a:xfrm>
            <a:off x="6390822" y="6299692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Gnd</a:t>
            </a:r>
            <a:endParaRPr lang="en-US" dirty="0"/>
          </a:p>
        </p:txBody>
      </p:sp>
      <p:pic>
        <p:nvPicPr>
          <p:cNvPr id="48" name="Picture 47" descr="A green line graph with numbers&#10;&#10;AI-generated content may be incorrect.">
            <a:extLst>
              <a:ext uri="{FF2B5EF4-FFF2-40B4-BE49-F238E27FC236}">
                <a16:creationId xmlns:a16="http://schemas.microsoft.com/office/drawing/2014/main" id="{FFE8726A-E12C-C63B-E9F1-125019ECE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199" y="-107312"/>
            <a:ext cx="3861937" cy="303911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CD570BDD-6836-41BF-CBE2-D718167E9A49}"/>
              </a:ext>
            </a:extLst>
          </p:cNvPr>
          <p:cNvSpPr/>
          <p:nvPr/>
        </p:nvSpPr>
        <p:spPr>
          <a:xfrm>
            <a:off x="5783281" y="1960614"/>
            <a:ext cx="3964505" cy="441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Curved Connector 55">
            <a:extLst>
              <a:ext uri="{FF2B5EF4-FFF2-40B4-BE49-F238E27FC236}">
                <a16:creationId xmlns:a16="http://schemas.microsoft.com/office/drawing/2014/main" id="{D350AF81-6BB3-2946-3772-EEB1407322CD}"/>
              </a:ext>
            </a:extLst>
          </p:cNvPr>
          <p:cNvCxnSpPr>
            <a:cxnSpLocks/>
            <a:stCxn id="39" idx="1"/>
            <a:endCxn id="36" idx="0"/>
          </p:cNvCxnSpPr>
          <p:nvPr/>
        </p:nvCxnSpPr>
        <p:spPr>
          <a:xfrm rot="10800000" flipV="1">
            <a:off x="2856884" y="2112008"/>
            <a:ext cx="778786" cy="75401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>
            <a:extLst>
              <a:ext uri="{FF2B5EF4-FFF2-40B4-BE49-F238E27FC236}">
                <a16:creationId xmlns:a16="http://schemas.microsoft.com/office/drawing/2014/main" id="{D967333F-A769-3593-268F-F4851E070C51}"/>
              </a:ext>
            </a:extLst>
          </p:cNvPr>
          <p:cNvCxnSpPr>
            <a:cxnSpLocks/>
            <a:stCxn id="36" idx="2"/>
            <a:endCxn id="37" idx="1"/>
          </p:cNvCxnSpPr>
          <p:nvPr/>
        </p:nvCxnSpPr>
        <p:spPr>
          <a:xfrm rot="16200000" flipH="1">
            <a:off x="2925700" y="3443543"/>
            <a:ext cx="616916" cy="75454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>
            <a:extLst>
              <a:ext uri="{FF2B5EF4-FFF2-40B4-BE49-F238E27FC236}">
                <a16:creationId xmlns:a16="http://schemas.microsoft.com/office/drawing/2014/main" id="{78D826BA-522E-7A27-F065-00A3D50A87A5}"/>
              </a:ext>
            </a:extLst>
          </p:cNvPr>
          <p:cNvCxnSpPr>
            <a:cxnSpLocks/>
            <a:stCxn id="37" idx="3"/>
            <a:endCxn id="38" idx="2"/>
          </p:cNvCxnSpPr>
          <p:nvPr/>
        </p:nvCxnSpPr>
        <p:spPr>
          <a:xfrm flipV="1">
            <a:off x="4756617" y="3481596"/>
            <a:ext cx="752844" cy="64767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>
            <a:extLst>
              <a:ext uri="{FF2B5EF4-FFF2-40B4-BE49-F238E27FC236}">
                <a16:creationId xmlns:a16="http://schemas.microsoft.com/office/drawing/2014/main" id="{C8B4EACD-015D-D537-19B6-084C49AEBC6E}"/>
              </a:ext>
            </a:extLst>
          </p:cNvPr>
          <p:cNvCxnSpPr>
            <a:cxnSpLocks/>
            <a:stCxn id="38" idx="0"/>
            <a:endCxn id="39" idx="3"/>
          </p:cNvCxnSpPr>
          <p:nvPr/>
        </p:nvCxnSpPr>
        <p:spPr>
          <a:xfrm rot="16200000" flipV="1">
            <a:off x="4759293" y="2085096"/>
            <a:ext cx="723256" cy="77708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603676F-3CFF-74AB-C09D-77F3B78A2AC6}"/>
              </a:ext>
            </a:extLst>
          </p:cNvPr>
          <p:cNvCxnSpPr>
            <a:cxnSpLocks/>
          </p:cNvCxnSpPr>
          <p:nvPr/>
        </p:nvCxnSpPr>
        <p:spPr>
          <a:xfrm>
            <a:off x="6963368" y="3349293"/>
            <a:ext cx="22642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9D9B73BE-4EBD-26D9-D510-54930A2791EC}"/>
              </a:ext>
            </a:extLst>
          </p:cNvPr>
          <p:cNvSpPr/>
          <p:nvPr/>
        </p:nvSpPr>
        <p:spPr>
          <a:xfrm>
            <a:off x="8342684" y="3783182"/>
            <a:ext cx="265814" cy="748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4D8D9A1-B9F5-B2A7-0BE5-8A2CB474D94D}"/>
              </a:ext>
            </a:extLst>
          </p:cNvPr>
          <p:cNvCxnSpPr>
            <a:cxnSpLocks/>
          </p:cNvCxnSpPr>
          <p:nvPr/>
        </p:nvCxnSpPr>
        <p:spPr>
          <a:xfrm flipH="1">
            <a:off x="8198442" y="5219555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0004F12-A875-0DC2-1F1A-3FEEE5C78036}"/>
              </a:ext>
            </a:extLst>
          </p:cNvPr>
          <p:cNvCxnSpPr>
            <a:cxnSpLocks/>
          </p:cNvCxnSpPr>
          <p:nvPr/>
        </p:nvCxnSpPr>
        <p:spPr>
          <a:xfrm flipH="1">
            <a:off x="8198442" y="5426384"/>
            <a:ext cx="545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9B7CB3B-2CD5-1F01-5DC3-1881226DE2DC}"/>
              </a:ext>
            </a:extLst>
          </p:cNvPr>
          <p:cNvCxnSpPr>
            <a:cxnSpLocks/>
            <a:endCxn id="35" idx="2"/>
          </p:cNvCxnSpPr>
          <p:nvPr/>
        </p:nvCxnSpPr>
        <p:spPr>
          <a:xfrm flipV="1">
            <a:off x="8471374" y="4531765"/>
            <a:ext cx="4217" cy="700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48F688D-8D67-DB9C-A46A-9B130A2B2E2C}"/>
              </a:ext>
            </a:extLst>
          </p:cNvPr>
          <p:cNvCxnSpPr>
            <a:cxnSpLocks/>
          </p:cNvCxnSpPr>
          <p:nvPr/>
        </p:nvCxnSpPr>
        <p:spPr>
          <a:xfrm flipV="1">
            <a:off x="8471374" y="5426384"/>
            <a:ext cx="0" cy="7522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FB327E-49C4-3AC8-0B6D-D4EEFCD3FBBB}"/>
              </a:ext>
            </a:extLst>
          </p:cNvPr>
          <p:cNvCxnSpPr>
            <a:cxnSpLocks/>
          </p:cNvCxnSpPr>
          <p:nvPr/>
        </p:nvCxnSpPr>
        <p:spPr>
          <a:xfrm>
            <a:off x="6991209" y="6178589"/>
            <a:ext cx="2082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FEA4EF-6B6B-7193-BB08-04882C2AFC77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8475591" y="3349293"/>
            <a:ext cx="0" cy="433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305787E-7FAC-C2B2-6203-FD5C4474471C}"/>
              </a:ext>
            </a:extLst>
          </p:cNvPr>
          <p:cNvSpPr txBox="1"/>
          <p:nvPr/>
        </p:nvSpPr>
        <p:spPr>
          <a:xfrm rot="16200000">
            <a:off x="8089944" y="4366681"/>
            <a:ext cx="19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n Spectator SPADs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7F7A6C8-761E-3E96-FE4F-7DC29D0B46F2}"/>
              </a:ext>
            </a:extLst>
          </p:cNvPr>
          <p:cNvSpPr txBox="1"/>
          <p:nvPr/>
        </p:nvSpPr>
        <p:spPr>
          <a:xfrm rot="16200000">
            <a:off x="8215242" y="553547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 x 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7C728E1-6DDE-F34E-5C2E-ECBEA94AA98B}"/>
              </a:ext>
            </a:extLst>
          </p:cNvPr>
          <p:cNvSpPr txBox="1"/>
          <p:nvPr/>
        </p:nvSpPr>
        <p:spPr>
          <a:xfrm rot="16200000">
            <a:off x="8322303" y="404947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Rq</a:t>
            </a:r>
            <a:r>
              <a:rPr lang="en-US" dirty="0"/>
              <a:t> / n</a:t>
            </a:r>
          </a:p>
        </p:txBody>
      </p:sp>
      <p:pic>
        <p:nvPicPr>
          <p:cNvPr id="11" name="Picture 10" descr="A diagram of a container&#10;&#10;AI-generated content may be incorrect.">
            <a:extLst>
              <a:ext uri="{FF2B5EF4-FFF2-40B4-BE49-F238E27FC236}">
                <a16:creationId xmlns:a16="http://schemas.microsoft.com/office/drawing/2014/main" id="{04FA34B0-6AB1-B5DA-72F3-ADC2A9AB5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9530"/>
            <a:ext cx="2491690" cy="2726018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CB6F81C9-F5B8-4BA1-4AE9-944D4969FEE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860" t="48588" r="73416" b="12303"/>
          <a:stretch>
            <a:fillRect/>
          </a:stretch>
        </p:blipFill>
        <p:spPr>
          <a:xfrm>
            <a:off x="9606013" y="3543059"/>
            <a:ext cx="2304927" cy="2192285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5E15E45C-F21D-50BB-54DC-EACA2BF37F74}"/>
              </a:ext>
            </a:extLst>
          </p:cNvPr>
          <p:cNvSpPr txBox="1">
            <a:spLocks/>
          </p:cNvSpPr>
          <p:nvPr/>
        </p:nvSpPr>
        <p:spPr>
          <a:xfrm>
            <a:off x="8984083" y="337369"/>
            <a:ext cx="3207918" cy="21497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An array of Single Photon Avalanche Diodes (SPAD)</a:t>
            </a:r>
          </a:p>
        </p:txBody>
      </p:sp>
    </p:spTree>
    <p:extLst>
      <p:ext uri="{BB962C8B-B14F-4D97-AF65-F5344CB8AC3E}">
        <p14:creationId xmlns:p14="http://schemas.microsoft.com/office/powerpoint/2010/main" val="3554215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A7159-63D7-A702-56D2-A8D058FD9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Silicon device because of their very low radioactivity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61538-FA58-54D7-B3D7-40DDAA7E2D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8257" y="1870075"/>
            <a:ext cx="5181600" cy="4351338"/>
          </a:xfrm>
        </p:spPr>
        <p:txBody>
          <a:bodyPr/>
          <a:lstStyle/>
          <a:p>
            <a:r>
              <a:rPr lang="en-US" dirty="0"/>
              <a:t>Several orders of magnitude lower radioactivity than PMT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336D7-0D06-2C76-444C-2C0474E55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CAP - June 11, 2025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22544-4C84-DF69-D54D-BDBF7DD0D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9</a:t>
            </a:fld>
            <a:endParaRPr lang="de-DE"/>
          </a:p>
        </p:txBody>
      </p:sp>
      <p:pic>
        <p:nvPicPr>
          <p:cNvPr id="1026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C5899276-41DB-5BCB-BF55-3D63A322667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2632"/>
            <a:ext cx="6638306" cy="531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07B72A4-66F9-178F-6850-72FA60807D8A}"/>
              </a:ext>
            </a:extLst>
          </p:cNvPr>
          <p:cNvCxnSpPr>
            <a:cxnSpLocks/>
          </p:cNvCxnSpPr>
          <p:nvPr/>
        </p:nvCxnSpPr>
        <p:spPr>
          <a:xfrm flipH="1">
            <a:off x="4239491" y="3823855"/>
            <a:ext cx="212271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5CB74E9-52A9-100C-1B6A-E837810164C3}"/>
              </a:ext>
            </a:extLst>
          </p:cNvPr>
          <p:cNvSpPr txBox="1"/>
          <p:nvPr/>
        </p:nvSpPr>
        <p:spPr>
          <a:xfrm>
            <a:off x="6222670" y="3454523"/>
            <a:ext cx="381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Contribute less than 1% of background</a:t>
            </a:r>
          </a:p>
        </p:txBody>
      </p:sp>
    </p:spTree>
    <p:extLst>
      <p:ext uri="{BB962C8B-B14F-4D97-AF65-F5344CB8AC3E}">
        <p14:creationId xmlns:p14="http://schemas.microsoft.com/office/powerpoint/2010/main" val="28551378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118083</TotalTime>
  <Words>2037</Words>
  <Application>Microsoft Macintosh PowerPoint</Application>
  <PresentationFormat>Widescreen</PresentationFormat>
  <Paragraphs>407</Paragraphs>
  <Slides>36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Arial</vt:lpstr>
      <vt:lpstr>ArialNarrow</vt:lpstr>
      <vt:lpstr>Calibri</vt:lpstr>
      <vt:lpstr>Calibri Light</vt:lpstr>
      <vt:lpstr>DIN Alternate</vt:lpstr>
      <vt:lpstr>Helvetica</vt:lpstr>
      <vt:lpstr>Helvetica Neue Regular</vt:lpstr>
      <vt:lpstr>Symbol</vt:lpstr>
      <vt:lpstr>Times</vt:lpstr>
      <vt:lpstr>Times New Roman</vt:lpstr>
      <vt:lpstr>Wingdings</vt:lpstr>
      <vt:lpstr>Tema di Office</vt:lpstr>
      <vt:lpstr>Nuclear physics detection solution, from double beta decay to forest fires</vt:lpstr>
      <vt:lpstr>Outline</vt:lpstr>
      <vt:lpstr>nEXO for 0nbb</vt:lpstr>
      <vt:lpstr>Liquid Xenon time project chamber</vt:lpstr>
      <vt:lpstr>Liquid Xenon scintillation at ~175nm</vt:lpstr>
      <vt:lpstr>Detecting scintillation light in nEXO</vt:lpstr>
      <vt:lpstr>A silicon photo-multiplier – many diodes in parallel isolated by a resistor</vt:lpstr>
      <vt:lpstr>SiPM, Silicon photomultiplier</vt:lpstr>
      <vt:lpstr>Using Silicon device because of their very low radioactivity</vt:lpstr>
      <vt:lpstr>Performances in one slide – almost 10 years of work!</vt:lpstr>
      <vt:lpstr>nEXO tiles – 12x8 1cm2 Hamamatsu MPPC</vt:lpstr>
      <vt:lpstr>Moving away from SiPM to digital SiPM</vt:lpstr>
      <vt:lpstr>Photon to Digital Converter detour</vt:lpstr>
      <vt:lpstr>Why PDC for nEXO</vt:lpstr>
      <vt:lpstr>Leveraging our expertise for enabling new technologies</vt:lpstr>
      <vt:lpstr>A rather unusual experiment</vt:lpstr>
      <vt:lpstr>Time of flight spectrometry</vt:lpstr>
      <vt:lpstr>A SiPM-electronics challenge that would be alleviated using PDCs</vt:lpstr>
      <vt:lpstr>Towards first experiment early 2027</vt:lpstr>
      <vt:lpstr>But, can we afford to wait for green energy or is it already too late?</vt:lpstr>
      <vt:lpstr>Suppressing forest fire before the become catastrophic – A multi-prong challenge</vt:lpstr>
      <vt:lpstr>Smoke (particulate) detection technology </vt:lpstr>
      <vt:lpstr>Most recent technology</vt:lpstr>
      <vt:lpstr>Our concept using SiPMs (2021-2022)</vt:lpstr>
      <vt:lpstr>Working concept!</vt:lpstr>
      <vt:lpstr>Moving to digital SiPM</vt:lpstr>
      <vt:lpstr>Summary and outlook</vt:lpstr>
      <vt:lpstr>Where work and play meet. Nuclear physics technologies can rescue our environment</vt:lpstr>
      <vt:lpstr>Scintillation detection concept</vt:lpstr>
      <vt:lpstr>PDC detour</vt:lpstr>
      <vt:lpstr>Gamma as neutron proxy</vt:lpstr>
      <vt:lpstr>Probing performances in LXe</vt:lpstr>
      <vt:lpstr>Asset: Vacuum Ultra-Violet Efficiency reflectivity and Absorption setup (VERA)</vt:lpstr>
      <vt:lpstr>Asset: MIEL</vt:lpstr>
      <vt:lpstr>nEXO - a steppingstone to expanding SiPM expertise</vt:lpstr>
      <vt:lpstr>Evolution of SiPM R&amp;D at TRIUMF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Fabrice Retiere</cp:lastModifiedBy>
  <cp:revision>167</cp:revision>
  <cp:lastPrinted>2018-06-13T13:14:08Z</cp:lastPrinted>
  <dcterms:modified xsi:type="dcterms:W3CDTF">2025-06-11T18:02:28Z</dcterms:modified>
</cp:coreProperties>
</file>