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80" r:id="rId3"/>
    <p:sldId id="310" r:id="rId4"/>
    <p:sldId id="294" r:id="rId5"/>
    <p:sldId id="321" r:id="rId6"/>
    <p:sldId id="322" r:id="rId7"/>
    <p:sldId id="283" r:id="rId8"/>
    <p:sldId id="323" r:id="rId9"/>
    <p:sldId id="320" r:id="rId10"/>
    <p:sldId id="324" r:id="rId11"/>
    <p:sldId id="298"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11335D"/>
    <a:srgbClr val="44546A"/>
    <a:srgbClr val="EEBD3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994" autoAdjust="0"/>
    <p:restoredTop sz="79184" autoAdjust="0"/>
  </p:normalViewPr>
  <p:slideViewPr>
    <p:cSldViewPr snapToGrid="0">
      <p:cViewPr varScale="1">
        <p:scale>
          <a:sx n="78" d="100"/>
          <a:sy n="78" d="100"/>
        </p:scale>
        <p:origin x="588"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931789-1E42-4916-A200-2514A00DA977}" type="datetimeFigureOut">
              <a:rPr lang="en-CA" smtClean="0"/>
              <a:t>2024-05-29</a:t>
            </a:fld>
            <a:endParaRPr lang="en-C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5D7A756-DF3B-4C15-99E0-34EAAA45D0F2}" type="slidenum">
              <a:rPr lang="en-CA" smtClean="0"/>
              <a:t>‹#›</a:t>
            </a:fld>
            <a:endParaRPr lang="en-CA"/>
          </a:p>
        </p:txBody>
      </p:sp>
    </p:spTree>
    <p:extLst>
      <p:ext uri="{BB962C8B-B14F-4D97-AF65-F5344CB8AC3E}">
        <p14:creationId xmlns:p14="http://schemas.microsoft.com/office/powerpoint/2010/main" val="746261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85D7A756-DF3B-4C15-99E0-34EAAA45D0F2}" type="slidenum">
              <a:rPr lang="en-CA" smtClean="0"/>
              <a:t>1</a:t>
            </a:fld>
            <a:endParaRPr lang="en-CA"/>
          </a:p>
        </p:txBody>
      </p:sp>
    </p:spTree>
    <p:extLst>
      <p:ext uri="{BB962C8B-B14F-4D97-AF65-F5344CB8AC3E}">
        <p14:creationId xmlns:p14="http://schemas.microsoft.com/office/powerpoint/2010/main" val="26464822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85D7A756-DF3B-4C15-99E0-34EAAA45D0F2}" type="slidenum">
              <a:rPr lang="en-CA" smtClean="0"/>
              <a:t>2</a:t>
            </a:fld>
            <a:endParaRPr lang="en-CA"/>
          </a:p>
        </p:txBody>
      </p:sp>
    </p:spTree>
    <p:extLst>
      <p:ext uri="{BB962C8B-B14F-4D97-AF65-F5344CB8AC3E}">
        <p14:creationId xmlns:p14="http://schemas.microsoft.com/office/powerpoint/2010/main" val="28691636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85D7A756-DF3B-4C15-99E0-34EAAA45D0F2}" type="slidenum">
              <a:rPr lang="en-CA" smtClean="0"/>
              <a:t>5</a:t>
            </a:fld>
            <a:endParaRPr lang="en-CA"/>
          </a:p>
        </p:txBody>
      </p:sp>
    </p:spTree>
    <p:extLst>
      <p:ext uri="{BB962C8B-B14F-4D97-AF65-F5344CB8AC3E}">
        <p14:creationId xmlns:p14="http://schemas.microsoft.com/office/powerpoint/2010/main" val="12040231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85D7A756-DF3B-4C15-99E0-34EAAA45D0F2}" type="slidenum">
              <a:rPr lang="en-CA" smtClean="0"/>
              <a:t>6</a:t>
            </a:fld>
            <a:endParaRPr lang="en-CA"/>
          </a:p>
        </p:txBody>
      </p:sp>
    </p:spTree>
    <p:extLst>
      <p:ext uri="{BB962C8B-B14F-4D97-AF65-F5344CB8AC3E}">
        <p14:creationId xmlns:p14="http://schemas.microsoft.com/office/powerpoint/2010/main" val="41286316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a:t>`</a:t>
            </a:r>
            <a:endParaRPr lang="en-CA" dirty="0"/>
          </a:p>
        </p:txBody>
      </p:sp>
      <p:sp>
        <p:nvSpPr>
          <p:cNvPr id="4" name="Slide Number Placeholder 3"/>
          <p:cNvSpPr>
            <a:spLocks noGrp="1"/>
          </p:cNvSpPr>
          <p:nvPr>
            <p:ph type="sldNum" sz="quarter" idx="5"/>
          </p:nvPr>
        </p:nvSpPr>
        <p:spPr/>
        <p:txBody>
          <a:bodyPr/>
          <a:lstStyle/>
          <a:p>
            <a:fld id="{85D7A756-DF3B-4C15-99E0-34EAAA45D0F2}" type="slidenum">
              <a:rPr lang="en-CA" smtClean="0"/>
              <a:t>7</a:t>
            </a:fld>
            <a:endParaRPr lang="en-CA"/>
          </a:p>
        </p:txBody>
      </p:sp>
    </p:spTree>
    <p:extLst>
      <p:ext uri="{BB962C8B-B14F-4D97-AF65-F5344CB8AC3E}">
        <p14:creationId xmlns:p14="http://schemas.microsoft.com/office/powerpoint/2010/main" val="13665979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a:t>`</a:t>
            </a:r>
            <a:endParaRPr lang="en-CA" dirty="0"/>
          </a:p>
        </p:txBody>
      </p:sp>
      <p:sp>
        <p:nvSpPr>
          <p:cNvPr id="4" name="Slide Number Placeholder 3"/>
          <p:cNvSpPr>
            <a:spLocks noGrp="1"/>
          </p:cNvSpPr>
          <p:nvPr>
            <p:ph type="sldNum" sz="quarter" idx="5"/>
          </p:nvPr>
        </p:nvSpPr>
        <p:spPr/>
        <p:txBody>
          <a:bodyPr/>
          <a:lstStyle/>
          <a:p>
            <a:fld id="{85D7A756-DF3B-4C15-99E0-34EAAA45D0F2}" type="slidenum">
              <a:rPr lang="en-CA" smtClean="0"/>
              <a:t>8</a:t>
            </a:fld>
            <a:endParaRPr lang="en-CA"/>
          </a:p>
        </p:txBody>
      </p:sp>
    </p:spTree>
    <p:extLst>
      <p:ext uri="{BB962C8B-B14F-4D97-AF65-F5344CB8AC3E}">
        <p14:creationId xmlns:p14="http://schemas.microsoft.com/office/powerpoint/2010/main" val="1200185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a:t>`</a:t>
            </a:r>
            <a:endParaRPr lang="en-CA" dirty="0"/>
          </a:p>
        </p:txBody>
      </p:sp>
      <p:sp>
        <p:nvSpPr>
          <p:cNvPr id="4" name="Slide Number Placeholder 3"/>
          <p:cNvSpPr>
            <a:spLocks noGrp="1"/>
          </p:cNvSpPr>
          <p:nvPr>
            <p:ph type="sldNum" sz="quarter" idx="5"/>
          </p:nvPr>
        </p:nvSpPr>
        <p:spPr/>
        <p:txBody>
          <a:bodyPr/>
          <a:lstStyle/>
          <a:p>
            <a:fld id="{85D7A756-DF3B-4C15-99E0-34EAAA45D0F2}" type="slidenum">
              <a:rPr lang="en-CA" smtClean="0"/>
              <a:t>9</a:t>
            </a:fld>
            <a:endParaRPr lang="en-CA"/>
          </a:p>
        </p:txBody>
      </p:sp>
    </p:spTree>
    <p:extLst>
      <p:ext uri="{BB962C8B-B14F-4D97-AF65-F5344CB8AC3E}">
        <p14:creationId xmlns:p14="http://schemas.microsoft.com/office/powerpoint/2010/main" val="14228724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85D7A756-DF3B-4C15-99E0-34EAAA45D0F2}" type="slidenum">
              <a:rPr lang="en-CA" smtClean="0"/>
              <a:t>10</a:t>
            </a:fld>
            <a:endParaRPr lang="en-CA"/>
          </a:p>
        </p:txBody>
      </p:sp>
    </p:spTree>
    <p:extLst>
      <p:ext uri="{BB962C8B-B14F-4D97-AF65-F5344CB8AC3E}">
        <p14:creationId xmlns:p14="http://schemas.microsoft.com/office/powerpoint/2010/main" val="35114225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85D7A756-DF3B-4C15-99E0-34EAAA45D0F2}" type="slidenum">
              <a:rPr lang="en-CA" smtClean="0"/>
              <a:t>11</a:t>
            </a:fld>
            <a:endParaRPr lang="en-CA"/>
          </a:p>
        </p:txBody>
      </p:sp>
    </p:spTree>
    <p:extLst>
      <p:ext uri="{BB962C8B-B14F-4D97-AF65-F5344CB8AC3E}">
        <p14:creationId xmlns:p14="http://schemas.microsoft.com/office/powerpoint/2010/main" val="318656003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A picture containing drawing&#10;&#10;Description automatically generated">
            <a:extLst>
              <a:ext uri="{FF2B5EF4-FFF2-40B4-BE49-F238E27FC236}">
                <a16:creationId xmlns:a16="http://schemas.microsoft.com/office/drawing/2014/main" id="{8B04311A-1796-1143-8D0E-4977469A64D4}"/>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10970" y="601257"/>
            <a:ext cx="3387250" cy="3387250"/>
          </a:xfrm>
          <a:prstGeom prst="rect">
            <a:avLst/>
          </a:prstGeom>
        </p:spPr>
      </p:pic>
      <p:sp>
        <p:nvSpPr>
          <p:cNvPr id="2" name="Title 1">
            <a:extLst>
              <a:ext uri="{FF2B5EF4-FFF2-40B4-BE49-F238E27FC236}">
                <a16:creationId xmlns:a16="http://schemas.microsoft.com/office/drawing/2014/main" id="{EEDBE164-4C5E-4873-85C1-C7EC0863E162}"/>
              </a:ext>
            </a:extLst>
          </p:cNvPr>
          <p:cNvSpPr>
            <a:spLocks noGrp="1"/>
          </p:cNvSpPr>
          <p:nvPr>
            <p:ph type="ctrTitle"/>
          </p:nvPr>
        </p:nvSpPr>
        <p:spPr>
          <a:xfrm>
            <a:off x="5695122" y="1122362"/>
            <a:ext cx="5658677" cy="3387249"/>
          </a:xfrm>
        </p:spPr>
        <p:txBody>
          <a:bodyPr anchor="b"/>
          <a:lstStyle>
            <a:lvl1pPr algn="ctr">
              <a:defRPr sz="4800"/>
            </a:lvl1pPr>
          </a:lstStyle>
          <a:p>
            <a:r>
              <a:rPr lang="en-US" dirty="0"/>
              <a:t>Click to edit Master title style</a:t>
            </a:r>
            <a:endParaRPr lang="en-CA" dirty="0"/>
          </a:p>
        </p:txBody>
      </p:sp>
      <p:sp>
        <p:nvSpPr>
          <p:cNvPr id="3" name="Subtitle 2">
            <a:extLst>
              <a:ext uri="{FF2B5EF4-FFF2-40B4-BE49-F238E27FC236}">
                <a16:creationId xmlns:a16="http://schemas.microsoft.com/office/drawing/2014/main" id="{7F52514C-DC33-471D-ADEC-EB49C6F32C14}"/>
              </a:ext>
            </a:extLst>
          </p:cNvPr>
          <p:cNvSpPr>
            <a:spLocks noGrp="1"/>
          </p:cNvSpPr>
          <p:nvPr>
            <p:ph type="subTitle" idx="1"/>
          </p:nvPr>
        </p:nvSpPr>
        <p:spPr>
          <a:xfrm>
            <a:off x="5695122" y="4899991"/>
            <a:ext cx="5658677" cy="1100318"/>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CA"/>
          </a:p>
        </p:txBody>
      </p:sp>
      <p:pic>
        <p:nvPicPr>
          <p:cNvPr id="8" name="Picture 7" descr="A picture containing food, drawing&#10;&#10;Description automatically generated">
            <a:extLst>
              <a:ext uri="{FF2B5EF4-FFF2-40B4-BE49-F238E27FC236}">
                <a16:creationId xmlns:a16="http://schemas.microsoft.com/office/drawing/2014/main" id="{F6FD21E9-B5D4-3143-A9E4-AAA75DF91314}"/>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486359" y="3864991"/>
            <a:ext cx="4974346" cy="1706883"/>
          </a:xfrm>
          <a:prstGeom prst="rect">
            <a:avLst/>
          </a:prstGeom>
        </p:spPr>
      </p:pic>
      <p:pic>
        <p:nvPicPr>
          <p:cNvPr id="9" name="Picture 8" descr="A picture containing drawing&#10;&#10;Description automatically generated">
            <a:extLst>
              <a:ext uri="{FF2B5EF4-FFF2-40B4-BE49-F238E27FC236}">
                <a16:creationId xmlns:a16="http://schemas.microsoft.com/office/drawing/2014/main" id="{F3427ACA-C554-2C4A-8333-9AC324419125}"/>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636475" y="5270432"/>
            <a:ext cx="1726045" cy="986311"/>
          </a:xfrm>
          <a:prstGeom prst="rect">
            <a:avLst/>
          </a:prstGeom>
        </p:spPr>
      </p:pic>
      <p:sp>
        <p:nvSpPr>
          <p:cNvPr id="10" name="Date Placeholder 3">
            <a:extLst>
              <a:ext uri="{FF2B5EF4-FFF2-40B4-BE49-F238E27FC236}">
                <a16:creationId xmlns:a16="http://schemas.microsoft.com/office/drawing/2014/main" id="{8B478048-B37A-234A-956F-6F6E8535E5D3}"/>
              </a:ext>
            </a:extLst>
          </p:cNvPr>
          <p:cNvSpPr>
            <a:spLocks noGrp="1"/>
          </p:cNvSpPr>
          <p:nvPr>
            <p:ph type="dt" sz="half" idx="2"/>
          </p:nvPr>
        </p:nvSpPr>
        <p:spPr>
          <a:xfrm>
            <a:off x="0" y="6557038"/>
            <a:ext cx="2743200" cy="365125"/>
          </a:xfrm>
          <a:prstGeom prst="rect">
            <a:avLst/>
          </a:prstGeom>
        </p:spPr>
        <p:txBody>
          <a:bodyPr vert="horz" lIns="91440" tIns="45720" rIns="91440" bIns="45720" rtlCol="0" anchor="ctr"/>
          <a:lstStyle>
            <a:lvl1pPr algn="l">
              <a:defRPr sz="1200">
                <a:solidFill>
                  <a:schemeClr val="bg1"/>
                </a:solidFill>
              </a:defRPr>
            </a:lvl1pPr>
          </a:lstStyle>
          <a:p>
            <a:fld id="{4CF1C127-DD4B-47D8-A424-81AF7FDF220E}" type="datetimeFigureOut">
              <a:rPr lang="en-CA" smtClean="0"/>
              <a:pPr/>
              <a:t>2024-05-29</a:t>
            </a:fld>
            <a:endParaRPr lang="en-CA" dirty="0"/>
          </a:p>
        </p:txBody>
      </p:sp>
      <p:sp>
        <p:nvSpPr>
          <p:cNvPr id="11" name="Footer Placeholder 4">
            <a:extLst>
              <a:ext uri="{FF2B5EF4-FFF2-40B4-BE49-F238E27FC236}">
                <a16:creationId xmlns:a16="http://schemas.microsoft.com/office/drawing/2014/main" id="{897D6FA1-48DC-724A-ADA9-28385A17272E}"/>
              </a:ext>
            </a:extLst>
          </p:cNvPr>
          <p:cNvSpPr>
            <a:spLocks noGrp="1"/>
          </p:cNvSpPr>
          <p:nvPr>
            <p:ph type="ftr" sz="quarter" idx="3"/>
          </p:nvPr>
        </p:nvSpPr>
        <p:spPr>
          <a:xfrm>
            <a:off x="4038600" y="6557036"/>
            <a:ext cx="4114800" cy="365125"/>
          </a:xfrm>
          <a:prstGeom prst="rect">
            <a:avLst/>
          </a:prstGeom>
        </p:spPr>
        <p:txBody>
          <a:bodyPr vert="horz" lIns="91440" tIns="45720" rIns="91440" bIns="45720" rtlCol="0" anchor="ctr"/>
          <a:lstStyle>
            <a:lvl1pPr algn="ctr">
              <a:defRPr sz="1200">
                <a:solidFill>
                  <a:schemeClr val="bg1"/>
                </a:solidFill>
              </a:defRPr>
            </a:lvl1pPr>
          </a:lstStyle>
          <a:p>
            <a:endParaRPr lang="en-CA" dirty="0">
              <a:solidFill>
                <a:schemeClr val="bg1"/>
              </a:solidFill>
            </a:endParaRPr>
          </a:p>
        </p:txBody>
      </p:sp>
      <p:sp>
        <p:nvSpPr>
          <p:cNvPr id="12" name="Slide Number Placeholder 5">
            <a:extLst>
              <a:ext uri="{FF2B5EF4-FFF2-40B4-BE49-F238E27FC236}">
                <a16:creationId xmlns:a16="http://schemas.microsoft.com/office/drawing/2014/main" id="{A0BEF7F3-C71F-1841-9AA1-33F46B4F928C}"/>
              </a:ext>
            </a:extLst>
          </p:cNvPr>
          <p:cNvSpPr>
            <a:spLocks noGrp="1"/>
          </p:cNvSpPr>
          <p:nvPr>
            <p:ph type="sldNum" sz="quarter" idx="4"/>
          </p:nvPr>
        </p:nvSpPr>
        <p:spPr>
          <a:xfrm>
            <a:off x="8610600" y="6557035"/>
            <a:ext cx="2743200" cy="365125"/>
          </a:xfrm>
          <a:prstGeom prst="rect">
            <a:avLst/>
          </a:prstGeom>
        </p:spPr>
        <p:txBody>
          <a:bodyPr vert="horz" lIns="91440" tIns="45720" rIns="91440" bIns="45720" rtlCol="0" anchor="ctr"/>
          <a:lstStyle>
            <a:lvl1pPr algn="r">
              <a:defRPr sz="1200">
                <a:solidFill>
                  <a:schemeClr val="bg1"/>
                </a:solidFill>
              </a:defRPr>
            </a:lvl1pPr>
          </a:lstStyle>
          <a:p>
            <a:fld id="{6787D6D5-B6FC-4179-AAAC-EED352E43419}" type="slidenum">
              <a:rPr lang="en-CA" smtClean="0"/>
              <a:pPr/>
              <a:t>‹#›</a:t>
            </a:fld>
            <a:endParaRPr lang="en-CA"/>
          </a:p>
        </p:txBody>
      </p:sp>
    </p:spTree>
    <p:extLst>
      <p:ext uri="{BB962C8B-B14F-4D97-AF65-F5344CB8AC3E}">
        <p14:creationId xmlns:p14="http://schemas.microsoft.com/office/powerpoint/2010/main" val="51711155"/>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Two Content, Blue">
    <p:bg>
      <p:bgPr>
        <a:solidFill>
          <a:srgbClr val="11335D"/>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795B9B3F-9EF2-A446-BF99-DCD53A1E81DE}"/>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621203"/>
            <a:ext cx="12192000" cy="236797"/>
          </a:xfrm>
          <a:prstGeom prst="rect">
            <a:avLst/>
          </a:prstGeom>
        </p:spPr>
      </p:pic>
      <p:sp>
        <p:nvSpPr>
          <p:cNvPr id="11" name="Title 1">
            <a:extLst>
              <a:ext uri="{FF2B5EF4-FFF2-40B4-BE49-F238E27FC236}">
                <a16:creationId xmlns:a16="http://schemas.microsoft.com/office/drawing/2014/main" id="{E2FD7CB0-B53E-8043-A66C-F40D067B6223}"/>
              </a:ext>
            </a:extLst>
          </p:cNvPr>
          <p:cNvSpPr>
            <a:spLocks noGrp="1"/>
          </p:cNvSpPr>
          <p:nvPr>
            <p:ph type="title"/>
          </p:nvPr>
        </p:nvSpPr>
        <p:spPr>
          <a:xfrm>
            <a:off x="838200" y="365125"/>
            <a:ext cx="10515600" cy="1325563"/>
          </a:xfrm>
        </p:spPr>
        <p:txBody>
          <a:bodyPr/>
          <a:lstStyle/>
          <a:p>
            <a:r>
              <a:rPr lang="en-US"/>
              <a:t>Click to edit Master title style</a:t>
            </a:r>
            <a:endParaRPr lang="en-CA"/>
          </a:p>
        </p:txBody>
      </p:sp>
      <p:sp>
        <p:nvSpPr>
          <p:cNvPr id="7" name="Content Placeholder 2">
            <a:extLst>
              <a:ext uri="{FF2B5EF4-FFF2-40B4-BE49-F238E27FC236}">
                <a16:creationId xmlns:a16="http://schemas.microsoft.com/office/drawing/2014/main" id="{2B77E126-FE0F-594F-927E-8EFF71159B1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8" name="Content Placeholder 3">
            <a:extLst>
              <a:ext uri="{FF2B5EF4-FFF2-40B4-BE49-F238E27FC236}">
                <a16:creationId xmlns:a16="http://schemas.microsoft.com/office/drawing/2014/main" id="{93E61C93-08EE-8F40-970A-3EDFE50DEEC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9" name="Date Placeholder 3">
            <a:extLst>
              <a:ext uri="{FF2B5EF4-FFF2-40B4-BE49-F238E27FC236}">
                <a16:creationId xmlns:a16="http://schemas.microsoft.com/office/drawing/2014/main" id="{F650113C-4482-8F45-850F-35C5100F8FC5}"/>
              </a:ext>
            </a:extLst>
          </p:cNvPr>
          <p:cNvSpPr>
            <a:spLocks noGrp="1"/>
          </p:cNvSpPr>
          <p:nvPr>
            <p:ph type="dt" sz="half" idx="10"/>
          </p:nvPr>
        </p:nvSpPr>
        <p:spPr>
          <a:xfrm>
            <a:off x="0" y="6557038"/>
            <a:ext cx="2743200" cy="365125"/>
          </a:xfrm>
          <a:prstGeom prst="rect">
            <a:avLst/>
          </a:prstGeom>
        </p:spPr>
        <p:txBody>
          <a:bodyPr vert="horz" lIns="91440" tIns="45720" rIns="91440" bIns="45720" rtlCol="0" anchor="ctr"/>
          <a:lstStyle>
            <a:lvl1pPr algn="l">
              <a:defRPr sz="1200">
                <a:solidFill>
                  <a:schemeClr val="tx1"/>
                </a:solidFill>
              </a:defRPr>
            </a:lvl1pPr>
          </a:lstStyle>
          <a:p>
            <a:fld id="{4CF1C127-DD4B-47D8-A424-81AF7FDF220E}" type="datetimeFigureOut">
              <a:rPr lang="en-CA" smtClean="0"/>
              <a:pPr/>
              <a:t>2024-05-29</a:t>
            </a:fld>
            <a:endParaRPr lang="en-CA" dirty="0"/>
          </a:p>
        </p:txBody>
      </p:sp>
      <p:sp>
        <p:nvSpPr>
          <p:cNvPr id="12" name="Footer Placeholder 4">
            <a:extLst>
              <a:ext uri="{FF2B5EF4-FFF2-40B4-BE49-F238E27FC236}">
                <a16:creationId xmlns:a16="http://schemas.microsoft.com/office/drawing/2014/main" id="{44220355-B398-C448-A28F-16A6E81E8DDB}"/>
              </a:ext>
            </a:extLst>
          </p:cNvPr>
          <p:cNvSpPr>
            <a:spLocks noGrp="1"/>
          </p:cNvSpPr>
          <p:nvPr>
            <p:ph type="ftr" sz="quarter" idx="3"/>
          </p:nvPr>
        </p:nvSpPr>
        <p:spPr>
          <a:xfrm>
            <a:off x="4038600" y="6557036"/>
            <a:ext cx="4114800" cy="365125"/>
          </a:xfrm>
          <a:prstGeom prst="rect">
            <a:avLst/>
          </a:prstGeom>
        </p:spPr>
        <p:txBody>
          <a:bodyPr vert="horz" lIns="91440" tIns="45720" rIns="91440" bIns="45720" rtlCol="0" anchor="ctr"/>
          <a:lstStyle>
            <a:lvl1pPr algn="ctr">
              <a:defRPr sz="1200">
                <a:solidFill>
                  <a:schemeClr val="tx1"/>
                </a:solidFill>
              </a:defRPr>
            </a:lvl1pPr>
          </a:lstStyle>
          <a:p>
            <a:endParaRPr lang="en-CA" dirty="0">
              <a:solidFill>
                <a:schemeClr val="tx1"/>
              </a:solidFill>
            </a:endParaRPr>
          </a:p>
        </p:txBody>
      </p:sp>
      <p:sp>
        <p:nvSpPr>
          <p:cNvPr id="13" name="Slide Number Placeholder 5">
            <a:extLst>
              <a:ext uri="{FF2B5EF4-FFF2-40B4-BE49-F238E27FC236}">
                <a16:creationId xmlns:a16="http://schemas.microsoft.com/office/drawing/2014/main" id="{9E0EAEF9-5CA4-1A4E-B4FA-CE0DA89AC264}"/>
              </a:ext>
            </a:extLst>
          </p:cNvPr>
          <p:cNvSpPr>
            <a:spLocks noGrp="1"/>
          </p:cNvSpPr>
          <p:nvPr>
            <p:ph type="sldNum" sz="quarter" idx="4"/>
          </p:nvPr>
        </p:nvSpPr>
        <p:spPr>
          <a:xfrm>
            <a:off x="8610600" y="6557035"/>
            <a:ext cx="2743200" cy="365125"/>
          </a:xfrm>
          <a:prstGeom prst="rect">
            <a:avLst/>
          </a:prstGeom>
        </p:spPr>
        <p:txBody>
          <a:bodyPr vert="horz" lIns="91440" tIns="45720" rIns="91440" bIns="45720" rtlCol="0" anchor="ctr"/>
          <a:lstStyle>
            <a:lvl1pPr algn="r">
              <a:defRPr sz="1200">
                <a:solidFill>
                  <a:schemeClr val="tx1"/>
                </a:solidFill>
              </a:defRPr>
            </a:lvl1pPr>
          </a:lstStyle>
          <a:p>
            <a:fld id="{6787D6D5-B6FC-4179-AAAC-EED352E43419}" type="slidenum">
              <a:rPr lang="en-CA" smtClean="0"/>
              <a:pPr/>
              <a:t>‹#›</a:t>
            </a:fld>
            <a:endParaRPr lang="en-CA"/>
          </a:p>
        </p:txBody>
      </p:sp>
    </p:spTree>
    <p:extLst>
      <p:ext uri="{BB962C8B-B14F-4D97-AF65-F5344CB8AC3E}">
        <p14:creationId xmlns:p14="http://schemas.microsoft.com/office/powerpoint/2010/main" val="769083227"/>
      </p:ext>
    </p:extLst>
  </p:cSld>
  <p:clrMapOvr>
    <a:overrideClrMapping bg1="dk1" tx1="lt1" bg2="dk2" tx2="lt2" accent1="accent1" accent2="accent2" accent3="accent3" accent4="accent4" accent5="accent5" accent6="accent6" hlink="hlink" folHlink="folHlink"/>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Comparison, Blue">
    <p:bg>
      <p:bgPr>
        <a:solidFill>
          <a:srgbClr val="11335D"/>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795B9B3F-9EF2-A446-BF99-DCD53A1E81DE}"/>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621203"/>
            <a:ext cx="12192000" cy="236797"/>
          </a:xfrm>
          <a:prstGeom prst="rect">
            <a:avLst/>
          </a:prstGeom>
        </p:spPr>
      </p:pic>
      <p:sp>
        <p:nvSpPr>
          <p:cNvPr id="11" name="Title 1">
            <a:extLst>
              <a:ext uri="{FF2B5EF4-FFF2-40B4-BE49-F238E27FC236}">
                <a16:creationId xmlns:a16="http://schemas.microsoft.com/office/drawing/2014/main" id="{E2FD7CB0-B53E-8043-A66C-F40D067B6223}"/>
              </a:ext>
            </a:extLst>
          </p:cNvPr>
          <p:cNvSpPr>
            <a:spLocks noGrp="1"/>
          </p:cNvSpPr>
          <p:nvPr>
            <p:ph type="title"/>
          </p:nvPr>
        </p:nvSpPr>
        <p:spPr>
          <a:xfrm>
            <a:off x="838200" y="365125"/>
            <a:ext cx="10515600" cy="1325563"/>
          </a:xfrm>
        </p:spPr>
        <p:txBody>
          <a:bodyPr/>
          <a:lstStyle/>
          <a:p>
            <a:r>
              <a:rPr lang="en-US"/>
              <a:t>Click to edit Master title style</a:t>
            </a:r>
            <a:endParaRPr lang="en-CA"/>
          </a:p>
        </p:txBody>
      </p:sp>
      <p:sp>
        <p:nvSpPr>
          <p:cNvPr id="7" name="Text Placeholder 2">
            <a:extLst>
              <a:ext uri="{FF2B5EF4-FFF2-40B4-BE49-F238E27FC236}">
                <a16:creationId xmlns:a16="http://schemas.microsoft.com/office/drawing/2014/main" id="{2D035EB2-9335-8F47-86C1-A299B06FDB6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4">
            <a:extLst>
              <a:ext uri="{FF2B5EF4-FFF2-40B4-BE49-F238E27FC236}">
                <a16:creationId xmlns:a16="http://schemas.microsoft.com/office/drawing/2014/main" id="{21D3848B-2440-F14D-8249-63FC37A839D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9" name="Content Placeholder 3">
            <a:extLst>
              <a:ext uri="{FF2B5EF4-FFF2-40B4-BE49-F238E27FC236}">
                <a16:creationId xmlns:a16="http://schemas.microsoft.com/office/drawing/2014/main" id="{3BFE7C5D-3E98-2A42-B3E1-D43CF9EA2A3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12" name="Content Placeholder 5">
            <a:extLst>
              <a:ext uri="{FF2B5EF4-FFF2-40B4-BE49-F238E27FC236}">
                <a16:creationId xmlns:a16="http://schemas.microsoft.com/office/drawing/2014/main" id="{B0AA31ED-AF70-914E-845C-2EAA9A4A494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13" name="Date Placeholder 3">
            <a:extLst>
              <a:ext uri="{FF2B5EF4-FFF2-40B4-BE49-F238E27FC236}">
                <a16:creationId xmlns:a16="http://schemas.microsoft.com/office/drawing/2014/main" id="{6C7D6A2E-F56E-0E4A-99B9-198B87C132DD}"/>
              </a:ext>
            </a:extLst>
          </p:cNvPr>
          <p:cNvSpPr>
            <a:spLocks noGrp="1"/>
          </p:cNvSpPr>
          <p:nvPr>
            <p:ph type="dt" sz="half" idx="10"/>
          </p:nvPr>
        </p:nvSpPr>
        <p:spPr>
          <a:xfrm>
            <a:off x="0" y="6557038"/>
            <a:ext cx="2743200" cy="365125"/>
          </a:xfrm>
          <a:prstGeom prst="rect">
            <a:avLst/>
          </a:prstGeom>
        </p:spPr>
        <p:txBody>
          <a:bodyPr vert="horz" lIns="91440" tIns="45720" rIns="91440" bIns="45720" rtlCol="0" anchor="ctr"/>
          <a:lstStyle>
            <a:lvl1pPr algn="l">
              <a:defRPr sz="1200">
                <a:solidFill>
                  <a:schemeClr val="tx1"/>
                </a:solidFill>
              </a:defRPr>
            </a:lvl1pPr>
          </a:lstStyle>
          <a:p>
            <a:fld id="{4CF1C127-DD4B-47D8-A424-81AF7FDF220E}" type="datetimeFigureOut">
              <a:rPr lang="en-CA" smtClean="0"/>
              <a:pPr/>
              <a:t>2024-05-29</a:t>
            </a:fld>
            <a:endParaRPr lang="en-CA" dirty="0"/>
          </a:p>
        </p:txBody>
      </p:sp>
      <p:sp>
        <p:nvSpPr>
          <p:cNvPr id="14" name="Footer Placeholder 4">
            <a:extLst>
              <a:ext uri="{FF2B5EF4-FFF2-40B4-BE49-F238E27FC236}">
                <a16:creationId xmlns:a16="http://schemas.microsoft.com/office/drawing/2014/main" id="{FCA64E43-9571-2840-8CFD-46FBB94974B8}"/>
              </a:ext>
            </a:extLst>
          </p:cNvPr>
          <p:cNvSpPr>
            <a:spLocks noGrp="1"/>
          </p:cNvSpPr>
          <p:nvPr>
            <p:ph type="ftr" sz="quarter" idx="11"/>
          </p:nvPr>
        </p:nvSpPr>
        <p:spPr>
          <a:xfrm>
            <a:off x="4038600" y="6557036"/>
            <a:ext cx="4114800" cy="365125"/>
          </a:xfrm>
          <a:prstGeom prst="rect">
            <a:avLst/>
          </a:prstGeom>
        </p:spPr>
        <p:txBody>
          <a:bodyPr vert="horz" lIns="91440" tIns="45720" rIns="91440" bIns="45720" rtlCol="0" anchor="ctr"/>
          <a:lstStyle>
            <a:lvl1pPr algn="ctr">
              <a:defRPr sz="1200">
                <a:solidFill>
                  <a:schemeClr val="tx1"/>
                </a:solidFill>
              </a:defRPr>
            </a:lvl1pPr>
          </a:lstStyle>
          <a:p>
            <a:endParaRPr lang="en-CA" dirty="0">
              <a:solidFill>
                <a:schemeClr val="tx1"/>
              </a:solidFill>
            </a:endParaRPr>
          </a:p>
        </p:txBody>
      </p:sp>
      <p:sp>
        <p:nvSpPr>
          <p:cNvPr id="15" name="Slide Number Placeholder 5">
            <a:extLst>
              <a:ext uri="{FF2B5EF4-FFF2-40B4-BE49-F238E27FC236}">
                <a16:creationId xmlns:a16="http://schemas.microsoft.com/office/drawing/2014/main" id="{371A38E6-72DA-324C-AF79-CC9B39C60A33}"/>
              </a:ext>
            </a:extLst>
          </p:cNvPr>
          <p:cNvSpPr>
            <a:spLocks noGrp="1"/>
          </p:cNvSpPr>
          <p:nvPr>
            <p:ph type="sldNum" sz="quarter" idx="12"/>
          </p:nvPr>
        </p:nvSpPr>
        <p:spPr>
          <a:xfrm>
            <a:off x="8610600" y="6557035"/>
            <a:ext cx="2743200" cy="365125"/>
          </a:xfrm>
          <a:prstGeom prst="rect">
            <a:avLst/>
          </a:prstGeom>
        </p:spPr>
        <p:txBody>
          <a:bodyPr vert="horz" lIns="91440" tIns="45720" rIns="91440" bIns="45720" rtlCol="0" anchor="ctr"/>
          <a:lstStyle>
            <a:lvl1pPr algn="r">
              <a:defRPr sz="1200">
                <a:solidFill>
                  <a:schemeClr val="tx1"/>
                </a:solidFill>
              </a:defRPr>
            </a:lvl1pPr>
          </a:lstStyle>
          <a:p>
            <a:fld id="{6787D6D5-B6FC-4179-AAAC-EED352E43419}" type="slidenum">
              <a:rPr lang="en-CA" smtClean="0"/>
              <a:pPr/>
              <a:t>‹#›</a:t>
            </a:fld>
            <a:endParaRPr lang="en-CA"/>
          </a:p>
        </p:txBody>
      </p:sp>
    </p:spTree>
    <p:extLst>
      <p:ext uri="{BB962C8B-B14F-4D97-AF65-F5344CB8AC3E}">
        <p14:creationId xmlns:p14="http://schemas.microsoft.com/office/powerpoint/2010/main" val="1725775804"/>
      </p:ext>
    </p:extLst>
  </p:cSld>
  <p:clrMapOvr>
    <a:overrideClrMapping bg1="dk1" tx1="lt1" bg2="dk2" tx2="lt2" accent1="accent1" accent2="accent2" accent3="accent3" accent4="accent4" accent5="accent5" accent6="accent6" hlink="hlink" folHlink="folHlink"/>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3">
            <a:extLst>
              <a:ext uri="{FF2B5EF4-FFF2-40B4-BE49-F238E27FC236}">
                <a16:creationId xmlns:a16="http://schemas.microsoft.com/office/drawing/2014/main" id="{61AB6E49-2811-1042-81B1-350EB556F57B}"/>
              </a:ext>
            </a:extLst>
          </p:cNvPr>
          <p:cNvSpPr>
            <a:spLocks noGrp="1"/>
          </p:cNvSpPr>
          <p:nvPr>
            <p:ph type="dt" sz="half" idx="2"/>
          </p:nvPr>
        </p:nvSpPr>
        <p:spPr>
          <a:xfrm>
            <a:off x="0" y="6557038"/>
            <a:ext cx="2743200" cy="365125"/>
          </a:xfrm>
          <a:prstGeom prst="rect">
            <a:avLst/>
          </a:prstGeom>
        </p:spPr>
        <p:txBody>
          <a:bodyPr vert="horz" lIns="91440" tIns="45720" rIns="91440" bIns="45720" rtlCol="0" anchor="ctr"/>
          <a:lstStyle>
            <a:lvl1pPr algn="l">
              <a:defRPr sz="1200">
                <a:solidFill>
                  <a:schemeClr val="bg1"/>
                </a:solidFill>
              </a:defRPr>
            </a:lvl1pPr>
          </a:lstStyle>
          <a:p>
            <a:fld id="{4CF1C127-DD4B-47D8-A424-81AF7FDF220E}" type="datetimeFigureOut">
              <a:rPr lang="en-CA" smtClean="0"/>
              <a:pPr/>
              <a:t>2024-05-29</a:t>
            </a:fld>
            <a:endParaRPr lang="en-CA" dirty="0"/>
          </a:p>
        </p:txBody>
      </p:sp>
      <p:sp>
        <p:nvSpPr>
          <p:cNvPr id="6" name="Footer Placeholder 4">
            <a:extLst>
              <a:ext uri="{FF2B5EF4-FFF2-40B4-BE49-F238E27FC236}">
                <a16:creationId xmlns:a16="http://schemas.microsoft.com/office/drawing/2014/main" id="{F4BCF21E-80A5-0442-A36C-6ED566D3312F}"/>
              </a:ext>
            </a:extLst>
          </p:cNvPr>
          <p:cNvSpPr>
            <a:spLocks noGrp="1"/>
          </p:cNvSpPr>
          <p:nvPr>
            <p:ph type="ftr" sz="quarter" idx="3"/>
          </p:nvPr>
        </p:nvSpPr>
        <p:spPr>
          <a:xfrm>
            <a:off x="4038600" y="6557036"/>
            <a:ext cx="4114800" cy="365125"/>
          </a:xfrm>
          <a:prstGeom prst="rect">
            <a:avLst/>
          </a:prstGeom>
        </p:spPr>
        <p:txBody>
          <a:bodyPr vert="horz" lIns="91440" tIns="45720" rIns="91440" bIns="45720" rtlCol="0" anchor="ctr"/>
          <a:lstStyle>
            <a:lvl1pPr algn="ctr">
              <a:defRPr sz="1200">
                <a:solidFill>
                  <a:schemeClr val="bg1"/>
                </a:solidFill>
              </a:defRPr>
            </a:lvl1pPr>
          </a:lstStyle>
          <a:p>
            <a:endParaRPr lang="en-CA" dirty="0">
              <a:solidFill>
                <a:schemeClr val="bg1"/>
              </a:solidFill>
            </a:endParaRPr>
          </a:p>
        </p:txBody>
      </p:sp>
      <p:sp>
        <p:nvSpPr>
          <p:cNvPr id="7" name="Slide Number Placeholder 5">
            <a:extLst>
              <a:ext uri="{FF2B5EF4-FFF2-40B4-BE49-F238E27FC236}">
                <a16:creationId xmlns:a16="http://schemas.microsoft.com/office/drawing/2014/main" id="{DBD8279B-0C88-774B-A28A-DF7F662CD7AB}"/>
              </a:ext>
            </a:extLst>
          </p:cNvPr>
          <p:cNvSpPr>
            <a:spLocks noGrp="1"/>
          </p:cNvSpPr>
          <p:nvPr>
            <p:ph type="sldNum" sz="quarter" idx="4"/>
          </p:nvPr>
        </p:nvSpPr>
        <p:spPr>
          <a:xfrm>
            <a:off x="8610600" y="6557035"/>
            <a:ext cx="2743200" cy="365125"/>
          </a:xfrm>
          <a:prstGeom prst="rect">
            <a:avLst/>
          </a:prstGeom>
        </p:spPr>
        <p:txBody>
          <a:bodyPr vert="horz" lIns="91440" tIns="45720" rIns="91440" bIns="45720" rtlCol="0" anchor="ctr"/>
          <a:lstStyle>
            <a:lvl1pPr algn="r">
              <a:defRPr sz="1200">
                <a:solidFill>
                  <a:schemeClr val="bg1"/>
                </a:solidFill>
              </a:defRPr>
            </a:lvl1pPr>
          </a:lstStyle>
          <a:p>
            <a:fld id="{6787D6D5-B6FC-4179-AAAC-EED352E43419}" type="slidenum">
              <a:rPr lang="en-CA" smtClean="0"/>
              <a:pPr/>
              <a:t>‹#›</a:t>
            </a:fld>
            <a:endParaRPr lang="en-CA"/>
          </a:p>
        </p:txBody>
      </p:sp>
    </p:spTree>
    <p:extLst>
      <p:ext uri="{BB962C8B-B14F-4D97-AF65-F5344CB8AC3E}">
        <p14:creationId xmlns:p14="http://schemas.microsoft.com/office/powerpoint/2010/main" val="150522846"/>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blank" preserve="1">
  <p:cSld name="Blank, No base">
    <p:spTree>
      <p:nvGrpSpPr>
        <p:cNvPr id="1" name=""/>
        <p:cNvGrpSpPr/>
        <p:nvPr/>
      </p:nvGrpSpPr>
      <p:grpSpPr>
        <a:xfrm>
          <a:off x="0" y="0"/>
          <a:ext cx="0" cy="0"/>
          <a:chOff x="0" y="0"/>
          <a:chExt cx="0" cy="0"/>
        </a:xfrm>
      </p:grpSpPr>
      <p:sp>
        <p:nvSpPr>
          <p:cNvPr id="5" name="Date Placeholder 3">
            <a:extLst>
              <a:ext uri="{FF2B5EF4-FFF2-40B4-BE49-F238E27FC236}">
                <a16:creationId xmlns:a16="http://schemas.microsoft.com/office/drawing/2014/main" id="{568F58DB-AA52-7D4B-9D79-D40599B3531C}"/>
              </a:ext>
            </a:extLst>
          </p:cNvPr>
          <p:cNvSpPr>
            <a:spLocks noGrp="1"/>
          </p:cNvSpPr>
          <p:nvPr>
            <p:ph type="dt" sz="half" idx="2"/>
          </p:nvPr>
        </p:nvSpPr>
        <p:spPr>
          <a:xfrm>
            <a:off x="0" y="6557038"/>
            <a:ext cx="2743200" cy="365125"/>
          </a:xfrm>
          <a:prstGeom prst="rect">
            <a:avLst/>
          </a:prstGeom>
        </p:spPr>
        <p:txBody>
          <a:bodyPr vert="horz" lIns="91440" tIns="45720" rIns="91440" bIns="45720" rtlCol="0" anchor="ctr"/>
          <a:lstStyle>
            <a:lvl1pPr algn="l">
              <a:defRPr sz="1200">
                <a:solidFill>
                  <a:schemeClr val="tx1"/>
                </a:solidFill>
              </a:defRPr>
            </a:lvl1pPr>
          </a:lstStyle>
          <a:p>
            <a:fld id="{4CF1C127-DD4B-47D8-A424-81AF7FDF220E}" type="datetimeFigureOut">
              <a:rPr lang="en-CA" smtClean="0"/>
              <a:pPr/>
              <a:t>2024-05-29</a:t>
            </a:fld>
            <a:endParaRPr lang="en-CA" dirty="0"/>
          </a:p>
        </p:txBody>
      </p:sp>
      <p:sp>
        <p:nvSpPr>
          <p:cNvPr id="6" name="Footer Placeholder 4">
            <a:extLst>
              <a:ext uri="{FF2B5EF4-FFF2-40B4-BE49-F238E27FC236}">
                <a16:creationId xmlns:a16="http://schemas.microsoft.com/office/drawing/2014/main" id="{59E4C62D-2CB2-FE40-9264-46C400224F8E}"/>
              </a:ext>
            </a:extLst>
          </p:cNvPr>
          <p:cNvSpPr>
            <a:spLocks noGrp="1"/>
          </p:cNvSpPr>
          <p:nvPr>
            <p:ph type="ftr" sz="quarter" idx="3"/>
          </p:nvPr>
        </p:nvSpPr>
        <p:spPr>
          <a:xfrm>
            <a:off x="4038600" y="6557036"/>
            <a:ext cx="4114800" cy="365125"/>
          </a:xfrm>
          <a:prstGeom prst="rect">
            <a:avLst/>
          </a:prstGeom>
        </p:spPr>
        <p:txBody>
          <a:bodyPr vert="horz" lIns="91440" tIns="45720" rIns="91440" bIns="45720" rtlCol="0" anchor="ctr"/>
          <a:lstStyle>
            <a:lvl1pPr algn="ctr">
              <a:defRPr sz="1200">
                <a:solidFill>
                  <a:schemeClr val="tx1"/>
                </a:solidFill>
              </a:defRPr>
            </a:lvl1pPr>
          </a:lstStyle>
          <a:p>
            <a:endParaRPr lang="en-CA" dirty="0">
              <a:solidFill>
                <a:schemeClr val="tx1"/>
              </a:solidFill>
            </a:endParaRPr>
          </a:p>
        </p:txBody>
      </p:sp>
      <p:sp>
        <p:nvSpPr>
          <p:cNvPr id="7" name="Slide Number Placeholder 5">
            <a:extLst>
              <a:ext uri="{FF2B5EF4-FFF2-40B4-BE49-F238E27FC236}">
                <a16:creationId xmlns:a16="http://schemas.microsoft.com/office/drawing/2014/main" id="{9D38B5E4-5108-BF42-92D1-395D5C70280C}"/>
              </a:ext>
            </a:extLst>
          </p:cNvPr>
          <p:cNvSpPr>
            <a:spLocks noGrp="1"/>
          </p:cNvSpPr>
          <p:nvPr>
            <p:ph type="sldNum" sz="quarter" idx="4"/>
          </p:nvPr>
        </p:nvSpPr>
        <p:spPr>
          <a:xfrm>
            <a:off x="8610600" y="6557035"/>
            <a:ext cx="2743200" cy="365125"/>
          </a:xfrm>
          <a:prstGeom prst="rect">
            <a:avLst/>
          </a:prstGeom>
        </p:spPr>
        <p:txBody>
          <a:bodyPr vert="horz" lIns="91440" tIns="45720" rIns="91440" bIns="45720" rtlCol="0" anchor="ctr"/>
          <a:lstStyle>
            <a:lvl1pPr algn="r">
              <a:defRPr sz="1200">
                <a:solidFill>
                  <a:schemeClr val="tx1"/>
                </a:solidFill>
              </a:defRPr>
            </a:lvl1pPr>
          </a:lstStyle>
          <a:p>
            <a:fld id="{6787D6D5-B6FC-4179-AAAC-EED352E43419}" type="slidenum">
              <a:rPr lang="en-CA" smtClean="0"/>
              <a:pPr/>
              <a:t>‹#›</a:t>
            </a:fld>
            <a:endParaRPr lang="en-CA"/>
          </a:p>
        </p:txBody>
      </p:sp>
    </p:spTree>
    <p:extLst>
      <p:ext uri="{BB962C8B-B14F-4D97-AF65-F5344CB8AC3E}">
        <p14:creationId xmlns:p14="http://schemas.microsoft.com/office/powerpoint/2010/main" val="3159935540"/>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blank" preserve="1">
  <p:cSld name="Black w footer">
    <p:bg>
      <p:bgRef idx="1001">
        <a:schemeClr val="bg1"/>
      </p:bgRef>
    </p:bg>
    <p:spTree>
      <p:nvGrpSpPr>
        <p:cNvPr id="1" name=""/>
        <p:cNvGrpSpPr/>
        <p:nvPr/>
      </p:nvGrpSpPr>
      <p:grpSpPr>
        <a:xfrm>
          <a:off x="0" y="0"/>
          <a:ext cx="0" cy="0"/>
          <a:chOff x="0" y="0"/>
          <a:chExt cx="0" cy="0"/>
        </a:xfrm>
      </p:grpSpPr>
      <p:sp>
        <p:nvSpPr>
          <p:cNvPr id="5" name="Date Placeholder 3">
            <a:extLst>
              <a:ext uri="{FF2B5EF4-FFF2-40B4-BE49-F238E27FC236}">
                <a16:creationId xmlns:a16="http://schemas.microsoft.com/office/drawing/2014/main" id="{D0130A99-8F57-354A-9676-5457F43F7DFB}"/>
              </a:ext>
            </a:extLst>
          </p:cNvPr>
          <p:cNvSpPr>
            <a:spLocks noGrp="1"/>
          </p:cNvSpPr>
          <p:nvPr>
            <p:ph type="dt" sz="half" idx="2"/>
          </p:nvPr>
        </p:nvSpPr>
        <p:spPr>
          <a:xfrm>
            <a:off x="0" y="6557038"/>
            <a:ext cx="2743200" cy="365125"/>
          </a:xfrm>
          <a:prstGeom prst="rect">
            <a:avLst/>
          </a:prstGeom>
        </p:spPr>
        <p:txBody>
          <a:bodyPr vert="horz" lIns="91440" tIns="45720" rIns="91440" bIns="45720" rtlCol="0" anchor="ctr"/>
          <a:lstStyle>
            <a:lvl1pPr algn="l">
              <a:defRPr sz="1200">
                <a:solidFill>
                  <a:schemeClr val="tx1"/>
                </a:solidFill>
              </a:defRPr>
            </a:lvl1pPr>
          </a:lstStyle>
          <a:p>
            <a:fld id="{4CF1C127-DD4B-47D8-A424-81AF7FDF220E}" type="datetimeFigureOut">
              <a:rPr lang="en-CA" smtClean="0"/>
              <a:pPr/>
              <a:t>2024-05-29</a:t>
            </a:fld>
            <a:endParaRPr lang="en-CA" dirty="0"/>
          </a:p>
        </p:txBody>
      </p:sp>
      <p:sp>
        <p:nvSpPr>
          <p:cNvPr id="6" name="Footer Placeholder 4">
            <a:extLst>
              <a:ext uri="{FF2B5EF4-FFF2-40B4-BE49-F238E27FC236}">
                <a16:creationId xmlns:a16="http://schemas.microsoft.com/office/drawing/2014/main" id="{E654AECF-158E-E24F-BC90-D4992613AD3C}"/>
              </a:ext>
            </a:extLst>
          </p:cNvPr>
          <p:cNvSpPr>
            <a:spLocks noGrp="1"/>
          </p:cNvSpPr>
          <p:nvPr>
            <p:ph type="ftr" sz="quarter" idx="3"/>
          </p:nvPr>
        </p:nvSpPr>
        <p:spPr>
          <a:xfrm>
            <a:off x="4038600" y="6557036"/>
            <a:ext cx="4114800" cy="365125"/>
          </a:xfrm>
          <a:prstGeom prst="rect">
            <a:avLst/>
          </a:prstGeom>
        </p:spPr>
        <p:txBody>
          <a:bodyPr vert="horz" lIns="91440" tIns="45720" rIns="91440" bIns="45720" rtlCol="0" anchor="ctr"/>
          <a:lstStyle>
            <a:lvl1pPr algn="ctr">
              <a:defRPr sz="1200">
                <a:solidFill>
                  <a:schemeClr val="tx1"/>
                </a:solidFill>
              </a:defRPr>
            </a:lvl1pPr>
          </a:lstStyle>
          <a:p>
            <a:endParaRPr lang="en-CA" dirty="0">
              <a:solidFill>
                <a:schemeClr val="tx1"/>
              </a:solidFill>
            </a:endParaRPr>
          </a:p>
        </p:txBody>
      </p:sp>
      <p:sp>
        <p:nvSpPr>
          <p:cNvPr id="7" name="Slide Number Placeholder 5">
            <a:extLst>
              <a:ext uri="{FF2B5EF4-FFF2-40B4-BE49-F238E27FC236}">
                <a16:creationId xmlns:a16="http://schemas.microsoft.com/office/drawing/2014/main" id="{8EB6DFCD-CA2E-6840-9D2B-3D165564ABFA}"/>
              </a:ext>
            </a:extLst>
          </p:cNvPr>
          <p:cNvSpPr>
            <a:spLocks noGrp="1"/>
          </p:cNvSpPr>
          <p:nvPr>
            <p:ph type="sldNum" sz="quarter" idx="4"/>
          </p:nvPr>
        </p:nvSpPr>
        <p:spPr>
          <a:xfrm>
            <a:off x="8610600" y="6557035"/>
            <a:ext cx="2743200" cy="365125"/>
          </a:xfrm>
          <a:prstGeom prst="rect">
            <a:avLst/>
          </a:prstGeom>
        </p:spPr>
        <p:txBody>
          <a:bodyPr vert="horz" lIns="91440" tIns="45720" rIns="91440" bIns="45720" rtlCol="0" anchor="ctr"/>
          <a:lstStyle>
            <a:lvl1pPr algn="r">
              <a:defRPr sz="1200">
                <a:solidFill>
                  <a:schemeClr val="tx1"/>
                </a:solidFill>
              </a:defRPr>
            </a:lvl1pPr>
          </a:lstStyle>
          <a:p>
            <a:fld id="{6787D6D5-B6FC-4179-AAAC-EED352E43419}" type="slidenum">
              <a:rPr lang="en-CA" smtClean="0"/>
              <a:pPr/>
              <a:t>‹#›</a:t>
            </a:fld>
            <a:endParaRPr lang="en-CA"/>
          </a:p>
        </p:txBody>
      </p:sp>
    </p:spTree>
    <p:extLst>
      <p:ext uri="{BB962C8B-B14F-4D97-AF65-F5344CB8AC3E}">
        <p14:creationId xmlns:p14="http://schemas.microsoft.com/office/powerpoint/2010/main" val="3312123489"/>
      </p:ext>
    </p:extLst>
  </p:cSld>
  <p:clrMapOvr>
    <a:overrideClrMapping bg1="dk1" tx1="lt1" bg2="dk2" tx2="lt2" accent1="accent1" accent2="accent2" accent3="accent3" accent4="accent4" accent5="accent5" accent6="accent6" hlink="hlink" folHlink="folHlink"/>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ck, w base">
    <p:bg>
      <p:bgRef idx="1001">
        <a:schemeClr val="bg1"/>
      </p:bgRef>
    </p:bg>
    <p:spTree>
      <p:nvGrpSpPr>
        <p:cNvPr id="1" name=""/>
        <p:cNvGrpSpPr/>
        <p:nvPr/>
      </p:nvGrpSpPr>
      <p:grpSpPr>
        <a:xfrm>
          <a:off x="0" y="0"/>
          <a:ext cx="0" cy="0"/>
          <a:chOff x="0" y="0"/>
          <a:chExt cx="0" cy="0"/>
        </a:xfrm>
      </p:grpSpPr>
      <p:sp>
        <p:nvSpPr>
          <p:cNvPr id="5" name="Date Placeholder 3">
            <a:extLst>
              <a:ext uri="{FF2B5EF4-FFF2-40B4-BE49-F238E27FC236}">
                <a16:creationId xmlns:a16="http://schemas.microsoft.com/office/drawing/2014/main" id="{2351FD0D-83C4-8948-83A3-E0B75BD231BE}"/>
              </a:ext>
            </a:extLst>
          </p:cNvPr>
          <p:cNvSpPr>
            <a:spLocks noGrp="1"/>
          </p:cNvSpPr>
          <p:nvPr>
            <p:ph type="dt" sz="half" idx="2"/>
          </p:nvPr>
        </p:nvSpPr>
        <p:spPr>
          <a:xfrm>
            <a:off x="0" y="6557038"/>
            <a:ext cx="2743200" cy="365125"/>
          </a:xfrm>
          <a:prstGeom prst="rect">
            <a:avLst/>
          </a:prstGeom>
        </p:spPr>
        <p:txBody>
          <a:bodyPr vert="horz" lIns="91440" tIns="45720" rIns="91440" bIns="45720" rtlCol="0" anchor="ctr"/>
          <a:lstStyle>
            <a:lvl1pPr algn="l">
              <a:defRPr sz="1200">
                <a:solidFill>
                  <a:schemeClr val="tx1"/>
                </a:solidFill>
              </a:defRPr>
            </a:lvl1pPr>
          </a:lstStyle>
          <a:p>
            <a:fld id="{4CF1C127-DD4B-47D8-A424-81AF7FDF220E}" type="datetimeFigureOut">
              <a:rPr lang="en-CA" smtClean="0"/>
              <a:pPr/>
              <a:t>2024-05-29</a:t>
            </a:fld>
            <a:endParaRPr lang="en-CA" dirty="0"/>
          </a:p>
        </p:txBody>
      </p:sp>
      <p:sp>
        <p:nvSpPr>
          <p:cNvPr id="6" name="Footer Placeholder 4">
            <a:extLst>
              <a:ext uri="{FF2B5EF4-FFF2-40B4-BE49-F238E27FC236}">
                <a16:creationId xmlns:a16="http://schemas.microsoft.com/office/drawing/2014/main" id="{01A03677-1C97-4243-9D8B-993156D71255}"/>
              </a:ext>
            </a:extLst>
          </p:cNvPr>
          <p:cNvSpPr>
            <a:spLocks noGrp="1"/>
          </p:cNvSpPr>
          <p:nvPr>
            <p:ph type="ftr" sz="quarter" idx="3"/>
          </p:nvPr>
        </p:nvSpPr>
        <p:spPr>
          <a:xfrm>
            <a:off x="4038600" y="6557036"/>
            <a:ext cx="4114800" cy="365125"/>
          </a:xfrm>
          <a:prstGeom prst="rect">
            <a:avLst/>
          </a:prstGeom>
        </p:spPr>
        <p:txBody>
          <a:bodyPr vert="horz" lIns="91440" tIns="45720" rIns="91440" bIns="45720" rtlCol="0" anchor="ctr"/>
          <a:lstStyle>
            <a:lvl1pPr algn="ctr">
              <a:defRPr sz="1200">
                <a:solidFill>
                  <a:schemeClr val="tx1"/>
                </a:solidFill>
              </a:defRPr>
            </a:lvl1pPr>
          </a:lstStyle>
          <a:p>
            <a:endParaRPr lang="en-CA" dirty="0">
              <a:solidFill>
                <a:schemeClr val="tx1"/>
              </a:solidFill>
            </a:endParaRPr>
          </a:p>
        </p:txBody>
      </p:sp>
      <p:sp>
        <p:nvSpPr>
          <p:cNvPr id="7" name="Slide Number Placeholder 5">
            <a:extLst>
              <a:ext uri="{FF2B5EF4-FFF2-40B4-BE49-F238E27FC236}">
                <a16:creationId xmlns:a16="http://schemas.microsoft.com/office/drawing/2014/main" id="{4E607091-BFFB-4642-9019-C6D488505D39}"/>
              </a:ext>
            </a:extLst>
          </p:cNvPr>
          <p:cNvSpPr>
            <a:spLocks noGrp="1"/>
          </p:cNvSpPr>
          <p:nvPr>
            <p:ph type="sldNum" sz="quarter" idx="4"/>
          </p:nvPr>
        </p:nvSpPr>
        <p:spPr>
          <a:xfrm>
            <a:off x="8610600" y="6557035"/>
            <a:ext cx="2743200" cy="365125"/>
          </a:xfrm>
          <a:prstGeom prst="rect">
            <a:avLst/>
          </a:prstGeom>
        </p:spPr>
        <p:txBody>
          <a:bodyPr vert="horz" lIns="91440" tIns="45720" rIns="91440" bIns="45720" rtlCol="0" anchor="ctr"/>
          <a:lstStyle>
            <a:lvl1pPr algn="r">
              <a:defRPr sz="1200">
                <a:solidFill>
                  <a:schemeClr val="tx1"/>
                </a:solidFill>
              </a:defRPr>
            </a:lvl1pPr>
          </a:lstStyle>
          <a:p>
            <a:fld id="{6787D6D5-B6FC-4179-AAAC-EED352E43419}" type="slidenum">
              <a:rPr lang="en-CA" smtClean="0"/>
              <a:pPr/>
              <a:t>‹#›</a:t>
            </a:fld>
            <a:endParaRPr lang="en-CA"/>
          </a:p>
        </p:txBody>
      </p:sp>
    </p:spTree>
    <p:extLst>
      <p:ext uri="{BB962C8B-B14F-4D97-AF65-F5344CB8AC3E}">
        <p14:creationId xmlns:p14="http://schemas.microsoft.com/office/powerpoint/2010/main" val="1738353356"/>
      </p:ext>
    </p:extLst>
  </p:cSld>
  <p:clrMapOvr>
    <a:overrideClrMapping bg1="dk1" tx1="lt1" bg2="dk2" tx2="lt2" accent1="accent1" accent2="accent2" accent3="accent3" accent4="accent4" accent5="accent5" accent6="accent6" hlink="hlink" folHlink="folHlink"/>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blank" preserve="1">
  <p:cSld name="Black">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92222616"/>
      </p:ext>
    </p:extLst>
  </p:cSld>
  <p:clrMapOvr>
    <a:overrideClrMapping bg1="dk1" tx1="lt1" bg2="dk2" tx2="lt2" accent1="accent1" accent2="accent2" accent3="accent3" accent4="accent4" accent5="accent5" accent6="accent6" hlink="hlink" folHlink="folHlink"/>
  </p:clrMapOvr>
  <p:hf sldNum="0"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Space">
    <p:bg>
      <p:bgPr>
        <a:blipFill dpi="0" rotWithShape="1">
          <a:blip r:embed="rId2">
            <a:lum/>
          </a:blip>
          <a:srcRect/>
          <a:stretch>
            <a:fillRect t="-11000" b="-11000"/>
          </a:stretch>
        </a:blipFill>
        <a:effectLst/>
      </p:bgPr>
    </p:bg>
    <p:spTree>
      <p:nvGrpSpPr>
        <p:cNvPr id="1" name=""/>
        <p:cNvGrpSpPr/>
        <p:nvPr/>
      </p:nvGrpSpPr>
      <p:grpSpPr>
        <a:xfrm>
          <a:off x="0" y="0"/>
          <a:ext cx="0" cy="0"/>
          <a:chOff x="0" y="0"/>
          <a:chExt cx="0" cy="0"/>
        </a:xfrm>
      </p:grpSpPr>
      <p:sp>
        <p:nvSpPr>
          <p:cNvPr id="5" name="Date Placeholder 3">
            <a:extLst>
              <a:ext uri="{FF2B5EF4-FFF2-40B4-BE49-F238E27FC236}">
                <a16:creationId xmlns:a16="http://schemas.microsoft.com/office/drawing/2014/main" id="{1195C92F-D3B5-BE44-A508-43033D11C94E}"/>
              </a:ext>
            </a:extLst>
          </p:cNvPr>
          <p:cNvSpPr>
            <a:spLocks noGrp="1"/>
          </p:cNvSpPr>
          <p:nvPr>
            <p:ph type="dt" sz="half" idx="2"/>
          </p:nvPr>
        </p:nvSpPr>
        <p:spPr>
          <a:xfrm>
            <a:off x="0" y="6557038"/>
            <a:ext cx="2743200" cy="365125"/>
          </a:xfrm>
          <a:prstGeom prst="rect">
            <a:avLst/>
          </a:prstGeom>
        </p:spPr>
        <p:txBody>
          <a:bodyPr vert="horz" lIns="91440" tIns="45720" rIns="91440" bIns="45720" rtlCol="0" anchor="ctr"/>
          <a:lstStyle>
            <a:lvl1pPr algn="l">
              <a:defRPr sz="1200">
                <a:solidFill>
                  <a:schemeClr val="tx1"/>
                </a:solidFill>
              </a:defRPr>
            </a:lvl1pPr>
          </a:lstStyle>
          <a:p>
            <a:fld id="{4CF1C127-DD4B-47D8-A424-81AF7FDF220E}" type="datetimeFigureOut">
              <a:rPr lang="en-CA" smtClean="0"/>
              <a:pPr/>
              <a:t>2024-05-29</a:t>
            </a:fld>
            <a:endParaRPr lang="en-CA" dirty="0"/>
          </a:p>
        </p:txBody>
      </p:sp>
      <p:sp>
        <p:nvSpPr>
          <p:cNvPr id="6" name="Footer Placeholder 4">
            <a:extLst>
              <a:ext uri="{FF2B5EF4-FFF2-40B4-BE49-F238E27FC236}">
                <a16:creationId xmlns:a16="http://schemas.microsoft.com/office/drawing/2014/main" id="{0E6E307C-FA11-2548-A6E2-15048BEE40F5}"/>
              </a:ext>
            </a:extLst>
          </p:cNvPr>
          <p:cNvSpPr>
            <a:spLocks noGrp="1"/>
          </p:cNvSpPr>
          <p:nvPr>
            <p:ph type="ftr" sz="quarter" idx="3"/>
          </p:nvPr>
        </p:nvSpPr>
        <p:spPr>
          <a:xfrm>
            <a:off x="4038600" y="6557036"/>
            <a:ext cx="4114800" cy="365125"/>
          </a:xfrm>
          <a:prstGeom prst="rect">
            <a:avLst/>
          </a:prstGeom>
        </p:spPr>
        <p:txBody>
          <a:bodyPr vert="horz" lIns="91440" tIns="45720" rIns="91440" bIns="45720" rtlCol="0" anchor="ctr"/>
          <a:lstStyle>
            <a:lvl1pPr algn="ctr">
              <a:defRPr sz="1200">
                <a:solidFill>
                  <a:schemeClr val="tx1"/>
                </a:solidFill>
              </a:defRPr>
            </a:lvl1pPr>
          </a:lstStyle>
          <a:p>
            <a:endParaRPr lang="en-CA" dirty="0">
              <a:solidFill>
                <a:schemeClr val="tx1"/>
              </a:solidFill>
            </a:endParaRPr>
          </a:p>
        </p:txBody>
      </p:sp>
      <p:sp>
        <p:nvSpPr>
          <p:cNvPr id="7" name="Slide Number Placeholder 5">
            <a:extLst>
              <a:ext uri="{FF2B5EF4-FFF2-40B4-BE49-F238E27FC236}">
                <a16:creationId xmlns:a16="http://schemas.microsoft.com/office/drawing/2014/main" id="{DA584A25-7F39-A747-8648-C9FD5CD4B682}"/>
              </a:ext>
            </a:extLst>
          </p:cNvPr>
          <p:cNvSpPr>
            <a:spLocks noGrp="1"/>
          </p:cNvSpPr>
          <p:nvPr>
            <p:ph type="sldNum" sz="quarter" idx="4"/>
          </p:nvPr>
        </p:nvSpPr>
        <p:spPr>
          <a:xfrm>
            <a:off x="8610600" y="6557035"/>
            <a:ext cx="2743200" cy="365125"/>
          </a:xfrm>
          <a:prstGeom prst="rect">
            <a:avLst/>
          </a:prstGeom>
        </p:spPr>
        <p:txBody>
          <a:bodyPr vert="horz" lIns="91440" tIns="45720" rIns="91440" bIns="45720" rtlCol="0" anchor="ctr"/>
          <a:lstStyle>
            <a:lvl1pPr algn="r">
              <a:defRPr sz="1200">
                <a:solidFill>
                  <a:schemeClr val="tx1"/>
                </a:solidFill>
              </a:defRPr>
            </a:lvl1pPr>
          </a:lstStyle>
          <a:p>
            <a:fld id="{6787D6D5-B6FC-4179-AAAC-EED352E43419}" type="slidenum">
              <a:rPr lang="en-CA" smtClean="0"/>
              <a:pPr/>
              <a:t>‹#›</a:t>
            </a:fld>
            <a:endParaRPr lang="en-CA"/>
          </a:p>
        </p:txBody>
      </p:sp>
    </p:spTree>
    <p:extLst>
      <p:ext uri="{BB962C8B-B14F-4D97-AF65-F5344CB8AC3E}">
        <p14:creationId xmlns:p14="http://schemas.microsoft.com/office/powerpoint/2010/main" val="370362106"/>
      </p:ext>
    </p:extLst>
  </p:cSld>
  <p:clrMapOvr>
    <a:overrideClrMapping bg1="dk1" tx1="lt1" bg2="dk2" tx2="lt2" accent1="accent1" accent2="accent2" accent3="accent3" accent4="accent4" accent5="accent5" accent6="accent6" hlink="hlink" folHlink="folHlink"/>
  </p:clrMapOvr>
  <p:hf sldNum="0"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8BCE4D-782D-466A-B770-50CE86F780C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Content Placeholder 2">
            <a:extLst>
              <a:ext uri="{FF2B5EF4-FFF2-40B4-BE49-F238E27FC236}">
                <a16:creationId xmlns:a16="http://schemas.microsoft.com/office/drawing/2014/main" id="{3696E284-CACD-40D7-9C98-C67D35C6E12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Text Placeholder 3">
            <a:extLst>
              <a:ext uri="{FF2B5EF4-FFF2-40B4-BE49-F238E27FC236}">
                <a16:creationId xmlns:a16="http://schemas.microsoft.com/office/drawing/2014/main" id="{FDA5FF2F-BD16-4DDD-976F-7698E04A1AF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Date Placeholder 3">
            <a:extLst>
              <a:ext uri="{FF2B5EF4-FFF2-40B4-BE49-F238E27FC236}">
                <a16:creationId xmlns:a16="http://schemas.microsoft.com/office/drawing/2014/main" id="{EDEE6014-11B8-1749-9FDB-562C473BEE84}"/>
              </a:ext>
            </a:extLst>
          </p:cNvPr>
          <p:cNvSpPr>
            <a:spLocks noGrp="1"/>
          </p:cNvSpPr>
          <p:nvPr>
            <p:ph type="dt" sz="half" idx="10"/>
          </p:nvPr>
        </p:nvSpPr>
        <p:spPr>
          <a:xfrm>
            <a:off x="0" y="6557038"/>
            <a:ext cx="2743200" cy="365125"/>
          </a:xfrm>
          <a:prstGeom prst="rect">
            <a:avLst/>
          </a:prstGeom>
        </p:spPr>
        <p:txBody>
          <a:bodyPr vert="horz" lIns="91440" tIns="45720" rIns="91440" bIns="45720" rtlCol="0" anchor="ctr"/>
          <a:lstStyle>
            <a:lvl1pPr algn="l">
              <a:defRPr sz="1200">
                <a:solidFill>
                  <a:schemeClr val="bg1"/>
                </a:solidFill>
              </a:defRPr>
            </a:lvl1pPr>
          </a:lstStyle>
          <a:p>
            <a:fld id="{4CF1C127-DD4B-47D8-A424-81AF7FDF220E}" type="datetimeFigureOut">
              <a:rPr lang="en-CA" smtClean="0"/>
              <a:pPr/>
              <a:t>2024-05-29</a:t>
            </a:fld>
            <a:endParaRPr lang="en-CA" dirty="0"/>
          </a:p>
        </p:txBody>
      </p:sp>
      <p:sp>
        <p:nvSpPr>
          <p:cNvPr id="9" name="Footer Placeholder 4">
            <a:extLst>
              <a:ext uri="{FF2B5EF4-FFF2-40B4-BE49-F238E27FC236}">
                <a16:creationId xmlns:a16="http://schemas.microsoft.com/office/drawing/2014/main" id="{BEDE58CF-3797-F244-A74F-78B3372725E4}"/>
              </a:ext>
            </a:extLst>
          </p:cNvPr>
          <p:cNvSpPr>
            <a:spLocks noGrp="1"/>
          </p:cNvSpPr>
          <p:nvPr>
            <p:ph type="ftr" sz="quarter" idx="3"/>
          </p:nvPr>
        </p:nvSpPr>
        <p:spPr>
          <a:xfrm>
            <a:off x="4038600" y="6557036"/>
            <a:ext cx="4114800" cy="365125"/>
          </a:xfrm>
          <a:prstGeom prst="rect">
            <a:avLst/>
          </a:prstGeom>
        </p:spPr>
        <p:txBody>
          <a:bodyPr vert="horz" lIns="91440" tIns="45720" rIns="91440" bIns="45720" rtlCol="0" anchor="ctr"/>
          <a:lstStyle>
            <a:lvl1pPr algn="ctr">
              <a:defRPr sz="1200">
                <a:solidFill>
                  <a:schemeClr val="bg1"/>
                </a:solidFill>
              </a:defRPr>
            </a:lvl1pPr>
          </a:lstStyle>
          <a:p>
            <a:endParaRPr lang="en-CA" dirty="0">
              <a:solidFill>
                <a:schemeClr val="bg1"/>
              </a:solidFill>
            </a:endParaRPr>
          </a:p>
        </p:txBody>
      </p:sp>
      <p:sp>
        <p:nvSpPr>
          <p:cNvPr id="10" name="Slide Number Placeholder 5">
            <a:extLst>
              <a:ext uri="{FF2B5EF4-FFF2-40B4-BE49-F238E27FC236}">
                <a16:creationId xmlns:a16="http://schemas.microsoft.com/office/drawing/2014/main" id="{D0F57918-B82F-0045-870F-AE60989A8B63}"/>
              </a:ext>
            </a:extLst>
          </p:cNvPr>
          <p:cNvSpPr>
            <a:spLocks noGrp="1"/>
          </p:cNvSpPr>
          <p:nvPr>
            <p:ph type="sldNum" sz="quarter" idx="4"/>
          </p:nvPr>
        </p:nvSpPr>
        <p:spPr>
          <a:xfrm>
            <a:off x="8610600" y="6557035"/>
            <a:ext cx="2743200" cy="365125"/>
          </a:xfrm>
          <a:prstGeom prst="rect">
            <a:avLst/>
          </a:prstGeom>
        </p:spPr>
        <p:txBody>
          <a:bodyPr vert="horz" lIns="91440" tIns="45720" rIns="91440" bIns="45720" rtlCol="0" anchor="ctr"/>
          <a:lstStyle>
            <a:lvl1pPr algn="r">
              <a:defRPr sz="1200">
                <a:solidFill>
                  <a:schemeClr val="bg1"/>
                </a:solidFill>
              </a:defRPr>
            </a:lvl1pPr>
          </a:lstStyle>
          <a:p>
            <a:fld id="{6787D6D5-B6FC-4179-AAAC-EED352E43419}" type="slidenum">
              <a:rPr lang="en-CA" smtClean="0"/>
              <a:pPr/>
              <a:t>‹#›</a:t>
            </a:fld>
            <a:endParaRPr lang="en-CA"/>
          </a:p>
        </p:txBody>
      </p:sp>
    </p:spTree>
    <p:extLst>
      <p:ext uri="{BB962C8B-B14F-4D97-AF65-F5344CB8AC3E}">
        <p14:creationId xmlns:p14="http://schemas.microsoft.com/office/powerpoint/2010/main" val="1412114828"/>
      </p:ext>
    </p:extLst>
  </p:cSld>
  <p:clrMapOvr>
    <a:masterClrMapping/>
  </p:clrMapOvr>
  <p:hf sldNum="0"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84D3A-23AA-4655-8042-E6CAA1ED9FF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Picture Placeholder 2">
            <a:extLst>
              <a:ext uri="{FF2B5EF4-FFF2-40B4-BE49-F238E27FC236}">
                <a16:creationId xmlns:a16="http://schemas.microsoft.com/office/drawing/2014/main" id="{192CEFC5-A1DD-49A8-A5C6-91009104003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a:extLst>
              <a:ext uri="{FF2B5EF4-FFF2-40B4-BE49-F238E27FC236}">
                <a16:creationId xmlns:a16="http://schemas.microsoft.com/office/drawing/2014/main" id="{064B2DE4-D529-4869-B889-D601DB49703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Date Placeholder 3">
            <a:extLst>
              <a:ext uri="{FF2B5EF4-FFF2-40B4-BE49-F238E27FC236}">
                <a16:creationId xmlns:a16="http://schemas.microsoft.com/office/drawing/2014/main" id="{718FFF14-5A8F-6840-8B5C-C139CB9E4A5C}"/>
              </a:ext>
            </a:extLst>
          </p:cNvPr>
          <p:cNvSpPr>
            <a:spLocks noGrp="1"/>
          </p:cNvSpPr>
          <p:nvPr>
            <p:ph type="dt" sz="half" idx="10"/>
          </p:nvPr>
        </p:nvSpPr>
        <p:spPr>
          <a:xfrm>
            <a:off x="0" y="6557038"/>
            <a:ext cx="2743200" cy="365125"/>
          </a:xfrm>
          <a:prstGeom prst="rect">
            <a:avLst/>
          </a:prstGeom>
        </p:spPr>
        <p:txBody>
          <a:bodyPr vert="horz" lIns="91440" tIns="45720" rIns="91440" bIns="45720" rtlCol="0" anchor="ctr"/>
          <a:lstStyle>
            <a:lvl1pPr algn="l">
              <a:defRPr sz="1200">
                <a:solidFill>
                  <a:schemeClr val="bg1"/>
                </a:solidFill>
              </a:defRPr>
            </a:lvl1pPr>
          </a:lstStyle>
          <a:p>
            <a:fld id="{4CF1C127-DD4B-47D8-A424-81AF7FDF220E}" type="datetimeFigureOut">
              <a:rPr lang="en-CA" smtClean="0"/>
              <a:pPr/>
              <a:t>2024-05-29</a:t>
            </a:fld>
            <a:endParaRPr lang="en-CA" dirty="0"/>
          </a:p>
        </p:txBody>
      </p:sp>
      <p:sp>
        <p:nvSpPr>
          <p:cNvPr id="9" name="Footer Placeholder 4">
            <a:extLst>
              <a:ext uri="{FF2B5EF4-FFF2-40B4-BE49-F238E27FC236}">
                <a16:creationId xmlns:a16="http://schemas.microsoft.com/office/drawing/2014/main" id="{EC2DA4EA-B369-CA41-BBD0-65BCC280A7CE}"/>
              </a:ext>
            </a:extLst>
          </p:cNvPr>
          <p:cNvSpPr>
            <a:spLocks noGrp="1"/>
          </p:cNvSpPr>
          <p:nvPr>
            <p:ph type="ftr" sz="quarter" idx="3"/>
          </p:nvPr>
        </p:nvSpPr>
        <p:spPr>
          <a:xfrm>
            <a:off x="4038600" y="6557036"/>
            <a:ext cx="4114800" cy="365125"/>
          </a:xfrm>
          <a:prstGeom prst="rect">
            <a:avLst/>
          </a:prstGeom>
        </p:spPr>
        <p:txBody>
          <a:bodyPr vert="horz" lIns="91440" tIns="45720" rIns="91440" bIns="45720" rtlCol="0" anchor="ctr"/>
          <a:lstStyle>
            <a:lvl1pPr algn="ctr">
              <a:defRPr sz="1200">
                <a:solidFill>
                  <a:schemeClr val="bg1"/>
                </a:solidFill>
              </a:defRPr>
            </a:lvl1pPr>
          </a:lstStyle>
          <a:p>
            <a:endParaRPr lang="en-CA" dirty="0">
              <a:solidFill>
                <a:schemeClr val="bg1"/>
              </a:solidFill>
            </a:endParaRPr>
          </a:p>
        </p:txBody>
      </p:sp>
      <p:sp>
        <p:nvSpPr>
          <p:cNvPr id="10" name="Slide Number Placeholder 5">
            <a:extLst>
              <a:ext uri="{FF2B5EF4-FFF2-40B4-BE49-F238E27FC236}">
                <a16:creationId xmlns:a16="http://schemas.microsoft.com/office/drawing/2014/main" id="{BBAB2840-C9DD-5440-AD3B-EDC1F103E363}"/>
              </a:ext>
            </a:extLst>
          </p:cNvPr>
          <p:cNvSpPr>
            <a:spLocks noGrp="1"/>
          </p:cNvSpPr>
          <p:nvPr>
            <p:ph type="sldNum" sz="quarter" idx="4"/>
          </p:nvPr>
        </p:nvSpPr>
        <p:spPr>
          <a:xfrm>
            <a:off x="8610600" y="6557035"/>
            <a:ext cx="2743200" cy="365125"/>
          </a:xfrm>
          <a:prstGeom prst="rect">
            <a:avLst/>
          </a:prstGeom>
        </p:spPr>
        <p:txBody>
          <a:bodyPr vert="horz" lIns="91440" tIns="45720" rIns="91440" bIns="45720" rtlCol="0" anchor="ctr"/>
          <a:lstStyle>
            <a:lvl1pPr algn="r">
              <a:defRPr sz="1200">
                <a:solidFill>
                  <a:schemeClr val="bg1"/>
                </a:solidFill>
              </a:defRPr>
            </a:lvl1pPr>
          </a:lstStyle>
          <a:p>
            <a:fld id="{6787D6D5-B6FC-4179-AAAC-EED352E43419}" type="slidenum">
              <a:rPr lang="en-CA" smtClean="0"/>
              <a:pPr/>
              <a:t>‹#›</a:t>
            </a:fld>
            <a:endParaRPr lang="en-CA"/>
          </a:p>
        </p:txBody>
      </p:sp>
    </p:spTree>
    <p:extLst>
      <p:ext uri="{BB962C8B-B14F-4D97-AF65-F5344CB8AC3E}">
        <p14:creationId xmlns:p14="http://schemas.microsoft.com/office/powerpoint/2010/main" val="2881335471"/>
      </p:ext>
    </p:extLst>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070D9E-BEF8-44C5-9BC4-29BF4680B9A8}"/>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BDB96EA2-3D1D-43F0-8105-7BE2C4C954A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7" name="Date Placeholder 3">
            <a:extLst>
              <a:ext uri="{FF2B5EF4-FFF2-40B4-BE49-F238E27FC236}">
                <a16:creationId xmlns:a16="http://schemas.microsoft.com/office/drawing/2014/main" id="{D2297A7A-9B51-854A-B992-D2E3180EDB55}"/>
              </a:ext>
            </a:extLst>
          </p:cNvPr>
          <p:cNvSpPr>
            <a:spLocks noGrp="1"/>
          </p:cNvSpPr>
          <p:nvPr>
            <p:ph type="dt" sz="half" idx="2"/>
          </p:nvPr>
        </p:nvSpPr>
        <p:spPr>
          <a:xfrm>
            <a:off x="0" y="6557038"/>
            <a:ext cx="2743200" cy="365125"/>
          </a:xfrm>
          <a:prstGeom prst="rect">
            <a:avLst/>
          </a:prstGeom>
        </p:spPr>
        <p:txBody>
          <a:bodyPr vert="horz" lIns="91440" tIns="45720" rIns="91440" bIns="45720" rtlCol="0" anchor="ctr"/>
          <a:lstStyle>
            <a:lvl1pPr algn="l">
              <a:defRPr sz="1200">
                <a:solidFill>
                  <a:schemeClr val="bg1"/>
                </a:solidFill>
              </a:defRPr>
            </a:lvl1pPr>
          </a:lstStyle>
          <a:p>
            <a:fld id="{4CF1C127-DD4B-47D8-A424-81AF7FDF220E}" type="datetimeFigureOut">
              <a:rPr lang="en-CA" smtClean="0"/>
              <a:pPr/>
              <a:t>2024-05-29</a:t>
            </a:fld>
            <a:endParaRPr lang="en-CA" dirty="0"/>
          </a:p>
        </p:txBody>
      </p:sp>
      <p:sp>
        <p:nvSpPr>
          <p:cNvPr id="8" name="Footer Placeholder 4">
            <a:extLst>
              <a:ext uri="{FF2B5EF4-FFF2-40B4-BE49-F238E27FC236}">
                <a16:creationId xmlns:a16="http://schemas.microsoft.com/office/drawing/2014/main" id="{DECD32F0-007E-4B44-BCC2-8532EA54FD8E}"/>
              </a:ext>
            </a:extLst>
          </p:cNvPr>
          <p:cNvSpPr>
            <a:spLocks noGrp="1"/>
          </p:cNvSpPr>
          <p:nvPr>
            <p:ph type="ftr" sz="quarter" idx="3"/>
          </p:nvPr>
        </p:nvSpPr>
        <p:spPr>
          <a:xfrm>
            <a:off x="4038600" y="6557036"/>
            <a:ext cx="4114800" cy="365125"/>
          </a:xfrm>
          <a:prstGeom prst="rect">
            <a:avLst/>
          </a:prstGeom>
        </p:spPr>
        <p:txBody>
          <a:bodyPr vert="horz" lIns="91440" tIns="45720" rIns="91440" bIns="45720" rtlCol="0" anchor="ctr"/>
          <a:lstStyle>
            <a:lvl1pPr algn="ctr">
              <a:defRPr sz="1200">
                <a:solidFill>
                  <a:schemeClr val="bg1"/>
                </a:solidFill>
              </a:defRPr>
            </a:lvl1pPr>
          </a:lstStyle>
          <a:p>
            <a:endParaRPr lang="en-CA" dirty="0">
              <a:solidFill>
                <a:schemeClr val="bg1"/>
              </a:solidFill>
            </a:endParaRPr>
          </a:p>
        </p:txBody>
      </p:sp>
      <p:sp>
        <p:nvSpPr>
          <p:cNvPr id="9" name="Slide Number Placeholder 5">
            <a:extLst>
              <a:ext uri="{FF2B5EF4-FFF2-40B4-BE49-F238E27FC236}">
                <a16:creationId xmlns:a16="http://schemas.microsoft.com/office/drawing/2014/main" id="{F8414A06-09CD-294C-A069-9ADFDA83127A}"/>
              </a:ext>
            </a:extLst>
          </p:cNvPr>
          <p:cNvSpPr>
            <a:spLocks noGrp="1"/>
          </p:cNvSpPr>
          <p:nvPr>
            <p:ph type="sldNum" sz="quarter" idx="4"/>
          </p:nvPr>
        </p:nvSpPr>
        <p:spPr>
          <a:xfrm>
            <a:off x="8610600" y="6557035"/>
            <a:ext cx="2743200" cy="365125"/>
          </a:xfrm>
          <a:prstGeom prst="rect">
            <a:avLst/>
          </a:prstGeom>
        </p:spPr>
        <p:txBody>
          <a:bodyPr vert="horz" lIns="91440" tIns="45720" rIns="91440" bIns="45720" rtlCol="0" anchor="ctr"/>
          <a:lstStyle>
            <a:lvl1pPr algn="r">
              <a:defRPr sz="1200">
                <a:solidFill>
                  <a:schemeClr val="bg1"/>
                </a:solidFill>
              </a:defRPr>
            </a:lvl1pPr>
          </a:lstStyle>
          <a:p>
            <a:fld id="{6787D6D5-B6FC-4179-AAAC-EED352E43419}" type="slidenum">
              <a:rPr lang="en-CA" smtClean="0"/>
              <a:pPr/>
              <a:t>‹#›</a:t>
            </a:fld>
            <a:endParaRPr lang="en-CA"/>
          </a:p>
        </p:txBody>
      </p:sp>
    </p:spTree>
    <p:extLst>
      <p:ext uri="{BB962C8B-B14F-4D97-AF65-F5344CB8AC3E}">
        <p14:creationId xmlns:p14="http://schemas.microsoft.com/office/powerpoint/2010/main" val="3620633415"/>
      </p:ext>
    </p:extLst>
  </p:cSld>
  <p:clrMapOvr>
    <a:masterClrMapping/>
  </p:clrMapOvr>
  <p:hf sldNum="0"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755B3F-802A-4D30-9702-70616D53E16D}"/>
              </a:ext>
            </a:extLst>
          </p:cNvPr>
          <p:cNvSpPr>
            <a:spLocks noGrp="1"/>
          </p:cNvSpPr>
          <p:nvPr>
            <p:ph type="title"/>
          </p:nvPr>
        </p:nvSpPr>
        <p:spPr/>
        <p:txBody>
          <a:bodyPr/>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8842BD74-1E8E-44F8-AD5E-9D8E6EA531A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7" name="Date Placeholder 3">
            <a:extLst>
              <a:ext uri="{FF2B5EF4-FFF2-40B4-BE49-F238E27FC236}">
                <a16:creationId xmlns:a16="http://schemas.microsoft.com/office/drawing/2014/main" id="{388EFE75-4012-3842-B017-DF1D1FDEFB99}"/>
              </a:ext>
            </a:extLst>
          </p:cNvPr>
          <p:cNvSpPr>
            <a:spLocks noGrp="1"/>
          </p:cNvSpPr>
          <p:nvPr>
            <p:ph type="dt" sz="half" idx="2"/>
          </p:nvPr>
        </p:nvSpPr>
        <p:spPr>
          <a:xfrm>
            <a:off x="0" y="6557038"/>
            <a:ext cx="2743200" cy="365125"/>
          </a:xfrm>
          <a:prstGeom prst="rect">
            <a:avLst/>
          </a:prstGeom>
        </p:spPr>
        <p:txBody>
          <a:bodyPr vert="horz" lIns="91440" tIns="45720" rIns="91440" bIns="45720" rtlCol="0" anchor="ctr"/>
          <a:lstStyle>
            <a:lvl1pPr algn="l">
              <a:defRPr sz="1200">
                <a:solidFill>
                  <a:schemeClr val="bg1"/>
                </a:solidFill>
              </a:defRPr>
            </a:lvl1pPr>
          </a:lstStyle>
          <a:p>
            <a:fld id="{4CF1C127-DD4B-47D8-A424-81AF7FDF220E}" type="datetimeFigureOut">
              <a:rPr lang="en-CA" smtClean="0"/>
              <a:pPr/>
              <a:t>2024-05-29</a:t>
            </a:fld>
            <a:endParaRPr lang="en-CA" dirty="0"/>
          </a:p>
        </p:txBody>
      </p:sp>
      <p:sp>
        <p:nvSpPr>
          <p:cNvPr id="8" name="Footer Placeholder 4">
            <a:extLst>
              <a:ext uri="{FF2B5EF4-FFF2-40B4-BE49-F238E27FC236}">
                <a16:creationId xmlns:a16="http://schemas.microsoft.com/office/drawing/2014/main" id="{8249236D-AB5C-5842-B40F-A2B6F248AAA6}"/>
              </a:ext>
            </a:extLst>
          </p:cNvPr>
          <p:cNvSpPr>
            <a:spLocks noGrp="1"/>
          </p:cNvSpPr>
          <p:nvPr>
            <p:ph type="ftr" sz="quarter" idx="3"/>
          </p:nvPr>
        </p:nvSpPr>
        <p:spPr>
          <a:xfrm>
            <a:off x="4038600" y="6557036"/>
            <a:ext cx="4114800" cy="365125"/>
          </a:xfrm>
          <a:prstGeom prst="rect">
            <a:avLst/>
          </a:prstGeom>
        </p:spPr>
        <p:txBody>
          <a:bodyPr vert="horz" lIns="91440" tIns="45720" rIns="91440" bIns="45720" rtlCol="0" anchor="ctr"/>
          <a:lstStyle>
            <a:lvl1pPr algn="ctr">
              <a:defRPr sz="1200">
                <a:solidFill>
                  <a:schemeClr val="bg1"/>
                </a:solidFill>
              </a:defRPr>
            </a:lvl1pPr>
          </a:lstStyle>
          <a:p>
            <a:endParaRPr lang="en-CA" dirty="0">
              <a:solidFill>
                <a:schemeClr val="bg1"/>
              </a:solidFill>
            </a:endParaRPr>
          </a:p>
        </p:txBody>
      </p:sp>
      <p:sp>
        <p:nvSpPr>
          <p:cNvPr id="9" name="Slide Number Placeholder 5">
            <a:extLst>
              <a:ext uri="{FF2B5EF4-FFF2-40B4-BE49-F238E27FC236}">
                <a16:creationId xmlns:a16="http://schemas.microsoft.com/office/drawing/2014/main" id="{5225F09D-891D-1C4B-919E-859C878C854C}"/>
              </a:ext>
            </a:extLst>
          </p:cNvPr>
          <p:cNvSpPr>
            <a:spLocks noGrp="1"/>
          </p:cNvSpPr>
          <p:nvPr>
            <p:ph type="sldNum" sz="quarter" idx="4"/>
          </p:nvPr>
        </p:nvSpPr>
        <p:spPr>
          <a:xfrm>
            <a:off x="8610600" y="6557035"/>
            <a:ext cx="2743200" cy="365125"/>
          </a:xfrm>
          <a:prstGeom prst="rect">
            <a:avLst/>
          </a:prstGeom>
        </p:spPr>
        <p:txBody>
          <a:bodyPr vert="horz" lIns="91440" tIns="45720" rIns="91440" bIns="45720" rtlCol="0" anchor="ctr"/>
          <a:lstStyle>
            <a:lvl1pPr algn="r">
              <a:defRPr sz="1200">
                <a:solidFill>
                  <a:schemeClr val="bg1"/>
                </a:solidFill>
              </a:defRPr>
            </a:lvl1pPr>
          </a:lstStyle>
          <a:p>
            <a:fld id="{6787D6D5-B6FC-4179-AAAC-EED352E43419}" type="slidenum">
              <a:rPr lang="en-CA" smtClean="0"/>
              <a:pPr/>
              <a:t>‹#›</a:t>
            </a:fld>
            <a:endParaRPr lang="en-CA"/>
          </a:p>
        </p:txBody>
      </p:sp>
    </p:spTree>
    <p:extLst>
      <p:ext uri="{BB962C8B-B14F-4D97-AF65-F5344CB8AC3E}">
        <p14:creationId xmlns:p14="http://schemas.microsoft.com/office/powerpoint/2010/main" val="1012998124"/>
      </p:ext>
    </p:extLst>
  </p:cSld>
  <p:clrMapOvr>
    <a:masterClrMapping/>
  </p:clrMapOvr>
  <p:hf sldNum="0"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E49E06E-13B8-4AA7-9C4E-95D87453BFF0}"/>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97536C17-A871-4057-B66C-25FA0243D58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7" name="Date Placeholder 3">
            <a:extLst>
              <a:ext uri="{FF2B5EF4-FFF2-40B4-BE49-F238E27FC236}">
                <a16:creationId xmlns:a16="http://schemas.microsoft.com/office/drawing/2014/main" id="{8B63BD8D-E2EE-1C4A-9C4B-928FD672F950}"/>
              </a:ext>
            </a:extLst>
          </p:cNvPr>
          <p:cNvSpPr>
            <a:spLocks noGrp="1"/>
          </p:cNvSpPr>
          <p:nvPr>
            <p:ph type="dt" sz="half" idx="2"/>
          </p:nvPr>
        </p:nvSpPr>
        <p:spPr>
          <a:xfrm>
            <a:off x="0" y="6557038"/>
            <a:ext cx="2743200" cy="365125"/>
          </a:xfrm>
          <a:prstGeom prst="rect">
            <a:avLst/>
          </a:prstGeom>
        </p:spPr>
        <p:txBody>
          <a:bodyPr vert="horz" lIns="91440" tIns="45720" rIns="91440" bIns="45720" rtlCol="0" anchor="ctr"/>
          <a:lstStyle>
            <a:lvl1pPr algn="l">
              <a:defRPr sz="1200">
                <a:solidFill>
                  <a:schemeClr val="bg1"/>
                </a:solidFill>
              </a:defRPr>
            </a:lvl1pPr>
          </a:lstStyle>
          <a:p>
            <a:fld id="{4CF1C127-DD4B-47D8-A424-81AF7FDF220E}" type="datetimeFigureOut">
              <a:rPr lang="en-CA" smtClean="0"/>
              <a:pPr/>
              <a:t>2024-05-29</a:t>
            </a:fld>
            <a:endParaRPr lang="en-CA" dirty="0"/>
          </a:p>
        </p:txBody>
      </p:sp>
      <p:sp>
        <p:nvSpPr>
          <p:cNvPr id="8" name="Footer Placeholder 4">
            <a:extLst>
              <a:ext uri="{FF2B5EF4-FFF2-40B4-BE49-F238E27FC236}">
                <a16:creationId xmlns:a16="http://schemas.microsoft.com/office/drawing/2014/main" id="{9B319FA3-0749-C445-8284-CA305AD00B03}"/>
              </a:ext>
            </a:extLst>
          </p:cNvPr>
          <p:cNvSpPr>
            <a:spLocks noGrp="1"/>
          </p:cNvSpPr>
          <p:nvPr>
            <p:ph type="ftr" sz="quarter" idx="3"/>
          </p:nvPr>
        </p:nvSpPr>
        <p:spPr>
          <a:xfrm>
            <a:off x="4038600" y="6557036"/>
            <a:ext cx="4114800" cy="365125"/>
          </a:xfrm>
          <a:prstGeom prst="rect">
            <a:avLst/>
          </a:prstGeom>
        </p:spPr>
        <p:txBody>
          <a:bodyPr vert="horz" lIns="91440" tIns="45720" rIns="91440" bIns="45720" rtlCol="0" anchor="ctr"/>
          <a:lstStyle>
            <a:lvl1pPr algn="ctr">
              <a:defRPr sz="1200">
                <a:solidFill>
                  <a:schemeClr val="bg1"/>
                </a:solidFill>
              </a:defRPr>
            </a:lvl1pPr>
          </a:lstStyle>
          <a:p>
            <a:endParaRPr lang="en-CA" dirty="0">
              <a:solidFill>
                <a:schemeClr val="bg1"/>
              </a:solidFill>
            </a:endParaRPr>
          </a:p>
        </p:txBody>
      </p:sp>
      <p:sp>
        <p:nvSpPr>
          <p:cNvPr id="9" name="Slide Number Placeholder 5">
            <a:extLst>
              <a:ext uri="{FF2B5EF4-FFF2-40B4-BE49-F238E27FC236}">
                <a16:creationId xmlns:a16="http://schemas.microsoft.com/office/drawing/2014/main" id="{4DADA806-1003-AF4A-AF5D-86D000582DA9}"/>
              </a:ext>
            </a:extLst>
          </p:cNvPr>
          <p:cNvSpPr>
            <a:spLocks noGrp="1"/>
          </p:cNvSpPr>
          <p:nvPr>
            <p:ph type="sldNum" sz="quarter" idx="4"/>
          </p:nvPr>
        </p:nvSpPr>
        <p:spPr>
          <a:xfrm>
            <a:off x="8610600" y="6557035"/>
            <a:ext cx="2743200" cy="365125"/>
          </a:xfrm>
          <a:prstGeom prst="rect">
            <a:avLst/>
          </a:prstGeom>
        </p:spPr>
        <p:txBody>
          <a:bodyPr vert="horz" lIns="91440" tIns="45720" rIns="91440" bIns="45720" rtlCol="0" anchor="ctr"/>
          <a:lstStyle>
            <a:lvl1pPr algn="r">
              <a:defRPr sz="1200">
                <a:solidFill>
                  <a:schemeClr val="bg1"/>
                </a:solidFill>
              </a:defRPr>
            </a:lvl1pPr>
          </a:lstStyle>
          <a:p>
            <a:fld id="{6787D6D5-B6FC-4179-AAAC-EED352E43419}" type="slidenum">
              <a:rPr lang="en-CA" smtClean="0"/>
              <a:pPr/>
              <a:t>‹#›</a:t>
            </a:fld>
            <a:endParaRPr lang="en-CA"/>
          </a:p>
        </p:txBody>
      </p:sp>
    </p:spTree>
    <p:extLst>
      <p:ext uri="{BB962C8B-B14F-4D97-AF65-F5344CB8AC3E}">
        <p14:creationId xmlns:p14="http://schemas.microsoft.com/office/powerpoint/2010/main" val="2121403497"/>
      </p:ext>
    </p:extLst>
  </p:cSld>
  <p:clrMapOvr>
    <a:masterClrMapping/>
  </p:clrMapOvr>
  <p:hf sldNum="0"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Network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6EBA82-F17D-4448-8D7F-6385FCD652BA}"/>
              </a:ext>
            </a:extLst>
          </p:cNvPr>
          <p:cNvSpPr>
            <a:spLocks noGrp="1"/>
          </p:cNvSpPr>
          <p:nvPr>
            <p:ph type="title"/>
          </p:nvPr>
        </p:nvSpPr>
        <p:spPr/>
        <p:txBody>
          <a:bodyPr/>
          <a:lstStyle/>
          <a:p>
            <a:r>
              <a:rPr lang="en-US"/>
              <a:t>Click to edit Master title style</a:t>
            </a:r>
          </a:p>
        </p:txBody>
      </p:sp>
      <p:pic>
        <p:nvPicPr>
          <p:cNvPr id="7" name="Picture 6" descr="A picture containing person, holding, umbrella, standing&#10;&#10;Description automatically generated">
            <a:extLst>
              <a:ext uri="{FF2B5EF4-FFF2-40B4-BE49-F238E27FC236}">
                <a16:creationId xmlns:a16="http://schemas.microsoft.com/office/drawing/2014/main" id="{12D6D19A-E9ED-774C-8EC1-9CF356B3E48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3" name="Date Placeholder 2">
            <a:extLst>
              <a:ext uri="{FF2B5EF4-FFF2-40B4-BE49-F238E27FC236}">
                <a16:creationId xmlns:a16="http://schemas.microsoft.com/office/drawing/2014/main" id="{737B333F-9838-1248-ADDA-4ACB657F6333}"/>
              </a:ext>
            </a:extLst>
          </p:cNvPr>
          <p:cNvSpPr>
            <a:spLocks noGrp="1"/>
          </p:cNvSpPr>
          <p:nvPr>
            <p:ph type="dt" sz="half" idx="10"/>
          </p:nvPr>
        </p:nvSpPr>
        <p:spPr/>
        <p:txBody>
          <a:bodyPr/>
          <a:lstStyle/>
          <a:p>
            <a:fld id="{4CF1C127-DD4B-47D8-A424-81AF7FDF220E}" type="datetimeFigureOut">
              <a:rPr lang="en-CA" smtClean="0"/>
              <a:t>2024-05-29</a:t>
            </a:fld>
            <a:endParaRPr lang="en-CA" dirty="0"/>
          </a:p>
        </p:txBody>
      </p:sp>
      <p:sp>
        <p:nvSpPr>
          <p:cNvPr id="4" name="Footer Placeholder 3">
            <a:extLst>
              <a:ext uri="{FF2B5EF4-FFF2-40B4-BE49-F238E27FC236}">
                <a16:creationId xmlns:a16="http://schemas.microsoft.com/office/drawing/2014/main" id="{9FA8C07B-BA6A-F841-B2A1-BD927652A7AC}"/>
              </a:ext>
            </a:extLst>
          </p:cNvPr>
          <p:cNvSpPr>
            <a:spLocks noGrp="1"/>
          </p:cNvSpPr>
          <p:nvPr>
            <p:ph type="ftr" sz="quarter" idx="11"/>
          </p:nvPr>
        </p:nvSpPr>
        <p:spPr/>
        <p:txBody>
          <a:bodyPr/>
          <a:lstStyle/>
          <a:p>
            <a:endParaRPr lang="en-CA" dirty="0"/>
          </a:p>
        </p:txBody>
      </p:sp>
      <p:sp>
        <p:nvSpPr>
          <p:cNvPr id="5" name="Slide Number Placeholder 4">
            <a:extLst>
              <a:ext uri="{FF2B5EF4-FFF2-40B4-BE49-F238E27FC236}">
                <a16:creationId xmlns:a16="http://schemas.microsoft.com/office/drawing/2014/main" id="{93A7CCC6-0FF4-D541-8FF9-A007C8BBB232}"/>
              </a:ext>
            </a:extLst>
          </p:cNvPr>
          <p:cNvSpPr>
            <a:spLocks noGrp="1"/>
          </p:cNvSpPr>
          <p:nvPr>
            <p:ph type="sldNum" sz="quarter" idx="12"/>
          </p:nvPr>
        </p:nvSpPr>
        <p:spPr/>
        <p:txBody>
          <a:bodyPr/>
          <a:lstStyle/>
          <a:p>
            <a:fld id="{6787D6D5-B6FC-4179-AAAC-EED352E43419}" type="slidenum">
              <a:rPr lang="en-CA" smtClean="0"/>
              <a:t>‹#›</a:t>
            </a:fld>
            <a:endParaRPr lang="en-CA"/>
          </a:p>
        </p:txBody>
      </p:sp>
      <p:pic>
        <p:nvPicPr>
          <p:cNvPr id="8" name="Picture 7" descr="A close up of a logo&#10;&#10;Description automatically generated">
            <a:extLst>
              <a:ext uri="{FF2B5EF4-FFF2-40B4-BE49-F238E27FC236}">
                <a16:creationId xmlns:a16="http://schemas.microsoft.com/office/drawing/2014/main" id="{C690BB56-FA8B-024B-B352-DB93C10F3144}"/>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774675" y="366198"/>
            <a:ext cx="8120084" cy="2159719"/>
          </a:xfrm>
          <a:prstGeom prst="rect">
            <a:avLst/>
          </a:prstGeom>
        </p:spPr>
      </p:pic>
      <p:sp>
        <p:nvSpPr>
          <p:cNvPr id="9" name="TextBox 8">
            <a:extLst>
              <a:ext uri="{FF2B5EF4-FFF2-40B4-BE49-F238E27FC236}">
                <a16:creationId xmlns:a16="http://schemas.microsoft.com/office/drawing/2014/main" id="{85C89EC0-A07A-7A4B-B645-A314AA1EECEE}"/>
              </a:ext>
            </a:extLst>
          </p:cNvPr>
          <p:cNvSpPr txBox="1"/>
          <p:nvPr userDrawn="1"/>
        </p:nvSpPr>
        <p:spPr>
          <a:xfrm>
            <a:off x="1330859" y="3032911"/>
            <a:ext cx="9777743" cy="2123658"/>
          </a:xfrm>
          <a:prstGeom prst="rect">
            <a:avLst/>
          </a:prstGeom>
          <a:noFill/>
        </p:spPr>
        <p:txBody>
          <a:bodyPr wrap="square" rtlCol="0">
            <a:spAutoFit/>
          </a:bodyPr>
          <a:lstStyle/>
          <a:p>
            <a:pPr algn="ctr"/>
            <a:r>
              <a:rPr lang="en-CA" sz="6600" b="1" dirty="0">
                <a:solidFill>
                  <a:schemeClr val="bg1"/>
                </a:solidFill>
                <a:effectLst>
                  <a:outerShdw blurRad="38100" dist="38100" dir="2700000" algn="tl">
                    <a:srgbClr val="000000">
                      <a:alpha val="43137"/>
                    </a:srgbClr>
                  </a:outerShdw>
                </a:effectLst>
              </a:rPr>
              <a:t>Canada’s Astroparticle Physics Network</a:t>
            </a:r>
          </a:p>
        </p:txBody>
      </p:sp>
    </p:spTree>
    <p:extLst>
      <p:ext uri="{BB962C8B-B14F-4D97-AF65-F5344CB8AC3E}">
        <p14:creationId xmlns:p14="http://schemas.microsoft.com/office/powerpoint/2010/main" val="2133583674"/>
      </p:ext>
    </p:extLst>
  </p:cSld>
  <p:clrMapOvr>
    <a:masterClrMapping/>
  </p:clrMapOvr>
  <p:hf sldNum="0"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Thank You">
    <p:bg>
      <p:bgPr>
        <a:solidFill>
          <a:srgbClr val="11335D"/>
        </a:solidFill>
        <a:effectLst/>
      </p:bgPr>
    </p:bg>
    <p:spTree>
      <p:nvGrpSpPr>
        <p:cNvPr id="1" name=""/>
        <p:cNvGrpSpPr/>
        <p:nvPr/>
      </p:nvGrpSpPr>
      <p:grpSpPr>
        <a:xfrm>
          <a:off x="0" y="0"/>
          <a:ext cx="0" cy="0"/>
          <a:chOff x="0" y="0"/>
          <a:chExt cx="0" cy="0"/>
        </a:xfrm>
      </p:grpSpPr>
      <p:pic>
        <p:nvPicPr>
          <p:cNvPr id="6" name="Picture 5" descr="A picture containing flower, drawing&#10;&#10;Description automatically generated">
            <a:extLst>
              <a:ext uri="{FF2B5EF4-FFF2-40B4-BE49-F238E27FC236}">
                <a16:creationId xmlns:a16="http://schemas.microsoft.com/office/drawing/2014/main" id="{5327F12A-D4D6-2144-BB6F-D9A82088295D}"/>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 y="0"/>
            <a:ext cx="9206345" cy="6859630"/>
          </a:xfrm>
          <a:prstGeom prst="rect">
            <a:avLst/>
          </a:prstGeom>
        </p:spPr>
      </p:pic>
      <p:sp>
        <p:nvSpPr>
          <p:cNvPr id="8" name="Subtitle 2">
            <a:extLst>
              <a:ext uri="{FF2B5EF4-FFF2-40B4-BE49-F238E27FC236}">
                <a16:creationId xmlns:a16="http://schemas.microsoft.com/office/drawing/2014/main" id="{39BD7CE2-4B9C-9B46-9487-3FFDE28A9FF6}"/>
              </a:ext>
            </a:extLst>
          </p:cNvPr>
          <p:cNvSpPr>
            <a:spLocks noGrp="1"/>
          </p:cNvSpPr>
          <p:nvPr>
            <p:ph type="subTitle" idx="1"/>
          </p:nvPr>
        </p:nvSpPr>
        <p:spPr>
          <a:xfrm>
            <a:off x="5695123" y="4239592"/>
            <a:ext cx="5658677" cy="1100318"/>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CA" dirty="0"/>
          </a:p>
        </p:txBody>
      </p:sp>
      <p:sp>
        <p:nvSpPr>
          <p:cNvPr id="9" name="Date Placeholder 3">
            <a:extLst>
              <a:ext uri="{FF2B5EF4-FFF2-40B4-BE49-F238E27FC236}">
                <a16:creationId xmlns:a16="http://schemas.microsoft.com/office/drawing/2014/main" id="{1F3B10EA-3345-2641-B3CB-38E3A57D8570}"/>
              </a:ext>
            </a:extLst>
          </p:cNvPr>
          <p:cNvSpPr>
            <a:spLocks noGrp="1"/>
          </p:cNvSpPr>
          <p:nvPr>
            <p:ph type="dt" sz="half" idx="2"/>
          </p:nvPr>
        </p:nvSpPr>
        <p:spPr>
          <a:xfrm>
            <a:off x="1202634" y="6557038"/>
            <a:ext cx="1540565" cy="365125"/>
          </a:xfrm>
          <a:prstGeom prst="rect">
            <a:avLst/>
          </a:prstGeom>
        </p:spPr>
        <p:txBody>
          <a:bodyPr vert="horz" lIns="91440" tIns="45720" rIns="91440" bIns="45720" rtlCol="0" anchor="ctr"/>
          <a:lstStyle>
            <a:lvl1pPr algn="l">
              <a:defRPr sz="1200">
                <a:solidFill>
                  <a:schemeClr val="tx1"/>
                </a:solidFill>
              </a:defRPr>
            </a:lvl1pPr>
          </a:lstStyle>
          <a:p>
            <a:fld id="{4CF1C127-DD4B-47D8-A424-81AF7FDF220E}" type="datetimeFigureOut">
              <a:rPr lang="en-CA" smtClean="0"/>
              <a:pPr/>
              <a:t>2024-05-29</a:t>
            </a:fld>
            <a:endParaRPr lang="en-CA" dirty="0"/>
          </a:p>
        </p:txBody>
      </p:sp>
      <p:sp>
        <p:nvSpPr>
          <p:cNvPr id="10" name="Footer Placeholder 4">
            <a:extLst>
              <a:ext uri="{FF2B5EF4-FFF2-40B4-BE49-F238E27FC236}">
                <a16:creationId xmlns:a16="http://schemas.microsoft.com/office/drawing/2014/main" id="{04182195-6B9F-914F-913A-A8A2DE905EB7}"/>
              </a:ext>
            </a:extLst>
          </p:cNvPr>
          <p:cNvSpPr>
            <a:spLocks noGrp="1"/>
          </p:cNvSpPr>
          <p:nvPr>
            <p:ph type="ftr" sz="quarter" idx="3"/>
          </p:nvPr>
        </p:nvSpPr>
        <p:spPr>
          <a:xfrm>
            <a:off x="4038600" y="6557036"/>
            <a:ext cx="4114800" cy="365125"/>
          </a:xfrm>
          <a:prstGeom prst="rect">
            <a:avLst/>
          </a:prstGeom>
        </p:spPr>
        <p:txBody>
          <a:bodyPr vert="horz" lIns="91440" tIns="45720" rIns="91440" bIns="45720" rtlCol="0" anchor="ctr"/>
          <a:lstStyle>
            <a:lvl1pPr algn="ctr">
              <a:defRPr sz="1200">
                <a:solidFill>
                  <a:schemeClr val="tx1"/>
                </a:solidFill>
              </a:defRPr>
            </a:lvl1pPr>
          </a:lstStyle>
          <a:p>
            <a:endParaRPr lang="en-CA" dirty="0">
              <a:solidFill>
                <a:schemeClr val="tx1"/>
              </a:solidFill>
            </a:endParaRPr>
          </a:p>
        </p:txBody>
      </p:sp>
      <p:sp>
        <p:nvSpPr>
          <p:cNvPr id="11" name="Slide Number Placeholder 5">
            <a:extLst>
              <a:ext uri="{FF2B5EF4-FFF2-40B4-BE49-F238E27FC236}">
                <a16:creationId xmlns:a16="http://schemas.microsoft.com/office/drawing/2014/main" id="{7C1BB14D-6338-AE4E-8A7F-C1C30525EB78}"/>
              </a:ext>
            </a:extLst>
          </p:cNvPr>
          <p:cNvSpPr>
            <a:spLocks noGrp="1"/>
          </p:cNvSpPr>
          <p:nvPr>
            <p:ph type="sldNum" sz="quarter" idx="4"/>
          </p:nvPr>
        </p:nvSpPr>
        <p:spPr>
          <a:xfrm>
            <a:off x="8610600" y="6557035"/>
            <a:ext cx="2743200" cy="365125"/>
          </a:xfrm>
          <a:prstGeom prst="rect">
            <a:avLst/>
          </a:prstGeom>
        </p:spPr>
        <p:txBody>
          <a:bodyPr vert="horz" lIns="91440" tIns="45720" rIns="91440" bIns="45720" rtlCol="0" anchor="ctr"/>
          <a:lstStyle>
            <a:lvl1pPr algn="r">
              <a:defRPr sz="1200">
                <a:solidFill>
                  <a:schemeClr val="tx1"/>
                </a:solidFill>
              </a:defRPr>
            </a:lvl1pPr>
          </a:lstStyle>
          <a:p>
            <a:fld id="{6787D6D5-B6FC-4179-AAAC-EED352E43419}" type="slidenum">
              <a:rPr lang="en-CA" smtClean="0"/>
              <a:pPr/>
              <a:t>‹#›</a:t>
            </a:fld>
            <a:endParaRPr lang="en-CA"/>
          </a:p>
        </p:txBody>
      </p:sp>
      <p:sp>
        <p:nvSpPr>
          <p:cNvPr id="16" name="Text Placeholder 15">
            <a:extLst>
              <a:ext uri="{FF2B5EF4-FFF2-40B4-BE49-F238E27FC236}">
                <a16:creationId xmlns:a16="http://schemas.microsoft.com/office/drawing/2014/main" id="{A81F7314-F1A9-4B14-A300-A3567906E46A}"/>
              </a:ext>
            </a:extLst>
          </p:cNvPr>
          <p:cNvSpPr>
            <a:spLocks noGrp="1"/>
          </p:cNvSpPr>
          <p:nvPr>
            <p:ph type="body" sz="quarter" idx="10" hasCustomPrompt="1"/>
          </p:nvPr>
        </p:nvSpPr>
        <p:spPr>
          <a:xfrm>
            <a:off x="6394450" y="1828800"/>
            <a:ext cx="4343400" cy="1433513"/>
          </a:xfrm>
        </p:spPr>
        <p:txBody>
          <a:bodyPr/>
          <a:lstStyle>
            <a:lvl1pPr algn="ctr">
              <a:buNone/>
              <a:defRPr sz="4000"/>
            </a:lvl1pPr>
          </a:lstStyle>
          <a:p>
            <a:pPr lvl="0"/>
            <a:r>
              <a:rPr lang="en-US" dirty="0"/>
              <a:t>Thank you</a:t>
            </a:r>
            <a:endParaRPr lang="en-CA" dirty="0"/>
          </a:p>
        </p:txBody>
      </p:sp>
    </p:spTree>
    <p:extLst>
      <p:ext uri="{BB962C8B-B14F-4D97-AF65-F5344CB8AC3E}">
        <p14:creationId xmlns:p14="http://schemas.microsoft.com/office/powerpoint/2010/main" val="189269239"/>
      </p:ext>
    </p:extLst>
  </p:cSld>
  <p:clrMapOvr>
    <a:overrideClrMapping bg1="dk1" tx1="lt1" bg2="dk2" tx2="lt2" accent1="accent1" accent2="accent2" accent3="accent3" accent4="accent4" accent5="accent5" accent6="accent6" hlink="hlink" folHlink="folHlink"/>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F636BB-54FF-485F-B22D-CBBE8CCFB5C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CA"/>
          </a:p>
        </p:txBody>
      </p:sp>
      <p:sp>
        <p:nvSpPr>
          <p:cNvPr id="3" name="Text Placeholder 2">
            <a:extLst>
              <a:ext uri="{FF2B5EF4-FFF2-40B4-BE49-F238E27FC236}">
                <a16:creationId xmlns:a16="http://schemas.microsoft.com/office/drawing/2014/main" id="{187A2CA6-FA75-4742-B685-914C0D720E4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3">
            <a:extLst>
              <a:ext uri="{FF2B5EF4-FFF2-40B4-BE49-F238E27FC236}">
                <a16:creationId xmlns:a16="http://schemas.microsoft.com/office/drawing/2014/main" id="{6FCE6E15-7088-614A-9E65-1F672BEDB78C}"/>
              </a:ext>
            </a:extLst>
          </p:cNvPr>
          <p:cNvSpPr>
            <a:spLocks noGrp="1"/>
          </p:cNvSpPr>
          <p:nvPr>
            <p:ph type="dt" sz="half" idx="2"/>
          </p:nvPr>
        </p:nvSpPr>
        <p:spPr>
          <a:xfrm>
            <a:off x="0" y="6557038"/>
            <a:ext cx="2743200" cy="365125"/>
          </a:xfrm>
          <a:prstGeom prst="rect">
            <a:avLst/>
          </a:prstGeom>
        </p:spPr>
        <p:txBody>
          <a:bodyPr vert="horz" lIns="91440" tIns="45720" rIns="91440" bIns="45720" rtlCol="0" anchor="ctr"/>
          <a:lstStyle>
            <a:lvl1pPr algn="l">
              <a:defRPr sz="1200">
                <a:solidFill>
                  <a:schemeClr val="bg1"/>
                </a:solidFill>
              </a:defRPr>
            </a:lvl1pPr>
          </a:lstStyle>
          <a:p>
            <a:fld id="{4CF1C127-DD4B-47D8-A424-81AF7FDF220E}" type="datetimeFigureOut">
              <a:rPr lang="en-CA" smtClean="0"/>
              <a:pPr/>
              <a:t>2024-05-29</a:t>
            </a:fld>
            <a:endParaRPr lang="en-CA" dirty="0"/>
          </a:p>
        </p:txBody>
      </p:sp>
      <p:sp>
        <p:nvSpPr>
          <p:cNvPr id="8" name="Footer Placeholder 4">
            <a:extLst>
              <a:ext uri="{FF2B5EF4-FFF2-40B4-BE49-F238E27FC236}">
                <a16:creationId xmlns:a16="http://schemas.microsoft.com/office/drawing/2014/main" id="{F93E0451-2C05-4E4A-BC3C-5A8838E55EEB}"/>
              </a:ext>
            </a:extLst>
          </p:cNvPr>
          <p:cNvSpPr>
            <a:spLocks noGrp="1"/>
          </p:cNvSpPr>
          <p:nvPr>
            <p:ph type="ftr" sz="quarter" idx="3"/>
          </p:nvPr>
        </p:nvSpPr>
        <p:spPr>
          <a:xfrm>
            <a:off x="4038600" y="6557036"/>
            <a:ext cx="4114800" cy="365125"/>
          </a:xfrm>
          <a:prstGeom prst="rect">
            <a:avLst/>
          </a:prstGeom>
        </p:spPr>
        <p:txBody>
          <a:bodyPr vert="horz" lIns="91440" tIns="45720" rIns="91440" bIns="45720" rtlCol="0" anchor="ctr"/>
          <a:lstStyle>
            <a:lvl1pPr algn="ctr">
              <a:defRPr sz="1200">
                <a:solidFill>
                  <a:schemeClr val="bg1"/>
                </a:solidFill>
              </a:defRPr>
            </a:lvl1pPr>
          </a:lstStyle>
          <a:p>
            <a:endParaRPr lang="en-CA" dirty="0">
              <a:solidFill>
                <a:schemeClr val="bg1"/>
              </a:solidFill>
            </a:endParaRPr>
          </a:p>
        </p:txBody>
      </p:sp>
      <p:sp>
        <p:nvSpPr>
          <p:cNvPr id="9" name="Slide Number Placeholder 5">
            <a:extLst>
              <a:ext uri="{FF2B5EF4-FFF2-40B4-BE49-F238E27FC236}">
                <a16:creationId xmlns:a16="http://schemas.microsoft.com/office/drawing/2014/main" id="{B3ACBF35-AF38-2A4D-B774-4415AFC2C6EF}"/>
              </a:ext>
            </a:extLst>
          </p:cNvPr>
          <p:cNvSpPr>
            <a:spLocks noGrp="1"/>
          </p:cNvSpPr>
          <p:nvPr>
            <p:ph type="sldNum" sz="quarter" idx="4"/>
          </p:nvPr>
        </p:nvSpPr>
        <p:spPr>
          <a:xfrm>
            <a:off x="8610600" y="6557035"/>
            <a:ext cx="2743200" cy="365125"/>
          </a:xfrm>
          <a:prstGeom prst="rect">
            <a:avLst/>
          </a:prstGeom>
        </p:spPr>
        <p:txBody>
          <a:bodyPr vert="horz" lIns="91440" tIns="45720" rIns="91440" bIns="45720" rtlCol="0" anchor="ctr"/>
          <a:lstStyle>
            <a:lvl1pPr algn="r">
              <a:defRPr sz="1200">
                <a:solidFill>
                  <a:schemeClr val="bg1"/>
                </a:solidFill>
              </a:defRPr>
            </a:lvl1pPr>
          </a:lstStyle>
          <a:p>
            <a:fld id="{6787D6D5-B6FC-4179-AAAC-EED352E43419}" type="slidenum">
              <a:rPr lang="en-CA" smtClean="0"/>
              <a:pPr/>
              <a:t>‹#›</a:t>
            </a:fld>
            <a:endParaRPr lang="en-CA"/>
          </a:p>
        </p:txBody>
      </p:sp>
    </p:spTree>
    <p:extLst>
      <p:ext uri="{BB962C8B-B14F-4D97-AF65-F5344CB8AC3E}">
        <p14:creationId xmlns:p14="http://schemas.microsoft.com/office/powerpoint/2010/main" val="3640595460"/>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691616-6209-44DC-9985-1F818FB7390A}"/>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09888A8F-F8EE-4921-BAB6-849F3F9E502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a:extLst>
              <a:ext uri="{FF2B5EF4-FFF2-40B4-BE49-F238E27FC236}">
                <a16:creationId xmlns:a16="http://schemas.microsoft.com/office/drawing/2014/main" id="{5E862EDD-4C36-4353-8297-9E755FE869A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8" name="Date Placeholder 3">
            <a:extLst>
              <a:ext uri="{FF2B5EF4-FFF2-40B4-BE49-F238E27FC236}">
                <a16:creationId xmlns:a16="http://schemas.microsoft.com/office/drawing/2014/main" id="{84E50E0C-37EB-AC42-AE01-3381569F41B8}"/>
              </a:ext>
            </a:extLst>
          </p:cNvPr>
          <p:cNvSpPr>
            <a:spLocks noGrp="1"/>
          </p:cNvSpPr>
          <p:nvPr>
            <p:ph type="dt" sz="half" idx="10"/>
          </p:nvPr>
        </p:nvSpPr>
        <p:spPr>
          <a:xfrm>
            <a:off x="0" y="6557038"/>
            <a:ext cx="2743200" cy="365125"/>
          </a:xfrm>
          <a:prstGeom prst="rect">
            <a:avLst/>
          </a:prstGeom>
        </p:spPr>
        <p:txBody>
          <a:bodyPr vert="horz" lIns="91440" tIns="45720" rIns="91440" bIns="45720" rtlCol="0" anchor="ctr"/>
          <a:lstStyle>
            <a:lvl1pPr algn="l">
              <a:defRPr sz="1200">
                <a:solidFill>
                  <a:schemeClr val="bg1"/>
                </a:solidFill>
              </a:defRPr>
            </a:lvl1pPr>
          </a:lstStyle>
          <a:p>
            <a:fld id="{4CF1C127-DD4B-47D8-A424-81AF7FDF220E}" type="datetimeFigureOut">
              <a:rPr lang="en-CA" smtClean="0"/>
              <a:pPr/>
              <a:t>2024-05-29</a:t>
            </a:fld>
            <a:endParaRPr lang="en-CA" dirty="0"/>
          </a:p>
        </p:txBody>
      </p:sp>
      <p:sp>
        <p:nvSpPr>
          <p:cNvPr id="9" name="Footer Placeholder 4">
            <a:extLst>
              <a:ext uri="{FF2B5EF4-FFF2-40B4-BE49-F238E27FC236}">
                <a16:creationId xmlns:a16="http://schemas.microsoft.com/office/drawing/2014/main" id="{E9E4C26E-BD48-414E-808F-758410D398F5}"/>
              </a:ext>
            </a:extLst>
          </p:cNvPr>
          <p:cNvSpPr>
            <a:spLocks noGrp="1"/>
          </p:cNvSpPr>
          <p:nvPr>
            <p:ph type="ftr" sz="quarter" idx="3"/>
          </p:nvPr>
        </p:nvSpPr>
        <p:spPr>
          <a:xfrm>
            <a:off x="4038600" y="6557036"/>
            <a:ext cx="4114800" cy="365125"/>
          </a:xfrm>
          <a:prstGeom prst="rect">
            <a:avLst/>
          </a:prstGeom>
        </p:spPr>
        <p:txBody>
          <a:bodyPr vert="horz" lIns="91440" tIns="45720" rIns="91440" bIns="45720" rtlCol="0" anchor="ctr"/>
          <a:lstStyle>
            <a:lvl1pPr algn="ctr">
              <a:defRPr sz="1200">
                <a:solidFill>
                  <a:schemeClr val="bg1"/>
                </a:solidFill>
              </a:defRPr>
            </a:lvl1pPr>
          </a:lstStyle>
          <a:p>
            <a:endParaRPr lang="en-CA" dirty="0">
              <a:solidFill>
                <a:schemeClr val="bg1"/>
              </a:solidFill>
            </a:endParaRPr>
          </a:p>
        </p:txBody>
      </p:sp>
      <p:sp>
        <p:nvSpPr>
          <p:cNvPr id="10" name="Slide Number Placeholder 5">
            <a:extLst>
              <a:ext uri="{FF2B5EF4-FFF2-40B4-BE49-F238E27FC236}">
                <a16:creationId xmlns:a16="http://schemas.microsoft.com/office/drawing/2014/main" id="{44665EFC-8728-8941-B71F-01D0080A58A7}"/>
              </a:ext>
            </a:extLst>
          </p:cNvPr>
          <p:cNvSpPr>
            <a:spLocks noGrp="1"/>
          </p:cNvSpPr>
          <p:nvPr>
            <p:ph type="sldNum" sz="quarter" idx="4"/>
          </p:nvPr>
        </p:nvSpPr>
        <p:spPr>
          <a:xfrm>
            <a:off x="8610600" y="6557035"/>
            <a:ext cx="2743200" cy="365125"/>
          </a:xfrm>
          <a:prstGeom prst="rect">
            <a:avLst/>
          </a:prstGeom>
        </p:spPr>
        <p:txBody>
          <a:bodyPr vert="horz" lIns="91440" tIns="45720" rIns="91440" bIns="45720" rtlCol="0" anchor="ctr"/>
          <a:lstStyle>
            <a:lvl1pPr algn="r">
              <a:defRPr sz="1200">
                <a:solidFill>
                  <a:schemeClr val="bg1"/>
                </a:solidFill>
              </a:defRPr>
            </a:lvl1pPr>
          </a:lstStyle>
          <a:p>
            <a:fld id="{6787D6D5-B6FC-4179-AAAC-EED352E43419}" type="slidenum">
              <a:rPr lang="en-CA" smtClean="0"/>
              <a:pPr/>
              <a:t>‹#›</a:t>
            </a:fld>
            <a:endParaRPr lang="en-CA"/>
          </a:p>
        </p:txBody>
      </p:sp>
    </p:spTree>
    <p:extLst>
      <p:ext uri="{BB962C8B-B14F-4D97-AF65-F5344CB8AC3E}">
        <p14:creationId xmlns:p14="http://schemas.microsoft.com/office/powerpoint/2010/main" val="1942433383"/>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45EAFB-623C-44AD-81A0-5553228F3732}"/>
              </a:ext>
            </a:extLst>
          </p:cNvPr>
          <p:cNvSpPr>
            <a:spLocks noGrp="1"/>
          </p:cNvSpPr>
          <p:nvPr>
            <p:ph type="title"/>
          </p:nvPr>
        </p:nvSpPr>
        <p:spPr>
          <a:xfrm>
            <a:off x="839788" y="365125"/>
            <a:ext cx="10515600" cy="1325563"/>
          </a:xfrm>
        </p:spPr>
        <p:txBody>
          <a:bodyPr/>
          <a:lstStyle/>
          <a:p>
            <a:r>
              <a:rPr lang="en-US"/>
              <a:t>Click to edit Master title style</a:t>
            </a:r>
            <a:endParaRPr lang="en-CA"/>
          </a:p>
        </p:txBody>
      </p:sp>
      <p:sp>
        <p:nvSpPr>
          <p:cNvPr id="3" name="Text Placeholder 2">
            <a:extLst>
              <a:ext uri="{FF2B5EF4-FFF2-40B4-BE49-F238E27FC236}">
                <a16:creationId xmlns:a16="http://schemas.microsoft.com/office/drawing/2014/main" id="{42934750-1EE4-4AE8-A5C6-E7971A65811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EBAA544-824D-480D-A67C-2A726BE94C9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a:extLst>
              <a:ext uri="{FF2B5EF4-FFF2-40B4-BE49-F238E27FC236}">
                <a16:creationId xmlns:a16="http://schemas.microsoft.com/office/drawing/2014/main" id="{B9546C13-C0ED-44B1-AAF0-9510B1D1D18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E594C33-7C69-4B23-A359-25541E51CF5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10" name="Date Placeholder 3">
            <a:extLst>
              <a:ext uri="{FF2B5EF4-FFF2-40B4-BE49-F238E27FC236}">
                <a16:creationId xmlns:a16="http://schemas.microsoft.com/office/drawing/2014/main" id="{B05F31D3-EBC2-574F-A60E-18652A802308}"/>
              </a:ext>
            </a:extLst>
          </p:cNvPr>
          <p:cNvSpPr>
            <a:spLocks noGrp="1"/>
          </p:cNvSpPr>
          <p:nvPr>
            <p:ph type="dt" sz="half" idx="10"/>
          </p:nvPr>
        </p:nvSpPr>
        <p:spPr>
          <a:xfrm>
            <a:off x="0" y="6557038"/>
            <a:ext cx="2743200" cy="365125"/>
          </a:xfrm>
          <a:prstGeom prst="rect">
            <a:avLst/>
          </a:prstGeom>
        </p:spPr>
        <p:txBody>
          <a:bodyPr vert="horz" lIns="91440" tIns="45720" rIns="91440" bIns="45720" rtlCol="0" anchor="ctr"/>
          <a:lstStyle>
            <a:lvl1pPr algn="l">
              <a:defRPr sz="1200">
                <a:solidFill>
                  <a:schemeClr val="bg1"/>
                </a:solidFill>
              </a:defRPr>
            </a:lvl1pPr>
          </a:lstStyle>
          <a:p>
            <a:fld id="{4CF1C127-DD4B-47D8-A424-81AF7FDF220E}" type="datetimeFigureOut">
              <a:rPr lang="en-CA" smtClean="0"/>
              <a:pPr/>
              <a:t>2024-05-29</a:t>
            </a:fld>
            <a:endParaRPr lang="en-CA" dirty="0"/>
          </a:p>
        </p:txBody>
      </p:sp>
      <p:sp>
        <p:nvSpPr>
          <p:cNvPr id="11" name="Footer Placeholder 4">
            <a:extLst>
              <a:ext uri="{FF2B5EF4-FFF2-40B4-BE49-F238E27FC236}">
                <a16:creationId xmlns:a16="http://schemas.microsoft.com/office/drawing/2014/main" id="{1FE224BA-7D6B-364F-84F1-38F946A27B79}"/>
              </a:ext>
            </a:extLst>
          </p:cNvPr>
          <p:cNvSpPr>
            <a:spLocks noGrp="1"/>
          </p:cNvSpPr>
          <p:nvPr>
            <p:ph type="ftr" sz="quarter" idx="11"/>
          </p:nvPr>
        </p:nvSpPr>
        <p:spPr>
          <a:xfrm>
            <a:off x="4038600" y="6557036"/>
            <a:ext cx="4114800" cy="365125"/>
          </a:xfrm>
          <a:prstGeom prst="rect">
            <a:avLst/>
          </a:prstGeom>
        </p:spPr>
        <p:txBody>
          <a:bodyPr vert="horz" lIns="91440" tIns="45720" rIns="91440" bIns="45720" rtlCol="0" anchor="ctr"/>
          <a:lstStyle>
            <a:lvl1pPr algn="ctr">
              <a:defRPr sz="1200">
                <a:solidFill>
                  <a:schemeClr val="bg1"/>
                </a:solidFill>
              </a:defRPr>
            </a:lvl1pPr>
          </a:lstStyle>
          <a:p>
            <a:endParaRPr lang="en-CA" dirty="0">
              <a:solidFill>
                <a:schemeClr val="bg1"/>
              </a:solidFill>
            </a:endParaRPr>
          </a:p>
        </p:txBody>
      </p:sp>
      <p:sp>
        <p:nvSpPr>
          <p:cNvPr id="12" name="Slide Number Placeholder 5">
            <a:extLst>
              <a:ext uri="{FF2B5EF4-FFF2-40B4-BE49-F238E27FC236}">
                <a16:creationId xmlns:a16="http://schemas.microsoft.com/office/drawing/2014/main" id="{F26394E5-7AE7-3847-A7D6-16736B329380}"/>
              </a:ext>
            </a:extLst>
          </p:cNvPr>
          <p:cNvSpPr>
            <a:spLocks noGrp="1"/>
          </p:cNvSpPr>
          <p:nvPr>
            <p:ph type="sldNum" sz="quarter" idx="12"/>
          </p:nvPr>
        </p:nvSpPr>
        <p:spPr>
          <a:xfrm>
            <a:off x="8610600" y="6557035"/>
            <a:ext cx="2743200" cy="365125"/>
          </a:xfrm>
          <a:prstGeom prst="rect">
            <a:avLst/>
          </a:prstGeom>
        </p:spPr>
        <p:txBody>
          <a:bodyPr vert="horz" lIns="91440" tIns="45720" rIns="91440" bIns="45720" rtlCol="0" anchor="ctr"/>
          <a:lstStyle>
            <a:lvl1pPr algn="r">
              <a:defRPr sz="1200">
                <a:solidFill>
                  <a:schemeClr val="bg1"/>
                </a:solidFill>
              </a:defRPr>
            </a:lvl1pPr>
          </a:lstStyle>
          <a:p>
            <a:fld id="{6787D6D5-B6FC-4179-AAAC-EED352E43419}" type="slidenum">
              <a:rPr lang="en-CA" smtClean="0"/>
              <a:pPr/>
              <a:t>‹#›</a:t>
            </a:fld>
            <a:endParaRPr lang="en-CA"/>
          </a:p>
        </p:txBody>
      </p:sp>
    </p:spTree>
    <p:extLst>
      <p:ext uri="{BB962C8B-B14F-4D97-AF65-F5344CB8AC3E}">
        <p14:creationId xmlns:p14="http://schemas.microsoft.com/office/powerpoint/2010/main" val="1819861116"/>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57E372-BF3E-49EE-A6D2-5CF91F1B8529}"/>
              </a:ext>
            </a:extLst>
          </p:cNvPr>
          <p:cNvSpPr>
            <a:spLocks noGrp="1"/>
          </p:cNvSpPr>
          <p:nvPr>
            <p:ph type="title"/>
          </p:nvPr>
        </p:nvSpPr>
        <p:spPr/>
        <p:txBody>
          <a:bodyPr/>
          <a:lstStyle/>
          <a:p>
            <a:r>
              <a:rPr lang="en-US"/>
              <a:t>Click to edit Master title style</a:t>
            </a:r>
            <a:endParaRPr lang="en-CA"/>
          </a:p>
        </p:txBody>
      </p:sp>
      <p:sp>
        <p:nvSpPr>
          <p:cNvPr id="6" name="Date Placeholder 3">
            <a:extLst>
              <a:ext uri="{FF2B5EF4-FFF2-40B4-BE49-F238E27FC236}">
                <a16:creationId xmlns:a16="http://schemas.microsoft.com/office/drawing/2014/main" id="{B1CDA3C1-F05A-2D4F-902F-EB10A698DA3C}"/>
              </a:ext>
            </a:extLst>
          </p:cNvPr>
          <p:cNvSpPr>
            <a:spLocks noGrp="1"/>
          </p:cNvSpPr>
          <p:nvPr>
            <p:ph type="dt" sz="half" idx="2"/>
          </p:nvPr>
        </p:nvSpPr>
        <p:spPr>
          <a:xfrm>
            <a:off x="0" y="6557038"/>
            <a:ext cx="2743200" cy="365125"/>
          </a:xfrm>
          <a:prstGeom prst="rect">
            <a:avLst/>
          </a:prstGeom>
        </p:spPr>
        <p:txBody>
          <a:bodyPr vert="horz" lIns="91440" tIns="45720" rIns="91440" bIns="45720" rtlCol="0" anchor="ctr"/>
          <a:lstStyle>
            <a:lvl1pPr algn="l">
              <a:defRPr sz="1200">
                <a:solidFill>
                  <a:schemeClr val="bg1"/>
                </a:solidFill>
              </a:defRPr>
            </a:lvl1pPr>
          </a:lstStyle>
          <a:p>
            <a:fld id="{4CF1C127-DD4B-47D8-A424-81AF7FDF220E}" type="datetimeFigureOut">
              <a:rPr lang="en-CA" smtClean="0"/>
              <a:pPr/>
              <a:t>2024-05-29</a:t>
            </a:fld>
            <a:endParaRPr lang="en-CA" dirty="0"/>
          </a:p>
        </p:txBody>
      </p:sp>
      <p:sp>
        <p:nvSpPr>
          <p:cNvPr id="7" name="Footer Placeholder 4">
            <a:extLst>
              <a:ext uri="{FF2B5EF4-FFF2-40B4-BE49-F238E27FC236}">
                <a16:creationId xmlns:a16="http://schemas.microsoft.com/office/drawing/2014/main" id="{EA9486B1-F3E6-574A-A550-990F46F537F2}"/>
              </a:ext>
            </a:extLst>
          </p:cNvPr>
          <p:cNvSpPr>
            <a:spLocks noGrp="1"/>
          </p:cNvSpPr>
          <p:nvPr>
            <p:ph type="ftr" sz="quarter" idx="3"/>
          </p:nvPr>
        </p:nvSpPr>
        <p:spPr>
          <a:xfrm>
            <a:off x="4038600" y="6557036"/>
            <a:ext cx="4114800" cy="365125"/>
          </a:xfrm>
          <a:prstGeom prst="rect">
            <a:avLst/>
          </a:prstGeom>
        </p:spPr>
        <p:txBody>
          <a:bodyPr vert="horz" lIns="91440" tIns="45720" rIns="91440" bIns="45720" rtlCol="0" anchor="ctr"/>
          <a:lstStyle>
            <a:lvl1pPr algn="ctr">
              <a:defRPr sz="1200">
                <a:solidFill>
                  <a:schemeClr val="bg1"/>
                </a:solidFill>
              </a:defRPr>
            </a:lvl1pPr>
          </a:lstStyle>
          <a:p>
            <a:endParaRPr lang="en-CA" dirty="0">
              <a:solidFill>
                <a:schemeClr val="bg1"/>
              </a:solidFill>
            </a:endParaRPr>
          </a:p>
        </p:txBody>
      </p:sp>
      <p:sp>
        <p:nvSpPr>
          <p:cNvPr id="8" name="Slide Number Placeholder 5">
            <a:extLst>
              <a:ext uri="{FF2B5EF4-FFF2-40B4-BE49-F238E27FC236}">
                <a16:creationId xmlns:a16="http://schemas.microsoft.com/office/drawing/2014/main" id="{A20F62FA-A8D0-FC4A-87A2-C731AAE0545E}"/>
              </a:ext>
            </a:extLst>
          </p:cNvPr>
          <p:cNvSpPr>
            <a:spLocks noGrp="1"/>
          </p:cNvSpPr>
          <p:nvPr>
            <p:ph type="sldNum" sz="quarter" idx="4"/>
          </p:nvPr>
        </p:nvSpPr>
        <p:spPr>
          <a:xfrm>
            <a:off x="8610600" y="6557035"/>
            <a:ext cx="2743200" cy="365125"/>
          </a:xfrm>
          <a:prstGeom prst="rect">
            <a:avLst/>
          </a:prstGeom>
        </p:spPr>
        <p:txBody>
          <a:bodyPr vert="horz" lIns="91440" tIns="45720" rIns="91440" bIns="45720" rtlCol="0" anchor="ctr"/>
          <a:lstStyle>
            <a:lvl1pPr algn="r">
              <a:defRPr sz="1200">
                <a:solidFill>
                  <a:schemeClr val="bg1"/>
                </a:solidFill>
              </a:defRPr>
            </a:lvl1pPr>
          </a:lstStyle>
          <a:p>
            <a:fld id="{6787D6D5-B6FC-4179-AAAC-EED352E43419}" type="slidenum">
              <a:rPr lang="en-CA" smtClean="0"/>
              <a:pPr/>
              <a:t>‹#›</a:t>
            </a:fld>
            <a:endParaRPr lang="en-CA"/>
          </a:p>
        </p:txBody>
      </p:sp>
    </p:spTree>
    <p:extLst>
      <p:ext uri="{BB962C8B-B14F-4D97-AF65-F5344CB8AC3E}">
        <p14:creationId xmlns:p14="http://schemas.microsoft.com/office/powerpoint/2010/main" val="3129892877"/>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Title Only, Blue">
    <p:bg>
      <p:bgPr>
        <a:solidFill>
          <a:srgbClr val="11335D"/>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795B9B3F-9EF2-A446-BF99-DCD53A1E81DE}"/>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621203"/>
            <a:ext cx="12192000" cy="236797"/>
          </a:xfrm>
          <a:prstGeom prst="rect">
            <a:avLst/>
          </a:prstGeom>
        </p:spPr>
      </p:pic>
      <p:sp>
        <p:nvSpPr>
          <p:cNvPr id="11" name="Title 1">
            <a:extLst>
              <a:ext uri="{FF2B5EF4-FFF2-40B4-BE49-F238E27FC236}">
                <a16:creationId xmlns:a16="http://schemas.microsoft.com/office/drawing/2014/main" id="{E2FD7CB0-B53E-8043-A66C-F40D067B6223}"/>
              </a:ext>
            </a:extLst>
          </p:cNvPr>
          <p:cNvSpPr>
            <a:spLocks noGrp="1"/>
          </p:cNvSpPr>
          <p:nvPr>
            <p:ph type="title"/>
          </p:nvPr>
        </p:nvSpPr>
        <p:spPr>
          <a:xfrm>
            <a:off x="838200" y="365125"/>
            <a:ext cx="10515600" cy="1325563"/>
          </a:xfrm>
        </p:spPr>
        <p:txBody>
          <a:bodyPr/>
          <a:lstStyle/>
          <a:p>
            <a:r>
              <a:rPr lang="en-US"/>
              <a:t>Click to edit Master title style</a:t>
            </a:r>
            <a:endParaRPr lang="en-CA"/>
          </a:p>
        </p:txBody>
      </p:sp>
      <p:sp>
        <p:nvSpPr>
          <p:cNvPr id="7" name="Date Placeholder 3">
            <a:extLst>
              <a:ext uri="{FF2B5EF4-FFF2-40B4-BE49-F238E27FC236}">
                <a16:creationId xmlns:a16="http://schemas.microsoft.com/office/drawing/2014/main" id="{3E6436EE-4C10-FE48-8E9F-BC40CDB043B5}"/>
              </a:ext>
            </a:extLst>
          </p:cNvPr>
          <p:cNvSpPr>
            <a:spLocks noGrp="1"/>
          </p:cNvSpPr>
          <p:nvPr>
            <p:ph type="dt" sz="half" idx="2"/>
          </p:nvPr>
        </p:nvSpPr>
        <p:spPr>
          <a:xfrm>
            <a:off x="0" y="6557038"/>
            <a:ext cx="2743200" cy="365125"/>
          </a:xfrm>
          <a:prstGeom prst="rect">
            <a:avLst/>
          </a:prstGeom>
        </p:spPr>
        <p:txBody>
          <a:bodyPr vert="horz" lIns="91440" tIns="45720" rIns="91440" bIns="45720" rtlCol="0" anchor="ctr"/>
          <a:lstStyle>
            <a:lvl1pPr algn="l">
              <a:defRPr sz="1200">
                <a:solidFill>
                  <a:schemeClr val="tx1"/>
                </a:solidFill>
              </a:defRPr>
            </a:lvl1pPr>
          </a:lstStyle>
          <a:p>
            <a:fld id="{4CF1C127-DD4B-47D8-A424-81AF7FDF220E}" type="datetimeFigureOut">
              <a:rPr lang="en-CA" smtClean="0"/>
              <a:pPr/>
              <a:t>2024-05-29</a:t>
            </a:fld>
            <a:endParaRPr lang="en-CA" dirty="0"/>
          </a:p>
        </p:txBody>
      </p:sp>
      <p:sp>
        <p:nvSpPr>
          <p:cNvPr id="8" name="Footer Placeholder 4">
            <a:extLst>
              <a:ext uri="{FF2B5EF4-FFF2-40B4-BE49-F238E27FC236}">
                <a16:creationId xmlns:a16="http://schemas.microsoft.com/office/drawing/2014/main" id="{119A9872-5352-3849-914C-D5DB4216528C}"/>
              </a:ext>
            </a:extLst>
          </p:cNvPr>
          <p:cNvSpPr>
            <a:spLocks noGrp="1"/>
          </p:cNvSpPr>
          <p:nvPr>
            <p:ph type="ftr" sz="quarter" idx="3"/>
          </p:nvPr>
        </p:nvSpPr>
        <p:spPr>
          <a:xfrm>
            <a:off x="4038600" y="6557036"/>
            <a:ext cx="4114800" cy="365125"/>
          </a:xfrm>
          <a:prstGeom prst="rect">
            <a:avLst/>
          </a:prstGeom>
        </p:spPr>
        <p:txBody>
          <a:bodyPr vert="horz" lIns="91440" tIns="45720" rIns="91440" bIns="45720" rtlCol="0" anchor="ctr"/>
          <a:lstStyle>
            <a:lvl1pPr algn="ctr">
              <a:defRPr sz="1200">
                <a:solidFill>
                  <a:schemeClr val="tx1"/>
                </a:solidFill>
              </a:defRPr>
            </a:lvl1pPr>
          </a:lstStyle>
          <a:p>
            <a:endParaRPr lang="en-CA" dirty="0">
              <a:solidFill>
                <a:schemeClr val="tx1"/>
              </a:solidFill>
            </a:endParaRPr>
          </a:p>
        </p:txBody>
      </p:sp>
      <p:sp>
        <p:nvSpPr>
          <p:cNvPr id="9" name="Slide Number Placeholder 5">
            <a:extLst>
              <a:ext uri="{FF2B5EF4-FFF2-40B4-BE49-F238E27FC236}">
                <a16:creationId xmlns:a16="http://schemas.microsoft.com/office/drawing/2014/main" id="{831DA9A6-7035-C742-B548-DE3FF4F1BA11}"/>
              </a:ext>
            </a:extLst>
          </p:cNvPr>
          <p:cNvSpPr>
            <a:spLocks noGrp="1"/>
          </p:cNvSpPr>
          <p:nvPr>
            <p:ph type="sldNum" sz="quarter" idx="4"/>
          </p:nvPr>
        </p:nvSpPr>
        <p:spPr>
          <a:xfrm>
            <a:off x="8610600" y="6557035"/>
            <a:ext cx="2743200" cy="365125"/>
          </a:xfrm>
          <a:prstGeom prst="rect">
            <a:avLst/>
          </a:prstGeom>
        </p:spPr>
        <p:txBody>
          <a:bodyPr vert="horz" lIns="91440" tIns="45720" rIns="91440" bIns="45720" rtlCol="0" anchor="ctr"/>
          <a:lstStyle>
            <a:lvl1pPr algn="r">
              <a:defRPr sz="1200">
                <a:solidFill>
                  <a:schemeClr val="tx1"/>
                </a:solidFill>
              </a:defRPr>
            </a:lvl1pPr>
          </a:lstStyle>
          <a:p>
            <a:fld id="{6787D6D5-B6FC-4179-AAAC-EED352E43419}" type="slidenum">
              <a:rPr lang="en-CA" smtClean="0"/>
              <a:pPr/>
              <a:t>‹#›</a:t>
            </a:fld>
            <a:endParaRPr lang="en-CA"/>
          </a:p>
        </p:txBody>
      </p:sp>
    </p:spTree>
    <p:extLst>
      <p:ext uri="{BB962C8B-B14F-4D97-AF65-F5344CB8AC3E}">
        <p14:creationId xmlns:p14="http://schemas.microsoft.com/office/powerpoint/2010/main" val="1556496345"/>
      </p:ext>
    </p:extLst>
  </p:cSld>
  <p:clrMapOvr>
    <a:overrideClrMapping bg1="dk1" tx1="lt1" bg2="dk2" tx2="lt2" accent1="accent1" accent2="accent2" accent3="accent3" accent4="accent4" accent5="accent5" accent6="accent6" hlink="hlink" folHlink="folHlink"/>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Blank, Blue">
    <p:bg>
      <p:bgPr>
        <a:solidFill>
          <a:srgbClr val="11335D"/>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795B9B3F-9EF2-A446-BF99-DCD53A1E81DE}"/>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621203"/>
            <a:ext cx="12192000" cy="236797"/>
          </a:xfrm>
          <a:prstGeom prst="rect">
            <a:avLst/>
          </a:prstGeom>
        </p:spPr>
      </p:pic>
      <p:sp>
        <p:nvSpPr>
          <p:cNvPr id="6" name="Date Placeholder 3">
            <a:extLst>
              <a:ext uri="{FF2B5EF4-FFF2-40B4-BE49-F238E27FC236}">
                <a16:creationId xmlns:a16="http://schemas.microsoft.com/office/drawing/2014/main" id="{FDB5D1EE-F3E5-4E4E-B8DD-D48076DA167A}"/>
              </a:ext>
            </a:extLst>
          </p:cNvPr>
          <p:cNvSpPr>
            <a:spLocks noGrp="1"/>
          </p:cNvSpPr>
          <p:nvPr>
            <p:ph type="dt" sz="half" idx="2"/>
          </p:nvPr>
        </p:nvSpPr>
        <p:spPr>
          <a:xfrm>
            <a:off x="0" y="6557038"/>
            <a:ext cx="2743200" cy="365125"/>
          </a:xfrm>
          <a:prstGeom prst="rect">
            <a:avLst/>
          </a:prstGeom>
        </p:spPr>
        <p:txBody>
          <a:bodyPr vert="horz" lIns="91440" tIns="45720" rIns="91440" bIns="45720" rtlCol="0" anchor="ctr"/>
          <a:lstStyle>
            <a:lvl1pPr algn="l">
              <a:defRPr sz="1200">
                <a:solidFill>
                  <a:schemeClr val="tx1"/>
                </a:solidFill>
              </a:defRPr>
            </a:lvl1pPr>
          </a:lstStyle>
          <a:p>
            <a:fld id="{4CF1C127-DD4B-47D8-A424-81AF7FDF220E}" type="datetimeFigureOut">
              <a:rPr lang="en-CA" smtClean="0"/>
              <a:pPr/>
              <a:t>2024-05-29</a:t>
            </a:fld>
            <a:endParaRPr lang="en-CA" dirty="0"/>
          </a:p>
        </p:txBody>
      </p:sp>
      <p:sp>
        <p:nvSpPr>
          <p:cNvPr id="7" name="Footer Placeholder 4">
            <a:extLst>
              <a:ext uri="{FF2B5EF4-FFF2-40B4-BE49-F238E27FC236}">
                <a16:creationId xmlns:a16="http://schemas.microsoft.com/office/drawing/2014/main" id="{4CC34C59-CB39-194C-A7A5-7B695C1DED5C}"/>
              </a:ext>
            </a:extLst>
          </p:cNvPr>
          <p:cNvSpPr>
            <a:spLocks noGrp="1"/>
          </p:cNvSpPr>
          <p:nvPr>
            <p:ph type="ftr" sz="quarter" idx="3"/>
          </p:nvPr>
        </p:nvSpPr>
        <p:spPr>
          <a:xfrm>
            <a:off x="4038600" y="6557036"/>
            <a:ext cx="4114800" cy="365125"/>
          </a:xfrm>
          <a:prstGeom prst="rect">
            <a:avLst/>
          </a:prstGeom>
        </p:spPr>
        <p:txBody>
          <a:bodyPr vert="horz" lIns="91440" tIns="45720" rIns="91440" bIns="45720" rtlCol="0" anchor="ctr"/>
          <a:lstStyle>
            <a:lvl1pPr algn="ctr">
              <a:defRPr sz="1200">
                <a:solidFill>
                  <a:schemeClr val="tx1"/>
                </a:solidFill>
              </a:defRPr>
            </a:lvl1pPr>
          </a:lstStyle>
          <a:p>
            <a:endParaRPr lang="en-CA" dirty="0">
              <a:solidFill>
                <a:schemeClr val="tx1"/>
              </a:solidFill>
            </a:endParaRPr>
          </a:p>
        </p:txBody>
      </p:sp>
      <p:sp>
        <p:nvSpPr>
          <p:cNvPr id="8" name="Slide Number Placeholder 5">
            <a:extLst>
              <a:ext uri="{FF2B5EF4-FFF2-40B4-BE49-F238E27FC236}">
                <a16:creationId xmlns:a16="http://schemas.microsoft.com/office/drawing/2014/main" id="{7D4876FE-2E55-1B4A-AC79-230D039F8DD9}"/>
              </a:ext>
            </a:extLst>
          </p:cNvPr>
          <p:cNvSpPr>
            <a:spLocks noGrp="1"/>
          </p:cNvSpPr>
          <p:nvPr>
            <p:ph type="sldNum" sz="quarter" idx="4"/>
          </p:nvPr>
        </p:nvSpPr>
        <p:spPr>
          <a:xfrm>
            <a:off x="8610600" y="6557035"/>
            <a:ext cx="2743200" cy="365125"/>
          </a:xfrm>
          <a:prstGeom prst="rect">
            <a:avLst/>
          </a:prstGeom>
        </p:spPr>
        <p:txBody>
          <a:bodyPr vert="horz" lIns="91440" tIns="45720" rIns="91440" bIns="45720" rtlCol="0" anchor="ctr"/>
          <a:lstStyle>
            <a:lvl1pPr algn="r">
              <a:defRPr sz="1200">
                <a:solidFill>
                  <a:schemeClr val="tx1"/>
                </a:solidFill>
              </a:defRPr>
            </a:lvl1pPr>
          </a:lstStyle>
          <a:p>
            <a:fld id="{6787D6D5-B6FC-4179-AAAC-EED352E43419}" type="slidenum">
              <a:rPr lang="en-CA" smtClean="0"/>
              <a:pPr/>
              <a:t>‹#›</a:t>
            </a:fld>
            <a:endParaRPr lang="en-CA"/>
          </a:p>
        </p:txBody>
      </p:sp>
    </p:spTree>
    <p:extLst>
      <p:ext uri="{BB962C8B-B14F-4D97-AF65-F5344CB8AC3E}">
        <p14:creationId xmlns:p14="http://schemas.microsoft.com/office/powerpoint/2010/main" val="3411221601"/>
      </p:ext>
    </p:extLst>
  </p:cSld>
  <p:clrMapOvr>
    <a:overrideClrMapping bg1="dk1" tx1="lt1" bg2="dk2" tx2="lt2" accent1="accent1" accent2="accent2" accent3="accent3" accent4="accent4" accent5="accent5" accent6="accent6" hlink="hlink" folHlink="folHlink"/>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 and Content, Blue">
    <p:bg>
      <p:bgPr>
        <a:solidFill>
          <a:srgbClr val="11335D"/>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795B9B3F-9EF2-A446-BF99-DCD53A1E81DE}"/>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621203"/>
            <a:ext cx="12192000" cy="236797"/>
          </a:xfrm>
          <a:prstGeom prst="rect">
            <a:avLst/>
          </a:prstGeom>
        </p:spPr>
      </p:pic>
      <p:sp>
        <p:nvSpPr>
          <p:cNvPr id="11" name="Title 1">
            <a:extLst>
              <a:ext uri="{FF2B5EF4-FFF2-40B4-BE49-F238E27FC236}">
                <a16:creationId xmlns:a16="http://schemas.microsoft.com/office/drawing/2014/main" id="{E2FD7CB0-B53E-8043-A66C-F40D067B6223}"/>
              </a:ext>
            </a:extLst>
          </p:cNvPr>
          <p:cNvSpPr>
            <a:spLocks noGrp="1"/>
          </p:cNvSpPr>
          <p:nvPr>
            <p:ph type="title"/>
          </p:nvPr>
        </p:nvSpPr>
        <p:spPr>
          <a:xfrm>
            <a:off x="838200" y="365125"/>
            <a:ext cx="10515600" cy="1325563"/>
          </a:xfrm>
        </p:spPr>
        <p:txBody>
          <a:bodyPr/>
          <a:lstStyle/>
          <a:p>
            <a:r>
              <a:rPr lang="en-US"/>
              <a:t>Click to edit Master title style</a:t>
            </a:r>
            <a:endParaRPr lang="en-CA"/>
          </a:p>
        </p:txBody>
      </p:sp>
      <p:sp>
        <p:nvSpPr>
          <p:cNvPr id="7" name="Content Placeholder 2">
            <a:extLst>
              <a:ext uri="{FF2B5EF4-FFF2-40B4-BE49-F238E27FC236}">
                <a16:creationId xmlns:a16="http://schemas.microsoft.com/office/drawing/2014/main" id="{24489986-36B5-5544-956A-048C73277623}"/>
              </a:ext>
            </a:extLst>
          </p:cNvPr>
          <p:cNvSpPr>
            <a:spLocks noGrp="1"/>
          </p:cNvSpPr>
          <p:nvPr>
            <p:ph idx="1"/>
          </p:nvPr>
        </p:nvSpPr>
        <p:spPr>
          <a:xfrm>
            <a:off x="838200" y="1825625"/>
            <a:ext cx="10515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8" name="Date Placeholder 3">
            <a:extLst>
              <a:ext uri="{FF2B5EF4-FFF2-40B4-BE49-F238E27FC236}">
                <a16:creationId xmlns:a16="http://schemas.microsoft.com/office/drawing/2014/main" id="{34A342B7-50DE-B547-B48E-810C48ADE899}"/>
              </a:ext>
            </a:extLst>
          </p:cNvPr>
          <p:cNvSpPr>
            <a:spLocks noGrp="1"/>
          </p:cNvSpPr>
          <p:nvPr>
            <p:ph type="dt" sz="half" idx="2"/>
          </p:nvPr>
        </p:nvSpPr>
        <p:spPr>
          <a:xfrm>
            <a:off x="0" y="6557038"/>
            <a:ext cx="2743200" cy="365125"/>
          </a:xfrm>
          <a:prstGeom prst="rect">
            <a:avLst/>
          </a:prstGeom>
        </p:spPr>
        <p:txBody>
          <a:bodyPr vert="horz" lIns="91440" tIns="45720" rIns="91440" bIns="45720" rtlCol="0" anchor="ctr"/>
          <a:lstStyle>
            <a:lvl1pPr algn="l">
              <a:defRPr sz="1200">
                <a:solidFill>
                  <a:schemeClr val="tx1"/>
                </a:solidFill>
              </a:defRPr>
            </a:lvl1pPr>
          </a:lstStyle>
          <a:p>
            <a:fld id="{4CF1C127-DD4B-47D8-A424-81AF7FDF220E}" type="datetimeFigureOut">
              <a:rPr lang="en-CA" smtClean="0"/>
              <a:pPr/>
              <a:t>2024-05-29</a:t>
            </a:fld>
            <a:endParaRPr lang="en-CA" dirty="0"/>
          </a:p>
        </p:txBody>
      </p:sp>
      <p:sp>
        <p:nvSpPr>
          <p:cNvPr id="9" name="Footer Placeholder 4">
            <a:extLst>
              <a:ext uri="{FF2B5EF4-FFF2-40B4-BE49-F238E27FC236}">
                <a16:creationId xmlns:a16="http://schemas.microsoft.com/office/drawing/2014/main" id="{F1EB2800-84BD-524E-8E19-68FE343704AE}"/>
              </a:ext>
            </a:extLst>
          </p:cNvPr>
          <p:cNvSpPr>
            <a:spLocks noGrp="1"/>
          </p:cNvSpPr>
          <p:nvPr>
            <p:ph type="ftr" sz="quarter" idx="3"/>
          </p:nvPr>
        </p:nvSpPr>
        <p:spPr>
          <a:xfrm>
            <a:off x="4038600" y="6557036"/>
            <a:ext cx="4114800" cy="365125"/>
          </a:xfrm>
          <a:prstGeom prst="rect">
            <a:avLst/>
          </a:prstGeom>
        </p:spPr>
        <p:txBody>
          <a:bodyPr vert="horz" lIns="91440" tIns="45720" rIns="91440" bIns="45720" rtlCol="0" anchor="ctr"/>
          <a:lstStyle>
            <a:lvl1pPr algn="ctr">
              <a:defRPr sz="1200">
                <a:solidFill>
                  <a:schemeClr val="tx1"/>
                </a:solidFill>
              </a:defRPr>
            </a:lvl1pPr>
          </a:lstStyle>
          <a:p>
            <a:endParaRPr lang="en-CA" dirty="0">
              <a:solidFill>
                <a:schemeClr val="tx1"/>
              </a:solidFill>
            </a:endParaRPr>
          </a:p>
        </p:txBody>
      </p:sp>
      <p:sp>
        <p:nvSpPr>
          <p:cNvPr id="12" name="Slide Number Placeholder 5">
            <a:extLst>
              <a:ext uri="{FF2B5EF4-FFF2-40B4-BE49-F238E27FC236}">
                <a16:creationId xmlns:a16="http://schemas.microsoft.com/office/drawing/2014/main" id="{19C67CEB-FBDA-3947-9ECE-389E6C6CDAD0}"/>
              </a:ext>
            </a:extLst>
          </p:cNvPr>
          <p:cNvSpPr>
            <a:spLocks noGrp="1"/>
          </p:cNvSpPr>
          <p:nvPr>
            <p:ph type="sldNum" sz="quarter" idx="4"/>
          </p:nvPr>
        </p:nvSpPr>
        <p:spPr>
          <a:xfrm>
            <a:off x="8610600" y="6557035"/>
            <a:ext cx="2743200" cy="365125"/>
          </a:xfrm>
          <a:prstGeom prst="rect">
            <a:avLst/>
          </a:prstGeom>
        </p:spPr>
        <p:txBody>
          <a:bodyPr vert="horz" lIns="91440" tIns="45720" rIns="91440" bIns="45720" rtlCol="0" anchor="ctr"/>
          <a:lstStyle>
            <a:lvl1pPr algn="r">
              <a:defRPr sz="1200">
                <a:solidFill>
                  <a:schemeClr val="tx1"/>
                </a:solidFill>
              </a:defRPr>
            </a:lvl1pPr>
          </a:lstStyle>
          <a:p>
            <a:fld id="{6787D6D5-B6FC-4179-AAAC-EED352E43419}" type="slidenum">
              <a:rPr lang="en-CA" smtClean="0"/>
              <a:pPr/>
              <a:t>‹#›</a:t>
            </a:fld>
            <a:endParaRPr lang="en-CA"/>
          </a:p>
        </p:txBody>
      </p:sp>
    </p:spTree>
    <p:extLst>
      <p:ext uri="{BB962C8B-B14F-4D97-AF65-F5344CB8AC3E}">
        <p14:creationId xmlns:p14="http://schemas.microsoft.com/office/powerpoint/2010/main" val="1645810218"/>
      </p:ext>
    </p:extLst>
  </p:cSld>
  <p:clrMapOvr>
    <a:overrideClrMapping bg1="dk1" tx1="lt1" bg2="dk2" tx2="lt2" accent1="accent1" accent2="accent2" accent3="accent3" accent4="accent4" accent5="accent5" accent6="accent6" hlink="hlink" folHlink="folHlink"/>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19BF9BF7-F767-1244-A756-0172A856704B}"/>
              </a:ext>
            </a:extLst>
          </p:cNvPr>
          <p:cNvPicPr>
            <a:picLocks noChangeAspect="1"/>
          </p:cNvPicPr>
          <p:nvPr userDrawn="1"/>
        </p:nvPicPr>
        <p:blipFill>
          <a:blip r:embed="rId25" cstate="email">
            <a:extLst>
              <a:ext uri="{28A0092B-C50C-407E-A947-70E740481C1C}">
                <a14:useLocalDpi xmlns:a14="http://schemas.microsoft.com/office/drawing/2010/main"/>
              </a:ext>
            </a:extLst>
          </a:blip>
          <a:stretch>
            <a:fillRect/>
          </a:stretch>
        </p:blipFill>
        <p:spPr>
          <a:xfrm>
            <a:off x="0" y="6621203"/>
            <a:ext cx="12192000" cy="236797"/>
          </a:xfrm>
          <a:prstGeom prst="rect">
            <a:avLst/>
          </a:prstGeom>
        </p:spPr>
      </p:pic>
      <p:sp>
        <p:nvSpPr>
          <p:cNvPr id="2" name="Title Placeholder 1">
            <a:extLst>
              <a:ext uri="{FF2B5EF4-FFF2-40B4-BE49-F238E27FC236}">
                <a16:creationId xmlns:a16="http://schemas.microsoft.com/office/drawing/2014/main" id="{84C09BF5-FFAE-485F-AA26-89366D5F51A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a:extLst>
              <a:ext uri="{FF2B5EF4-FFF2-40B4-BE49-F238E27FC236}">
                <a16:creationId xmlns:a16="http://schemas.microsoft.com/office/drawing/2014/main" id="{65F36351-BF8A-4EE5-AA92-F7D7495712C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35527BB4-FC9B-4FEB-A6DF-A6FF9BF61A1F}"/>
              </a:ext>
            </a:extLst>
          </p:cNvPr>
          <p:cNvSpPr>
            <a:spLocks noGrp="1"/>
          </p:cNvSpPr>
          <p:nvPr>
            <p:ph type="dt" sz="half" idx="2"/>
          </p:nvPr>
        </p:nvSpPr>
        <p:spPr>
          <a:xfrm>
            <a:off x="0" y="6557038"/>
            <a:ext cx="2743200" cy="365125"/>
          </a:xfrm>
          <a:prstGeom prst="rect">
            <a:avLst/>
          </a:prstGeom>
        </p:spPr>
        <p:txBody>
          <a:bodyPr vert="horz" lIns="91440" tIns="45720" rIns="91440" bIns="45720" rtlCol="0" anchor="ctr"/>
          <a:lstStyle>
            <a:lvl1pPr algn="l">
              <a:defRPr sz="1200">
                <a:solidFill>
                  <a:schemeClr val="bg1"/>
                </a:solidFill>
              </a:defRPr>
            </a:lvl1pPr>
          </a:lstStyle>
          <a:p>
            <a:fld id="{4CF1C127-DD4B-47D8-A424-81AF7FDF220E}" type="datetimeFigureOut">
              <a:rPr lang="en-CA" smtClean="0"/>
              <a:pPr/>
              <a:t>2024-05-29</a:t>
            </a:fld>
            <a:endParaRPr lang="en-CA" dirty="0"/>
          </a:p>
        </p:txBody>
      </p:sp>
      <p:sp>
        <p:nvSpPr>
          <p:cNvPr id="5" name="Footer Placeholder 4">
            <a:extLst>
              <a:ext uri="{FF2B5EF4-FFF2-40B4-BE49-F238E27FC236}">
                <a16:creationId xmlns:a16="http://schemas.microsoft.com/office/drawing/2014/main" id="{01BB4841-B061-421F-8327-F1B4DA5AA613}"/>
              </a:ext>
            </a:extLst>
          </p:cNvPr>
          <p:cNvSpPr>
            <a:spLocks noGrp="1"/>
          </p:cNvSpPr>
          <p:nvPr>
            <p:ph type="ftr" sz="quarter" idx="3"/>
          </p:nvPr>
        </p:nvSpPr>
        <p:spPr>
          <a:xfrm>
            <a:off x="4038600" y="6557036"/>
            <a:ext cx="4114800" cy="365125"/>
          </a:xfrm>
          <a:prstGeom prst="rect">
            <a:avLst/>
          </a:prstGeom>
        </p:spPr>
        <p:txBody>
          <a:bodyPr vert="horz" lIns="91440" tIns="45720" rIns="91440" bIns="45720" rtlCol="0" anchor="ctr"/>
          <a:lstStyle>
            <a:lvl1pPr algn="ctr">
              <a:defRPr sz="1200">
                <a:solidFill>
                  <a:schemeClr val="bg1"/>
                </a:solidFill>
              </a:defRPr>
            </a:lvl1pPr>
          </a:lstStyle>
          <a:p>
            <a:endParaRPr lang="en-CA" dirty="0">
              <a:solidFill>
                <a:schemeClr val="bg1"/>
              </a:solidFill>
            </a:endParaRPr>
          </a:p>
        </p:txBody>
      </p:sp>
      <p:sp>
        <p:nvSpPr>
          <p:cNvPr id="6" name="Slide Number Placeholder 5">
            <a:extLst>
              <a:ext uri="{FF2B5EF4-FFF2-40B4-BE49-F238E27FC236}">
                <a16:creationId xmlns:a16="http://schemas.microsoft.com/office/drawing/2014/main" id="{49C56977-A31A-45F7-BFAF-28F52836BF48}"/>
              </a:ext>
            </a:extLst>
          </p:cNvPr>
          <p:cNvSpPr>
            <a:spLocks noGrp="1"/>
          </p:cNvSpPr>
          <p:nvPr>
            <p:ph type="sldNum" sz="quarter" idx="4"/>
          </p:nvPr>
        </p:nvSpPr>
        <p:spPr>
          <a:xfrm>
            <a:off x="8610600" y="6557035"/>
            <a:ext cx="2743200" cy="365125"/>
          </a:xfrm>
          <a:prstGeom prst="rect">
            <a:avLst/>
          </a:prstGeom>
        </p:spPr>
        <p:txBody>
          <a:bodyPr vert="horz" lIns="91440" tIns="45720" rIns="91440" bIns="45720" rtlCol="0" anchor="ctr"/>
          <a:lstStyle>
            <a:lvl1pPr algn="r">
              <a:defRPr sz="1200">
                <a:solidFill>
                  <a:schemeClr val="bg1"/>
                </a:solidFill>
              </a:defRPr>
            </a:lvl1pPr>
          </a:lstStyle>
          <a:p>
            <a:fld id="{6787D6D5-B6FC-4179-AAAC-EED352E43419}" type="slidenum">
              <a:rPr lang="en-CA" smtClean="0"/>
              <a:pPr/>
              <a:t>‹#›</a:t>
            </a:fld>
            <a:endParaRPr lang="en-CA"/>
          </a:p>
        </p:txBody>
      </p:sp>
    </p:spTree>
    <p:extLst>
      <p:ext uri="{BB962C8B-B14F-4D97-AF65-F5344CB8AC3E}">
        <p14:creationId xmlns:p14="http://schemas.microsoft.com/office/powerpoint/2010/main" val="8761648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62" r:id="rId7"/>
    <p:sldLayoutId id="2147483667" r:id="rId8"/>
    <p:sldLayoutId id="2147483665" r:id="rId9"/>
    <p:sldLayoutId id="2147483664" r:id="rId10"/>
    <p:sldLayoutId id="2147483663" r:id="rId11"/>
    <p:sldLayoutId id="2147483655" r:id="rId12"/>
    <p:sldLayoutId id="2147483666" r:id="rId13"/>
    <p:sldLayoutId id="2147483668" r:id="rId14"/>
    <p:sldLayoutId id="2147483670" r:id="rId15"/>
    <p:sldLayoutId id="2147483669" r:id="rId16"/>
    <p:sldLayoutId id="2147483671" r:id="rId17"/>
    <p:sldLayoutId id="2147483656" r:id="rId18"/>
    <p:sldLayoutId id="2147483657" r:id="rId19"/>
    <p:sldLayoutId id="2147483658" r:id="rId20"/>
    <p:sldLayoutId id="2147483659" r:id="rId21"/>
    <p:sldLayoutId id="2147483660" r:id="rId22"/>
    <p:sldLayoutId id="2147483661" r:id="rId23"/>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image" Target="../media/image14.jpeg"/><Relationship Id="rId13" Type="http://schemas.openxmlformats.org/officeDocument/2006/relationships/image" Target="../media/image19.png"/><Relationship Id="rId18" Type="http://schemas.openxmlformats.org/officeDocument/2006/relationships/image" Target="../media/image24.jpeg"/><Relationship Id="rId3" Type="http://schemas.openxmlformats.org/officeDocument/2006/relationships/image" Target="../media/image9.png"/><Relationship Id="rId21" Type="http://schemas.openxmlformats.org/officeDocument/2006/relationships/image" Target="../media/image27.png"/><Relationship Id="rId7" Type="http://schemas.openxmlformats.org/officeDocument/2006/relationships/image" Target="../media/image13.png"/><Relationship Id="rId12" Type="http://schemas.openxmlformats.org/officeDocument/2006/relationships/image" Target="../media/image18.jpeg"/><Relationship Id="rId17" Type="http://schemas.openxmlformats.org/officeDocument/2006/relationships/image" Target="../media/image23.png"/><Relationship Id="rId2" Type="http://schemas.openxmlformats.org/officeDocument/2006/relationships/notesSlide" Target="../notesSlides/notesSlide8.xml"/><Relationship Id="rId16" Type="http://schemas.openxmlformats.org/officeDocument/2006/relationships/image" Target="../media/image22.jpeg"/><Relationship Id="rId20" Type="http://schemas.openxmlformats.org/officeDocument/2006/relationships/image" Target="../media/image26.png"/><Relationship Id="rId1" Type="http://schemas.openxmlformats.org/officeDocument/2006/relationships/slideLayout" Target="../slideLayouts/slideLayout2.xml"/><Relationship Id="rId6" Type="http://schemas.openxmlformats.org/officeDocument/2006/relationships/image" Target="../media/image12.png"/><Relationship Id="rId11" Type="http://schemas.openxmlformats.org/officeDocument/2006/relationships/image" Target="../media/image17.png"/><Relationship Id="rId5" Type="http://schemas.openxmlformats.org/officeDocument/2006/relationships/image" Target="../media/image11.jpeg"/><Relationship Id="rId15" Type="http://schemas.openxmlformats.org/officeDocument/2006/relationships/image" Target="../media/image21.png"/><Relationship Id="rId10" Type="http://schemas.openxmlformats.org/officeDocument/2006/relationships/image" Target="../media/image16.png"/><Relationship Id="rId19" Type="http://schemas.openxmlformats.org/officeDocument/2006/relationships/image" Target="../media/image25.png"/><Relationship Id="rId4" Type="http://schemas.openxmlformats.org/officeDocument/2006/relationships/image" Target="../media/image10.jpeg"/><Relationship Id="rId9" Type="http://schemas.openxmlformats.org/officeDocument/2006/relationships/image" Target="../media/image15.png"/><Relationship Id="rId14" Type="http://schemas.openxmlformats.org/officeDocument/2006/relationships/image" Target="../media/image20.jpeg"/></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8" Type="http://schemas.openxmlformats.org/officeDocument/2006/relationships/image" Target="../media/image14.jpeg"/><Relationship Id="rId13" Type="http://schemas.openxmlformats.org/officeDocument/2006/relationships/image" Target="../media/image19.png"/><Relationship Id="rId3" Type="http://schemas.openxmlformats.org/officeDocument/2006/relationships/image" Target="../media/image9.png"/><Relationship Id="rId7" Type="http://schemas.openxmlformats.org/officeDocument/2006/relationships/image" Target="../media/image13.png"/><Relationship Id="rId12" Type="http://schemas.openxmlformats.org/officeDocument/2006/relationships/image" Target="../media/image18.jpeg"/><Relationship Id="rId17" Type="http://schemas.openxmlformats.org/officeDocument/2006/relationships/image" Target="../media/image23.png"/><Relationship Id="rId2" Type="http://schemas.openxmlformats.org/officeDocument/2006/relationships/notesSlide" Target="../notesSlides/notesSlide2.xml"/><Relationship Id="rId16" Type="http://schemas.openxmlformats.org/officeDocument/2006/relationships/image" Target="../media/image22.jpeg"/><Relationship Id="rId1" Type="http://schemas.openxmlformats.org/officeDocument/2006/relationships/slideLayout" Target="../slideLayouts/slideLayout2.xml"/><Relationship Id="rId6" Type="http://schemas.openxmlformats.org/officeDocument/2006/relationships/image" Target="../media/image12.png"/><Relationship Id="rId11" Type="http://schemas.openxmlformats.org/officeDocument/2006/relationships/image" Target="../media/image17.png"/><Relationship Id="rId5" Type="http://schemas.openxmlformats.org/officeDocument/2006/relationships/image" Target="../media/image11.jpeg"/><Relationship Id="rId15" Type="http://schemas.openxmlformats.org/officeDocument/2006/relationships/image" Target="../media/image21.png"/><Relationship Id="rId10" Type="http://schemas.openxmlformats.org/officeDocument/2006/relationships/image" Target="../media/image16.png"/><Relationship Id="rId4" Type="http://schemas.openxmlformats.org/officeDocument/2006/relationships/image" Target="../media/image10.jpeg"/><Relationship Id="rId9" Type="http://schemas.openxmlformats.org/officeDocument/2006/relationships/image" Target="../media/image15.png"/><Relationship Id="rId14" Type="http://schemas.openxmlformats.org/officeDocument/2006/relationships/image" Target="../media/image20.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A05F3FD5-63EE-4672-87EA-15E701E4EA1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6621203"/>
            <a:ext cx="12192000" cy="236797"/>
          </a:xfrm>
          <a:prstGeom prst="rect">
            <a:avLst/>
          </a:prstGeom>
        </p:spPr>
      </p:pic>
      <p:pic>
        <p:nvPicPr>
          <p:cNvPr id="9" name="Picture 8" descr="A picture containing drawing&#10;&#10;Description automatically generated">
            <a:extLst>
              <a:ext uri="{FF2B5EF4-FFF2-40B4-BE49-F238E27FC236}">
                <a16:creationId xmlns:a16="http://schemas.microsoft.com/office/drawing/2014/main" id="{104FDB0B-0178-4792-B882-BEB83CD42217}"/>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10970" y="601257"/>
            <a:ext cx="3387250" cy="3387250"/>
          </a:xfrm>
          <a:prstGeom prst="rect">
            <a:avLst/>
          </a:prstGeom>
        </p:spPr>
      </p:pic>
      <p:sp>
        <p:nvSpPr>
          <p:cNvPr id="10" name="TextBox 9">
            <a:extLst>
              <a:ext uri="{FF2B5EF4-FFF2-40B4-BE49-F238E27FC236}">
                <a16:creationId xmlns:a16="http://schemas.microsoft.com/office/drawing/2014/main" id="{2D16C97D-E1B4-4AF1-9210-31199B1B84AA}"/>
              </a:ext>
            </a:extLst>
          </p:cNvPr>
          <p:cNvSpPr txBox="1"/>
          <p:nvPr/>
        </p:nvSpPr>
        <p:spPr>
          <a:xfrm>
            <a:off x="4623516" y="572187"/>
            <a:ext cx="7334517" cy="2800767"/>
          </a:xfrm>
          <a:prstGeom prst="rect">
            <a:avLst/>
          </a:prstGeom>
          <a:noFill/>
        </p:spPr>
        <p:txBody>
          <a:bodyPr wrap="square" rtlCol="0">
            <a:spAutoFit/>
          </a:bodyPr>
          <a:lstStyle/>
          <a:p>
            <a:pPr algn="ctr"/>
            <a:r>
              <a:rPr lang="en-CA" sz="4000" dirty="0">
                <a:latin typeface="+mj-lt"/>
              </a:rPr>
              <a:t>Status of the McDonald Institute</a:t>
            </a:r>
          </a:p>
          <a:p>
            <a:pPr algn="ctr"/>
            <a:endParaRPr lang="en-CA" sz="4000" dirty="0">
              <a:latin typeface="+mj-lt"/>
            </a:endParaRPr>
          </a:p>
          <a:p>
            <a:pPr algn="ctr"/>
            <a:r>
              <a:rPr lang="en-CA" sz="2800" dirty="0">
                <a:latin typeface="+mj-lt"/>
              </a:rPr>
              <a:t>IPP Meeting at CAP</a:t>
            </a:r>
          </a:p>
          <a:p>
            <a:pPr algn="ctr"/>
            <a:r>
              <a:rPr lang="en-CA" sz="2800" dirty="0">
                <a:latin typeface="+mj-lt"/>
              </a:rPr>
              <a:t>May 30</a:t>
            </a:r>
            <a:r>
              <a:rPr lang="en-CA" sz="2800" baseline="30000" dirty="0">
                <a:latin typeface="+mj-lt"/>
              </a:rPr>
              <a:t>th</a:t>
            </a:r>
            <a:r>
              <a:rPr lang="en-CA" sz="2800" dirty="0">
                <a:latin typeface="+mj-lt"/>
              </a:rPr>
              <a:t> 2024</a:t>
            </a:r>
          </a:p>
        </p:txBody>
      </p:sp>
      <p:sp>
        <p:nvSpPr>
          <p:cNvPr id="11" name="TextBox 10">
            <a:extLst>
              <a:ext uri="{FF2B5EF4-FFF2-40B4-BE49-F238E27FC236}">
                <a16:creationId xmlns:a16="http://schemas.microsoft.com/office/drawing/2014/main" id="{A3905510-6394-4043-BEDF-5732DAD259F4}"/>
              </a:ext>
            </a:extLst>
          </p:cNvPr>
          <p:cNvSpPr txBox="1"/>
          <p:nvPr/>
        </p:nvSpPr>
        <p:spPr>
          <a:xfrm>
            <a:off x="6346479" y="5152333"/>
            <a:ext cx="5005409" cy="830997"/>
          </a:xfrm>
          <a:prstGeom prst="rect">
            <a:avLst/>
          </a:prstGeom>
          <a:noFill/>
        </p:spPr>
        <p:txBody>
          <a:bodyPr wrap="none" rtlCol="0">
            <a:spAutoFit/>
          </a:bodyPr>
          <a:lstStyle/>
          <a:p>
            <a:r>
              <a:rPr lang="en-CA" sz="2400" dirty="0"/>
              <a:t>By Tony Noble</a:t>
            </a:r>
          </a:p>
          <a:p>
            <a:r>
              <a:rPr lang="en-CA" sz="2400" dirty="0"/>
              <a:t>tony.noble@mcdonaldinstitute.ca</a:t>
            </a:r>
          </a:p>
        </p:txBody>
      </p:sp>
      <p:pic>
        <p:nvPicPr>
          <p:cNvPr id="15" name="Picture 14" descr="A picture containing food, drawing&#10;&#10;Description automatically generated">
            <a:extLst>
              <a:ext uri="{FF2B5EF4-FFF2-40B4-BE49-F238E27FC236}">
                <a16:creationId xmlns:a16="http://schemas.microsoft.com/office/drawing/2014/main" id="{8CDC4E8F-0A47-4213-8335-CE27577E0EC4}"/>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86359" y="3864991"/>
            <a:ext cx="4974346" cy="1706883"/>
          </a:xfrm>
          <a:prstGeom prst="rect">
            <a:avLst/>
          </a:prstGeom>
        </p:spPr>
      </p:pic>
      <p:pic>
        <p:nvPicPr>
          <p:cNvPr id="8" name="Picture 7" descr="A picture containing drawing&#10;&#10;Description automatically generated">
            <a:extLst>
              <a:ext uri="{FF2B5EF4-FFF2-40B4-BE49-F238E27FC236}">
                <a16:creationId xmlns:a16="http://schemas.microsoft.com/office/drawing/2014/main" id="{875FA7DE-5D15-404D-8475-AFB8903C464B}"/>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36475" y="5270432"/>
            <a:ext cx="1726045" cy="986311"/>
          </a:xfrm>
          <a:prstGeom prst="rect">
            <a:avLst/>
          </a:prstGeom>
        </p:spPr>
      </p:pic>
    </p:spTree>
    <p:extLst>
      <p:ext uri="{BB962C8B-B14F-4D97-AF65-F5344CB8AC3E}">
        <p14:creationId xmlns:p14="http://schemas.microsoft.com/office/powerpoint/2010/main" val="24102008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close up of a sign&#10;&#10;Description automatically generated">
            <a:extLst>
              <a:ext uri="{FF2B5EF4-FFF2-40B4-BE49-F238E27FC236}">
                <a16:creationId xmlns:a16="http://schemas.microsoft.com/office/drawing/2014/main" id="{61CE1150-9502-4369-96E6-77B4006B110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57429" y="4027693"/>
            <a:ext cx="907442" cy="624991"/>
          </a:xfrm>
          <a:prstGeom prst="rect">
            <a:avLst/>
          </a:prstGeom>
        </p:spPr>
      </p:pic>
      <p:pic>
        <p:nvPicPr>
          <p:cNvPr id="9" name="Picture 8" descr="A picture containing drawing&#10;&#10;Description automatically generated">
            <a:extLst>
              <a:ext uri="{FF2B5EF4-FFF2-40B4-BE49-F238E27FC236}">
                <a16:creationId xmlns:a16="http://schemas.microsoft.com/office/drawing/2014/main" id="{5E5F1565-C219-4453-ABAB-EFB7E674C59C}"/>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636048" y="4024747"/>
            <a:ext cx="1216131" cy="627937"/>
          </a:xfrm>
          <a:prstGeom prst="rect">
            <a:avLst/>
          </a:prstGeom>
        </p:spPr>
      </p:pic>
      <p:pic>
        <p:nvPicPr>
          <p:cNvPr id="11" name="Picture 10">
            <a:extLst>
              <a:ext uri="{FF2B5EF4-FFF2-40B4-BE49-F238E27FC236}">
                <a16:creationId xmlns:a16="http://schemas.microsoft.com/office/drawing/2014/main" id="{DE525E6F-8162-463D-BD1C-383C6E301E32}"/>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460358" y="3791177"/>
            <a:ext cx="768769" cy="913478"/>
          </a:xfrm>
          <a:prstGeom prst="rect">
            <a:avLst/>
          </a:prstGeom>
        </p:spPr>
      </p:pic>
      <p:pic>
        <p:nvPicPr>
          <p:cNvPr id="13" name="Picture 12" descr="A close up of a sign&#10;&#10;Description automatically generated">
            <a:extLst>
              <a:ext uri="{FF2B5EF4-FFF2-40B4-BE49-F238E27FC236}">
                <a16:creationId xmlns:a16="http://schemas.microsoft.com/office/drawing/2014/main" id="{CBEB3911-C72A-4131-B6D4-17149271156A}"/>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029864" y="4115595"/>
            <a:ext cx="1812472" cy="449186"/>
          </a:xfrm>
          <a:prstGeom prst="rect">
            <a:avLst/>
          </a:prstGeom>
        </p:spPr>
      </p:pic>
      <p:pic>
        <p:nvPicPr>
          <p:cNvPr id="15" name="Picture 14" descr="A picture containing drawing&#10;&#10;Description automatically generated">
            <a:extLst>
              <a:ext uri="{FF2B5EF4-FFF2-40B4-BE49-F238E27FC236}">
                <a16:creationId xmlns:a16="http://schemas.microsoft.com/office/drawing/2014/main" id="{C6DCFB89-E847-4714-A314-EE2F74AA41AD}"/>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8542053" y="3791177"/>
            <a:ext cx="2027797" cy="811341"/>
          </a:xfrm>
          <a:prstGeom prst="rect">
            <a:avLst/>
          </a:prstGeom>
        </p:spPr>
      </p:pic>
      <p:pic>
        <p:nvPicPr>
          <p:cNvPr id="17" name="Picture 16" descr="A close up of a logo&#10;&#10;Description automatically generated">
            <a:extLst>
              <a:ext uri="{FF2B5EF4-FFF2-40B4-BE49-F238E27FC236}">
                <a16:creationId xmlns:a16="http://schemas.microsoft.com/office/drawing/2014/main" id="{39E662AC-59EF-45DF-A59A-0C79566CCE93}"/>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517969" y="4960406"/>
            <a:ext cx="2697221" cy="760204"/>
          </a:xfrm>
          <a:prstGeom prst="rect">
            <a:avLst/>
          </a:prstGeom>
        </p:spPr>
      </p:pic>
      <p:pic>
        <p:nvPicPr>
          <p:cNvPr id="20" name="Picture 19" descr="A picture containing drawing, sign&#10;&#10;Description automatically generated">
            <a:extLst>
              <a:ext uri="{FF2B5EF4-FFF2-40B4-BE49-F238E27FC236}">
                <a16:creationId xmlns:a16="http://schemas.microsoft.com/office/drawing/2014/main" id="{E46D9D9B-456E-44BC-81C4-1FD4E11D4A2F}"/>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3657821" y="5123288"/>
            <a:ext cx="1773940" cy="417577"/>
          </a:xfrm>
          <a:prstGeom prst="rect">
            <a:avLst/>
          </a:prstGeom>
        </p:spPr>
      </p:pic>
      <p:pic>
        <p:nvPicPr>
          <p:cNvPr id="22" name="Picture 21" descr="A close up of a logo&#10;&#10;Description automatically generated">
            <a:extLst>
              <a:ext uri="{FF2B5EF4-FFF2-40B4-BE49-F238E27FC236}">
                <a16:creationId xmlns:a16="http://schemas.microsoft.com/office/drawing/2014/main" id="{29B5EDC9-A6EC-4346-AB89-8C0F58C67EB2}"/>
              </a:ext>
            </a:extLst>
          </p:cNvPr>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6140648" y="4969754"/>
            <a:ext cx="1371164" cy="454538"/>
          </a:xfrm>
          <a:prstGeom prst="rect">
            <a:avLst/>
          </a:prstGeom>
        </p:spPr>
      </p:pic>
      <p:pic>
        <p:nvPicPr>
          <p:cNvPr id="24" name="Picture 23" descr="A close up of a sign&#10;&#10;Description automatically generated">
            <a:extLst>
              <a:ext uri="{FF2B5EF4-FFF2-40B4-BE49-F238E27FC236}">
                <a16:creationId xmlns:a16="http://schemas.microsoft.com/office/drawing/2014/main" id="{3D1D4D6F-6DE2-476F-84AD-ED8E625D7702}"/>
              </a:ext>
            </a:extLst>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8085826" y="4960406"/>
            <a:ext cx="3015411" cy="624284"/>
          </a:xfrm>
          <a:prstGeom prst="rect">
            <a:avLst/>
          </a:prstGeom>
        </p:spPr>
      </p:pic>
      <p:pic>
        <p:nvPicPr>
          <p:cNvPr id="26" name="Picture 25" descr="A picture containing drawing&#10;&#10;Description automatically generated">
            <a:extLst>
              <a:ext uri="{FF2B5EF4-FFF2-40B4-BE49-F238E27FC236}">
                <a16:creationId xmlns:a16="http://schemas.microsoft.com/office/drawing/2014/main" id="{D35F13E7-4A05-41B6-A8A8-8914B258524B}"/>
              </a:ext>
            </a:extLst>
          </p:cNvPr>
          <p:cNvPicPr>
            <a:picLocks noChangeAspect="1"/>
          </p:cNvPicPr>
          <p:nvPr/>
        </p:nvPicPr>
        <p:blipFill>
          <a:blip r:embed="rId12" cstate="email">
            <a:extLst>
              <a:ext uri="{28A0092B-C50C-407E-A947-70E740481C1C}">
                <a14:useLocalDpi xmlns:a14="http://schemas.microsoft.com/office/drawing/2010/main"/>
              </a:ext>
            </a:extLst>
          </a:blip>
          <a:stretch>
            <a:fillRect/>
          </a:stretch>
        </p:blipFill>
        <p:spPr>
          <a:xfrm>
            <a:off x="337695" y="6029031"/>
            <a:ext cx="1794294" cy="324366"/>
          </a:xfrm>
          <a:prstGeom prst="rect">
            <a:avLst/>
          </a:prstGeom>
        </p:spPr>
      </p:pic>
      <p:pic>
        <p:nvPicPr>
          <p:cNvPr id="28" name="Picture 27" descr="A picture containing clock, object&#10;&#10;Description automatically generated">
            <a:extLst>
              <a:ext uri="{FF2B5EF4-FFF2-40B4-BE49-F238E27FC236}">
                <a16:creationId xmlns:a16="http://schemas.microsoft.com/office/drawing/2014/main" id="{FC59D6C7-3DD0-4D32-9509-CC3C7A8737F5}"/>
              </a:ext>
            </a:extLst>
          </p:cNvPr>
          <p:cNvPicPr>
            <a:picLocks noChangeAspect="1"/>
          </p:cNvPicPr>
          <p:nvPr/>
        </p:nvPicPr>
        <p:blipFill>
          <a:blip r:embed="rId13" cstate="email">
            <a:extLst>
              <a:ext uri="{28A0092B-C50C-407E-A947-70E740481C1C}">
                <a14:useLocalDpi xmlns:a14="http://schemas.microsoft.com/office/drawing/2010/main"/>
              </a:ext>
            </a:extLst>
          </a:blip>
          <a:stretch>
            <a:fillRect/>
          </a:stretch>
        </p:blipFill>
        <p:spPr>
          <a:xfrm>
            <a:off x="2754700" y="5946211"/>
            <a:ext cx="2090043" cy="490005"/>
          </a:xfrm>
          <a:prstGeom prst="rect">
            <a:avLst/>
          </a:prstGeom>
        </p:spPr>
      </p:pic>
      <p:pic>
        <p:nvPicPr>
          <p:cNvPr id="30" name="Picture 29" descr="A picture containing drawing&#10;&#10;Description automatically generated">
            <a:extLst>
              <a:ext uri="{FF2B5EF4-FFF2-40B4-BE49-F238E27FC236}">
                <a16:creationId xmlns:a16="http://schemas.microsoft.com/office/drawing/2014/main" id="{DD99CA09-C111-4F5D-A7BB-E7412CA50D48}"/>
              </a:ext>
            </a:extLst>
          </p:cNvPr>
          <p:cNvPicPr>
            <a:picLocks noChangeAspect="1"/>
          </p:cNvPicPr>
          <p:nvPr/>
        </p:nvPicPr>
        <p:blipFill>
          <a:blip r:embed="rId14" cstate="email">
            <a:extLst>
              <a:ext uri="{28A0092B-C50C-407E-A947-70E740481C1C}">
                <a14:useLocalDpi xmlns:a14="http://schemas.microsoft.com/office/drawing/2010/main"/>
              </a:ext>
            </a:extLst>
          </a:blip>
          <a:stretch>
            <a:fillRect/>
          </a:stretch>
        </p:blipFill>
        <p:spPr>
          <a:xfrm>
            <a:off x="5217758" y="5679551"/>
            <a:ext cx="1874520" cy="883920"/>
          </a:xfrm>
          <a:prstGeom prst="rect">
            <a:avLst/>
          </a:prstGeom>
        </p:spPr>
      </p:pic>
      <p:pic>
        <p:nvPicPr>
          <p:cNvPr id="32" name="Picture 31" descr="A black sign with white text&#10;&#10;Description automatically generated">
            <a:extLst>
              <a:ext uri="{FF2B5EF4-FFF2-40B4-BE49-F238E27FC236}">
                <a16:creationId xmlns:a16="http://schemas.microsoft.com/office/drawing/2014/main" id="{632FD557-472E-431F-8BCB-960B4AD117CD}"/>
              </a:ext>
            </a:extLst>
          </p:cNvPr>
          <p:cNvPicPr>
            <a:picLocks noChangeAspect="1"/>
          </p:cNvPicPr>
          <p:nvPr/>
        </p:nvPicPr>
        <p:blipFill>
          <a:blip r:embed="rId15" cstate="email">
            <a:extLst>
              <a:ext uri="{28A0092B-C50C-407E-A947-70E740481C1C}">
                <a14:useLocalDpi xmlns:a14="http://schemas.microsoft.com/office/drawing/2010/main"/>
              </a:ext>
            </a:extLst>
          </a:blip>
          <a:stretch>
            <a:fillRect/>
          </a:stretch>
        </p:blipFill>
        <p:spPr>
          <a:xfrm>
            <a:off x="7643003" y="5733299"/>
            <a:ext cx="2164459" cy="776424"/>
          </a:xfrm>
          <a:prstGeom prst="rect">
            <a:avLst/>
          </a:prstGeom>
        </p:spPr>
      </p:pic>
      <p:pic>
        <p:nvPicPr>
          <p:cNvPr id="34" name="Picture 33" descr="A picture containing drawing&#10;&#10;Description automatically generated">
            <a:extLst>
              <a:ext uri="{FF2B5EF4-FFF2-40B4-BE49-F238E27FC236}">
                <a16:creationId xmlns:a16="http://schemas.microsoft.com/office/drawing/2014/main" id="{E6E9038E-4856-441F-BDD6-B024C04D37BB}"/>
              </a:ext>
            </a:extLst>
          </p:cNvPr>
          <p:cNvPicPr>
            <a:picLocks noChangeAspect="1"/>
          </p:cNvPicPr>
          <p:nvPr/>
        </p:nvPicPr>
        <p:blipFill>
          <a:blip r:embed="rId16" cstate="email">
            <a:extLst>
              <a:ext uri="{28A0092B-C50C-407E-A947-70E740481C1C}">
                <a14:useLocalDpi xmlns:a14="http://schemas.microsoft.com/office/drawing/2010/main"/>
              </a:ext>
            </a:extLst>
          </a:blip>
          <a:stretch>
            <a:fillRect/>
          </a:stretch>
        </p:blipFill>
        <p:spPr>
          <a:xfrm>
            <a:off x="10030847" y="5695867"/>
            <a:ext cx="1527929" cy="873102"/>
          </a:xfrm>
          <a:prstGeom prst="rect">
            <a:avLst/>
          </a:prstGeom>
        </p:spPr>
      </p:pic>
      <p:pic>
        <p:nvPicPr>
          <p:cNvPr id="35" name="Picture 34" descr="A black sign with white text&#10;&#10;Description automatically generated">
            <a:extLst>
              <a:ext uri="{FF2B5EF4-FFF2-40B4-BE49-F238E27FC236}">
                <a16:creationId xmlns:a16="http://schemas.microsoft.com/office/drawing/2014/main" id="{3792E9D8-6A4D-46D9-89C1-5D32438EA180}"/>
              </a:ext>
            </a:extLst>
          </p:cNvPr>
          <p:cNvPicPr>
            <a:picLocks noChangeAspect="1"/>
          </p:cNvPicPr>
          <p:nvPr/>
        </p:nvPicPr>
        <p:blipFill>
          <a:blip r:embed="rId17">
            <a:extLst>
              <a:ext uri="{28A0092B-C50C-407E-A947-70E740481C1C}">
                <a14:useLocalDpi xmlns:a14="http://schemas.microsoft.com/office/drawing/2010/main"/>
              </a:ext>
            </a:extLst>
          </a:blip>
          <a:stretch>
            <a:fillRect/>
          </a:stretch>
        </p:blipFill>
        <p:spPr>
          <a:xfrm>
            <a:off x="0" y="42453"/>
            <a:ext cx="4054527" cy="830445"/>
          </a:xfrm>
          <a:prstGeom prst="rect">
            <a:avLst/>
          </a:prstGeom>
        </p:spPr>
      </p:pic>
      <p:sp>
        <p:nvSpPr>
          <p:cNvPr id="18" name="TextBox 17">
            <a:extLst>
              <a:ext uri="{FF2B5EF4-FFF2-40B4-BE49-F238E27FC236}">
                <a16:creationId xmlns:a16="http://schemas.microsoft.com/office/drawing/2014/main" id="{F8B0E946-8E71-4C2F-AEAE-CE51BADED56F}"/>
              </a:ext>
            </a:extLst>
          </p:cNvPr>
          <p:cNvSpPr txBox="1"/>
          <p:nvPr/>
        </p:nvSpPr>
        <p:spPr>
          <a:xfrm>
            <a:off x="291189" y="896219"/>
            <a:ext cx="11698917" cy="907941"/>
          </a:xfrm>
          <a:prstGeom prst="rect">
            <a:avLst/>
          </a:prstGeom>
          <a:noFill/>
        </p:spPr>
        <p:txBody>
          <a:bodyPr wrap="square">
            <a:spAutoFit/>
          </a:bodyPr>
          <a:lstStyle/>
          <a:p>
            <a:pPr>
              <a:spcAft>
                <a:spcPts val="600"/>
              </a:spcAft>
            </a:pPr>
            <a:r>
              <a:rPr lang="en-CA" sz="2400" dirty="0">
                <a:solidFill>
                  <a:srgbClr val="333333"/>
                </a:solidFill>
                <a:latin typeface="Open Sans" panose="020B0606030504020204"/>
              </a:rPr>
              <a:t>Now a partnership of 11 Universities and 6 institutes&gt;</a:t>
            </a:r>
            <a:endParaRPr lang="en-CA" sz="2400" b="1" i="0" dirty="0">
              <a:solidFill>
                <a:srgbClr val="333333"/>
              </a:solidFill>
              <a:effectLst/>
              <a:latin typeface="Open Sans" panose="020B0606030504020204"/>
            </a:endParaRPr>
          </a:p>
          <a:p>
            <a:pPr marL="342900" indent="-342900">
              <a:spcAft>
                <a:spcPts val="600"/>
              </a:spcAft>
              <a:buFont typeface="Arial" panose="020B0604020202020204" pitchFamily="34" charset="0"/>
              <a:buChar char="•"/>
            </a:pPr>
            <a:endParaRPr lang="en-CA" sz="2400" dirty="0"/>
          </a:p>
        </p:txBody>
      </p:sp>
      <p:sp>
        <p:nvSpPr>
          <p:cNvPr id="2" name="TextBox 1">
            <a:extLst>
              <a:ext uri="{FF2B5EF4-FFF2-40B4-BE49-F238E27FC236}">
                <a16:creationId xmlns:a16="http://schemas.microsoft.com/office/drawing/2014/main" id="{950AF82D-5133-E7A6-C267-25DDCD4C5164}"/>
              </a:ext>
            </a:extLst>
          </p:cNvPr>
          <p:cNvSpPr txBox="1"/>
          <p:nvPr/>
        </p:nvSpPr>
        <p:spPr>
          <a:xfrm>
            <a:off x="4410635" y="254658"/>
            <a:ext cx="6128601" cy="523220"/>
          </a:xfrm>
          <a:prstGeom prst="rect">
            <a:avLst/>
          </a:prstGeom>
          <a:noFill/>
        </p:spPr>
        <p:txBody>
          <a:bodyPr wrap="none" rtlCol="0">
            <a:spAutoFit/>
          </a:bodyPr>
          <a:lstStyle/>
          <a:p>
            <a:r>
              <a:rPr lang="en-CA" sz="2800" dirty="0">
                <a:solidFill>
                  <a:srgbClr val="0000FF"/>
                </a:solidFill>
              </a:rPr>
              <a:t>Members of the McDonald Institute</a:t>
            </a:r>
          </a:p>
        </p:txBody>
      </p:sp>
      <p:pic>
        <p:nvPicPr>
          <p:cNvPr id="1026" name="Picture 2">
            <a:extLst>
              <a:ext uri="{FF2B5EF4-FFF2-40B4-BE49-F238E27FC236}">
                <a16:creationId xmlns:a16="http://schemas.microsoft.com/office/drawing/2014/main" id="{FD310788-D161-B2E8-24A6-493A55B32816}"/>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9512982" y="1671861"/>
            <a:ext cx="1905000" cy="132397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UVic logo - University of Victoria">
            <a:extLst>
              <a:ext uri="{FF2B5EF4-FFF2-40B4-BE49-F238E27FC236}">
                <a16:creationId xmlns:a16="http://schemas.microsoft.com/office/drawing/2014/main" id="{51E773E0-EAAF-0E59-9F77-12DBD3E1BA16}"/>
              </a:ext>
            </a:extLst>
          </p:cNvPr>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590241" y="1350189"/>
            <a:ext cx="2164459" cy="2122294"/>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Logo Usage Guidelines - Communicators Toolkit - Simon Fraser University">
            <a:extLst>
              <a:ext uri="{FF2B5EF4-FFF2-40B4-BE49-F238E27FC236}">
                <a16:creationId xmlns:a16="http://schemas.microsoft.com/office/drawing/2014/main" id="{9C86246E-C4A4-E364-9669-4EDD317A4AF7}"/>
              </a:ext>
            </a:extLst>
          </p:cNvPr>
          <p:cNvPicPr>
            <a:picLocks noChangeAspect="1" noChangeArrowheads="1"/>
          </p:cNvPicPr>
          <p:nvPr/>
        </p:nvPicPr>
        <p:blipFill rotWithShape="1">
          <a:blip r:embed="rId20">
            <a:extLst>
              <a:ext uri="{28A0092B-C50C-407E-A947-70E740481C1C}">
                <a14:useLocalDpi xmlns:a14="http://schemas.microsoft.com/office/drawing/2010/main" val="0"/>
              </a:ext>
            </a:extLst>
          </a:blip>
          <a:srcRect r="51677"/>
          <a:stretch/>
        </p:blipFill>
        <p:spPr bwMode="auto">
          <a:xfrm>
            <a:off x="3512407" y="1778457"/>
            <a:ext cx="1796455" cy="1344933"/>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Université de Sherbrooke Vector Logo ...">
            <a:extLst>
              <a:ext uri="{FF2B5EF4-FFF2-40B4-BE49-F238E27FC236}">
                <a16:creationId xmlns:a16="http://schemas.microsoft.com/office/drawing/2014/main" id="{26C88BE4-5B8C-0CF4-D45E-EADDFE957CD4}"/>
              </a:ext>
            </a:extLst>
          </p:cNvPr>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5953147" y="1498638"/>
            <a:ext cx="2867025" cy="1590675"/>
          </a:xfrm>
          <a:prstGeom prst="rect">
            <a:avLst/>
          </a:prstGeom>
          <a:noFill/>
          <a:extLst>
            <a:ext uri="{909E8E84-426E-40DD-AFC4-6F175D3DCCD1}">
              <a14:hiddenFill xmlns:a14="http://schemas.microsoft.com/office/drawing/2010/main">
                <a:solidFill>
                  <a:srgbClr val="FFFFFF"/>
                </a:solidFill>
              </a14:hiddenFill>
            </a:ext>
          </a:extLst>
        </p:spPr>
      </p:pic>
      <p:sp>
        <p:nvSpPr>
          <p:cNvPr id="3" name="Oval 2">
            <a:extLst>
              <a:ext uri="{FF2B5EF4-FFF2-40B4-BE49-F238E27FC236}">
                <a16:creationId xmlns:a16="http://schemas.microsoft.com/office/drawing/2014/main" id="{C082E43C-4179-3981-3106-247DBD94161B}"/>
              </a:ext>
            </a:extLst>
          </p:cNvPr>
          <p:cNvSpPr/>
          <p:nvPr/>
        </p:nvSpPr>
        <p:spPr>
          <a:xfrm>
            <a:off x="1" y="1317135"/>
            <a:ext cx="12216886" cy="2199749"/>
          </a:xfrm>
          <a:prstGeom prst="ellipse">
            <a:avLst/>
          </a:prstGeom>
          <a:noFill/>
          <a:ln>
            <a:solidFill>
              <a:srgbClr val="0000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 name="TextBox 3">
            <a:extLst>
              <a:ext uri="{FF2B5EF4-FFF2-40B4-BE49-F238E27FC236}">
                <a16:creationId xmlns:a16="http://schemas.microsoft.com/office/drawing/2014/main" id="{22A7A9D2-7BB2-9E7A-AD36-662F9D106C13}"/>
              </a:ext>
            </a:extLst>
          </p:cNvPr>
          <p:cNvSpPr txBox="1"/>
          <p:nvPr/>
        </p:nvSpPr>
        <p:spPr>
          <a:xfrm>
            <a:off x="5566612" y="3147552"/>
            <a:ext cx="701026" cy="369332"/>
          </a:xfrm>
          <a:prstGeom prst="rect">
            <a:avLst/>
          </a:prstGeom>
          <a:noFill/>
        </p:spPr>
        <p:txBody>
          <a:bodyPr wrap="none" rtlCol="0">
            <a:spAutoFit/>
          </a:bodyPr>
          <a:lstStyle/>
          <a:p>
            <a:r>
              <a:rPr lang="en-US" b="1" dirty="0">
                <a:solidFill>
                  <a:srgbClr val="0000FF"/>
                </a:solidFill>
              </a:rPr>
              <a:t>New</a:t>
            </a:r>
            <a:endParaRPr lang="en-CA" b="1" dirty="0">
              <a:solidFill>
                <a:srgbClr val="0000FF"/>
              </a:solidFill>
            </a:endParaRPr>
          </a:p>
        </p:txBody>
      </p:sp>
    </p:spTree>
    <p:extLst>
      <p:ext uri="{BB962C8B-B14F-4D97-AF65-F5344CB8AC3E}">
        <p14:creationId xmlns:p14="http://schemas.microsoft.com/office/powerpoint/2010/main" val="13967113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person, holding, umbrella, standing&#10;&#10;Description automatically generated">
            <a:extLst>
              <a:ext uri="{FF2B5EF4-FFF2-40B4-BE49-F238E27FC236}">
                <a16:creationId xmlns:a16="http://schemas.microsoft.com/office/drawing/2014/main" id="{4B2C854B-3503-40AA-AB8F-326757424FE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6" name="Picture 5" descr="A close up of a logo&#10;&#10;Description automatically generated">
            <a:extLst>
              <a:ext uri="{FF2B5EF4-FFF2-40B4-BE49-F238E27FC236}">
                <a16:creationId xmlns:a16="http://schemas.microsoft.com/office/drawing/2014/main" id="{35D0507F-7C76-456B-8CB4-F368A516E39B}"/>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0" y="-174714"/>
            <a:ext cx="8120084" cy="2159719"/>
          </a:xfrm>
          <a:prstGeom prst="rect">
            <a:avLst/>
          </a:prstGeom>
        </p:spPr>
      </p:pic>
      <p:sp>
        <p:nvSpPr>
          <p:cNvPr id="7" name="TextBox 6">
            <a:extLst>
              <a:ext uri="{FF2B5EF4-FFF2-40B4-BE49-F238E27FC236}">
                <a16:creationId xmlns:a16="http://schemas.microsoft.com/office/drawing/2014/main" id="{09E50CB4-5508-4AEC-9D4A-E099311FD098}"/>
              </a:ext>
            </a:extLst>
          </p:cNvPr>
          <p:cNvSpPr txBox="1"/>
          <p:nvPr/>
        </p:nvSpPr>
        <p:spPr>
          <a:xfrm>
            <a:off x="6749475" y="5679821"/>
            <a:ext cx="5540721" cy="830997"/>
          </a:xfrm>
          <a:prstGeom prst="rect">
            <a:avLst/>
          </a:prstGeom>
          <a:noFill/>
        </p:spPr>
        <p:txBody>
          <a:bodyPr wrap="square" rtlCol="0">
            <a:spAutoFit/>
          </a:bodyPr>
          <a:lstStyle/>
          <a:p>
            <a:pPr algn="ctr"/>
            <a:r>
              <a:rPr lang="en-CA" sz="2400" dirty="0">
                <a:solidFill>
                  <a:schemeClr val="bg1"/>
                </a:solidFill>
              </a:rPr>
              <a:t>Thank-You tony.noble@mcdonaldinstitute.ca</a:t>
            </a:r>
          </a:p>
        </p:txBody>
      </p:sp>
    </p:spTree>
    <p:extLst>
      <p:ext uri="{BB962C8B-B14F-4D97-AF65-F5344CB8AC3E}">
        <p14:creationId xmlns:p14="http://schemas.microsoft.com/office/powerpoint/2010/main" val="14481707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close up of a sign&#10;&#10;Description automatically generated">
            <a:extLst>
              <a:ext uri="{FF2B5EF4-FFF2-40B4-BE49-F238E27FC236}">
                <a16:creationId xmlns:a16="http://schemas.microsoft.com/office/drawing/2014/main" id="{61CE1150-9502-4369-96E6-77B4006B110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57429" y="4027693"/>
            <a:ext cx="907442" cy="624991"/>
          </a:xfrm>
          <a:prstGeom prst="rect">
            <a:avLst/>
          </a:prstGeom>
        </p:spPr>
      </p:pic>
      <p:pic>
        <p:nvPicPr>
          <p:cNvPr id="9" name="Picture 8" descr="A picture containing drawing&#10;&#10;Description automatically generated">
            <a:extLst>
              <a:ext uri="{FF2B5EF4-FFF2-40B4-BE49-F238E27FC236}">
                <a16:creationId xmlns:a16="http://schemas.microsoft.com/office/drawing/2014/main" id="{5E5F1565-C219-4453-ABAB-EFB7E674C59C}"/>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636048" y="4024747"/>
            <a:ext cx="1216131" cy="627937"/>
          </a:xfrm>
          <a:prstGeom prst="rect">
            <a:avLst/>
          </a:prstGeom>
        </p:spPr>
      </p:pic>
      <p:pic>
        <p:nvPicPr>
          <p:cNvPr id="11" name="Picture 10">
            <a:extLst>
              <a:ext uri="{FF2B5EF4-FFF2-40B4-BE49-F238E27FC236}">
                <a16:creationId xmlns:a16="http://schemas.microsoft.com/office/drawing/2014/main" id="{DE525E6F-8162-463D-BD1C-383C6E301E32}"/>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460358" y="3791177"/>
            <a:ext cx="768769" cy="913478"/>
          </a:xfrm>
          <a:prstGeom prst="rect">
            <a:avLst/>
          </a:prstGeom>
        </p:spPr>
      </p:pic>
      <p:pic>
        <p:nvPicPr>
          <p:cNvPr id="13" name="Picture 12" descr="A close up of a sign&#10;&#10;Description automatically generated">
            <a:extLst>
              <a:ext uri="{FF2B5EF4-FFF2-40B4-BE49-F238E27FC236}">
                <a16:creationId xmlns:a16="http://schemas.microsoft.com/office/drawing/2014/main" id="{CBEB3911-C72A-4131-B6D4-17149271156A}"/>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029864" y="4115595"/>
            <a:ext cx="1812472" cy="449186"/>
          </a:xfrm>
          <a:prstGeom prst="rect">
            <a:avLst/>
          </a:prstGeom>
        </p:spPr>
      </p:pic>
      <p:pic>
        <p:nvPicPr>
          <p:cNvPr id="15" name="Picture 14" descr="A picture containing drawing&#10;&#10;Description automatically generated">
            <a:extLst>
              <a:ext uri="{FF2B5EF4-FFF2-40B4-BE49-F238E27FC236}">
                <a16:creationId xmlns:a16="http://schemas.microsoft.com/office/drawing/2014/main" id="{C6DCFB89-E847-4714-A314-EE2F74AA41AD}"/>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8542053" y="3791177"/>
            <a:ext cx="2027797" cy="811341"/>
          </a:xfrm>
          <a:prstGeom prst="rect">
            <a:avLst/>
          </a:prstGeom>
        </p:spPr>
      </p:pic>
      <p:pic>
        <p:nvPicPr>
          <p:cNvPr id="17" name="Picture 16" descr="A close up of a logo&#10;&#10;Description automatically generated">
            <a:extLst>
              <a:ext uri="{FF2B5EF4-FFF2-40B4-BE49-F238E27FC236}">
                <a16:creationId xmlns:a16="http://schemas.microsoft.com/office/drawing/2014/main" id="{39E662AC-59EF-45DF-A59A-0C79566CCE93}"/>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517969" y="4960406"/>
            <a:ext cx="2697221" cy="760204"/>
          </a:xfrm>
          <a:prstGeom prst="rect">
            <a:avLst/>
          </a:prstGeom>
        </p:spPr>
      </p:pic>
      <p:pic>
        <p:nvPicPr>
          <p:cNvPr id="20" name="Picture 19" descr="A picture containing drawing, sign&#10;&#10;Description automatically generated">
            <a:extLst>
              <a:ext uri="{FF2B5EF4-FFF2-40B4-BE49-F238E27FC236}">
                <a16:creationId xmlns:a16="http://schemas.microsoft.com/office/drawing/2014/main" id="{E46D9D9B-456E-44BC-81C4-1FD4E11D4A2F}"/>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3657821" y="5123288"/>
            <a:ext cx="1773940" cy="417577"/>
          </a:xfrm>
          <a:prstGeom prst="rect">
            <a:avLst/>
          </a:prstGeom>
        </p:spPr>
      </p:pic>
      <p:pic>
        <p:nvPicPr>
          <p:cNvPr id="22" name="Picture 21" descr="A close up of a logo&#10;&#10;Description automatically generated">
            <a:extLst>
              <a:ext uri="{FF2B5EF4-FFF2-40B4-BE49-F238E27FC236}">
                <a16:creationId xmlns:a16="http://schemas.microsoft.com/office/drawing/2014/main" id="{29B5EDC9-A6EC-4346-AB89-8C0F58C67EB2}"/>
              </a:ext>
            </a:extLst>
          </p:cNvPr>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6140648" y="4969754"/>
            <a:ext cx="1371164" cy="454538"/>
          </a:xfrm>
          <a:prstGeom prst="rect">
            <a:avLst/>
          </a:prstGeom>
        </p:spPr>
      </p:pic>
      <p:pic>
        <p:nvPicPr>
          <p:cNvPr id="24" name="Picture 23" descr="A close up of a sign&#10;&#10;Description automatically generated">
            <a:extLst>
              <a:ext uri="{FF2B5EF4-FFF2-40B4-BE49-F238E27FC236}">
                <a16:creationId xmlns:a16="http://schemas.microsoft.com/office/drawing/2014/main" id="{3D1D4D6F-6DE2-476F-84AD-ED8E625D7702}"/>
              </a:ext>
            </a:extLst>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8085826" y="4960406"/>
            <a:ext cx="3015411" cy="624284"/>
          </a:xfrm>
          <a:prstGeom prst="rect">
            <a:avLst/>
          </a:prstGeom>
        </p:spPr>
      </p:pic>
      <p:pic>
        <p:nvPicPr>
          <p:cNvPr id="26" name="Picture 25" descr="A picture containing drawing&#10;&#10;Description automatically generated">
            <a:extLst>
              <a:ext uri="{FF2B5EF4-FFF2-40B4-BE49-F238E27FC236}">
                <a16:creationId xmlns:a16="http://schemas.microsoft.com/office/drawing/2014/main" id="{D35F13E7-4A05-41B6-A8A8-8914B258524B}"/>
              </a:ext>
            </a:extLst>
          </p:cNvPr>
          <p:cNvPicPr>
            <a:picLocks noChangeAspect="1"/>
          </p:cNvPicPr>
          <p:nvPr/>
        </p:nvPicPr>
        <p:blipFill>
          <a:blip r:embed="rId12" cstate="email">
            <a:extLst>
              <a:ext uri="{28A0092B-C50C-407E-A947-70E740481C1C}">
                <a14:useLocalDpi xmlns:a14="http://schemas.microsoft.com/office/drawing/2010/main"/>
              </a:ext>
            </a:extLst>
          </a:blip>
          <a:stretch>
            <a:fillRect/>
          </a:stretch>
        </p:blipFill>
        <p:spPr>
          <a:xfrm>
            <a:off x="337695" y="6029031"/>
            <a:ext cx="1794294" cy="324366"/>
          </a:xfrm>
          <a:prstGeom prst="rect">
            <a:avLst/>
          </a:prstGeom>
        </p:spPr>
      </p:pic>
      <p:pic>
        <p:nvPicPr>
          <p:cNvPr id="28" name="Picture 27" descr="A picture containing clock, object&#10;&#10;Description automatically generated">
            <a:extLst>
              <a:ext uri="{FF2B5EF4-FFF2-40B4-BE49-F238E27FC236}">
                <a16:creationId xmlns:a16="http://schemas.microsoft.com/office/drawing/2014/main" id="{FC59D6C7-3DD0-4D32-9509-CC3C7A8737F5}"/>
              </a:ext>
            </a:extLst>
          </p:cNvPr>
          <p:cNvPicPr>
            <a:picLocks noChangeAspect="1"/>
          </p:cNvPicPr>
          <p:nvPr/>
        </p:nvPicPr>
        <p:blipFill>
          <a:blip r:embed="rId13" cstate="email">
            <a:extLst>
              <a:ext uri="{28A0092B-C50C-407E-A947-70E740481C1C}">
                <a14:useLocalDpi xmlns:a14="http://schemas.microsoft.com/office/drawing/2010/main"/>
              </a:ext>
            </a:extLst>
          </a:blip>
          <a:stretch>
            <a:fillRect/>
          </a:stretch>
        </p:blipFill>
        <p:spPr>
          <a:xfrm>
            <a:off x="2754700" y="5946211"/>
            <a:ext cx="2090043" cy="490005"/>
          </a:xfrm>
          <a:prstGeom prst="rect">
            <a:avLst/>
          </a:prstGeom>
        </p:spPr>
      </p:pic>
      <p:pic>
        <p:nvPicPr>
          <p:cNvPr id="30" name="Picture 29" descr="A picture containing drawing&#10;&#10;Description automatically generated">
            <a:extLst>
              <a:ext uri="{FF2B5EF4-FFF2-40B4-BE49-F238E27FC236}">
                <a16:creationId xmlns:a16="http://schemas.microsoft.com/office/drawing/2014/main" id="{DD99CA09-C111-4F5D-A7BB-E7412CA50D48}"/>
              </a:ext>
            </a:extLst>
          </p:cNvPr>
          <p:cNvPicPr>
            <a:picLocks noChangeAspect="1"/>
          </p:cNvPicPr>
          <p:nvPr/>
        </p:nvPicPr>
        <p:blipFill>
          <a:blip r:embed="rId14" cstate="email">
            <a:extLst>
              <a:ext uri="{28A0092B-C50C-407E-A947-70E740481C1C}">
                <a14:useLocalDpi xmlns:a14="http://schemas.microsoft.com/office/drawing/2010/main"/>
              </a:ext>
            </a:extLst>
          </a:blip>
          <a:stretch>
            <a:fillRect/>
          </a:stretch>
        </p:blipFill>
        <p:spPr>
          <a:xfrm>
            <a:off x="5217758" y="5679551"/>
            <a:ext cx="1874520" cy="883920"/>
          </a:xfrm>
          <a:prstGeom prst="rect">
            <a:avLst/>
          </a:prstGeom>
        </p:spPr>
      </p:pic>
      <p:pic>
        <p:nvPicPr>
          <p:cNvPr id="32" name="Picture 31" descr="A black sign with white text&#10;&#10;Description automatically generated">
            <a:extLst>
              <a:ext uri="{FF2B5EF4-FFF2-40B4-BE49-F238E27FC236}">
                <a16:creationId xmlns:a16="http://schemas.microsoft.com/office/drawing/2014/main" id="{632FD557-472E-431F-8BCB-960B4AD117CD}"/>
              </a:ext>
            </a:extLst>
          </p:cNvPr>
          <p:cNvPicPr>
            <a:picLocks noChangeAspect="1"/>
          </p:cNvPicPr>
          <p:nvPr/>
        </p:nvPicPr>
        <p:blipFill>
          <a:blip r:embed="rId15" cstate="email">
            <a:extLst>
              <a:ext uri="{28A0092B-C50C-407E-A947-70E740481C1C}">
                <a14:useLocalDpi xmlns:a14="http://schemas.microsoft.com/office/drawing/2010/main"/>
              </a:ext>
            </a:extLst>
          </a:blip>
          <a:stretch>
            <a:fillRect/>
          </a:stretch>
        </p:blipFill>
        <p:spPr>
          <a:xfrm>
            <a:off x="7643003" y="5733299"/>
            <a:ext cx="2164459" cy="776424"/>
          </a:xfrm>
          <a:prstGeom prst="rect">
            <a:avLst/>
          </a:prstGeom>
        </p:spPr>
      </p:pic>
      <p:pic>
        <p:nvPicPr>
          <p:cNvPr id="34" name="Picture 33" descr="A picture containing drawing&#10;&#10;Description automatically generated">
            <a:extLst>
              <a:ext uri="{FF2B5EF4-FFF2-40B4-BE49-F238E27FC236}">
                <a16:creationId xmlns:a16="http://schemas.microsoft.com/office/drawing/2014/main" id="{E6E9038E-4856-441F-BDD6-B024C04D37BB}"/>
              </a:ext>
            </a:extLst>
          </p:cNvPr>
          <p:cNvPicPr>
            <a:picLocks noChangeAspect="1"/>
          </p:cNvPicPr>
          <p:nvPr/>
        </p:nvPicPr>
        <p:blipFill>
          <a:blip r:embed="rId16" cstate="email">
            <a:extLst>
              <a:ext uri="{28A0092B-C50C-407E-A947-70E740481C1C}">
                <a14:useLocalDpi xmlns:a14="http://schemas.microsoft.com/office/drawing/2010/main"/>
              </a:ext>
            </a:extLst>
          </a:blip>
          <a:stretch>
            <a:fillRect/>
          </a:stretch>
        </p:blipFill>
        <p:spPr>
          <a:xfrm>
            <a:off x="10030847" y="5695867"/>
            <a:ext cx="1527929" cy="873102"/>
          </a:xfrm>
          <a:prstGeom prst="rect">
            <a:avLst/>
          </a:prstGeom>
        </p:spPr>
      </p:pic>
      <p:pic>
        <p:nvPicPr>
          <p:cNvPr id="35" name="Picture 34" descr="A black sign with white text&#10;&#10;Description automatically generated">
            <a:extLst>
              <a:ext uri="{FF2B5EF4-FFF2-40B4-BE49-F238E27FC236}">
                <a16:creationId xmlns:a16="http://schemas.microsoft.com/office/drawing/2014/main" id="{3792E9D8-6A4D-46D9-89C1-5D32438EA180}"/>
              </a:ext>
            </a:extLst>
          </p:cNvPr>
          <p:cNvPicPr>
            <a:picLocks noChangeAspect="1"/>
          </p:cNvPicPr>
          <p:nvPr/>
        </p:nvPicPr>
        <p:blipFill>
          <a:blip r:embed="rId17">
            <a:extLst>
              <a:ext uri="{28A0092B-C50C-407E-A947-70E740481C1C}">
                <a14:useLocalDpi xmlns:a14="http://schemas.microsoft.com/office/drawing/2010/main"/>
              </a:ext>
            </a:extLst>
          </a:blip>
          <a:stretch>
            <a:fillRect/>
          </a:stretch>
        </p:blipFill>
        <p:spPr>
          <a:xfrm>
            <a:off x="0" y="42453"/>
            <a:ext cx="4054527" cy="830445"/>
          </a:xfrm>
          <a:prstGeom prst="rect">
            <a:avLst/>
          </a:prstGeom>
        </p:spPr>
      </p:pic>
      <p:sp>
        <p:nvSpPr>
          <p:cNvPr id="18" name="TextBox 17">
            <a:extLst>
              <a:ext uri="{FF2B5EF4-FFF2-40B4-BE49-F238E27FC236}">
                <a16:creationId xmlns:a16="http://schemas.microsoft.com/office/drawing/2014/main" id="{F8B0E946-8E71-4C2F-AEAE-CE51BADED56F}"/>
              </a:ext>
            </a:extLst>
          </p:cNvPr>
          <p:cNvSpPr txBox="1"/>
          <p:nvPr/>
        </p:nvSpPr>
        <p:spPr>
          <a:xfrm>
            <a:off x="246541" y="1239180"/>
            <a:ext cx="11738850" cy="2169825"/>
          </a:xfrm>
          <a:prstGeom prst="rect">
            <a:avLst/>
          </a:prstGeom>
          <a:noFill/>
        </p:spPr>
        <p:txBody>
          <a:bodyPr wrap="square">
            <a:spAutoFit/>
          </a:bodyPr>
          <a:lstStyle/>
          <a:p>
            <a:pPr>
              <a:spcAft>
                <a:spcPts val="600"/>
              </a:spcAft>
            </a:pPr>
            <a:r>
              <a:rPr lang="en-CA" sz="2000" dirty="0">
                <a:solidFill>
                  <a:srgbClr val="333333"/>
                </a:solidFill>
                <a:latin typeface="Times New Roman" panose="02020603050405020304" pitchFamily="18" charset="0"/>
                <a:cs typeface="Times New Roman" panose="02020603050405020304" pitchFamily="18" charset="0"/>
              </a:rPr>
              <a:t>A partnership of 8 Universities and 5 institutes, the McDonald Institute was originally funded in 2016 for 63.7 M$ over an initial 7 years (9.1 M$ per year on average)</a:t>
            </a:r>
          </a:p>
          <a:p>
            <a:pPr marL="342900" indent="-342900">
              <a:spcAft>
                <a:spcPts val="600"/>
              </a:spcAft>
              <a:buFont typeface="Arial" panose="020B0604020202020204" pitchFamily="34" charset="0"/>
              <a:buChar char="•"/>
            </a:pPr>
            <a:r>
              <a:rPr lang="en-CA" sz="2000" dirty="0">
                <a:solidFill>
                  <a:srgbClr val="333333"/>
                </a:solidFill>
                <a:latin typeface="Times New Roman" panose="02020603050405020304" pitchFamily="18" charset="0"/>
                <a:cs typeface="Times New Roman" panose="02020603050405020304" pitchFamily="18" charset="0"/>
              </a:rPr>
              <a:t>Hired 15 new faculty with CFREF funds, and an additional 11 were hired subsequently at partner Universities.</a:t>
            </a:r>
          </a:p>
          <a:p>
            <a:pPr marL="342900" indent="-342900">
              <a:spcAft>
                <a:spcPts val="600"/>
              </a:spcAft>
              <a:buFont typeface="Arial" panose="020B0604020202020204" pitchFamily="34" charset="0"/>
              <a:buChar char="•"/>
            </a:pPr>
            <a:r>
              <a:rPr lang="en-CA" sz="2000" dirty="0">
                <a:solidFill>
                  <a:srgbClr val="333333"/>
                </a:solidFill>
                <a:latin typeface="Times New Roman" panose="02020603050405020304" pitchFamily="18" charset="0"/>
                <a:cs typeface="Times New Roman" panose="02020603050405020304" pitchFamily="18" charset="0"/>
              </a:rPr>
              <a:t>Supported 100’s of HQP contributing to hundreds of new publications</a:t>
            </a:r>
          </a:p>
          <a:p>
            <a:pPr marL="342900" indent="-342900">
              <a:spcAft>
                <a:spcPts val="600"/>
              </a:spcAft>
              <a:buFont typeface="Arial" panose="020B0604020202020204" pitchFamily="34" charset="0"/>
              <a:buChar char="•"/>
            </a:pPr>
            <a:r>
              <a:rPr lang="en-CA" sz="2000" dirty="0">
                <a:solidFill>
                  <a:srgbClr val="333333"/>
                </a:solidFill>
                <a:latin typeface="Times New Roman" panose="02020603050405020304" pitchFamily="18" charset="0"/>
                <a:cs typeface="Times New Roman" panose="02020603050405020304" pitchFamily="18" charset="0"/>
              </a:rPr>
              <a:t>Enabled substantial growth/progress in astroparticle physics experiment and theory</a:t>
            </a:r>
            <a:endParaRPr lang="en-CA" sz="2000" dirty="0">
              <a:latin typeface="Times New Roman" panose="02020603050405020304" pitchFamily="18" charset="0"/>
              <a:cs typeface="Times New Roman" panose="02020603050405020304" pitchFamily="18" charset="0"/>
            </a:endParaRPr>
          </a:p>
        </p:txBody>
      </p:sp>
      <p:sp>
        <p:nvSpPr>
          <p:cNvPr id="2" name="TextBox 1">
            <a:extLst>
              <a:ext uri="{FF2B5EF4-FFF2-40B4-BE49-F238E27FC236}">
                <a16:creationId xmlns:a16="http://schemas.microsoft.com/office/drawing/2014/main" id="{950AF82D-5133-E7A6-C267-25DDCD4C5164}"/>
              </a:ext>
            </a:extLst>
          </p:cNvPr>
          <p:cNvSpPr txBox="1"/>
          <p:nvPr/>
        </p:nvSpPr>
        <p:spPr>
          <a:xfrm>
            <a:off x="4217565" y="13819"/>
            <a:ext cx="7249542" cy="954107"/>
          </a:xfrm>
          <a:prstGeom prst="rect">
            <a:avLst/>
          </a:prstGeom>
          <a:noFill/>
        </p:spPr>
        <p:txBody>
          <a:bodyPr wrap="square" rtlCol="0">
            <a:spAutoFit/>
          </a:bodyPr>
          <a:lstStyle/>
          <a:p>
            <a:pPr algn="ctr"/>
            <a:r>
              <a:rPr lang="en-CA" sz="2800" dirty="0">
                <a:solidFill>
                  <a:srgbClr val="0000FF"/>
                </a:solidFill>
              </a:rPr>
              <a:t>The role of the McDonald Institute over past 7 years of CFREF funding</a:t>
            </a:r>
          </a:p>
        </p:txBody>
      </p:sp>
    </p:spTree>
    <p:extLst>
      <p:ext uri="{BB962C8B-B14F-4D97-AF65-F5344CB8AC3E}">
        <p14:creationId xmlns:p14="http://schemas.microsoft.com/office/powerpoint/2010/main" val="17569659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363A9F1-8E71-46D7-8B1A-72AB479D6FDC}"/>
              </a:ext>
            </a:extLst>
          </p:cNvPr>
          <p:cNvSpPr txBox="1"/>
          <p:nvPr/>
        </p:nvSpPr>
        <p:spPr>
          <a:xfrm>
            <a:off x="333462" y="699800"/>
            <a:ext cx="11397803" cy="5632311"/>
          </a:xfrm>
          <a:prstGeom prst="rect">
            <a:avLst/>
          </a:prstGeom>
          <a:noFill/>
        </p:spPr>
        <p:txBody>
          <a:bodyPr wrap="square" rtlCol="0">
            <a:spAutoFit/>
          </a:bodyPr>
          <a:lstStyle/>
          <a:p>
            <a:pPr algn="ctr"/>
            <a:r>
              <a:rPr lang="en-CA" b="1" dirty="0"/>
              <a:t>Summary thoughts on current CFREF:</a:t>
            </a:r>
          </a:p>
          <a:p>
            <a:endParaRPr lang="en-CA" dirty="0"/>
          </a:p>
          <a:p>
            <a:pPr marL="285750" indent="-285750">
              <a:buFont typeface="Arial" panose="020B0604020202020204" pitchFamily="34" charset="0"/>
              <a:buChar char="•"/>
            </a:pPr>
            <a:r>
              <a:rPr lang="en-CA" dirty="0"/>
              <a:t>The McDonald Institute plays a very important role in the SAP ecosystem, with a mandate to connect and support astroparticle physics research.</a:t>
            </a:r>
          </a:p>
          <a:p>
            <a:endParaRPr lang="en-CA" dirty="0"/>
          </a:p>
          <a:p>
            <a:endParaRPr lang="en-CA" dirty="0"/>
          </a:p>
          <a:p>
            <a:pPr marL="285750" indent="-285750">
              <a:buFont typeface="Arial" panose="020B0604020202020204" pitchFamily="34" charset="0"/>
              <a:buChar char="•"/>
            </a:pPr>
            <a:r>
              <a:rPr lang="en-CA" dirty="0"/>
              <a:t>Whereas SNOLAB is a facility and is funded to support that infrastructure and the integration of international projects into the lab, the McDonald Institute is providing support for the initial research &amp; development of those projects and for the ongoing science delivery, primarily at the Universities.</a:t>
            </a:r>
          </a:p>
          <a:p>
            <a:pPr marL="285750" indent="-285750">
              <a:buFont typeface="Arial" panose="020B0604020202020204" pitchFamily="34" charset="0"/>
              <a:buChar char="•"/>
            </a:pPr>
            <a:endParaRPr lang="en-CA" dirty="0"/>
          </a:p>
          <a:p>
            <a:pPr marL="285750" indent="-285750">
              <a:buFont typeface="Arial" panose="020B0604020202020204" pitchFamily="34" charset="0"/>
              <a:buChar char="•"/>
            </a:pPr>
            <a:endParaRPr lang="en-CA" dirty="0"/>
          </a:p>
          <a:p>
            <a:pPr marL="285750" indent="-285750">
              <a:buFont typeface="Arial" panose="020B0604020202020204" pitchFamily="34" charset="0"/>
              <a:buChar char="•"/>
            </a:pPr>
            <a:r>
              <a:rPr lang="en-CA" dirty="0"/>
              <a:t>The Institute also provides the community with professional and administrative support with expertise in education/outreach, communications, </a:t>
            </a:r>
            <a:r>
              <a:rPr lang="en-CA" dirty="0" err="1"/>
              <a:t>hqp</a:t>
            </a:r>
            <a:r>
              <a:rPr lang="en-CA" dirty="0"/>
              <a:t> recruitment, retention and training, EDII best practices </a:t>
            </a:r>
            <a:r>
              <a:rPr lang="en-CA" dirty="0" err="1"/>
              <a:t>etc</a:t>
            </a:r>
            <a:r>
              <a:rPr lang="en-CA" dirty="0"/>
              <a:t> …. All important aspects of big science that are difficult to include at the individual project level.</a:t>
            </a:r>
          </a:p>
          <a:p>
            <a:pPr marL="285750" indent="-285750">
              <a:buFont typeface="Arial" panose="020B0604020202020204" pitchFamily="34" charset="0"/>
              <a:buChar char="•"/>
            </a:pPr>
            <a:endParaRPr lang="en-CA" dirty="0"/>
          </a:p>
          <a:p>
            <a:pPr marL="285750" indent="-285750">
              <a:buFont typeface="Arial" panose="020B0604020202020204" pitchFamily="34" charset="0"/>
              <a:buChar char="•"/>
            </a:pPr>
            <a:endParaRPr lang="en-CA" dirty="0"/>
          </a:p>
          <a:p>
            <a:pPr marL="285750" indent="-285750">
              <a:buFont typeface="Arial" panose="020B0604020202020204" pitchFamily="34" charset="0"/>
              <a:buChar char="•"/>
            </a:pPr>
            <a:r>
              <a:rPr lang="en-CA" dirty="0"/>
              <a:t>The intellectual capacity within Canada is being sustained as the Universities have assumed full responsibility for the 15 faculty members hired on the CFREF award. </a:t>
            </a:r>
          </a:p>
          <a:p>
            <a:pPr marL="285750" indent="-285750">
              <a:buFont typeface="Arial" panose="020B0604020202020204" pitchFamily="34" charset="0"/>
              <a:buChar char="•"/>
            </a:pPr>
            <a:endParaRPr lang="en-CA" dirty="0"/>
          </a:p>
          <a:p>
            <a:endParaRPr lang="en-CA" dirty="0"/>
          </a:p>
        </p:txBody>
      </p:sp>
    </p:spTree>
    <p:extLst>
      <p:ext uri="{BB962C8B-B14F-4D97-AF65-F5344CB8AC3E}">
        <p14:creationId xmlns:p14="http://schemas.microsoft.com/office/powerpoint/2010/main" val="28954636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EA8F61B6-B5B5-4973-88AB-6B96AA1D9F36}"/>
              </a:ext>
            </a:extLst>
          </p:cNvPr>
          <p:cNvSpPr txBox="1"/>
          <p:nvPr/>
        </p:nvSpPr>
        <p:spPr>
          <a:xfrm>
            <a:off x="546594" y="1565098"/>
            <a:ext cx="11382752" cy="4862870"/>
          </a:xfrm>
          <a:prstGeom prst="rect">
            <a:avLst/>
          </a:prstGeom>
          <a:noFill/>
        </p:spPr>
        <p:txBody>
          <a:bodyPr wrap="square" rtlCol="0">
            <a:spAutoFit/>
          </a:bodyPr>
          <a:lstStyle/>
          <a:p>
            <a:r>
              <a:rPr lang="en-CA" sz="2000" dirty="0"/>
              <a:t>But:</a:t>
            </a:r>
          </a:p>
          <a:p>
            <a:endParaRPr lang="en-CA" sz="2000" dirty="0"/>
          </a:p>
          <a:p>
            <a:pPr marL="742950" lvl="1" indent="-285750">
              <a:spcAft>
                <a:spcPts val="600"/>
              </a:spcAft>
              <a:buFont typeface="Arial" panose="020B0604020202020204" pitchFamily="34" charset="0"/>
              <a:buChar char="•"/>
            </a:pPr>
            <a:r>
              <a:rPr lang="en-CA" sz="2000" dirty="0"/>
              <a:t>Standard at CFREF - One extra year to spend down funds (including </a:t>
            </a:r>
            <a:r>
              <a:rPr lang="en-CA" sz="2000" b="1" dirty="0"/>
              <a:t>all</a:t>
            </a:r>
            <a:r>
              <a:rPr lang="en-CA" sz="2000" dirty="0"/>
              <a:t> funds at partner Institutions).  </a:t>
            </a:r>
            <a:r>
              <a:rPr lang="en-CA" sz="2000" dirty="0">
                <a:sym typeface="Wingdings" panose="05000000000000000000" pitchFamily="2" charset="2"/>
              </a:rPr>
              <a:t> Aug 2024. </a:t>
            </a:r>
          </a:p>
          <a:p>
            <a:pPr marL="717550" lvl="1">
              <a:spcAft>
                <a:spcPts val="600"/>
              </a:spcAft>
            </a:pPr>
            <a:r>
              <a:rPr lang="en-CA" sz="2000" dirty="0">
                <a:sym typeface="Wingdings" panose="05000000000000000000" pitchFamily="2" charset="2"/>
              </a:rPr>
              <a:t>No significant science spending anticipated thereafter. Aug 2024 is when our funding to the community winds down. We are on track to have completed all of this in the next </a:t>
            </a:r>
            <a:r>
              <a:rPr lang="en-CA" sz="2000" b="1" dirty="0">
                <a:sym typeface="Wingdings" panose="05000000000000000000" pitchFamily="2" charset="2"/>
              </a:rPr>
              <a:t>3 months.</a:t>
            </a:r>
          </a:p>
          <a:p>
            <a:pPr marL="742950" lvl="1" indent="-285750">
              <a:buFont typeface="Arial" panose="020B0604020202020204" pitchFamily="34" charset="0"/>
              <a:buChar char="•"/>
            </a:pPr>
            <a:endParaRPr lang="en-CA" sz="2000" dirty="0"/>
          </a:p>
          <a:p>
            <a:pPr marL="742950" lvl="1" indent="-285750">
              <a:buFont typeface="Arial" panose="020B0604020202020204" pitchFamily="34" charset="0"/>
              <a:buChar char="•"/>
            </a:pPr>
            <a:r>
              <a:rPr lang="en-CA" sz="2000" dirty="0"/>
              <a:t>We have also been granted a “no cost extension” until March 2026 as a result of Covid. This will be used to wind down the Institute following the spending at the partners, the spending at Queen’s, and support key positions through the transition from CFREF to the “next iteration”. We will not need all this time. Our current operations plan anticipates all spending complete, and books closed by August 2025.</a:t>
            </a:r>
          </a:p>
          <a:p>
            <a:pPr lvl="1"/>
            <a:endParaRPr lang="en-CA" sz="2000" b="1" dirty="0">
              <a:solidFill>
                <a:srgbClr val="0000FF"/>
              </a:solidFill>
            </a:endParaRPr>
          </a:p>
          <a:p>
            <a:pPr lvl="1"/>
            <a:endParaRPr lang="en-CA" sz="2000" b="1" dirty="0">
              <a:solidFill>
                <a:srgbClr val="0000FF"/>
              </a:solidFill>
            </a:endParaRPr>
          </a:p>
        </p:txBody>
      </p:sp>
      <p:sp>
        <p:nvSpPr>
          <p:cNvPr id="7" name="TextBox 6">
            <a:extLst>
              <a:ext uri="{FF2B5EF4-FFF2-40B4-BE49-F238E27FC236}">
                <a16:creationId xmlns:a16="http://schemas.microsoft.com/office/drawing/2014/main" id="{AFAC4259-7EBD-47B3-9803-789EB597CB51}"/>
              </a:ext>
            </a:extLst>
          </p:cNvPr>
          <p:cNvSpPr txBox="1"/>
          <p:nvPr/>
        </p:nvSpPr>
        <p:spPr>
          <a:xfrm>
            <a:off x="691924" y="6168094"/>
            <a:ext cx="10953482" cy="400110"/>
          </a:xfrm>
          <a:prstGeom prst="rect">
            <a:avLst/>
          </a:prstGeom>
          <a:noFill/>
        </p:spPr>
        <p:txBody>
          <a:bodyPr wrap="square" rtlCol="0">
            <a:spAutoFit/>
          </a:bodyPr>
          <a:lstStyle/>
          <a:p>
            <a:r>
              <a:rPr lang="en-CA" sz="2000" dirty="0"/>
              <a:t>Annual science budget currently about 8 M$. On track to complete as described above.</a:t>
            </a:r>
          </a:p>
        </p:txBody>
      </p:sp>
      <p:sp>
        <p:nvSpPr>
          <p:cNvPr id="5" name="TextBox 4">
            <a:extLst>
              <a:ext uri="{FF2B5EF4-FFF2-40B4-BE49-F238E27FC236}">
                <a16:creationId xmlns:a16="http://schemas.microsoft.com/office/drawing/2014/main" id="{9EA11099-FAAB-4F01-3D13-6698F43F982C}"/>
              </a:ext>
            </a:extLst>
          </p:cNvPr>
          <p:cNvSpPr txBox="1"/>
          <p:nvPr/>
        </p:nvSpPr>
        <p:spPr>
          <a:xfrm>
            <a:off x="509727" y="289796"/>
            <a:ext cx="11224680" cy="1200329"/>
          </a:xfrm>
          <a:prstGeom prst="rect">
            <a:avLst/>
          </a:prstGeom>
          <a:noFill/>
        </p:spPr>
        <p:txBody>
          <a:bodyPr wrap="square">
            <a:spAutoFit/>
          </a:bodyPr>
          <a:lstStyle/>
          <a:p>
            <a:pPr algn="ctr"/>
            <a:r>
              <a:rPr lang="en-CA" sz="2400" dirty="0">
                <a:latin typeface="Times New Roman" panose="02020603050405020304" pitchFamily="18" charset="0"/>
                <a:cs typeface="Times New Roman" panose="02020603050405020304" pitchFamily="18" charset="0"/>
              </a:rPr>
              <a:t>Period of CFREF grant, nominally Sept 2016 – August 2023.  </a:t>
            </a:r>
          </a:p>
          <a:p>
            <a:pPr algn="ctr"/>
            <a:endParaRPr lang="en-CA" sz="2400" dirty="0">
              <a:latin typeface="Times New Roman" panose="02020603050405020304" pitchFamily="18" charset="0"/>
              <a:cs typeface="Times New Roman" panose="02020603050405020304" pitchFamily="18" charset="0"/>
            </a:endParaRPr>
          </a:p>
          <a:p>
            <a:pPr algn="ctr"/>
            <a:r>
              <a:rPr lang="en-CA" sz="2400" dirty="0">
                <a:latin typeface="Times New Roman" panose="02020603050405020304" pitchFamily="18" charset="0"/>
                <a:cs typeface="Times New Roman" panose="02020603050405020304" pitchFamily="18" charset="0"/>
              </a:rPr>
              <a:t>Original end of grant now passed</a:t>
            </a:r>
          </a:p>
        </p:txBody>
      </p:sp>
    </p:spTree>
    <p:extLst>
      <p:ext uri="{BB962C8B-B14F-4D97-AF65-F5344CB8AC3E}">
        <p14:creationId xmlns:p14="http://schemas.microsoft.com/office/powerpoint/2010/main" val="21099320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Picture 34" descr="A black sign with white text&#10;&#10;Description automatically generated">
            <a:extLst>
              <a:ext uri="{FF2B5EF4-FFF2-40B4-BE49-F238E27FC236}">
                <a16:creationId xmlns:a16="http://schemas.microsoft.com/office/drawing/2014/main" id="{3792E9D8-6A4D-46D9-89C1-5D32438EA180}"/>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42453"/>
            <a:ext cx="4054527" cy="830445"/>
          </a:xfrm>
          <a:prstGeom prst="rect">
            <a:avLst/>
          </a:prstGeom>
        </p:spPr>
      </p:pic>
      <p:sp>
        <p:nvSpPr>
          <p:cNvPr id="18" name="TextBox 17">
            <a:extLst>
              <a:ext uri="{FF2B5EF4-FFF2-40B4-BE49-F238E27FC236}">
                <a16:creationId xmlns:a16="http://schemas.microsoft.com/office/drawing/2014/main" id="{F8B0E946-8E71-4C2F-AEAE-CE51BADED56F}"/>
              </a:ext>
            </a:extLst>
          </p:cNvPr>
          <p:cNvSpPr txBox="1"/>
          <p:nvPr/>
        </p:nvSpPr>
        <p:spPr>
          <a:xfrm>
            <a:off x="304077" y="851567"/>
            <a:ext cx="11698917" cy="4985980"/>
          </a:xfrm>
          <a:prstGeom prst="rect">
            <a:avLst/>
          </a:prstGeom>
          <a:noFill/>
        </p:spPr>
        <p:txBody>
          <a:bodyPr wrap="square">
            <a:spAutoFit/>
          </a:bodyPr>
          <a:lstStyle/>
          <a:p>
            <a:pPr marL="342900" indent="-342900">
              <a:spcAft>
                <a:spcPts val="600"/>
              </a:spcAft>
              <a:buFont typeface="Arial" panose="020B0604020202020204" pitchFamily="34" charset="0"/>
              <a:buChar char="•"/>
            </a:pPr>
            <a:r>
              <a:rPr lang="en-CA" sz="2400" dirty="0">
                <a:solidFill>
                  <a:srgbClr val="333333"/>
                </a:solidFill>
                <a:latin typeface="Times New Roman" panose="02020603050405020304" pitchFamily="18" charset="0"/>
                <a:cs typeface="Times New Roman" panose="02020603050405020304" pitchFamily="18" charset="0"/>
              </a:rPr>
              <a:t>Brief Summary of efforts towards sustainability:</a:t>
            </a:r>
          </a:p>
          <a:p>
            <a:pPr marL="800100" lvl="1" indent="-342900">
              <a:spcAft>
                <a:spcPts val="600"/>
              </a:spcAft>
              <a:buFont typeface="Arial" panose="020B0604020202020204" pitchFamily="34" charset="0"/>
              <a:buChar char="•"/>
            </a:pPr>
            <a:r>
              <a:rPr lang="en-CA" sz="2000" dirty="0">
                <a:solidFill>
                  <a:srgbClr val="333333"/>
                </a:solidFill>
                <a:latin typeface="Times New Roman" panose="02020603050405020304" pitchFamily="18" charset="0"/>
                <a:cs typeface="Times New Roman" panose="02020603050405020304" pitchFamily="18" charset="0"/>
              </a:rPr>
              <a:t>August 31</a:t>
            </a:r>
            <a:r>
              <a:rPr lang="en-CA" sz="2000" baseline="30000" dirty="0">
                <a:solidFill>
                  <a:srgbClr val="333333"/>
                </a:solidFill>
                <a:latin typeface="Times New Roman" panose="02020603050405020304" pitchFamily="18" charset="0"/>
                <a:cs typeface="Times New Roman" panose="02020603050405020304" pitchFamily="18" charset="0"/>
              </a:rPr>
              <a:t>st</a:t>
            </a:r>
            <a:r>
              <a:rPr lang="en-CA" sz="2000" dirty="0">
                <a:solidFill>
                  <a:srgbClr val="333333"/>
                </a:solidFill>
                <a:latin typeface="Times New Roman" panose="02020603050405020304" pitchFamily="18" charset="0"/>
                <a:cs typeface="Times New Roman" panose="02020603050405020304" pitchFamily="18" charset="0"/>
              </a:rPr>
              <a:t> 2022:  Submitted a new CFREF application (renewals not allowed) The main focus of the CFREF application was for the engineering and technical resources required at the Universities to enable Canadian Scientists to take significant leadership roles on major international projects, benefiting from facilities like SNOLAB and ONC. Like a very large, pan-Canadian MRS</a:t>
            </a:r>
          </a:p>
          <a:p>
            <a:pPr marL="800100" lvl="1" indent="-342900">
              <a:spcAft>
                <a:spcPts val="600"/>
              </a:spcAft>
              <a:buFont typeface="Arial" panose="020B0604020202020204" pitchFamily="34" charset="0"/>
              <a:buChar char="•"/>
            </a:pPr>
            <a:endParaRPr lang="en-CA" sz="2000" dirty="0">
              <a:solidFill>
                <a:srgbClr val="333333"/>
              </a:solidFill>
              <a:latin typeface="Times New Roman" panose="02020603050405020304" pitchFamily="18" charset="0"/>
              <a:cs typeface="Times New Roman" panose="02020603050405020304" pitchFamily="18" charset="0"/>
            </a:endParaRPr>
          </a:p>
          <a:p>
            <a:pPr marL="800100" lvl="1" indent="-342900">
              <a:spcAft>
                <a:spcPts val="600"/>
              </a:spcAft>
              <a:buFont typeface="Arial" panose="020B0604020202020204" pitchFamily="34" charset="0"/>
              <a:buChar char="•"/>
            </a:pPr>
            <a:r>
              <a:rPr lang="en-CA" sz="2000" dirty="0">
                <a:solidFill>
                  <a:srgbClr val="333333"/>
                </a:solidFill>
                <a:latin typeface="Times New Roman" panose="02020603050405020304" pitchFamily="18" charset="0"/>
                <a:cs typeface="Times New Roman" panose="02020603050405020304" pitchFamily="18" charset="0"/>
              </a:rPr>
              <a:t>February 20</a:t>
            </a:r>
            <a:r>
              <a:rPr lang="en-CA" sz="2000" baseline="30000" dirty="0">
                <a:solidFill>
                  <a:srgbClr val="333333"/>
                </a:solidFill>
                <a:latin typeface="Times New Roman" panose="02020603050405020304" pitchFamily="18" charset="0"/>
                <a:cs typeface="Times New Roman" panose="02020603050405020304" pitchFamily="18" charset="0"/>
              </a:rPr>
              <a:t>th</a:t>
            </a:r>
            <a:r>
              <a:rPr lang="en-CA" sz="2000" dirty="0">
                <a:solidFill>
                  <a:srgbClr val="333333"/>
                </a:solidFill>
                <a:latin typeface="Times New Roman" panose="02020603050405020304" pitchFamily="18" charset="0"/>
                <a:cs typeface="Times New Roman" panose="02020603050405020304" pitchFamily="18" charset="0"/>
              </a:rPr>
              <a:t>, 2023: Learned CFREF was recommended, but not funded. It made it all the way through to the final round, and even though it got great scores, and was recommended for funding, it was not funded. It appears that the last lens applied was the commercialization lens, and this was not our focus.</a:t>
            </a:r>
          </a:p>
          <a:p>
            <a:pPr marL="800100" lvl="1" indent="-342900">
              <a:spcAft>
                <a:spcPts val="600"/>
              </a:spcAft>
              <a:buFont typeface="Arial" panose="020B0604020202020204" pitchFamily="34" charset="0"/>
              <a:buChar char="•"/>
            </a:pPr>
            <a:endParaRPr lang="en-CA" sz="2000" dirty="0">
              <a:solidFill>
                <a:srgbClr val="333333"/>
              </a:solidFill>
              <a:latin typeface="Times New Roman" panose="02020603050405020304" pitchFamily="18" charset="0"/>
              <a:cs typeface="Times New Roman" panose="02020603050405020304" pitchFamily="18" charset="0"/>
            </a:endParaRPr>
          </a:p>
          <a:p>
            <a:pPr marL="800100" lvl="1" indent="-342900">
              <a:spcAft>
                <a:spcPts val="600"/>
              </a:spcAft>
              <a:buFont typeface="Arial" panose="020B0604020202020204" pitchFamily="34" charset="0"/>
              <a:buChar char="•"/>
            </a:pPr>
            <a:r>
              <a:rPr lang="en-CA" sz="2000" dirty="0">
                <a:solidFill>
                  <a:srgbClr val="333333"/>
                </a:solidFill>
                <a:latin typeface="Times New Roman" panose="02020603050405020304" pitchFamily="18" charset="0"/>
                <a:cs typeface="Times New Roman" panose="02020603050405020304" pitchFamily="18" charset="0"/>
              </a:rPr>
              <a:t>Began working with government to see if there could be another way of funding this outside of CFREF (not a good fit), MSI (we were deemed a thematic institute and hence ineligible), NSERC (we are too big to fit in envelope),….</a:t>
            </a:r>
          </a:p>
          <a:p>
            <a:pPr marL="342900" indent="-342900">
              <a:buFont typeface="Arial" panose="020B0604020202020204" pitchFamily="34" charset="0"/>
              <a:buChar char="•"/>
            </a:pPr>
            <a:endParaRPr lang="en-CA" sz="2400" dirty="0"/>
          </a:p>
        </p:txBody>
      </p:sp>
      <p:sp>
        <p:nvSpPr>
          <p:cNvPr id="2" name="TextBox 1">
            <a:extLst>
              <a:ext uri="{FF2B5EF4-FFF2-40B4-BE49-F238E27FC236}">
                <a16:creationId xmlns:a16="http://schemas.microsoft.com/office/drawing/2014/main" id="{950AF82D-5133-E7A6-C267-25DDCD4C5164}"/>
              </a:ext>
            </a:extLst>
          </p:cNvPr>
          <p:cNvSpPr txBox="1"/>
          <p:nvPr/>
        </p:nvSpPr>
        <p:spPr>
          <a:xfrm>
            <a:off x="5150223" y="254658"/>
            <a:ext cx="5833648" cy="523220"/>
          </a:xfrm>
          <a:prstGeom prst="rect">
            <a:avLst/>
          </a:prstGeom>
          <a:noFill/>
        </p:spPr>
        <p:txBody>
          <a:bodyPr wrap="none" rtlCol="0">
            <a:spAutoFit/>
          </a:bodyPr>
          <a:lstStyle/>
          <a:p>
            <a:r>
              <a:rPr lang="en-CA" sz="2800" dirty="0">
                <a:solidFill>
                  <a:srgbClr val="0000FF"/>
                </a:solidFill>
              </a:rPr>
              <a:t>Sustaining the McDonald Institute</a:t>
            </a:r>
          </a:p>
        </p:txBody>
      </p:sp>
    </p:spTree>
    <p:extLst>
      <p:ext uri="{BB962C8B-B14F-4D97-AF65-F5344CB8AC3E}">
        <p14:creationId xmlns:p14="http://schemas.microsoft.com/office/powerpoint/2010/main" val="11792751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Picture 34" descr="A black sign with white text&#10;&#10;Description automatically generated">
            <a:extLst>
              <a:ext uri="{FF2B5EF4-FFF2-40B4-BE49-F238E27FC236}">
                <a16:creationId xmlns:a16="http://schemas.microsoft.com/office/drawing/2014/main" id="{3792E9D8-6A4D-46D9-89C1-5D32438EA180}"/>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42453"/>
            <a:ext cx="4054527" cy="830445"/>
          </a:xfrm>
          <a:prstGeom prst="rect">
            <a:avLst/>
          </a:prstGeom>
        </p:spPr>
      </p:pic>
      <p:sp>
        <p:nvSpPr>
          <p:cNvPr id="18" name="TextBox 17">
            <a:extLst>
              <a:ext uri="{FF2B5EF4-FFF2-40B4-BE49-F238E27FC236}">
                <a16:creationId xmlns:a16="http://schemas.microsoft.com/office/drawing/2014/main" id="{F8B0E946-8E71-4C2F-AEAE-CE51BADED56F}"/>
              </a:ext>
            </a:extLst>
          </p:cNvPr>
          <p:cNvSpPr txBox="1"/>
          <p:nvPr/>
        </p:nvSpPr>
        <p:spPr>
          <a:xfrm>
            <a:off x="304077" y="851567"/>
            <a:ext cx="11698917" cy="6063198"/>
          </a:xfrm>
          <a:prstGeom prst="rect">
            <a:avLst/>
          </a:prstGeom>
          <a:noFill/>
        </p:spPr>
        <p:txBody>
          <a:bodyPr wrap="square">
            <a:spAutoFit/>
          </a:bodyPr>
          <a:lstStyle/>
          <a:p>
            <a:pPr marL="342900" indent="-342900">
              <a:spcAft>
                <a:spcPts val="600"/>
              </a:spcAft>
              <a:buFont typeface="Arial" panose="020B0604020202020204" pitchFamily="34" charset="0"/>
              <a:buChar char="•"/>
            </a:pPr>
            <a:r>
              <a:rPr lang="en-CA" sz="2400" dirty="0">
                <a:solidFill>
                  <a:srgbClr val="333333"/>
                </a:solidFill>
                <a:latin typeface="Times New Roman" panose="02020603050405020304" pitchFamily="18" charset="0"/>
                <a:cs typeface="Times New Roman" panose="02020603050405020304" pitchFamily="18" charset="0"/>
              </a:rPr>
              <a:t>Brief Summary of efforts towards sustainability:</a:t>
            </a:r>
          </a:p>
          <a:p>
            <a:pPr marL="800100" lvl="1" indent="-342900">
              <a:spcAft>
                <a:spcPts val="600"/>
              </a:spcAft>
              <a:buFont typeface="Arial" panose="020B0604020202020204" pitchFamily="34" charset="0"/>
              <a:buChar char="•"/>
            </a:pPr>
            <a:r>
              <a:rPr lang="en-CA" sz="2000" dirty="0">
                <a:solidFill>
                  <a:srgbClr val="333333"/>
                </a:solidFill>
                <a:latin typeface="Times New Roman" panose="02020603050405020304" pitchFamily="18" charset="0"/>
                <a:cs typeface="Times New Roman" panose="02020603050405020304" pitchFamily="18" charset="0"/>
              </a:rPr>
              <a:t>July 2023: On recommendation of government, submitted a formal request for 60 M$ over 5 years. (45 M$ in direct support, 15 M$ in indirect (overhead) support.</a:t>
            </a:r>
          </a:p>
          <a:p>
            <a:pPr marL="800100" lvl="1" indent="-342900">
              <a:spcAft>
                <a:spcPts val="600"/>
              </a:spcAft>
              <a:buFont typeface="Arial" panose="020B0604020202020204" pitchFamily="34" charset="0"/>
              <a:buChar char="•"/>
            </a:pPr>
            <a:endParaRPr lang="en-CA" sz="2000" dirty="0">
              <a:solidFill>
                <a:srgbClr val="333333"/>
              </a:solidFill>
              <a:latin typeface="Times New Roman" panose="02020603050405020304" pitchFamily="18" charset="0"/>
              <a:cs typeface="Times New Roman" panose="02020603050405020304" pitchFamily="18" charset="0"/>
            </a:endParaRPr>
          </a:p>
          <a:p>
            <a:pPr marL="800100" lvl="1" indent="-342900">
              <a:spcAft>
                <a:spcPts val="600"/>
              </a:spcAft>
              <a:buFont typeface="Arial" panose="020B0604020202020204" pitchFamily="34" charset="0"/>
              <a:buChar char="•"/>
            </a:pPr>
            <a:r>
              <a:rPr lang="en-CA" sz="2000" dirty="0">
                <a:solidFill>
                  <a:srgbClr val="333333"/>
                </a:solidFill>
                <a:latin typeface="Times New Roman" panose="02020603050405020304" pitchFamily="18" charset="0"/>
                <a:cs typeface="Times New Roman" panose="02020603050405020304" pitchFamily="18" charset="0"/>
              </a:rPr>
              <a:t>Fall Economic Statement: No mention of MI or science for that matter.</a:t>
            </a:r>
          </a:p>
          <a:p>
            <a:pPr marL="800100" lvl="1" indent="-342900">
              <a:spcAft>
                <a:spcPts val="600"/>
              </a:spcAft>
              <a:buFont typeface="Arial" panose="020B0604020202020204" pitchFamily="34" charset="0"/>
              <a:buChar char="•"/>
            </a:pPr>
            <a:endParaRPr lang="en-CA" sz="2000" dirty="0">
              <a:solidFill>
                <a:srgbClr val="333333"/>
              </a:solidFill>
              <a:latin typeface="Times New Roman" panose="02020603050405020304" pitchFamily="18" charset="0"/>
              <a:cs typeface="Times New Roman" panose="02020603050405020304" pitchFamily="18" charset="0"/>
            </a:endParaRPr>
          </a:p>
          <a:p>
            <a:pPr marL="800100" lvl="1" indent="-342900">
              <a:spcAft>
                <a:spcPts val="600"/>
              </a:spcAft>
              <a:buFont typeface="Arial" panose="020B0604020202020204" pitchFamily="34" charset="0"/>
              <a:buChar char="•"/>
            </a:pPr>
            <a:r>
              <a:rPr lang="en-CA" sz="2000" dirty="0">
                <a:solidFill>
                  <a:srgbClr val="333333"/>
                </a:solidFill>
                <a:latin typeface="Times New Roman" panose="02020603050405020304" pitchFamily="18" charset="0"/>
                <a:cs typeface="Times New Roman" panose="02020603050405020304" pitchFamily="18" charset="0"/>
              </a:rPr>
              <a:t>February 2024. Told that the government was working on an extension of 9.1 M$/year for 1 – 1.5 years.</a:t>
            </a:r>
          </a:p>
          <a:p>
            <a:pPr marL="800100" lvl="1" indent="-342900">
              <a:spcAft>
                <a:spcPts val="600"/>
              </a:spcAft>
              <a:buFont typeface="Arial" panose="020B0604020202020204" pitchFamily="34" charset="0"/>
              <a:buChar char="•"/>
            </a:pPr>
            <a:endParaRPr lang="en-CA" sz="2000" dirty="0">
              <a:solidFill>
                <a:srgbClr val="333333"/>
              </a:solidFill>
              <a:latin typeface="Times New Roman" panose="02020603050405020304" pitchFamily="18" charset="0"/>
              <a:cs typeface="Times New Roman" panose="02020603050405020304" pitchFamily="18" charset="0"/>
            </a:endParaRPr>
          </a:p>
          <a:p>
            <a:pPr marL="800100" lvl="1" indent="-342900">
              <a:spcAft>
                <a:spcPts val="600"/>
              </a:spcAft>
              <a:buFont typeface="Arial" panose="020B0604020202020204" pitchFamily="34" charset="0"/>
              <a:buChar char="•"/>
            </a:pPr>
            <a:r>
              <a:rPr lang="en-CA" sz="2000" dirty="0">
                <a:solidFill>
                  <a:srgbClr val="333333"/>
                </a:solidFill>
                <a:latin typeface="Times New Roman" panose="02020603050405020304" pitchFamily="18" charset="0"/>
                <a:cs typeface="Times New Roman" panose="02020603050405020304" pitchFamily="18" charset="0"/>
              </a:rPr>
              <a:t>March 2024. Learned officially that we would be supported for two years at 9.1 M$/year. This was an important milestone to stem attrition by extending contracts for key positions.</a:t>
            </a:r>
          </a:p>
          <a:p>
            <a:pPr marL="800100" lvl="1" indent="-342900">
              <a:spcAft>
                <a:spcPts val="600"/>
              </a:spcAft>
              <a:buFont typeface="Arial" panose="020B0604020202020204" pitchFamily="34" charset="0"/>
              <a:buChar char="•"/>
            </a:pPr>
            <a:endParaRPr lang="en-CA" sz="2000" dirty="0">
              <a:solidFill>
                <a:srgbClr val="333333"/>
              </a:solidFill>
              <a:latin typeface="Times New Roman" panose="02020603050405020304" pitchFamily="18" charset="0"/>
              <a:cs typeface="Times New Roman" panose="02020603050405020304" pitchFamily="18" charset="0"/>
            </a:endParaRPr>
          </a:p>
          <a:p>
            <a:pPr marL="800100" lvl="1" indent="-342900">
              <a:spcAft>
                <a:spcPts val="600"/>
              </a:spcAft>
              <a:buFont typeface="Arial" panose="020B0604020202020204" pitchFamily="34" charset="0"/>
              <a:buChar char="•"/>
            </a:pPr>
            <a:r>
              <a:rPr lang="en-CA" sz="2000" dirty="0">
                <a:solidFill>
                  <a:srgbClr val="333333"/>
                </a:solidFill>
                <a:latin typeface="Times New Roman" panose="02020603050405020304" pitchFamily="18" charset="0"/>
                <a:cs typeface="Times New Roman" panose="02020603050405020304" pitchFamily="18" charset="0"/>
              </a:rPr>
              <a:t>Very grateful for 18.2 M$ but pushed back. Two years is not a long enough runway for a program that is to attract top research talent. Good reception in Ottawa, but every indication this would not be possible.</a:t>
            </a:r>
          </a:p>
          <a:p>
            <a:pPr marL="800100" lvl="1" indent="-342900">
              <a:spcAft>
                <a:spcPts val="600"/>
              </a:spcAft>
              <a:buFont typeface="Arial" panose="020B0604020202020204" pitchFamily="34" charset="0"/>
              <a:buChar char="•"/>
            </a:pPr>
            <a:endParaRPr lang="en-CA" sz="2000" dirty="0">
              <a:solidFill>
                <a:srgbClr val="333333"/>
              </a:solidFill>
              <a:latin typeface="Times New Roman" panose="02020603050405020304" pitchFamily="18" charset="0"/>
              <a:cs typeface="Times New Roman" panose="02020603050405020304" pitchFamily="18" charset="0"/>
            </a:endParaRPr>
          </a:p>
          <a:p>
            <a:pPr marL="800100" lvl="1" indent="-342900">
              <a:spcAft>
                <a:spcPts val="600"/>
              </a:spcAft>
              <a:buFont typeface="Arial" panose="020B0604020202020204" pitchFamily="34" charset="0"/>
              <a:buChar char="•"/>
            </a:pPr>
            <a:r>
              <a:rPr lang="en-CA" sz="2000" dirty="0">
                <a:solidFill>
                  <a:srgbClr val="333333"/>
                </a:solidFill>
                <a:latin typeface="Times New Roman" panose="02020603050405020304" pitchFamily="18" charset="0"/>
                <a:cs typeface="Times New Roman" panose="02020603050405020304" pitchFamily="18" charset="0"/>
              </a:rPr>
              <a:t>April 16</a:t>
            </a:r>
            <a:r>
              <a:rPr lang="en-CA" sz="2000" baseline="30000" dirty="0">
                <a:solidFill>
                  <a:srgbClr val="333333"/>
                </a:solidFill>
                <a:latin typeface="Times New Roman" panose="02020603050405020304" pitchFamily="18" charset="0"/>
                <a:cs typeface="Times New Roman" panose="02020603050405020304" pitchFamily="18" charset="0"/>
              </a:rPr>
              <a:t>th</a:t>
            </a:r>
            <a:r>
              <a:rPr lang="en-CA" sz="2000" dirty="0">
                <a:solidFill>
                  <a:srgbClr val="333333"/>
                </a:solidFill>
                <a:latin typeface="Times New Roman" panose="02020603050405020304" pitchFamily="18" charset="0"/>
                <a:cs typeface="Times New Roman" panose="02020603050405020304" pitchFamily="18" charset="0"/>
              </a:rPr>
              <a:t>, 2024: Budget announcement. 9.1 M$/a for 5 years. 45.5 M$ total. </a:t>
            </a:r>
            <a:r>
              <a:rPr lang="en-CA" sz="2000" b="1" dirty="0">
                <a:solidFill>
                  <a:srgbClr val="333333"/>
                </a:solidFill>
                <a:latin typeface="Times New Roman" panose="02020603050405020304" pitchFamily="18" charset="0"/>
                <a:cs typeface="Times New Roman" panose="02020603050405020304" pitchFamily="18" charset="0"/>
              </a:rPr>
              <a:t>A great surprise</a:t>
            </a:r>
            <a:r>
              <a:rPr lang="en-CA" sz="2000" dirty="0">
                <a:solidFill>
                  <a:srgbClr val="333333"/>
                </a:solidFill>
                <a:latin typeface="Times New Roman" panose="02020603050405020304" pitchFamily="18" charset="0"/>
                <a:cs typeface="Times New Roman" panose="02020603050405020304" pitchFamily="18" charset="0"/>
              </a:rPr>
              <a:t>. </a:t>
            </a:r>
            <a:endParaRPr lang="en-CA" sz="2000" dirty="0">
              <a:latin typeface="Times New Roman" panose="02020603050405020304" pitchFamily="18" charset="0"/>
              <a:cs typeface="Times New Roman" panose="02020603050405020304" pitchFamily="18" charset="0"/>
            </a:endParaRPr>
          </a:p>
          <a:p>
            <a:pPr marL="800100" lvl="1" indent="-342900">
              <a:spcAft>
                <a:spcPts val="600"/>
              </a:spcAft>
              <a:buFont typeface="Arial" panose="020B0604020202020204" pitchFamily="34" charset="0"/>
              <a:buChar char="•"/>
            </a:pPr>
            <a:endParaRPr lang="en-CA" sz="2400" dirty="0"/>
          </a:p>
        </p:txBody>
      </p:sp>
      <p:sp>
        <p:nvSpPr>
          <p:cNvPr id="2" name="TextBox 1">
            <a:extLst>
              <a:ext uri="{FF2B5EF4-FFF2-40B4-BE49-F238E27FC236}">
                <a16:creationId xmlns:a16="http://schemas.microsoft.com/office/drawing/2014/main" id="{950AF82D-5133-E7A6-C267-25DDCD4C5164}"/>
              </a:ext>
            </a:extLst>
          </p:cNvPr>
          <p:cNvSpPr txBox="1"/>
          <p:nvPr/>
        </p:nvSpPr>
        <p:spPr>
          <a:xfrm>
            <a:off x="5150223" y="254658"/>
            <a:ext cx="5833648" cy="523220"/>
          </a:xfrm>
          <a:prstGeom prst="rect">
            <a:avLst/>
          </a:prstGeom>
          <a:noFill/>
        </p:spPr>
        <p:txBody>
          <a:bodyPr wrap="none" rtlCol="0">
            <a:spAutoFit/>
          </a:bodyPr>
          <a:lstStyle/>
          <a:p>
            <a:r>
              <a:rPr lang="en-CA" sz="2800" dirty="0">
                <a:solidFill>
                  <a:srgbClr val="0000FF"/>
                </a:solidFill>
              </a:rPr>
              <a:t>Sustaining the McDonald Institute</a:t>
            </a:r>
          </a:p>
        </p:txBody>
      </p:sp>
    </p:spTree>
    <p:extLst>
      <p:ext uri="{BB962C8B-B14F-4D97-AF65-F5344CB8AC3E}">
        <p14:creationId xmlns:p14="http://schemas.microsoft.com/office/powerpoint/2010/main" val="11124775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Picture 34" descr="A black sign with white text&#10;&#10;Description automatically generated">
            <a:extLst>
              <a:ext uri="{FF2B5EF4-FFF2-40B4-BE49-F238E27FC236}">
                <a16:creationId xmlns:a16="http://schemas.microsoft.com/office/drawing/2014/main" id="{3792E9D8-6A4D-46D9-89C1-5D32438EA180}"/>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42453"/>
            <a:ext cx="4054527" cy="830445"/>
          </a:xfrm>
          <a:prstGeom prst="rect">
            <a:avLst/>
          </a:prstGeom>
        </p:spPr>
      </p:pic>
      <p:sp>
        <p:nvSpPr>
          <p:cNvPr id="18" name="TextBox 17">
            <a:extLst>
              <a:ext uri="{FF2B5EF4-FFF2-40B4-BE49-F238E27FC236}">
                <a16:creationId xmlns:a16="http://schemas.microsoft.com/office/drawing/2014/main" id="{F8B0E946-8E71-4C2F-AEAE-CE51BADED56F}"/>
              </a:ext>
            </a:extLst>
          </p:cNvPr>
          <p:cNvSpPr txBox="1"/>
          <p:nvPr/>
        </p:nvSpPr>
        <p:spPr>
          <a:xfrm>
            <a:off x="321247" y="872898"/>
            <a:ext cx="11701125" cy="5709255"/>
          </a:xfrm>
          <a:prstGeom prst="rect">
            <a:avLst/>
          </a:prstGeom>
          <a:noFill/>
        </p:spPr>
        <p:txBody>
          <a:bodyPr wrap="square">
            <a:spAutoFit/>
          </a:bodyPr>
          <a:lstStyle/>
          <a:p>
            <a:pPr marL="342900" indent="-342900">
              <a:spcAft>
                <a:spcPts val="600"/>
              </a:spcAft>
              <a:buFont typeface="Arial" panose="020B0604020202020204" pitchFamily="34" charset="0"/>
              <a:buChar char="•"/>
            </a:pPr>
            <a:r>
              <a:rPr lang="en-CA" sz="2000" dirty="0">
                <a:latin typeface="Times New Roman" panose="02020603050405020304" pitchFamily="18" charset="0"/>
                <a:cs typeface="Times New Roman" panose="02020603050405020304" pitchFamily="18" charset="0"/>
              </a:rPr>
              <a:t>First two years (18.2 M$) approved and given to NSERC who has become the agency providing oversight.</a:t>
            </a:r>
          </a:p>
          <a:p>
            <a:pPr marL="342900" indent="-342900">
              <a:spcAft>
                <a:spcPts val="600"/>
              </a:spcAft>
              <a:buFont typeface="Arial" panose="020B0604020202020204" pitchFamily="34" charset="0"/>
              <a:buChar char="•"/>
            </a:pPr>
            <a:endParaRPr lang="en-CA" sz="2000" dirty="0">
              <a:latin typeface="Times New Roman" panose="02020603050405020304" pitchFamily="18" charset="0"/>
              <a:cs typeface="Times New Roman" panose="02020603050405020304" pitchFamily="18" charset="0"/>
            </a:endParaRPr>
          </a:p>
          <a:p>
            <a:pPr marL="342900" indent="-342900">
              <a:spcAft>
                <a:spcPts val="600"/>
              </a:spcAft>
              <a:buFont typeface="Arial" panose="020B0604020202020204" pitchFamily="34" charset="0"/>
              <a:buChar char="•"/>
            </a:pPr>
            <a:r>
              <a:rPr lang="en-CA" sz="2000" dirty="0">
                <a:latin typeface="Times New Roman" panose="02020603050405020304" pitchFamily="18" charset="0"/>
                <a:cs typeface="Times New Roman" panose="02020603050405020304" pitchFamily="18" charset="0"/>
              </a:rPr>
              <a:t>Next three years (27.3 M$) part of the April budget still to be voted on by government. Fingers crossed but at the moment with support of NDP one can hope this will pass. </a:t>
            </a:r>
          </a:p>
          <a:p>
            <a:pPr marL="342900" indent="-342900">
              <a:spcAft>
                <a:spcPts val="600"/>
              </a:spcAft>
              <a:buFont typeface="Arial" panose="020B0604020202020204" pitchFamily="34" charset="0"/>
              <a:buChar char="•"/>
            </a:pPr>
            <a:endParaRPr lang="en-CA" sz="2000" dirty="0">
              <a:latin typeface="Times New Roman" panose="02020603050405020304" pitchFamily="18" charset="0"/>
              <a:cs typeface="Times New Roman" panose="02020603050405020304" pitchFamily="18" charset="0"/>
            </a:endParaRPr>
          </a:p>
          <a:p>
            <a:pPr marL="342900" indent="-342900">
              <a:spcAft>
                <a:spcPts val="600"/>
              </a:spcAft>
              <a:buFont typeface="Arial" panose="020B0604020202020204" pitchFamily="34" charset="0"/>
              <a:buChar char="•"/>
            </a:pPr>
            <a:r>
              <a:rPr lang="en-CA" sz="2000" dirty="0">
                <a:latin typeface="Times New Roman" panose="02020603050405020304" pitchFamily="18" charset="0"/>
                <a:cs typeface="Times New Roman" panose="02020603050405020304" pitchFamily="18" charset="0"/>
              </a:rPr>
              <a:t>Working with NSERC on release of 18.2 M$ beginning in August/September 2024</a:t>
            </a:r>
          </a:p>
          <a:p>
            <a:pPr marL="800100" lvl="1" indent="-342900">
              <a:spcAft>
                <a:spcPts val="600"/>
              </a:spcAft>
              <a:buFont typeface="Arial" panose="020B0604020202020204" pitchFamily="34" charset="0"/>
              <a:buChar char="•"/>
            </a:pPr>
            <a:r>
              <a:rPr lang="en-CA" sz="2000" dirty="0">
                <a:latin typeface="Times New Roman" panose="02020603050405020304" pitchFamily="18" charset="0"/>
                <a:cs typeface="Times New Roman" panose="02020603050405020304" pitchFamily="18" charset="0"/>
              </a:rPr>
              <a:t>Review underway. They are taking some of the peer review from the original CFREF application (recommended but not funded). Doing own peer review now. We submitted revised budget and proposal on May 23</a:t>
            </a:r>
            <a:r>
              <a:rPr lang="en-CA" sz="2000" baseline="30000" dirty="0">
                <a:latin typeface="Times New Roman" panose="02020603050405020304" pitchFamily="18" charset="0"/>
                <a:cs typeface="Times New Roman" panose="02020603050405020304" pitchFamily="18" charset="0"/>
              </a:rPr>
              <a:t>rd</a:t>
            </a:r>
            <a:r>
              <a:rPr lang="en-CA" sz="2000" dirty="0">
                <a:latin typeface="Times New Roman" panose="02020603050405020304" pitchFamily="18" charset="0"/>
                <a:cs typeface="Times New Roman" panose="02020603050405020304" pitchFamily="18" charset="0"/>
              </a:rPr>
              <a:t>. Review results will be known June 24</a:t>
            </a:r>
            <a:r>
              <a:rPr lang="en-CA" sz="2000" baseline="30000" dirty="0">
                <a:latin typeface="Times New Roman" panose="02020603050405020304" pitchFamily="18" charset="0"/>
                <a:cs typeface="Times New Roman" panose="02020603050405020304" pitchFamily="18" charset="0"/>
              </a:rPr>
              <a:t>th</a:t>
            </a:r>
            <a:r>
              <a:rPr lang="en-CA" sz="2000" dirty="0">
                <a:latin typeface="Times New Roman" panose="02020603050405020304" pitchFamily="18" charset="0"/>
                <a:cs typeface="Times New Roman" panose="02020603050405020304" pitchFamily="18" charset="0"/>
              </a:rPr>
              <a:t>, 2024. Not clear what all possible outcomes are.</a:t>
            </a:r>
          </a:p>
          <a:p>
            <a:pPr marL="800100" lvl="1" indent="-342900">
              <a:spcAft>
                <a:spcPts val="600"/>
              </a:spcAft>
              <a:buFont typeface="Arial" panose="020B0604020202020204" pitchFamily="34" charset="0"/>
              <a:buChar char="•"/>
            </a:pPr>
            <a:r>
              <a:rPr lang="en-CA" sz="2000" dirty="0">
                <a:latin typeface="Times New Roman" panose="02020603050405020304" pitchFamily="18" charset="0"/>
                <a:cs typeface="Times New Roman" panose="02020603050405020304" pitchFamily="18" charset="0"/>
              </a:rPr>
              <a:t>Eligibility rules at NSERC more restrictive. With 2-year window, faculty positions could not be supported. (with 5-year window they have said they are open to continuing the conversation)</a:t>
            </a:r>
          </a:p>
          <a:p>
            <a:pPr marL="800100" lvl="1" indent="-342900">
              <a:spcAft>
                <a:spcPts val="600"/>
              </a:spcAft>
              <a:buFont typeface="Arial" panose="020B0604020202020204" pitchFamily="34" charset="0"/>
              <a:buChar char="•"/>
            </a:pPr>
            <a:r>
              <a:rPr lang="en-CA" sz="2000" dirty="0">
                <a:latin typeface="Times New Roman" panose="02020603050405020304" pitchFamily="18" charset="0"/>
                <a:cs typeface="Times New Roman" panose="02020603050405020304" pitchFamily="18" charset="0"/>
              </a:rPr>
              <a:t>45.5 M$ is all comprised of Direct funding, (so very comparable to </a:t>
            </a:r>
            <a:r>
              <a:rPr lang="en-CA" sz="2000" dirty="0" err="1">
                <a:latin typeface="Times New Roman" panose="02020603050405020304" pitchFamily="18" charset="0"/>
                <a:cs typeface="Times New Roman" panose="02020603050405020304" pitchFamily="18" charset="0"/>
              </a:rPr>
              <a:t>askof</a:t>
            </a:r>
            <a:r>
              <a:rPr lang="en-CA" sz="2000" dirty="0">
                <a:latin typeface="Times New Roman" panose="02020603050405020304" pitchFamily="18" charset="0"/>
                <a:cs typeface="Times New Roman" panose="02020603050405020304" pitchFamily="18" charset="0"/>
              </a:rPr>
              <a:t> 45 M$ direct over 5 years)</a:t>
            </a:r>
          </a:p>
          <a:p>
            <a:pPr marL="800100" lvl="1" indent="-342900">
              <a:spcAft>
                <a:spcPts val="600"/>
              </a:spcAft>
              <a:buFont typeface="Arial" panose="020B0604020202020204" pitchFamily="34" charset="0"/>
              <a:buChar char="•"/>
            </a:pPr>
            <a:r>
              <a:rPr lang="en-CA" sz="2000" dirty="0">
                <a:latin typeface="Times New Roman" panose="02020603050405020304" pitchFamily="18" charset="0"/>
                <a:cs typeface="Times New Roman" panose="02020603050405020304" pitchFamily="18" charset="0"/>
              </a:rPr>
              <a:t>NSERC award will earn the usual RSF (Research Support Fund). For Queen’s this is expected to be about 17.7% so a healthy amount, but much less than the CFREF model which was 33%. This will give some challenges in terms of original planned use of </a:t>
            </a:r>
            <a:r>
              <a:rPr lang="en-CA" sz="2000" dirty="0" err="1">
                <a:latin typeface="Times New Roman" panose="02020603050405020304" pitchFamily="18" charset="0"/>
                <a:cs typeface="Times New Roman" panose="02020603050405020304" pitchFamily="18" charset="0"/>
              </a:rPr>
              <a:t>indirects</a:t>
            </a:r>
            <a:r>
              <a:rPr lang="en-CA" sz="2000" dirty="0">
                <a:latin typeface="Times New Roman" panose="02020603050405020304" pitchFamily="18" charset="0"/>
                <a:cs typeface="Times New Roman" panose="02020603050405020304" pitchFamily="18" charset="0"/>
              </a:rPr>
              <a:t>.</a:t>
            </a:r>
          </a:p>
          <a:p>
            <a:pPr marL="800100" lvl="1" indent="-342900">
              <a:spcAft>
                <a:spcPts val="600"/>
              </a:spcAft>
              <a:buFont typeface="Arial" panose="020B0604020202020204" pitchFamily="34" charset="0"/>
              <a:buChar char="•"/>
            </a:pPr>
            <a:r>
              <a:rPr lang="en-CA" sz="2000" dirty="0" err="1">
                <a:latin typeface="Times New Roman" panose="02020603050405020304" pitchFamily="18" charset="0"/>
                <a:cs typeface="Times New Roman" panose="02020603050405020304" pitchFamily="18" charset="0"/>
              </a:rPr>
              <a:t>Indirects</a:t>
            </a:r>
            <a:r>
              <a:rPr lang="en-CA" sz="2000" dirty="0">
                <a:latin typeface="Times New Roman" panose="02020603050405020304" pitchFamily="18" charset="0"/>
                <a:cs typeface="Times New Roman" panose="02020603050405020304" pitchFamily="18" charset="0"/>
              </a:rPr>
              <a:t> will follow the work (transfers to partner Universities commensurate with their spending rates) </a:t>
            </a:r>
          </a:p>
        </p:txBody>
      </p:sp>
      <p:sp>
        <p:nvSpPr>
          <p:cNvPr id="6" name="TextBox 5">
            <a:extLst>
              <a:ext uri="{FF2B5EF4-FFF2-40B4-BE49-F238E27FC236}">
                <a16:creationId xmlns:a16="http://schemas.microsoft.com/office/drawing/2014/main" id="{FE6ED51D-C6B3-DDF0-5EFB-69E20DFBD0F0}"/>
              </a:ext>
            </a:extLst>
          </p:cNvPr>
          <p:cNvSpPr txBox="1"/>
          <p:nvPr/>
        </p:nvSpPr>
        <p:spPr>
          <a:xfrm>
            <a:off x="4198774" y="180167"/>
            <a:ext cx="7332484" cy="461665"/>
          </a:xfrm>
          <a:prstGeom prst="rect">
            <a:avLst/>
          </a:prstGeom>
          <a:noFill/>
        </p:spPr>
        <p:txBody>
          <a:bodyPr wrap="square">
            <a:spAutoFit/>
          </a:bodyPr>
          <a:lstStyle/>
          <a:p>
            <a:r>
              <a:rPr lang="en-US" sz="2400" dirty="0">
                <a:solidFill>
                  <a:srgbClr val="0000FF"/>
                </a:solidFill>
                <a:latin typeface="Open Sans" panose="020B0606030504020204"/>
              </a:rPr>
              <a:t>De</a:t>
            </a:r>
            <a:r>
              <a:rPr lang="en-CA" sz="2400" dirty="0">
                <a:solidFill>
                  <a:srgbClr val="0000FF"/>
                </a:solidFill>
                <a:latin typeface="Open Sans" panose="020B0606030504020204"/>
              </a:rPr>
              <a:t>tails of the award as we understand them now</a:t>
            </a:r>
          </a:p>
        </p:txBody>
      </p:sp>
    </p:spTree>
    <p:extLst>
      <p:ext uri="{BB962C8B-B14F-4D97-AF65-F5344CB8AC3E}">
        <p14:creationId xmlns:p14="http://schemas.microsoft.com/office/powerpoint/2010/main" val="826365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Picture 34" descr="A black sign with white text&#10;&#10;Description automatically generated">
            <a:extLst>
              <a:ext uri="{FF2B5EF4-FFF2-40B4-BE49-F238E27FC236}">
                <a16:creationId xmlns:a16="http://schemas.microsoft.com/office/drawing/2014/main" id="{3792E9D8-6A4D-46D9-89C1-5D32438EA180}"/>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42453"/>
            <a:ext cx="4054527" cy="830445"/>
          </a:xfrm>
          <a:prstGeom prst="rect">
            <a:avLst/>
          </a:prstGeom>
        </p:spPr>
      </p:pic>
      <p:sp>
        <p:nvSpPr>
          <p:cNvPr id="18" name="TextBox 17">
            <a:extLst>
              <a:ext uri="{FF2B5EF4-FFF2-40B4-BE49-F238E27FC236}">
                <a16:creationId xmlns:a16="http://schemas.microsoft.com/office/drawing/2014/main" id="{F8B0E946-8E71-4C2F-AEAE-CE51BADED56F}"/>
              </a:ext>
            </a:extLst>
          </p:cNvPr>
          <p:cNvSpPr txBox="1"/>
          <p:nvPr/>
        </p:nvSpPr>
        <p:spPr>
          <a:xfrm>
            <a:off x="321247" y="872898"/>
            <a:ext cx="11701125" cy="4924425"/>
          </a:xfrm>
          <a:prstGeom prst="rect">
            <a:avLst/>
          </a:prstGeom>
          <a:noFill/>
        </p:spPr>
        <p:txBody>
          <a:bodyPr wrap="square">
            <a:spAutoFit/>
          </a:bodyPr>
          <a:lstStyle/>
          <a:p>
            <a:pPr>
              <a:spcAft>
                <a:spcPts val="600"/>
              </a:spcAft>
            </a:pPr>
            <a:endParaRPr lang="en-CA" sz="2000" dirty="0">
              <a:latin typeface="Times New Roman" panose="02020603050405020304" pitchFamily="18" charset="0"/>
              <a:cs typeface="Times New Roman" panose="02020603050405020304" pitchFamily="18" charset="0"/>
            </a:endParaRPr>
          </a:p>
          <a:p>
            <a:pPr marL="342900" indent="-342900">
              <a:spcAft>
                <a:spcPts val="600"/>
              </a:spcAft>
              <a:buFont typeface="Arial" panose="020B0604020202020204" pitchFamily="34" charset="0"/>
              <a:buChar char="•"/>
            </a:pPr>
            <a:r>
              <a:rPr lang="en-CA" sz="2000" b="1" dirty="0">
                <a:latin typeface="Times New Roman" panose="02020603050405020304" pitchFamily="18" charset="0"/>
                <a:cs typeface="Times New Roman" panose="02020603050405020304" pitchFamily="18" charset="0"/>
              </a:rPr>
              <a:t>Long term solution</a:t>
            </a:r>
            <a:r>
              <a:rPr lang="en-CA" sz="2000" dirty="0">
                <a:latin typeface="Times New Roman" panose="02020603050405020304" pitchFamily="18" charset="0"/>
                <a:cs typeface="Times New Roman" panose="02020603050405020304" pitchFamily="18" charset="0"/>
              </a:rPr>
              <a:t> might be through an MRFF (Major Research Facilities Framework).</a:t>
            </a:r>
          </a:p>
          <a:p>
            <a:pPr marL="800100" lvl="1" indent="-342900">
              <a:spcAft>
                <a:spcPts val="600"/>
              </a:spcAft>
              <a:buFont typeface="Arial" panose="020B0604020202020204" pitchFamily="34" charset="0"/>
              <a:buChar char="•"/>
            </a:pPr>
            <a:r>
              <a:rPr lang="en-CA" sz="2000" dirty="0">
                <a:latin typeface="Times New Roman" panose="02020603050405020304" pitchFamily="18" charset="0"/>
                <a:cs typeface="Times New Roman" panose="02020603050405020304" pitchFamily="18" charset="0"/>
              </a:rPr>
              <a:t>There was some hope this might have been tabled by now, and hints of it appeared in the latest budget.</a:t>
            </a:r>
          </a:p>
          <a:p>
            <a:pPr marL="800100" lvl="1" indent="-342900">
              <a:spcAft>
                <a:spcPts val="600"/>
              </a:spcAft>
              <a:buFont typeface="Arial" panose="020B0604020202020204" pitchFamily="34" charset="0"/>
              <a:buChar char="•"/>
            </a:pPr>
            <a:r>
              <a:rPr lang="en-CA" sz="2000" dirty="0">
                <a:latin typeface="Times New Roman" panose="02020603050405020304" pitchFamily="18" charset="0"/>
                <a:cs typeface="Times New Roman" panose="02020603050405020304" pitchFamily="18" charset="0"/>
              </a:rPr>
              <a:t>At best it could appear in substantial way in next, (election year) budget. Introduces risk given likelihood of that budget passing. </a:t>
            </a:r>
          </a:p>
          <a:p>
            <a:pPr marL="1257300" lvl="2" indent="-342900">
              <a:spcAft>
                <a:spcPts val="600"/>
              </a:spcAft>
              <a:buFont typeface="Arial" panose="020B0604020202020204" pitchFamily="34" charset="0"/>
              <a:buChar char="•"/>
            </a:pPr>
            <a:r>
              <a:rPr lang="en-CA" sz="2000" dirty="0">
                <a:latin typeface="Times New Roman" panose="02020603050405020304" pitchFamily="18" charset="0"/>
                <a:cs typeface="Times New Roman" panose="02020603050405020304" pitchFamily="18" charset="0"/>
              </a:rPr>
              <a:t>It will take time to get it defined and approved, then operationalized, then competitions launched. This is far into the future.</a:t>
            </a:r>
          </a:p>
          <a:p>
            <a:pPr marL="1257300" lvl="2" indent="-342900">
              <a:spcAft>
                <a:spcPts val="600"/>
              </a:spcAft>
              <a:buFont typeface="Arial" panose="020B0604020202020204" pitchFamily="34" charset="0"/>
              <a:buChar char="•"/>
            </a:pPr>
            <a:endParaRPr lang="en-CA" sz="2000" dirty="0">
              <a:latin typeface="Times New Roman" panose="02020603050405020304" pitchFamily="18" charset="0"/>
              <a:cs typeface="Times New Roman" panose="02020603050405020304" pitchFamily="18" charset="0"/>
            </a:endParaRPr>
          </a:p>
          <a:p>
            <a:pPr marL="342900" indent="-342900">
              <a:spcAft>
                <a:spcPts val="600"/>
              </a:spcAft>
              <a:buFont typeface="Arial" panose="020B0604020202020204" pitchFamily="34" charset="0"/>
              <a:buChar char="•"/>
            </a:pPr>
            <a:r>
              <a:rPr lang="en-CA" sz="2000" dirty="0">
                <a:latin typeface="Times New Roman" panose="02020603050405020304" pitchFamily="18" charset="0"/>
                <a:cs typeface="Times New Roman" panose="02020603050405020304" pitchFamily="18" charset="0"/>
              </a:rPr>
              <a:t>We had submitted an LOI for an </a:t>
            </a:r>
            <a:r>
              <a:rPr lang="en-CA" sz="2000" b="1" dirty="0">
                <a:latin typeface="Times New Roman" panose="02020603050405020304" pitchFamily="18" charset="0"/>
                <a:cs typeface="Times New Roman" panose="02020603050405020304" pitchFamily="18" charset="0"/>
              </a:rPr>
              <a:t>NFRF-T transformation </a:t>
            </a:r>
            <a:r>
              <a:rPr lang="en-CA" sz="2000" dirty="0">
                <a:latin typeface="Times New Roman" panose="02020603050405020304" pitchFamily="18" charset="0"/>
                <a:cs typeface="Times New Roman" panose="02020603050405020304" pitchFamily="18" charset="0"/>
              </a:rPr>
              <a:t>award (aiming at 24 M$ over 6 years) cross-disciplinary with education focused on supporting the longer-term view of the field with some of the elements of the CFREF combined with advancing STEM education. A bit of an odd fit initially. We were not invited to full proposal stage with very little feedback. Our hope is with the MI extension we could work with education now to have a much more complete and thoughtful proposal to NFRF-T in 2 years. Open to collaboration on that!</a:t>
            </a:r>
          </a:p>
        </p:txBody>
      </p:sp>
      <p:sp>
        <p:nvSpPr>
          <p:cNvPr id="6" name="TextBox 5">
            <a:extLst>
              <a:ext uri="{FF2B5EF4-FFF2-40B4-BE49-F238E27FC236}">
                <a16:creationId xmlns:a16="http://schemas.microsoft.com/office/drawing/2014/main" id="{FE6ED51D-C6B3-DDF0-5EFB-69E20DFBD0F0}"/>
              </a:ext>
            </a:extLst>
          </p:cNvPr>
          <p:cNvSpPr txBox="1"/>
          <p:nvPr/>
        </p:nvSpPr>
        <p:spPr>
          <a:xfrm>
            <a:off x="4180364" y="278357"/>
            <a:ext cx="7332484" cy="461665"/>
          </a:xfrm>
          <a:prstGeom prst="rect">
            <a:avLst/>
          </a:prstGeom>
          <a:noFill/>
        </p:spPr>
        <p:txBody>
          <a:bodyPr wrap="square">
            <a:spAutoFit/>
          </a:bodyPr>
          <a:lstStyle/>
          <a:p>
            <a:r>
              <a:rPr lang="en-US" sz="2400" dirty="0">
                <a:solidFill>
                  <a:srgbClr val="0000FF"/>
                </a:solidFill>
                <a:latin typeface="Open Sans" panose="020B0606030504020204"/>
              </a:rPr>
              <a:t>Longer Term </a:t>
            </a:r>
            <a:r>
              <a:rPr lang="en-US" sz="2400" dirty="0" err="1">
                <a:solidFill>
                  <a:srgbClr val="0000FF"/>
                </a:solidFill>
                <a:latin typeface="Open Sans" panose="020B0606030504020204"/>
              </a:rPr>
              <a:t>Sustainibility</a:t>
            </a:r>
            <a:r>
              <a:rPr lang="en-US" sz="2400" dirty="0">
                <a:solidFill>
                  <a:srgbClr val="0000FF"/>
                </a:solidFill>
                <a:latin typeface="Open Sans" panose="020B0606030504020204"/>
              </a:rPr>
              <a:t>?</a:t>
            </a:r>
            <a:endParaRPr lang="en-CA" sz="2400" dirty="0">
              <a:solidFill>
                <a:srgbClr val="0000FF"/>
              </a:solidFill>
              <a:latin typeface="Open Sans" panose="020B0606030504020204"/>
            </a:endParaRPr>
          </a:p>
        </p:txBody>
      </p:sp>
    </p:spTree>
    <p:extLst>
      <p:ext uri="{BB962C8B-B14F-4D97-AF65-F5344CB8AC3E}">
        <p14:creationId xmlns:p14="http://schemas.microsoft.com/office/powerpoint/2010/main" val="35588474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Picture 34" descr="A black sign with white text&#10;&#10;Description automatically generated">
            <a:extLst>
              <a:ext uri="{FF2B5EF4-FFF2-40B4-BE49-F238E27FC236}">
                <a16:creationId xmlns:a16="http://schemas.microsoft.com/office/drawing/2014/main" id="{3792E9D8-6A4D-46D9-89C1-5D32438EA180}"/>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42453"/>
            <a:ext cx="4054527" cy="830445"/>
          </a:xfrm>
          <a:prstGeom prst="rect">
            <a:avLst/>
          </a:prstGeom>
        </p:spPr>
      </p:pic>
      <p:sp>
        <p:nvSpPr>
          <p:cNvPr id="18" name="TextBox 17">
            <a:extLst>
              <a:ext uri="{FF2B5EF4-FFF2-40B4-BE49-F238E27FC236}">
                <a16:creationId xmlns:a16="http://schemas.microsoft.com/office/drawing/2014/main" id="{F8B0E946-8E71-4C2F-AEAE-CE51BADED56F}"/>
              </a:ext>
            </a:extLst>
          </p:cNvPr>
          <p:cNvSpPr txBox="1"/>
          <p:nvPr/>
        </p:nvSpPr>
        <p:spPr>
          <a:xfrm>
            <a:off x="321247" y="872898"/>
            <a:ext cx="11701125" cy="5504071"/>
          </a:xfrm>
          <a:prstGeom prst="rect">
            <a:avLst/>
          </a:prstGeom>
          <a:noFill/>
        </p:spPr>
        <p:txBody>
          <a:bodyPr wrap="square">
            <a:spAutoFit/>
          </a:bodyPr>
          <a:lstStyle/>
          <a:p>
            <a:pPr marL="800100" lvl="1" indent="-342900">
              <a:spcAft>
                <a:spcPts val="1000"/>
              </a:spcAft>
              <a:buFont typeface="Arial" panose="020B0604020202020204" pitchFamily="34" charset="0"/>
              <a:buChar char="•"/>
            </a:pPr>
            <a:r>
              <a:rPr lang="en-CA" sz="2200" dirty="0">
                <a:latin typeface="Times New Roman" panose="02020603050405020304" pitchFamily="18" charset="0"/>
                <a:cs typeface="Times New Roman" panose="02020603050405020304" pitchFamily="18" charset="0"/>
              </a:rPr>
              <a:t>We anticipate continuing to work with NSERC over the next few months to enable the release of the 18.2 M$ over the first two years, pending their internal review.</a:t>
            </a:r>
          </a:p>
          <a:p>
            <a:pPr marL="800100" lvl="1" indent="-342900">
              <a:spcAft>
                <a:spcPts val="1000"/>
              </a:spcAft>
              <a:buFont typeface="Arial" panose="020B0604020202020204" pitchFamily="34" charset="0"/>
              <a:buChar char="•"/>
            </a:pPr>
            <a:r>
              <a:rPr lang="en-CA" sz="2200" dirty="0">
                <a:latin typeface="Times New Roman" panose="02020603050405020304" pitchFamily="18" charset="0"/>
                <a:cs typeface="Times New Roman" panose="02020603050405020304" pitchFamily="18" charset="0"/>
              </a:rPr>
              <a:t>We will also work on the remaining three years, which allows for a full 5-year budget, as soon as this passes the vote and NSERC have been charged with processing it.</a:t>
            </a:r>
          </a:p>
          <a:p>
            <a:pPr marL="800100" lvl="1" indent="-342900">
              <a:spcAft>
                <a:spcPts val="1000"/>
              </a:spcAft>
              <a:buFont typeface="Arial" panose="020B0604020202020204" pitchFamily="34" charset="0"/>
              <a:buChar char="•"/>
            </a:pPr>
            <a:r>
              <a:rPr lang="en-CA" sz="2200" dirty="0">
                <a:latin typeface="Times New Roman" panose="02020603050405020304" pitchFamily="18" charset="0"/>
                <a:cs typeface="Times New Roman" panose="02020603050405020304" pitchFamily="18" charset="0"/>
              </a:rPr>
              <a:t>We have started the process of defining the new governance structures that will provide oversight on the use of these funds.</a:t>
            </a:r>
          </a:p>
          <a:p>
            <a:pPr marL="800100" lvl="1" indent="-342900">
              <a:spcAft>
                <a:spcPts val="1000"/>
              </a:spcAft>
              <a:buFont typeface="Arial" panose="020B0604020202020204" pitchFamily="34" charset="0"/>
              <a:buChar char="•"/>
            </a:pPr>
            <a:r>
              <a:rPr lang="en-CA" sz="2200" dirty="0">
                <a:latin typeface="Times New Roman" panose="02020603050405020304" pitchFamily="18" charset="0"/>
                <a:cs typeface="Times New Roman" panose="02020603050405020304" pitchFamily="18" charset="0"/>
              </a:rPr>
              <a:t>We will work with the partners to establish a new 5-year Inter-Institutional Agreement to lay out expectations for each institute so that they can plan and budget. For this we will need to have letters of support defining institutional commitments. These were critical in making the case for this new money, and we should not lose sight of that. In 5 years we will be back in the same boat.</a:t>
            </a:r>
          </a:p>
          <a:p>
            <a:pPr marL="800100" lvl="1" indent="-342900">
              <a:spcAft>
                <a:spcPts val="1000"/>
              </a:spcAft>
              <a:buFont typeface="Arial" panose="020B0604020202020204" pitchFamily="34" charset="0"/>
              <a:buChar char="•"/>
            </a:pPr>
            <a:r>
              <a:rPr lang="en-CA" sz="2200" dirty="0">
                <a:latin typeface="Times New Roman" panose="02020603050405020304" pitchFamily="18" charset="0"/>
                <a:cs typeface="Times New Roman" panose="02020603050405020304" pitchFamily="18" charset="0"/>
              </a:rPr>
              <a:t>We are hoping we might time an official announcement with the MI National meeting in August, so certainly encourage your participation at that.</a:t>
            </a:r>
          </a:p>
          <a:p>
            <a:pPr>
              <a:spcAft>
                <a:spcPts val="600"/>
              </a:spcAft>
            </a:pPr>
            <a:endParaRPr lang="en-CA" sz="2400" dirty="0">
              <a:latin typeface="Times New Roman" panose="02020603050405020304" pitchFamily="18" charset="0"/>
              <a:cs typeface="Times New Roman" panose="02020603050405020304" pitchFamily="18" charset="0"/>
            </a:endParaRPr>
          </a:p>
        </p:txBody>
      </p:sp>
      <p:sp>
        <p:nvSpPr>
          <p:cNvPr id="6" name="TextBox 5">
            <a:extLst>
              <a:ext uri="{FF2B5EF4-FFF2-40B4-BE49-F238E27FC236}">
                <a16:creationId xmlns:a16="http://schemas.microsoft.com/office/drawing/2014/main" id="{FE6ED51D-C6B3-DDF0-5EFB-69E20DFBD0F0}"/>
              </a:ext>
            </a:extLst>
          </p:cNvPr>
          <p:cNvSpPr txBox="1"/>
          <p:nvPr/>
        </p:nvSpPr>
        <p:spPr>
          <a:xfrm>
            <a:off x="5218044" y="209005"/>
            <a:ext cx="5294567" cy="461665"/>
          </a:xfrm>
          <a:prstGeom prst="rect">
            <a:avLst/>
          </a:prstGeom>
          <a:noFill/>
        </p:spPr>
        <p:txBody>
          <a:bodyPr wrap="square">
            <a:spAutoFit/>
          </a:bodyPr>
          <a:lstStyle/>
          <a:p>
            <a:r>
              <a:rPr lang="en-CA" sz="2400" dirty="0">
                <a:solidFill>
                  <a:srgbClr val="0000FF"/>
                </a:solidFill>
                <a:latin typeface="Open Sans" panose="020B0606030504020204"/>
              </a:rPr>
              <a:t>Next Steps</a:t>
            </a:r>
          </a:p>
        </p:txBody>
      </p:sp>
    </p:spTree>
    <p:extLst>
      <p:ext uri="{BB962C8B-B14F-4D97-AF65-F5344CB8AC3E}">
        <p14:creationId xmlns:p14="http://schemas.microsoft.com/office/powerpoint/2010/main" val="384927598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ustom 1">
      <a:majorFont>
        <a:latin typeface="Open Sans Light"/>
        <a:ea typeface=""/>
        <a:cs typeface=""/>
      </a:majorFont>
      <a:minorFont>
        <a:latin typeface="Open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7440</TotalTime>
  <Words>1490</Words>
  <Application>Microsoft Office PowerPoint</Application>
  <PresentationFormat>Widescreen</PresentationFormat>
  <Paragraphs>94</Paragraphs>
  <Slides>11</Slides>
  <Notes>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Arial</vt:lpstr>
      <vt:lpstr>Calibri</vt:lpstr>
      <vt:lpstr>Open Sans</vt:lpstr>
      <vt:lpstr>Open Sans Light</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Canadian Particle Astrophysics Centre at Queen's University</dc:creator>
  <cp:lastModifiedBy>Anthony Noble</cp:lastModifiedBy>
  <cp:revision>74</cp:revision>
  <dcterms:created xsi:type="dcterms:W3CDTF">2020-02-05T16:04:02Z</dcterms:created>
  <dcterms:modified xsi:type="dcterms:W3CDTF">2024-05-29T23:15:04Z</dcterms:modified>
</cp:coreProperties>
</file>