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notesSlides/notesSlide2.xml" ContentType="application/vnd.openxmlformats-officedocument.presentationml.notesSlide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ink/ink264.xml" ContentType="application/inkml+xml"/>
  <Override PartName="/ppt/ink/ink265.xml" ContentType="application/inkml+xml"/>
  <Override PartName="/ppt/ink/ink266.xml" ContentType="application/inkml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267.xml" ContentType="application/inkml+xml"/>
  <Override PartName="/ppt/ink/ink268.xml" ContentType="application/inkml+xml"/>
  <Override PartName="/ppt/ink/ink269.xml" ContentType="application/inkml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ink/ink270.xml" ContentType="application/inkml+xml"/>
  <Override PartName="/ppt/ink/ink271.xml" ContentType="application/inkml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85" r:id="rId3"/>
    <p:sldId id="286" r:id="rId4"/>
    <p:sldId id="287" r:id="rId5"/>
    <p:sldId id="279" r:id="rId6"/>
    <p:sldId id="258" r:id="rId7"/>
    <p:sldId id="265" r:id="rId8"/>
    <p:sldId id="260" r:id="rId9"/>
    <p:sldId id="282" r:id="rId10"/>
    <p:sldId id="261" r:id="rId11"/>
    <p:sldId id="283" r:id="rId12"/>
    <p:sldId id="284" r:id="rId13"/>
    <p:sldId id="263" r:id="rId14"/>
    <p:sldId id="281" r:id="rId15"/>
    <p:sldId id="288" r:id="rId16"/>
    <p:sldId id="280" r:id="rId17"/>
    <p:sldId id="289" r:id="rId18"/>
    <p:sldId id="25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E6AC"/>
    <a:srgbClr val="5BC0EB"/>
    <a:srgbClr val="FF9A9D"/>
    <a:srgbClr val="E8E8E8"/>
    <a:srgbClr val="000000"/>
    <a:srgbClr val="E71224"/>
    <a:srgbClr val="122C4B"/>
    <a:srgbClr val="3054A9"/>
    <a:srgbClr val="2D5B93"/>
    <a:srgbClr val="2951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365643-864F-5A4B-B0E3-590ECC907264}" v="1172" dt="2024-05-25T17:23:03.5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4"/>
    <p:restoredTop sz="91328"/>
  </p:normalViewPr>
  <p:slideViewPr>
    <p:cSldViewPr snapToGrid="0">
      <p:cViewPr varScale="1">
        <p:scale>
          <a:sx n="100" d="100"/>
          <a:sy n="100" d="100"/>
        </p:scale>
        <p:origin x="1192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uoguelphca-my.sharepoint.com/personal/sluyben_uoguelph_ca/Documents/PhD/Notes/StressSumma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3"/>
          <c:order val="0"/>
          <c:tx>
            <c:v>Long Neutral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0"/>
            <c:spPr>
              <a:solidFill>
                <a:srgbClr val="5BC0EB"/>
              </a:solidFill>
              <a:ln w="9525">
                <a:noFill/>
              </a:ln>
              <a:effectLst/>
            </c:spPr>
          </c:marker>
          <c:trendline>
            <c:spPr>
              <a:ln w="50800" cap="rnd">
                <a:solidFill>
                  <a:srgbClr val="5BC0EB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'Long Neutral'!$Y$6:$Y$8</c:f>
              <c:numCache>
                <c:formatCode>General</c:formatCode>
                <c:ptCount val="3"/>
                <c:pt idx="0">
                  <c:v>0.2138671875</c:v>
                </c:pt>
                <c:pt idx="1">
                  <c:v>0.1474609375</c:v>
                </c:pt>
                <c:pt idx="2">
                  <c:v>0.13671875</c:v>
                </c:pt>
              </c:numCache>
            </c:numRef>
          </c:xVal>
          <c:yVal>
            <c:numRef>
              <c:f>'Long Neutral'!$AA$6:$AA$8</c:f>
              <c:numCache>
                <c:formatCode>General</c:formatCode>
                <c:ptCount val="3"/>
                <c:pt idx="0">
                  <c:v>-2.1563499999999989E-2</c:v>
                </c:pt>
                <c:pt idx="1">
                  <c:v>3.7716901408450858E-4</c:v>
                </c:pt>
                <c:pt idx="2">
                  <c:v>3.5340845070422548E-3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946-3B48-9FDA-5DFCAD3A016D}"/>
            </c:ext>
          </c:extLst>
        </c:ser>
        <c:ser>
          <c:idx val="2"/>
          <c:order val="1"/>
          <c:tx>
            <c:v>Long 0.5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5"/>
            <c:spPr>
              <a:solidFill>
                <a:srgbClr val="FF1B1C"/>
              </a:solidFill>
              <a:ln w="9525">
                <a:noFill/>
              </a:ln>
              <a:effectLst/>
            </c:spPr>
          </c:marker>
          <c:trendline>
            <c:spPr>
              <a:ln w="50800" cap="rnd">
                <a:solidFill>
                  <a:srgbClr val="FF1B1C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'Long 0.5'!$AG$6:$AG$8</c:f>
              <c:numCache>
                <c:formatCode>General</c:formatCode>
                <c:ptCount val="3"/>
                <c:pt idx="0">
                  <c:v>0.15234375</c:v>
                </c:pt>
                <c:pt idx="1">
                  <c:v>0.1640625</c:v>
                </c:pt>
                <c:pt idx="2">
                  <c:v>0.17578125</c:v>
                </c:pt>
              </c:numCache>
            </c:numRef>
          </c:xVal>
          <c:yVal>
            <c:numRef>
              <c:f>'Long 0.5'!$AI$6:$AI$8</c:f>
              <c:numCache>
                <c:formatCode>General</c:formatCode>
                <c:ptCount val="3"/>
                <c:pt idx="0">
                  <c:v>-2.3450616279069768E-2</c:v>
                </c:pt>
                <c:pt idx="1">
                  <c:v>-2.6092947674418585E-2</c:v>
                </c:pt>
                <c:pt idx="2">
                  <c:v>-2.7359302325581425E-2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946-3B48-9FDA-5DFCAD3A016D}"/>
            </c:ext>
          </c:extLst>
        </c:ser>
        <c:ser>
          <c:idx val="1"/>
          <c:order val="2"/>
          <c:tx>
            <c:v>Short 0.5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20"/>
            <c:spPr>
              <a:solidFill>
                <a:srgbClr val="FF1B1C"/>
              </a:solidFill>
              <a:ln w="9525">
                <a:noFill/>
              </a:ln>
              <a:effectLst/>
            </c:spPr>
          </c:marker>
          <c:trendline>
            <c:spPr>
              <a:ln w="50800" cap="rnd">
                <a:solidFill>
                  <a:srgbClr val="FF1B1C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'Short 0.5'!$Z$5:$Z$7</c:f>
              <c:numCache>
                <c:formatCode>General</c:formatCode>
                <c:ptCount val="3"/>
                <c:pt idx="0">
                  <c:v>0.1484375</c:v>
                </c:pt>
                <c:pt idx="1">
                  <c:v>0.15625</c:v>
                </c:pt>
                <c:pt idx="2">
                  <c:v>0.16015625</c:v>
                </c:pt>
              </c:numCache>
            </c:numRef>
          </c:xVal>
          <c:yVal>
            <c:numRef>
              <c:f>'Short 0.5'!$AB$5:$AB$7</c:f>
              <c:numCache>
                <c:formatCode>General</c:formatCode>
                <c:ptCount val="3"/>
                <c:pt idx="0">
                  <c:v>2.1395774647887261E-4</c:v>
                </c:pt>
                <c:pt idx="1">
                  <c:v>-2.2210853658536575E-3</c:v>
                </c:pt>
                <c:pt idx="2">
                  <c:v>-3.1899418604651158E-3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946-3B48-9FDA-5DFCAD3A016D}"/>
            </c:ext>
          </c:extLst>
        </c:ser>
        <c:ser>
          <c:idx val="0"/>
          <c:order val="3"/>
          <c:tx>
            <c:v>Short Neutral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20"/>
            <c:spPr>
              <a:solidFill>
                <a:srgbClr val="5BC0EB"/>
              </a:solidFill>
              <a:ln w="9525">
                <a:noFill/>
              </a:ln>
              <a:effectLst/>
            </c:spPr>
          </c:marker>
          <c:trendline>
            <c:spPr>
              <a:ln w="50800" cap="rnd">
                <a:solidFill>
                  <a:srgbClr val="5BC0EB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'Short Neutral'!$AB$5:$AB$8</c:f>
              <c:numCache>
                <c:formatCode>General</c:formatCode>
                <c:ptCount val="4"/>
                <c:pt idx="0">
                  <c:v>0.166015625</c:v>
                </c:pt>
                <c:pt idx="1">
                  <c:v>0.1728515625</c:v>
                </c:pt>
                <c:pt idx="2">
                  <c:v>0.185546875</c:v>
                </c:pt>
              </c:numCache>
            </c:numRef>
          </c:xVal>
          <c:yVal>
            <c:numRef>
              <c:f>'Short Neutral'!$AD$5:$AD$8</c:f>
              <c:numCache>
                <c:formatCode>General</c:formatCode>
                <c:ptCount val="4"/>
                <c:pt idx="0">
                  <c:v>1.9262073170731721E-3</c:v>
                </c:pt>
                <c:pt idx="1">
                  <c:v>-9.864788732394302E-5</c:v>
                </c:pt>
                <c:pt idx="2">
                  <c:v>-4.0299883720930239E-3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E946-3B48-9FDA-5DFCAD3A016D}"/>
            </c:ext>
          </c:extLst>
        </c:ser>
        <c:ser>
          <c:idx val="5"/>
          <c:order val="4"/>
          <c:tx>
            <c:v>Zero</c:v>
          </c:tx>
          <c:spPr>
            <a:ln w="57150" cap="rnd">
              <a:solidFill>
                <a:schemeClr val="bg2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'Stress Patterns'!$AT$15:$AT$21</c:f>
              <c:numCache>
                <c:formatCode>General</c:formatCode>
                <c:ptCount val="7"/>
                <c:pt idx="0">
                  <c:v>0.1</c:v>
                </c:pt>
                <c:pt idx="1">
                  <c:v>0.12</c:v>
                </c:pt>
                <c:pt idx="2">
                  <c:v>0.14000000000000001</c:v>
                </c:pt>
                <c:pt idx="3">
                  <c:v>0.16</c:v>
                </c:pt>
                <c:pt idx="4">
                  <c:v>0.18</c:v>
                </c:pt>
                <c:pt idx="5">
                  <c:v>0.2</c:v>
                </c:pt>
                <c:pt idx="6">
                  <c:v>0.22</c:v>
                </c:pt>
              </c:numCache>
            </c:numRef>
          </c:xVal>
          <c:yVal>
            <c:numRef>
              <c:f>'Stress Patterns'!$AU$15:$AU$21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E946-3B48-9FDA-5DFCAD3A01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7929728"/>
        <c:axId val="657900528"/>
      </c:scatterChart>
      <c:valAx>
        <c:axId val="657929728"/>
        <c:scaling>
          <c:orientation val="minMax"/>
          <c:min val="0.1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 dirty="0">
                    <a:solidFill>
                      <a:schemeClr val="bg2"/>
                    </a:solidFill>
                  </a:rPr>
                  <a:t>Chains per Unit Area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800" b="0" i="0" u="none" strike="noStrike" kern="1200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bg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900528"/>
        <c:crossesAt val="-0.03"/>
        <c:crossBetween val="midCat"/>
      </c:valAx>
      <c:valAx>
        <c:axId val="6579005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 dirty="0">
                    <a:solidFill>
                      <a:schemeClr val="bg2"/>
                    </a:solidFill>
                  </a:rPr>
                  <a:t>𝜎</a:t>
                </a:r>
                <a:r>
                  <a:rPr lang="en-US" sz="2800" baseline="-25000" dirty="0">
                    <a:solidFill>
                      <a:schemeClr val="bg2"/>
                    </a:solidFill>
                  </a:rPr>
                  <a:t>xx</a:t>
                </a:r>
                <a:r>
                  <a:rPr lang="en-US" sz="2800" dirty="0">
                    <a:solidFill>
                      <a:schemeClr val="bg2"/>
                    </a:solidFill>
                  </a:rPr>
                  <a:t>-𝜎</a:t>
                </a:r>
                <a:r>
                  <a:rPr lang="en-US" sz="2800" baseline="-25000" dirty="0" err="1">
                    <a:solidFill>
                      <a:schemeClr val="bg2"/>
                    </a:solidFill>
                  </a:rPr>
                  <a:t>zz</a:t>
                </a:r>
                <a:endParaRPr lang="en-US" sz="2800" baseline="-25000" dirty="0">
                  <a:solidFill>
                    <a:schemeClr val="bg2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800" b="0" i="0" u="none" strike="noStrike" kern="1200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929728"/>
        <c:crosses val="autoZero"/>
        <c:crossBetween val="midCat"/>
        <c:majorUnit val="0.0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1B3454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v>NeuA</c:v>
          </c:tx>
          <c:spPr>
            <a:ln w="571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Sheet1!$D$13:$D$76</c:f>
              <c:numCache>
                <c:formatCode>General</c:formatCode>
                <c:ptCount val="64"/>
                <c:pt idx="0">
                  <c:v>-32</c:v>
                </c:pt>
                <c:pt idx="1">
                  <c:v>-31</c:v>
                </c:pt>
                <c:pt idx="2">
                  <c:v>-30</c:v>
                </c:pt>
                <c:pt idx="3">
                  <c:v>-29</c:v>
                </c:pt>
                <c:pt idx="4">
                  <c:v>-28</c:v>
                </c:pt>
                <c:pt idx="5">
                  <c:v>-27</c:v>
                </c:pt>
                <c:pt idx="6">
                  <c:v>-26</c:v>
                </c:pt>
                <c:pt idx="7">
                  <c:v>-25</c:v>
                </c:pt>
                <c:pt idx="8">
                  <c:v>-24</c:v>
                </c:pt>
                <c:pt idx="9">
                  <c:v>-23</c:v>
                </c:pt>
                <c:pt idx="10">
                  <c:v>-22</c:v>
                </c:pt>
                <c:pt idx="11">
                  <c:v>-21</c:v>
                </c:pt>
                <c:pt idx="12">
                  <c:v>-20</c:v>
                </c:pt>
                <c:pt idx="13">
                  <c:v>-19</c:v>
                </c:pt>
                <c:pt idx="14">
                  <c:v>-18</c:v>
                </c:pt>
                <c:pt idx="15">
                  <c:v>-17</c:v>
                </c:pt>
                <c:pt idx="16">
                  <c:v>-16</c:v>
                </c:pt>
                <c:pt idx="17">
                  <c:v>-15</c:v>
                </c:pt>
                <c:pt idx="18">
                  <c:v>-14</c:v>
                </c:pt>
                <c:pt idx="19">
                  <c:v>-13</c:v>
                </c:pt>
                <c:pt idx="20">
                  <c:v>-12</c:v>
                </c:pt>
                <c:pt idx="21">
                  <c:v>-11</c:v>
                </c:pt>
                <c:pt idx="22">
                  <c:v>-10</c:v>
                </c:pt>
                <c:pt idx="23">
                  <c:v>-9</c:v>
                </c:pt>
                <c:pt idx="24">
                  <c:v>-8</c:v>
                </c:pt>
                <c:pt idx="25">
                  <c:v>-7</c:v>
                </c:pt>
                <c:pt idx="26">
                  <c:v>-6</c:v>
                </c:pt>
                <c:pt idx="27">
                  <c:v>-5</c:v>
                </c:pt>
                <c:pt idx="28">
                  <c:v>-4</c:v>
                </c:pt>
                <c:pt idx="29">
                  <c:v>-3</c:v>
                </c:pt>
                <c:pt idx="30">
                  <c:v>-2</c:v>
                </c:pt>
                <c:pt idx="31">
                  <c:v>-1</c:v>
                </c:pt>
                <c:pt idx="32">
                  <c:v>0</c:v>
                </c:pt>
                <c:pt idx="33">
                  <c:v>1</c:v>
                </c:pt>
                <c:pt idx="34">
                  <c:v>2</c:v>
                </c:pt>
                <c:pt idx="35">
                  <c:v>3</c:v>
                </c:pt>
                <c:pt idx="36">
                  <c:v>4</c:v>
                </c:pt>
                <c:pt idx="37">
                  <c:v>5</c:v>
                </c:pt>
                <c:pt idx="38">
                  <c:v>6</c:v>
                </c:pt>
                <c:pt idx="39">
                  <c:v>7</c:v>
                </c:pt>
                <c:pt idx="40">
                  <c:v>8</c:v>
                </c:pt>
                <c:pt idx="41">
                  <c:v>9</c:v>
                </c:pt>
                <c:pt idx="42">
                  <c:v>10</c:v>
                </c:pt>
                <c:pt idx="43">
                  <c:v>11</c:v>
                </c:pt>
                <c:pt idx="44">
                  <c:v>12</c:v>
                </c:pt>
                <c:pt idx="45">
                  <c:v>13</c:v>
                </c:pt>
                <c:pt idx="46">
                  <c:v>14</c:v>
                </c:pt>
                <c:pt idx="47">
                  <c:v>15</c:v>
                </c:pt>
                <c:pt idx="48">
                  <c:v>16</c:v>
                </c:pt>
                <c:pt idx="49">
                  <c:v>17</c:v>
                </c:pt>
                <c:pt idx="50">
                  <c:v>18</c:v>
                </c:pt>
                <c:pt idx="51">
                  <c:v>19</c:v>
                </c:pt>
                <c:pt idx="52">
                  <c:v>20</c:v>
                </c:pt>
                <c:pt idx="53">
                  <c:v>21</c:v>
                </c:pt>
                <c:pt idx="54">
                  <c:v>22</c:v>
                </c:pt>
                <c:pt idx="55">
                  <c:v>23</c:v>
                </c:pt>
                <c:pt idx="56">
                  <c:v>24</c:v>
                </c:pt>
                <c:pt idx="57">
                  <c:v>25</c:v>
                </c:pt>
                <c:pt idx="58">
                  <c:v>26</c:v>
                </c:pt>
                <c:pt idx="59">
                  <c:v>27</c:v>
                </c:pt>
                <c:pt idx="60">
                  <c:v>28</c:v>
                </c:pt>
                <c:pt idx="61">
                  <c:v>29</c:v>
                </c:pt>
                <c:pt idx="62">
                  <c:v>30</c:v>
                </c:pt>
                <c:pt idx="63">
                  <c:v>31</c:v>
                </c:pt>
              </c:numCache>
            </c:numRef>
          </c:xVal>
          <c:yVal>
            <c:numRef>
              <c:f>Sheet1!$F$13:$F$76</c:f>
              <c:numCache>
                <c:formatCode>General</c:formatCode>
                <c:ptCount val="6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4.8999999999999998E-5</c:v>
                </c:pt>
                <c:pt idx="24">
                  <c:v>6.3500000000000004E-4</c:v>
                </c:pt>
                <c:pt idx="25">
                  <c:v>9.3589999999999993E-3</c:v>
                </c:pt>
                <c:pt idx="26">
                  <c:v>0.131185</c:v>
                </c:pt>
                <c:pt idx="27">
                  <c:v>0.59008799999999995</c:v>
                </c:pt>
                <c:pt idx="28">
                  <c:v>0.62703500000000001</c:v>
                </c:pt>
                <c:pt idx="29">
                  <c:v>0.239811</c:v>
                </c:pt>
                <c:pt idx="30">
                  <c:v>6.8083000000000005E-2</c:v>
                </c:pt>
                <c:pt idx="31">
                  <c:v>3.7044000000000001E-2</c:v>
                </c:pt>
                <c:pt idx="32">
                  <c:v>3.7272E-2</c:v>
                </c:pt>
                <c:pt idx="33">
                  <c:v>3.7206999999999997E-2</c:v>
                </c:pt>
                <c:pt idx="34">
                  <c:v>6.8359000000000003E-2</c:v>
                </c:pt>
                <c:pt idx="35">
                  <c:v>0.24612600000000001</c:v>
                </c:pt>
                <c:pt idx="36">
                  <c:v>0.64630500000000002</c:v>
                </c:pt>
                <c:pt idx="37">
                  <c:v>0.57858100000000001</c:v>
                </c:pt>
                <c:pt idx="38">
                  <c:v>0.126221</c:v>
                </c:pt>
                <c:pt idx="39">
                  <c:v>9.1470000000000006E-3</c:v>
                </c:pt>
                <c:pt idx="40">
                  <c:v>5.8600000000000004E-4</c:v>
                </c:pt>
                <c:pt idx="41">
                  <c:v>3.3000000000000003E-5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D76-0F46-B310-9981519F8B14}"/>
            </c:ext>
          </c:extLst>
        </c:ser>
        <c:ser>
          <c:idx val="2"/>
          <c:order val="1"/>
          <c:tx>
            <c:v>NeuB</c:v>
          </c:tx>
          <c:spPr>
            <a:ln w="571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Sheet1!$D$13:$D$76</c:f>
              <c:numCache>
                <c:formatCode>General</c:formatCode>
                <c:ptCount val="64"/>
                <c:pt idx="0">
                  <c:v>-32</c:v>
                </c:pt>
                <c:pt idx="1">
                  <c:v>-31</c:v>
                </c:pt>
                <c:pt idx="2">
                  <c:v>-30</c:v>
                </c:pt>
                <c:pt idx="3">
                  <c:v>-29</c:v>
                </c:pt>
                <c:pt idx="4">
                  <c:v>-28</c:v>
                </c:pt>
                <c:pt idx="5">
                  <c:v>-27</c:v>
                </c:pt>
                <c:pt idx="6">
                  <c:v>-26</c:v>
                </c:pt>
                <c:pt idx="7">
                  <c:v>-25</c:v>
                </c:pt>
                <c:pt idx="8">
                  <c:v>-24</c:v>
                </c:pt>
                <c:pt idx="9">
                  <c:v>-23</c:v>
                </c:pt>
                <c:pt idx="10">
                  <c:v>-22</c:v>
                </c:pt>
                <c:pt idx="11">
                  <c:v>-21</c:v>
                </c:pt>
                <c:pt idx="12">
                  <c:v>-20</c:v>
                </c:pt>
                <c:pt idx="13">
                  <c:v>-19</c:v>
                </c:pt>
                <c:pt idx="14">
                  <c:v>-18</c:v>
                </c:pt>
                <c:pt idx="15">
                  <c:v>-17</c:v>
                </c:pt>
                <c:pt idx="16">
                  <c:v>-16</c:v>
                </c:pt>
                <c:pt idx="17">
                  <c:v>-15</c:v>
                </c:pt>
                <c:pt idx="18">
                  <c:v>-14</c:v>
                </c:pt>
                <c:pt idx="19">
                  <c:v>-13</c:v>
                </c:pt>
                <c:pt idx="20">
                  <c:v>-12</c:v>
                </c:pt>
                <c:pt idx="21">
                  <c:v>-11</c:v>
                </c:pt>
                <c:pt idx="22">
                  <c:v>-10</c:v>
                </c:pt>
                <c:pt idx="23">
                  <c:v>-9</c:v>
                </c:pt>
                <c:pt idx="24">
                  <c:v>-8</c:v>
                </c:pt>
                <c:pt idx="25">
                  <c:v>-7</c:v>
                </c:pt>
                <c:pt idx="26">
                  <c:v>-6</c:v>
                </c:pt>
                <c:pt idx="27">
                  <c:v>-5</c:v>
                </c:pt>
                <c:pt idx="28">
                  <c:v>-4</c:v>
                </c:pt>
                <c:pt idx="29">
                  <c:v>-3</c:v>
                </c:pt>
                <c:pt idx="30">
                  <c:v>-2</c:v>
                </c:pt>
                <c:pt idx="31">
                  <c:v>-1</c:v>
                </c:pt>
                <c:pt idx="32">
                  <c:v>0</c:v>
                </c:pt>
                <c:pt idx="33">
                  <c:v>1</c:v>
                </c:pt>
                <c:pt idx="34">
                  <c:v>2</c:v>
                </c:pt>
                <c:pt idx="35">
                  <c:v>3</c:v>
                </c:pt>
                <c:pt idx="36">
                  <c:v>4</c:v>
                </c:pt>
                <c:pt idx="37">
                  <c:v>5</c:v>
                </c:pt>
                <c:pt idx="38">
                  <c:v>6</c:v>
                </c:pt>
                <c:pt idx="39">
                  <c:v>7</c:v>
                </c:pt>
                <c:pt idx="40">
                  <c:v>8</c:v>
                </c:pt>
                <c:pt idx="41">
                  <c:v>9</c:v>
                </c:pt>
                <c:pt idx="42">
                  <c:v>10</c:v>
                </c:pt>
                <c:pt idx="43">
                  <c:v>11</c:v>
                </c:pt>
                <c:pt idx="44">
                  <c:v>12</c:v>
                </c:pt>
                <c:pt idx="45">
                  <c:v>13</c:v>
                </c:pt>
                <c:pt idx="46">
                  <c:v>14</c:v>
                </c:pt>
                <c:pt idx="47">
                  <c:v>15</c:v>
                </c:pt>
                <c:pt idx="48">
                  <c:v>16</c:v>
                </c:pt>
                <c:pt idx="49">
                  <c:v>17</c:v>
                </c:pt>
                <c:pt idx="50">
                  <c:v>18</c:v>
                </c:pt>
                <c:pt idx="51">
                  <c:v>19</c:v>
                </c:pt>
                <c:pt idx="52">
                  <c:v>20</c:v>
                </c:pt>
                <c:pt idx="53">
                  <c:v>21</c:v>
                </c:pt>
                <c:pt idx="54">
                  <c:v>22</c:v>
                </c:pt>
                <c:pt idx="55">
                  <c:v>23</c:v>
                </c:pt>
                <c:pt idx="56">
                  <c:v>24</c:v>
                </c:pt>
                <c:pt idx="57">
                  <c:v>25</c:v>
                </c:pt>
                <c:pt idx="58">
                  <c:v>26</c:v>
                </c:pt>
                <c:pt idx="59">
                  <c:v>27</c:v>
                </c:pt>
                <c:pt idx="60">
                  <c:v>28</c:v>
                </c:pt>
                <c:pt idx="61">
                  <c:v>29</c:v>
                </c:pt>
                <c:pt idx="62">
                  <c:v>30</c:v>
                </c:pt>
                <c:pt idx="63">
                  <c:v>31</c:v>
                </c:pt>
              </c:numCache>
            </c:numRef>
          </c:xVal>
          <c:yVal>
            <c:numRef>
              <c:f>Sheet1!$G$13:$G$76</c:f>
              <c:numCache>
                <c:formatCode>General</c:formatCode>
                <c:ptCount val="6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6.4999999999999994E-5</c:v>
                </c:pt>
                <c:pt idx="26">
                  <c:v>2.3600000000000001E-3</c:v>
                </c:pt>
                <c:pt idx="27">
                  <c:v>5.2588000000000003E-2</c:v>
                </c:pt>
                <c:pt idx="28">
                  <c:v>0.32002000000000003</c:v>
                </c:pt>
                <c:pt idx="29">
                  <c:v>0.74970700000000001</c:v>
                </c:pt>
                <c:pt idx="30">
                  <c:v>0.93292600000000003</c:v>
                </c:pt>
                <c:pt idx="31">
                  <c:v>0.93198199999999998</c:v>
                </c:pt>
                <c:pt idx="32">
                  <c:v>0.94026699999999996</c:v>
                </c:pt>
                <c:pt idx="33">
                  <c:v>0.93714200000000003</c:v>
                </c:pt>
                <c:pt idx="34">
                  <c:v>0.93413100000000004</c:v>
                </c:pt>
                <c:pt idx="35">
                  <c:v>0.74248000000000003</c:v>
                </c:pt>
                <c:pt idx="36">
                  <c:v>0.31036799999999998</c:v>
                </c:pt>
                <c:pt idx="37">
                  <c:v>4.9543999999999998E-2</c:v>
                </c:pt>
                <c:pt idx="38">
                  <c:v>2.6199999999999999E-3</c:v>
                </c:pt>
                <c:pt idx="39">
                  <c:v>4.8999999999999998E-5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D76-0F46-B310-9981519F8B14}"/>
            </c:ext>
          </c:extLst>
        </c:ser>
        <c:ser>
          <c:idx val="0"/>
          <c:order val="2"/>
          <c:tx>
            <c:v>NeuSol</c:v>
          </c:tx>
          <c:spPr>
            <a:ln w="571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Sheet1!$D$13:$D$76</c:f>
              <c:numCache>
                <c:formatCode>General</c:formatCode>
                <c:ptCount val="64"/>
                <c:pt idx="0">
                  <c:v>-32</c:v>
                </c:pt>
                <c:pt idx="1">
                  <c:v>-31</c:v>
                </c:pt>
                <c:pt idx="2">
                  <c:v>-30</c:v>
                </c:pt>
                <c:pt idx="3">
                  <c:v>-29</c:v>
                </c:pt>
                <c:pt idx="4">
                  <c:v>-28</c:v>
                </c:pt>
                <c:pt idx="5">
                  <c:v>-27</c:v>
                </c:pt>
                <c:pt idx="6">
                  <c:v>-26</c:v>
                </c:pt>
                <c:pt idx="7">
                  <c:v>-25</c:v>
                </c:pt>
                <c:pt idx="8">
                  <c:v>-24</c:v>
                </c:pt>
                <c:pt idx="9">
                  <c:v>-23</c:v>
                </c:pt>
                <c:pt idx="10">
                  <c:v>-22</c:v>
                </c:pt>
                <c:pt idx="11">
                  <c:v>-21</c:v>
                </c:pt>
                <c:pt idx="12">
                  <c:v>-20</c:v>
                </c:pt>
                <c:pt idx="13">
                  <c:v>-19</c:v>
                </c:pt>
                <c:pt idx="14">
                  <c:v>-18</c:v>
                </c:pt>
                <c:pt idx="15">
                  <c:v>-17</c:v>
                </c:pt>
                <c:pt idx="16">
                  <c:v>-16</c:v>
                </c:pt>
                <c:pt idx="17">
                  <c:v>-15</c:v>
                </c:pt>
                <c:pt idx="18">
                  <c:v>-14</c:v>
                </c:pt>
                <c:pt idx="19">
                  <c:v>-13</c:v>
                </c:pt>
                <c:pt idx="20">
                  <c:v>-12</c:v>
                </c:pt>
                <c:pt idx="21">
                  <c:v>-11</c:v>
                </c:pt>
                <c:pt idx="22">
                  <c:v>-10</c:v>
                </c:pt>
                <c:pt idx="23">
                  <c:v>-9</c:v>
                </c:pt>
                <c:pt idx="24">
                  <c:v>-8</c:v>
                </c:pt>
                <c:pt idx="25">
                  <c:v>-7</c:v>
                </c:pt>
                <c:pt idx="26">
                  <c:v>-6</c:v>
                </c:pt>
                <c:pt idx="27">
                  <c:v>-5</c:v>
                </c:pt>
                <c:pt idx="28">
                  <c:v>-4</c:v>
                </c:pt>
                <c:pt idx="29">
                  <c:v>-3</c:v>
                </c:pt>
                <c:pt idx="30">
                  <c:v>-2</c:v>
                </c:pt>
                <c:pt idx="31">
                  <c:v>-1</c:v>
                </c:pt>
                <c:pt idx="32">
                  <c:v>0</c:v>
                </c:pt>
                <c:pt idx="33">
                  <c:v>1</c:v>
                </c:pt>
                <c:pt idx="34">
                  <c:v>2</c:v>
                </c:pt>
                <c:pt idx="35">
                  <c:v>3</c:v>
                </c:pt>
                <c:pt idx="36">
                  <c:v>4</c:v>
                </c:pt>
                <c:pt idx="37">
                  <c:v>5</c:v>
                </c:pt>
                <c:pt idx="38">
                  <c:v>6</c:v>
                </c:pt>
                <c:pt idx="39">
                  <c:v>7</c:v>
                </c:pt>
                <c:pt idx="40">
                  <c:v>8</c:v>
                </c:pt>
                <c:pt idx="41">
                  <c:v>9</c:v>
                </c:pt>
                <c:pt idx="42">
                  <c:v>10</c:v>
                </c:pt>
                <c:pt idx="43">
                  <c:v>11</c:v>
                </c:pt>
                <c:pt idx="44">
                  <c:v>12</c:v>
                </c:pt>
                <c:pt idx="45">
                  <c:v>13</c:v>
                </c:pt>
                <c:pt idx="46">
                  <c:v>14</c:v>
                </c:pt>
                <c:pt idx="47">
                  <c:v>15</c:v>
                </c:pt>
                <c:pt idx="48">
                  <c:v>16</c:v>
                </c:pt>
                <c:pt idx="49">
                  <c:v>17</c:v>
                </c:pt>
                <c:pt idx="50">
                  <c:v>18</c:v>
                </c:pt>
                <c:pt idx="51">
                  <c:v>19</c:v>
                </c:pt>
                <c:pt idx="52">
                  <c:v>20</c:v>
                </c:pt>
                <c:pt idx="53">
                  <c:v>21</c:v>
                </c:pt>
                <c:pt idx="54">
                  <c:v>22</c:v>
                </c:pt>
                <c:pt idx="55">
                  <c:v>23</c:v>
                </c:pt>
                <c:pt idx="56">
                  <c:v>24</c:v>
                </c:pt>
                <c:pt idx="57">
                  <c:v>25</c:v>
                </c:pt>
                <c:pt idx="58">
                  <c:v>26</c:v>
                </c:pt>
                <c:pt idx="59">
                  <c:v>27</c:v>
                </c:pt>
                <c:pt idx="60">
                  <c:v>28</c:v>
                </c:pt>
                <c:pt idx="61">
                  <c:v>29</c:v>
                </c:pt>
                <c:pt idx="62">
                  <c:v>30</c:v>
                </c:pt>
                <c:pt idx="63">
                  <c:v>31</c:v>
                </c:pt>
              </c:numCache>
            </c:numRef>
          </c:xVal>
          <c:yVal>
            <c:numRef>
              <c:f>Sheet1!$E$13:$E$76</c:f>
              <c:numCache>
                <c:formatCode>General</c:formatCode>
                <c:ptCount val="64"/>
                <c:pt idx="0">
                  <c:v>0.99999000000000005</c:v>
                </c:pt>
                <c:pt idx="1">
                  <c:v>0.99998500000000001</c:v>
                </c:pt>
                <c:pt idx="2">
                  <c:v>0.999977</c:v>
                </c:pt>
                <c:pt idx="3">
                  <c:v>0.99997100000000005</c:v>
                </c:pt>
                <c:pt idx="4">
                  <c:v>0.99996300000000005</c:v>
                </c:pt>
                <c:pt idx="5">
                  <c:v>0.99995599999999996</c:v>
                </c:pt>
                <c:pt idx="6">
                  <c:v>0.99994799999999995</c:v>
                </c:pt>
                <c:pt idx="7">
                  <c:v>0.99994000000000005</c:v>
                </c:pt>
                <c:pt idx="8">
                  <c:v>0.99992999999999999</c:v>
                </c:pt>
                <c:pt idx="9">
                  <c:v>0.99992199999999998</c:v>
                </c:pt>
                <c:pt idx="10">
                  <c:v>0.99990999999999997</c:v>
                </c:pt>
                <c:pt idx="11">
                  <c:v>0.99990299999999999</c:v>
                </c:pt>
                <c:pt idx="12">
                  <c:v>0.99988600000000005</c:v>
                </c:pt>
                <c:pt idx="13">
                  <c:v>0.99988900000000003</c:v>
                </c:pt>
                <c:pt idx="14">
                  <c:v>0.99985500000000005</c:v>
                </c:pt>
                <c:pt idx="15">
                  <c:v>0.99989499999999998</c:v>
                </c:pt>
                <c:pt idx="16">
                  <c:v>0.99980500000000005</c:v>
                </c:pt>
                <c:pt idx="17">
                  <c:v>0.99996700000000005</c:v>
                </c:pt>
                <c:pt idx="18">
                  <c:v>0.99967700000000004</c:v>
                </c:pt>
                <c:pt idx="19">
                  <c:v>1.0002450000000001</c:v>
                </c:pt>
                <c:pt idx="20">
                  <c:v>0.99925699999999995</c:v>
                </c:pt>
                <c:pt idx="21">
                  <c:v>1.0011950000000001</c:v>
                </c:pt>
                <c:pt idx="22">
                  <c:v>0.99776699999999996</c:v>
                </c:pt>
                <c:pt idx="23">
                  <c:v>1.004313</c:v>
                </c:pt>
                <c:pt idx="24">
                  <c:v>0.99180599999999997</c:v>
                </c:pt>
                <c:pt idx="25">
                  <c:v>1.003824</c:v>
                </c:pt>
                <c:pt idx="26">
                  <c:v>0.81743299999999997</c:v>
                </c:pt>
                <c:pt idx="27">
                  <c:v>0.3473</c:v>
                </c:pt>
                <c:pt idx="28">
                  <c:v>6.7643999999999996E-2</c:v>
                </c:pt>
                <c:pt idx="29">
                  <c:v>2.5748E-2</c:v>
                </c:pt>
                <c:pt idx="30">
                  <c:v>1.7186E-2</c:v>
                </c:pt>
                <c:pt idx="31">
                  <c:v>1.6253E-2</c:v>
                </c:pt>
                <c:pt idx="32">
                  <c:v>1.643E-2</c:v>
                </c:pt>
                <c:pt idx="33">
                  <c:v>1.5928000000000001E-2</c:v>
                </c:pt>
                <c:pt idx="34">
                  <c:v>1.6764999999999999E-2</c:v>
                </c:pt>
                <c:pt idx="35">
                  <c:v>2.512E-2</c:v>
                </c:pt>
                <c:pt idx="36">
                  <c:v>6.7152000000000003E-2</c:v>
                </c:pt>
                <c:pt idx="37">
                  <c:v>0.353578</c:v>
                </c:pt>
                <c:pt idx="38">
                  <c:v>0.82402200000000003</c:v>
                </c:pt>
                <c:pt idx="39">
                  <c:v>1.0037970000000001</c:v>
                </c:pt>
                <c:pt idx="40">
                  <c:v>0.99153999999999998</c:v>
                </c:pt>
                <c:pt idx="41">
                  <c:v>1.0041150000000001</c:v>
                </c:pt>
                <c:pt idx="42">
                  <c:v>0.99755799999999994</c:v>
                </c:pt>
                <c:pt idx="43">
                  <c:v>1.001155</c:v>
                </c:pt>
                <c:pt idx="44">
                  <c:v>0.99926999999999999</c:v>
                </c:pt>
                <c:pt idx="45">
                  <c:v>1.000353</c:v>
                </c:pt>
                <c:pt idx="46">
                  <c:v>0.99982599999999999</c:v>
                </c:pt>
                <c:pt idx="47">
                  <c:v>1.0001580000000001</c:v>
                </c:pt>
                <c:pt idx="48">
                  <c:v>1.000016</c:v>
                </c:pt>
                <c:pt idx="49">
                  <c:v>1.0001180000000001</c:v>
                </c:pt>
                <c:pt idx="50">
                  <c:v>1.000078</c:v>
                </c:pt>
                <c:pt idx="51">
                  <c:v>1.0001070000000001</c:v>
                </c:pt>
                <c:pt idx="52">
                  <c:v>1.000092</c:v>
                </c:pt>
                <c:pt idx="53">
                  <c:v>1.0000960000000001</c:v>
                </c:pt>
                <c:pt idx="54">
                  <c:v>1.000086</c:v>
                </c:pt>
                <c:pt idx="55">
                  <c:v>1.000081</c:v>
                </c:pt>
                <c:pt idx="56">
                  <c:v>1.0000720000000001</c:v>
                </c:pt>
                <c:pt idx="57">
                  <c:v>1.0000640000000001</c:v>
                </c:pt>
                <c:pt idx="58">
                  <c:v>1.0000549999999999</c:v>
                </c:pt>
                <c:pt idx="59">
                  <c:v>1.000046</c:v>
                </c:pt>
                <c:pt idx="60">
                  <c:v>1.0000370000000001</c:v>
                </c:pt>
                <c:pt idx="61">
                  <c:v>1.0000290000000001</c:v>
                </c:pt>
                <c:pt idx="62">
                  <c:v>1.000019</c:v>
                </c:pt>
                <c:pt idx="63">
                  <c:v>1.000013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ED76-0F46-B310-9981519F8B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7634863"/>
        <c:axId val="1887636575"/>
      </c:scatterChart>
      <c:valAx>
        <c:axId val="1887634863"/>
        <c:scaling>
          <c:orientation val="minMax"/>
          <c:max val="15"/>
          <c:min val="-15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571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7636575"/>
        <c:crosses val="autoZero"/>
        <c:crossBetween val="midCat"/>
      </c:valAx>
      <c:valAx>
        <c:axId val="1887636575"/>
        <c:scaling>
          <c:orientation val="minMax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571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7634863"/>
        <c:crossesAt val="-15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v>ChargeA</c:v>
          </c:tx>
          <c:spPr>
            <a:ln w="571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Sheet1!$D$13:$D$76</c:f>
              <c:numCache>
                <c:formatCode>General</c:formatCode>
                <c:ptCount val="64"/>
                <c:pt idx="0">
                  <c:v>-32</c:v>
                </c:pt>
                <c:pt idx="1">
                  <c:v>-31</c:v>
                </c:pt>
                <c:pt idx="2">
                  <c:v>-30</c:v>
                </c:pt>
                <c:pt idx="3">
                  <c:v>-29</c:v>
                </c:pt>
                <c:pt idx="4">
                  <c:v>-28</c:v>
                </c:pt>
                <c:pt idx="5">
                  <c:v>-27</c:v>
                </c:pt>
                <c:pt idx="6">
                  <c:v>-26</c:v>
                </c:pt>
                <c:pt idx="7">
                  <c:v>-25</c:v>
                </c:pt>
                <c:pt idx="8">
                  <c:v>-24</c:v>
                </c:pt>
                <c:pt idx="9">
                  <c:v>-23</c:v>
                </c:pt>
                <c:pt idx="10">
                  <c:v>-22</c:v>
                </c:pt>
                <c:pt idx="11">
                  <c:v>-21</c:v>
                </c:pt>
                <c:pt idx="12">
                  <c:v>-20</c:v>
                </c:pt>
                <c:pt idx="13">
                  <c:v>-19</c:v>
                </c:pt>
                <c:pt idx="14">
                  <c:v>-18</c:v>
                </c:pt>
                <c:pt idx="15">
                  <c:v>-17</c:v>
                </c:pt>
                <c:pt idx="16">
                  <c:v>-16</c:v>
                </c:pt>
                <c:pt idx="17">
                  <c:v>-15</c:v>
                </c:pt>
                <c:pt idx="18">
                  <c:v>-14</c:v>
                </c:pt>
                <c:pt idx="19">
                  <c:v>-13</c:v>
                </c:pt>
                <c:pt idx="20">
                  <c:v>-12</c:v>
                </c:pt>
                <c:pt idx="21">
                  <c:v>-11</c:v>
                </c:pt>
                <c:pt idx="22">
                  <c:v>-10</c:v>
                </c:pt>
                <c:pt idx="23">
                  <c:v>-9</c:v>
                </c:pt>
                <c:pt idx="24">
                  <c:v>-8</c:v>
                </c:pt>
                <c:pt idx="25">
                  <c:v>-7</c:v>
                </c:pt>
                <c:pt idx="26">
                  <c:v>-6</c:v>
                </c:pt>
                <c:pt idx="27">
                  <c:v>-5</c:v>
                </c:pt>
                <c:pt idx="28">
                  <c:v>-4</c:v>
                </c:pt>
                <c:pt idx="29">
                  <c:v>-3</c:v>
                </c:pt>
                <c:pt idx="30">
                  <c:v>-2</c:v>
                </c:pt>
                <c:pt idx="31">
                  <c:v>-1</c:v>
                </c:pt>
                <c:pt idx="32">
                  <c:v>0</c:v>
                </c:pt>
                <c:pt idx="33">
                  <c:v>1</c:v>
                </c:pt>
                <c:pt idx="34">
                  <c:v>2</c:v>
                </c:pt>
                <c:pt idx="35">
                  <c:v>3</c:v>
                </c:pt>
                <c:pt idx="36">
                  <c:v>4</c:v>
                </c:pt>
                <c:pt idx="37">
                  <c:v>5</c:v>
                </c:pt>
                <c:pt idx="38">
                  <c:v>6</c:v>
                </c:pt>
                <c:pt idx="39">
                  <c:v>7</c:v>
                </c:pt>
                <c:pt idx="40">
                  <c:v>8</c:v>
                </c:pt>
                <c:pt idx="41">
                  <c:v>9</c:v>
                </c:pt>
                <c:pt idx="42">
                  <c:v>10</c:v>
                </c:pt>
                <c:pt idx="43">
                  <c:v>11</c:v>
                </c:pt>
                <c:pt idx="44">
                  <c:v>12</c:v>
                </c:pt>
                <c:pt idx="45">
                  <c:v>13</c:v>
                </c:pt>
                <c:pt idx="46">
                  <c:v>14</c:v>
                </c:pt>
                <c:pt idx="47">
                  <c:v>15</c:v>
                </c:pt>
                <c:pt idx="48">
                  <c:v>16</c:v>
                </c:pt>
                <c:pt idx="49">
                  <c:v>17</c:v>
                </c:pt>
                <c:pt idx="50">
                  <c:v>18</c:v>
                </c:pt>
                <c:pt idx="51">
                  <c:v>19</c:v>
                </c:pt>
                <c:pt idx="52">
                  <c:v>20</c:v>
                </c:pt>
                <c:pt idx="53">
                  <c:v>21</c:v>
                </c:pt>
                <c:pt idx="54">
                  <c:v>22</c:v>
                </c:pt>
                <c:pt idx="55">
                  <c:v>23</c:v>
                </c:pt>
                <c:pt idx="56">
                  <c:v>24</c:v>
                </c:pt>
                <c:pt idx="57">
                  <c:v>25</c:v>
                </c:pt>
                <c:pt idx="58">
                  <c:v>26</c:v>
                </c:pt>
                <c:pt idx="59">
                  <c:v>27</c:v>
                </c:pt>
                <c:pt idx="60">
                  <c:v>28</c:v>
                </c:pt>
                <c:pt idx="61">
                  <c:v>29</c:v>
                </c:pt>
                <c:pt idx="62">
                  <c:v>30</c:v>
                </c:pt>
                <c:pt idx="63">
                  <c:v>31</c:v>
                </c:pt>
              </c:numCache>
            </c:numRef>
          </c:xVal>
          <c:yVal>
            <c:numRef>
              <c:f>Sheet1!$P$13:$P$76</c:f>
              <c:numCache>
                <c:formatCode>General</c:formatCode>
                <c:ptCount val="6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3.0899999999999998E-4</c:v>
                </c:pt>
                <c:pt idx="24">
                  <c:v>1.8879999999999999E-3</c:v>
                </c:pt>
                <c:pt idx="25">
                  <c:v>1.2256E-2</c:v>
                </c:pt>
                <c:pt idx="26">
                  <c:v>6.3932000000000003E-2</c:v>
                </c:pt>
                <c:pt idx="27">
                  <c:v>0.27122400000000002</c:v>
                </c:pt>
                <c:pt idx="28">
                  <c:v>0.46041700000000002</c:v>
                </c:pt>
                <c:pt idx="29">
                  <c:v>0.29060900000000001</c:v>
                </c:pt>
                <c:pt idx="30">
                  <c:v>0.15174199999999999</c:v>
                </c:pt>
                <c:pt idx="31">
                  <c:v>0.146647</c:v>
                </c:pt>
                <c:pt idx="32">
                  <c:v>0.16272800000000001</c:v>
                </c:pt>
                <c:pt idx="33">
                  <c:v>0.14480799999999999</c:v>
                </c:pt>
                <c:pt idx="34">
                  <c:v>0.15445999999999999</c:v>
                </c:pt>
                <c:pt idx="35">
                  <c:v>0.28904600000000003</c:v>
                </c:pt>
                <c:pt idx="36">
                  <c:v>0.46310200000000001</c:v>
                </c:pt>
                <c:pt idx="37">
                  <c:v>0.27519500000000002</c:v>
                </c:pt>
                <c:pt idx="38">
                  <c:v>6.4583000000000002E-2</c:v>
                </c:pt>
                <c:pt idx="39">
                  <c:v>1.2630000000000001E-2</c:v>
                </c:pt>
                <c:pt idx="40">
                  <c:v>2.4580000000000001E-3</c:v>
                </c:pt>
                <c:pt idx="41">
                  <c:v>6.5099999999999999E-4</c:v>
                </c:pt>
                <c:pt idx="42">
                  <c:v>6.4999999999999994E-5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439-6A43-B055-95F256442A23}"/>
            </c:ext>
          </c:extLst>
        </c:ser>
        <c:ser>
          <c:idx val="2"/>
          <c:order val="1"/>
          <c:tx>
            <c:v>ChargeB</c:v>
          </c:tx>
          <c:spPr>
            <a:ln w="571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Sheet1!$D$13:$D$76</c:f>
              <c:numCache>
                <c:formatCode>General</c:formatCode>
                <c:ptCount val="64"/>
                <c:pt idx="0">
                  <c:v>-32</c:v>
                </c:pt>
                <c:pt idx="1">
                  <c:v>-31</c:v>
                </c:pt>
                <c:pt idx="2">
                  <c:v>-30</c:v>
                </c:pt>
                <c:pt idx="3">
                  <c:v>-29</c:v>
                </c:pt>
                <c:pt idx="4">
                  <c:v>-28</c:v>
                </c:pt>
                <c:pt idx="5">
                  <c:v>-27</c:v>
                </c:pt>
                <c:pt idx="6">
                  <c:v>-26</c:v>
                </c:pt>
                <c:pt idx="7">
                  <c:v>-25</c:v>
                </c:pt>
                <c:pt idx="8">
                  <c:v>-24</c:v>
                </c:pt>
                <c:pt idx="9">
                  <c:v>-23</c:v>
                </c:pt>
                <c:pt idx="10">
                  <c:v>-22</c:v>
                </c:pt>
                <c:pt idx="11">
                  <c:v>-21</c:v>
                </c:pt>
                <c:pt idx="12">
                  <c:v>-20</c:v>
                </c:pt>
                <c:pt idx="13">
                  <c:v>-19</c:v>
                </c:pt>
                <c:pt idx="14">
                  <c:v>-18</c:v>
                </c:pt>
                <c:pt idx="15">
                  <c:v>-17</c:v>
                </c:pt>
                <c:pt idx="16">
                  <c:v>-16</c:v>
                </c:pt>
                <c:pt idx="17">
                  <c:v>-15</c:v>
                </c:pt>
                <c:pt idx="18">
                  <c:v>-14</c:v>
                </c:pt>
                <c:pt idx="19">
                  <c:v>-13</c:v>
                </c:pt>
                <c:pt idx="20">
                  <c:v>-12</c:v>
                </c:pt>
                <c:pt idx="21">
                  <c:v>-11</c:v>
                </c:pt>
                <c:pt idx="22">
                  <c:v>-10</c:v>
                </c:pt>
                <c:pt idx="23">
                  <c:v>-9</c:v>
                </c:pt>
                <c:pt idx="24">
                  <c:v>-8</c:v>
                </c:pt>
                <c:pt idx="25">
                  <c:v>-7</c:v>
                </c:pt>
                <c:pt idx="26">
                  <c:v>-6</c:v>
                </c:pt>
                <c:pt idx="27">
                  <c:v>-5</c:v>
                </c:pt>
                <c:pt idx="28">
                  <c:v>-4</c:v>
                </c:pt>
                <c:pt idx="29">
                  <c:v>-3</c:v>
                </c:pt>
                <c:pt idx="30">
                  <c:v>-2</c:v>
                </c:pt>
                <c:pt idx="31">
                  <c:v>-1</c:v>
                </c:pt>
                <c:pt idx="32">
                  <c:v>0</c:v>
                </c:pt>
                <c:pt idx="33">
                  <c:v>1</c:v>
                </c:pt>
                <c:pt idx="34">
                  <c:v>2</c:v>
                </c:pt>
                <c:pt idx="35">
                  <c:v>3</c:v>
                </c:pt>
                <c:pt idx="36">
                  <c:v>4</c:v>
                </c:pt>
                <c:pt idx="37">
                  <c:v>5</c:v>
                </c:pt>
                <c:pt idx="38">
                  <c:v>6</c:v>
                </c:pt>
                <c:pt idx="39">
                  <c:v>7</c:v>
                </c:pt>
                <c:pt idx="40">
                  <c:v>8</c:v>
                </c:pt>
                <c:pt idx="41">
                  <c:v>9</c:v>
                </c:pt>
                <c:pt idx="42">
                  <c:v>10</c:v>
                </c:pt>
                <c:pt idx="43">
                  <c:v>11</c:v>
                </c:pt>
                <c:pt idx="44">
                  <c:v>12</c:v>
                </c:pt>
                <c:pt idx="45">
                  <c:v>13</c:v>
                </c:pt>
                <c:pt idx="46">
                  <c:v>14</c:v>
                </c:pt>
                <c:pt idx="47">
                  <c:v>15</c:v>
                </c:pt>
                <c:pt idx="48">
                  <c:v>16</c:v>
                </c:pt>
                <c:pt idx="49">
                  <c:v>17</c:v>
                </c:pt>
                <c:pt idx="50">
                  <c:v>18</c:v>
                </c:pt>
                <c:pt idx="51">
                  <c:v>19</c:v>
                </c:pt>
                <c:pt idx="52">
                  <c:v>20</c:v>
                </c:pt>
                <c:pt idx="53">
                  <c:v>21</c:v>
                </c:pt>
                <c:pt idx="54">
                  <c:v>22</c:v>
                </c:pt>
                <c:pt idx="55">
                  <c:v>23</c:v>
                </c:pt>
                <c:pt idx="56">
                  <c:v>24</c:v>
                </c:pt>
                <c:pt idx="57">
                  <c:v>25</c:v>
                </c:pt>
                <c:pt idx="58">
                  <c:v>26</c:v>
                </c:pt>
                <c:pt idx="59">
                  <c:v>27</c:v>
                </c:pt>
                <c:pt idx="60">
                  <c:v>28</c:v>
                </c:pt>
                <c:pt idx="61">
                  <c:v>29</c:v>
                </c:pt>
                <c:pt idx="62">
                  <c:v>30</c:v>
                </c:pt>
                <c:pt idx="63">
                  <c:v>31</c:v>
                </c:pt>
              </c:numCache>
            </c:numRef>
          </c:xVal>
          <c:yVal>
            <c:numRef>
              <c:f>Sheet1!$Q$13:$Q$76</c:f>
              <c:numCache>
                <c:formatCode>General</c:formatCode>
                <c:ptCount val="6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3.2600000000000001E-4</c:v>
                </c:pt>
                <c:pt idx="27">
                  <c:v>1.8376E-2</c:v>
                </c:pt>
                <c:pt idx="28">
                  <c:v>0.22778300000000001</c:v>
                </c:pt>
                <c:pt idx="29">
                  <c:v>0.64918600000000004</c:v>
                </c:pt>
                <c:pt idx="30">
                  <c:v>0.83507500000000001</c:v>
                </c:pt>
                <c:pt idx="31">
                  <c:v>0.82506500000000005</c:v>
                </c:pt>
                <c:pt idx="32">
                  <c:v>0.81853799999999999</c:v>
                </c:pt>
                <c:pt idx="33">
                  <c:v>0.82864599999999999</c:v>
                </c:pt>
                <c:pt idx="34">
                  <c:v>0.83320300000000003</c:v>
                </c:pt>
                <c:pt idx="35">
                  <c:v>0.65105800000000003</c:v>
                </c:pt>
                <c:pt idx="36">
                  <c:v>0.228044</c:v>
                </c:pt>
                <c:pt idx="37">
                  <c:v>2.1517000000000001E-2</c:v>
                </c:pt>
                <c:pt idx="38">
                  <c:v>6.6699999999999995E-4</c:v>
                </c:pt>
                <c:pt idx="39">
                  <c:v>1.5999999999999999E-5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439-6A43-B055-95F256442A23}"/>
            </c:ext>
          </c:extLst>
        </c:ser>
        <c:ser>
          <c:idx val="0"/>
          <c:order val="2"/>
          <c:tx>
            <c:v>ChargeSol</c:v>
          </c:tx>
          <c:spPr>
            <a:ln w="571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Sheet1!$D$13:$D$76</c:f>
              <c:numCache>
                <c:formatCode>General</c:formatCode>
                <c:ptCount val="64"/>
                <c:pt idx="0">
                  <c:v>-32</c:v>
                </c:pt>
                <c:pt idx="1">
                  <c:v>-31</c:v>
                </c:pt>
                <c:pt idx="2">
                  <c:v>-30</c:v>
                </c:pt>
                <c:pt idx="3">
                  <c:v>-29</c:v>
                </c:pt>
                <c:pt idx="4">
                  <c:v>-28</c:v>
                </c:pt>
                <c:pt idx="5">
                  <c:v>-27</c:v>
                </c:pt>
                <c:pt idx="6">
                  <c:v>-26</c:v>
                </c:pt>
                <c:pt idx="7">
                  <c:v>-25</c:v>
                </c:pt>
                <c:pt idx="8">
                  <c:v>-24</c:v>
                </c:pt>
                <c:pt idx="9">
                  <c:v>-23</c:v>
                </c:pt>
                <c:pt idx="10">
                  <c:v>-22</c:v>
                </c:pt>
                <c:pt idx="11">
                  <c:v>-21</c:v>
                </c:pt>
                <c:pt idx="12">
                  <c:v>-20</c:v>
                </c:pt>
                <c:pt idx="13">
                  <c:v>-19</c:v>
                </c:pt>
                <c:pt idx="14">
                  <c:v>-18</c:v>
                </c:pt>
                <c:pt idx="15">
                  <c:v>-17</c:v>
                </c:pt>
                <c:pt idx="16">
                  <c:v>-16</c:v>
                </c:pt>
                <c:pt idx="17">
                  <c:v>-15</c:v>
                </c:pt>
                <c:pt idx="18">
                  <c:v>-14</c:v>
                </c:pt>
                <c:pt idx="19">
                  <c:v>-13</c:v>
                </c:pt>
                <c:pt idx="20">
                  <c:v>-12</c:v>
                </c:pt>
                <c:pt idx="21">
                  <c:v>-11</c:v>
                </c:pt>
                <c:pt idx="22">
                  <c:v>-10</c:v>
                </c:pt>
                <c:pt idx="23">
                  <c:v>-9</c:v>
                </c:pt>
                <c:pt idx="24">
                  <c:v>-8</c:v>
                </c:pt>
                <c:pt idx="25">
                  <c:v>-7</c:v>
                </c:pt>
                <c:pt idx="26">
                  <c:v>-6</c:v>
                </c:pt>
                <c:pt idx="27">
                  <c:v>-5</c:v>
                </c:pt>
                <c:pt idx="28">
                  <c:v>-4</c:v>
                </c:pt>
                <c:pt idx="29">
                  <c:v>-3</c:v>
                </c:pt>
                <c:pt idx="30">
                  <c:v>-2</c:v>
                </c:pt>
                <c:pt idx="31">
                  <c:v>-1</c:v>
                </c:pt>
                <c:pt idx="32">
                  <c:v>0</c:v>
                </c:pt>
                <c:pt idx="33">
                  <c:v>1</c:v>
                </c:pt>
                <c:pt idx="34">
                  <c:v>2</c:v>
                </c:pt>
                <c:pt idx="35">
                  <c:v>3</c:v>
                </c:pt>
                <c:pt idx="36">
                  <c:v>4</c:v>
                </c:pt>
                <c:pt idx="37">
                  <c:v>5</c:v>
                </c:pt>
                <c:pt idx="38">
                  <c:v>6</c:v>
                </c:pt>
                <c:pt idx="39">
                  <c:v>7</c:v>
                </c:pt>
                <c:pt idx="40">
                  <c:v>8</c:v>
                </c:pt>
                <c:pt idx="41">
                  <c:v>9</c:v>
                </c:pt>
                <c:pt idx="42">
                  <c:v>10</c:v>
                </c:pt>
                <c:pt idx="43">
                  <c:v>11</c:v>
                </c:pt>
                <c:pt idx="44">
                  <c:v>12</c:v>
                </c:pt>
                <c:pt idx="45">
                  <c:v>13</c:v>
                </c:pt>
                <c:pt idx="46">
                  <c:v>14</c:v>
                </c:pt>
                <c:pt idx="47">
                  <c:v>15</c:v>
                </c:pt>
                <c:pt idx="48">
                  <c:v>16</c:v>
                </c:pt>
                <c:pt idx="49">
                  <c:v>17</c:v>
                </c:pt>
                <c:pt idx="50">
                  <c:v>18</c:v>
                </c:pt>
                <c:pt idx="51">
                  <c:v>19</c:v>
                </c:pt>
                <c:pt idx="52">
                  <c:v>20</c:v>
                </c:pt>
                <c:pt idx="53">
                  <c:v>21</c:v>
                </c:pt>
                <c:pt idx="54">
                  <c:v>22</c:v>
                </c:pt>
                <c:pt idx="55">
                  <c:v>23</c:v>
                </c:pt>
                <c:pt idx="56">
                  <c:v>24</c:v>
                </c:pt>
                <c:pt idx="57">
                  <c:v>25</c:v>
                </c:pt>
                <c:pt idx="58">
                  <c:v>26</c:v>
                </c:pt>
                <c:pt idx="59">
                  <c:v>27</c:v>
                </c:pt>
                <c:pt idx="60">
                  <c:v>28</c:v>
                </c:pt>
                <c:pt idx="61">
                  <c:v>29</c:v>
                </c:pt>
                <c:pt idx="62">
                  <c:v>30</c:v>
                </c:pt>
                <c:pt idx="63">
                  <c:v>31</c:v>
                </c:pt>
              </c:numCache>
            </c:numRef>
          </c:xVal>
          <c:yVal>
            <c:numRef>
              <c:f>Sheet1!$O$13:$O$76</c:f>
              <c:numCache>
                <c:formatCode>General</c:formatCode>
                <c:ptCount val="64"/>
                <c:pt idx="0">
                  <c:v>0.99998799999999999</c:v>
                </c:pt>
                <c:pt idx="1">
                  <c:v>0.99998200000000004</c:v>
                </c:pt>
                <c:pt idx="2">
                  <c:v>0.999973</c:v>
                </c:pt>
                <c:pt idx="3">
                  <c:v>0.99996700000000005</c:v>
                </c:pt>
                <c:pt idx="4">
                  <c:v>0.99995999999999996</c:v>
                </c:pt>
                <c:pt idx="5">
                  <c:v>0.99995400000000001</c:v>
                </c:pt>
                <c:pt idx="6">
                  <c:v>0.99994899999999998</c:v>
                </c:pt>
                <c:pt idx="7">
                  <c:v>0.99994499999999997</c:v>
                </c:pt>
                <c:pt idx="8">
                  <c:v>0.99994300000000003</c:v>
                </c:pt>
                <c:pt idx="9">
                  <c:v>0.99994300000000003</c:v>
                </c:pt>
                <c:pt idx="10">
                  <c:v>0.99994499999999997</c:v>
                </c:pt>
                <c:pt idx="11">
                  <c:v>0.99994799999999995</c:v>
                </c:pt>
                <c:pt idx="12">
                  <c:v>0.99995400000000001</c:v>
                </c:pt>
                <c:pt idx="13">
                  <c:v>0.99996300000000005</c:v>
                </c:pt>
                <c:pt idx="14">
                  <c:v>0.999973</c:v>
                </c:pt>
                <c:pt idx="15">
                  <c:v>0.99998600000000004</c:v>
                </c:pt>
                <c:pt idx="16">
                  <c:v>0.99999899999999997</c:v>
                </c:pt>
                <c:pt idx="17">
                  <c:v>1.0000150000000001</c:v>
                </c:pt>
                <c:pt idx="18">
                  <c:v>1.0000230000000001</c:v>
                </c:pt>
                <c:pt idx="19">
                  <c:v>1.0000329999999999</c:v>
                </c:pt>
                <c:pt idx="20">
                  <c:v>1.000022</c:v>
                </c:pt>
                <c:pt idx="21">
                  <c:v>1.000003</c:v>
                </c:pt>
                <c:pt idx="22">
                  <c:v>0.99994899999999998</c:v>
                </c:pt>
                <c:pt idx="23">
                  <c:v>0.99956299999999998</c:v>
                </c:pt>
                <c:pt idx="24">
                  <c:v>0.99760000000000004</c:v>
                </c:pt>
                <c:pt idx="25">
                  <c:v>0.98541999999999996</c:v>
                </c:pt>
                <c:pt idx="26">
                  <c:v>0.926095</c:v>
                </c:pt>
                <c:pt idx="27">
                  <c:v>0.65951499999999996</c:v>
                </c:pt>
                <c:pt idx="28">
                  <c:v>0.26558399999999999</c:v>
                </c:pt>
                <c:pt idx="29">
                  <c:v>5.8646999999999998E-2</c:v>
                </c:pt>
                <c:pt idx="30">
                  <c:v>2.4632000000000001E-2</c:v>
                </c:pt>
                <c:pt idx="31">
                  <c:v>2.1437000000000001E-2</c:v>
                </c:pt>
                <c:pt idx="32">
                  <c:v>2.1434999999999999E-2</c:v>
                </c:pt>
                <c:pt idx="33">
                  <c:v>2.1343999999999998E-2</c:v>
                </c:pt>
                <c:pt idx="34">
                  <c:v>2.4426E-2</c:v>
                </c:pt>
                <c:pt idx="35">
                  <c:v>5.8049999999999997E-2</c:v>
                </c:pt>
                <c:pt idx="36">
                  <c:v>0.26323600000000003</c:v>
                </c:pt>
                <c:pt idx="37">
                  <c:v>0.65621799999999997</c:v>
                </c:pt>
                <c:pt idx="38">
                  <c:v>0.925238</c:v>
                </c:pt>
                <c:pt idx="39">
                  <c:v>0.98560800000000004</c:v>
                </c:pt>
                <c:pt idx="40">
                  <c:v>0.997282</c:v>
                </c:pt>
                <c:pt idx="41">
                  <c:v>0.99953000000000003</c:v>
                </c:pt>
                <c:pt idx="42">
                  <c:v>0.99991399999999997</c:v>
                </c:pt>
                <c:pt idx="43">
                  <c:v>1.0000119999999999</c:v>
                </c:pt>
                <c:pt idx="44">
                  <c:v>0.99994799999999995</c:v>
                </c:pt>
                <c:pt idx="45">
                  <c:v>0.99994799999999995</c:v>
                </c:pt>
                <c:pt idx="46">
                  <c:v>0.99993100000000001</c:v>
                </c:pt>
                <c:pt idx="47">
                  <c:v>0.999942</c:v>
                </c:pt>
                <c:pt idx="48">
                  <c:v>0.99994499999999997</c:v>
                </c:pt>
                <c:pt idx="49">
                  <c:v>0.99995699999999998</c:v>
                </c:pt>
                <c:pt idx="50">
                  <c:v>0.99996399999999996</c:v>
                </c:pt>
                <c:pt idx="51">
                  <c:v>0.999973</c:v>
                </c:pt>
                <c:pt idx="52">
                  <c:v>0.99997999999999998</c:v>
                </c:pt>
                <c:pt idx="53">
                  <c:v>0.99998699999999996</c:v>
                </c:pt>
                <c:pt idx="54">
                  <c:v>0.99999199999999999</c:v>
                </c:pt>
                <c:pt idx="55">
                  <c:v>0.999996</c:v>
                </c:pt>
                <c:pt idx="56">
                  <c:v>0.99999899999999997</c:v>
                </c:pt>
                <c:pt idx="57">
                  <c:v>1.0000020000000001</c:v>
                </c:pt>
                <c:pt idx="58">
                  <c:v>1.000003</c:v>
                </c:pt>
                <c:pt idx="59">
                  <c:v>1.0000039999999999</c:v>
                </c:pt>
                <c:pt idx="60">
                  <c:v>1.0000039999999999</c:v>
                </c:pt>
                <c:pt idx="61">
                  <c:v>1.0000039999999999</c:v>
                </c:pt>
                <c:pt idx="62">
                  <c:v>1.000003</c:v>
                </c:pt>
                <c:pt idx="63">
                  <c:v>1.0000020000000001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0439-6A43-B055-95F256442A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7634863"/>
        <c:axId val="1887636575"/>
      </c:scatterChart>
      <c:valAx>
        <c:axId val="1887634863"/>
        <c:scaling>
          <c:orientation val="minMax"/>
          <c:max val="15"/>
          <c:min val="-15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571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7636575"/>
        <c:crosses val="autoZero"/>
        <c:crossBetween val="midCat"/>
      </c:valAx>
      <c:valAx>
        <c:axId val="1887636575"/>
        <c:scaling>
          <c:orientation val="minMax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571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7634863"/>
        <c:crossesAt val="-15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59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430 1 24575,'-34'51'0,"-1"1"0,-1 9 0,-6 7 0,-7 12 0,22-35 0,1 0 0,-23 42 0,7-6 0,14-11 0,8-11 0,7-6 0,5-6 0,3-2 0,2-3 0,2-1 0,1-2 0,-3-2 0,0 3 0,0-2 0,1-1 0,2-6 0,0-4 0,0-2 0,0-3 0,0-1 0,0 4 0,2 3 0,4 7 0,4 7 0,2 4 0,2 6 0,0 1 0,0-3 0,2-3 0,2-2 0,-1 0 0,3 2 0,1-1 0,0-5 0,0-3 0,-2-7 0,-2-2 0,0 0 0,3 0 0,-3-1 0,0-1 0,-3-4 0,-3-2 0,1 1 0,-1 0 0,0-1 0,1 1 0,-1 0 0,1 0 0,0 0 0,2 2 0,3 4 0,0 3 0,0 4 0,-1-3 0,-2-1 0,-1-2 0,0-1 0,-2 2 0,-2-2 0,-1-1 0,-1-4 0,-1-2 0,0-5 0,-1 1 0,1-1 0,-1 0 0,-1 0 0,0 0 0,-1 1 0,2-1 0,0 1 0,-3-3 0,1 0 0,-3-3 0,0-2 0,1 0 0,2 0 0,-1 1 0,1 0 0,-2-1 0,-1 0 0,0 0 0,0-1 0,0 5 0,0-7 0,0 8 0,0-6 0,0 3 0,0-1 0,0-2 0,0 3 0,0-3 0,0 1 0,0 2 0,0-3 0,0 3 0,0-1 0,0-1 0,0 1 0,0-1 0,0 2 0,0-2 0,0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50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321 1 24575,'26'31'0,"-3"-1"0,-4-8 0,-2-2 0,-1-1 0,3-1 0,-2 2 0,1 1 0,1 0 0,-2 1 0,2 0 0,0 3 0,1 0 0,2 3 0,0 0 0,-3-2 0,1 2 0,-3 0 0,-1 1 0,-2 0 0,-5-1 0,-3-2 0,-3-2 0,-3-1 0,0 2 0,0 7 0,0 7 0,0 5 0,0 1 0,-4-3 0,-6-2 0,-7-3 0,-5-1 0,-1-4 0,1-4 0,0-3 0,0-6 0,2 0 0,0 0 0,3 0 0,1 1 0,-2-1 0,1 0 0,-2 3 0,-2 6 0,0 4 0,-2 0 0,1 0 0,4-2 0,-2 2 0,2 3 0,-1 2 0,-1 1 0,2 5 0,-2 6 0,-5 9 0,-4 8 0,-3 2 0,1-4 0,6-7 0,7-12 0,5-8 0,3-5 0,0-1 0,1 2 0,1 4 0,0-2 0,3 0 0,2-4 0,1-6 0,2-2 0,0-4 0,0-3 0,0-1 0,0 0 0,0-2 0,0 0 0,0 0 0,0-1 0,0 1 0,0 1 0,0 2 0,0 2 0,0 2 0,0 4 0,0 4 0,0 1 0,0 2 0,0-2 0,3-4 0,2 0 0,2-4 0,0 1 0,0 0 0,1-1 0,-1 1 0,1 0 0,-1 0 0,1 0 0,3 0 0,-2-1 0,-1 1 0,0-4 0,0-2 0,2-4 0,0-1 0,-1 3 0,0 1 0,3 0 0,-1 1 0,1-3 0,-2 1 0,-1-2 0,0-4 0,-2 0 0,-1-3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401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402"/>
    </inkml:context>
    <inkml:brush xml:id="br0">
      <inkml:brushProperty name="width" value="0.2" units="cm"/>
      <inkml:brushProperty name="height" value="0.2" units="cm"/>
      <inkml:brushProperty name="color" value="#5BC0EB"/>
    </inkml:brush>
  </inkml:definitions>
  <inkml:trace contextRef="#ctx0" brushRef="#br0">0 1 24575,'0'0'0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403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0 24575,'0'0'0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404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0 24575,'0'0'0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405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0 24575,'0'0'0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406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407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408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409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1 24575,'0'0'0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410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0 24575,'0'0'0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51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416 0 24575,'31'22'0,"-3"0"0,-10-5 0,-4-2 0,2-1 0,0 2 0,2 1 0,1 3 0,0 2 0,0 0 0,1 2 0,2 3 0,1 5 0,1 7 0,3 2 0,0 4 0,-1-3 0,-4-3 0,-4 1 0,-3 1 0,-3 8 0,-3 7 0,-3 1 0,-3-3 0,-3-5 0,0-5 0,-2 4 0,-6 9 0,-11 14 0,-10 10 0,-5 0 0,-1-6 0,4-11 0,3-9 0,1-7 0,4-5 0,-2-2 0,0 0 0,2-2 0,0-5 0,2-2 0,-1 0 0,-1 4 0,0 3 0,-1 3 0,0 3 0,1-3 0,-1 3 0,0 0 0,0 1 0,0 6 0,0 1 0,2 4 0,0-1 0,1-1 0,-1 4 0,0-3 0,3 5 0,3 1 0,-2 4 0,2 5 0,-1 1 0,2 3 0,2-3 0,2 0 0,2-2 0,2-3 0,4-1 0,1-3 0,2-5 0,0-2 0,0-1 0,0 12 0,0 10 0,7 16 0,-1-40 0,3 0 0,1 3 0,2-1 0,4 3 0,0-1 0,1 0 0,1-2 0,2-2 0,1-2 0,0-1 0,1-1 0,20 38 0,0-9 0,0-4 0,4-2 0,4 5 0,-1 1 0,-4-3 0,-7-8 0,-7-9 0,-2-3 0,-1 0 0,3 5 0,3 3 0,2 0 0,-2-3 0,-1-5 0,-3-6 0,-3-8 0,-1-4 0,-4-6 0,-1-4 0,-2 0 0,1 3 0,1 11 0,3 12 0,1 7 0,0 0 0,-3-6 0,-4-9 0,-3-8 0,-3-7 0,-2-3 0,-1 0 0,0 1 0,0 3 0,3 2 0,0 2 0,0 3 0,1 0 0,-1 1 0,0 0 0,0-2 0,-1-3 0,-4-4 0,-1-1 0,-2-4 0,-1 0 0,0-2 0,-1-6 0,1-2 0,0-1 0,-1 1 0,0 4 0,0 1 0,1 2 0,2 3 0,-1 0 0,-1 3 0,-1 0 0,-2-2 0,0-2 0,0-4 0,0-3 0,0-4 0,0-2 0,0 1 0,0 1 0,0 0 0,0 2 0,0-1 0,0 0 0,0 2 0,0 2 0,0 3 0,0 5 0,0-1 0,0 0 0,0-3 0,0-3 0,0-6 0,0-6 0,0-5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411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72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1 24575,'0'0'0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73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74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0 24575,'0'0'0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75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76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77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78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1 24575,'0'0'0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79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0 24575,'0'0'0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80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52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380 1 24575,'-36'74'0,"0"1"0,-2-8 0,6-6 0,6-7 0,6-8 0,1-5 0,1 1 0,2 0 0,2 3 0,1 4 0,0 4 0,0 1 0,0 1 0,-1 1 0,0 0 0,3 1 0,4-5 0,1-6 0,2-4 0,1-6 0,1-3 0,2-1 0,-3 2 0,0 2 0,0 6 0,0 3 0,3 2 0,0 1 0,0 0 0,0 0 0,0 0 0,0-3 0,0-4 0,0-6 0,0-7 0,2-4 0,3-3 0,1 3 0,1 2 0,1 2 0,4 6 0,3 5 0,1 6 0,0 4 0,-1-1 0,0-3 0,0-5 0,-2-7 0,0-4 0,-2-2 0,1-2 0,-3 0 0,-1-4 0,1 1 0,0 0 0,3 0 0,2-1 0,1 3 0,2 6 0,2 8 0,2 6 0,3 4 0,-1-3 0,-3-7 0,-6-7 0,-3-7 0,-4-4 0,0-2 0,3 1 0,-1 1 0,-1 2 0,1 0 0,1-1 0,1 1 0,3 0 0,-3 0 0,-3 0 0,-2-1 0,-1-3 0,0-3 0,0-2 0,-1 2 0,1 1 0,-1 1 0,-1-1 0,2-5 0,-3-1 0,1 0 0,-1-1 0,-2 1 0,0-1 0,0 0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81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82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1 24575,'0'0'0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83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0 24575,'0'0'0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84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0 24575,'0'0'0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85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0 24575,'0'0'0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86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87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88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89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1 24575,'0'0'0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90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0 24575,'0'0'0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47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1 0 24575,'30'44'0,"0"-1"0,5 7 0,1 1 0,6 11 0,2 0 0,-4-3 0,0-2 0,-2-4 0,-2-1 0,-3-5 0,-3 1 0,-4-2 0,-1 2 0,2 10 0,-1 3 0,-3 3 0,-3 2 0,0 1 0,-3 1 0,-1-5 0,-2-1 0,-3-11 0,-2-2 0,3 28 0,-8-18 0,-4-3 0,0 4 0,-10 12 0,-8 17 0,-7 0 0,-2-6 0,6-13 0,3-18 0,2-5 0,-2-2 0,1 0 0,1 2 0,-1 1 0,-1 5 0,-5 4 0,-2 7 0,2 2 0,2-3 0,2-5 0,3-7 0,0-5 0,4-7 0,3-7 0,4-9 0,3-6 0,2-5 0,0-5 0,0-2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91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52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1 24575,'0'0'0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53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54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0 24575,'0'0'0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55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56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57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58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1 24575,'0'0'0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59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0 24575,'0'0'0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60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48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777 1 24575,'-21'31'0,"-1"-2"0,0-1 0,-1-1 0,-8 10 0,-8 13 0,-9 12 0,-6 12 0,5-2 0,5-7 0,10-8 0,6-9 0,5-2 0,2-1 0,0 11 0,-7 15 0,-5 8 0,-1 9 0,1-4 0,7-5 0,6-4 0,3-5 0,1 3 0,-2 7 0,1 12 0,8-40 0,1 1 0,0 3 0,1 0 0,0 2 0,2-1 0,1-1 0,1-2 0,-1 43 0,4-17 0,0-18 0,0-8 0,0 0 0,0 12 0,6 15 0,2-31 0,4 2 0,4 5 0,3 1 0,4-1 0,1-2 0,0-5 0,0-3 0,18 25 0,-6-19 0,-2-11 0,1-3 0,2 4 0,4 2 0,4 1 0,6 3 0,6 2 0,5 2 0,3 4 0,-4-1 0,-2 0 0,-5 0 0,-5-3 0,-3 1 0,-3 1 0,-2 3 0,0 6 0,-2 7 0,0 6 0,-2 7 0,-4 1 0,-3-3 0,-4-6 0,-5-11 0,-5-7 0,-6-3 0,-5 6 0,-3 6 0,-1 9 0,-1 7 0,-1 0 0,-3-3 0,-6-5 0,-5-7 0,-4-2 0,0-5 0,0 0 0,0-4 0,2-3 0,-1 1 0,2-2 0,-3 0 0,-1-1 0,1-6 0,3-5 0,3-9 0,4-5 0,0-4 0,-2 1 0,2 2 0,-2 3 0,0 3 0,1 0 0,-2 2 0,1-1 0,-1 1 0,0 0 0,1-1 0,0-1 0,2-4 0,0 0 0,3-2 0,1-1 0,-1 0 0,1-4 0,0 3 0,0 3 0,-1 2 0,0-1 0,1-2 0,2-3 0,3-4 0,0-2 0,0-1 0,0 0 0,0 3 0,0-1 0,0 1 0,0 2 0,0 3 0,0 4 0,0 0 0,0-2 0,0-3 0,0-4 0,0-2 0,-2-2 0,-1 0 0,0-3 0,1-1 0,2-2 0,0 0 0,0-1 0,0 3 0,0-2 0,-6 0 0,0-3 0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61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62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1 24575,'0'0'0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63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0 24575,'0'0'0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64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0 24575,'0'0'0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65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0 24575,'0'0'0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66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67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68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69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1 24575,'0'0'0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70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0 24575,'0'0'0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49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0 1 24575,'0'44'0,"0"1"0,0-3 0,0-2 0,0 8 0,0 11 0,0 12 0,0 15 0,0-1 0,0-6 0,0-10 0,0-10 0,0-3 0,0-4 0,1 1 0,6-2 0,6 0 0,7 4 0,8 5 0,1 3 0,-1-3 0,-1-7 0,-2-5 0,-2-6 0,1 0 0,-1 2 0,1 0 0,0-1 0,0-3 0,-4-5 0,-2 0 0,-4 0 0,1 0 0,0 3 0,0 2 0,1 3 0,-1 5 0,1 0 0,-1-1 0,-4-5 0,-2-9 0,-2-5 0,-1-3 0,-1-1 0,1 4 0,-1 4 0,-2 2 0,-1 2 0,-2 0 0,2 2 0,1 1 0,1 0 0,-2 0 0,-2-4 0,0-3 0,0-1 0,0-2 0,0 2 0,0-1 0,0-2 0,0 0 0,0 0 0,0-1 0,0 1 0,0 0 0,0 0 0,0 0 0,0-3 0,0 0 0,0-3 0,0-1 0,0-1 0,0-2 0,0-3 0,0-3 0,0-2 0,0-1 0,0 0 0,0-1 0,0 3 0,0-3 0,0 3 0,0 0 0,-2 2 0,-1 0 0,0 0 0,-2-2 0,3-1 0,-1 0 0,1-1 0,-2 1 0,3-1 0,-3 0 0,3 2 0,1-2 0,-3 1 0,1 0 0,-1-2 0,-1 1 0,-6-5 0,-1-8 0,0 2 0,4-5 0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71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32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1 24575,'0'0'0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33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34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0 24575,'0'0'0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35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36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37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38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1 24575,'0'0'0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39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0 24575,'0'0'0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40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44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423 1 24575,'-25'51'0,"-5"1"0,-7 2 0,4-7 0,0-5 0,6 0 0,0 0 0,0 3 0,5 1 0,1 4 0,0 10 0,-3 17 0,-1 8 0,1 3 0,4-5 0,6-16 0,5-14 0,6-13 0,3-5 0,0 7 0,0 9 0,0 15 0,0 5 0,0 0 0,0 0 0,0 1 0,0 3 0,0-1 0,0-3 0,2-8 0,2-10 0,5-6 0,4-7 0,0-1 0,5 2 0,2 6 0,4 4 0,4 1 0,2-3 0,-1-10 0,-5-8 0,-3-11 0,-5-7 0,-3-4 0,-1-2 0,-2 2 0,-1 0 0,1 1 0,3 2 0,3 1 0,3 4 0,2 2 0,1 3 0,0 0 0,0 0 0,0-1 0,0 4 0,0 3 0,1 4 0,-1 0 0,1-4 0,-4-4 0,0-1 0,-2 2 0,-1 0 0,0 0 0,-1-1 0,-3-4 0,-4-4 0,-3-4 0,1-3 0,0-2 0,2-1 0,-1 2 0,-1 1 0,1-1 0,-2 0 0,0 0 0,-1 0 0,2 1 0,-2-2 0,2 2 0,2-3 0,2 1 0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41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42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1 24575,'0'0'0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43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0 24575,'0'0'0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44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0 24575,'0'0'0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45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0 24575,'0'0'0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46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47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48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49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1 24575,'0'0'0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50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0 24575,'0'0'0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45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337 0 24575,'34'7'0,"-2"6"0,-6 13 0,6 14 0,-2 3 0,3 5 0,-2 3 0,-2 0 0,2 4 0,-4-3 0,-2-3 0,-4 3 0,-1 5 0,-1 6 0,-2 10 0,0 5 0,-4 2 0,-2 2 0,-4 1 0,-3 5 0,-1 2 0,-3 2 0,0-1 0,0-2 0,-5-5 0,-5-8 0,-6-10 0,-6-9 0,-2-4 0,-1 0 0,-6 3 0,2 5 0,-3 3 0,-1 2 0,1 1 0,0 0 0,1-2 0,1-5 0,2-1 0,3-4 0,-3 0 0,-2 4 0,-2 1 0,1 3 0,0 1 0,2-1 0,0 2 0,1 1 0,2 4 0,0 4 0,3 2 0,3 3 0,4 1 0,3 4 0,0 4 0,3 4 0,4-1 0,3 3 0,3 2 0,3 3 0,1-47 0,1 1 0,4 0 0,3 0 0,4 1 0,3-1 0,1-2 0,2-2 0,24 38 0,-2-15 0,-2-10 0,2 0 0,5 4 0,5 7 0,7 7 0,-31-40 0,1 1 0,27 40 0,-29-39 0,-1 0 0,-1 0 0,0 0 0,1 2 0,-1 0 0,2 2 0,1 0 0,-1 0 0,1 0 0,-1 1 0,0 0 0,0-3 0,-1 0 0,22 39 0,-6-2 0,-8-5 0,-6-4 0,-4-3 0,-7 0 0,-5 9 0,-5 8 0,-6 7 0,0-4 0,-3-11 0,0-11 0,0-10 0,0-5 0,0-6 0,0-4 0,0-4 0,0-2 0,0-2 0,0 0 0,0-4 0,-2-4 0,-1-1 0,-2-3 0,-1 0 0,1-3 0,0-1 0,1-3 0,-1-3 0,3-1 0,-3-2 0,1-2 0,0 3 0,-2-3 0,2 3 0,-2-4 0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51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12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1 24575,'0'0'0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13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14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0 24575,'0'0'0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15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16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17"/>
    </inkml:context>
    <inkml:brush xml:id="br0">
      <inkml:brushProperty name="width" value="0.2" units="cm"/>
      <inkml:brushProperty name="height" value="0.2" units="cm"/>
      <inkml:brushProperty name="color" value="#5BC0EB"/>
    </inkml:brush>
  </inkml:definitions>
  <inkml:trace contextRef="#ctx0" brushRef="#br0">1 1 24575,'0'0'0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18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1 24575,'0'0'0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19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0 24575,'0'0'0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20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46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125 1 24575,'0'33'0,"0"1"0,0-9 0,0-2 0,0 1 0,0-1 0,-2 7 0,0 6 0,-4 4 0,-4 2 0,-3-1 0,-1 7 0,-3 2 0,1 3 0,1-2 0,3-7 0,7-7 0,3-3 0,2-4 0,-2 1 0,-1 8 0,1 9 0,-1 12 0,2 14 0,1 7 0,0-1 0,0-6 0,0-16 0,0-14 0,0-12 0,0-8 0,0-5 0,0 0 0,0 0 0,5 2 0,4 7 0,6 4 0,4 6 0,-2 3 0,1-4 0,-3-4 0,-1-2 0,-1-3 0,1-2 0,1 1 0,-2-2 0,1 1 0,-1 1 0,2 2 0,2 2 0,0 3 0,-1-2 0,-1-4 0,-4-3 0,-3-1 0,1 2 0,0 2 0,2 2 0,2 2 0,1 4 0,-1 1 0,2 3 0,-1 3 0,0 2 0,0 2 0,-2-2 0,-2-3 0,-2-7 0,0-6 0,-2-1 0,1-3 0,-2 0 0,-1-1 0,1-3 0,-2 1 0,2 0 0,1 0 0,0 3 0,-1 3 0,-2 1 0,0 2 0,0-3 0,-1-3 0,1-2 0,-1-3 0,1-3 0,-1-2 0,0 0 0,-2-2 0,0-1 0,0 0 0,0 0 0,0-1 0,0 1 0,0-3 0,0 0 0,0 0 0,0 1 0,0 0 0,0-1 0,0-1 0,0 4 0,0-4 0,0 4 0,0-4 0,0 0 0,0 3 0,0-3 0,0 2 0,0 0 0,0-3 0,0 2 0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21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22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1 24575,'0'0'0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23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0 24575,'0'0'0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24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0 24575,'0'0'0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25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0 24575,'0'0'0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26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27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28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29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1 24575,'0'0'0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30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0 24575,'0'0'0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41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36 1 24575,'-3'97'0,"-1"0"0,-5-14 0,-1-19 0,4-20 0,2-18 0,5-5 0,4-2 0,10 2 0,13 9 0,19 18 0,18 24 0,-27-30 0,0 1 0,1 0 0,-1 0 0,-3-5 0,-2-2 0,21 20 0,-13-15 0,-10-10 0,-7-6 0,-2-4 0,2 4 0,4 3 0,2 5 0,-1 2 0,0 2 0,-1 3 0,3 6 0,3 6 0,2 8 0,1 8 0,-3 10 0,1 15 0,-18-40 0,-1 1 0,1 5 0,-1 2 0,-1 1 0,-1-1 0,-3-4 0,-1-2 0,4 41 0,-8-26 0,-4-23 0,-2-14 0,-2-9 0,-2-3 0,-7 4 0,-5 6 0,-5 10 0,-6 8 0,3 3 0,0-3 0,6-9 0,5-3 0,3-6 0,3-4 0,-1-5 0,2-3 0,-2 0 0,0 1 0,0 1 0,-1 1 0,2 0 0,0-1 0,2-1 0,0-2 0,1-4 0,0-1 0,1-2 0,1-2 0,1 1 0,1-2 0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31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292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1 24575,'0'0'0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293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294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0 24575,'0'0'0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295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296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297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298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1 24575,'0'0'0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299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0 24575,'0'0'0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00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60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551 1 24575,'0'32'0,"0"-5"0,0-12 0,0-2 0,0 0 0,0-1 0,0 2 0,0 2 0,0 0 0,0 2 0,0-1 0,0 0 0,0 0 0,0 0 0,0 0 0,0-1 0,0 2 0,0 0 0,0 1 0,0 0 0,0 0 0,0 2 0,0 0 0,0 1 0,-2 0 0,-3-1 0,-3 4 0,-3 3 0,0 4 0,-1 5 0,2 2 0,1 2 0,-1 1 0,1-1 0,-1 0 0,1 2 0,1 0 0,0-2 0,-1-3 0,3-2 0,0-1 0,3 1 0,0 1 0,0 2 0,0 0 0,1 1 0,2-1 0,0 3 0,0 3 0,0 0 0,0-4 0,0-3 0,0-3 0,0-4 0,0-1 0,0-3 0,2 1 0,3 6 0,6 4 0,8 10 0,9 7 0,4 1 0,-2-4 0,-3-11 0,-6-10 0,-3-7 0,-3-2 0,-1 0 0,-1 0 0,0 0 0,-1-1 0,0 1 0,1 6 0,2 7 0,4 11 0,2 8 0,1 3 0,-1-5 0,-3-3 0,-2-5 0,-2-2 0,-1 0 0,-2-3 0,0 2 0,0 1 0,0 4 0,1 8 0,-1 2 0,0 4 0,0 0 0,-2-2 0,0 0 0,1 1 0,-3 2 0,-1-1 0,-3-4 0,-3-5 0,0-4 0,0-3 0,0-5 0,0-3 0,0-1 0,-2-1 0,-4-2 0,-3-1 0,-2 0 0,-1 1 0,-2 2 0,1-3 0,0-1 0,1-2 0,2-1 0,-3 4 0,-1 5 0,-3 5 0,0 5 0,-2 1 0,-2 1 0,1 0 0,-1 0 0,0-1 0,3-4 0,-1-1 0,-1-3 0,-1 2 0,-5 3 0,-2 1 0,1 6 0,-3 3 0,1 3 0,-2 5 0,-2-2 0,1 1 0,3-3 0,-1-4 0,2-3 0,1-3 0,3 0 0,4-4 0,2-5 0,3-4 0,-1-4 0,3 0 0,1-1 0,0-3 0,4 0 0,1-1 0,-2 3 0,-1 3 0,-1 2 0,0 3 0,1-2 0,2 1 0,0 1 0,0 2 0,-2 3 0,2-1 0,0-3 0,2 0 0,3-6 0,1-4 0,0-3 0,-1-3 0,0 0 0,1-1 0,2-1 0,0-1 0,0 0 0,-3 0 0,0 3 0,0 3 0,1 0 0,2 0 0,0-1 0,0-2 0,0 0 0,0-1 0,0-1 0,0-3 0,0-2 0,0-2 0,0 0 0,0 0 0,0-1 0,0 1 0,0 1 0,0 2 0,0 3 0,0-2 0,0 1 0,0-2 0,0-3 0,0 0 0,0-1 0,0-2 0,0 0 0,0-1 0,0 3 0,0-3 0,0 2 0,0-1 0,0-2 0,0 4 0,0-2 0,0 1 0,0 1 0,0-1 0,0-1 0,2 1 0,1 0 0,0 0 0,0-1 0,-1-2 0,1 0 0,0 2 0,1-1 0,-1 2 0,0 0 0,1-1 0,1 1 0,0-1 0,0 0 0,0 1 0,-2 0 0,1-1 0,0-1 0,-1 0 0,0 0 0,3 1 0,-5 0 0,5-1 0,-3 2 0,0-5 0,-1 3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42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432 1 24575,'-19'97'0,"4"-37"0,-4 3 0,-7 12 0,-3 1 0,0-1 0,-1 0 0,2-4 0,1 0 0,3-4 0,2-2 0,5-4 0,0 0 0,0 4 0,1 2 0,3-2 0,0 0 0,1 3 0,1 1 0,0 5 0,1 0 0,3 1 0,1 0 0,0-1 0,2-1 0,2-5 0,1-3 0,1-7 0,0-3 0,0 41 0,4-16 0,5-9 0,12-5 0,13-3 0,6 2 0,5 0 0,0 1 0,0 4 0,4 3 0,-20-32 0,0 0 0,4 7 0,2 1 0,3 2 0,2 1 0,2 5 0,1 0 0,-2-2 0,-2 0 0,0-2 0,-2-1 0,-3-1 0,-1 0 0,-2-3 0,-1 0 0,2 2 0,-2 1 0,-1 2 0,0 0 0,-2 1 0,0 0 0,-3-1 0,-1 0 0,-3-4 0,-2 0 0,17 43 0,-5-4 0,-3 0 0,0 6 0,-4 3 0,-13-45 0,-2 1 0,-1-2 0,-2-1 0,0 44 0,-2-7 0,-3-7 0,0 0 0,-4 0 0,-7 0 0,-7 0 0,-6-3 0,0-7 0,5-9 0,3-8 0,1-5 0,-1 1 0,-2 3 0,-4 5 0,3 3 0,-2 2 0,4-2 0,3-8 0,-1-4 0,1-6 0,-1-1 0,4 1 0,1-3 0,2-1 0,0 0 0,-4 8 0,-1 4 0,-1 2 0,2-2 0,2-10 0,4-8 0,2-7 0,1-2 0,3 1 0,0 2 0,0 4 0,0 2 0,0 2 0,-1 2 0,-2-2 0,0-4 0,0-6 0,2-4 0,1-5 0,0-3 0,-1-1 0,-1 0 0,-1 1 0,0-2 0,1-1 0,2 1 0,0-1 0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01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02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1 24575,'0'0'0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03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0 24575,'0'0'0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04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0 24575,'0'0'0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05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0 24575,'0'0'0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06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07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08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09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1 24575,'0'0'0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10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0 24575,'0'0'0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43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115 1 24575,'0'44'0,"0"6"0,-3 3 0,-2-2 0,-6 6 0,-4 5 0,-4 9 0,2 13 0,2 5 0,2-2 0,6-7 0,0-10 0,4-16 0,3-10 0,0-9 0,0-1 0,3-1 0,2 4 0,7 9 0,7 7 0,7 8 0,8 7 0,5 2 0,2 2 0,-3-3 0,-4-7 0,-3-6 0,-4-5 0,0-5 0,-3-1 0,-1-1 0,1 2 0,0 2 0,1 3 0,-1 2 0,-2-1 0,-3-2 0,-3-5 0,-3-1 0,-1-1 0,-1 1 0,1 1 0,0 3 0,-1 6 0,-1 3 0,-2 5 0,0 3 0,-1 3 0,-2 0 0,-2-3 0,-2-8 0,-1-7 0,0-8 0,0-5 0,0-5 0,0-4 0,0-4 0,0-2 0,0-1 0,0 1 0,0 0 0,0-1 0,0-2 0,0-2 0,0-1 0,0-2 0,0-2 0,0-3 0,-3-1 0,-1 0 0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11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56:32.138"/>
    </inkml:context>
    <inkml:brush xml:id="br0">
      <inkml:brushProperty name="width" value="0.2" units="cm"/>
      <inkml:brushProperty name="height" value="0.2" units="cm"/>
      <inkml:brushProperty name="color" value="#98E6AC"/>
    </inkml:brush>
  </inkml:definitions>
  <inkml:trace contextRef="#ctx0" brushRef="#br0">1 0 24575,'0'0'0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56:40.566"/>
    </inkml:context>
    <inkml:brush xml:id="br0">
      <inkml:brushProperty name="width" value="0.2" units="cm"/>
      <inkml:brushProperty name="height" value="0.2" units="cm"/>
      <inkml:brushProperty name="color" value="#98E6AC"/>
    </inkml:brush>
  </inkml:definitions>
  <inkml:trace contextRef="#ctx0" brushRef="#br0">1 0 24575,'0'0'0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56:43.634"/>
    </inkml:context>
    <inkml:brush xml:id="br0">
      <inkml:brushProperty name="width" value="0.2" units="cm"/>
      <inkml:brushProperty name="height" value="0.2" units="cm"/>
      <inkml:brushProperty name="color" value="#98E6AC"/>
    </inkml:brush>
  </inkml:definitions>
  <inkml:trace contextRef="#ctx0" brushRef="#br0">1 0 24575,'0'0'0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56:48.156"/>
    </inkml:context>
    <inkml:brush xml:id="br0">
      <inkml:brushProperty name="width" value="0.2" units="cm"/>
      <inkml:brushProperty name="height" value="0.2" units="cm"/>
      <inkml:brushProperty name="color" value="#98E6AC"/>
    </inkml:brush>
  </inkml:definitions>
  <inkml:trace contextRef="#ctx0" brushRef="#br0">1 0 24575,'0'0'0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56:50.031"/>
    </inkml:context>
    <inkml:brush xml:id="br0">
      <inkml:brushProperty name="width" value="0.2" units="cm"/>
      <inkml:brushProperty name="height" value="0.2" units="cm"/>
      <inkml:brushProperty name="color" value="#98E6AC"/>
    </inkml:brush>
  </inkml:definitions>
  <inkml:trace contextRef="#ctx0" brushRef="#br0">1 0 24575,'0'0'0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56:51.228"/>
    </inkml:context>
    <inkml:brush xml:id="br0">
      <inkml:brushProperty name="width" value="0.2" units="cm"/>
      <inkml:brushProperty name="height" value="0.2" units="cm"/>
      <inkml:brushProperty name="color" value="#98E6AC"/>
    </inkml:brush>
  </inkml:definitions>
  <inkml:trace contextRef="#ctx0" brushRef="#br0">1 1 24575,'0'0'0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56:52.719"/>
    </inkml:context>
    <inkml:brush xml:id="br0">
      <inkml:brushProperty name="width" value="0.2" units="cm"/>
      <inkml:brushProperty name="height" value="0.2" units="cm"/>
      <inkml:brushProperty name="color" value="#98E6AC"/>
    </inkml:brush>
  </inkml:definitions>
  <inkml:trace contextRef="#ctx0" brushRef="#br0">0 1 24575,'0'0'0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56:53.864"/>
    </inkml:context>
    <inkml:brush xml:id="br0">
      <inkml:brushProperty name="width" value="0.2" units="cm"/>
      <inkml:brushProperty name="height" value="0.2" units="cm"/>
      <inkml:brushProperty name="color" value="#98E6AC"/>
    </inkml:brush>
  </inkml:definitions>
  <inkml:trace contextRef="#ctx0" brushRef="#br0">0 1 24575,'0'0'0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56:54.596"/>
    </inkml:context>
    <inkml:brush xml:id="br0">
      <inkml:brushProperty name="width" value="0.2" units="cm"/>
      <inkml:brushProperty name="height" value="0.2" units="cm"/>
      <inkml:brushProperty name="color" value="#98E6AC"/>
    </inkml:brush>
  </inkml:definitions>
  <inkml:trace contextRef="#ctx0" brushRef="#br0">1 0 24575,'0'0'0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38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36 1 24575,'-3'97'0,"-1"0"0,-5-14 0,-1-19 0,4-20 0,2-18 0,5-5 0,4-2 0,10 2 0,13 9 0,19 18 0,18 24 0,-27-30 0,0 1 0,1 0 0,-1 0 0,-3-5 0,-2-2 0,21 20 0,-13-15 0,-10-10 0,-7-6 0,-2-4 0,2 4 0,4 3 0,2 5 0,-1 2 0,0 2 0,-1 3 0,3 6 0,3 6 0,2 8 0,1 8 0,-3 10 0,1 15 0,-18-40 0,-1 1 0,1 5 0,-1 2 0,-1 1 0,-1-1 0,-3-4 0,-1-2 0,4 41 0,-8-26 0,-4-23 0,-2-14 0,-2-9 0,-2-3 0,-7 4 0,-5 6 0,-5 10 0,-6 8 0,3 3 0,0-3 0,6-9 0,5-3 0,3-6 0,3-4 0,-1-5 0,2-3 0,-2 0 0,0 1 0,0 1 0,-1 1 0,2 0 0,0-1 0,2-1 0,0-2 0,1-4 0,0-1 0,1-2 0,1-2 0,1 1 0,1-2 0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56:56.753"/>
    </inkml:context>
    <inkml:brush xml:id="br0">
      <inkml:brushProperty name="width" value="0.2" units="cm"/>
      <inkml:brushProperty name="height" value="0.2" units="cm"/>
      <inkml:brushProperty name="color" value="#98E6AC"/>
    </inkml:brush>
  </inkml:definitions>
  <inkml:trace contextRef="#ctx0" brushRef="#br0">0 0 24575,'0'0'0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02:09.928"/>
    </inkml:context>
    <inkml:brush xml:id="br0">
      <inkml:brushProperty name="width" value="0.2" units="cm"/>
      <inkml:brushProperty name="height" value="0.2" units="cm"/>
      <inkml:brushProperty name="color" value="#5BC0EB"/>
    </inkml:brush>
  </inkml:definitions>
  <inkml:trace contextRef="#ctx0" brushRef="#br0">639 0 24575,'-10'4'0,"0"1"0,2 0 0,0-1 0,1 0 0,-1 0 0,-1 2 0,-2 0 0,0 2 0,-1 2 0,0-1 0,1 0 0,0 1 0,1-1 0,-1 1 0,0 0 0,0 0 0,2 0 0,0-1 0,2-1 0,0 0 0,1 1 0,0 0 0,0 1 0,0 0 0,1 0 0,1-1 0,0-1 0,1-1 0,1-1 0,1 0 0,1-1 0,0 0 0,0 0 0,0 0 0,0 0 0,0 1 0,0 2 0,0 0 0,2 0 0,0 0 0,0-2 0,1-1 0,0 0 0,1 0 0,0-1 0,-1 1 0,1-1 0,0 0 0,1-2 0,-1 1 0,1-1 0,0 0 0,0 1 0,1-1 0,1-1 0,0 1 0,0-1 0,1 0 0,0 0 0,-1-1 0,2 0 0,-1 0 0,0 0 0,1 0 0,-1 0 0,1 0 0,1 0 0,1 0 0,0 0 0,1-1 0,0 0 0,0-1 0,1-2 0,1 1 0,1-1 0,1 0 0,-1-1 0,0 0 0,-1 1 0,0-2 0,-1 2 0,0-1 0,1 2 0,-1-1 0,1 2 0,-1 0 0,1 0 0,0 2 0,2 0 0,1 0 0,1 0 0,0 2 0,-1 0 0,-1 3 0,-3-1 0,-3 2 0,-3-1 0,0-1 0,-3 1 0,0 0 0,0 0 0,-1 1 0,1-1 0,-1 1 0,-1 0 0,1 1 0,-1 1 0,1 0 0,-1-1 0,0 0 0,-1-1 0,0 1 0,-1-1 0,0 3 0,0 0 0,0 0 0,0 1 0,0 0 0,0 1 0,0 2 0,0 0 0,-1 0 0,-2-1 0,0 0 0,-2-1 0,1-1 0,-2 0 0,1-1 0,0 0 0,0-1 0,-1 0 0,0-1 0,0 0 0,0-1 0,0 0 0,-1 0 0,-1-1 0,-2 0 0,-3 2 0,-1 0 0,-1 0 0,2-1 0,1 0 0,0-1 0,0 0 0,0 1 0,0 0 0,0 1 0,-1 0 0,0 1 0,-2-1 0,0 0 0,-1-1 0,-1 1 0,-1-2 0,-1 1 0,-1 0 0,-1 0 0,-1 0 0,1 1 0,2 0 0,1 1 0,0 0 0,1-1 0,-1 0 0,-1 1 0,-4 0 0,-4 1 0,-1 1 0,0 0 0,3-1 0,3-1 0,2 0 0,2 0 0,1-1 0,0 1 0,-1 0 0,0-1 0,1 1 0,0-1 0,1 0 0,0-1 0,1 1 0,2-1 0,1 0 0,1 0 0,1 0 0,1 0 0,0 0 0,1 1 0,0 0 0,0 0 0,1 2 0,-1 1 0,0 2 0,0-1 0,2 0 0,0 0 0,3-2 0,1-1 0,1-1 0,0-1 0,1 0 0,0 0 0,0-1 0,1 0 0,1-1 0,1 0 0,2 0 0,1 0 0,1-1 0,2 1 0,1-1 0,0-1 0,0 1 0,0-1 0,-1-1 0,1 0 0,0 0 0,0 0 0,3 0 0,1 1 0,-1 0 0,-2 0 0,-3 0 0,-2 0 0,0 0 0,-2 0 0,1-1 0,-1 2 0,-1-1 0,0 1 0,-1 0 0,0 1 0,0 0 0,-1 1 0,-1 1 0,0 1 0,0 1 0,0 1 0,0 1 0,0 0 0,0 0 0,-3 0 0,-1 2 0,-2-1 0,-1 0 0,-1 1 0,-1-1 0,0-1 0,-1 1 0,2-2 0,1 0 0,0-2 0,1 0 0,0-1 0,2 0 0,1-1 0,0-1 0,2-1 0,-1 1 0,2-1 0,-1 1 0,0 1 0,1 0 0,0 0 0,0-1 0,0 1 0,0 0 0,0 1 0,0-1 0,0 1 0,0-2 0,0 1 0,1 0 0,0 0 0,1-1 0,0 1 0,1-1 0,1-1 0,0-1 0,1 0 0,0-1 0,0 0 0,3-1 0,1 0 0,3 0 0,1 0 0,0 0 0,1 0 0,0-1 0,-1-2 0,-1-1 0,0-1 0,-2-1 0,-1-1 0,-1 0 0,2 0 0,0-1 0,1-1 0,2 0 0,-1 0 0,1 1 0,-2 1 0,-1 1 0,0 0 0,0 0 0,0 0 0,1-1 0,-1 0 0,1-1 0,1 0 0,-1 0 0,1-1 0,0 0 0,0-1 0,1 1 0,0-1 0,2 0 0,2 1 0,1-1 0,0 0 0,1 1 0,-1 0 0,0 0 0,-2 3 0,-2 0 0,-1 1 0,-1 1 0,0 1 0,0 1 0,0 0 0,-2 2 0,0-1 0,1 1 0,0 0 0,2 1 0,2 1 0,2 4 0,1 2 0,-1 2 0,-2 0 0,-3 0 0,-4-2 0,-1 1 0,-1-2 0,-1 0 0,-1 0 0,-1 2 0,0 3 0,-2 2 0,0 1 0,-1 2 0,0 0 0,0 0 0,-1-2 0,0-2 0,-2-1 0,-2 0 0,0-1 0,-1 0 0,0 0 0,0 0 0,-1-1 0,0 1 0,-1-1 0,-1 1 0,1 0 0,-1-1 0,0 0 0,0-1 0,-1 0 0,1 0 0,-1 0 0,1 0 0,1-1 0,0 1 0,1-1 0,0-1 0,1 0 0,2-1 0,0-1 0,1 1 0,-1 1 0,1 0 0,-1 3 0,-1-1 0,1 0 0,-1-1 0,2 0 0,0-2 0,1-1 0,0 0 0,0-1 0,1-1 0,0 1 0,-1 0 0,1-1 0,-1 1 0,1 1 0,0-2 0,0 2 0,0-2 0,-1 1 0,1 0 0,0-1 0,0 0 0,0 0 0,1 1 0,-1-1 0,1 0 0,-1 1 0,0-1 0,1 1 0,0-1 0,-1 0 0,-2-1 0,-1 0 0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02:22.303"/>
    </inkml:context>
    <inkml:brush xml:id="br0">
      <inkml:brushProperty name="width" value="0.2" units="cm"/>
      <inkml:brushProperty name="height" value="0.2" units="cm"/>
      <inkml:brushProperty name="color" value="#5BC0EB"/>
    </inkml:brush>
  </inkml:definitions>
  <inkml:trace contextRef="#ctx0" brushRef="#br0">103 47 24575,'13'-4'0,"-2"1"0,0-2 0,-1 0 0,-2 1 0,0 2 0,-1 0 0,1 1 0,2-1 0,1 0 0,2 0 0,1-1 0,1-1 0,1 1 0,-1 1 0,-1 0 0,1 2 0,-2-1 0,0 1 0,-2 0 0,-1 0 0,-1 0 0,0 0 0,1 0 0,0 1 0,-1 0 0,-1 1 0,-2 0 0,-1 1 0,0 0 0,-1 1 0,1 0 0,-1 0 0,-1 0 0,0 1 0,0 0 0,-1-1 0,1 1 0,-1 0 0,-1 0 0,0 0 0,-1 0 0,1 1 0,0 1 0,-1 2 0,0 2 0,-1 2 0,0 0 0,-2-2 0,-1-1 0,-1-2 0,1-1 0,-1 0 0,-1 1 0,-1 0 0,-1 1 0,-1 0 0,-1 0 0,-1 0 0,0 0 0,0 0 0,-1 0 0,0 0 0,0 1 0,1-2 0,1 1 0,0-1 0,0 2 0,-2-1 0,1 1 0,0 0 0,1-1 0,0 0 0,-1 1 0,0 0 0,0 0 0,-1-1 0,2-1 0,0 1 0,1-1 0,0-1 0,0 0 0,0 1 0,1-1 0,0 0 0,0 2 0,0 0 0,-1 0 0,1-1 0,-1 1 0,2 0 0,-1 0 0,1-1 0,1 1 0,0-1 0,1 0 0,1-1 0,0 1 0,1 0 0,0 0 0,0 0 0,0-1 0,1 1 0,0-1 0,1 0 0,-1 0 0,2-1 0,-1 1 0,1 0 0,0 1 0,0 0 0,0 1 0,0 0 0,0-1 0,0 1 0,0-2 0,0 1 0,0 0 0,1-1 0,0 1 0,2-1 0,1 1 0,0-1 0,0 0 0,0-1 0,0-1 0,1 0 0,-1-1 0,1 1 0,0-1 0,0-1 0,-1 0 0,1 0 0,0 0 0,1-1 0,0-1 0,0 0 0,0 0 0,1 0 0,0-1 0,1 0 0,0 0 0,0 0 0,0 0 0,0 0 0,-1 0 0,-1 0 0,1-1 0,0 0 0,-1-1 0,-1 0 0,0-1 0,0 1 0,0-2 0,0 1 0,1-1 0,0 0 0,0 0 0,0-1 0,0 0 0,-1 0 0,1-1 0,-1 0 0,1 0 0,0-1 0,-1 0 0,0 0 0,1 0 0,1-2 0,1 0 0,0-1 0,2-1 0,0-1 0,0 1 0,1 0 0,-1 2 0,0 0 0,0 0 0,0 1 0,-1 1 0,1 0 0,1-1 0,-1 0 0,1 0 0,-2 1 0,1 1 0,0 0 0,0 0 0,2 0 0,0 0 0,1 0 0,0 1 0,2 0 0,0 1 0,-1 0 0,2 1 0,-1 1 0,0-1 0,0 1 0,-2 1 0,0 1 0,-2 0 0,-1 0 0,0 0 0,-1 0 0,-1 0 0,1 0 0,0 0 0,1 0 0,1 2 0,-1 1 0,1 2 0,-1 0 0,-1 0 0,0 0 0,-1 1 0,1 1 0,-1 0 0,0 1 0,-2-1 0,1 1 0,-2-1 0,-2-1 0,0 1 0,-1 1 0,0 2 0,-1 2 0,0 3 0,-1 2 0,0 2 0,0 1 0,0 0 0,0-1 0,0 0 0,0-2 0,-1 0 0,0-2 0,-1 0 0,-1-2 0,1-1 0,-1 0 0,0-1 0,1 0 0,0 1 0,0 0 0,0-1 0,-2 1 0,1 1 0,-1 0 0,-1 1 0,-1 1 0,0 0 0,0-1 0,0 0 0,0-2 0,1 0 0,-1-1 0,1-1 0,-1-1 0,0 1 0,1 0 0,-1 0 0,1 0 0,0-1 0,0-1 0,1-1 0,0-1 0,-1 0 0,1-2 0,0 1 0,0-1 0,0-1 0,0 0 0,-1-1 0,0 0 0,1-1 0,-2 1 0,0 1 0,0-1 0,-2 1 0,-1 0 0,-1 1 0,-2-1 0,-1 1 0,-1 0 0,-2 0 0,-1-1 0,1 0 0,1-1 0,2-1 0,2 0 0,1-1 0,0 0 0,1 0 0,0 0 0,0 0 0,-1 0 0,0 0 0,0 0 0,-2-1 0,1-2 0,-2 0 0,0-1 0,-2 0 0,-1 0 0,0 0 0,1 1 0,0 1 0,2 0 0,1 1 0,1 0 0,-1 1 0,0 0 0,-3 0 0,-1 0 0,0 0 0,2 0 0,0 0 0,1 1 0,3 1 0,-1 1 0,3 1 0,-1 0 0,2 0 0,0 0 0,0 1 0,1-1 0,-1 0 0,2 0 0,-1-1 0,2 1 0,0 0 0,0-1 0,0 1 0,1 0 0,1 0 0,0 0 0,-1 0 0,1 1 0,0 0 0,0-1 0,0 1 0,1 0 0,0 0 0,1-1 0,0 1 0,-1 0 0,1 0 0,-1 1 0,1 1 0,0 1 0,0 1 0,0 0 0,0 0 0,0-2 0,0 0 0,0-2 0,0 0 0,0-1 0,0 0 0,0 0 0,1-1 0,2-1 0,0 1 0,1 1 0,1 0 0,0 1 0,-1-1 0,2 1 0,-1-1 0,2 0 0,0 0 0,1 1 0,0 0 0,1-1 0,0 0 0,1 0 0,1 1 0,2-1 0,1 2 0,0-1 0,-1 1 0,0-1 0,-2 0 0,1 0 0,-2 1 0,1-1 0,0 0 0,0 1 0,1 0 0,1 0 0,0 0 0,-1 0 0,-1-1 0,-1 0 0,0 0 0,1 1 0,0 0 0,3 3 0,1 3 0,1 3 0,0 4 0,-2 1 0,-1 2 0,-1 0 0,-2-1 0,-1-2 0,-1-4 0,-2-3 0,-2-4 0,0-1 0,-1-2 0,-1-2 0,1 0 0,-1 0 0,-1 0 0,1 1 0,0-1 0,0 0 0,-1-1 0,1 1 0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02:33.072"/>
    </inkml:context>
    <inkml:brush xml:id="br0">
      <inkml:brushProperty name="width" value="0.2" units="cm"/>
      <inkml:brushProperty name="height" value="0.2" units="cm"/>
      <inkml:brushProperty name="color" value="#5BC0EB"/>
    </inkml:brush>
  </inkml:definitions>
  <inkml:trace contextRef="#ctx0" brushRef="#br0">609 0 24575,'0'13'0,"0"1"0,-1-3 0,-1 2 0,-1-3 0,-2 0 0,1-1 0,-2-1 0,-1 2 0,1-1 0,-2-1 0,0 1 0,0-2 0,1-1 0,-1-1 0,2 0 0,-1-1 0,0 1 0,-1-1 0,0 0 0,-1 1 0,0-1 0,0-1 0,0 0 0,0-1 0,0 0 0,-1 0 0,0-1 0,-2 0 0,1-1 0,-1 0 0,1 0 0,-1 0 0,1 0 0,2 0 0,0 0 0,0 0 0,2 0 0,-1-1 0,0-1 0,0-1 0,0 0 0,-1-1 0,1 0 0,0 0 0,1 0 0,-1-1 0,1 1 0,0 0 0,0 0 0,1 1 0,0 0 0,0 0 0,1-1 0,0 1 0,-1 0 0,1 0 0,-1 1 0,-1 0 0,0 0 0,-1 1 0,-1 0 0,-1 1 0,0 0 0,-1 0 0,1 0 0,-1 0 0,1 0 0,0 0 0,1 1 0,1 0 0,1 2 0,0 2 0,2-1 0,0 0 0,1 1 0,-2 0 0,1 2 0,0-1 0,0 1 0,1 0 0,1 1 0,0 0 0,1 1 0,0 0 0,1 0 0,0 0 0,1 1 0,0 1 0,0-1 0,0 1 0,0-1 0,0 0 0,0 1 0,0-1 0,0 0 0,1-1 0,1-1 0,1-1 0,0-1 0,1 2 0,1-1 0,1 1 0,0-1 0,0-1 0,1 0 0,1 0 0,0 0 0,2 1 0,0-1 0,0-1 0,1 0 0,-1 1 0,1-1 0,0 0 0,-1 0 0,1 1 0,-1-1 0,-1 0 0,-1 0 0,-2-1 0,-1 0 0,0-1 0,-2 0 0,0 0 0,-2 0 0,1 1 0,-2-1 0,1 1 0,-1 0 0,0 1 0,0 0 0,0 2 0,-1 2 0,-2 1 0,-2 2 0,-2 2 0,-3 0 0,1 0 0,-2 0 0,1-1 0,0-1 0,1 0 0,0-1 0,0 1 0,1 0 0,1-1 0,-1 0 0,2 0 0,1-1 0,1-1 0,0 0 0,2 0 0,0 0 0,1 0 0,0-1 0,1-1 0,0 1 0,0 0 0,0 0 0,0 1 0,0 1 0,0 0 0,2 1 0,0 0 0,3-1 0,2 1 0,1-1 0,1-1 0,1 0 0,1-2 0,1 0 0,1-2 0,0-1 0,0 0 0,0-2 0,0-1 0,0 0 0,0-1 0,1 0 0,-1 0 0,0 0 0,-1 0 0,0-2 0,0-1 0,0-1 0,-1-2 0,-1 0 0,0 0 0,-1 0 0,0 0 0,0-1 0,1-1 0,1-1 0,1-1 0,0-2 0,2 1 0,0-2 0,0 0 0,2-1 0,0 0 0,0 0 0,0 1 0,-1 0 0,0 0 0,-1 1 0,0 1 0,0 0 0,0 0 0,0 0 0,0 1 0,0 1 0,2 1 0,0 1 0,1 0 0,0 1 0,0 2 0,-2 1 0,-1 1 0,-1 1 0,1 1 0,1 2 0,1 0 0,1 3 0,-2 3 0,-2 0 0,-2 1 0,-2 0 0,-2 1 0,-1 0 0,0 2 0,0 1 0,0 1 0,-1 1 0,0 1 0,-1-1 0,-1 0 0,-2 0 0,-1-1 0,0 1 0,-1 0 0,-1 0 0,-3-1 0,-3 1 0,-2 1 0,-3 0 0,-1 1 0,0-1 0,-1 0 0,1-3 0,1 0 0,-1-3 0,-1 0 0,-3-1 0,-3 0 0,-2-1 0,-2 0 0,0 0 0,1 0 0,2-1 0,0-1 0,1 0 0,-3 1 0,-3-1 0,-2 0 0,-3 1 0,2 0 0,3-1 0,2 0 0,3 1 0,1 0 0,0 0 0,-1 1 0,0 1 0,-1 2 0,-1 0 0,2 0 0,1-1 0,3 0 0,3-1 0,2 0 0,3-2 0,0 1 0,2-1 0,1 1 0,0 0 0,0 1 0,1 0 0,0-1 0,0 1 0,1-1 0,1-1 0,0 0 0,1 1 0,1-1 0,-1 0 0,2 0 0,0 0 0,1-1 0,0 0 0,0 0 0,0-1 0,0-1 0,0 1 0,0 0 0,1 0 0,2 0 0,1 1 0,1 1 0,0 0 0,1 1 0,0-1 0,-1-1 0,0 0 0,0-1 0,1 1 0,0-1 0,0 0 0,0 0 0,-1 0 0,1-1 0,-1-1 0,1 0 0,-1 0 0,1 0 0,0-1 0,1 1 0,0-1 0,-1 0 0,1 1 0,-1-1 0,0 1 0,-1-1 0,0 0 0,-1 0 0,0 0 0,0-1 0,-1 1 0,1-1 0,-1 1 0,0-1 0,0 0 0,0 0 0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02:44.013"/>
    </inkml:context>
    <inkml:brush xml:id="br0">
      <inkml:brushProperty name="width" value="0.2" units="cm"/>
      <inkml:brushProperty name="height" value="0.2" units="cm"/>
      <inkml:brushProperty name="color" value="#5BC0EB"/>
    </inkml:brush>
  </inkml:definitions>
  <inkml:trace contextRef="#ctx0" brushRef="#br0">354 0 24575,'0'12'0,"0"-1"0,2-1 0,0-1 0,1 0 0,-1 1 0,2 0 0,0 2 0,0-2 0,0 0 0,0-2 0,2 0 0,0 0 0,1-2 0,2 0 0,-1-1 0,0 0 0,0 0 0,-1-1 0,1-1 0,-1 0 0,1-1 0,1 0 0,0 0 0,0 0 0,1 0 0,0 0 0,1 1 0,1-1 0,0 2 0,1-1 0,1 1 0,1 1 0,0 0 0,-2 1 0,0 0 0,-1 1 0,-1 0 0,-1 0 0,-2 0 0,0 0 0,-1 0 0,-1 0 0,0 0 0,0 1 0,0 1 0,0 0 0,1 2 0,-1-2 0,-1 1 0,1-1 0,0 0 0,0 0 0,-2 0 0,0 2 0,-1 0 0,-1 0 0,0 0 0,0 1 0,-1 0 0,1 2 0,-2 0 0,0 1 0,0 0 0,0 0 0,0-1 0,0 0 0,0-2 0,0-1 0,0-1 0,0-1 0,-1 1 0,-2 0 0,-2 1 0,-3 0 0,0 1 0,-1-1 0,1-1 0,1-2 0,1-1 0,1-2 0,-1-2 0,1 0 0,-1-2 0,0 1 0,-1-1 0,0 0 0,0-1 0,-1 1 0,0-1 0,-1 0 0,1 0 0,-1 0 0,1 0 0,-1 0 0,0 0 0,0 0 0,-1 0 0,0 0 0,-1 0 0,1 0 0,1-1 0,0 0 0,0 0 0,0-1 0,1 0 0,0 1 0,0-1 0,0 0 0,0 1 0,-2-1 0,0 1 0,-2 0 0,0-1 0,-2 1 0,0 0 0,-2 0 0,0 0 0,-1 1 0,1 0 0,0-1 0,1 0 0,1 1 0,1-1 0,-1 1 0,-1 0 0,1 0 0,0 1 0,1 1 0,-1 2 0,1 0 0,-1 2 0,1-1 0,1 1 0,1 0 0,0 2 0,0 0 0,0 2 0,0 1 0,0-1 0,3-1 0,2 0 0,1-2 0,1-1 0,1 1 0,-1-1 0,1 0 0,0-1 0,0 1 0,1-1 0,0 1 0,1 0 0,0 1 0,0 0 0,0 1 0,0 1 0,0 0 0,1 0 0,-1 0 0,0 0 0,0 0 0,1 0 0,0 1 0,0 1 0,-1 1 0,0 0 0,0 1 0,-1 1 0,1-1 0,-1 1 0,1 2 0,-1-2 0,0 2 0,0-1 0,0 1 0,0 0 0,1 1 0,-1-1 0,1-1 0,0 0 0,1-1 0,0 0 0,0-1 0,0 0 0,0-1 0,0-1 0,0 0 0,0 0 0,0-1 0,1 1 0,2 1 0,2 1 0,1 1 0,0-1 0,2-1 0,1-1 0,-1-2 0,1-1 0,-2-1 0,1-2 0,1 0 0,2-1 0,1-1 0,1-1 0,0-1 0,-1 0 0,-1-1 0,-1 0 0,1 0 0,-2 0 0,0 0 0,0 0 0,-2-2 0,0 0 0,0-2 0,-1-2 0,1 1 0,0-2 0,0 1 0,0-2 0,0-1 0,2 0 0,-1-2 0,2 2 0,-1-1 0,1 0 0,0 1 0,0 0 0,-1 0 0,1 1 0,0 1 0,0-1 0,1 0 0,0 1 0,2-1 0,-1 2 0,0 0 0,-1 0 0,-2 1 0,-1 1 0,-2 1 0,0 2 0,-2 0 0,1 1 0,0 0 0,2 0 0,3 0 0,2 0 0,2 1 0,1 2 0,0 1 0,-1 1 0,-1 1 0,-1 1 0,-2 0 0,-2 0 0,-1-1 0,0 1 0,-2 1 0,0 0 0,0 1 0,0 1 0,-1 1 0,0 1 0,-1 1 0,-1 1 0,-1 0 0,0 1 0,-1 1 0,0-1 0,0 0 0,0-1 0,0 0 0,-2 0 0,-2-1 0,0-1 0,-1-3 0,1-2 0,0 0 0,-1-2 0,-2 2 0,0-1 0,-2 2 0,-2 1 0,0 1 0,-2-1 0,1 0 0,1-1 0,0 0 0,1 0 0,-1-1 0,1-1 0,1 1 0,0-1 0,0 0 0,-1 1 0,1-1 0,-1 1 0,1 0 0,0 0 0,1-1 0,0 0 0,1-1 0,1 0 0,1-1 0,1 0 0,-1 0 0,1 0 0,0 0 0,0 0 0,-1 0 0,0-1 0,1 1 0,0-1 0,1 1 0,0-1 0,0-1 0,0 1 0,1 1 0,-1-1 0,1 0 0,-1-1 0,1 1 0,1 0 0,-1 0 0,0 0 0,1 0 0,0 0 0,0 0 0,0 0 0,0 1 0,1-2 0,-1 2 0,0-1 0,0 0 0,1 1 0,0-1 0,0 1 0,0 0 0,0-2 0,-1 2 0,1-1 0,-1 0 0,0 1 0,-1-2 0,0 1 0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03:08.420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500 767 24575,'12'-2'0,"-2"1"0,-3-1 0,1-1 0,-2 1 0,0 0 0,0 0 0,-1 0 0,2 0 0,0-1 0,0 1 0,0-1 0,0 1 0,-2 0 0,0 0 0,-1 0 0,2 0 0,-1-1 0,1 0 0,0 0 0,1 1 0,-1-1 0,2 0 0,0-1 0,1 1 0,1-1 0,-2 0 0,0 1 0,-1 0 0,-2 0 0,1 1 0,1-1 0,-1 0 0,2-1 0,-1 0 0,0 0 0,-1 0 0,0 0 0,1-1 0,0 1 0,0-1 0,-1 0 0,1-1 0,0 0 0,0 0 0,-1 0 0,-1-1 0,1 2 0,-1 0 0,-1 0 0,1 0 0,0 1 0,-1-2 0,0 1 0,0-1 0,-1 0 0,1 0 0,-1-1 0,0 2 0,-1-1 0,0 0 0,-1 1 0,0 0 0,0 1 0,0 0 0,-1 0 0,0-2 0,0 1 0,0-1 0,0 1 0,-2 0 0,0 0 0,-2 0 0,-1-1 0,0 0 0,0 0 0,-1 0 0,0 0 0,0 1 0,0 0 0,0 2 0,1 0 0,-1 0 0,1 1 0,0 0 0,-1 1 0,0 0 0,-1-1 0,0 1 0,-1-1 0,1 1 0,-2 0 0,0-1 0,-1 2 0,-2-1 0,1 1 0,0 0 0,0 0 0,0 0 0,1 0 0,-1 0 0,1 0 0,-1 0 0,1 0 0,-1 1 0,-2 1 0,-1 1 0,-2 0 0,-1 0 0,-2 0 0,-1-1 0,1 1 0,-1-1 0,1 0 0,0 1 0,0-1 0,0-1 0,0 0 0,0 0 0,-1 0 0,0-1 0,-1 0 0,0 0 0,1 0 0,1 0 0,1 0 0,3 0 0,0-1 0,1-1 0,0-2 0,1-2 0,1 1 0,1-1 0,0 0 0,0-1 0,-1 1 0,0-1 0,1 0 0,0 0 0,1-1 0,2 0 0,1-1 0,0 0 0,0 0 0,2 1 0,0 0 0,1 0 0,1 0 0,0 0 0,1 0 0,1 1 0,0 0 0,1 0 0,0 0 0,0 0 0,0 0 0,0 0 0,0 1 0,0 0 0,0 1 0,0-1 0,1 1 0,0 0 0,1 0 0,1 0 0,0 0 0,0 0 0,2-1 0,-1 1 0,1-2 0,0 1 0,0 1 0,-1 0 0,1-1 0,1 1 0,0-1 0,1 1 0,-1 0 0,1 0 0,-1 0 0,0 1 0,1 0 0,1 1 0,1-1 0,1 0 0,1 1 0,-1 0 0,-1 0 0,-2 2 0,1 0 0,0-1 0,1 0 0,0 0 0,0 0 0,-1 1 0,-1-1 0,0 1 0,-1-1 0,1 1 0,0-1 0,-1 1 0,0-1 0,0 0 0,0 1 0,0-2 0,-1 1 0,2 0 0,-1 1 0,1 0 0,0-1 0,0 1 0,0 0 0,-1 0 0,0 0 0,-2 0 0,1 1 0,0 0 0,0-1 0,-1 1 0,1-1 0,1 0 0,0-1 0,1 1 0,1-1 0,1-1 0,0 1 0,-1-1 0,0 1 0,-1 0 0,0 0 0,-1 0 0,0 0 0,1 0 0,-2 0 0,0 0 0,-1 0 0,-1 1 0,0 0 0,1-1 0,-1 1 0,-1 0 0,2-1 0,-2 1 0,1-1 0,-1 1 0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03:15.017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593 1 24575,'3'10'0,"-1"-2"0,-1-5 0,0 0 0,2 0 0,-2 0 0,2 0 0,0 0 0,0-1 0,1 2 0,0-1 0,1 1 0,0-1 0,0 0 0,-1-1 0,0 0 0,-1 0 0,0 1 0,0-1 0,1 1 0,1 1 0,-1-1 0,1 1 0,0-1 0,-1 1 0,1 0 0,0 0 0,0 0 0,-1-1 0,0 1 0,0-1 0,0 0 0,-1 0 0,0-1 0,-1 0 0,0 1 0,0-1 0,0 1 0,0 0 0,1 0 0,0 0 0,1 1 0,0 1 0,0 0 0,0 0 0,0 1 0,0 1 0,0 0 0,1-1 0,-2 1 0,0 0 0,0 0 0,0 0 0,0 0 0,0-1 0,0 1 0,-1-1 0,0-1 0,0 2 0,0-1 0,1 1 0,-1 1 0,0 0 0,-1-1 0,1 0 0,-1 0 0,0-1 0,0 1 0,-1-1 0,0 0 0,0-1 0,0 0 0,0 0 0,0 2 0,0 0 0,0 0 0,0 1 0,0 0 0,0 0 0,0 1 0,-1 2 0,-1 0 0,-2 1 0,0 0 0,-1 0 0,-1 0 0,1-1 0,-1 0 0,0 0 0,0-1 0,-1 0 0,0 0 0,-1-1 0,0-1 0,0-1 0,-1 0 0,1-1 0,0-1 0,0 0 0,1 0 0,-1-2 0,1 1 0,-1-2 0,1 1 0,-1-1 0,0-1 0,0 0 0,0 1 0,-1-1 0,-1 0 0,-2-1 0,-1 0 0,-2 0 0,0 0 0,1 0 0,1 0 0,3-1 0,1-2 0,2 0 0,0 0 0,0-2 0,-1 1 0,1-2 0,0 1 0,0-1 0,0-2 0,-1 0 0,-1-1 0,-1 0 0,0-1 0,-1-1 0,1 1 0,0 0 0,2 0 0,-1 1 0,2 0 0,-1-1 0,-1 1 0,2 1 0,-1 0 0,2 1 0,-1 1 0,1-1 0,0 1 0,-1 0 0,0-1 0,-1 1 0,1 0 0,0 1 0,0 0 0,-1 0 0,-1 0 0,-1 0 0,1 2 0,0 1 0,1 2 0,1 0 0,0 0 0,0 0 0,1 0 0,1 0 0,0 0 0,1 2 0,1-1 0,0 1 0,-1-1 0,1 1 0,0-2 0,0 1 0,-1 1 0,2-1 0,-2 1 0,2 0 0,-1 0 0,0-1 0,0 1 0,-1 1 0,1-1 0,-1 0 0,0 1 0,1 0 0,-1 1 0,-1-1 0,1 1 0,-1 0 0,0 0 0,1 1 0,-1 0 0,0 0 0,0-1 0,1 0 0,0 0 0,0-1 0,1 1 0,-1-1 0,1-1 0,0 1 0,1 0 0,0 0 0,-1 0 0,1 0 0,-1 0 0,1-1 0,0 1 0,0 0 0,0-1 0,0 2 0,1-2 0,-1 2 0,1-2 0,-1 2 0,1-2 0,-1 2 0,2-1 0,-2 0 0,1 0 0,0 0 0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03:25.632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574 0 24575,'2'13'0,"0"-2"0,0-3 0,1 0 0,0-1 0,-1 0 0,1 0 0,-1 0 0,0 0 0,0-1 0,0 0 0,0-1 0,0 0 0,0 0 0,0 0 0,0 1 0,0-1 0,0 0 0,0 0 0,-1 0 0,-1 0 0,1-1 0,-1 1 0,1 0 0,0-1 0,-1 1 0,0 1 0,0-1 0,0 1 0,0 1 0,0-1 0,0 1 0,0-1 0,0 0 0,-1 1 0,-1-1 0,-1 2 0,0 0 0,-2 1 0,0 1 0,-1 0 0,-1 0 0,0 0 0,0 1 0,-1-1 0,0 1 0,0 0 0,0 0 0,0-1 0,-1-1 0,0 0 0,-1 0 0,-2 1 0,-2-1 0,-1 0 0,-1-1 0,1-1 0,0-2 0,2 0 0,0 0 0,1 0 0,1-2 0,1 0 0,-1 0 0,0-1 0,0 1 0,-1 1 0,1-1 0,-1 0 0,1-1 0,-1 0 0,1-1 0,-1 0 0,0-1 0,1 1 0,-1-1 0,-1 0 0,0 0 0,-1 0 0,0 0 0,1 0 0,0 0 0,2 0 0,0-1 0,2-1 0,0-1 0,1 0 0,0 0 0,0-1 0,1 0 0,0 0 0,-1-2 0,1 1 0,1-2 0,0 1 0,2-1 0,-1-1 0,1 0 0,1 0 0,0 1 0,1 0 0,0 1 0,1 0 0,0 1 0,1-1 0,0 0 0,0 0 0,0 1 0,0-1 0,0 0 0,0 0 0,0-1 0,0 1 0,0 1 0,0 0 0,1 0 0,1 0 0,0 0 0,2 0 0,2 0 0,2-2 0,3 1 0,2 0 0,2-1 0,1 1 0,3 0 0,1 1 0,0 0 0,-2 1 0,-1 2 0,0 0 0,-1 2 0,1-1 0,1 1 0,0 0 0,1 0 0,-2 0 0,-1 0 0,1 1 0,-2 1 0,1 2 0,-1 0 0,-2 1 0,0 1 0,0 0 0,0 1 0,0 1 0,0 1 0,-1 0 0,0 0 0,-1-1 0,0 1 0,0-1 0,-1 0 0,-1 0 0,1 1 0,-1 0 0,2 1 0,0 0 0,0 1 0,1 0 0,0-1 0,-1 0 0,0 0 0,-1-1 0,1 0 0,-1 0 0,0 0 0,0 1 0,-1-1 0,-1-1 0,-1 0 0,0-1 0,-1 0 0,0-1 0,0 0 0,0 0 0,0 0 0,0 0 0,0-1 0,0 1 0,0-1 0,0 0 0,0 0 0,-1-1 0,1 0 0,-1-1 0,0-1 0,-1 0 0,0 0 0,-1-1 0,0 1 0,-1 0 0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03:31.999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215 764 24575,'-8'1'0,"1"0"0,5-1 0,0 2 0,-2-2 0,1 1 0,-2-1 0,3 0 0,-1 0 0,-1 0 0,1 0 0,-1 0 0,1 0 0,-1 0 0,1 0 0,0 0 0,-1 0 0,0 0 0,-1 0 0,1 0 0,-1 0 0,1 0 0,0 0 0,0 0 0,-1 0 0,1-1 0,-1 0 0,0 0 0,0-1 0,0 1 0,1-1 0,-1 0 0,0 0 0,0 0 0,1-1 0,-1 1 0,0-1 0,1 0 0,1 1 0,0 0 0,0 0 0,1-1 0,0 0 0,0-1 0,1 0 0,-2 1 0,1-1 0,0 0 0,-1 0 0,1 0 0,0 0 0,-1 1 0,1-1 0,1 0 0,-1 1 0,0-1 0,1-1 0,0 0 0,-1 0 0,0-1 0,1-1 0,-1 0 0,1-2 0,-1 1 0,1 0 0,0 0 0,0 0 0,1 1 0,0 1 0,0 1 0,0-1 0,0 1 0,0-1 0,0 1 0,0 0 0,1 1 0,0-1 0,1 1 0,0 0 0,1 0 0,-1 0 0,2 0 0,-1-1 0,0 1 0,1-1 0,1 1 0,-1-1 0,1 1 0,0 0 0,0 0 0,-1 1 0,2-2 0,0 1 0,0-1 0,1 1 0,0 0 0,1 0 0,3 0 0,0 0 0,1-1 0,0 0 0,-1-1 0,1 2 0,-1 0 0,2 0 0,0 1 0,0 1 0,0 0 0,-1 0 0,-1 1 0,0 0 0,-1 0 0,1 0 0,1-1 0,-1 0 0,0-1 0,0 1 0,-1-1 0,1 0 0,0-1 0,-1 1 0,0-1 0,0 1 0,-1-1 0,1 0 0,1-1 0,-1 0 0,0-1 0,1 0 0,-1 0 0,0-1 0,0 1 0,-1-1 0,-1 0 0,0 0 0,-1 0 0,0 0 0,-1 1 0,0-1 0,-1-1 0,0 0 0,0 0 0,0 0 0,0-1 0,-1 0 0,1-1 0,-1 0 0,-1-1 0,-1 0 0,-1 0 0,0-1 0,0 1 0,-1 0 0,0 1 0,0 0 0,0 1 0,-1 0 0,-1 1 0,0 1 0,-2 1 0,0 0 0,0 0 0,0 1 0,-1 1 0,1 1 0,-1 0 0,0 1 0,1 1 0,-1-1 0,1 1 0,0-1 0,-1 0 0,-1 0 0,-1 1 0,0 0 0,1-1 0,1 0 0,0 0 0,1 1 0,-1-1 0,0 0 0,-1 0 0,-1-1 0,0 1 0,1 0 0,-2-1 0,1 1 0,1-1 0,0 1 0,0 0 0,1-1 0,-1 1 0,1 0 0,0 0 0,1 1 0,1 1 0,0-1 0,-1 0 0,1 0 0,-1 0 0,3-2 0,0 0 0,0-2 0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03:43.418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710 806 24575,'0'-8'0,"0"1"0,0 4 0,0 1 0,0-3 0,-1 2 0,0-3 0,0 1 0,0 0 0,-1 0 0,1-1 0,-1 1 0,0 0 0,0 1 0,1-1 0,-1 1 0,0 0 0,0 0 0,-1-1 0,1 1 0,-1 0 0,0 0 0,0 0 0,0 0 0,0 1 0,0-1 0,1 1 0,-1 0 0,0 0 0,-1 1 0,2 0 0,-1 0 0,1 0 0,-1 0 0,0 1 0,-1-1 0,1 1 0,0 0 0,0-1 0,-1 1 0,0-1 0,-1 0 0,1 1 0,-1 0 0,0-1 0,0 1 0,1 0 0,-1-1 0,1 1 0,0 0 0,0 0 0,0 0 0,0 1 0,0-1 0,0 1 0,1 0 0,0 0 0,-2 0 0,2 0 0,-2 0 0,1 0 0,-1 0 0,0 0 0,-2-1 0,0 0 0,-1 1 0,0-1 0,-1 1 0,-1-1 0,0 1 0,1 0 0,-1 0 0,1-1 0,0 0 0,0 1 0,0-2 0,1 2 0,-1-1 0,-1 0 0,-1-1 0,-1 0 0,-1 0 0,-1 0 0,0-1 0,0 1 0,0 1 0,0-2 0,1 0 0,0 0 0,0-1 0,0 0 0,0-1 0,-1-1 0,0 1 0,0-1 0,1-1 0,1-1 0,0 0 0,1 0 0,1 0 0,0-1 0,2 1 0,2-1 0,-1 0 0,0 0 0,1 0 0,-1-1 0,1 0 0,0-1 0,-1-1 0,0-1 0,0-1 0,1 0 0,0 0 0,1 0 0,1 1 0,0-2 0,1 1 0,2-1 0,0 1 0,0 1 0,1 0 0,0-1 0,0-1 0,0-1 0,0 0 0,1 2 0,1 1 0,2 0 0,1 0 0,0 0 0,1 1 0,-1-1 0,0 1 0,1 0 0,-1 2 0,0 1 0,0 1 0,1 0 0,-1 0 0,1 1 0,-1 1 0,0 0 0,0 0 0,0 1 0,-1 0 0,1 1 0,0 0 0,-1 1 0,0 1 0,0-1 0,0 1 0,1 0 0,0 1 0,0 0 0,-1-1 0,1 1 0,0 1 0,1 0 0,0 0 0,0 0 0,1 0 0,1 0 0,0 0 0,1 0 0,-1 0 0,0 0 0,1 0 0,-1 0 0,1 0 0,0 0 0,-2 0 0,0 0 0,-1 0 0,-1 1 0,1 1 0,1 0 0,0 1 0,1-1 0,-2 1 0,0 0 0,0 0 0,-2 0 0,1 1 0,0-1 0,1 1 0,0 0 0,0 1 0,1-1 0,-1 1 0,1 0 0,0 0 0,-1 0 0,0 0 0,0 0 0,1 0 0,0 0 0,0-1 0,0 1 0,0 0 0,-1 0 0,1 0 0,0 0 0,-1 0 0,0 0 0,-1-1 0,-2 1 0,1 0 0,-1 0 0,0-1 0,1 1 0,-1-1 0,0-1 0,-1 0 0,0 0 0,-1 0 0,3 0 0,0 1 0,1 1 0,0 1 0,1 1 0,1 1 0,1 2 0,0 0 0,-1-1 0,-1-2 0,-1-2 0,-3-2 0,-1-2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39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432 1 24575,'-19'97'0,"4"-37"0,-4 3 0,-7 12 0,-3 1 0,0-1 0,-1 0 0,2-4 0,1 0 0,3-4 0,2-2 0,5-4 0,0 0 0,0 4 0,1 2 0,3-2 0,0 0 0,1 3 0,1 1 0,0 5 0,1 0 0,3 1 0,1 0 0,0-1 0,2-1 0,2-5 0,1-3 0,1-7 0,0-3 0,0 41 0,4-16 0,5-9 0,12-5 0,13-3 0,6 2 0,5 0 0,0 1 0,0 4 0,4 3 0,-20-32 0,0 0 0,4 7 0,2 1 0,3 2 0,2 1 0,2 5 0,1 0 0,-2-2 0,-2 0 0,0-2 0,-2-1 0,-3-1 0,-1 0 0,-2-3 0,-1 0 0,2 2 0,-2 1 0,-1 2 0,0 0 0,-2 1 0,0 0 0,-3-1 0,-1 0 0,-3-4 0,-2 0 0,17 43 0,-5-4 0,-3 0 0,0 6 0,-4 3 0,-13-45 0,-2 1 0,-1-2 0,-2-1 0,0 44 0,-2-7 0,-3-7 0,0 0 0,-4 0 0,-7 0 0,-7 0 0,-6-3 0,0-7 0,5-9 0,3-8 0,1-5 0,-1 1 0,-2 3 0,-4 5 0,3 3 0,-2 2 0,4-2 0,3-8 0,-1-4 0,1-6 0,-1-1 0,4 1 0,1-3 0,2-1 0,0 0 0,-4 8 0,-1 4 0,-1 2 0,2-2 0,2-10 0,4-8 0,2-7 0,1-2 0,3 1 0,0 2 0,0 4 0,0 2 0,0 2 0,-1 2 0,-2-2 0,0-4 0,0-6 0,2-4 0,1-5 0,0-3 0,-1-1 0,-1 0 0,-1 1 0,0-2 0,1-1 0,2 1 0,0-1 0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03:52.983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85 799 24575,'-2'-10'0,"0"2"0,1 3 0,0 1 0,1-2 0,-1 0 0,0 0 0,0-2 0,-1 0 0,2 0 0,-2 2 0,2-1 0,-1 1 0,-1-1 0,1 0 0,0-1 0,0 1 0,-1-2 0,0 2 0,0-1 0,1 1 0,0 1 0,1-1 0,0 1 0,0 0 0,0 0 0,0 1 0,0-1 0,0 1 0,1 0 0,0-1 0,1 1 0,1 0 0,0-1 0,1 1 0,-1 1 0,0 0 0,0 0 0,-1 0 0,0 1 0,0 0 0,0 1 0,0 0 0,1-1 0,-1 1 0,1 0 0,1-1 0,-1 0 0,-1 1 0,1 0 0,1 0 0,-1 1 0,1-1 0,-2 1 0,1 1 0,2-2 0,-1 2 0,1-1 0,-1 0 0,0 0 0,-1 1 0,1 0 0,0 0 0,1 0 0,-1 0 0,0 0 0,0 0 0,0 0 0,1 0 0,0 0 0,-1 0 0,0 0 0,0 0 0,-1 0 0,0 0 0,1 0 0,0 0 0,1 0 0,1 0 0,2 1 0,0 1 0,1 0 0,-2 1 0,-1-1 0,1 1 0,0 0 0,0 0 0,1 1 0,0-1 0,0 1 0,1 0 0,-1 0 0,0 0 0,0 0 0,0 0 0,0 0 0,0-1 0,1 0 0,-1 0 0,1-1 0,0 0 0,1-2 0,0 1 0,0-1 0,0 0 0,-2 0 0,0 0 0,-2 0 0,0-2 0,1-1 0,0-3 0,2-2 0,-1 0 0,0-2 0,-1-1 0,1-1 0,-2 1 0,1 0 0,-1 1 0,-1-1 0,-1 0 0,0-1 0,0 0 0,-2-3 0,0 1 0,-1-2 0,-1 0 0,0 0 0,-1 1 0,-3 0 0,-3 1 0,-1 0 0,-2 1 0,0 1 0,-1 1 0,-1 0 0,0 1 0,0 1 0,0 1 0,2 2 0,0 0 0,0 1 0,0 0 0,1 1 0,0 0 0,-1 0 0,1 0 0,-2 0 0,0 0 0,-1 0 0,-1 0 0,-1 0 0,-2-1 0,-1 0 0,-2-1 0,-1-1 0,-1 1 0,1-2 0,1 0 0,0 0 0,1 0 0,0-1 0,0 0 0,1 0 0,0-1 0,1 0 0,2 0 0,1 0 0,1 1 0,3 0 0,1 0 0,1 1 0,2 1 0,2 2 0,1 2 0,1 0 0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04:03.143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214 0 24575,'9'2'0,"-1"-1"0,-4 0 0,-1-1 0,0 1 0,0 0 0,1-1 0,-1 2 0,-1-1 0,2 0 0,-1 0 0,0 0 0,1 0 0,-1-1 0,0 1 0,1-1 0,-1 0 0,1 0 0,-1 1 0,0 0 0,1-1 0,0 0 0,1 1 0,0-1 0,1 1 0,0-1 0,1 1 0,0 0 0,0-1 0,0 1 0,-1 0 0,0 0 0,-2-1 0,1 1 0,-1-1 0,0 1 0,0 0 0,1-1 0,-1 0 0,1 0 0,0 1 0,2 0 0,0 0 0,2 0 0,1-1 0,1 1 0,-1 0 0,0-1 0,-1 2 0,0-2 0,0 1 0,-1 0 0,0 0 0,-1-1 0,0 1 0,1 0 0,-1 0 0,1 1 0,0 0 0,-1 0 0,1 0 0,-1 0 0,0 0 0,0 0 0,0 1 0,0-1 0,-1 1 0,0-1 0,-1 1 0,0 0 0,1 0 0,-1 0 0,1 1 0,-2-1 0,1 1 0,0-1 0,0 0 0,-1 0 0,1 0 0,0 1 0,-1 0 0,1 0 0,-1 0 0,0 0 0,0 0 0,0-1 0,0 1 0,0 0 0,-1 0 0,0 0 0,-1 0 0,0 1 0,1 0 0,-1 0 0,1-1 0,-1 1 0,0 0 0,0-1 0,0 2 0,-1-1 0,0 1 0,-1-1 0,1 1 0,0 1 0,-1 1 0,0 2 0,0 1 0,0 0 0,0 0 0,-1-1 0,0-1 0,-1-1 0,0 0 0,-1 0 0,0-1 0,-1 1 0,1-1 0,0 1 0,0 1 0,-1-1 0,0 0 0,-1 0 0,0-1 0,1 0 0,0-1 0,0-1 0,-1-1 0,0 0 0,-1-1 0,-1 0 0,0-1 0,-1 0 0,0 0 0,-1-1 0,0 0 0,-2 0 0,-1 0 0,-1 0 0,0 0 0,1-1 0,-1 0 0,-1 0 0,-1 0 0,1 0 0,0 0 0,1 0 0,2-2 0,0 0 0,0-2 0,-2-2 0,-1 1 0,0 0 0,0 1 0,2 0 0,2 1 0,0 0 0,0 1 0,0-1 0,-1 0 0,-1 0 0,-2-1 0,-1 1 0,0 0 0,-1 2 0,0 0 0,0 1 0,-1 0 0,1 0 0,0 0 0,0 0 0,2 0 0,1 1 0,1 2 0,1 1 0,1 0 0,1 0 0,1 0 0,2 0 0,-1 1 0,1-1 0,-1 1 0,0 0 0,0 0 0,1 0 0,2 0 0,0-1 0,2 1 0,-1 0 0,0 0 0,0 1 0,0 2 0,1 0 0,0 0 0,0 1 0,1-2 0,0 1 0,0-1 0,1-1 0,0-1 0,0 0 0,0 0 0,0 2 0,1 0 0,2 3 0,1 0 0,2 0 0,-1 0 0,1-2 0,-2 0 0,0-3 0,-1 0 0,-1 0 0,1 0 0,0 0 0,0 0 0,2 1 0,-1 1 0,2-1 0,-1 0 0,1-1 0,-1 1 0,0-2 0,-1-1 0,-1 0 0,-1-2 0,0 1 0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04:18.484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29 0 24575,'0'10'0,"0"-2"0,0-5 0,0 0 0,0 1 0,-1-1 0,1 1 0,-1 0 0,-1-1 0,2 2 0,-1-2 0,0 1 0,0-1 0,0 0 0,1 0 0,-1 0 0,0 1 0,0 0 0,1 0 0,-1 1 0,0 0 0,0-1 0,0 1 0,0 0 0,0 0 0,-1 0 0,1 1 0,0 0 0,0 1 0,0 0 0,0 0 0,0 0 0,0-1 0,1 0 0,0-1 0,0 2 0,-1-1 0,0 1 0,1 0 0,-1 0 0,1 0 0,0-1 0,0 0 0,0 1 0,0-2 0,0 1 0,0-1 0,0 1 0,0 1 0,0-2 0,0 0 0,0 0 0,0 0 0,0 0 0,0-1 0,0 1 0,0 1 0,0 0 0,0 1 0,0 1 0,0 1 0,1 0 0,0 1 0,1-1 0,1 1 0,1-1 0,0 1 0,0-1 0,0 0 0,0 0 0,-1-2 0,1 0 0,0 0 0,-1-1 0,1 1 0,1-1 0,-1 1 0,1-1 0,0 0 0,-1 0 0,1-1 0,0 1 0,0-1 0,2-1 0,0 1 0,0-2 0,1 0 0,1-2 0,-1 1 0,-1-2 0,0 0 0,0 0 0,-1 0 0,1 0 0,-1 0 0,0 0 0,1 0 0,-1 0 0,0-3 0,1 0 0,-1-2 0,0 0 0,-1 1 0,1-1 0,0-1 0,0 0 0,-1 0 0,0-1 0,-1 0 0,0 1 0,-1-1 0,1 0 0,-1 1 0,0-1 0,0 0 0,0 0 0,0 0 0,0 0 0,0-1 0,0 0 0,1-2 0,1 0 0,0-1 0,0-2 0,2-1 0,1-1 0,0 1 0,1 0 0,-1 1 0,0 1 0,0 1 0,-2 2 0,-1 3 0,-3 3 0,0 2 0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06:18.984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593 1 24575,'3'10'0,"-1"-2"0,-1-5 0,0 0 0,2 0 0,-2 0 0,2 0 0,0 0 0,0-1 0,1 2 0,0-1 0,1 1 0,0-1 0,0 0 0,-1-1 0,0 0 0,-1 0 0,0 1 0,0-1 0,1 1 0,1 1 0,-1-1 0,1 1 0,0-1 0,-1 1 0,1 0 0,0 0 0,0 0 0,-1-1 0,0 1 0,0-1 0,0 0 0,-1 0 0,0-1 0,-1 0 0,0 1 0,0-1 0,0 1 0,0 0 0,1 0 0,0 0 0,1 1 0,0 1 0,0 0 0,0 0 0,0 1 0,0 1 0,0 0 0,1-1 0,-2 1 0,0 0 0,0 0 0,0 0 0,0 0 0,0-1 0,0 1 0,-1-1 0,0-1 0,0 2 0,0-1 0,1 1 0,-1 1 0,0 0 0,-1-1 0,1 0 0,-1 0 0,0-1 0,0 1 0,-1-1 0,0 0 0,0-1 0,0 0 0,0 0 0,0 2 0,0 0 0,0 0 0,0 1 0,0 0 0,0 0 0,0 1 0,-1 2 0,-1 0 0,-2 1 0,0 0 0,-1 0 0,-1 0 0,1-1 0,-1 0 0,0 0 0,0-1 0,-1 0 0,0 0 0,-1-1 0,0-1 0,0-1 0,-1 0 0,1-1 0,0-1 0,0 0 0,1 0 0,-1-2 0,1 1 0,-1-2 0,1 1 0,-1-1 0,0-1 0,0 0 0,0 1 0,-1-1 0,-1 0 0,-2-1 0,-1 0 0,-2 0 0,0 0 0,1 0 0,1 0 0,3-1 0,1-2 0,2 0 0,0 0 0,0-2 0,-1 1 0,1-2 0,0 1 0,0-1 0,0-2 0,-1 0 0,-1-1 0,-1 0 0,0-1 0,-1-1 0,1 1 0,0 0 0,2 0 0,-1 1 0,2 0 0,-1-1 0,-1 1 0,2 1 0,-1 0 0,2 1 0,-1 1 0,1-1 0,0 1 0,-1 0 0,0-1 0,-1 1 0,1 0 0,0 1 0,0 0 0,-1 0 0,-1 0 0,-1 0 0,1 2 0,0 1 0,1 2 0,1 0 0,0 0 0,0 0 0,1 0 0,1 0 0,0 0 0,1 2 0,1-1 0,0 1 0,-1-1 0,1 1 0,0-2 0,0 1 0,-1 1 0,2-1 0,-2 1 0,2 0 0,-1 0 0,0-1 0,0 1 0,-1 1 0,1-1 0,-1 0 0,0 1 0,1 0 0,-1 1 0,-1-1 0,1 1 0,-1 0 0,0 0 0,1 1 0,-1 0 0,0 0 0,0-1 0,1 0 0,0 0 0,0-1 0,1 1 0,-1-1 0,1-1 0,0 1 0,1 0 0,0 0 0,-1 0 0,1 0 0,-1 0 0,1-1 0,0 1 0,0 0 0,0-1 0,0 2 0,1-2 0,-1 2 0,1-2 0,-1 2 0,1-2 0,-1 2 0,2-1 0,-2 0 0,1 0 0,0 0 0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07:02.675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607 689 24575,'0'-8'0,"0"2"0,0 4 0,0 0 0,-1-2 0,1 1 0,-1-2 0,0 1 0,0 0 0,-1-1 0,1 1 0,0-1 0,-1 1 0,1 0 0,-1 0 0,1 1 0,-1-1 0,1 1 0,-2-1 0,1 0 0,-1 1 0,1-1 0,0 1 0,-1 0 0,1 0 0,-1 0 0,1 0 0,-1 1 0,0-1 0,1 1 0,-1 0 0,1 0 0,0 1 0,-1-1 0,1 1 0,-1 0 0,1 0 0,-1 0 0,0 0 0,0-1 0,-1 1 0,0-1 0,0 1 0,0 0 0,0 0 0,0 0 0,0 0 0,0 0 0,1-1 0,-1 1 0,1 0 0,-1 1 0,1-1 0,0 1 0,0 0 0,0 0 0,0 0 0,-1 0 0,1 0 0,-1 0 0,0 0 0,0 0 0,0 0 0,-2-1 0,0 1 0,-1-1 0,0 1 0,0-1 0,-2 1 0,1-1 0,0 1 0,-1 0 0,2 0 0,-1-1 0,0 0 0,1 1 0,-1-1 0,1 0 0,-2 0 0,0 0 0,-1-1 0,-1 0 0,-1 0 0,0 0 0,0 1 0,0-1 0,0 0 0,1-1 0,0 0 0,0 0 0,0 0 0,-1-2 0,1 1 0,-1-1 0,0 0 0,1-1 0,1 0 0,-1-1 0,2 0 0,0-1 0,1 1 0,1 0 0,1 0 0,0-1 0,1 1 0,-1-2 0,1 1 0,0 0 0,-1-2 0,0 0 0,0-1 0,0-1 0,1-1 0,0 2 0,1-1 0,0 1 0,1-2 0,1 1 0,0-1 0,2 1 0,-1 1 0,1 0 0,0-1 0,0-1 0,0 0 0,0-1 0,1 2 0,1 1 0,1 0 0,1 0 0,1 0 0,-1 0 0,1 0 0,0 1 0,-1 0 0,0 1 0,1 2 0,-1-1 0,1 2 0,0-1 0,0 1 0,-1 1 0,0-1 0,0 2 0,0-1 0,1 1 0,-1 1 0,-1 0 0,1 0 0,0 1 0,-1 0 0,1 0 0,0 0 0,0 1 0,0 0 0,0 0 0,0 0 0,0 1 0,1-1 0,0 1 0,1 0 0,0 0 0,0 0 0,1 0 0,1 0 0,-1 0 0,0 0 0,0 0 0,0 0 0,1 0 0,-1 0 0,0 0 0,-2 0 0,0 1 0,0 0 0,0 1 0,1-1 0,0 1 0,0 0 0,0 1 0,-1-1 0,0 1 0,-1 0 0,0 0 0,0 0 0,1 0 0,0 1 0,0-1 0,1 2 0,0-1 0,0 0 0,-1 0 0,0 0 0,0 0 0,1 0 0,0 1 0,0-1 0,0 0 0,0 0 0,0 0 0,-1 1 0,1-1 0,-1 0 0,1 0 0,-1 0 0,-1 0 0,-1 0 0,0 0 0,0 0 0,0 0 0,0 0 0,-1 0 0,1-1 0,-1-1 0,-1 0 0,1 1 0,0 0 0,2 0 0,0 2 0,0-1 0,1 2 0,1 1 0,1 2 0,0-1 0,-1 0 0,-1-2 0,-1-2 0,-2-1 0,-1-2 0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07:58.123"/>
    </inkml:context>
    <inkml:brush xml:id="br0">
      <inkml:brushProperty name="width" value="0.2" units="cm"/>
      <inkml:brushProperty name="height" value="0.2" units="cm"/>
      <inkml:brushProperty name="color" value="#5BC0EB"/>
    </inkml:brush>
  </inkml:definitions>
  <inkml:trace contextRef="#ctx0" brushRef="#br0">450 0 24575,'14'4'0,"-3"1"0,-6-1 0,0 1 0,-1-2 0,0 2 0,1 0 0,1 0 0,1 1 0,1 0 0,1 1 0,2 1 0,-1 1 0,0-1 0,0 0 0,-3-2 0,-1 0 0,-1 0 0,0 0 0,0-1 0,-1 0 0,0 0 0,-1-2 0,0 0 0,0 1 0,2 1 0,0 1 0,0 0 0,1 1 0,1 1 0,0 3 0,1 0 0,-1-1 0,-1 0 0,-1 0 0,-2-1 0,1 0 0,-2-1 0,0 0 0,-1-1 0,0 0 0,0 0 0,0-1 0,-1 0 0,0 0 0,0 1 0,0 0 0,0 0 0,0 0 0,0 2 0,1 1 0,0 2 0,0 2 0,0 1 0,-1-1 0,0 0 0,0-1 0,0 0 0,0 0 0,0 3 0,0 0 0,-1 2 0,-2 1 0,-1 1 0,-1-1 0,-1 0 0,-1 0 0,0-2 0,-1-1 0,0 0 0,2-1 0,-1 0 0,0-1 0,0-1 0,-1 1 0,1-1 0,-1 0 0,0 0 0,-1 0 0,1-2 0,-1 1 0,1 0 0,1-1 0,-1 0 0,1-1 0,-1 1 0,1-1 0,0-1 0,-1 1 0,-1-1 0,1-1 0,0 2 0,1-1 0,-1-1 0,1 0 0,0-1 0,0 0 0,-1 0 0,0 0 0,0 0 0,0 0 0,0-1 0,1 0 0,-1 0 0,0 0 0,0-1 0,0 0 0,1-1 0,0 0 0,-1 0 0,-1 1 0,1 0 0,0-1 0,0-1 0,-1 0 0,-2 0 0,0 0 0,0 0 0,-1 0 0,0 0 0,-1 1 0,-2-1 0,-1 0 0,0-1 0,-1-1 0,2-1 0,0 0 0,1 0 0,-1-1 0,1-4 0,-1-3 0,2-4 0,1 0 0,1-1 0,3 3 0,2 0 0,2-2 0,1 0 0,0-4 0,1-1 0,0-1 0,-1 1 0,1 3 0,1 1 0,0 2 0,0 1 0,0-1 0,0-1 0,0 0 0,1 0 0,0 1 0,0 0 0,2 1 0,1 0 0,2 0 0,2 1 0,1 0 0,3 0 0,1 0 0,3 1 0,0-1 0,1 0 0,-1 1 0,-1 3 0,0 1 0,1 1 0,1 1 0,2 1 0,-1 1 0,0 0 0,-1 0 0,-1 0 0,1 0 0,0 0 0,0 0 0,1 3 0,-1 1 0,-1 1 0,1 2 0,-1-1 0,1 0 0,-1 1 0,-1 0 0,0 1 0,-2 0 0,1 1 0,0 0 0,0 2 0,-1-1 0,0 2 0,1 0 0,-1 1 0,1 1 0,0 0 0,-1 1 0,-1 0 0,0-2 0,-1 1 0,0 1 0,0 1 0,2 2 0,-1 0 0,1 1 0,-1-1 0,-1 0 0,0 0 0,0 0 0,-1-2 0,0 0 0,-1-1 0,-2-2 0,-1-1 0,-3 0 0,0-2 0,-2 1 0,0 0 0,0 1 0,0 1 0,0 2 0,0 2 0,-2 0 0,-3 1 0,-1-1 0,-3-1 0,0-1 0,0-3 0,1-1 0,1-1 0,1-2 0,0-1 0,0 0 0,0 0 0,0 0 0,0 1 0,-1-2 0,0 0 0,0-1 0,0 1 0,0-1 0,1-1 0,0 1 0,1-1 0,-1 1 0,1 0 0,1 0 0,-1 1 0,1 0 0,-1 0 0,0 1 0,-1 0 0,0 1 0,1 1 0,-1 0 0,0 1 0,-1 0 0,1 0 0,0 0 0,0-1 0,1 0 0,-1-1 0,1-1 0,0 0 0,0 0 0,1 0 0,0 0 0,1-1 0,-1 0 0,1-1 0,0-1 0,0 1 0,0-1 0,0 0 0,0 1 0,0 0 0,-1-1 0,1 1 0,0-1 0,-1 1 0,0 0 0,0-1 0,0 1 0,0-1 0,1 0 0,-1-1 0,1 1 0,-1-1 0,1 1 0,0-1 0,1 0 0,-1-1 0,1 1 0,0 0 0,0 0 0,-1 0 0,0 0 0,2 0 0,-1 0 0,1-1 0,-1 2 0,0-1 0,0-1 0,0 2 0,1-1 0,0 0 0,-1 0 0,1 0 0,-1 0 0,1 0 0,-1 1 0,1-1 0,0 0 0,-1-1 0,-2-1 0,0-1 0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8T18:47:42.191"/>
    </inkml:context>
    <inkml:brush xml:id="br0">
      <inkml:brushProperty name="width" value="0.1" units="cm"/>
      <inkml:brushProperty name="height" value="0.1" units="cm"/>
      <inkml:brushProperty name="color" value="#1B3454"/>
    </inkml:brush>
  </inkml:definitions>
  <inkml:trace contextRef="#ctx0" brushRef="#br0">0 1 24575,'0'29'0,"0"9"0,1 13 0,0 13 0,0 1 0,0-2 0,0-9 0,-1-9 0,0-4 0,0-3 0,1 3 0,0 3 0,1 0 0,1-2 0,0-2 0,1-3 0,2 0 0,0 1 0,2-1 0,-2-4 0,-1-4 0,-1-7 0,-2-5 0,0-3 0,0-1 0,0 1 0,1 1 0,0 0 0,0 0 0,0 0 0,1 2 0,0-1 0,0 1 0,-1 0 0,-1 0 0,-1 1 0,0 1 0,1 0 0,0 2 0,0 0 0,0-2 0,1-1 0,-1-2 0,1-1 0,-1-2 0,-1-1 0,1-2 0,-2-1 0,1 1 0,0 1 0,-1 1 0,0-1 0,0 0 0,0-1 0,0 0 0,1 0 0,-1 1 0,1 2 0,-1 1 0,1 0 0,0-2 0,0 0 0,1-2 0,-1-1 0,-1-2 0,0-3 0,0-1 0,0 0 0,0 3 0,0 4 0,0 2 0,0 0 0,0-3 0,0 0 0,0 0 0,0 0 0,1 1 0,1 3 0,-1 1 0,1-1 0,-1-1 0,0 0 0,0 0 0,1 1 0,-2 1 0,1-1 0,0 0 0,-1 1 0,2 0 0,-1 1 0,0 0 0,0 0 0,0 0 0,0 0 0,0 1 0,1 0 0,-1 0 0,1 0 0,-2-2 0,0-1 0,0 0 0,1-1 0,0 2 0,0-1 0,-1 0 0,0-2 0,1-2 0,0 0 0,0 1 0,0-1 0,0 2 0,0 0 0,0 1 0,0 3 0,1 3 0,-1 2 0,2 2 0,-1 0 0,1 2 0,1 1 0,-1-1 0,0-2 0,-2-3 0,0-2 0,-1-3 0,0 1 0,0 0 0,0 1 0,0-1 0,0-2 0,0-3 0,0 0 0,0 0 0,0 2 0,1 1 0,-1 1 0,2 0 0,0 2 0,0 1 0,1 1 0,0 0 0,0-2 0,-1-1 0,0-1 0,-2-2 0,2 1 0,-1 0 0,-1-1 0,1-1 0,-1 1 0,1 0 0,0 3 0,1 1 0,0 0 0,1 1 0,-2-1 0,1-1 0,-1 0 0,0 1 0,0 0 0,-1 1 0,0 2 0,0 2 0,0 1 0,0 0 0,0-1 0,0-2 0,0-2 0,0 0 0,0-2 0,1 1 0,0-1 0,1-1 0,-1 0 0,-1-1 0,0-3 0,0-2 0,0-2 0,0 3 0,1 5 0,1 1 0,1 4 0,2-1 0,-2 0 0,1 1 0,-1-2 0,-1-1 0,0-3 0,-1-3 0,0 0 0,0 1 0,-1 1 0,0 2 0,0 1 0,0-3 0,0-3 0,0-1 0,1-1 0,-1 1 0,1 1 0,0 1 0,-1 0 0,0 0 0,0 1 0,0 2 0,0 4 0,0 2 0,0-1 0,0-1 0,0-1 0,0-3 0,0 1 0,0-1 0,0 0 0,0 1 0,0 0 0,1-1 0,1-1 0,-1 0 0,0-1 0,0 0 0,0 1 0,2 0 0,-1 2 0,0-3 0,-1 0 0,0-2 0,0-2 0,-1 1 0,2 1 0,-1 0 0,1 1 0,0 0 0,0 1 0,0 1 0,1 1 0,0 2 0,0 1 0,0-1 0,0-1 0,-1-2 0,0-1 0,-1 0 0,1-1 0,-1 0 0,0 0 0,0 2 0,-1 0 0,0 2 0,0 0 0,0 0 0,1 1 0,-1-1 0,1-1 0,0-1 0,0 0 0,0-1 0,-1-1 0,0-2 0,0-1 0,0-1 0,0 0 0,0-1 0,0 0 0,0 0 0,0-1 0,0 0 0,0 0 0,0 0 0,0 0 0,0 0 0,0 0 0,0 0 0,0 1 0,0 0 0,0 0 0,0 0 0,0 0 0,0 0 0,0-1 0,0 1 0,0 0 0,0 0 0,0 0 0,0 0 0,0-2 0,0 0 0,0-1 0,0 0 0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8T18:47:51.747"/>
    </inkml:context>
    <inkml:brush xml:id="br0">
      <inkml:brushProperty name="width" value="0.1" units="cm"/>
      <inkml:brushProperty name="height" value="0.1" units="cm"/>
      <inkml:brushProperty name="color" value="#1B3454"/>
    </inkml:brush>
  </inkml:definitions>
  <inkml:trace contextRef="#ctx0" brushRef="#br0">266 0 24575,'0'15'0,"0"0"0,0 2 0,0 1 0,0-1 0,0 1 0,0 3 0,0 2 0,0 0 0,0-2 0,0-5 0,0-3 0,0-1 0,0 1 0,0 4 0,0 3 0,0 1 0,0-1 0,0-3 0,0-3 0,-1-2 0,1 0 0,-2 2 0,1 2 0,0 0 0,-1 0 0,0 1 0,0 1 0,1 3 0,-1 3 0,0 1 0,0 0 0,0-3 0,0-4 0,0-1 0,1-2 0,0-1 0,0 1 0,0 0 0,0 1 0,0-1 0,1 1 0,-1 1 0,0 0 0,-1 0 0,1-2 0,-1 0 0,1 0 0,-1 0 0,1 0 0,-1-2 0,1-1 0,0 0 0,0 2 0,1 0 0,-2 1 0,0 0 0,0-1 0,-1 1 0,0-1 0,0 0 0,1 1 0,-1 0 0,1-2 0,1-1 0,-1 0 0,0-1 0,2 2 0,-1 0 0,1 1 0,-1-1 0,0 0 0,1 0 0,-1 0 0,1 1 0,-1 0 0,-1 0 0,1 1 0,0 0 0,0 0 0,1 0 0,0-2 0,0 0 0,0-1 0,0 0 0,0 1 0,0-1 0,0 0 0,0-2 0,0-1 0,0-1 0,0 0 0,0 0 0,0-1 0,0 0 0,0-2 0,-2-1 0,0-3 0,-1 0 0,1 2 0,1 6 0,1 3 0,0 3 0,1 3 0,1-1 0,-1 3 0,0-2 0,0-3 0,-1-1 0,0-2 0,0-1 0,0-1 0,0-1 0,0 2 0,0 1 0,0 2 0,0-1 0,0-1 0,0-1 0,0 0 0,0 4 0,0 2 0,0 3 0,-2 2 0,-1 0 0,0 0 0,-1 1 0,-1-1 0,1 1 0,-1-2 0,1 0 0,0-2 0,2 1 0,1 1 0,0 0 0,0 0 0,0-1 0,0-1 0,0-1 0,1-1 0,-1-1 0,0-1 0,1-2 0,-1-2 0,0-2 0,0-2 0,1 0 0,0 1 0,-1 2 0,0 1 0,1 3 0,0 3 0,0 0 0,-1 2 0,-1 2 0,0 0 0,0 1 0,0-2 0,0-1 0,1 0 0,0-1 0,1 1 0,0 0 0,0 0 0,0 0 0,0 0 0,0-1 0,0-1 0,0-1 0,0-1 0,0-2 0,0-1 0,0-1 0,0-2 0,0 0 0,-1 0 0,1 0 0,-1 1 0,0 1 0,1 1 0,-1 2 0,0 1 0,0 1 0,1-1 0,0-1 0,0-1 0,0-3 0,0-1 0,-1-4 0,-1-2 0,0-1 0,0 4 0,2 4 0,0 4 0,0 2 0,0-1 0,0 1 0,0 2 0,0-1 0,0 0 0,0-2 0,0-1 0,1-3 0,0-2 0,-1-2 0,0-1 0,0-1 0,1 0 0,0-1 0,-1 1 0,1 0 0,-1 2 0,0 3 0,0 3 0,0 0 0,0 1 0,0 0 0,0 0 0,0 0 0,0 0 0,0-1 0,0 1 0,0-2 0,-1 0 0,-1-1 0,0 1 0,-1-1 0,1-1 0,-1 0 0,1 0 0,0-1 0,0 1 0,1 0 0,0 0 0,-1 0 0,1-1 0,1 2 0,-1 0 0,1 2 0,-1 0 0,1 0 0,-1 0 0,0 1 0,1-1 0,0 0 0,-1 0 0,1 0 0,-1 0 0,-1 1 0,2 1 0,-2 2 0,1-1 0,-1-1 0,0 0 0,0-2 0,0 1 0,0 1 0,0 1 0,-1 1 0,0-1 0,0-1 0,0-2 0,0-1 0,1-2 0,0 0 0,1-2 0,0-1 0,-1 0 0,1 0 0,-1 0 0,0 1 0,1 1 0,-1-1 0,2 1 0,-1-1 0,1 1 0,0 1 0,-1 0 0,0 0 0,0-1 0,0 0 0,1-1 0,-1-1 0,1 0 0,0 1 0,0-1 0,0 1 0,0 1 0,0 1 0,0 1 0,0 0 0,0 1 0,0-1 0,-1 1 0,0 0 0,-2 1 0,0 0 0,-1-1 0,1-1 0,0-1 0,1-1 0,1-2 0,0 1 0,0 0 0,1 1 0,-1 1 0,0 0 0,1 1 0,0 0 0,0 0 0,0-1 0,0-2 0,0-1 0,0-1 0,0-2 0,0 1 0,0-1 0,0 0 0,0 0 0,0 1 0,0 0 0,0 0 0,0 0 0,0 0 0,0 0 0,0 0 0,0-2 0,0 1 0,0-1 0,0 0 0,0 0 0,0 1 0,0-2 0,0 1 0,0-1 0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7:10.016"/>
    </inkml:context>
    <inkml:brush xml:id="br0">
      <inkml:brushProperty name="width" value="0.2" units="cm"/>
      <inkml:brushProperty name="height" value="0.2" units="cm"/>
      <inkml:brushProperty name="color" value="#5BC0EB"/>
    </inkml:brush>
  </inkml:definitions>
  <inkml:trace contextRef="#ctx0" brushRef="#br0">2467 581 24575,'0'-12'0,"-1"2"0,1 4 0,-1 0 0,-1 2 0,1 1 0,-1-2 0,0 1 0,-1-1 0,0-1 0,0 1 0,0-1 0,-1 0 0,0-1 0,-2-1 0,-3-2 0,-1-2 0,-3-2 0,-1 0 0,1 0 0,0 1 0,2 1 0,-1 1 0,-1 2 0,0 0 0,-1 1 0,0 2 0,0 0 0,1 1 0,1 1 0,-1 0 0,-3 0 0,-1 0 0,-4 0 0,0 2 0,-2-1 0,1 1 0,-1 0 0,-2 0 0,-2 1 0,-4 1 0,-1 0 0,-1 0 0,2 0 0,3 0 0,4 0 0,4 0 0,2 0 0,1 1 0,-1 1 0,1 1 0,0 1 0,0 0 0,-2-1 0,0 1 0,1 1 0,-1 0 0,0 0 0,1 0 0,0 1 0,0 0 0,0-1 0,0 1 0,-2-1 0,-1 1 0,-3 1 0,-1 0 0,-2 1 0,0-1 0,-1 0 0,2 0 0,1 0 0,0 0 0,2 0 0,-3 0 0,0 0 0,-4 0 0,0 1 0,-2-1 0,0 1 0,1-1 0,1 0 0,1-1 0,-1 0 0,1-1 0,-1 0 0,0-1 0,-2-1 0,1 0 0,-2-1 0,0-1 0,0 0 0,-2-1 0,-1 0 0,0 0 0,-3 0 0,1 0 0,0 0 0,0 0 0,1 0 0,0-2 0,0-2 0,1-2 0,1-1 0,0-2 0,1-1 0,2-1 0,3-2 0,2 0 0,3-3 0,1-1 0,2-2 0,3-1 0,2 0 0,5 2 0,3 3 0,3 2 0,2 1 0,1 0 0,2 0 0,0 0 0,0 0 0,0 2 0,0 0 0,0 1 0,0 0 0,0 0 0,2 1 0,2 0 0,1 1 0,1 1 0,1 0 0,2 1 0,1 0 0,2-1 0,1-1 0,2-1 0,0-2 0,0 1 0,-1 0 0,0 0 0,1 0 0,-2 1 0,1 1 0,-3 3 0,0 0 0,2 2 0,0 0 0,2 1 0,1 0 0,-2 0 0,-1 1 0,0 0 0,1 0 0,1 0 0,-1 0 0,-1 0 0,-1 0 0,1 0 0,-1 0 0,1 0 0,1 0 0,-1 0 0,1 0 0,0 0 0,2 0 0,1 0 0,2 0 0,1 0 0,-1 0 0,-1 0 0,-2 0 0,-1 0 0,0 0 0,-1 0 0,-1 0 0,0 0 0,0-1 0,1 0 0,1 0 0,1 0 0,-1 1 0,2-1 0,0 0 0,2-1 0,1 1 0,-2-1 0,-1 0 0,-1 1 0,0 0 0,0-1 0,0 1 0,0 0 0,-3-1 0,-1 1 0,1-1 0,-1 1 0,-1-1 0,1 0 0,-2 0 0,0 0 0,1-1 0,-2 0 0,2 0 0,0 0 0,0 0 0,-1 0 0,0-1 0,1 0 0,-1 0 0,-1 1 0,-1-1 0,-1 1 0,-1 1 0,-1 0 0,1 0 0,-2 0 0,0 1 0,-2 0 0,0 0 0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7:20.155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2224 0 24575,'0'11'0,"0"0"0,0-5 0,0 2 0,-1-1 0,0 1 0,0 0 0,-1 0 0,1 0 0,-2 0 0,1-1 0,-1 1 0,-1-1 0,0 1 0,1-1 0,-1 0 0,0-1 0,0 1 0,-1-1 0,0 0 0,-1 1 0,1-3 0,-1 1 0,0-1 0,-1 0 0,0 0 0,0-1 0,-1 1 0,1-1 0,-1 0 0,-1 0 0,-2 0 0,0 0 0,-1 0 0,-3 1 0,-1 1 0,-2 0 0,0 1 0,-1-1 0,1 0 0,1 0 0,-1-1 0,0-2 0,-1 1 0,1-1 0,1 0 0,1-1 0,-1 0 0,-1-1 0,1 0 0,0 0 0,2 0 0,1 0 0,0 0 0,1 0 0,-1 0 0,-1 0 0,0 0 0,-1 0 0,-1 0 0,-2-1 0,-3-1 0,-2 0 0,-3-1 0,0 1 0,0 0 0,2 0 0,1 0 0,2 1 0,0-1 0,-1 0 0,-1 0 0,-3 0 0,-2-1 0,-2-1 0,0 1 0,0 0 0,1 1 0,1 1 0,0 0 0,-2 1 0,-1-1 0,-1-1 0,0 0 0,1 0 0,1 0 0,3 1 0,1 0 0,1-1 0,1 1 0,-1-2 0,-2 1 0,-3 0 0,-2 0 0,-3 1 0,2 0 0,1 1 0,3 0 0,2 0 0,1 0 0,0 0 0,0 0 0,0 1 0,0 0 0,2 3 0,1 0 0,3 0 0,1 1 0,2 0 0,0 1 0,1-1 0,0 2 0,-1-1 0,1 1 0,1 1 0,0-1 0,1 1 0,1-1 0,1 0 0,1 1 0,1 0 0,0-1 0,1 0 0,-1-1 0,3 0 0,1 0 0,1 0 0,1-1 0,-1 1 0,0 0 0,-1 0 0,0 1 0,2-1 0,-1 0 0,2-1 0,0-1 0,0 0 0,2-2 0,0 1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40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115 1 24575,'0'44'0,"0"6"0,-3 3 0,-2-2 0,-6 6 0,-4 5 0,-4 9 0,2 13 0,2 5 0,2-2 0,6-7 0,0-10 0,4-16 0,3-10 0,0-9 0,0-1 0,3-1 0,2 4 0,7 9 0,7 7 0,7 8 0,8 7 0,5 2 0,2 2 0,-3-3 0,-4-7 0,-3-6 0,-4-5 0,0-5 0,-3-1 0,-1-1 0,1 2 0,0 2 0,1 3 0,-1 2 0,-2-1 0,-3-2 0,-3-5 0,-3-1 0,-1-1 0,-1 1 0,1 1 0,0 3 0,-1 6 0,-1 3 0,-2 5 0,0 3 0,-1 3 0,-2 0 0,-2-3 0,-2-8 0,-1-7 0,0-8 0,0-5 0,0-5 0,0-4 0,0-4 0,0-2 0,0-1 0,0 1 0,0 0 0,0-1 0,0-2 0,0-2 0,0-1 0,0-2 0,0-2 0,0-3 0,-3-1 0,-1 0 0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7:31.525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0 165 24575,'27'0'0,"5"0"0,5 0 0,1 0 0,-8 0 0,-8 0 0,-7 0 0,-5 0 0,2 0 0,0 0 0,2 0 0,3-1 0,1 1 0,3-2 0,-1-1 0,1 0 0,4-2 0,3-1 0,3-1 0,1 0 0,-3 1 0,-2 0 0,-2 1 0,-1 0 0,1-1 0,0 1 0,0 1 0,-1 0 0,-2 0 0,0 0 0,0 0 0,2 0 0,0-1 0,-1 0 0,0-1 0,-1 1 0,2 1 0,0-1 0,3 1 0,2 0 0,0-2 0,1 1 0,-2 0 0,-1 0 0,0 1 0,0 0 0,1 1 0,2 1 0,1 1 0,3 1 0,1 0 0,0 0 0,-2 0 0,-1 0 0,-2 0 0,0 0 0,0 0 0,1 0 0,1 0 0,0 0 0,2 3 0,-4 0 0,-1 2 0,-2 0 0,-2 1 0,-1 1 0,-1-1 0,0 1 0,-1 0 0,0 0 0,-2 0 0,0 0 0,1 1 0,-3 0 0,0 0 0,-3 0 0,-2 1 0,0 1 0,-2 0 0,-1 0 0,0 1 0,-1 0 0,0-1 0,-2 0 0,1 1 0,-1 0 0,-1-1 0,0 0 0,-1-2 0,-1-1 0,-2-1 0,-1-1 0,0-1 0,0 0 0,-1-1 0,0 0 0,0 1 0,0 0 0,-2 0 0,0 1 0,-1 0 0,-1 1 0,0-1 0,-2 0 0,1 0 0,-3-1 0,1 1 0,0-1 0,0 0 0,0 0 0,0 0 0,0 1 0,-2-1 0,0 1 0,1-1 0,-1 0 0,1-1 0,-1 0 0,0 0 0,-1-1 0,-1-1 0,-1 1 0,-1-1 0,-2 1 0,-2 0 0,-2 1 0,-1-1 0,0 1 0,3-2 0,2 0 0,2 0 0,2-1 0,0 0 0,-1 0 0,0 0 0,0 0 0,-2 0 0,-1 0 0,-2 0 0,-2 0 0,-2 0 0,0 0 0,1 0 0,2 0 0,0 0 0,1 0 0,-1 0 0,1 0 0,1 0 0,1 0 0,-1 0 0,-1 0 0,-1 0 0,-1 0 0,0 0 0,1 0 0,1-1 0,2 0 0,2 0 0,1 0 0,2 0 0,0 0 0,1 0 0,0 0 0,0 0 0,-1-1 0,0 1 0,1-1 0,0 1 0,2 0 0,0-1 0,0 1 0,0 0 0,1 1 0,0 0 0,1 0 0,0-1 0,-1 0 0,1 0 0,-1 1 0,1-1 0,-1 0 0,2 1 0,-1-1 0,0 1 0,1 0 0,0 0 0,0 0 0,1 0 0,-1 0 0,0 0 0,1 0 0,-1 0 0,1 0 0,-1 0 0,1 0 0,-1 0 0,0 0 0,0 0 0,1 0 0,-1 0 0,1 0 0,0 0 0,-1 0 0,1 0 0,0 0 0,-1 0 0,0 0 0,0 0 0,1 1 0,0-1 0,-1 2 0,0 0 0,2-1 0,-2 1 0,1 0 0,0-1 0,-1 0 0,1 0 0,0 1 0,0 0 0,0 0 0,-1-1 0,1 1 0,0-2 0,0 2 0,0-1 0,-1 1 0,1-1 0,0 0 0,-1 0 0,1 1 0,0 0 0,0-1 0,0 1 0,1 0 0,-1-1 0,1 1 0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7:37.944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0 191 24575,'1'-20'0,"2"-1"0,3 4 0,0 2 0,1 3 0,-1 1 0,-1 2 0,2-1 0,-1 2 0,1 0 0,1 1 0,-2 1 0,0 1 0,0 2 0,-1-1 0,1 0 0,0 0 0,2-1 0,0 1 0,3 0 0,1 0 0,3 0 0,3 1 0,1 1 0,-2 1 0,-2 1 0,-4 0 0,-2 0 0,-1 0 0,0 1 0,1 0 0,1 2 0,1 1 0,3 1 0,1 1 0,3 0 0,2 1 0,0 1 0,0 1 0,-3-1 0,-3-1 0,-3-1 0,0 0 0,-1 0 0,0 0 0,1 0 0,-1 1 0,2-1 0,0 1 0,0 1 0,1-1 0,1 1 0,1-1 0,1 1 0,0 0 0,1 0 0,2-1 0,0 0 0,1 0 0,1-1 0,-2 1 0,0-1 0,0 0 0,0-1 0,2-1 0,0 1 0,1-1 0,0 0 0,-1-1 0,0 1 0,0-2 0,-2 0 0,0 0 0,-1-1 0,-1 0 0,0-1 0,-1 0 0,0 0 0,1 0 0,1 0 0,1 0 0,1 0 0,0 0 0,0 0 0,-2-1 0,0-1 0,-2-1 0,0-1 0,0-1 0,-2 0 0,1 0 0,1-1 0,0 1 0,0-2 0,1 0 0,0-1 0,-2 1 0,0 1 0,0-1 0,-1 0 0,1-1 0,0 0 0,-2 0 0,-1 1 0,-3 0 0,1 0 0,0 0 0,0 0 0,1-1 0,0 2 0,-1-1 0,1 0 0,1 0 0,1 0 0,2 0 0,3 0 0,1 0 0,0 1 0,-1 0 0,-3 1 0,0 1 0,-3 0 0,1 1 0,0 0 0,2 0 0,0 0 0,0 1 0,0 1 0,-2 0 0,-2 0 0,0 1 0,0 0 0,1 0 0,-1 0 0,1 0 0,-1 0 0,0 0 0,0 0 0,1 1 0,-2 0 0,1 1 0,-1 0 0,-2 1 0,1 0 0,1 0 0,-2 1 0,0 0 0,0 0 0,-1 1 0,-1-2 0,-1 0 0,-3-1 0,-1-2 0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7:52.109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794 2 24575,'-5'0'0,"-15"1"0,-1 1 0,-2 0 0,0 0 0,0 0 0,-1-1 0,1 2 0,0-1 0,1-1 0,0 2 0,2-1 0,0 1 0,1 0 0,2 0 0,1 1 0,0-1 0,0 1 0,0 0 0,1 0 0,0 0 0,0 0 0,1 1 0,0 0 0,0 0 0,-1 0 0,0 1 0,0-1 0,0 1 0,1-1 0,0 1 0,0 0 0,1 1 0,-1 1 0,-1 0 0,1 0 0,0 0 0,1 0 0,0 0 0,0-2 0,1 2 0,0 0 0,0-1 0,2 1 0,0 1 0,0-1 0,-1 1 0,0-1 0,2 1 0,2-2 0,0-1 0,2 2 0,1-2 0,1 0 0,1 0 0,1-1 0,0 0 0,1 0 0,0 0 0,0 0 0,0 1 0,0-1 0,0 0 0,0 0 0,0-1 0,1 2 0,1 1 0,1 2 0,3 1 0,0 1 0,0-1 0,3 1 0,1 0 0,4 1 0,1 0 0,3 0 0,1-2 0,0-1 0,3-1 0,1-1 0,4 0 0,1-2 0,1-1 0,0 0 0,-1-2 0,-1 0 0,0 0 0,1-1 0,-1 0 0,0-1 0,0 0 0,-2 0 0,-1 0 0,-2 0 0,0-1 0,0-2 0,3-1 0,1-3 0,3 0 0,0-1 0,-1 0 0,0-1 0,0-2 0,2-1 0,2 0 0,0-1 0,-1 0 0,0 0 0,-3 1 0,0 0 0,-2 0 0,0 0 0,1 0 0,-1 2 0,2-1 0,4 1 0,8-1 0,5-2 0,1 2 0,0 0 0,-3 2 0,-1 3 0,1 1 0,1 2 0,0 2 0,-1 1 0,-5 0 0,-7 0 0,-4 0 0,-4 0 0,-3 0 0,-3 0 0,-2 0 0,-1 0 0,-2 0 0,0 0 0,1 0 0,0 0 0,1 0 0,0 0 0,-2 0 0,0 0 0,-1 0 0,0 0 0,-2 0 0,-1 0 0,-1 0 0,0 0 0,-2 0 0,-1 0 0,0 0 0,-1 0 0,0 0 0,1 0 0,3-1 0,-4 1 0,2 0 0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8:20.487"/>
    </inkml:context>
    <inkml:brush xml:id="br0">
      <inkml:brushProperty name="width" value="0.2" units="cm"/>
      <inkml:brushProperty name="height" value="0.2" units="cm"/>
      <inkml:brushProperty name="color" value="#5BC0EB"/>
    </inkml:brush>
  </inkml:definitions>
  <inkml:trace contextRef="#ctx0" brushRef="#br0">0 0 24575,'2'19'0,"0"-1"0,2-5 0,1 1 0,0-1 0,0 0 0,2 3 0,-2-5 0,1 3 0,-3-7 0,0-1 0,1 1 0,0-1 0,-1 0 0,0 0 0,0-1 0,0 0 0,0 0 0,1 0 0,1 1 0,-1-1 0,1 1 0,0-1 0,1 1 0,0 1 0,1 0 0,2 1 0,1 0 0,0 0 0,2 0 0,1 1 0,1 0 0,0-2 0,-2 0 0,-1-1 0,-1 0 0,0 0 0,1-1 0,1 1 0,1-1 0,2 0 0,-1 1 0,1 0 0,0-1 0,-2-1 0,1 0 0,-1 0 0,0 0 0,-1-1 0,-1 0 0,-1-1 0,-1 0 0,0 1 0,1 0 0,0-1 0,0 1 0,-1-1 0,0-1 0,0 1 0,0 0 0,1-1 0,1 1 0,1 0 0,3 0 0,1 1 0,1 0 0,2 0 0,-1-1 0,0 0 0,0 0 0,-2-1 0,0 0 0,-3-1 0,-1 1 0,-1 0 0,0-1 0,1 1 0,1-1 0,2 0 0,1 0 0,1 0 0,1 0 0,0 0 0,-1 0 0,-1 0 0,1 0 0,-1 0 0,1-1 0,0 0 0,-1-1 0,-1 0 0,-1-2 0,1 1 0,1 0 0,1-1 0,0 0 0,2 0 0,-1 0 0,-1 0 0,0 0 0,1 0 0,0 0 0,2-1 0,2-1 0,2 0 0,2-1 0,0 1 0,1 0 0,0 0 0,-1 1 0,1-1 0,-1 0 0,-2 0 0,-2 0 0,-2 0 0,-3 0 0,0 0 0,2 0 0,2 0 0,2 0 0,1 0 0,0 1 0,0 0 0,-1 1 0,1-1 0,0 2 0,0-1 0,-1 3 0,-3 0 0,-2 0 0,-1 1 0,0 0 0,1 0 0,1 0 0,-2 0 0,-1 1 0,-2 0 0,-1 2 0,0 0 0,-1 1 0,0 1 0,-1 1 0,-1 0 0,0-1 0,-2 1 0,1 1 0,0 0 0,1 2 0,1 1 0,-1 2 0,0 1 0,1 1 0,-1 1 0,-1-2 0,-1-1 0,-2-3 0,-1-1 0,-2-1 0,-2 0 0,0-1 0,-1 1 0,0 0 0,0 1 0,0 0 0,0 2 0,-1 0 0,-2 1 0,-1 0 0,-2-1 0,0-1 0,-2-1 0,0 0 0,-1 2 0,0 0 0,0-1 0,2 0 0,1-2 0,-1 0 0,1-2 0,-1 1 0,1 0 0,0-1 0,-1 0 0,1 0 0,-1-1 0,0-1 0,-1 1 0,0-1 0,0 1 0,-1-1 0,-2 1 0,-1-2 0,0 0 0,-1 1 0,0-2 0,2 2 0,-1-1 0,2 0 0,-1-1 0,1 0 0,-1 0 0,1 0 0,0 0 0,0 0 0,1 1 0,0-1 0,0 1 0,0-1 0,-1 1 0,0-1 0,-3 1 0,-1-1 0,-1 1 0,0 0 0,-1 0 0,2 0 0,-1 0 0,0 0 0,1 0 0,1 0 0,1-1 0,1 1 0,1-1 0,-1 0 0,1 0 0,2 1 0,0-1 0,2 0 0,0 0 0,-1 0 0,0 0 0,0 0 0,0 0 0,-1 0 0,1 0 0,-2 1 0,0-1 0,0 0 0,-1 0 0,0 0 0,0 0 0,0 1 0,0-1 0,0 1 0,2-1 0,0 0 0,1 0 0,-1-1 0,1 1 0,0 0 0,0 0 0,1 0 0,1-1 0,0 1 0,0-1 0,1 1 0,-1-1 0,0 1 0,0 0 0,-1-1 0,0 0 0,1 0 0,-1 0 0,0 0 0,-2 0 0,1 0 0,-1 1 0,-1 0 0,0-1 0,0 1 0,2 0 0,1 0 0,0 0 0,1-1 0,0 0 0,0 0 0,1 0 0,0 1 0,-1 0 0,1-1 0,-1 0 0,1 0 0,1 0 0,-1 0 0,-1 0 0,1 0 0,0 1 0,-1-1 0,0 1 0,1 0 0,-1-1 0,0 0 0,1 0 0,-1 1 0,1 0 0,-1 0 0,1-1 0,0 0 0,0 0 0,0 0 0,-1 0 0,2 0 0,-1 0 0,1 0 0,0 0 0,-1 0 0,1 0 0,0 0 0,-1 0 0,1 0 0,-1 0 0,0 0 0,1 0 0,-1 0 0,1 0 0,-1 0 0,1 0 0,0 1 0,0 0 0,-1-1 0,1 0 0,-1 1 0,2-1 0,-1 2 0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8T18:48:00.807"/>
    </inkml:context>
    <inkml:brush xml:id="br0">
      <inkml:brushProperty name="width" value="0.1" units="cm"/>
      <inkml:brushProperty name="height" value="0.1" units="cm"/>
      <inkml:brushProperty name="color" value="#1B3454"/>
    </inkml:brush>
  </inkml:definitions>
  <inkml:trace contextRef="#ctx0" brushRef="#br0">345 1081 24575,'-13'-4'0,"-1"-3"0,1-2 0,0 0 0,2 1 0,3 2 0,-1 1 0,3 0 0,-2-1 0,0 0 0,1 0 0,-2 0 0,2 1 0,0 0 0,1 1 0,1 0 0,1 0 0,-1-1 0,1 0 0,-1 0 0,0 0 0,0 1 0,0 0 0,0 1 0,1-1 0,-1 0 0,0-1 0,1 0 0,0 2 0,0 0 0,2 1 0,-2 0 0,1 0 0,0 0 0,1 1 0,0 0 0,0-2 0,0 2 0,0-1 0,1-1 0,0 1 0,0 0 0,0-2 0,0 2 0,0-2 0,0 1 0,0-1 0,1 1 0,-2 0 0,1-1 0,-2 1 0,0-1 0,0 0 0,1-1 0,0 0 0,1 1 0,1-1 0,-1 1 0,0-2 0,-1 1 0,1-1 0,-1-1 0,0-1 0,1-1 0,-1-1 0,0 0 0,2 1 0,-1 0 0,1 1 0,0 2 0,0 0 0,0 1 0,-1 0 0,0 1 0,-1 0 0,1-1 0,-1 1 0,1-1 0,0-2 0,0-4 0,1-2 0,0-2 0,0 0 0,0 3 0,0-1 0,0 3 0,0 1 0,0 0 0,0 1 0,0-1 0,-1 0 0,0 0 0,1 0 0,0 0 0,0 1 0,0 1 0,0 0 0,0 1 0,0 2 0,-1-1 0,0 1 0,-1-2 0,0 1 0,0-2 0,0 0 0,-1-3 0,1-1 0,-1-2 0,1 0 0,0 1 0,0 1 0,0 1 0,0 0 0,0 1 0,0-1 0,0 0 0,1 0 0,0 0 0,-1 2 0,0 0 0,1 0 0,-1-1 0,1 0 0,0 0 0,-1 2 0,1 0 0,0 0 0,1-1 0,-1 0 0,0 0 0,1 1 0,-1 0 0,1 0 0,0 0 0,0-1 0,0 0 0,0 0 0,-1 1 0,1 0 0,-1 1 0,0-1 0,1 0 0,0-2 0,0 1 0,-1 1 0,0 1 0,0 0 0,1-1 0,-1-1 0,0-1 0,0 1 0,1 1 0,-1 0 0,0 1 0,1 0 0,0 0 0,0 0 0,0 0 0,0 1 0,0 1 0,0 0 0,0 0 0,0-1 0,0 2 0,0-1 0,0 1 0,0 1 0,0-1 0,0 1 0,0-2 0,0 2 0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8T18:48:11.427"/>
    </inkml:context>
    <inkml:brush xml:id="br0">
      <inkml:brushProperty name="width" value="0.1" units="cm"/>
      <inkml:brushProperty name="height" value="0.1" units="cm"/>
      <inkml:brushProperty name="color" value="#1B3454"/>
    </inkml:brush>
  </inkml:definitions>
  <inkml:trace contextRef="#ctx0" brushRef="#br0">148 0 24575,'0'16'0,"0"-1"0,0-6 0,0-2 0,0-2 0,0 0 0,0 0 0,0 0 0,0 1 0,0-1 0,0 1 0,0 0 0,0 0 0,0 1 0,0-1 0,0 2 0,0-1 0,0 0 0,0 0 0,0 0 0,0 0 0,0-1 0,0 0 0,0-1 0,0 0 0,0 1 0,0-1 0,0 0 0,0 1 0,0 0 0,0 1 0,0 0 0,0 0 0,0-1 0,0 0 0,0 2 0,0-1 0,0 0 0,0 0 0,0-1 0,0 0 0,0-1 0,0 0 0,0 0 0,0 0 0,0 1 0,0-1 0,0 1 0,0 1 0,0 0 0,0 1 0,0 1 0,0-1 0,0 0 0,0 0 0,0 1 0,0-2 0,0 0 0,0 0 0,0-1 0,0 0 0,-1 1 0,0-1 0,0 0 0,1-1 0,0 3 0,0-3 0,0 3 0,0-3 0,-1 0 0,1 1 0,-1-1 0,0 0 0,0 0 0,1 0 0,-2 0 0,2 1 0,-1-1 0,0 0 0,0 0 0,0 0 0,1-1 0,-1 0 0,0 1 0,1 0 0,-2-1 0,2 0 0,-1 1 0,-1 0 0,1 1 0,0-1 0,0 0 0,0-1 0,0-1 0,0 0 0,1 1 0,0-1 0,0 0 0,0 0 0,-1 1 0,0 0 0,1 0 0,0 1 0,0-1 0,0 1 0,0 0 0,0 0 0,0 0 0,0 0 0,0 1 0,0-1 0,0 0 0,0 0 0,0 0 0,0 1 0,0 1 0,0 0 0,0 1 0,0 0 0,0 1 0,0 0 0,0 2 0,0-1 0,0 1 0,0 0 0,0-2 0,0-2 0,0-1 0,0-1 0,0-1 0,-1 0 0,0-1 0,1 0 0,-1 0 0,1 0 0,0-1 0,-1 2 0,0-1 0,1 0 0,0 0 0,0 1 0,0 1 0,0 0 0,0 1 0,0 2 0,0 0 0,0 1 0,0 2 0,0-1 0,0 0 0,0-1 0,-1-1 0,0-1 0,1 0 0,-1-1 0,0-1 0,0 0 0,1 1 0,-1-1 0,0 2 0,0-1 0,-1 0 0,1-1 0,-1 0 0,1 0 0,0 0 0,-1 1 0,1-1 0,-1-1 0,0-1 0,-2-2 0,0 0 0,2 2 0,0 6 0,2 2 0,0 3 0,0-1 0,0-1 0,0-2 0,0-3 0,0-1 0,0-1 0,0 0 0,0-1 0,0 1 0,0 0 0,0 0 0,0 0 0,0 2 0,0 0 0,0 2 0,0 0 0,0-2 0,0 0 0,0-2 0,0 1 0,0-1 0,0 2 0,0 0 0,0 1 0,0 1 0,0 0 0,0 0 0,0 0 0,0 0 0,0-1 0,0-1 0,0-1 0,0-2 0,0 1 0,0-1 0,0-1 0,0 1 0,0-2 0,0 1 0,0-1 0,0 1 0,0 1 0,0 0 0,0 1 0,1 1 0,-1 1 0,1 1 0,0 0 0,-1 0 0,0 0 0,0-1 0,0 0 0,0-1 0,0-1 0,0 1 0,0-2 0,0 1 0,0-1 0,0 1 0,0 0 0,0 0 0,0 0 0,0 1 0,0-1 0,0 1 0,0 0 0,0 0 0,0 0 0,0-1 0,0 0 0,0-1 0,-1 0 0,0-1 0,1 1 0,-1 0 0,1 0 0,-1 1 0,0 0 0,1 2 0,-1 0 0,1 2 0,-1-1 0,0-1 0,0-1 0,0-1 0,0 0 0,-1 1 0,1 0 0,-1 0 0,1 0 0,0-1 0,0 0 0,0-1 0,0 1 0,0-1 0,0-1 0,1 1 0,0 0 0,0 1 0,0 1 0,0 0 0,0 0 0,0 0 0,0-1 0,0 0 0,-1 0 0,0 0 0,0 1 0,-1 1 0,0 2 0,-1 1 0,0 1 0,1 0 0,-1-1 0,1-1 0,0-2 0,0-1 0,1 0 0,0 1 0,0 1 0,0 0 0,0 1 0,1-1 0,-1 0 0,1 0 0,0 1 0,0 0 0,0 1 0,0 0 0,0 0 0,0 0 0,0 0 0,0-1 0,0 0 0,0-1 0,0-1 0,0 1 0,0-1 0,0-1 0,0 0 0,0-1 0,0-1 0,0-1 0,0 0 0,0 0 0,0 0 0,0 0 0,0 0 0,0 0 0,0 0 0,0 1 0,0 0 0,0 1 0,0 1 0,0 0 0,0 0 0,0 0 0,0 0 0,0 1 0,0 1 0,0 0 0,0 1 0,0-1 0,0 0 0,0 1 0,0-1 0,0 2 0,0-1 0,0 1 0,0 1 0,0 0 0,0 2 0,0 1 0,0 0 0,0-1 0,0-1 0,0-1 0,0-3 0,0-1 0,0-1 0,0-1 0,0 0 0,0-1 0,0 1 0,0-1 0,0 0 0,0 0 0,0 1 0,0 0 0,0 0 0,0-1 0,0 1 0,0-1 0,0 1 0,0-1 0,0 0 0,-1 0 0,0-1 0,1 1 0,-1 1 0,1-1 0,-1 0 0,0 1 0,0-1 0,0 2 0,1-2 0,-1 1 0,1-1 0,-1 1 0,1 0 0,-2 0 0,1 0 0,1 0 0,-2 1 0,2-2 0,-1 1 0,0-1 0,1 1 0,0 0 0,0 0 0,-1 0 0,1 0 0,-1 1 0,1-1 0,-1 0 0,1 0 0,-2 0 0,1 0 0,0 1 0,0-1 0,1 0 0,-2 0 0,1 0 0,0 0 0,1-1 0,-1-1 0,1 0 0,-1-1 0,0 1 0,1-1 0,0 1 0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09:59.769"/>
    </inkml:context>
    <inkml:brush xml:id="br0">
      <inkml:brushProperty name="width" value="0.2" units="cm"/>
      <inkml:brushProperty name="height" value="0.2" units="cm"/>
      <inkml:brushProperty name="color" value="#5BC0EB"/>
    </inkml:brush>
  </inkml:definitions>
  <inkml:trace contextRef="#ctx0" brushRef="#br0">104 1 24575,'-9'13'0,"-1"2"0,-3 2 0,-4 9 0,6-8 0,-5 34 0,12-18 0,-2 18 0,6-19 0,1-8 0,2 0 0,3-1 0,3 0 0,1-2 0,0-1 0,0-1 0,1-2 0,0 0 0,0 1 0,-1 0 0,1 0 0,-2 1 0,-2-2 0,0 1 0,-1-1 0,0-1 0,-2 2 0,-1 0 0,-2 1 0,0-2 0,-1-1 0,0-1 0,0 2 0,0 0 0,-1 0 0,-2-1 0,-1-1 0,-1-2 0,0 0 0,-2 1 0,0 2 0,-2 1 0,0 1 0,0 2 0,0 2 0,-1-1 0,1 1 0,0 0 0,0 0 0,2 0 0,-1-1 0,1 1 0,1 1 0,-1 0 0,1 0 0,1-1 0,0 0 0,2 1 0,0 0 0,2-1 0,0 0 0,1-1 0,0-1 0,0 1 0,0-2 0,0 2 0,0-1 0,1 0 0,2 2 0,2 3 0,2 2 0,1-1 0,0-1 0,2-3 0,0-2 0,1-1 0,-1-1 0,-1-1 0,0 0 0,1-1 0,-1-1 0,1 1 0,0 0 0,1-1 0,-1 1 0,0-1 0,-1 0 0,0 0 0,-2 0 0,-1 0 0,-2 0 0,0 1 0,-1 3 0,-2 2 0,0 1 0,-1 0 0,0-2 0,0 0 0,0-2 0,-1-1 0,-1 0 0,-1 0 0,-3 0 0,0 1 0,-1 1 0,-1 1 0,0 1 0,1-1 0,-1-1 0,1-1 0,0-1 0,0 0 0,1 1 0,1 1 0,-1 1 0,1 2 0,-1 1 0,0 1 0,0 0 0,1-4 0,2-2 0,0-4 0,2 0 0,0 1 0,1 0 0,0 1 0,0-1 0,0 0 0,0 1 0,0 0 0,0 0 0,1 1 0,1 0 0,2-1 0,2-1 0,-1-2 0,0-1 0,0-2 0,0-2 0,0 1 0,0-1 0,0-1 0,0 1 0,-1-2 0,0 0 0,-1 1 0,1-1 0,-1 1 0,-1 0 0,1-1 0,-1 0 0,0 0 0,-1-1 0,0 0 0,-1 0 0,0 0 0,0-1 0,0-1 0,0-1 0,0 0 0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0:13.112"/>
    </inkml:context>
    <inkml:brush xml:id="br0">
      <inkml:brushProperty name="width" value="0.2" units="cm"/>
      <inkml:brushProperty name="height" value="0.2" units="cm"/>
      <inkml:brushProperty name="color" value="#5BC0EB"/>
    </inkml:brush>
  </inkml:definitions>
  <inkml:trace contextRef="#ctx0" brushRef="#br0">34 0 24575,'8'7'0,"-2"-1"0,-1-2 0,-1 0 0,0 0 0,0 0 0,0 0 0,1 0 0,2 2 0,-1 0 0,1 0 0,-1 0 0,-1 0 0,1 0 0,0 1 0,0 0 0,-1 1 0,0 0 0,0 0 0,1 0 0,-1 1 0,0 1 0,0-1 0,-1 1 0,-1 0 0,-1 0 0,-1 0 0,-1 0 0,1 1 0,-1 2 0,0 1 0,0 3 0,0 1 0,-1 1 0,-2 0 0,-1-1 0,-2 1 0,0 0 0,0-1 0,0-1 0,0-2 0,1-1 0,1 0 0,-1 0 0,-1 2 0,-1 0 0,0 1 0,1-1 0,0 0 0,1 0 0,0-2 0,0 0 0,1 0 0,-1-2 0,1 0 0,-1 0 0,0 1 0,0 2 0,0 3 0,-1 1 0,1 1 0,1 0 0,1-1 0,-1 0 0,1-1 0,1 1 0,1 1 0,0 2 0,1 2 0,0 3 0,0 1 0,1 1 0,2-1 0,4 0 0,3-3 0,1-1 0,1-3 0,-1 0 0,0-1 0,1 0 0,-2 0 0,-1-1 0,0 1 0,-1-1 0,0 1 0,0 1 0,-2 1 0,1 1 0,-2 0 0,-2 1 0,-1 1 0,-2 1 0,0 3 0,-1 0 0,-3 1 0,-3-1 0,-2 0 0,-1-3 0,0 0 0,0-3 0,1 0 0,-1 2 0,-1 0 0,1 3 0,-1 0 0,0 0 0,1 0 0,1-2 0,1-2 0,1-1 0,2 0 0,1 1 0,1 1 0,1 2 0,2 1 0,0-2 0,0-1 0,0-4 0,1-2 0,3-2 0,2 0 0,4 0 0,0 2 0,2-1 0,-2 0 0,1 0 0,0-1 0,-2 0 0,2 1 0,-1 2 0,1 2 0,0 1 0,1 1 0,-1 0 0,1-1 0,-1-3 0,1-1 0,-3-6 0,-3-4 0,-3-3 0,-2-2 0,0 3 0,0 2 0,3 2 0,0 3 0,1 5 0,1 2 0,-1 0 0,-2 0 0,1-2 0,-1-2 0,-1-1 0,0 0 0,-1-1 0,0 1 0,0 1 0,-1 1 0,0-2 0,0 0 0,0-2 0,0 0 0,0-1 0,0 0 0,-1-1 0,0-1 0,0-2 0,-1 1 0,0-1 0,0 2 0,0-1 0,0 0 0,0-1 0,0-1 0,1-1 0,-1 0 0,0 1 0,0 0 0,0 0 0,1-2 0,-1-2 0,1-3 0,0-1 0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0:18.297"/>
    </inkml:context>
    <inkml:brush xml:id="br0">
      <inkml:brushProperty name="width" value="0.2" units="cm"/>
      <inkml:brushProperty name="height" value="0.2" units="cm"/>
      <inkml:brushProperty name="color" value="#5BC0EB"/>
    </inkml:brush>
  </inkml:definitions>
  <inkml:trace contextRef="#ctx0" brushRef="#br0">64 2943 24575,'-2'-9'0,"0"0"0,0 3 0,0 0 0,0 0 0,0 0 0,1-1 0,-1 0 0,0-1 0,0 0 0,0-1 0,1-2 0,-1-1 0,0-1 0,1-1 0,0-1 0,1-2 0,0 0 0,0-2 0,3-2 0,1 1 0,4-1 0,3 1 0,1 2 0,1 0 0,2 3 0,0 0 0,2-1 0,-1 0 0,1 0 0,-1-2 0,-1 0 0,0 0 0,-2 1 0,-1 1 0,0 1 0,0-1 0,-1 1 0,-1 2 0,-1 1 0,-1 1 0,-1 1 0,-2-1 0,-1 2 0,-2-1 0,0 0 0,-2 0 0,1-1 0,-1 1 0,0-1 0,0 1 0,-2-1 0,-2-1 0,-2 0 0,-1 2 0,0 2 0,0 0 0,-1 1 0,1-1 0,0 1 0,-1 0 0,1 0 0,0 0 0,-2 0 0,1 0 0,-2-2 0,0-1 0,0 0 0,-1-2 0,-2-2 0,0-2 0,-1-2 0,0-4 0,0-1 0,1-1 0,1 0 0,1-1 0,-1 0 0,1-1 0,1-2 0,1 1 0,1 0 0,2 3 0,1 2 0,0 2 0,1 3 0,0 2 0,1 0 0,1 2 0,1 0 0,0 1 0,0-1 0,1 1 0,1 1 0,1 4 0,1 3 0,0 1 0,-1-1 0,0-4 0,-2-2 0,3-3 0,1-3 0,2-1 0,1-4 0,1-1 0,1 0 0,0 0 0,-1 0 0,1 1 0,0 0 0,2-3 0,0 0 0,0 0 0,1 0 0,-2 1 0,-1 2 0,1 0 0,0 2 0,1-2 0,0 1 0,-1-1 0,0-1 0,0-2 0,-1-4 0,0-2 0,1-4 0,-1-1 0,-1 0 0,0 2 0,-1 1 0,-1 1 0,0 0 0,-3-1 0,-1 2 0,-1 2 0,-1 2 0,0 2 0,0 2 0,-1 0 0,-4-2 0,-3-1 0,-3-3 0,-3-1 0,0 2 0,-2 1 0,1 3 0,-1 3 0,1 2 0,2 3 0,0 0 0,0 1 0,0-1 0,-1-3 0,1-1 0,0-2 0,1-1 0,1-1 0,2-1 0,0 1 0,1 1 0,2 1 0,2 3 0,1 0 0,2 1 0,1 0 0,0-1 0,0 0 0,1 3 0,1 2 0,-1 3 0,0 2 0,0 2 0,-1 2 0,0 2 0,1 0 0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0:30.428"/>
    </inkml:context>
    <inkml:brush xml:id="br0">
      <inkml:brushProperty name="width" value="0.2" units="cm"/>
      <inkml:brushProperty name="height" value="0.2" units="cm"/>
      <inkml:brushProperty name="color" value="#5BC0EB"/>
    </inkml:brush>
  </inkml:definitions>
  <inkml:trace contextRef="#ctx0" brushRef="#br0">54 0 24575,'0'15'0,"0"1"0,0 0 0,-2 2 0,-1-1 0,0 0 0,0 2 0,1 2 0,0 4 0,1 2 0,0 1 0,0 1 0,1 0 0,0-1 0,1 0 0,4-1 0,3-1 0,5 0 0,0-3 0,1-1 0,-1-2 0,-1 0 0,-1-2 0,0 0 0,-1-2 0,-1 0 0,-1 0 0,0 1 0,-1 0 0,-1 2 0,-1 2 0,-3 3 0,-1 5 0,-5 3 0,-5 5 0,-4 2 0,-5 1 0,-2 1 0,1-2 0,2-1 0,2-3 0,2 0 0,3-2 0,0-3 0,1 0 0,3 0 0,-1-1 0,3 0 0,1-2 0,0-2 0,0-3 0,1 0 0,0-1 0,0 1 0,1 0 0,-1 1 0,2-2 0,-1-1 0,1 1 0,0 2 0,1 2 0,1 2 0,3-2 0,2-1 0,2-2 0,2-3 0,1-1 0,1-1 0,1 0 0,2 0 0,1 0 0,1 3 0,2 0 0,0 2 0,0 0 0,-3-2 0,-1-1 0,-3-1 0,-1-1 0,-1 1 0,-2 2 0,-1 2 0,-1 1 0,-1 2 0,-2 1 0,-1 1 0,-2 1 0,-1-1 0,0-1 0,-1-1 0,-1-3 0,-1 0 0,-1-4 0,0-2 0,-1-2 0,2-1 0,-1-1 0,1-1 0,0 1 0,-1 1 0,1 2 0,0 0 0,-1 1 0,1 3 0,-1 2 0,0 4 0,-1 3 0,0 1 0,0 2 0,1 0 0,1 0 0,-1-2 0,2-2 0,-1-3 0,1-2 0,0 0 0,0-1 0,0 1 0,1 1 0,1-1 0,0-4 0,0-1 0,0 2 0,0 3 0,0 2 0,0-1 0,0-4 0,0-5 0,0-3 0,0-4 0,0-1 0,0-1 0,0 0 0,0-2 0,0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35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36 1 24575,'-3'97'0,"-1"0"0,-5-14 0,-1-19 0,4-20 0,2-18 0,5-5 0,4-2 0,10 2 0,13 9 0,19 18 0,18 24 0,-27-30 0,0 1 0,1 0 0,-1 0 0,-3-5 0,-2-2 0,21 20 0,-13-15 0,-10-10 0,-7-6 0,-2-4 0,2 4 0,4 3 0,2 5 0,-1 2 0,0 2 0,-1 3 0,3 6 0,3 6 0,2 8 0,1 8 0,-3 10 0,1 15 0,-18-40 0,-1 1 0,1 5 0,-1 2 0,-1 1 0,-1-1 0,-3-4 0,-1-2 0,4 41 0,-8-26 0,-4-23 0,-2-14 0,-2-9 0,-2-3 0,-7 4 0,-5 6 0,-5 10 0,-6 8 0,3 3 0,0-3 0,6-9 0,5-3 0,3-6 0,3-4 0,-1-5 0,2-3 0,-2 0 0,0 1 0,0 1 0,-1 1 0,2 0 0,0-1 0,2-1 0,0-2 0,1-4 0,0-1 0,1-2 0,1-2 0,1 1 0,1-2 0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0:43.340"/>
    </inkml:context>
    <inkml:brush xml:id="br0">
      <inkml:brushProperty name="width" value="0.2" units="cm"/>
      <inkml:brushProperty name="height" value="0.2" units="cm"/>
      <inkml:brushProperty name="color" value="#5BC0EB"/>
    </inkml:brush>
  </inkml:definitions>
  <inkml:trace contextRef="#ctx0" brushRef="#br0">152 0 24575,'-3'16'0,"-2"-2"0,1-2 0,-2 1 0,1 0 0,-1 2 0,-1 3 0,-1 3 0,-4 5 0,0 1 0,0 0 0,0-1 0,2-1 0,1-1 0,2-1 0,1 2 0,0 2 0,1 1 0,0 2 0,1 2 0,1-1 0,1 1 0,0-1 0,1 1 0,1 0 0,1 1 0,3 0 0,3 0 0,4 2 0,4 1 0,1-2 0,1-2 0,1-3 0,0-3 0,2-3 0,-1-2 0,-1-1 0,0-2 0,-1 0 0,-2 0 0,0 1 0,-1 0 0,-2 0 0,0 1 0,-2-1 0,-2 0 0,0-2 0,-1 0 0,-2 0 0,-1 1 0,-1 3 0,-2 2 0,-1 4 0,-3 4 0,-2 1 0,-6 2 0,-2 0 0,-1-3 0,0-3 0,1-5 0,0-2 0,0-1 0,-1-1 0,-1 2 0,-1 1 0,-1 1 0,1 0 0,0 0 0,2-1 0,2-3 0,1 0 0,2 0 0,0 0 0,1 3 0,0 1 0,1 1 0,2 1 0,0 0 0,1-1 0,1-3 0,2-2 0,0 0 0,0 0 0,1 1 0,0 0 0,1 1 0,2 3 0,2 3 0,4 3 0,2 0 0,1-3 0,0-3 0,-1-3 0,0-3 0,1-1 0,1 1 0,0-1 0,0 0 0,0 0 0,-2-1 0,0-1 0,-1 0 0,-1-1 0,1 0 0,-1-1 0,1 0 0,-2 0 0,0 0 0,-1-1 0,0 0 0,-1-1 0,1 0 0,-1 0 0,0 0 0,0 1 0,-1 0 0,1 0 0,-1 0 0,0-1 0,-1-1 0,0 0 0,-2-1 0,0-1 0,0 0 0,0-1 0,0 0 0,-1 0 0,0-1 0,0 0 0,-1-1 0,0 0 0,1 0 0,0 0 0,0 0 0,0-1 0,0 1 0,-1-2 0,0 0 0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0:49.716"/>
    </inkml:context>
    <inkml:brush xml:id="br0">
      <inkml:brushProperty name="width" value="0.2" units="cm"/>
      <inkml:brushProperty name="height" value="0.2" units="cm"/>
      <inkml:brushProperty name="color" value="#5BC0EB"/>
    </inkml:brush>
  </inkml:definitions>
  <inkml:trace contextRef="#ctx0" brushRef="#br0">0 1 24575,'18'8'0,"-3"-1"0,-3 1 0,-1-1 0,-2 0 0,-1 1 0,-1 1 0,-1 1 0,1 1 0,-1 0 0,-1 0 0,0 0 0,0 0 0,-2-2 0,-1 0 0,0-3 0,1 1 0,0 1 0,0 2 0,0 3 0,0 0 0,-1-1 0,0-1 0,-1-2 0,0 1 0,0 0 0,-1 0 0,0 1 0,0-3 0,0-1 0,0-1 0,0-2 0,0 0 0,0 1 0,0 0 0,0 0 0,-1 2 0,-1 0 0,0 0 0,-1 1 0,-1 0 0,1 1 0,-1 1 0,0 0 0,-1 1 0,1 1 0,-1 1 0,1 0 0,-1 1 0,0 0 0,0 0 0,0 0 0,0 2 0,0 1 0,-1 1 0,0 2 0,1-1 0,0 0 0,0-1 0,1 2 0,0 0 0,1 1 0,0 0 0,0 2 0,2 2 0,-1 3 0,2 2 0,0 2 0,0-2 0,0-2 0,1-4 0,2-4 0,3-2 0,2 0 0,2 0 0,1 0 0,1 1 0,0 0 0,0 1 0,2 2 0,1 0 0,1 1 0,-1-2 0,-1-1 0,-3-2 0,0-1 0,-2 1 0,0 0 0,-1 3 0,0 2 0,-2 1 0,-2 2 0,-1 1 0,-1-1 0,-1 0 0,0 1 0,-3 6 0,-2 5 0,-5 3 0,-2 2 0,-2-4 0,2-3 0,1-5 0,2-4 0,2-4 0,1-2 0,0-2 0,2-1 0,1 0 0,0-1 0,0-2 0,0-2 0,1-2 0,0-2 0,0-1 0,0-2 0,1-1 0,0 0 0,0 0 0,0 0 0,0 0 0,0-1 0,0 1 0,0 0 0,0 1 0,0-1 0,0 2 0,0 0 0,0 2 0,0 2 0,0 2 0,0 2 0,0 2 0,1 0 0,1 0 0,1-1 0,1-2 0,0-2 0,-1-2 0,0 0 0,0-1 0,1 1 0,0 0 0,1 1 0,0 0 0,0 1 0,0 0 0,-1 0 0,1 0 0,1 1 0,0 1 0,0 1 0,-1 1 0,1-1 0,-1 1 0,0-1 0,-1 2 0,0 1 0,0 2 0,1 2 0,0 2 0,1 2 0,0 0 0,1-1 0,-2-5 0,-2-6 0,-2-4 0,0 2 0,-1 2 0,0 3 0,0 2 0,0-4 0,0 1 0,0-4 0,0-1 0,0 0 0,0 0 0,0 0 0,-1-2 0,0 1 0,-2 0 0,0 2 0,0 0 0,-1 0 0,1-3 0,0-1 0,0-1 0,1-1 0,0-1 0,-1 1 0,1 0 0,0-1 0,0 1 0,1-2 0,0-1 0,0 0 0,-1 0 0,1 1 0,0 0 0,0-1 0,0 0 0,0 2 0,0-1 0,-1 2 0,0-3 0,1 0 0,-1-2 0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0:55.859"/>
    </inkml:context>
    <inkml:brush xml:id="br0">
      <inkml:brushProperty name="width" value="0.2" units="cm"/>
      <inkml:brushProperty name="height" value="0.2" units="cm"/>
      <inkml:brushProperty name="color" value="#5BC0EB"/>
    </inkml:brush>
  </inkml:definitions>
  <inkml:trace contextRef="#ctx0" brushRef="#br0">71 0 24575,'-2'11'0,"1"-2"0,-1-4 0,0 1 0,-2 1 0,0 3 0,-2 4 0,-1 4 0,-2 2 0,1 2 0,1 0 0,0 0 0,3-3 0,1-1 0,0-1 0,2-4 0,1 2 0,0 0 0,0 3 0,0 3 0,0 3 0,1 4 0,4 3 0,5 2 0,3 3 0,4 1 0,1 0 0,0-1 0,0-3 0,-2-1 0,-2-2 0,-1 0 0,0-1 0,-1-1 0,-2-3 0,-2-2 0,0 0 0,-2-1 0,1 2 0,-1 2 0,-1 0 0,-1 0 0,-2-3 0,0-1 0,-1-2 0,-1 1 0,0 0 0,0 3 0,-1 3 0,-3 3 0,-2 2 0,-2 2 0,-2-1 0,1-3 0,-1-4 0,2-5 0,0-3 0,1-2 0,1 1 0,-2 3 0,1 3 0,-1 3 0,1 3 0,0-1 0,0 1 0,2 0 0,2 3 0,1 6 0,1 7 0,1 2 0,0 3 0,0-1 0,0-4 0,0-3 0,0-9 0,0-10 0,0-9 0,0-6 0,0 0 0,1 2 0,0 3 0,1 3 0,3 1 0,-1-1 0,2 1 0,-1-1 0,-1 0 0,1 0 0,0-1 0,-1-2 0,-1-2 0,0-1 0,0-1 0,0-1 0,0 0 0,1 1 0,0 2 0,0 1 0,1 1 0,0 1 0,2 3 0,0 1 0,1-1 0,-1 1 0,0-1 0,-1 0 0,-1 0 0,-1 0 0,-1-2 0,0-1 0,-2 1 0,0 0 0,0 5 0,-1 2 0,0 3 0,0 0 0,0-1 0,0-3 0,0-2 0,0-1 0,0-1 0,0-1 0,0-3 0,0-1 0,0-2 0,-2-1 0,0 0 0,0-1 0,0-1 0,1-1 0,-1 0 0,1-1 0,0-1 0,0 0 0,0-1 0,0 0 0,0 0 0,0 0 0,0 0 0,-1 0 0,1 2 0,-1 4 0,-1 3 0,1 1 0,0-2 0,-1-2 0,0-1 0,-1 1 0,1-1 0,0-2 0,1 0 0,0-1 0,1-2 0,0-1 0,1 0 0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1:05.014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1100 24575,'11'-16'0,"1"1"0,-1 0 0,-1 1 0,-1-1 0,1 0 0,0-3 0,-1 0 0,0-1 0,-1 0 0,0 1 0,0-1 0,1-1 0,-1-2 0,-1 2 0,0 1 0,-2 4 0,-1 2 0,-1 0 0,-2 0 0,0-2 0,-1 0 0,0-1 0,0 0 0,0 0 0,0-1 0,-1-2 0,-1-2 0,-2 0 0,-3-1 0,-1 1 0,-1 1 0,0 1 0,0 1 0,-1 0 0,1 0 0,0 2 0,1 1 0,1 0 0,-1 1 0,1 0 0,-1-1 0,1 0 0,0 0 0,1 0 0,0-2 0,0 0 0,1-2 0,1-2 0,1-2 0,2-2 0,0-1 0,1-1 0,1 1 0,1 2 0,1 2 0,1 4 0,-1 3 0,0 4 0,0 2 0,0 3 0,-1 0 0,1 1 0,-1 1 0,0 0 0,0 0 0,-1 0 0,0 1 0,-1 1 0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1:07.500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43 997 24575,'-7'-18'0,"-1"0"0,0 2 0,2 1 0,0 0 0,3 1 0,0 1 0,2 1 0,0 1 0,1 1 0,0 2 0,0 0 0,0 1 0,0 0 0,1-1 0,0-1 0,2-1 0,2-1 0,1 0 0,2-3 0,1-1 0,1 0 0,0 0 0,0 0 0,0 0 0,1 1 0,-1-2 0,1 1 0,0-2 0,-1-2 0,1 0 0,1-3 0,0 1 0,0-1 0,-1 0 0,-1 0 0,1 1 0,0-1 0,0 0 0,0-3 0,-1 1 0,-1 0 0,-2 1 0,0 3 0,-2-1 0,-1 1 0,-2 2 0,-2 0 0,0 4 0,0 0 0,-2 2 0,-2-1 0,-3-1 0,-3 0 0,2-1 0,0 1 0,1 0 0,0 0 0,1 1 0,1 1 0,0 1 0,2 0 0,0 3 0,1 1 0,1 2 0,0 0 0,1 1 0,-1 1 0,1 0 0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1:10.849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1037 24575,'0'-16'0,"0"-1"0,0 3 0,1 0 0,2 0 0,0 1 0,1-3 0,1-1 0,0-2 0,1 0 0,1 1 0,-1 1 0,-1 0 0,2 0 0,0 0 0,2-1 0,1-1 0,2 0 0,1-2 0,0-1 0,0 0 0,0 0 0,-1-1 0,0 0 0,1-1 0,0-1 0,-1 0 0,-1 0 0,0 0 0,-2-1 0,0 1 0,-1 1 0,-2 2 0,-2 2 0,-2 1 0,-2 1 0,0-2 0,0-2 0,0-2 0,0-1 0,0 1 0,0 1 0,-1 1 0,-2 2 0,-1 1 0,-2 2 0,-1 1 0,1 3 0,0 1 0,-1 4 0,1 0 0,0 3 0,-1 0 0,1 1 0,1 1 0,0 0 0,0 1 0,0 1 0,0-1 0,1 0 0,0 1 0,0-1 0,1 0 0,0 1 0,0 0 0,0 0 0,-1 0 0,0-1 0,1 0 0,-1 0 0,1 1 0,-1 0 0,1-1 0,1 0 0,-1 0 0,1 0 0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1:14.379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1037 24575,'0'-14'0,"0"1"0,0 2 0,0 2 0,0-1 0,0 2 0,0-1 0,0-1 0,0-1 0,0 1 0,0 0 0,1 1 0,0 1 0,0 0 0,1 0 0,0 0 0,0 0 0,1 0 0,0-1 0,1-1 0,0 1 0,1-1 0,-1 1 0,0-1 0,1 0 0,-1 0 0,2-1 0,-1 0 0,1-1 0,0 0 0,1 0 0,1 0 0,-1 1 0,2 0 0,-1-1 0,1-1 0,0 0 0,0 0 0,1-1 0,0 0 0,1 0 0,1-1 0,-1-1 0,1 0 0,1-1 0,0-1 0,0 0 0,0-2 0,1 0 0,-1-2 0,1 0 0,-1 1 0,-1 0 0,-1 1 0,-1 1 0,-2-1 0,-1 1 0,-1 0 0,-1 1 0,-1 2 0,-2 2 0,0 1 0,-2 2 0,0 0 0,0 1 0,0 0 0,-1 0 0,-2-2 0,-2 0 0,-1-2 0,-1 0 0,1-1 0,0 1 0,0 1 0,0 1 0,0 2 0,-1 1 0,1 1 0,-1 2 0,0 0 0,1 1 0,-1 1 0,1 1 0,0 0 0,1 1 0,0 0 0,1 1 0,0 0 0,0 1 0,1 0 0,0 0 0,0 0 0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1:18.082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0 995 24575,'9'-17'0,"2"-1"0,1-1 0,0 1 0,0 0 0,0-2 0,0-1 0,2-5 0,-1-1 0,0 1 0,-2-1 0,0 2 0,-2 0 0,0 1 0,-2 0 0,1 1 0,-2 0 0,-1 1 0,-1 2 0,-2-1 0,0 1 0,-2-1 0,0-1 0,0-1 0,0-2 0,0 1 0,0 1 0,0-1 0,-1 1 0,-4 0 0,-1 0 0,-2 0 0,-1 0 0,0 1 0,-2 0 0,1 0 0,-1 3 0,1 0 0,-1 1 0,1 2 0,0 0 0,0 2 0,1 2 0,0 1 0,0 2 0,2 1 0,-1 0 0,2 0 0,0 2 0,2 1 0,1 0 0,0 2 0,1-1 0,-1 2 0,2-1 0,-1 1 0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1:21.415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98 916 24575,'-9'-14'0,"0"1"0,0 0 0,0 1 0,1 0 0,2 0 0,-1-2 0,0-1 0,1 0 0,0 0 0,2 1 0,0 1 0,0-2 0,1 0 0,0-2 0,1 1 0,1 0 0,0 0 0,1 2 0,0 1 0,1-2 0,0 0 0,2-1 0,2-1 0,1 0 0,1 1 0,0 0 0,1-1 0,1-1 0,1 1 0,-1 1 0,1 2 0,0 1 0,-1 1 0,0 0 0,-1 1 0,1 0 0,0 2 0,0-1 0,0 1 0,-1-2 0,1 0 0,1-2 0,0 0 0,1-2 0,0 0 0,-1-1 0,1-1 0,0-2 0,0-1 0,0-1 0,-2 2 0,0 2 0,-2 2 0,0 1 0,0 1 0,-2 1 0,-2 1 0,0 0 0,-1 0 0,-2 1 0,1 0 0,-1 0 0,0 2 0,0 0 0,0 2 0,0 3 0,0 1 0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1:24.414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138 989 24575,'9'-12'0,"3"-4"0,2-3 0,2-3 0,-2 4 0,-3 1 0,-2 4 0,-3 1 0,-1 0 0,-1 2 0,-2 0 0,1-2 0,-1-3 0,0-2 0,0-2 0,-1 0 0,-1-1 0,0-1 0,0 1 0,0 0 0,0 0 0,-1 0 0,-1 0 0,-4 0 0,-2-1 0,-2-2 0,0-1 0,-2-1 0,-1 0 0,0 0 0,-1 0 0,-1 0 0,-1 0 0,0 1 0,0 0 0,1 2 0,0 0 0,3 2 0,1 1 0,3 1 0,1 2 0,1 1 0,1-2 0,0 0 0,2 1 0,-1-1 0,2 1 0,-1 2 0,2 0 0,0 3 0,1 0 0,0 1 0,0 2 0,0 0 0,0 2 0,0 1 0,0 2 0,0 0 0,0-1 0,0 1 0,0-1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36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432 1 24575,'-19'97'0,"4"-37"0,-4 3 0,-7 12 0,-3 1 0,0-1 0,-1 0 0,2-4 0,1 0 0,3-4 0,2-2 0,5-4 0,0 0 0,0 4 0,1 2 0,3-2 0,0 0 0,1 3 0,1 1 0,0 5 0,1 0 0,3 1 0,1 0 0,0-1 0,2-1 0,2-5 0,1-3 0,1-7 0,0-3 0,0 41 0,4-16 0,5-9 0,12-5 0,13-3 0,6 2 0,5 0 0,0 1 0,0 4 0,4 3 0,-20-32 0,0 0 0,4 7 0,2 1 0,3 2 0,2 1 0,2 5 0,1 0 0,-2-2 0,-2 0 0,0-2 0,-2-1 0,-3-1 0,-1 0 0,-2-3 0,-1 0 0,2 2 0,-2 1 0,-1 2 0,0 0 0,-2 1 0,0 0 0,-3-1 0,-1 0 0,-3-4 0,-2 0 0,17 43 0,-5-4 0,-3 0 0,0 6 0,-4 3 0,-13-45 0,-2 1 0,-1-2 0,-2-1 0,0 44 0,-2-7 0,-3-7 0,0 0 0,-4 0 0,-7 0 0,-7 0 0,-6-3 0,0-7 0,5-9 0,3-8 0,1-5 0,-1 1 0,-2 3 0,-4 5 0,3 3 0,-2 2 0,4-2 0,3-8 0,-1-4 0,1-6 0,-1-1 0,4 1 0,1-3 0,2-1 0,0 0 0,-4 8 0,-1 4 0,-1 2 0,2-2 0,2-10 0,4-8 0,2-7 0,1-2 0,3 1 0,0 2 0,0 4 0,0 2 0,0 2 0,-1 2 0,-2-2 0,0-4 0,0-6 0,2-4 0,1-5 0,0-3 0,-1-1 0,-1 0 0,-1 1 0,0-2 0,1-1 0,2 1 0,0-1 0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1:31.876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179 0 24575,'0'15'0,"0"-2"0,0-5 0,0-1 0,0 0 0,0-1 0,0 0 0,0 1 0,0 1 0,0 1 0,0-1 0,0 1 0,0-1 0,0 0 0,0 0 0,0 1 0,-1 0 0,1 1 0,-2 1 0,0 0 0,0-1 0,-1 2 0,-1 1 0,0 1 0,-1 0 0,0 2 0,-1-1 0,0 1 0,0-1 0,0 1 0,-1 0 0,0 1 0,-1 1 0,1 0 0,-1 0 0,0 1 0,0-1 0,1 0 0,-1 1 0,1 0 0,0 2 0,-1-1 0,0 1 0,1-1 0,1 0 0,1-3 0,2-1 0,0-2 0,0-1 0,2-1 0,0-2 0,1 0 0,0 1 0,0 1 0,0 2 0,0 1 0,1-1 0,0 0 0,1-1 0,0-1 0,1-1 0,-1-1 0,2-2 0,-1 1 0,1 0 0,1-1 0,-1 1 0,0-1 0,0-1 0,0 0 0,0-2 0,-1 0 0,0 0 0,-1 0 0,0-3 0,-1 0 0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1:35.233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154 0 24575,'-8'22'0,"-3"0"0,-2 0 0,1-3 0,2-3 0,1-1 0,2-2 0,-1 3 0,2-1 0,-1 2 0,0 0 0,0 1 0,-1 2 0,1 0 0,1 0 0,-1-1 0,2-1 0,0-3 0,2-1 0,0-1 0,1 0 0,1 1 0,0-2 0,0 0 0,1 1 0,0 0 0,0 0 0,0 0 0,0 0 0,0-1 0,0 0 0,0-1 0,1 0 0,0 0 0,2 0 0,1-1 0,1 1 0,1-1 0,-1 1 0,1 1 0,-1 0 0,1 0 0,0-1 0,0 0 0,1 0 0,0-1 0,0 1 0,1-1 0,-1-1 0,0 0 0,-1-1 0,1 0 0,-1 1 0,1-1 0,0 2 0,-1-1 0,2 2 0,0 2 0,0 1 0,1 2 0,0 0 0,0 2 0,-1 1 0,0 0 0,-1 1 0,-1 0 0,0-3 0,0-1 0,-1-3 0,-1-3 0,-1-3 0,-1-2 0,-2-2 0,0-1 0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1:37.934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24575,'9'13'0,"0"-1"0,1 0 0,-1-1 0,0 0 0,-1-1 0,0 0 0,0 1 0,-1 1 0,1-1 0,-1-1 0,1 1 0,-1-1 0,0 0 0,0 1 0,0 0 0,0 0 0,1 3 0,0 0 0,-1 1 0,0 1 0,-1 0 0,0 0 0,0 0 0,-1 0 0,-1 0 0,-1 0 0,-2 0 0,1 1 0,-2 0 0,0 2 0,0 1 0,0 0 0,0 0 0,0-2 0,0 0 0,0-2 0,-1-2 0,-1-1 0,-1-1 0,0-1 0,-1 1 0,1 0 0,-2 2 0,0 0 0,-1 1 0,-1 2 0,-1 0 0,1 1 0,0-3 0,1-1 0,1-3 0,1-1 0,1-2 0,0-1 0,1-2 0,-1 0 0,1 0 0,-1 0 0,1 0 0,0 0 0,1-1 0,-1 0 0,-1-1 0,1-1 0,-2-1 0,1-1 0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1:44.025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78 0 24575,'0'14'0,"0"-2"0,-1-4 0,0 1 0,0 0 0,0 0 0,-2 3 0,0 1 0,-1 1 0,0 2 0,-1-1 0,0 0 0,0-1 0,-1 0 0,1-1 0,1-1 0,0-1 0,1 1 0,-1 1 0,-1 1 0,2 1 0,-1 0 0,1 0 0,1-2 0,1-3 0,1-1 0,0 0 0,0 0 0,0 1 0,0 1 0,0 1 0,2 0 0,2 1 0,0 0 0,0 0 0,1-1 0,0 0 0,0-1 0,0 0 0,-1 0 0,0 0 0,1 0 0,0 0 0,1 0 0,-1 0 0,0 0 0,1 0 0,-1 0 0,1 1 0,0-1 0,-1 1 0,1 0 0,-1 1 0,1-1 0,0 1 0,-1 2 0,0-1 0,0 0 0,0-1 0,-2-1 0,1-1 0,-1-1 0,-1-1 0,1 0 0,-1-1 0,1-1 0,-2-2 0,1 0 0,-1 0 0,0 0 0,0 0 0,0-1 0,0-1 0,-1-2 0</inkml:trace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1:48.257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116 0 24575,'0'11'0,"0"-1"0,0-3 0,0 1 0,0-1 0,0 1 0,0-1 0,-1 0 0,0 1 0,-1 0 0,0-1 0,-1 1 0,0 1 0,0-1 0,-1 1 0,1 1 0,0 0 0,-1 2 0,0 2 0,-1 0 0,0 2 0,-1 0 0,0 0 0,0 1 0,1-2 0,1-1 0,-1 0 0,1-1 0,0 1 0,0-1 0,0 1 0,1-2 0,0 1 0,0 0 0,0 0 0,0 0 0,0 0 0,1 1 0,-1 1 0,2 0 0,0 1 0,1-2 0,0 0 0,0-2 0,0 0 0,0 1 0,0 1 0,2 1 0,1 0 0,2 1 0,1-1 0,0 0 0,-1-1 0,1-1 0,0 0 0,-1-2 0,1 0 0,0 0 0,0 1 0,1 2 0,1-1 0,0 2 0,0-1 0,-1 1 0,-1-1 0,0 0 0,0-1 0,-1 0 0,1-1 0,-1 0 0,0 0 0,-1 0 0,0 1 0,0 1 0,-1-1 0,1 1 0,0 1 0,0 0 0,-1 1 0,1 0 0,1 0 0,-2 1 0,1-1 0,0 0 0,-2-2 0,0-2 0,0-3 0,-1-2 0,0-1 0,0-1 0,0 0 0,0 0 0,-1-2 0,1-1 0</inkml:trace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1:50.977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155 1 24575,'0'10'0,"0"0"0,0-4 0,0-1 0,0 1 0,-1-1 0,-1 2 0,-2 2 0,-1 1 0,-3 3 0,-1 2 0,-3 1 0,1 0 0,0 0 0,1-1 0,2-1 0,0 0 0,2-1 0,0 1 0,-1 1 0,0 0 0,2 1 0,0-2 0,0 0 0,0-1 0,1-1 0,0 0 0,2-1 0,-1 0 0,1 0 0,1 2 0,-1 0 0,2 1 0,-1 0 0,0 1 0,1 2 0,0 2 0,1 2 0,3 3 0,2 1 0,1-1 0,2 0 0,0-1 0,0-1 0,0-1 0,1 0 0,0-2 0,0-1 0,-1-1 0,0-2 0,1 1 0,0 0 0,0-1 0,1 1 0,-1-2 0,-1 0 0,0 0 0,-1-1 0,-1 0 0,-1 0 0,0-2 0,-1 0 0,0-2 0,-1 1 0,0-2 0,-1 0 0,-1 0 0,-1-2 0,1 1 0,0-1 0,0-1 0,-1 0 0,0-2 0,-1-1 0</inkml:trace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21:11:53.820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113 0 24575,'-10'15'0,"-1"2"0,-1 0 0,1 2 0,0-1 0,0 1 0,2-1 0,0 0 0,1 1 0,2-1 0,2 0 0,0 0 0,1-1 0,1 2 0,1 0 0,1-1 0,0-1 0,0 0 0,0-1 0,0 0 0,0 0 0,2 2 0,2 1 0,1 2 0,2 2 0,-1 2 0,1-1 0,-1 2 0,1-1 0,0-1 0,0 0 0,0-1 0,0-2 0,-1 0 0,0-1 0,-2 0 0,1 0 0,-1-1 0,1 1 0,-1 0 0,1-1 0,0 0 0,-1-2 0,-1 0 0,0-1 0,-1-2 0,0 2 0,-2-1 0,1-1 0,-1 1 0,0 0 0,0 1 0,0-1 0,0-1 0,0-2 0,-2-3 0,1-1 0,-1-2 0,1-1 0,-2-3 0,1-1 0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3T18:14:24.301"/>
    </inkml:context>
    <inkml:brush xml:id="br0">
      <inkml:brushProperty name="width" value="0.2" units="cm"/>
      <inkml:brushProperty name="height" value="0.2" units="cm"/>
      <inkml:brushProperty name="color" value="#5BC0EB"/>
    </inkml:brush>
  </inkml:definitions>
  <inkml:trace contextRef="#ctx0" brushRef="#br0">1014 0 24575,'-16'6'0,"0"2"0,4 0 0,-1-1 0,2-1 0,-2 0 0,-1 4 0,-4-1 0,1 4 0,-2 3 0,0-2 0,1 0 0,1 2 0,1-1 0,-1 0 0,-1 1 0,1 0 0,2 0 0,1-2 0,3-1 0,0 0 0,1 1 0,1 0 0,-1 2 0,1 0 0,1 0 0,2-2 0,-1-1 0,2-2 0,2-1 0,2-1 0,1-1 0,0 0 0,0 0 0,0 0 0,0 0 0,0 1 0,0 4 0,0 0 0,3-1 0,0 1 0,0-3 0,2-3 0,0 1 0,1 0 0,0-1 0,-1 1 0,1-2 0,1 0 0,1-3 0,-2 2 0,2-2 0,0 1 0,0 0 0,1 0 0,3-3 0,-1 2 0,0-1 0,1-1 0,1 1 0,-2-2 0,4 0 0,-3 0 0,1 0 0,1 0 0,-1 0 0,1 0 0,2 0 0,2 0 0,-1 0 0,2-2 0,0 1 0,0-2 0,2-4 0,1 3 0,2-3 0,1 1 0,-1-2 0,0 0 0,-2 2 0,0-4 0,-1 4 0,-1-2 0,3 3 0,-3-1 0,3 3 0,-3-1 0,2 1 0,1 3 0,2 0 0,2 0 0,2 0 0,-1 3 0,-1 1 0,-2 4 0,-4-2 0,-5 3 0,-5-1 0,0-1 0,-4 1 0,-1 0 0,0-1 0,-1 3 0,1-2 0,-1 1 0,-2 1 0,2 1 0,-2 2 0,2-1 0,-2 0 0,0-1 0,-1-2 0,-1 2 0,-1-1 0,0 4 0,0 0 0,0 1 0,0 1 0,0-1 0,0 3 0,0 3 0,0-1 0,-1 1 0,-4-2 0,0 0 0,-3-2 0,2-1 0,-3 0 0,1-2 0,0 1 0,0-3 0,-2 1 0,1-2 0,-1 0 0,1-1 0,-1-1 0,-1 1 0,-2-2 0,-3 0 0,-4 3 0,-2 0 0,-2 0 0,3-1 0,2-1 0,0-1 0,0 0 0,0 1 0,0 1 0,0 1 0,-2 0 0,1 2 0,-4-2 0,0 0 0,-1-1 0,-2 1 0,-2-3 0,-1 1 0,-2 1 0,-1-1 0,-2 1 0,2 1 0,3 0 0,1 2 0,0-1 0,2-1 0,-1 1 0,-2 0 0,-7 1 0,-6 1 0,-1 2 0,0 0 0,4-2 0,5-1 0,3 0 0,4-1 0,1-1 0,0 2 0,-2 0 0,1-2 0,1 2 0,0-2 0,1 0 0,1-2 0,1 2 0,3-1 0,2 0 0,2-1 0,1 1 0,2-1 0,-1 1 0,3 1 0,-1 0 0,0 0 0,2 3 0,-1 2 0,-1 3 0,0-1 0,4-1 0,-1 0 0,5-2 0,2-3 0,2 0 0,-1-3 0,2 1 0,0-1 0,0-1 0,2 0 0,1-2 0,2 1 0,2-1 0,3 0 0,1-1 0,3 1 0,2-1 0,0-2 0,0 2 0,0-2 0,-2-1 0,2 0 0,0-1 0,0 1 0,4-1 0,3 2 0,-3 1 0,-2-1 0,-6 0 0,-2 0 0,-1 0 0,-2 1 0,1-3 0,-2 4 0,-1-2 0,0 2 0,-2 0 0,0 1 0,0 0 0,-1 2 0,-2 2 0,0 1 0,0 2 0,0 1 0,0 2 0,0 0 0,0-1 0,-5 1 0,-1 3 0,-4-1 0,-1-1 0,-2 2 0,-1-1 0,0-2 0,-2 1 0,3-3 0,2 1 0,0-4 0,1 0 0,1-2 0,2 1 0,3-2 0,-1-2 0,3-1 0,-1 1 0,3-1 0,-1 1 0,-1 2 0,2 0 0,0 0 0,0-1 0,0 0 0,0 1 0,0 2 0,0-2 0,0 1 0,0-2 0,0 1 0,2 0 0,-1 0 0,2-2 0,1 2 0,0-2 0,3-1 0,-1-2 0,2 0 0,0-1 0,0-1 0,5-1 0,1 0 0,5 0 0,1 0 0,1 0 0,1 0 0,1-1 0,-3-4 0,-1-1 0,0-2 0,-3-2 0,-2-1 0,-1 0 0,3 0 0,0-2 0,1-1 0,4 0 0,-2-1 0,2 3 0,-4 1 0,-1 1 0,0 1 0,0-1 0,0 1 0,1-3 0,-1 1 0,1-1 0,2-1 0,-1 0 0,1-1 0,0 0 0,0-2 0,2 2 0,-1-2 0,4 0 0,3 1 0,2 0 0,-1-1 0,2 1 0,-1 1 0,-1 0 0,-2 4 0,-4 1 0,-1 1 0,-2 2 0,0 1 0,0 2 0,0-1 0,-3 4 0,0-1 0,1 1 0,0 0 0,4 1 0,3 3 0,3 5 0,1 4 0,-1 3 0,-3 0 0,-5-1 0,-6-2 0,-2 1 0,-1-2 0,-3-1 0,0 0 0,-2 3 0,-1 5 0,-2 3 0,0 2 0,-2 3 0,0 0 0,0 0 0,-2-3 0,0-4 0,-2 0 0,-4-1 0,0-2 0,-2 0 0,1 1 0,-1-1 0,-1-1 0,0 2 0,-2-2 0,-1 1 0,1 0 0,-1-1 0,0 0 0,-1-1 0,0-1 0,0 0 0,-1 0 0,2 1 0,1-3 0,1 3 0,1-3 0,0-1 0,1 1 0,4-3 0,-1-1 0,3 2 0,-3 1 0,2 0 0,-1 5 0,-2-2 0,2 0 0,-2-1 0,3 0 0,0-4 0,2-1 0,0 0 0,0-2 0,1-1 0,1 1 0,-3 1 0,3-2 0,-2 1 0,1 2 0,1-3 0,-1 2 0,0-2 0,-1 2 0,2-1 0,-1-1 0,0-1 0,1 1 0,1 2 0,-2-3 0,2 1 0,-1 1 0,-1-1 0,2 2 0,0-3 0,-1 1 0,-4-2 0,-2 0 0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3T18:14:24.305"/>
    </inkml:context>
    <inkml:brush xml:id="br0">
      <inkml:brushProperty name="width" value="0.2" units="cm"/>
      <inkml:brushProperty name="height" value="0.2" units="cm"/>
      <inkml:brushProperty name="color" value="#FF9A9D"/>
    </inkml:brush>
  </inkml:definitions>
  <inkml:trace contextRef="#ctx0" brushRef="#br0">793 1217 24575,'19'-4'0,"-3"3"0,-5-2 0,2-2 0,-3 2 0,-1 0 0,1-1 0,-2 1 0,3 0 0,0-2 0,0 2 0,0-2 0,0 2 0,-3 0 0,0 0 0,-2 0 0,4-1 0,-2 0 0,1-1 0,1 0 0,1 2 0,-1-2 0,2 0 0,1-1 0,1 1 0,2-1 0,-3 0 0,-1 1 0,0 0 0,-4 0 0,1 2 0,2-2 0,-1 1 0,2-3 0,-1 1 0,1 0 0,-3-1 0,1 1 0,1-2 0,0 2 0,0-2 0,-2 0 0,3-2 0,-1 1 0,0-1 0,-2 1 0,-1-2 0,2 3 0,-2 0 0,-2 0 0,2 0 0,0 2 0,-2-4 0,1 2 0,-1-1 0,-1-1 0,1 0 0,-1-1 0,0 3 0,-2-1 0,0-1 0,-1 2 0,-1 1 0,1 0 0,-1 1 0,-1-1 0,0-2 0,0 1 0,0-1 0,0 1 0,-3 0 0,0 0 0,-3 0 0,-2-2 0,0 1 0,0-1 0,-2 1 0,1-1 0,-1 2 0,1 0 0,-1 4 0,2-1 0,-1 0 0,1 2 0,0 0 0,-2 1 0,1 0 0,-2-1 0,0 2 0,-2-2 0,2 1 0,-3 0 0,-1-1 0,-1 3 0,-3-1 0,2 1 0,-1 0 0,1 0 0,0 0 0,1 0 0,-2 0 0,2 0 0,-1 0 0,1 0 0,-1 1 0,-4 2 0,-1 2 0,-4 0 0,-1 0 0,-3-1 0,-2 0 0,2 0 0,-1 0 0,0-1 0,1 1 0,0 0 0,0-3 0,0 1 0,0-1 0,-2 1 0,0-2 0,-1 0 0,0 0 0,1 0 0,2 0 0,1 0 0,5 0 0,0-2 0,2-1 0,0-3 0,1-4 0,2 2 0,2-1 0,-1-1 0,1-1 0,-2 2 0,0-2 0,1 0 0,1-1 0,1 0 0,3-1 0,2-1 0,0-1 0,0 1 0,3 2 0,0-1 0,2 0 0,1 0 0,0 1 0,2-1 0,2 2 0,-1 0 0,2 0 0,0 0 0,0-1 0,0 1 0,0 0 0,0 2 0,0-1 0,0 2 0,0-1 0,2 1 0,-1 0 0,2 0 0,2 0 0,0 0 0,0 0 0,3-1 0,-2 1 0,2-3 0,0 1 0,0 2 0,-2 0 0,2-1 0,2 1 0,-1-2 0,2 2 0,-1 0 0,1 0 0,-2 0 0,1 2 0,1 0 0,2 1 0,1-1 0,2-1 0,1 3 0,-1-1 0,-2 0 0,-3 3 0,2 1 0,0-2 0,1 0 0,0-1 0,1 1 0,-3 2 0,0-3 0,-1 3 0,-2-2 0,2 1 0,0-1 0,-1 1 0,-1-1 0,1 0 0,-1 1 0,1-2 0,-2 0 0,3 1 0,-1 2 0,1-1 0,0-1 0,0 1 0,0 1 0,-1-1 0,-1 1 0,-3-1 0,2 2 0,0 0 0,0-2 0,-1 2 0,0-1 0,3-1 0,-1-1 0,3 1 0,0-1 0,3-1 0,-1 0 0,-1 0 0,-1 0 0,-1 1 0,0 0 0,-1 0 0,0 0 0,1 0 0,-3-1 0,-1 1 0,0 0 0,-2 1 0,-1 1 0,3-2 0,-3 1 0,0 1 0,2-3 0,-3 3 0,2-2 0,-2 1 0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3T18:14:24.306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941 1 24575,'5'16'0,"-2"-3"0,-1-9 0,-1 1 0,4 0 0,-4 0 0,4-1 0,0 1 0,0-2 0,1 4 0,0-3 0,2 3 0,0-2 0,0-1 0,-1-1 0,-1 1 0,-1-1 0,-1 2 0,1-2 0,2 1 0,1 3 0,-2-2 0,2 1 0,0-1 0,-2 1 0,2 0 0,0 1 0,0-1 0,-2-1 0,1 1 0,-1-1 0,0 0 0,-1-1 0,0 0 0,-2-1 0,0 2 0,0-2 0,1 2 0,-1-1 0,1 1 0,1 0 0,2 1 0,-1 2 0,0 0 0,1 0 0,-1 1 0,0 3 0,1-1 0,1-2 0,-4 2 0,1 0 0,0 1 0,0-1 0,-1 0 0,1-2 0,0 2 0,-2-1 0,0-2 0,0 3 0,1-2 0,0 3 0,0 0 0,-1 1 0,-2-2 0,2 0 0,-1 0 0,0-1 0,-1 1 0,-1-2 0,0 1 0,0-2 0,0 0 0,0 0 0,0 3 0,0 0 0,0 0 0,0 2 0,0-1 0,0 1 0,0 1 0,-1 4 0,-3-1 0,-2 2 0,0 0 0,-2 1 0,-2-1 0,2-2 0,-1 0 0,-1 1 0,1-2 0,-2 0 0,0 0 0,-2-2 0,0-1 0,1-2 0,-3 0 0,3-2 0,-1-1 0,0 0 0,2 0 0,-2-3 0,2 1 0,-1-3 0,0 2 0,0-2 0,-1-1 0,0-1 0,1 3 0,-3-3 0,-1 1 0,-3-2 0,-1 0 0,-4 0 0,0 0 0,2 0 0,1 0 0,5-2 0,2-3 0,3 1 0,0-1 0,0-3 0,-2 2 0,2-4 0,0 2 0,0-1 0,0-4 0,-2 0 0,-1-1 0,-2 0 0,0-2 0,-1-2 0,1 3 0,0-1 0,3 0 0,-1 1 0,3 1 0,-2-2 0,-1 2 0,3 1 0,-2 1 0,3 1 0,-1 1 0,2-1 0,-1 1 0,-1 1 0,0-2 0,-2 1 0,2 1 0,0 1 0,0 0 0,-2 0 0,-1 0 0,-2 0 0,2 3 0,0 2 0,1 3 0,2 0 0,0 0 0,0 0 0,1 0 0,2 0 0,0 0 0,2 3 0,1-1 0,0 1 0,-1-1 0,1 1 0,1-3 0,-1 1 0,-2 3 0,4-3 0,-3 2 0,3 1 0,-2-1 0,0-2 0,0 2 0,-1 2 0,1-2 0,-1 1 0,0 0 0,1 1 0,-1 1 0,-2-1 0,1 2 0,-1-1 0,0 0 0,2 2 0,-2 0 0,0 0 0,0-2 0,2 1 0,0-1 0,-1-1 0,2 1 0,-1-1 0,1-2 0,1 2 0,0 0 0,1-1 0,-2 1 0,2 0 0,-2 0 0,2-2 0,0 2 0,0-1 0,0 0 0,0 2 0,1-3 0,-1 3 0,1-2 0,-1 2 0,2-3 0,-3 3 0,4-1 0,-3 0 0,2 0 0,-1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37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115 1 24575,'0'44'0,"0"6"0,-3 3 0,-2-2 0,-6 6 0,-4 5 0,-4 9 0,2 13 0,2 5 0,2-2 0,6-7 0,0-10 0,4-16 0,3-10 0,0-9 0,0-1 0,3-1 0,2 4 0,7 9 0,7 7 0,7 8 0,8 7 0,5 2 0,2 2 0,-3-3 0,-4-7 0,-3-6 0,-4-5 0,0-5 0,-3-1 0,-1-1 0,1 2 0,0 2 0,1 3 0,-1 2 0,-2-1 0,-3-2 0,-3-5 0,-3-1 0,-1-1 0,-1 1 0,1 1 0,0 3 0,-1 6 0,-1 3 0,-2 5 0,0 3 0,-1 3 0,-2 0 0,-2-3 0,-2-8 0,-1-7 0,0-8 0,0-5 0,0-5 0,0-4 0,0-4 0,0-2 0,0-1 0,0 1 0,0 0 0,0-1 0,0-2 0,0-2 0,0-1 0,0-2 0,0-2 0,0-3 0,-3-1 0,-1 0 0</inkml:trace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5T18:36:19.638"/>
    </inkml:context>
    <inkml:brush xml:id="br0">
      <inkml:brushProperty name="width" value="0.1" units="cm"/>
      <inkml:brushProperty name="height" value="0.1" units="cm"/>
      <inkml:brushProperty name="color" value="#1B3454"/>
    </inkml:brush>
  </inkml:definitions>
  <inkml:trace contextRef="#ctx0" brushRef="#br0">0 1 24575,'0'25'0,"0"7"0,1 11 0,0 12 0,0 0 0,-1-2 0,1-7 0,-1-8 0,0-3 0,0-3 0,1 3 0,0 3 0,1-1 0,0-1 0,1-2 0,0-3 0,2 1 0,0 0 0,2-1 0,-2-3 0,-1-3 0,-1-6 0,-1-5 0,-1-2 0,1-1 0,0 1 0,0 1 0,1-1 0,-1 1 0,1 0 0,0 1 0,1 0 0,-1 0 0,-1 1 0,0-1 0,-1 1 0,0 2 0,0-1 0,1 2 0,0-1 0,-1 0 0,2-2 0,-1-2 0,0 0 0,0-2 0,-1-1 0,0-1 0,-1-1 0,1 0 0,0 1 0,-1 2 0,0-2 0,0 0 0,0 0 0,0-1 0,1 1 0,-1 0 0,1 2 0,-1 1 0,0 0 0,1-2 0,0 0 0,1-1 0,-1-2 0,-1-1 0,0-2 0,0-2 0,0 1 0,0 2 0,0 3 0,0 3 0,0-1 0,0-3 0,0 1 0,0 0 0,0-1 0,0 2 0,2 2 0,-1 1 0,1-1 0,-2-1 0,1 0 0,0 0 0,1 1 0,-2 1 0,1-1 0,-1 0 0,0 1 0,2 0 0,-1 1 0,0 0 0,0-1 0,-1 1 0,1 0 0,0 1 0,1-1 0,-1 1 0,0-1 0,-1-1 0,0-1 0,0 0 0,1-1 0,0 2 0,0-1 0,-1 0 0,0-1 0,1-3 0,-1 1 0,1 1 0,0-2 0,0 3 0,0-1 0,0 1 0,0 3 0,0 2 0,0 2 0,2 2 0,-2-1 0,2 3 0,0 0 0,0-1 0,-1-1 0,-1-3 0,0-1 0,-1-3 0,0 0 0,0 1 0,0 1 0,0-2 0,0-1 0,0-2 0,0-1 0,0 1 0,0 1 0,1 1 0,-1 1 0,1 0 0,1 2 0,0 0 0,0 1 0,1 1 0,-1-3 0,0 0 0,-1-1 0,-1-2 0,2 1 0,-1 0 0,-1-1 0,1 0 0,-1 0 0,1 0 0,-1 3 0,2 0 0,0 1 0,0 0 0,-1 0 0,1-1 0,-1-1 0,-1 2 0,1 0 0,-1 0 0,0 2 0,0 2 0,0 1 0,0-1 0,0 0 0,0-2 0,0-1 0,0-1 0,0-1 0,1 1 0,0-2 0,1 0 0,-2 0 0,0-1 0,0-2 0,0-3 0,0 0 0,0 1 0,1 5 0,1 1 0,0 3 0,3-1 0,-3 1 0,2 0 0,-2-2 0,0 0 0,-1-3 0,0-3 0,0 1 0,0 0 0,-1 1 0,0 2 0,0 1 0,0-3 0,0-2 0,0-1 0,1-2 0,-1 2 0,1 1 0,-1 0 0,0 1 0,0-1 0,0 2 0,0 1 0,0 3 0,0 2 0,0 0 0,0-2 0,0 0 0,0-3 0,0 1 0,0-1 0,0 0 0,0 1 0,0-1 0,1 0 0,1 0 0,-1-1 0,0-1 0,-1 1 0,1 0 0,2 0 0,-2 2 0,1-3 0,-1 1 0,0-3 0,0-1 0,-1 1 0,1 1 0,0-1 0,1 2 0,-1-1 0,1 2 0,0 0 0,0 1 0,1 1 0,-1 2 0,1-1 0,-1-1 0,0-2 0,0-1 0,-2 1 0,2-2 0,-1 1 0,0-1 0,0 2 0,-1 0 0,0 2 0,0 0 0,0 0 0,1 1 0,-1-1 0,0-1 0,1-1 0,0 0 0,0 0 0,-1-2 0,0-1 0,0-1 0,0-1 0,0 0 0,0-1 0,0 0 0,0 1 0,0-2 0,0 0 0,0 1 0,0-1 0,0 1 0,0-1 0,0 0 0,0 1 0,0 0 0,0 0 0,0 1 0,0-1 0,0 0 0,0 0 0,0 0 0,0 0 0,0 0 0,0 0 0,0 1 0,0-1 0,0-1 0,0-1 0,0 0 0,0-1 0</inkml:trace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5T18:36:19.639"/>
    </inkml:context>
    <inkml:brush xml:id="br0">
      <inkml:brushProperty name="width" value="0.1" units="cm"/>
      <inkml:brushProperty name="height" value="0.1" units="cm"/>
      <inkml:brushProperty name="color" value="#1B3454"/>
    </inkml:brush>
  </inkml:definitions>
  <inkml:trace contextRef="#ctx0" brushRef="#br0">222 0 24575,'0'13'0,"0"-1"0,0 3 0,0 0 0,0 0 0,0 0 0,0 3 0,0 1 0,0 1 0,0-2 0,0-5 0,0-2 0,0 0 0,0 0 0,0 3 0,0 3 0,0 1 0,0-1 0,0-3 0,0-2 0,-1-2 0,1 1 0,-1 0 0,0 3 0,0 0 0,-1-1 0,1 2 0,-1 0 0,1 3 0,0 2 0,-1 1 0,0 1 0,1-4 0,-1-2 0,0-2 0,1-1 0,1-1 0,-1 0 0,0 1 0,0 1 0,0-2 0,1 2 0,-1 0 0,0 1 0,0-1 0,0-1 0,-1 0 0,1 0 0,0-1 0,0 1 0,-1-2 0,1-1 0,1 0 0,-1 2 0,1 0 0,-2 1 0,0 0 0,1-1 0,-2 0 0,1 0 0,-1 0 0,2 1 0,-2 0 0,1-2 0,2-1 0,-2 0 0,0-1 0,2 2 0,-1 0 0,1 1 0,0-1 0,-1 0 0,1 0 0,-1 1 0,1-1 0,-1 1 0,-1 0 0,2 1 0,-1 0 0,0-1 0,1 1 0,0-2 0,0 0 0,0-1 0,0 1 0,0 0 0,0-1 0,0 0 0,0-1 0,0-2 0,0 0 0,0 0 0,0 0 0,0-1 0,0-1 0,0 0 0,-2-2 0,1-2 0,-2 0 0,1 1 0,2 6 0,0 2 0,0 3 0,0 2 0,2 0 0,-1 2 0,0-2 0,0-2 0,-1-1 0,0-2 0,0-1 0,0 0 0,0-2 0,0 3 0,0 0 0,0 2 0,0-1 0,0-1 0,0-1 0,0 1 0,0 2 0,0 3 0,0 2 0,-2 1 0,-1 1 0,1 0 0,-1 0 0,-2 0 0,2 1 0,-1-3 0,0 1 0,1-2 0,1 1 0,2 1 0,-1 0 0,0 0 0,0-1 0,0-1 0,0-1 0,1 0 0,0-2 0,-1 0 0,1-2 0,-1-2 0,0-1 0,0-2 0,1 0 0,0 1 0,-1 1 0,1 2 0,0 2 0,0 2 0,0 0 0,-1 3 0,-1 0 0,0 1 0,1 1 0,-1-2 0,0-1 0,2 0 0,-1-1 0,1 2 0,0-1 0,0 0 0,0 0 0,0 0 0,0-1 0,0 0 0,0-2 0,0 0 0,0-2 0,0-1 0,0 0 0,0-3 0,0 1 0,-1 0 0,1-1 0,-1 2 0,0 0 0,1 1 0,-1 2 0,1 1 0,-1 1 0,1-2 0,0 0 0,0-1 0,0-2 0,0-2 0,-1-2 0,-1-3 0,1 0 0,-1 3 0,2 3 0,0 4 0,0 2 0,0-1 0,0 0 0,0 3 0,0-2 0,0 0 0,0-1 0,0-1 0,1-3 0,0-1 0,-1-2 0,0-1 0,0-1 0,0 1 0,1-2 0,-1 1 0,1 0 0,-1 2 0,0 3 0,0 2 0,0 0 0,0 1 0,0 0 0,0 0 0,0 0 0,0-1 0,0 1 0,0-1 0,0 0 0,-1-1 0,0-1 0,-1 1 0,-1 0 0,2-2 0,-2 1 0,2-1 0,-1 0 0,0 0 0,1 1 0,1-1 0,-2 1 0,1-2 0,1 3 0,-1-1 0,1 2 0,-1 0 0,1 0 0,0 0 0,-1 1 0,1-1 0,0 0 0,-1 0 0,1 0 0,-1 0 0,-1 1 0,2 1 0,-1 1 0,0 0 0,-1-1 0,0-1 0,1 0 0,-1-1 0,0 2 0,1 1 0,-2 0 0,1 0 0,-1-1 0,1-2 0,-1-1 0,2-2 0,-1 1 0,1-2 0,0-2 0,0 1 0,0 0 0,-1 0 0,0 1 0,2 1 0,-2-1 0,2 0 0,-1 0 0,1 1 0,0 0 0,-1 1 0,0-1 0,1 0 0,-1-1 0,1 0 0,-1-1 0,1 0 0,0 1 0,0-1 0,0 1 0,0 0 0,0 2 0,0 0 0,0 0 0,0 2 0,0-2 0,-1 1 0,0 0 0,-1 1 0,-1 0 0,0 0 0,0-2 0,1-1 0,0 0 0,1-2 0,1 1 0,-1 0 0,1 0 0,-1 2 0,0-1 0,1 2 0,0-1 0,0 0 0,0 0 0,0-2 0,0-1 0,0-1 0,0-2 0,0 1 0,0 0 0,0-1 0,0 0 0,0 2 0,0-1 0,0 0 0,0 0 0,0 1 0,0-1 0,0 0 0,0-1 0,0 0 0,0 0 0,0-1 0,0 1 0,0 0 0,0-1 0,0 0 0,0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32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36 1 24575,'-3'97'0,"-1"0"0,-5-14 0,-1-19 0,4-20 0,2-18 0,5-5 0,4-2 0,10 2 0,13 9 0,19 18 0,18 24 0,-27-30 0,0 1 0,1 0 0,-1 0 0,-3-5 0,-2-2 0,21 20 0,-13-15 0,-10-10 0,-7-6 0,-2-4 0,2 4 0,4 3 0,2 5 0,-1 2 0,0 2 0,-1 3 0,3 6 0,3 6 0,2 8 0,1 8 0,-3 10 0,1 15 0,-18-40 0,-1 1 0,1 5 0,-1 2 0,-1 1 0,-1-1 0,-3-4 0,-1-2 0,4 41 0,-8-26 0,-4-23 0,-2-14 0,-2-9 0,-2-3 0,-7 4 0,-5 6 0,-5 10 0,-6 8 0,3 3 0,0-3 0,6-9 0,5-3 0,3-6 0,3-4 0,-1-5 0,2-3 0,-2 0 0,0 1 0,0 1 0,-1 1 0,2 0 0,0-1 0,2-1 0,0-2 0,1-4 0,0-1 0,1-2 0,1-2 0,1 1 0,1-2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33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432 1 24575,'-19'97'0,"4"-37"0,-4 3 0,-7 12 0,-3 1 0,0-1 0,-1 0 0,2-4 0,1 0 0,3-4 0,2-2 0,5-4 0,0 0 0,0 4 0,1 2 0,3-2 0,0 0 0,1 3 0,1 1 0,0 5 0,1 0 0,3 1 0,1 0 0,0-1 0,2-1 0,2-5 0,1-3 0,1-7 0,0-3 0,0 41 0,4-16 0,5-9 0,12-5 0,13-3 0,6 2 0,5 0 0,0 1 0,0 4 0,4 3 0,-20-32 0,0 0 0,4 7 0,2 1 0,3 2 0,2 1 0,2 5 0,1 0 0,-2-2 0,-2 0 0,0-2 0,-2-1 0,-3-1 0,-1 0 0,-2-3 0,-1 0 0,2 2 0,-2 1 0,-1 2 0,0 0 0,-2 1 0,0 0 0,-3-1 0,-1 0 0,-3-4 0,-2 0 0,17 43 0,-5-4 0,-3 0 0,0 6 0,-4 3 0,-13-45 0,-2 1 0,-1-2 0,-2-1 0,0 44 0,-2-7 0,-3-7 0,0 0 0,-4 0 0,-7 0 0,-7 0 0,-6-3 0,0-7 0,5-9 0,3-8 0,1-5 0,-1 1 0,-2 3 0,-4 5 0,3 3 0,-2 2 0,4-2 0,3-8 0,-1-4 0,1-6 0,-1-1 0,4 1 0,1-3 0,2-1 0,0 0 0,-4 8 0,-1 4 0,-1 2 0,2-2 0,2-10 0,4-8 0,2-7 0,1-2 0,3 1 0,0 2 0,0 4 0,0 2 0,0 2 0,-1 2 0,-2-2 0,0-4 0,0-6 0,2-4 0,1-5 0,0-3 0,-1-1 0,-1 0 0,-1 1 0,0-2 0,1-1 0,2 1 0,0-1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61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111 0 24575,'10'32'0,"-1"-3"0,0-13 0,-2-3 0,-4 0 0,2 0 0,0 1 0,0 3 0,3 1 0,-1 1 0,2 3 0,2 0 0,3 7 0,4 9 0,0 6 0,-1 5 0,-4-3 0,-2-6 0,-2 2 0,0-1 0,0 5 0,-1 6 0,-1 3 0,-1 5 0,-4-1 0,-2 0 0,0-1 0,0 1 0,0 4 0,0 1 0,0-3 0,0-5 0,0-1 0,0-2 0,0 5 0,-1 5 0,-2 0 0,-3 3 0,-3-5 0,2-8 0,-2-5 0,3-3 0,-1 0 0,-1 3 0,-1 0 0,-2-3 0,0-3 0,1-2 0,0-1 0,-1 0 0,0 0 0,-1 2 0,0-3 0,3 1 0,-1-1 0,1-3 0,0-2 0,-1-3 0,1-3 0,2-2 0,-1-1 0,0 0 0,2 1 0,-2 0 0,2 0 0,0-3 0,-1 0 0,1-1 0,0 1 0,1 0 0,0 0 0,0 0 0,-1 0 0,1-1 0,1 1 0,0 0 0,1 0 0,0-1 0,1-1 0,0-3 0,-1-3 0,0-3 0,1-1 0,-1 1 0,0-1 0,1 1 0,-1-2 0,3 0 0,0 0 0,0 0 0,0 0 0,0 1 0,0-1 0,0 1 0,0 1 0,0 0 0,0 1 0,0-1 0,0 0 0,0-1 0,0 0 0,0 1 0,0-1 0,0-1 0,0 0 0,0 1 0,0-1 0,0 0 0,0 1 0,0-2 0,0 1 0,0 1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34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115 1 24575,'0'44'0,"0"6"0,-3 3 0,-2-2 0,-6 6 0,-4 5 0,-4 9 0,2 13 0,2 5 0,2-2 0,6-7 0,0-10 0,4-16 0,3-10 0,0-9 0,0-1 0,3-1 0,2 4 0,7 9 0,7 7 0,7 8 0,8 7 0,5 2 0,2 2 0,-3-3 0,-4-7 0,-3-6 0,-4-5 0,0-5 0,-3-1 0,-1-1 0,1 2 0,0 2 0,1 3 0,-1 2 0,-2-1 0,-3-2 0,-3-5 0,-3-1 0,-1-1 0,-1 1 0,1 1 0,0 3 0,-1 6 0,-1 3 0,-2 5 0,0 3 0,-1 3 0,-2 0 0,-2-3 0,-2-8 0,-1-7 0,0-8 0,0-5 0,0-5 0,0-4 0,0-4 0,0-2 0,0-1 0,0 1 0,0 0 0,0-1 0,0-2 0,0-2 0,0-1 0,0-2 0,0-2 0,0-3 0,-3-1 0,-1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29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423 1 24575,'-25'51'0,"-5"1"0,-7 2 0,4-7 0,0-5 0,6 0 0,0 0 0,0 3 0,5 1 0,1 4 0,0 10 0,-3 17 0,-1 8 0,1 3 0,4-5 0,6-16 0,5-14 0,6-13 0,3-5 0,0 7 0,0 9 0,0 15 0,0 5 0,0 0 0,0 0 0,0 1 0,0 3 0,0-1 0,0-3 0,2-8 0,2-10 0,5-6 0,4-7 0,0-1 0,5 2 0,2 6 0,4 4 0,4 1 0,2-3 0,-1-10 0,-5-8 0,-3-11 0,-5-7 0,-3-4 0,-1-2 0,-2 2 0,-1 0 0,1 1 0,3 2 0,3 1 0,3 4 0,2 2 0,1 3 0,0 0 0,0 0 0,0-1 0,0 4 0,0 3 0,1 4 0,-1 0 0,1-4 0,-4-4 0,0-1 0,-2 2 0,-1 0 0,0 0 0,-1-1 0,-3-4 0,-4-4 0,-3-4 0,1-3 0,0-2 0,2-1 0,-1 2 0,-1 1 0,1-1 0,-2 0 0,0 0 0,-1 0 0,2 1 0,-2-2 0,2 2 0,2-3 0,2 1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30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337 0 24575,'34'7'0,"-2"6"0,-6 13 0,6 14 0,-2 3 0,3 5 0,-2 3 0,-2 0 0,2 4 0,-4-3 0,-2-3 0,-4 3 0,-1 5 0,-1 6 0,-2 10 0,0 5 0,-4 2 0,-2 2 0,-4 1 0,-3 5 0,-1 2 0,-3 2 0,0-1 0,0-2 0,-5-5 0,-5-8 0,-6-10 0,-6-9 0,-2-4 0,-1 0 0,-6 3 0,2 5 0,-3 3 0,-1 2 0,1 1 0,0 0 0,1-2 0,1-5 0,2-1 0,3-4 0,-3 0 0,-2 4 0,-2 1 0,1 3 0,0 1 0,2-1 0,0 2 0,1 1 0,2 4 0,0 4 0,3 2 0,3 3 0,4 1 0,3 4 0,0 4 0,3 4 0,4-1 0,3 3 0,3 2 0,3 3 0,1-47 0,1 1 0,4 0 0,3 0 0,4 1 0,3-1 0,1-2 0,2-2 0,24 38 0,-2-15 0,-2-10 0,2 0 0,5 4 0,5 7 0,7 7 0,-31-40 0,1 1 0,27 40 0,-29-39 0,-1 0 0,-1 0 0,0 0 0,1 2 0,-1 0 0,2 2 0,1 0 0,-1 0 0,1 0 0,-1 1 0,0 0 0,0-3 0,-1 0 0,22 39 0,-6-2 0,-8-5 0,-6-4 0,-4-3 0,-7 0 0,-5 9 0,-5 8 0,-6 7 0,0-4 0,-3-11 0,0-11 0,0-10 0,0-5 0,0-6 0,0-4 0,0-4 0,0-2 0,0-2 0,0 0 0,0-4 0,-2-4 0,-1-1 0,-2-3 0,-1 0 0,1-3 0,0-1 0,1-3 0,-1-3 0,3-1 0,-3-2 0,1-2 0,0 3 0,-2-3 0,2 3 0,-2-4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31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125 1 24575,'0'33'0,"0"1"0,0-9 0,0-2 0,0 1 0,0-1 0,-2 7 0,0 6 0,-4 4 0,-4 2 0,-3-1 0,-1 7 0,-3 2 0,1 3 0,1-2 0,3-7 0,7-7 0,3-3 0,2-4 0,-2 1 0,-1 8 0,1 9 0,-1 12 0,2 14 0,1 7 0,0-1 0,0-6 0,0-16 0,0-14 0,0-12 0,0-8 0,0-5 0,0 0 0,0 0 0,5 2 0,4 7 0,6 4 0,4 6 0,-2 3 0,1-4 0,-3-4 0,-1-2 0,-1-3 0,1-2 0,1 1 0,-2-2 0,1 1 0,-1 1 0,2 2 0,2 2 0,0 3 0,-1-2 0,-1-4 0,-4-3 0,-3-1 0,1 2 0,0 2 0,2 2 0,2 2 0,1 4 0,-1 1 0,2 3 0,-1 3 0,0 2 0,0 2 0,-2-2 0,-2-3 0,-2-7 0,0-6 0,-2-1 0,1-3 0,-2 0 0,-1-1 0,1-3 0,-2 1 0,2 0 0,1 0 0,0 3 0,-1 3 0,-2 1 0,0 2 0,0-3 0,-1-3 0,1-2 0,-1-3 0,1-3 0,-1-2 0,0 0 0,-2-2 0,0-1 0,0 0 0,0 0 0,0-1 0,0 1 0,0-3 0,0 0 0,0 0 0,0 1 0,0 0 0,0-1 0,0-1 0,0 4 0,0-4 0,0 4 0,0-4 0,0 0 0,0 3 0,0-3 0,0 2 0,0 0 0,0-3 0,0 2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26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423 1 24575,'-25'51'0,"-5"1"0,-7 2 0,4-7 0,0-5 0,6 0 0,0 0 0,0 3 0,5 1 0,1 4 0,0 10 0,-3 17 0,-1 8 0,1 3 0,4-5 0,6-16 0,5-14 0,6-13 0,3-5 0,0 7 0,0 9 0,0 15 0,0 5 0,0 0 0,0 0 0,0 1 0,0 3 0,0-1 0,0-3 0,2-8 0,2-10 0,5-6 0,4-7 0,0-1 0,5 2 0,2 6 0,4 4 0,4 1 0,2-3 0,-1-10 0,-5-8 0,-3-11 0,-5-7 0,-3-4 0,-1-2 0,-2 2 0,-1 0 0,1 1 0,3 2 0,3 1 0,3 4 0,2 2 0,1 3 0,0 0 0,0 0 0,0-1 0,0 4 0,0 3 0,1 4 0,-1 0 0,1-4 0,-4-4 0,0-1 0,-2 2 0,-1 0 0,0 0 0,-1-1 0,-3-4 0,-4-4 0,-3-4 0,1-3 0,0-2 0,2-1 0,-1 2 0,-1 1 0,1-1 0,-2 0 0,0 0 0,-1 0 0,2 1 0,-2-2 0,2 2 0,2-3 0,2 1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27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337 0 24575,'34'7'0,"-2"6"0,-6 13 0,6 14 0,-2 3 0,3 5 0,-2 3 0,-2 0 0,2 4 0,-4-3 0,-2-3 0,-4 3 0,-1 5 0,-1 6 0,-2 10 0,0 5 0,-4 2 0,-2 2 0,-4 1 0,-3 5 0,-1 2 0,-3 2 0,0-1 0,0-2 0,-5-5 0,-5-8 0,-6-10 0,-6-9 0,-2-4 0,-1 0 0,-6 3 0,2 5 0,-3 3 0,-1 2 0,1 1 0,0 0 0,1-2 0,1-5 0,2-1 0,3-4 0,-3 0 0,-2 4 0,-2 1 0,1 3 0,0 1 0,2-1 0,0 2 0,1 1 0,2 4 0,0 4 0,3 2 0,3 3 0,4 1 0,3 4 0,0 4 0,3 4 0,4-1 0,3 3 0,3 2 0,3 3 0,1-47 0,1 1 0,4 0 0,3 0 0,4 1 0,3-1 0,1-2 0,2-2 0,24 38 0,-2-15 0,-2-10 0,2 0 0,5 4 0,5 7 0,7 7 0,-31-40 0,1 1 0,27 40 0,-29-39 0,-1 0 0,-1 0 0,0 0 0,1 2 0,-1 0 0,2 2 0,1 0 0,-1 0 0,1 0 0,-1 1 0,0 0 0,0-3 0,-1 0 0,22 39 0,-6-2 0,-8-5 0,-6-4 0,-4-3 0,-7 0 0,-5 9 0,-5 8 0,-6 7 0,0-4 0,-3-11 0,0-11 0,0-10 0,0-5 0,0-6 0,0-4 0,0-4 0,0-2 0,0-2 0,0 0 0,0-4 0,-2-4 0,-1-1 0,-2-3 0,-1 0 0,1-3 0,0-1 0,1-3 0,-1-3 0,3-1 0,-3-2 0,1-2 0,0 3 0,-2-3 0,2 3 0,-2-4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28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125 1 24575,'0'33'0,"0"1"0,0-9 0,0-2 0,0 1 0,0-1 0,-2 7 0,0 6 0,-4 4 0,-4 2 0,-3-1 0,-1 7 0,-3 2 0,1 3 0,1-2 0,3-7 0,7-7 0,3-3 0,2-4 0,-2 1 0,-1 8 0,1 9 0,-1 12 0,2 14 0,1 7 0,0-1 0,0-6 0,0-16 0,0-14 0,0-12 0,0-8 0,0-5 0,0 0 0,0 0 0,5 2 0,4 7 0,6 4 0,4 6 0,-2 3 0,1-4 0,-3-4 0,-1-2 0,-1-3 0,1-2 0,1 1 0,-2-2 0,1 1 0,-1 1 0,2 2 0,2 2 0,0 3 0,-1-2 0,-1-4 0,-4-3 0,-3-1 0,1 2 0,0 2 0,2 2 0,2 2 0,1 4 0,-1 1 0,2 3 0,-1 3 0,0 2 0,0 2 0,-2-2 0,-2-3 0,-2-7 0,0-6 0,-2-1 0,1-3 0,-2 0 0,-1-1 0,1-3 0,-2 1 0,2 0 0,1 0 0,0 3 0,-1 3 0,-2 1 0,0 2 0,0-3 0,-1-3 0,1-2 0,-1-3 0,1-3 0,-1-2 0,0 0 0,-2-2 0,0-1 0,0 0 0,0 0 0,0-1 0,0 1 0,0-3 0,0 0 0,0 0 0,0 1 0,0 0 0,0-1 0,0-1 0,0 4 0,0-4 0,0 4 0,0-4 0,0 0 0,0 3 0,0-3 0,0 2 0,0 0 0,0-3 0,0 2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23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423 1 24575,'-25'51'0,"-5"1"0,-7 2 0,4-7 0,0-5 0,6 0 0,0 0 0,0 3 0,5 1 0,1 4 0,0 10 0,-3 17 0,-1 8 0,1 3 0,4-5 0,6-16 0,5-14 0,6-13 0,3-5 0,0 7 0,0 9 0,0 15 0,0 5 0,0 0 0,0 0 0,0 1 0,0 3 0,0-1 0,0-3 0,2-8 0,2-10 0,5-6 0,4-7 0,0-1 0,5 2 0,2 6 0,4 4 0,4 1 0,2-3 0,-1-10 0,-5-8 0,-3-11 0,-5-7 0,-3-4 0,-1-2 0,-2 2 0,-1 0 0,1 1 0,3 2 0,3 1 0,3 4 0,2 2 0,1 3 0,0 0 0,0 0 0,0-1 0,0 4 0,0 3 0,1 4 0,-1 0 0,1-4 0,-4-4 0,0-1 0,-2 2 0,-1 0 0,0 0 0,-1-1 0,-3-4 0,-4-4 0,-3-4 0,1-3 0,0-2 0,2-1 0,-1 2 0,-1 1 0,1-1 0,-2 0 0,0 0 0,-1 0 0,2 1 0,-2-2 0,2 2 0,2-3 0,2 1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24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337 0 24575,'34'7'0,"-2"6"0,-6 13 0,6 14 0,-2 3 0,3 5 0,-2 3 0,-2 0 0,2 4 0,-4-3 0,-2-3 0,-4 3 0,-1 5 0,-1 6 0,-2 10 0,0 5 0,-4 2 0,-2 2 0,-4 1 0,-3 5 0,-1 2 0,-3 2 0,0-1 0,0-2 0,-5-5 0,-5-8 0,-6-10 0,-6-9 0,-2-4 0,-1 0 0,-6 3 0,2 5 0,-3 3 0,-1 2 0,1 1 0,0 0 0,1-2 0,1-5 0,2-1 0,3-4 0,-3 0 0,-2 4 0,-2 1 0,1 3 0,0 1 0,2-1 0,0 2 0,1 1 0,2 4 0,0 4 0,3 2 0,3 3 0,4 1 0,3 4 0,0 4 0,3 4 0,4-1 0,3 3 0,3 2 0,3 3 0,1-47 0,1 1 0,4 0 0,3 0 0,4 1 0,3-1 0,1-2 0,2-2 0,24 38 0,-2-15 0,-2-10 0,2 0 0,5 4 0,5 7 0,7 7 0,-31-40 0,1 1 0,27 40 0,-29-39 0,-1 0 0,-1 0 0,0 0 0,1 2 0,-1 0 0,2 2 0,1 0 0,-1 0 0,1 0 0,-1 1 0,0 0 0,0-3 0,-1 0 0,22 39 0,-6-2 0,-8-5 0,-6-4 0,-4-3 0,-7 0 0,-5 9 0,-5 8 0,-6 7 0,0-4 0,-3-11 0,0-11 0,0-10 0,0-5 0,0-6 0,0-4 0,0-4 0,0-2 0,0-2 0,0 0 0,0-4 0,-2-4 0,-1-1 0,-2-3 0,-1 0 0,1-3 0,0-1 0,1-3 0,-1-3 0,3-1 0,-3-2 0,1-2 0,0 3 0,-2-3 0,2 3 0,-2-4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25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125 1 24575,'0'33'0,"0"1"0,0-9 0,0-2 0,0 1 0,0-1 0,-2 7 0,0 6 0,-4 4 0,-4 2 0,-3-1 0,-1 7 0,-3 2 0,1 3 0,1-2 0,3-7 0,7-7 0,3-3 0,2-4 0,-2 1 0,-1 8 0,1 9 0,-1 12 0,2 14 0,1 7 0,0-1 0,0-6 0,0-16 0,0-14 0,0-12 0,0-8 0,0-5 0,0 0 0,0 0 0,5 2 0,4 7 0,6 4 0,4 6 0,-2 3 0,1-4 0,-3-4 0,-1-2 0,-1-3 0,1-2 0,1 1 0,-2-2 0,1 1 0,-1 1 0,2 2 0,2 2 0,0 3 0,-1-2 0,-1-4 0,-4-3 0,-3-1 0,1 2 0,0 2 0,2 2 0,2 2 0,1 4 0,-1 1 0,2 3 0,-1 3 0,0 2 0,0 2 0,-2-2 0,-2-3 0,-2-7 0,0-6 0,-2-1 0,1-3 0,-2 0 0,-1-1 0,1-3 0,-2 1 0,2 0 0,1 0 0,0 3 0,-1 3 0,-2 1 0,0 2 0,0-3 0,-1-3 0,1-2 0,-1-3 0,1-3 0,-1-2 0,0 0 0,-2-2 0,0-1 0,0 0 0,0 0 0,0-1 0,0 1 0,0-3 0,0 0 0,0 0 0,0 1 0,0 0 0,0-1 0,0-1 0,0 4 0,0-4 0,0 4 0,0-4 0,0 0 0,0 3 0,0-3 0,0 2 0,0 0 0,0-3 0,0 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56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0 1 24575,'0'65'0,"0"4"0,0 4 0,0-15 0,0-14 0,0-12 0,0-1 0,0 13 0,9 23 0,3-12 0,3 6 0,5 12 0,5 4 0,4 12 0,3 1 0,0-2 0,0-3 0,-3-12 0,-1-5 0,-3-10 0,-1-5 0,16 24 0,-4-14 0,1-4 0,0 5 0,-1 3 0,-3 5 0,-2 2 0,-2-1 0,-3-1 0,-8-6 0,-10-6 0,-6-3 0,-2 2 0,0 14 0,-5 14 0,-8 10 0,-8 0 0,-2-15 0,3-17 0,5-18 0,3-13 0,2-7 0,2-5 0,1-4 0,-1-2 0,1-1 0,-3 0 0,0 3 0,0 1 0,-1 3 0,3-2 0,0-4 0,3-4 0,2-3 0,1-2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20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1 0 24575,'30'44'0,"0"-1"0,5 7 0,1 1 0,6 11 0,2 0 0,-4-3 0,0-2 0,-2-4 0,-2-1 0,-3-5 0,-3 1 0,-4-2 0,-1 2 0,2 10 0,-1 3 0,-3 3 0,-3 2 0,0 1 0,-3 1 0,-1-5 0,-2-1 0,-3-11 0,-2-2 0,3 28 0,-8-18 0,-4-3 0,0 4 0,-10 12 0,-8 17 0,-7 0 0,-2-6 0,6-13 0,3-18 0,2-5 0,-2-2 0,1 0 0,1 2 0,-1 1 0,-1 5 0,-5 4 0,-2 7 0,2 2 0,2-3 0,2-5 0,3-7 0,0-5 0,4-7 0,3-7 0,4-9 0,3-6 0,2-5 0,0-5 0,0-2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21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777 1 24575,'-21'31'0,"-1"-2"0,0-1 0,-1-1 0,-8 10 0,-8 13 0,-9 12 0,-6 12 0,5-2 0,5-7 0,10-8 0,6-9 0,5-2 0,2-1 0,0 11 0,-7 15 0,-5 8 0,-1 9 0,1-4 0,7-5 0,6-4 0,3-5 0,1 3 0,-2 7 0,1 12 0,8-40 0,1 1 0,0 3 0,1 0 0,0 2 0,2-1 0,1-1 0,1-2 0,-1 43 0,4-17 0,0-18 0,0-8 0,0 0 0,0 12 0,6 15 0,2-31 0,4 2 0,4 5 0,3 1 0,4-1 0,1-2 0,0-5 0,0-3 0,18 25 0,-6-19 0,-2-11 0,1-3 0,2 4 0,4 2 0,4 1 0,6 3 0,6 2 0,5 2 0,3 4 0,-4-1 0,-2 0 0,-5 0 0,-5-3 0,-3 1 0,-3 1 0,-2 3 0,0 6 0,-2 7 0,0 6 0,-2 7 0,-4 1 0,-3-3 0,-4-6 0,-5-11 0,-5-7 0,-6-3 0,-5 6 0,-3 6 0,-1 9 0,-1 7 0,-1 0 0,-3-3 0,-6-5 0,-5-7 0,-4-2 0,0-5 0,0 0 0,0-4 0,2-3 0,-1 1 0,2-2 0,-3 0 0,-1-1 0,1-6 0,3-5 0,3-9 0,4-5 0,0-4 0,-2 1 0,2 2 0,-2 3 0,0 3 0,1 0 0,-2 2 0,1-1 0,-1 1 0,0 0 0,1-1 0,0-1 0,2-4 0,0 0 0,3-2 0,1-1 0,-1 0 0,1-4 0,0 3 0,0 3 0,-1 2 0,0-1 0,1-2 0,2-3 0,3-4 0,0-2 0,0-1 0,0 0 0,0 3 0,0-1 0,0 1 0,0 2 0,0 3 0,0 4 0,0 0 0,0-2 0,0-3 0,0-4 0,0-2 0,-2-2 0,-1 0 0,0-3 0,1-1 0,2-2 0,0 0 0,0-1 0,0 3 0,0-2 0,-6 0 0,0-3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22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0 1 24575,'0'44'0,"0"1"0,0-3 0,0-2 0,0 8 0,0 11 0,0 12 0,0 15 0,0-1 0,0-6 0,0-10 0,0-10 0,0-3 0,0-4 0,1 1 0,6-2 0,6 0 0,7 4 0,8 5 0,1 3 0,-1-3 0,-1-7 0,-2-5 0,-2-6 0,1 0 0,-1 2 0,1 0 0,0-1 0,0-3 0,-4-5 0,-2 0 0,-4 0 0,1 0 0,0 3 0,0 2 0,1 3 0,-1 5 0,1 0 0,-1-1 0,-4-5 0,-2-9 0,-2-5 0,-1-3 0,-1-1 0,1 4 0,-1 4 0,-2 2 0,-1 2 0,-2 0 0,2 2 0,1 1 0,1 0 0,-2 0 0,-2-4 0,0-3 0,0-1 0,0-2 0,0 2 0,0-1 0,0-2 0,0 0 0,0 0 0,0-1 0,0 1 0,0 0 0,0 0 0,0 0 0,0-3 0,0 0 0,0-3 0,0-1 0,0-1 0,0-2 0,0-3 0,0-3 0,0-2 0,0-1 0,0 0 0,0-1 0,0 3 0,0-3 0,0 3 0,0 0 0,-2 2 0,-1 0 0,0 0 0,-2-2 0,3-1 0,-1 0 0,1-1 0,-2 1 0,3-1 0,-3 0 0,3 2 0,1-2 0,-3 1 0,1 0 0,-1-2 0,-1 1 0,-6-5 0,-1-8 0,0 2 0,4-5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17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1 0 24575,'30'44'0,"0"-1"0,5 7 0,1 1 0,6 11 0,2 0 0,-4-3 0,0-2 0,-2-4 0,-2-1 0,-3-5 0,-3 1 0,-4-2 0,-1 2 0,2 10 0,-1 3 0,-3 3 0,-3 2 0,0 1 0,-3 1 0,-1-5 0,-2-1 0,-3-11 0,-2-2 0,3 28 0,-8-18 0,-4-3 0,0 4 0,-10 12 0,-8 17 0,-7 0 0,-2-6 0,6-13 0,3-18 0,2-5 0,-2-2 0,1 0 0,1 2 0,-1 1 0,-1 5 0,-5 4 0,-2 7 0,2 2 0,2-3 0,2-5 0,3-7 0,0-5 0,4-7 0,3-7 0,4-9 0,3-6 0,2-5 0,0-5 0,0-2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18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777 1 24575,'-21'31'0,"-1"-2"0,0-1 0,-1-1 0,-8 10 0,-8 13 0,-9 12 0,-6 12 0,5-2 0,5-7 0,10-8 0,6-9 0,5-2 0,2-1 0,0 11 0,-7 15 0,-5 8 0,-1 9 0,1-4 0,7-5 0,6-4 0,3-5 0,1 3 0,-2 7 0,1 12 0,8-40 0,1 1 0,0 3 0,1 0 0,0 2 0,2-1 0,1-1 0,1-2 0,-1 43 0,4-17 0,0-18 0,0-8 0,0 0 0,0 12 0,6 15 0,2-31 0,4 2 0,4 5 0,3 1 0,4-1 0,1-2 0,0-5 0,0-3 0,18 25 0,-6-19 0,-2-11 0,1-3 0,2 4 0,4 2 0,4 1 0,6 3 0,6 2 0,5 2 0,3 4 0,-4-1 0,-2 0 0,-5 0 0,-5-3 0,-3 1 0,-3 1 0,-2 3 0,0 6 0,-2 7 0,0 6 0,-2 7 0,-4 1 0,-3-3 0,-4-6 0,-5-11 0,-5-7 0,-6-3 0,-5 6 0,-3 6 0,-1 9 0,-1 7 0,-1 0 0,-3-3 0,-6-5 0,-5-7 0,-4-2 0,0-5 0,0 0 0,0-4 0,2-3 0,-1 1 0,2-2 0,-3 0 0,-1-1 0,1-6 0,3-5 0,3-9 0,4-5 0,0-4 0,-2 1 0,2 2 0,-2 3 0,0 3 0,1 0 0,-2 2 0,1-1 0,-1 1 0,0 0 0,1-1 0,0-1 0,2-4 0,0 0 0,3-2 0,1-1 0,-1 0 0,1-4 0,0 3 0,0 3 0,-1 2 0,0-1 0,1-2 0,2-3 0,3-4 0,0-2 0,0-1 0,0 0 0,0 3 0,0-1 0,0 1 0,0 2 0,0 3 0,0 4 0,0 0 0,0-2 0,0-3 0,0-4 0,0-2 0,-2-2 0,-1 0 0,0-3 0,1-1 0,2-2 0,0 0 0,0-1 0,0 3 0,0-2 0,-6 0 0,0-3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19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0 1 24575,'0'44'0,"0"1"0,0-3 0,0-2 0,0 8 0,0 11 0,0 12 0,0 15 0,0-1 0,0-6 0,0-10 0,0-10 0,0-3 0,0-4 0,1 1 0,6-2 0,6 0 0,7 4 0,8 5 0,1 3 0,-1-3 0,-1-7 0,-2-5 0,-2-6 0,1 0 0,-1 2 0,1 0 0,0-1 0,0-3 0,-4-5 0,-2 0 0,-4 0 0,1 0 0,0 3 0,0 2 0,1 3 0,-1 5 0,1 0 0,-1-1 0,-4-5 0,-2-9 0,-2-5 0,-1-3 0,-1-1 0,1 4 0,-1 4 0,-2 2 0,-1 2 0,-2 0 0,2 2 0,1 1 0,1 0 0,-2 0 0,-2-4 0,0-3 0,0-1 0,0-2 0,0 2 0,0-1 0,0-2 0,0 0 0,0 0 0,0-1 0,0 1 0,0 0 0,0 0 0,0 0 0,0-3 0,0 0 0,0-3 0,0-1 0,0-1 0,0-2 0,0-3 0,0-3 0,0-2 0,0-1 0,0 0 0,0-1 0,0 3 0,0-3 0,0 3 0,0 0 0,-2 2 0,-1 0 0,0 0 0,-2-2 0,3-1 0,-1 0 0,1-1 0,-2 1 0,3-1 0,-3 0 0,3 2 0,1-2 0,-3 1 0,1 0 0,-1-2 0,-1 1 0,-6-5 0,-1-8 0,0 2 0,4-5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14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1 0 24575,'30'44'0,"0"-1"0,5 7 0,1 1 0,6 11 0,2 0 0,-4-3 0,0-2 0,-2-4 0,-2-1 0,-3-5 0,-3 1 0,-4-2 0,-1 2 0,2 10 0,-1 3 0,-3 3 0,-3 2 0,0 1 0,-3 1 0,-1-5 0,-2-1 0,-3-11 0,-2-2 0,3 28 0,-8-18 0,-4-3 0,0 4 0,-10 12 0,-8 17 0,-7 0 0,-2-6 0,6-13 0,3-18 0,2-5 0,-2-2 0,1 0 0,1 2 0,-1 1 0,-1 5 0,-5 4 0,-2 7 0,2 2 0,2-3 0,2-5 0,3-7 0,0-5 0,4-7 0,3-7 0,4-9 0,3-6 0,2-5 0,0-5 0,0-2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15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777 1 24575,'-21'31'0,"-1"-2"0,0-1 0,-1-1 0,-8 10 0,-8 13 0,-9 12 0,-6 12 0,5-2 0,5-7 0,10-8 0,6-9 0,5-2 0,2-1 0,0 11 0,-7 15 0,-5 8 0,-1 9 0,1-4 0,7-5 0,6-4 0,3-5 0,1 3 0,-2 7 0,1 12 0,8-40 0,1 1 0,0 3 0,1 0 0,0 2 0,2-1 0,1-1 0,1-2 0,-1 43 0,4-17 0,0-18 0,0-8 0,0 0 0,0 12 0,6 15 0,2-31 0,4 2 0,4 5 0,3 1 0,4-1 0,1-2 0,0-5 0,0-3 0,18 25 0,-6-19 0,-2-11 0,1-3 0,2 4 0,4 2 0,4 1 0,6 3 0,6 2 0,5 2 0,3 4 0,-4-1 0,-2 0 0,-5 0 0,-5-3 0,-3 1 0,-3 1 0,-2 3 0,0 6 0,-2 7 0,0 6 0,-2 7 0,-4 1 0,-3-3 0,-4-6 0,-5-11 0,-5-7 0,-6-3 0,-5 6 0,-3 6 0,-1 9 0,-1 7 0,-1 0 0,-3-3 0,-6-5 0,-5-7 0,-4-2 0,0-5 0,0 0 0,0-4 0,2-3 0,-1 1 0,2-2 0,-3 0 0,-1-1 0,1-6 0,3-5 0,3-9 0,4-5 0,0-4 0,-2 1 0,2 2 0,-2 3 0,0 3 0,1 0 0,-2 2 0,1-1 0,-1 1 0,0 0 0,1-1 0,0-1 0,2-4 0,0 0 0,3-2 0,1-1 0,-1 0 0,1-4 0,0 3 0,0 3 0,-1 2 0,0-1 0,1-2 0,2-3 0,3-4 0,0-2 0,0-1 0,0 0 0,0 3 0,0-1 0,0 1 0,0 2 0,0 3 0,0 4 0,0 0 0,0-2 0,0-3 0,0-4 0,0-2 0,-2-2 0,-1 0 0,0-3 0,1-1 0,2-2 0,0 0 0,0-1 0,0 3 0,0-2 0,-6 0 0,0-3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16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0 1 24575,'0'44'0,"0"1"0,0-3 0,0-2 0,0 8 0,0 11 0,0 12 0,0 15 0,0-1 0,0-6 0,0-10 0,0-10 0,0-3 0,0-4 0,1 1 0,6-2 0,6 0 0,7 4 0,8 5 0,1 3 0,-1-3 0,-1-7 0,-2-5 0,-2-6 0,1 0 0,-1 2 0,1 0 0,0-1 0,0-3 0,-4-5 0,-2 0 0,-4 0 0,1 0 0,0 3 0,0 2 0,1 3 0,-1 5 0,1 0 0,-1-1 0,-4-5 0,-2-9 0,-2-5 0,-1-3 0,-1-1 0,1 4 0,-1 4 0,-2 2 0,-1 2 0,-2 0 0,2 2 0,1 1 0,1 0 0,-2 0 0,-2-4 0,0-3 0,0-1 0,0-2 0,0 2 0,0-1 0,0-2 0,0 0 0,0 0 0,0-1 0,0 1 0,0 0 0,0 0 0,0 0 0,0-3 0,0 0 0,0-3 0,0-1 0,0-1 0,0-2 0,0-3 0,0-3 0,0-2 0,0-1 0,0 0 0,0-1 0,0 3 0,0-3 0,0 3 0,0 0 0,-2 2 0,-1 0 0,0 0 0,-2-2 0,3-1 0,-1 0 0,1-1 0,-2 1 0,3-1 0,-3 0 0,3 2 0,1-2 0,-3 1 0,1 0 0,-1-2 0,-1 1 0,-6-5 0,-1-8 0,0 2 0,4-5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11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0 1 24575,'0'65'0,"0"4"0,0 4 0,0-15 0,0-14 0,0-12 0,0-1 0,0 13 0,9 23 0,3-12 0,3 6 0,5 12 0,5 4 0,4 12 0,3 1 0,0-2 0,0-3 0,-3-12 0,-1-5 0,-3-10 0,-1-5 0,16 24 0,-4-14 0,1-4 0,0 5 0,-1 3 0,-3 5 0,-2 2 0,-2-1 0,-3-1 0,-8-6 0,-10-6 0,-6-3 0,-2 2 0,0 14 0,-5 14 0,-8 10 0,-8 0 0,-2-15 0,3-17 0,5-18 0,3-13 0,2-7 0,2-5 0,1-4 0,-1-2 0,1-1 0,-3 0 0,0 3 0,0 1 0,-1 3 0,3-2 0,0-4 0,3-4 0,2-3 0,1-2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57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618 0 24575,'-33'51'0,"-5"4"0,-9 5 0,-2-1 0,3-1 0,8-5 0,11-8 0,4-3 0,5-6 0,0 3 0,-1 6 0,-3 7 0,-7 16 0,-1 8 0,-3 5 0,1 1 0,6-11 0,5-9 0,8-6 0,2-1 0,0 11 0,1 17 0,1 11 0,5-41 0,1 1 0,1 3 0,0 1 0,0 2 0,1 1 0,1 2 0,0 1 0,0-1 0,0-1 0,1-5 0,1-2 0,6 38 0,4-16 0,6-14 0,2 0 0,3 0 0,2 2 0,-3 1 0,0-4 0,-1-4 0,2 1 0,2 5 0,3 8 0,4 13 0,-13-37 0,0 0 0,2 1 0,0 0 0,0 0 0,0-1 0,16 36 0,-5-15 0,-4-14 0,-4-5 0,0 1 0,1 9 0,1 5 0,-1 4 0,1 0 0,0-2 0,-4 1 0,1 3 0,0 8 0,-3 1 0,0-5 0,-4-9 0,-4-8 0,-2-2 0,2 4 0,2 6 0,1-1 0,-3-1 0,-5-8 0,-1-7 0,-3-2 0,2-1 0,0 3 0,-1 0 0,-2-4 0,-2-6 0,0-4 0,0 0 0,3 10 0,0 4 0,0 6 0,0-2 0,-3-8 0,0-5 0,0-6 0,0-1 0,0-3 0,0-2 0,0-3 0,0 0 0,0 4 0,0 4 0,0 6 0,0 0 0,0 1 0,0-2 0,0 0 0,0 4 0,0 3 0,0 7 0,-3 1 0,-1-4 0,-2-4 0,-2-8 0,1-5 0,-1-2 0,0 0 0,0 1 0,-2 2 0,0 1 0,-1 3 0,0 2 0,0-2 0,1-2 0,3-7 0,1-5 0,1-7 0,1-3 0,1-3 0,1-3 0,2 5 0,-2-5 0,-1 4 0,0-2 0,-1-3 0,1 5 0,1-3 0,-1 1 0,-2 3 0,3-4 0,-5 5 0,3 0 0,-1 2 0,1 1 0,-1 0 0,1 0 0,1 0 0,1-2 0,0-3 0,-1-1 0,0-1 0,0 2 0,1 0 0,0 0 0,-1 1 0,0-1 0,0-1 0,0-1 0,0 0 0,-1 1 0,2 0 0,-1-2 0,-1 3 0,2-2 0,-1 1 0,-2-2 0,3 3 0,-3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12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618 0 24575,'-33'51'0,"-5"4"0,-9 5 0,-2-1 0,3-1 0,8-5 0,11-8 0,4-3 0,5-6 0,0 3 0,-1 6 0,-3 7 0,-7 16 0,-1 8 0,-3 5 0,1 1 0,6-11 0,5-9 0,8-6 0,2-1 0,0 11 0,1 17 0,1 11 0,5-41 0,1 1 0,1 3 0,0 1 0,0 2 0,1 1 0,1 2 0,0 1 0,0-1 0,0-1 0,1-5 0,1-2 0,6 38 0,4-16 0,6-14 0,2 0 0,3 0 0,2 2 0,-3 1 0,0-4 0,-1-4 0,2 1 0,2 5 0,3 8 0,4 13 0,-13-37 0,0 0 0,2 1 0,0 0 0,0 0 0,0-1 0,16 36 0,-5-15 0,-4-14 0,-4-5 0,0 1 0,1 9 0,1 5 0,-1 4 0,1 0 0,0-2 0,-4 1 0,1 3 0,0 8 0,-3 1 0,0-5 0,-4-9 0,-4-8 0,-2-2 0,2 4 0,2 6 0,1-1 0,-3-1 0,-5-8 0,-1-7 0,-3-2 0,2-1 0,0 3 0,-1 0 0,-2-4 0,-2-6 0,0-4 0,0 0 0,3 10 0,0 4 0,0 6 0,0-2 0,-3-8 0,0-5 0,0-6 0,0-1 0,0-3 0,0-2 0,0-3 0,0 0 0,0 4 0,0 4 0,0 6 0,0 0 0,0 1 0,0-2 0,0 0 0,0 4 0,0 3 0,0 7 0,-3 1 0,-1-4 0,-2-4 0,-2-8 0,1-5 0,-1-2 0,0 0 0,0 1 0,-2 2 0,0 1 0,-1 3 0,0 2 0,0-2 0,1-2 0,3-7 0,1-5 0,1-7 0,1-3 0,1-3 0,1-3 0,2 5 0,-2-5 0,-1 4 0,0-2 0,-1-3 0,1 5 0,1-3 0,-1 1 0,-2 3 0,3-4 0,-5 5 0,3 0 0,-1 2 0,1 1 0,-1 0 0,1 0 0,1 0 0,1-2 0,0-3 0,-1-1 0,0-1 0,0 2 0,1 0 0,0 0 0,-1 1 0,0-1 0,0-1 0,0-1 0,0 0 0,-1 1 0,2 0 0,-1-2 0,-1 3 0,2-2 0,-1 1 0,-2-2 0,3 3 0,-3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13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372 1 24575,'-13'56'0,"-9"6"0,-14 8 0,-3 2 0,-2 13 0,20-39 0,2 0 0,-16 46 0,17-43 0,1-1 0,-10 36 0,6-12 0,5-3 0,3 5 0,3 10 0,1 9 0,1 0 0,4-7 0,1-10 0,3-9 0,0-4 0,0-2 0,0-3 0,0-3 0,0-4 0,0-1 0,0-1 0,0 6 0,4 3 0,3 2 0,3-1 0,2-6 0,-1-5 0,-4-4 0,-2-2 0,-3-2 0,0-2 0,1-2 0,0-1 0,-1-1 0,1-2 0,-1-4 0,1-4 0,0-2 0,-3 0 0,0 2 0,0 1 0,0 3 0,0 1 0,0 0 0,0-1 0,0-3 0,0-1 0,0-2 0,0 0 0,0-3 0,0 0 0,0-2 0,0-1 0,0 0 0,0-3 0,0 1 0,0-2 0,0-2 0,0-1 0,0 0 0,0 0 0,-1 1 0,-3 1 0,3-4 0,-4 2 0,3 2 0,-1-5 0,1 4 0,-1-2 0,3 0 0,-7 3 0,1-7 0,-6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08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0 1 24575,'0'65'0,"0"4"0,0 4 0,0-15 0,0-14 0,0-12 0,0-1 0,0 13 0,9 23 0,3-12 0,3 6 0,5 12 0,5 4 0,4 12 0,3 1 0,0-2 0,0-3 0,-3-12 0,-1-5 0,-3-10 0,-1-5 0,16 24 0,-4-14 0,1-4 0,0 5 0,-1 3 0,-3 5 0,-2 2 0,-2-1 0,-3-1 0,-8-6 0,-10-6 0,-6-3 0,-2 2 0,0 14 0,-5 14 0,-8 10 0,-8 0 0,-2-15 0,3-17 0,5-18 0,3-13 0,2-7 0,2-5 0,1-4 0,-1-2 0,1-1 0,-3 0 0,0 3 0,0 1 0,-1 3 0,3-2 0,0-4 0,3-4 0,2-3 0,1-2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09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618 0 24575,'-33'51'0,"-5"4"0,-9 5 0,-2-1 0,3-1 0,8-5 0,11-8 0,4-3 0,5-6 0,0 3 0,-1 6 0,-3 7 0,-7 16 0,-1 8 0,-3 5 0,1 1 0,6-11 0,5-9 0,8-6 0,2-1 0,0 11 0,1 17 0,1 11 0,5-41 0,1 1 0,1 3 0,0 1 0,0 2 0,1 1 0,1 2 0,0 1 0,0-1 0,0-1 0,1-5 0,1-2 0,6 38 0,4-16 0,6-14 0,2 0 0,3 0 0,2 2 0,-3 1 0,0-4 0,-1-4 0,2 1 0,2 5 0,3 8 0,4 13 0,-13-37 0,0 0 0,2 1 0,0 0 0,0 0 0,0-1 0,16 36 0,-5-15 0,-4-14 0,-4-5 0,0 1 0,1 9 0,1 5 0,-1 4 0,1 0 0,0-2 0,-4 1 0,1 3 0,0 8 0,-3 1 0,0-5 0,-4-9 0,-4-8 0,-2-2 0,2 4 0,2 6 0,1-1 0,-3-1 0,-5-8 0,-1-7 0,-3-2 0,2-1 0,0 3 0,-1 0 0,-2-4 0,-2-6 0,0-4 0,0 0 0,3 10 0,0 4 0,0 6 0,0-2 0,-3-8 0,0-5 0,0-6 0,0-1 0,0-3 0,0-2 0,0-3 0,0 0 0,0 4 0,0 4 0,0 6 0,0 0 0,0 1 0,0-2 0,0 0 0,0 4 0,0 3 0,0 7 0,-3 1 0,-1-4 0,-2-4 0,-2-8 0,1-5 0,-1-2 0,0 0 0,0 1 0,-2 2 0,0 1 0,-1 3 0,0 2 0,0-2 0,1-2 0,3-7 0,1-5 0,1-7 0,1-3 0,1-3 0,1-3 0,2 5 0,-2-5 0,-1 4 0,0-2 0,-1-3 0,1 5 0,1-3 0,-1 1 0,-2 3 0,3-4 0,-5 5 0,3 0 0,-1 2 0,1 1 0,-1 0 0,1 0 0,1 0 0,1-2 0,0-3 0,-1-1 0,0-1 0,0 2 0,1 0 0,0 0 0,-1 1 0,0-1 0,0-1 0,0-1 0,0 0 0,-1 1 0,2 0 0,-1-2 0,-1 3 0,2-2 0,-1 1 0,-2-2 0,3 3 0,-3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10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372 1 24575,'-13'56'0,"-9"6"0,-14 8 0,-3 2 0,-2 13 0,20-39 0,2 0 0,-16 46 0,17-43 0,1-1 0,-10 36 0,6-12 0,5-3 0,3 5 0,3 10 0,1 9 0,1 0 0,4-7 0,1-10 0,3-9 0,0-4 0,0-2 0,0-3 0,0-3 0,0-4 0,0-1 0,0-1 0,0 6 0,4 3 0,3 2 0,3-1 0,2-6 0,-1-5 0,-4-4 0,-2-2 0,-3-2 0,0-2 0,1-2 0,0-1 0,-1-1 0,1-2 0,-1-4 0,1-4 0,0-2 0,-3 0 0,0 2 0,0 1 0,0 3 0,0 1 0,0 0 0,0-1 0,0-3 0,0-1 0,0-2 0,0 0 0,0-3 0,0 0 0,0-2 0,0-1 0,0 0 0,0-3 0,0 1 0,0-2 0,0-2 0,0-1 0,0 0 0,0 0 0,-1 1 0,-3 1 0,3-4 0,-4 2 0,3 2 0,-1-5 0,1 4 0,-1-2 0,3 0 0,-7 3 0,1-7 0,-6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05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0 1 24575,'0'65'0,"0"4"0,0 4 0,0-15 0,0-14 0,0-12 0,0-1 0,0 13 0,9 23 0,3-12 0,3 6 0,5 12 0,5 4 0,4 12 0,3 1 0,0-2 0,0-3 0,-3-12 0,-1-5 0,-3-10 0,-1-5 0,16 24 0,-4-14 0,1-4 0,0 5 0,-1 3 0,-3 5 0,-2 2 0,-2-1 0,-3-1 0,-8-6 0,-10-6 0,-6-3 0,-2 2 0,0 14 0,-5 14 0,-8 10 0,-8 0 0,-2-15 0,3-17 0,5-18 0,3-13 0,2-7 0,2-5 0,1-4 0,-1-2 0,1-1 0,-3 0 0,0 3 0,0 1 0,-1 3 0,3-2 0,0-4 0,3-4 0,2-3 0,1-2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06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618 0 24575,'-33'51'0,"-5"4"0,-9 5 0,-2-1 0,3-1 0,8-5 0,11-8 0,4-3 0,5-6 0,0 3 0,-1 6 0,-3 7 0,-7 16 0,-1 8 0,-3 5 0,1 1 0,6-11 0,5-9 0,8-6 0,2-1 0,0 11 0,1 17 0,1 11 0,5-41 0,1 1 0,1 3 0,0 1 0,0 2 0,1 1 0,1 2 0,0 1 0,0-1 0,0-1 0,1-5 0,1-2 0,6 38 0,4-16 0,6-14 0,2 0 0,3 0 0,2 2 0,-3 1 0,0-4 0,-1-4 0,2 1 0,2 5 0,3 8 0,4 13 0,-13-37 0,0 0 0,2 1 0,0 0 0,0 0 0,0-1 0,16 36 0,-5-15 0,-4-14 0,-4-5 0,0 1 0,1 9 0,1 5 0,-1 4 0,1 0 0,0-2 0,-4 1 0,1 3 0,0 8 0,-3 1 0,0-5 0,-4-9 0,-4-8 0,-2-2 0,2 4 0,2 6 0,1-1 0,-3-1 0,-5-8 0,-1-7 0,-3-2 0,2-1 0,0 3 0,-1 0 0,-2-4 0,-2-6 0,0-4 0,0 0 0,3 10 0,0 4 0,0 6 0,0-2 0,-3-8 0,0-5 0,0-6 0,0-1 0,0-3 0,0-2 0,0-3 0,0 0 0,0 4 0,0 4 0,0 6 0,0 0 0,0 1 0,0-2 0,0 0 0,0 4 0,0 3 0,0 7 0,-3 1 0,-1-4 0,-2-4 0,-2-8 0,1-5 0,-1-2 0,0 0 0,0 1 0,-2 2 0,0 1 0,-1 3 0,0 2 0,0-2 0,1-2 0,3-7 0,1-5 0,1-7 0,1-3 0,1-3 0,1-3 0,2 5 0,-2-5 0,-1 4 0,0-2 0,-1-3 0,1 5 0,1-3 0,-1 1 0,-2 3 0,3-4 0,-5 5 0,3 0 0,-1 2 0,1 1 0,-1 0 0,1 0 0,1 0 0,1-2 0,0-3 0,-1-1 0,0-1 0,0 2 0,1 0 0,0 0 0,-1 1 0,0-1 0,0-1 0,0-1 0,0 0 0,-1 1 0,2 0 0,-1-2 0,-1 3 0,2-2 0,-1 1 0,-2-2 0,3 3 0,-3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07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372 1 24575,'-13'56'0,"-9"6"0,-14 8 0,-3 2 0,-2 13 0,20-39 0,2 0 0,-16 46 0,17-43 0,1-1 0,-10 36 0,6-12 0,5-3 0,3 5 0,3 10 0,1 9 0,1 0 0,4-7 0,1-10 0,3-9 0,0-4 0,0-2 0,0-3 0,0-3 0,0-4 0,0-1 0,0-1 0,0 6 0,4 3 0,3 2 0,3-1 0,2-6 0,-1-5 0,-4-4 0,-2-2 0,-3-2 0,0-2 0,1-2 0,0-1 0,-1-1 0,1-2 0,-1-4 0,1-4 0,0-2 0,-3 0 0,0 2 0,0 1 0,0 3 0,0 1 0,0 0 0,0-1 0,0-3 0,0-1 0,0-2 0,0 0 0,0-3 0,0 0 0,0-2 0,0-1 0,0 0 0,0-3 0,0 1 0,0-2 0,0-2 0,0-1 0,0 0 0,0 0 0,-1 1 0,-3 1 0,3-4 0,-4 2 0,3 2 0,-1-5 0,1 4 0,-1-2 0,3 0 0,-7 3 0,1-7 0,-6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02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389 1 24575,'-37'45'0,"0"1"0,-4 3 0,1 0 0,-2 2 0,2-1 0,6-6 0,2-2 0,-13 21 0,22-20 0,13-13 0,4-3 0,5 0 0,1 11 0,0 22 0,0 24 0,0-34 0,0 1 0,0 2 0,0 0 0,0 47 0,2-12 0,5-18 0,7-15 0,8-15 0,10-5 0,6 3 0,11 9 0,5 9 0,1 6 0,-1 0 0,-3 0 0,-1 3 0,5 10 0,-24-33 0,0 2 0,1 5 0,0 1 0,2 2 0,0 0 0,-2-2 0,-1-1 0,-3-4 0,-1-2 0,19 26 0,-15-18 0,-9-14 0,-9-10 0,-6-4 0,-5-1 0,-2 5 0,0 11 0,0 12 0,0 10 0,0 4 0,-1-6 0,-3-6 0,-2-8 0,-4-3 0,-2 0 0,-1-2 0,-1-3 0,3-7 0,2-4 0,1-5 0,3-4 0,2-4 0,-1-5 0,1 0 0,-9-5 0,-3-1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03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555 1 24575,'-60'74'0,"0"3"0,28-36 0,2 1 0,-19 25 0,14-17 0,11-12 0,7-5 0,-3 7 0,-2 5 0,-2 8 0,-1 7 0,0 2 0,1 1 0,2 3 0,2 4 0,2 4 0,3 5 0,1-3 0,4-1 0,4-5 0,3-2 0,3-2 0,0-6 0,0-5 0,5-4 0,6-3 0,10 7 0,14 13 0,13 18 0,-16-31 0,3 2 0,4 6 0,2 1 0,2 1 0,1-1 0,-3-5 0,-1-3 0,-6-9 0,-1-4 0,16 22 0,-12-14 0,-6-7 0,1 1 0,4 7 0,2 3 0,1 1 0,-2 1 0,-1-1 0,-2 2 0,4 11 0,1 7 0,0 9 0,-1 0 0,-5-4 0,-1-3 0,-2-2 0,-1 4 0,0-2 0,-8-7 0,-6-10 0,-7-11 0,-5-8 0,-3 0 0,0 4 0,0 8 0,-1 10 0,-5 7 0,-8 5 0,-7 2 0,-5-6 0,4-11 0,2-12 0,5-12 0,1-7 0,-1 1 0,-1 1 0,-4 3 0,0 4 0,-4 2 0,1 1 0,-1 1 0,4-4 0,0-1 0,2-2 0,0-1 0,0-3 0,4-4 0,0-4 0,3-1 0,-1 2 0,0 3 0,-2 3 0,-1 3 0,2 0 0,2 1 0,2-4 0,0 0 0,0-3 0,1-2 0,0 2 0,1 1 0,-3 5 0,1 4 0,-2 3 0,1 1 0,0 3 0,1-2 0,2 1 0,-1 0 0,2 1 0,2 0 0,-1 0 0,1-3 0,1-1 0,2-2 0,1-3 0,0-4 0,0-3 0,0-5 0,0 1 0,0 1 0,0 0 0,0 1 0,0 3 0,2 4 0,4 3 0,2-3 0,3-4 0,-1-5 0,-2-3 0,0-3 0,-2-3 0,-1-4 0,-1-2 0,1-1 0,-1 0 0,1-2 0,0 4 0,-2-5 0,0 6 0,0-5 0,1 2 0,1 0 0,0 0 0,0 0 0,0 1 0,1 1 0,0 0 0,0 1 0,-1-1 0,0 0 0,1 2 0,-1-1 0,-2 0 0,2 0 0,0-1 0,0 1 0,2 0 0,-2 1 0,0 0 0,0 2 0,0 1 0,2-1 0,-2-1 0,2 1 0,-2 0 0,0-1 0,-1-1 0,0-3 0,0 0 0,1-2 0,-3 0 0,2 0 0,0 3 0,-2 0 0,1-1 0,1-2 0,-3-1 0,6 4 0,-4-4 0,1 3 0,-3-3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58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372 1 24575,'-13'56'0,"-9"6"0,-14 8 0,-3 2 0,-2 13 0,20-39 0,2 0 0,-16 46 0,17-43 0,1-1 0,-10 36 0,6-12 0,5-3 0,3 5 0,3 10 0,1 9 0,1 0 0,4-7 0,1-10 0,3-9 0,0-4 0,0-2 0,0-3 0,0-3 0,0-4 0,0-1 0,0-1 0,0 6 0,4 3 0,3 2 0,3-1 0,2-6 0,-1-5 0,-4-4 0,-2-2 0,-3-2 0,0-2 0,1-2 0,0-1 0,-1-1 0,1-2 0,-1-4 0,1-4 0,0-2 0,-3 0 0,0 2 0,0 1 0,0 3 0,0 1 0,0 0 0,0-1 0,0-3 0,0-1 0,0-2 0,0 0 0,0-3 0,0 0 0,0-2 0,0-1 0,0 0 0,0-3 0,0 1 0,0-2 0,0-2 0,0-1 0,0 0 0,0 0 0,-1 1 0,-3 1 0,3-4 0,-4 2 0,3 2 0,-1-5 0,1 4 0,-1-2 0,3 0 0,-7 3 0,1-7 0,-6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04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531 0 24575,'36'45'0,"-2"1"0,-10-1 0,-3-6 0,-4-4 0,-3-1 0,-2 4 0,-2 8 0,2 6 0,-2 3 0,-1 2 0,2-1 0,-3-1 0,0-2 0,-2-1 0,-1 1 0,0 3 0,-2 4 0,0 6 0,-3 2 0,0 3 0,0 2 0,-1 3 0,-7 7 0,-9 3 0,-9 0 0,-4-5 0,2-11 0,4-9 0,6-12 0,3-10 0,1-4 0,-1-3 0,0 1 0,-2 3 0,-1 0 0,-1 3 0,-4 3 0,-1 3 0,0 3 0,-3 0 0,3 1 0,0 3 0,1 0 0,2 0 0,1-4 0,3-5 0,1-4 0,1-3 0,1-4 0,1-4 0,1 0 0,1-3 0,1 3 0,0 3 0,0-2 0,1 2 0,1-1 0,-1-1 0,0 2 0,-1-3 0,2-2 0,2-2 0,1-5 0,2-1 0,-3-1 0,2-2 0,-1 1 0,0-1 0,2-3 0,1 0 0,2-3 0,-2 0 0,-1 1 0,0-1 0,1 1 0,-1 1 0,0 0 0,1-2 0,-1 0 0,0 1 0,1-4 0,-2 6 0,4-5 0,-2 2 0,-20-24 0,14 12 0,-13-16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99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389 1 24575,'-37'45'0,"0"1"0,-4 3 0,1 0 0,-2 2 0,2-1 0,6-6 0,2-2 0,-13 21 0,22-20 0,13-13 0,4-3 0,5 0 0,1 11 0,0 22 0,0 24 0,0-34 0,0 1 0,0 2 0,0 0 0,0 47 0,2-12 0,5-18 0,7-15 0,8-15 0,10-5 0,6 3 0,11 9 0,5 9 0,1 6 0,-1 0 0,-3 0 0,-1 3 0,5 10 0,-24-33 0,0 2 0,1 5 0,0 1 0,2 2 0,0 0 0,-2-2 0,-1-1 0,-3-4 0,-1-2 0,19 26 0,-15-18 0,-9-14 0,-9-10 0,-6-4 0,-5-1 0,-2 5 0,0 11 0,0 12 0,0 10 0,0 4 0,-1-6 0,-3-6 0,-2-8 0,-4-3 0,-2 0 0,-1-2 0,-1-3 0,3-7 0,2-4 0,1-5 0,3-4 0,2-4 0,-1-5 0,1 0 0,-9-5 0,-3-1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00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555 1 24575,'-60'74'0,"0"3"0,28-36 0,2 1 0,-19 25 0,14-17 0,11-12 0,7-5 0,-3 7 0,-2 5 0,-2 8 0,-1 7 0,0 2 0,1 1 0,2 3 0,2 4 0,2 4 0,3 5 0,1-3 0,4-1 0,4-5 0,3-2 0,3-2 0,0-6 0,0-5 0,5-4 0,6-3 0,10 7 0,14 13 0,13 18 0,-16-31 0,3 2 0,4 6 0,2 1 0,2 1 0,1-1 0,-3-5 0,-1-3 0,-6-9 0,-1-4 0,16 22 0,-12-14 0,-6-7 0,1 1 0,4 7 0,2 3 0,1 1 0,-2 1 0,-1-1 0,-2 2 0,4 11 0,1 7 0,0 9 0,-1 0 0,-5-4 0,-1-3 0,-2-2 0,-1 4 0,0-2 0,-8-7 0,-6-10 0,-7-11 0,-5-8 0,-3 0 0,0 4 0,0 8 0,-1 10 0,-5 7 0,-8 5 0,-7 2 0,-5-6 0,4-11 0,2-12 0,5-12 0,1-7 0,-1 1 0,-1 1 0,-4 3 0,0 4 0,-4 2 0,1 1 0,-1 1 0,4-4 0,0-1 0,2-2 0,0-1 0,0-3 0,4-4 0,0-4 0,3-1 0,-1 2 0,0 3 0,-2 3 0,-1 3 0,2 0 0,2 1 0,2-4 0,0 0 0,0-3 0,1-2 0,0 2 0,1 1 0,-3 5 0,1 4 0,-2 3 0,1 1 0,0 3 0,1-2 0,2 1 0,-1 0 0,2 1 0,2 0 0,-1 0 0,1-3 0,1-1 0,2-2 0,1-3 0,0-4 0,0-3 0,0-5 0,0 1 0,0 1 0,0 0 0,0 1 0,0 3 0,2 4 0,4 3 0,2-3 0,3-4 0,-1-5 0,-2-3 0,0-3 0,-2-3 0,-1-4 0,-1-2 0,1-1 0,-1 0 0,1-2 0,0 4 0,-2-5 0,0 6 0,0-5 0,1 2 0,1 0 0,0 0 0,0 0 0,0 1 0,1 1 0,0 0 0,0 1 0,-1-1 0,0 0 0,1 2 0,-1-1 0,-2 0 0,2 0 0,0-1 0,0 1 0,2 0 0,-2 1 0,0 0 0,0 2 0,0 1 0,2-1 0,-2-1 0,2 1 0,-2 0 0,0-1 0,-1-1 0,0-3 0,0 0 0,1-2 0,-3 0 0,2 0 0,0 3 0,-2 0 0,1-1 0,1-2 0,-3-1 0,6 4 0,-4-4 0,1 3 0,-3-3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01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531 0 24575,'36'45'0,"-2"1"0,-10-1 0,-3-6 0,-4-4 0,-3-1 0,-2 4 0,-2 8 0,2 6 0,-2 3 0,-1 2 0,2-1 0,-3-1 0,0-2 0,-2-1 0,-1 1 0,0 3 0,-2 4 0,0 6 0,-3 2 0,0 3 0,0 2 0,-1 3 0,-7 7 0,-9 3 0,-9 0 0,-4-5 0,2-11 0,4-9 0,6-12 0,3-10 0,1-4 0,-1-3 0,0 1 0,-2 3 0,-1 0 0,-1 3 0,-4 3 0,-1 3 0,0 3 0,-3 0 0,3 1 0,0 3 0,1 0 0,2 0 0,1-4 0,3-5 0,1-4 0,1-3 0,1-4 0,1-4 0,1 0 0,1-3 0,1 3 0,0 3 0,0-2 0,1 2 0,1-1 0,-1-1 0,0 2 0,-1-3 0,2-2 0,2-2 0,1-5 0,2-1 0,-3-1 0,2-2 0,-1 1 0,0-1 0,2-3 0,1 0 0,2-3 0,-2 0 0,-1 1 0,0-1 0,1 1 0,-1 1 0,0 0 0,1-2 0,-1 0 0,0 1 0,1-4 0,-2 6 0,4-5 0,-2 2 0,-20-24 0,14 12 0,-13-16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96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389 1 24575,'-37'45'0,"0"1"0,-4 3 0,1 0 0,-2 2 0,2-1 0,6-6 0,2-2 0,-13 21 0,22-20 0,13-13 0,4-3 0,5 0 0,1 11 0,0 22 0,0 24 0,0-34 0,0 1 0,0 2 0,0 0 0,0 47 0,2-12 0,5-18 0,7-15 0,8-15 0,10-5 0,6 3 0,11 9 0,5 9 0,1 6 0,-1 0 0,-3 0 0,-1 3 0,5 10 0,-24-33 0,0 2 0,1 5 0,0 1 0,2 2 0,0 0 0,-2-2 0,-1-1 0,-3-4 0,-1-2 0,19 26 0,-15-18 0,-9-14 0,-9-10 0,-6-4 0,-5-1 0,-2 5 0,0 11 0,0 12 0,0 10 0,0 4 0,-1-6 0,-3-6 0,-2-8 0,-4-3 0,-2 0 0,-1-2 0,-1-3 0,3-7 0,2-4 0,1-5 0,3-4 0,2-4 0,-1-5 0,1 0 0,-9-5 0,-3-1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97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555 1 24575,'-60'74'0,"0"3"0,28-36 0,2 1 0,-19 25 0,14-17 0,11-12 0,7-5 0,-3 7 0,-2 5 0,-2 8 0,-1 7 0,0 2 0,1 1 0,2 3 0,2 4 0,2 4 0,3 5 0,1-3 0,4-1 0,4-5 0,3-2 0,3-2 0,0-6 0,0-5 0,5-4 0,6-3 0,10 7 0,14 13 0,13 18 0,-16-31 0,3 2 0,4 6 0,2 1 0,2 1 0,1-1 0,-3-5 0,-1-3 0,-6-9 0,-1-4 0,16 22 0,-12-14 0,-6-7 0,1 1 0,4 7 0,2 3 0,1 1 0,-2 1 0,-1-1 0,-2 2 0,4 11 0,1 7 0,0 9 0,-1 0 0,-5-4 0,-1-3 0,-2-2 0,-1 4 0,0-2 0,-8-7 0,-6-10 0,-7-11 0,-5-8 0,-3 0 0,0 4 0,0 8 0,-1 10 0,-5 7 0,-8 5 0,-7 2 0,-5-6 0,4-11 0,2-12 0,5-12 0,1-7 0,-1 1 0,-1 1 0,-4 3 0,0 4 0,-4 2 0,1 1 0,-1 1 0,4-4 0,0-1 0,2-2 0,0-1 0,0-3 0,4-4 0,0-4 0,3-1 0,-1 2 0,0 3 0,-2 3 0,-1 3 0,2 0 0,2 1 0,2-4 0,0 0 0,0-3 0,1-2 0,0 2 0,1 1 0,-3 5 0,1 4 0,-2 3 0,1 1 0,0 3 0,1-2 0,2 1 0,-1 0 0,2 1 0,2 0 0,-1 0 0,1-3 0,1-1 0,2-2 0,1-3 0,0-4 0,0-3 0,0-5 0,0 1 0,0 1 0,0 0 0,0 1 0,0 3 0,2 4 0,4 3 0,2-3 0,3-4 0,-1-5 0,-2-3 0,0-3 0,-2-3 0,-1-4 0,-1-2 0,1-1 0,-1 0 0,1-2 0,0 4 0,-2-5 0,0 6 0,0-5 0,1 2 0,1 0 0,0 0 0,0 0 0,0 1 0,1 1 0,0 0 0,0 1 0,-1-1 0,0 0 0,1 2 0,-1-1 0,-2 0 0,2 0 0,0-1 0,0 1 0,2 0 0,-2 1 0,0 0 0,0 2 0,0 1 0,2-1 0,-2-1 0,2 1 0,-2 0 0,0-1 0,-1-1 0,0-3 0,0 0 0,1-2 0,-3 0 0,2 0 0,0 3 0,-2 0 0,1-1 0,1-2 0,-3-1 0,6 4 0,-4-4 0,1 3 0,-3-3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98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531 0 24575,'36'45'0,"-2"1"0,-10-1 0,-3-6 0,-4-4 0,-3-1 0,-2 4 0,-2 8 0,2 6 0,-2 3 0,-1 2 0,2-1 0,-3-1 0,0-2 0,-2-1 0,-1 1 0,0 3 0,-2 4 0,0 6 0,-3 2 0,0 3 0,0 2 0,-1 3 0,-7 7 0,-9 3 0,-9 0 0,-4-5 0,2-11 0,4-9 0,6-12 0,3-10 0,1-4 0,-1-3 0,0 1 0,-2 3 0,-1 0 0,-1 3 0,-4 3 0,-1 3 0,0 3 0,-3 0 0,3 1 0,0 3 0,1 0 0,2 0 0,1-4 0,3-5 0,1-4 0,1-3 0,1-4 0,1-4 0,1 0 0,1-3 0,1 3 0,0 3 0,0-2 0,1 2 0,1-1 0,-1-1 0,0 2 0,-1-3 0,2-2 0,2-2 0,1-5 0,2-1 0,-3-1 0,2-2 0,-1 1 0,0-1 0,2-3 0,1 0 0,2-3 0,-2 0 0,-1 1 0,0-1 0,1 1 0,-1 1 0,0 0 0,1-2 0,-1 0 0,0 1 0,1-4 0,-2 6 0,4-5 0,-2 2 0,-20-24 0,14 12 0,-13-16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93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321 1 24575,'26'31'0,"-3"-1"0,-4-8 0,-2-2 0,-1-1 0,3-1 0,-2 2 0,1 1 0,1 0 0,-2 1 0,2 0 0,0 3 0,1 0 0,2 3 0,0 0 0,-3-2 0,1 2 0,-3 0 0,-1 1 0,-2 0 0,-5-1 0,-3-2 0,-3-2 0,-3-1 0,0 2 0,0 7 0,0 7 0,0 5 0,0 1 0,-4-3 0,-6-2 0,-7-3 0,-5-1 0,-1-4 0,1-4 0,0-3 0,0-6 0,2 0 0,0 0 0,3 0 0,1 1 0,-2-1 0,1 0 0,-2 3 0,-2 6 0,0 4 0,-2 0 0,1 0 0,4-2 0,-2 2 0,2 3 0,-1 2 0,-1 1 0,2 5 0,-2 6 0,-5 9 0,-4 8 0,-3 2 0,1-4 0,6-7 0,7-12 0,5-8 0,3-5 0,0-1 0,1 2 0,1 4 0,0-2 0,3 0 0,2-4 0,1-6 0,2-2 0,0-4 0,0-3 0,0-1 0,0 0 0,0-2 0,0 0 0,0 0 0,0-1 0,0 1 0,0 1 0,0 2 0,0 2 0,0 2 0,0 4 0,0 4 0,0 1 0,0 2 0,0-2 0,3-4 0,2 0 0,2-4 0,0 1 0,0 0 0,1-1 0,-1 1 0,1 0 0,-1 0 0,1 0 0,3 0 0,-2-1 0,-1 1 0,0-4 0,0-2 0,2-4 0,0-1 0,-1 3 0,0 1 0,3 0 0,-1 1 0,1-3 0,-2 1 0,-1-2 0,0-4 0,-2 0 0,-1-3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94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416 0 24575,'31'22'0,"-3"0"0,-10-5 0,-4-2 0,2-1 0,0 2 0,2 1 0,1 3 0,0 2 0,0 0 0,1 2 0,2 3 0,1 5 0,1 7 0,3 2 0,0 4 0,-1-3 0,-4-3 0,-4 1 0,-3 1 0,-3 8 0,-3 7 0,-3 1 0,-3-3 0,-3-5 0,0-5 0,-2 4 0,-6 9 0,-11 14 0,-10 10 0,-5 0 0,-1-6 0,4-11 0,3-9 0,1-7 0,4-5 0,-2-2 0,0 0 0,2-2 0,0-5 0,2-2 0,-1 0 0,-1 4 0,0 3 0,-1 3 0,0 3 0,1-3 0,-1 3 0,0 0 0,0 1 0,0 6 0,0 1 0,2 4 0,0-1 0,1-1 0,-1 4 0,0-3 0,3 5 0,3 1 0,-2 4 0,2 5 0,-1 1 0,2 3 0,2-3 0,2 0 0,2-2 0,2-3 0,4-1 0,1-3 0,2-5 0,0-2 0,0-1 0,0 12 0,0 10 0,7 16 0,-1-40 0,3 0 0,1 3 0,2-1 0,4 3 0,0-1 0,1 0 0,1-2 0,2-2 0,1-2 0,0-1 0,1-1 0,20 38 0,0-9 0,0-4 0,4-2 0,4 5 0,-1 1 0,-4-3 0,-7-8 0,-7-9 0,-2-3 0,-1 0 0,3 5 0,3 3 0,2 0 0,-2-3 0,-1-5 0,-3-6 0,-3-8 0,-1-4 0,-4-6 0,-1-4 0,-2 0 0,1 3 0,1 11 0,3 12 0,1 7 0,0 0 0,-3-6 0,-4-9 0,-3-8 0,-3-7 0,-2-3 0,-1 0 0,0 1 0,0 3 0,3 2 0,0 2 0,0 3 0,1 0 0,-1 1 0,0 0 0,0-2 0,-1-3 0,-4-4 0,-1-1 0,-2-4 0,-1 0 0,0-2 0,-1-6 0,1-2 0,0-1 0,-1 1 0,0 4 0,0 1 0,1 2 0,2 3 0,-1 0 0,-1 3 0,-1 0 0,-2-2 0,0-2 0,0-4 0,0-3 0,0-4 0,0-2 0,0 1 0,0 1 0,0 0 0,0 2 0,0-1 0,0 0 0,0 2 0,0 2 0,0 3 0,0 5 0,0-1 0,0 0 0,0-3 0,0-3 0,0-6 0,0-6 0,0-5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95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380 1 24575,'-36'74'0,"0"1"0,-2-8 0,6-6 0,6-7 0,6-8 0,1-5 0,1 1 0,2 0 0,2 3 0,1 4 0,0 4 0,0 1 0,0 1 0,-1 1 0,0 0 0,3 1 0,4-5 0,1-6 0,2-4 0,1-6 0,1-3 0,2-1 0,-3 2 0,0 2 0,0 6 0,0 3 0,3 2 0,0 1 0,0 0 0,0 0 0,0 0 0,0-3 0,0-4 0,0-6 0,0-7 0,2-4 0,3-3 0,1 3 0,1 2 0,1 2 0,4 6 0,3 5 0,1 6 0,0 4 0,-1-1 0,0-3 0,0-5 0,-2-7 0,0-4 0,-2-2 0,1-2 0,-3 0 0,-1-4 0,1 1 0,0 0 0,3 0 0,2-1 0,1 3 0,2 6 0,2 8 0,2 6 0,3 4 0,-1-3 0,-3-7 0,-6-7 0,-3-7 0,-4-4 0,0-2 0,3 1 0,-1 1 0,-1 2 0,1 0 0,1-1 0,1 1 0,3 0 0,-3 0 0,-3 0 0,-2-1 0,-1-3 0,0-3 0,0-2 0,-1 2 0,1 1 0,-1 1 0,-1-1 0,2-5 0,-3-1 0,1 0 0,-1-1 0,-2 1 0,0-1 0,0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53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389 1 24575,'-37'45'0,"0"1"0,-4 3 0,1 0 0,-2 2 0,2-1 0,6-6 0,2-2 0,-13 21 0,22-20 0,13-13 0,4-3 0,5 0 0,1 11 0,0 22 0,0 24 0,0-34 0,0 1 0,0 2 0,0 0 0,0 47 0,2-12 0,5-18 0,7-15 0,8-15 0,10-5 0,6 3 0,11 9 0,5 9 0,1 6 0,-1 0 0,-3 0 0,-1 3 0,5 10 0,-24-33 0,0 2 0,1 5 0,0 1 0,2 2 0,0 0 0,-2-2 0,-1-1 0,-3-4 0,-1-2 0,19 26 0,-15-18 0,-9-14 0,-9-10 0,-6-4 0,-5-1 0,-2 5 0,0 11 0,0 12 0,0 10 0,0 4 0,-1-6 0,-3-6 0,-2-8 0,-4-3 0,-2 0 0,-1-2 0,-1-3 0,3-7 0,2-4 0,1-5 0,3-4 0,2-4 0,-1-5 0,1 0 0,-9-5 0,-3-1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90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321 1 24575,'26'31'0,"-3"-1"0,-4-8 0,-2-2 0,-1-1 0,3-1 0,-2 2 0,1 1 0,1 0 0,-2 1 0,2 0 0,0 3 0,1 0 0,2 3 0,0 0 0,-3-2 0,1 2 0,-3 0 0,-1 1 0,-2 0 0,-5-1 0,-3-2 0,-3-2 0,-3-1 0,0 2 0,0 7 0,0 7 0,0 5 0,0 1 0,-4-3 0,-6-2 0,-7-3 0,-5-1 0,-1-4 0,1-4 0,0-3 0,0-6 0,2 0 0,0 0 0,3 0 0,1 1 0,-2-1 0,1 0 0,-2 3 0,-2 6 0,0 4 0,-2 0 0,1 0 0,4-2 0,-2 2 0,2 3 0,-1 2 0,-1 1 0,2 5 0,-2 6 0,-5 9 0,-4 8 0,-3 2 0,1-4 0,6-7 0,7-12 0,5-8 0,3-5 0,0-1 0,1 2 0,1 4 0,0-2 0,3 0 0,2-4 0,1-6 0,2-2 0,0-4 0,0-3 0,0-1 0,0 0 0,0-2 0,0 0 0,0 0 0,0-1 0,0 1 0,0 1 0,0 2 0,0 2 0,0 2 0,0 4 0,0 4 0,0 1 0,0 2 0,0-2 0,3-4 0,2 0 0,2-4 0,0 1 0,0 0 0,1-1 0,-1 1 0,1 0 0,-1 0 0,1 0 0,3 0 0,-2-1 0,-1 1 0,0-4 0,0-2 0,2-4 0,0-1 0,-1 3 0,0 1 0,3 0 0,-1 1 0,1-3 0,-2 1 0,-1-2 0,0-4 0,-2 0 0,-1-3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91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416 0 24575,'31'22'0,"-3"0"0,-10-5 0,-4-2 0,2-1 0,0 2 0,2 1 0,1 3 0,0 2 0,0 0 0,1 2 0,2 3 0,1 5 0,1 7 0,3 2 0,0 4 0,-1-3 0,-4-3 0,-4 1 0,-3 1 0,-3 8 0,-3 7 0,-3 1 0,-3-3 0,-3-5 0,0-5 0,-2 4 0,-6 9 0,-11 14 0,-10 10 0,-5 0 0,-1-6 0,4-11 0,3-9 0,1-7 0,4-5 0,-2-2 0,0 0 0,2-2 0,0-5 0,2-2 0,-1 0 0,-1 4 0,0 3 0,-1 3 0,0 3 0,1-3 0,-1 3 0,0 0 0,0 1 0,0 6 0,0 1 0,2 4 0,0-1 0,1-1 0,-1 4 0,0-3 0,3 5 0,3 1 0,-2 4 0,2 5 0,-1 1 0,2 3 0,2-3 0,2 0 0,2-2 0,2-3 0,4-1 0,1-3 0,2-5 0,0-2 0,0-1 0,0 12 0,0 10 0,7 16 0,-1-40 0,3 0 0,1 3 0,2-1 0,4 3 0,0-1 0,1 0 0,1-2 0,2-2 0,1-2 0,0-1 0,1-1 0,20 38 0,0-9 0,0-4 0,4-2 0,4 5 0,-1 1 0,-4-3 0,-7-8 0,-7-9 0,-2-3 0,-1 0 0,3 5 0,3 3 0,2 0 0,-2-3 0,-1-5 0,-3-6 0,-3-8 0,-1-4 0,-4-6 0,-1-4 0,-2 0 0,1 3 0,1 11 0,3 12 0,1 7 0,0 0 0,-3-6 0,-4-9 0,-3-8 0,-3-7 0,-2-3 0,-1 0 0,0 1 0,0 3 0,3 2 0,0 2 0,0 3 0,1 0 0,-1 1 0,0 0 0,0-2 0,-1-3 0,-4-4 0,-1-1 0,-2-4 0,-1 0 0,0-2 0,-1-6 0,1-2 0,0-1 0,-1 1 0,0 4 0,0 1 0,1 2 0,2 3 0,-1 0 0,-1 3 0,-1 0 0,-2-2 0,0-2 0,0-4 0,0-3 0,0-4 0,0-2 0,0 1 0,0 1 0,0 0 0,0 2 0,0-1 0,0 0 0,0 2 0,0 2 0,0 3 0,0 5 0,0-1 0,0 0 0,0-3 0,0-3 0,0-6 0,0-6 0,0-5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92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380 1 24575,'-36'74'0,"0"1"0,-2-8 0,6-6 0,6-7 0,6-8 0,1-5 0,1 1 0,2 0 0,2 3 0,1 4 0,0 4 0,0 1 0,0 1 0,-1 1 0,0 0 0,3 1 0,4-5 0,1-6 0,2-4 0,1-6 0,1-3 0,2-1 0,-3 2 0,0 2 0,0 6 0,0 3 0,3 2 0,0 1 0,0 0 0,0 0 0,0 0 0,0-3 0,0-4 0,0-6 0,0-7 0,2-4 0,3-3 0,1 3 0,1 2 0,1 2 0,4 6 0,3 5 0,1 6 0,0 4 0,-1-1 0,0-3 0,0-5 0,-2-7 0,0-4 0,-2-2 0,1-2 0,-3 0 0,-1-4 0,1 1 0,0 0 0,3 0 0,2-1 0,1 3 0,2 6 0,2 8 0,2 6 0,3 4 0,-1-3 0,-3-7 0,-6-7 0,-3-7 0,-4-4 0,0-2 0,3 1 0,-1 1 0,-1 2 0,1 0 0,1-1 0,1 1 0,3 0 0,-3 0 0,-3 0 0,-2-1 0,-1-3 0,0-3 0,0-2 0,-1 2 0,1 1 0,-1 1 0,-1-1 0,2-5 0,-3-1 0,1 0 0,-1-1 0,-2 1 0,0-1 0,0 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87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321 1 24575,'26'31'0,"-3"-1"0,-4-8 0,-2-2 0,-1-1 0,3-1 0,-2 2 0,1 1 0,1 0 0,-2 1 0,2 0 0,0 3 0,1 0 0,2 3 0,0 0 0,-3-2 0,1 2 0,-3 0 0,-1 1 0,-2 0 0,-5-1 0,-3-2 0,-3-2 0,-3-1 0,0 2 0,0 7 0,0 7 0,0 5 0,0 1 0,-4-3 0,-6-2 0,-7-3 0,-5-1 0,-1-4 0,1-4 0,0-3 0,0-6 0,2 0 0,0 0 0,3 0 0,1 1 0,-2-1 0,1 0 0,-2 3 0,-2 6 0,0 4 0,-2 0 0,1 0 0,4-2 0,-2 2 0,2 3 0,-1 2 0,-1 1 0,2 5 0,-2 6 0,-5 9 0,-4 8 0,-3 2 0,1-4 0,6-7 0,7-12 0,5-8 0,3-5 0,0-1 0,1 2 0,1 4 0,0-2 0,3 0 0,2-4 0,1-6 0,2-2 0,0-4 0,0-3 0,0-1 0,0 0 0,0-2 0,0 0 0,0 0 0,0-1 0,0 1 0,0 1 0,0 2 0,0 2 0,0 2 0,0 4 0,0 4 0,0 1 0,0 2 0,0-2 0,3-4 0,2 0 0,2-4 0,0 1 0,0 0 0,1-1 0,-1 1 0,1 0 0,-1 0 0,1 0 0,3 0 0,-2-1 0,-1 1 0,0-4 0,0-2 0,2-4 0,0-1 0,-1 3 0,0 1 0,3 0 0,-1 1 0,1-3 0,-2 1 0,-1-2 0,0-4 0,-2 0 0,-1-3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88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416 0 24575,'31'22'0,"-3"0"0,-10-5 0,-4-2 0,2-1 0,0 2 0,2 1 0,1 3 0,0 2 0,0 0 0,1 2 0,2 3 0,1 5 0,1 7 0,3 2 0,0 4 0,-1-3 0,-4-3 0,-4 1 0,-3 1 0,-3 8 0,-3 7 0,-3 1 0,-3-3 0,-3-5 0,0-5 0,-2 4 0,-6 9 0,-11 14 0,-10 10 0,-5 0 0,-1-6 0,4-11 0,3-9 0,1-7 0,4-5 0,-2-2 0,0 0 0,2-2 0,0-5 0,2-2 0,-1 0 0,-1 4 0,0 3 0,-1 3 0,0 3 0,1-3 0,-1 3 0,0 0 0,0 1 0,0 6 0,0 1 0,2 4 0,0-1 0,1-1 0,-1 4 0,0-3 0,3 5 0,3 1 0,-2 4 0,2 5 0,-1 1 0,2 3 0,2-3 0,2 0 0,2-2 0,2-3 0,4-1 0,1-3 0,2-5 0,0-2 0,0-1 0,0 12 0,0 10 0,7 16 0,-1-40 0,3 0 0,1 3 0,2-1 0,4 3 0,0-1 0,1 0 0,1-2 0,2-2 0,1-2 0,0-1 0,1-1 0,20 38 0,0-9 0,0-4 0,4-2 0,4 5 0,-1 1 0,-4-3 0,-7-8 0,-7-9 0,-2-3 0,-1 0 0,3 5 0,3 3 0,2 0 0,-2-3 0,-1-5 0,-3-6 0,-3-8 0,-1-4 0,-4-6 0,-1-4 0,-2 0 0,1 3 0,1 11 0,3 12 0,1 7 0,0 0 0,-3-6 0,-4-9 0,-3-8 0,-3-7 0,-2-3 0,-1 0 0,0 1 0,0 3 0,3 2 0,0 2 0,0 3 0,1 0 0,-1 1 0,0 0 0,0-2 0,-1-3 0,-4-4 0,-1-1 0,-2-4 0,-1 0 0,0-2 0,-1-6 0,1-2 0,0-1 0,-1 1 0,0 4 0,0 1 0,1 2 0,2 3 0,-1 0 0,-1 3 0,-1 0 0,-2-2 0,0-2 0,0-4 0,0-3 0,0-4 0,0-2 0,0 1 0,0 1 0,0 0 0,0 2 0,0-1 0,0 0 0,0 2 0,0 2 0,0 3 0,0 5 0,0-1 0,0 0 0,0-3 0,0-3 0,0-6 0,0-6 0,0-5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89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380 1 24575,'-36'74'0,"0"1"0,-2-8 0,6-6 0,6-7 0,6-8 0,1-5 0,1 1 0,2 0 0,2 3 0,1 4 0,0 4 0,0 1 0,0 1 0,-1 1 0,0 0 0,3 1 0,4-5 0,1-6 0,2-4 0,1-6 0,1-3 0,2-1 0,-3 2 0,0 2 0,0 6 0,0 3 0,3 2 0,0 1 0,0 0 0,0 0 0,0 0 0,0-3 0,0-4 0,0-6 0,0-7 0,2-4 0,3-3 0,1 3 0,1 2 0,1 2 0,4 6 0,3 5 0,1 6 0,0 4 0,-1-1 0,0-3 0,0-5 0,-2-7 0,0-4 0,-2-2 0,1-2 0,-3 0 0,-1-4 0,1 1 0,0 0 0,3 0 0,2-1 0,1 3 0,2 6 0,2 8 0,2 6 0,3 4 0,-1-3 0,-3-7 0,-6-7 0,-3-7 0,-4-4 0,0-2 0,3 1 0,-1 1 0,-1 2 0,1 0 0,1-1 0,1 1 0,3 0 0,-3 0 0,-3 0 0,-2-1 0,-1-3 0,0-3 0,0-2 0,-1 2 0,1 1 0,-1 1 0,-1-1 0,2-5 0,-3-1 0,1 0 0,-1-1 0,-2 1 0,0-1 0,0 0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84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430 1 24575,'-34'51'0,"-1"1"0,-1 9 0,-6 7 0,-7 12 0,22-35 0,1 0 0,-23 42 0,7-6 0,14-11 0,8-11 0,7-6 0,5-6 0,3-2 0,2-3 0,2-1 0,1-2 0,-3-2 0,0 3 0,0-2 0,1-1 0,2-6 0,0-4 0,0-2 0,0-3 0,0-1 0,0 4 0,2 3 0,4 7 0,4 7 0,2 4 0,2 6 0,0 1 0,0-3 0,2-3 0,2-2 0,-1 0 0,3 2 0,1-1 0,0-5 0,0-3 0,-2-7 0,-2-2 0,0 0 0,3 0 0,-3-1 0,0-1 0,-3-4 0,-3-2 0,1 1 0,-1 0 0,0-1 0,1 1 0,-1 0 0,1 0 0,0 0 0,2 2 0,3 4 0,0 3 0,0 4 0,-1-3 0,-2-1 0,-1-2 0,0-1 0,-2 2 0,-2-2 0,-1-1 0,-1-4 0,-1-2 0,0-5 0,-1 1 0,1-1 0,-1 0 0,-1 0 0,0 0 0,-1 1 0,2-1 0,0 1 0,-3-3 0,1 0 0,-3-3 0,0-2 0,1 0 0,2 0 0,-1 1 0,1 0 0,-2-1 0,-1 0 0,0 0 0,0-1 0,0 5 0,0-7 0,0 8 0,0-6 0,0 3 0,0-1 0,0-2 0,0 3 0,0-3 0,0 1 0,0 2 0,0-3 0,0 3 0,0-1 0,0-1 0,0 1 0,0-1 0,0 2 0,0-2 0,0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85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551 1 24575,'0'32'0,"0"-5"0,0-12 0,0-2 0,0 0 0,0-1 0,0 2 0,0 2 0,0 0 0,0 2 0,0-1 0,0 0 0,0 0 0,0 0 0,0 0 0,0-1 0,0 2 0,0 0 0,0 1 0,0 0 0,0 0 0,0 2 0,0 0 0,0 1 0,-2 0 0,-3-1 0,-3 4 0,-3 3 0,0 4 0,-1 5 0,2 2 0,1 2 0,-1 1 0,1-1 0,-1 0 0,1 2 0,1 0 0,0-2 0,-1-3 0,3-2 0,0-1 0,3 1 0,0 1 0,0 2 0,0 0 0,1 1 0,2-1 0,0 3 0,0 3 0,0 0 0,0-4 0,0-3 0,0-3 0,0-4 0,0-1 0,0-3 0,2 1 0,3 6 0,6 4 0,8 10 0,9 7 0,4 1 0,-2-4 0,-3-11 0,-6-10 0,-3-7 0,-3-2 0,-1 0 0,-1 0 0,0 0 0,-1-1 0,0 1 0,1 6 0,2 7 0,4 11 0,2 8 0,1 3 0,-1-5 0,-3-3 0,-2-5 0,-2-2 0,-1 0 0,-2-3 0,0 2 0,0 1 0,0 4 0,1 8 0,-1 2 0,0 4 0,0 0 0,-2-2 0,0 0 0,1 1 0,-3 2 0,-1-1 0,-3-4 0,-3-5 0,0-4 0,0-3 0,0-5 0,0-3 0,0-1 0,-2-1 0,-4-2 0,-3-1 0,-2 0 0,-1 1 0,-2 2 0,1-3 0,0-1 0,1-2 0,2-1 0,-3 4 0,-1 5 0,-3 5 0,0 5 0,-2 1 0,-2 1 0,1 0 0,-1 0 0,0-1 0,3-4 0,-1-1 0,-1-3 0,-1 2 0,-5 3 0,-2 1 0,1 6 0,-3 3 0,1 3 0,-2 5 0,-2-2 0,1 1 0,3-3 0,-1-4 0,2-3 0,1-3 0,3 0 0,4-4 0,2-5 0,3-4 0,-1-4 0,3 0 0,1-1 0,0-3 0,4 0 0,1-1 0,-2 3 0,-1 3 0,-1 2 0,0 3 0,1-2 0,2 1 0,0 1 0,0 2 0,-2 3 0,2-1 0,0-3 0,2 0 0,3-6 0,1-4 0,0-3 0,-1-3 0,0 0 0,1-1 0,2-1 0,0-1 0,0 0 0,-3 0 0,0 3 0,0 3 0,1 0 0,2 0 0,0-1 0,0-2 0,0 0 0,0-1 0,0-1 0,0-3 0,0-2 0,0-2 0,0 0 0,0 0 0,0-1 0,0 1 0,0 1 0,0 2 0,0 3 0,0-2 0,0 1 0,0-2 0,0-3 0,0 0 0,0-1 0,0-2 0,0 0 0,0-1 0,0 3 0,0-3 0,0 2 0,0-1 0,0-2 0,0 4 0,0-2 0,0 1 0,0 1 0,0-1 0,0-1 0,2 1 0,1 0 0,0 0 0,0-1 0,-1-2 0,1 0 0,0 2 0,1-1 0,-1 2 0,0 0 0,1-1 0,1 1 0,0-1 0,0 0 0,0 1 0,-2 0 0,1-1 0,0-1 0,-1 0 0,0 0 0,3 1 0,-5 0 0,5-1 0,-3 2 0,0-5 0,-1 3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86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111 0 24575,'10'32'0,"-1"-3"0,0-13 0,-2-3 0,-4 0 0,2 0 0,0 1 0,0 3 0,3 1 0,-1 1 0,2 3 0,2 0 0,3 7 0,4 9 0,0 6 0,-1 5 0,-4-3 0,-2-6 0,-2 2 0,0-1 0,0 5 0,-1 6 0,-1 3 0,-1 5 0,-4-1 0,-2 0 0,0-1 0,0 1 0,0 4 0,0 1 0,0-3 0,0-5 0,0-1 0,0-2 0,0 5 0,-1 5 0,-2 0 0,-3 3 0,-3-5 0,2-8 0,-2-5 0,3-3 0,-1 0 0,-1 3 0,-1 0 0,-2-3 0,0-3 0,1-2 0,0-1 0,-1 0 0,0 0 0,-1 2 0,0-3 0,3 1 0,-1-1 0,1-3 0,0-2 0,-1-3 0,1-3 0,2-2 0,-1-1 0,0 0 0,2 1 0,-2 0 0,2 0 0,0-3 0,-1 0 0,1-1 0,0 1 0,1 0 0,0 0 0,0 0 0,-1 0 0,1-1 0,1 1 0,0 0 0,1 0 0,0-1 0,1-1 0,0-3 0,-1-3 0,0-3 0,1-1 0,-1 1 0,0-1 0,1 1 0,-1-2 0,3 0 0,0 0 0,0 0 0,0 0 0,0 1 0,0-1 0,0 1 0,0 1 0,0 0 0,0 1 0,0-1 0,0 0 0,0-1 0,0 0 0,0 1 0,0-1 0,0-1 0,0 0 0,0 1 0,0-1 0,0 0 0,0 1 0,0-2 0,0 1 0,0 1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81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430 1 24575,'-34'51'0,"-1"1"0,-1 9 0,-6 7 0,-7 12 0,22-35 0,1 0 0,-23 42 0,7-6 0,14-11 0,8-11 0,7-6 0,5-6 0,3-2 0,2-3 0,2-1 0,1-2 0,-3-2 0,0 3 0,0-2 0,1-1 0,2-6 0,0-4 0,0-2 0,0-3 0,0-1 0,0 4 0,2 3 0,4 7 0,4 7 0,2 4 0,2 6 0,0 1 0,0-3 0,2-3 0,2-2 0,-1 0 0,3 2 0,1-1 0,0-5 0,0-3 0,-2-7 0,-2-2 0,0 0 0,3 0 0,-3-1 0,0-1 0,-3-4 0,-3-2 0,1 1 0,-1 0 0,0-1 0,1 1 0,-1 0 0,1 0 0,0 0 0,2 2 0,3 4 0,0 3 0,0 4 0,-1-3 0,-2-1 0,-1-2 0,0-1 0,-2 2 0,-2-2 0,-1-1 0,-1-4 0,-1-2 0,0-5 0,-1 1 0,1-1 0,-1 0 0,-1 0 0,0 0 0,-1 1 0,2-1 0,0 1 0,-3-3 0,1 0 0,-3-3 0,0-2 0,1 0 0,2 0 0,-1 1 0,1 0 0,-2-1 0,-1 0 0,0 0 0,0-1 0,0 5 0,0-7 0,0 8 0,0-6 0,0 3 0,0-1 0,0-2 0,0 3 0,0-3 0,0 1 0,0 2 0,0-3 0,0 3 0,0-1 0,0-1 0,0 1 0,0-1 0,0 2 0,0-2 0,0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54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555 1 24575,'-60'74'0,"0"3"0,28-36 0,2 1 0,-19 25 0,14-17 0,11-12 0,7-5 0,-3 7 0,-2 5 0,-2 8 0,-1 7 0,0 2 0,1 1 0,2 3 0,2 4 0,2 4 0,3 5 0,1-3 0,4-1 0,4-5 0,3-2 0,3-2 0,0-6 0,0-5 0,5-4 0,6-3 0,10 7 0,14 13 0,13 18 0,-16-31 0,3 2 0,4 6 0,2 1 0,2 1 0,1-1 0,-3-5 0,-1-3 0,-6-9 0,-1-4 0,16 22 0,-12-14 0,-6-7 0,1 1 0,4 7 0,2 3 0,1 1 0,-2 1 0,-1-1 0,-2 2 0,4 11 0,1 7 0,0 9 0,-1 0 0,-5-4 0,-1-3 0,-2-2 0,-1 4 0,0-2 0,-8-7 0,-6-10 0,-7-11 0,-5-8 0,-3 0 0,0 4 0,0 8 0,-1 10 0,-5 7 0,-8 5 0,-7 2 0,-5-6 0,4-11 0,2-12 0,5-12 0,1-7 0,-1 1 0,-1 1 0,-4 3 0,0 4 0,-4 2 0,1 1 0,-1 1 0,4-4 0,0-1 0,2-2 0,0-1 0,0-3 0,4-4 0,0-4 0,3-1 0,-1 2 0,0 3 0,-2 3 0,-1 3 0,2 0 0,2 1 0,2-4 0,0 0 0,0-3 0,1-2 0,0 2 0,1 1 0,-3 5 0,1 4 0,-2 3 0,1 1 0,0 3 0,1-2 0,2 1 0,-1 0 0,2 1 0,2 0 0,-1 0 0,1-3 0,1-1 0,2-2 0,1-3 0,0-4 0,0-3 0,0-5 0,0 1 0,0 1 0,0 0 0,0 1 0,0 3 0,2 4 0,4 3 0,2-3 0,3-4 0,-1-5 0,-2-3 0,0-3 0,-2-3 0,-1-4 0,-1-2 0,1-1 0,-1 0 0,1-2 0,0 4 0,-2-5 0,0 6 0,0-5 0,1 2 0,1 0 0,0 0 0,0 0 0,0 1 0,1 1 0,0 0 0,0 1 0,-1-1 0,0 0 0,1 2 0,-1-1 0,-2 0 0,2 0 0,0-1 0,0 1 0,2 0 0,-2 1 0,0 0 0,0 2 0,0 1 0,2-1 0,-2-1 0,2 1 0,-2 0 0,0-1 0,-1-1 0,0-3 0,0 0 0,1-2 0,-3 0 0,2 0 0,0 3 0,-2 0 0,1-1 0,1-2 0,-3-1 0,6 4 0,-4-4 0,1 3 0,-3-3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82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551 1 24575,'0'32'0,"0"-5"0,0-12 0,0-2 0,0 0 0,0-1 0,0 2 0,0 2 0,0 0 0,0 2 0,0-1 0,0 0 0,0 0 0,0 0 0,0 0 0,0-1 0,0 2 0,0 0 0,0 1 0,0 0 0,0 0 0,0 2 0,0 0 0,0 1 0,-2 0 0,-3-1 0,-3 4 0,-3 3 0,0 4 0,-1 5 0,2 2 0,1 2 0,-1 1 0,1-1 0,-1 0 0,1 2 0,1 0 0,0-2 0,-1-3 0,3-2 0,0-1 0,3 1 0,0 1 0,0 2 0,0 0 0,1 1 0,2-1 0,0 3 0,0 3 0,0 0 0,0-4 0,0-3 0,0-3 0,0-4 0,0-1 0,0-3 0,2 1 0,3 6 0,6 4 0,8 10 0,9 7 0,4 1 0,-2-4 0,-3-11 0,-6-10 0,-3-7 0,-3-2 0,-1 0 0,-1 0 0,0 0 0,-1-1 0,0 1 0,1 6 0,2 7 0,4 11 0,2 8 0,1 3 0,-1-5 0,-3-3 0,-2-5 0,-2-2 0,-1 0 0,-2-3 0,0 2 0,0 1 0,0 4 0,1 8 0,-1 2 0,0 4 0,0 0 0,-2-2 0,0 0 0,1 1 0,-3 2 0,-1-1 0,-3-4 0,-3-5 0,0-4 0,0-3 0,0-5 0,0-3 0,0-1 0,-2-1 0,-4-2 0,-3-1 0,-2 0 0,-1 1 0,-2 2 0,1-3 0,0-1 0,1-2 0,2-1 0,-3 4 0,-1 5 0,-3 5 0,0 5 0,-2 1 0,-2 1 0,1 0 0,-1 0 0,0-1 0,3-4 0,-1-1 0,-1-3 0,-1 2 0,-5 3 0,-2 1 0,1 6 0,-3 3 0,1 3 0,-2 5 0,-2-2 0,1 1 0,3-3 0,-1-4 0,2-3 0,1-3 0,3 0 0,4-4 0,2-5 0,3-4 0,-1-4 0,3 0 0,1-1 0,0-3 0,4 0 0,1-1 0,-2 3 0,-1 3 0,-1 2 0,0 3 0,1-2 0,2 1 0,0 1 0,0 2 0,-2 3 0,2-1 0,0-3 0,2 0 0,3-6 0,1-4 0,0-3 0,-1-3 0,0 0 0,1-1 0,2-1 0,0-1 0,0 0 0,-3 0 0,0 3 0,0 3 0,1 0 0,2 0 0,0-1 0,0-2 0,0 0 0,0-1 0,0-1 0,0-3 0,0-2 0,0-2 0,0 0 0,0 0 0,0-1 0,0 1 0,0 1 0,0 2 0,0 3 0,0-2 0,0 1 0,0-2 0,0-3 0,0 0 0,0-1 0,0-2 0,0 0 0,0-1 0,0 3 0,0-3 0,0 2 0,0-1 0,0-2 0,0 4 0,0-2 0,0 1 0,0 1 0,0-1 0,0-1 0,2 1 0,1 0 0,0 0 0,0-1 0,-1-2 0,1 0 0,0 2 0,1-1 0,-1 2 0,0 0 0,1-1 0,1 1 0,0-1 0,0 0 0,0 1 0,-2 0 0,1-1 0,0-1 0,-1 0 0,0 0 0,3 1 0,-5 0 0,5-1 0,-3 2 0,0-5 0,-1 3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83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111 0 24575,'10'32'0,"-1"-3"0,0-13 0,-2-3 0,-4 0 0,2 0 0,0 1 0,0 3 0,3 1 0,-1 1 0,2 3 0,2 0 0,3 7 0,4 9 0,0 6 0,-1 5 0,-4-3 0,-2-6 0,-2 2 0,0-1 0,0 5 0,-1 6 0,-1 3 0,-1 5 0,-4-1 0,-2 0 0,0-1 0,0 1 0,0 4 0,0 1 0,0-3 0,0-5 0,0-1 0,0-2 0,0 5 0,-1 5 0,-2 0 0,-3 3 0,-3-5 0,2-8 0,-2-5 0,3-3 0,-1 0 0,-1 3 0,-1 0 0,-2-3 0,0-3 0,1-2 0,0-1 0,-1 0 0,0 0 0,-1 2 0,0-3 0,3 1 0,-1-1 0,1-3 0,0-2 0,-1-3 0,1-3 0,2-2 0,-1-1 0,0 0 0,2 1 0,-2 0 0,2 0 0,0-3 0,-1 0 0,1-1 0,0 1 0,1 0 0,0 0 0,0 0 0,-1 0 0,1-1 0,1 1 0,0 0 0,1 0 0,0-1 0,1-1 0,0-3 0,-1-3 0,0-3 0,1-1 0,-1 1 0,0-1 0,1 1 0,-1-2 0,3 0 0,0 0 0,0 0 0,0 0 0,0 1 0,0-1 0,0 1 0,0 1 0,0 0 0,0 1 0,0-1 0,0 0 0,0-1 0,0 0 0,0 1 0,0-1 0,0-1 0,0 0 0,0 1 0,0-1 0,0 0 0,0 1 0,0-2 0,0 1 0,0 1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78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430 1 24575,'-34'51'0,"-1"1"0,-1 9 0,-6 7 0,-7 12 0,22-35 0,1 0 0,-23 42 0,7-6 0,14-11 0,8-11 0,7-6 0,5-6 0,3-2 0,2-3 0,2-1 0,1-2 0,-3-2 0,0 3 0,0-2 0,1-1 0,2-6 0,0-4 0,0-2 0,0-3 0,0-1 0,0 4 0,2 3 0,4 7 0,4 7 0,2 4 0,2 6 0,0 1 0,0-3 0,2-3 0,2-2 0,-1 0 0,3 2 0,1-1 0,0-5 0,0-3 0,-2-7 0,-2-2 0,0 0 0,3 0 0,-3-1 0,0-1 0,-3-4 0,-3-2 0,1 1 0,-1 0 0,0-1 0,1 1 0,-1 0 0,1 0 0,0 0 0,2 2 0,3 4 0,0 3 0,0 4 0,-1-3 0,-2-1 0,-1-2 0,0-1 0,-2 2 0,-2-2 0,-1-1 0,-1-4 0,-1-2 0,0-5 0,-1 1 0,1-1 0,-1 0 0,-1 0 0,0 0 0,-1 1 0,2-1 0,0 1 0,-3-3 0,1 0 0,-3-3 0,0-2 0,1 0 0,2 0 0,-1 1 0,1 0 0,-2-1 0,-1 0 0,0 0 0,0-1 0,0 5 0,0-7 0,0 8 0,0-6 0,0 3 0,0-1 0,0-2 0,0 3 0,0-3 0,0 1 0,0 2 0,0-3 0,0 3 0,0-1 0,0-1 0,0 1 0,0-1 0,0 2 0,0-2 0,0 0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79"/>
    </inkml:context>
    <inkml:brush xml:id="br0">
      <inkml:brushProperty name="width" value="0.35" units="cm"/>
      <inkml:brushProperty name="height" value="0.35" units="cm"/>
      <inkml:brushProperty name="color" value="#5BC0EB"/>
      <inkml:brushProperty name="transparency" value="127"/>
    </inkml:brush>
  </inkml:definitions>
  <inkml:trace contextRef="#ctx0" brushRef="#br0">551 1 24575,'0'32'0,"0"-5"0,0-12 0,0-2 0,0 0 0,0-1 0,0 2 0,0 2 0,0 0 0,0 2 0,0-1 0,0 0 0,0 0 0,0 0 0,0 0 0,0-1 0,0 2 0,0 0 0,0 1 0,0 0 0,0 0 0,0 2 0,0 0 0,0 1 0,-2 0 0,-3-1 0,-3 4 0,-3 3 0,0 4 0,-1 5 0,2 2 0,1 2 0,-1 1 0,1-1 0,-1 0 0,1 2 0,1 0 0,0-2 0,-1-3 0,3-2 0,0-1 0,3 1 0,0 1 0,0 2 0,0 0 0,1 1 0,2-1 0,0 3 0,0 3 0,0 0 0,0-4 0,0-3 0,0-3 0,0-4 0,0-1 0,0-3 0,2 1 0,3 6 0,6 4 0,8 10 0,9 7 0,4 1 0,-2-4 0,-3-11 0,-6-10 0,-3-7 0,-3-2 0,-1 0 0,-1 0 0,0 0 0,-1-1 0,0 1 0,1 6 0,2 7 0,4 11 0,2 8 0,1 3 0,-1-5 0,-3-3 0,-2-5 0,-2-2 0,-1 0 0,-2-3 0,0 2 0,0 1 0,0 4 0,1 8 0,-1 2 0,0 4 0,0 0 0,-2-2 0,0 0 0,1 1 0,-3 2 0,-1-1 0,-3-4 0,-3-5 0,0-4 0,0-3 0,0-5 0,0-3 0,0-1 0,-2-1 0,-4-2 0,-3-1 0,-2 0 0,-1 1 0,-2 2 0,1-3 0,0-1 0,1-2 0,2-1 0,-3 4 0,-1 5 0,-3 5 0,0 5 0,-2 1 0,-2 1 0,1 0 0,-1 0 0,0-1 0,3-4 0,-1-1 0,-1-3 0,-1 2 0,-5 3 0,-2 1 0,1 6 0,-3 3 0,1 3 0,-2 5 0,-2-2 0,1 1 0,3-3 0,-1-4 0,2-3 0,1-3 0,3 0 0,4-4 0,2-5 0,3-4 0,-1-4 0,3 0 0,1-1 0,0-3 0,4 0 0,1-1 0,-2 3 0,-1 3 0,-1 2 0,0 3 0,1-2 0,2 1 0,0 1 0,0 2 0,-2 3 0,2-1 0,0-3 0,2 0 0,3-6 0,1-4 0,0-3 0,-1-3 0,0 0 0,1-1 0,2-1 0,0-1 0,0 0 0,-3 0 0,0 3 0,0 3 0,1 0 0,2 0 0,0-1 0,0-2 0,0 0 0,0-1 0,0-1 0,0-3 0,0-2 0,0-2 0,0 0 0,0 0 0,0-1 0,0 1 0,0 1 0,0 2 0,0 3 0,0-2 0,0 1 0,0-2 0,0-3 0,0 0 0,0-1 0,0-2 0,0 0 0,0-1 0,0 3 0,0-3 0,0 2 0,0-1 0,0-2 0,0 4 0,0-2 0,0 1 0,0 1 0,0-1 0,0-1 0,2 1 0,1 0 0,0 0 0,0-1 0,-1-2 0,1 0 0,0 2 0,1-1 0,-1 2 0,0 0 0,1-1 0,1 1 0,0-1 0,0 0 0,0 1 0,-2 0 0,1-1 0,0-1 0,-1 0 0,0 0 0,3 1 0,-5 0 0,5-1 0,-3 2 0,0-5 0,-1 3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180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111 0 24575,'10'32'0,"-1"-3"0,0-13 0,-2-3 0,-4 0 0,2 0 0,0 1 0,0 3 0,3 1 0,-1 1 0,2 3 0,2 0 0,3 7 0,4 9 0,0 6 0,-1 5 0,-4-3 0,-2-6 0,-2 2 0,0-1 0,0 5 0,-1 6 0,-1 3 0,-1 5 0,-4-1 0,-2 0 0,0-1 0,0 1 0,0 4 0,0 1 0,0-3 0,0-5 0,0-1 0,0-2 0,0 5 0,-1 5 0,-2 0 0,-3 3 0,-3-5 0,2-8 0,-2-5 0,3-3 0,-1 0 0,-1 3 0,-1 0 0,-2-3 0,0-3 0,1-2 0,0-1 0,-1 0 0,0 0 0,-1 2 0,0-3 0,3 1 0,-1-1 0,1-3 0,0-2 0,-1-3 0,1-3 0,2-2 0,-1-1 0,0 0 0,2 1 0,-2 0 0,2 0 0,0-3 0,-1 0 0,1-1 0,0 1 0,1 0 0,0 0 0,0 0 0,-1 0 0,1-1 0,1 1 0,0 0 0,1 0 0,0-1 0,1-1 0,0-3 0,-1-3 0,0-3 0,1-1 0,-1 1 0,0-1 0,1 1 0,-1-2 0,3 0 0,0 0 0,0 0 0,0 0 0,0 1 0,0-1 0,0 1 0,0 1 0,0 0 0,0 1 0,0-1 0,0 0 0,0-1 0,0 0 0,0 1 0,0-1 0,0-1 0,0 0 0,0 1 0,0-1 0,0 0 0,0 1 0,0-2 0,0 1 0,0 1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44:16.811"/>
    </inkml:context>
    <inkml:brush xml:id="br0">
      <inkml:brushProperty name="width" value="0.35" units="cm"/>
      <inkml:brushProperty name="height" value="0.35" units="cm"/>
      <inkml:brushProperty name="color" value="#FF1B1C"/>
    </inkml:brush>
  </inkml:definitions>
  <inkml:trace contextRef="#ctx0" brushRef="#br0">2 0 24575,'69'19'0,"0"0"0,-1-1 0,16 5 0,-23-5 0,8 5 0,-8 4 0,-7 12 0,-11-1 0,0 2 0,4 1 0,-4 0 0,-24-14 0,0-1 0,-1 0 0,0-2 0,-3-1 0,-4-3 0,-3-1 0,-1 2 0,-1 0 0,-3 0 0,-1-2 0,-2 1 0,0 1 0,0 4 0,0 6 0,0 9 0,-4 9 0,-6 3 0,-5-2 0,-3-8 0,4-7 0,0-8 0,2-3 0,-2-4 0,-2-2 0,0 2 0,-5 5 0,-4 7 0,-6 11 0,-7 8 0,-2 5 0,2-5 0,5-7 0,8-10 0,6-9 0,5-3 0,1-4 0,-1 2 0,0 4 0,-2 4 0,-2 6 0,-1 0 0,-1 3 0,1-3 0,2-4 0,0 1 0,0-1 0,0 5 0,-6 6 0,1 0 0,0-1 0,3-6 0,6-6 0,2-5 0,3-3 0,2-2 0,-1 1 0,1 2 0,-2 0 0,2 0 0,-1-2 0,3-1 0,-1 0 0,0 0 0,3 0 0,-2 0 0,1 0 0,0-1 0,-1-2 0,1-3 0,1-1 0,1-1 0,1 2 0,-2 3 0,0 1 0,-2 2 0,-1 3 0,3 3 0,0 1 0,0 0 0,-1-2 0,1-2 0,0-1 0,2-2 0,0 0 0,0 0 0,0 0 0,0 0 0,0 0 0,0 0 0,0 0 0,0 0 0,0 0 0,0-1 0,0-1 0,0-3 0,0 1 0,0 0 0,0 2 0,0 2 0,0 0 0,0-2 0,0-2 0,0-3 0,0-2 0,0 1 0,0-2 0,0 2 0,0-1 0,0 2 0,0 0 0,0-1 0,1-2 0,2 2 0,-2-2 0,3 2 0,-1-1 0,1-3 0,0 1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46:07.151"/>
    </inkml:context>
    <inkml:brush xml:id="br0">
      <inkml:brushProperty name="width" value="0.35" units="cm"/>
      <inkml:brushProperty name="height" value="0.35" units="cm"/>
      <inkml:brushProperty name="color" value="#56B4E9"/>
    </inkml:brush>
  </inkml:definitions>
  <inkml:trace contextRef="#ctx0" brushRef="#br0">677 0 24575,'2'30'0,"1"-5"0,2-11 0,0-5 0,-3-1 0,2 4 0,-1-2 0,5 7 0,-3-2 0,2 1 0,-1 2 0,1 0 0,2 1 0,0-3 0,-2-1 0,0-1 0,-1-2 0,-1 0 0,0-2 0,-1 0 0,0 1 0,2 2 0,1 1 0,0 3 0,1 2 0,2 4 0,0 0 0,-1 3 0,-1 1 0,0-2 0,-1-2 0,-2-2 0,1-3 0,-1 1 0,-3-1 0,2-1 0,-1-2 0,1 1 0,1-1 0,-3 3 0,0 0 0,-2 0 0,2 0 0,1 2 0,-1 2 0,0 2 0,-2-1 0,0-2 0,0-1 0,0-2 0,0 0 0,0 0 0,0 0 0,0 0 0,0 0 0,0 0 0,0 0 0,0 0 0,0 1 0,0-1 0,0 0 0,0 0 0,0 0 0,0-1 0,0-2 0,0 1 0,-2-2 0,-3 1 0,-1-1 0,0-2 0,-1 0 0,1-1 0,-1 0 0,-1 0 0,2 0 0,-1-1 0,-1-1 0,1-1 0,0 0 0,-1 2 0,0 3 0,-1 3 0,-2 2 0,0 0 0,-3 0 0,-1 0 0,-1 1 0,0 1 0,0 1 0,1 0 0,1-1 0,0-2 0,2 0 0,0 0 0,0 0 0,-1 1 0,0-1 0,1-2 0,1 0 0,2-1 0,-2 1 0,-2 4 0,-4 0 0,1 4 0,0 2 0,0-2 0,-1 2 0,-2 3 0,0 0 0,0 3 0,2 0 0,1-3 0,-1-1 0,1 1 0,-1 0 0,0-1 0,3 2 0,-1-1 0,0 1 0,0 0 0,1 0 0,0 0 0,0-1 0,1 0 0,0 1 0,2-1 0,-2 3 0,2 3 0,-1 3 0,1 1 0,1 1 0,0-2 0,0-1 0,0-3 0,1-1 0,1-1 0,2-4 0,2 0 0,-1 1 0,0 0 0,1 1 0,-1-1 0,2 0 0,-2-3 0,3 0 0,0-3 0,1-2 0,1-2 0,-2-1 0,0 0 0,0 0 0,-1 0 0,3 2 0,-2 3 0,-1 4 0,1 1 0,0 2 0,2-4 0,0 1 0,0-4 0,-2 1 0,0 3 0,-1 0 0,1 2 0,2-1 0,0-2 0,0-1 0,0-2 0,0-1 0,0 1 0,0-2 0,0 0 0,0 0 0,0 0 0,0 4 0,4 4 0,3 3 0,5 7 0,3 2 0,0 3 0,1-4 0,-4-5 0,2-4 0,-2-5 0,1-2 0,-2-4 0,1 1 0,1 0 0,2 0 0,-2-1 0,-1-2 0,-2 0 0,1-3 0,2 1 0,3 0 0,2 1 0,1 1 0,-1 0 0,0 2 0,2 1 0,2 0 0,-1 0 0,2 0 0,-2 0 0,0 0 0,0 2 0,-3 1 0,1 0 0,0 3 0,0-1 0,0 1 0,0 3 0,0-2 0,-1 0 0,-1-2 0,-3-2 0,-2-1 0,-2-2 0,-1 1 0,1 0 0,-1 1 0,2 4 0,1 0 0,0 1 0,0-1 0,-2-2 0,-3-1 0,0-3 0,0 0 0,0-3 0,-1-2 0,-2-2 0,0-3 0,0 0 0,-1 2 0,2 0 0,-2 2 0,1 0 0,0 3 0,1 0 0,1 1 0,-1 2 0,1 2 0,-1 3 0,-2-1 0,0 0 0,0 0 0,1 2 0,-1 1 0,0 2 0,1-1 0,-2 1 0,1-1 0,-1-3 0,-2 0 0,0-2 0,0-3 0,0-3 0,0-3 0,0 5 0,0 7 0,1 3 0,2 1 0,0 0 0,0 4 0,1 9 0,-1 8 0,-1 1 0,-1-4 0,-1-5 0,0-6 0,0-1 0,0 3 0,0 4 0,0-3 0,0-4 0,0-8 0,0-3 0,0 0 0,0 0 0,0 3 0,0-3 0,0-2 0,0-4 0,0-5 0,0-2 0,0-3 0,0-1 0,0 0 0,0 0 0,-2 0 0,-1 3 0,-1 2 0,0 2 0,0 0 0,-1-1 0,2-3 0,-1-1 0,2 0 0,-3 1 0,0 0 0,0-1 0,1 0 0,0-3 0,1 1 0,-2 0 0,1-1 0,0 1 0,0-1 0,2 1 0,-3-2 0,4 4 0,-4-4 0,2 2 0,-1-1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46:13.223"/>
    </inkml:context>
    <inkml:brush xml:id="br0">
      <inkml:brushProperty name="width" value="0.35" units="cm"/>
      <inkml:brushProperty name="height" value="0.35" units="cm"/>
      <inkml:brushProperty name="color" value="#FF1B1C"/>
    </inkml:brush>
  </inkml:definitions>
  <inkml:trace contextRef="#ctx0" brushRef="#br0">589 0 24575,'-12'42'0,"-1"-3"0,-5-5 0,2-4 0,2-6 0,3-2 0,1-3 0,-1 0 0,1 0 0,0-1 0,3 0 0,1 0 0,-1-2 0,3 0 0,-3-2 0,1-1 0,1 2 0,-3 1 0,-2 5 0,-2 2 0,-4 7 0,-1 5 0,0 2 0,0 1 0,0-2 0,1-1 0,-1 0 0,0 2 0,0-1 0,0-1 0,2-2 0,1-2 0,0 4 0,1 0 0,-1 2 0,1 0 0,0-2 0,-1 1 0,1 1 0,3 1 0,0 2 0,3 0 0,-1-2 0,-2-1 0,2 0 0,1 1 0,0 2 0,1 1 0,-1 3 0,2 3 0,2 7 0,1 6 0,0 1 0,-1-3 0,0-7 0,1-10 0,2-11 0,0-4 0,0-2 0,0 2 0,0 5 0,0 1 0,0-2 0,0-4 0,0-5 0,2-2 0,0-1 0,3 0 0,1 0 0,2 0 0,1 0 0,2 0 0,0 0 0,0 1 0,3 3 0,1 1 0,2 3 0,0 0 0,-1-4 0,0-1 0,0-3 0,2 0 0,-2 0 0,0 0 0,-1 0 0,1-1 0,-1-1 0,1 0 0,0-1 0,1 0 0,1 1 0,0-3 0,0 1 0,0 2 0,0-2 0,0 1 0,-2-1 0,-2-2 0,-1 0 0,1 0 0,-1 0 0,2 1 0,1 0 0,0 1 0,0-1 0,-2-1 0,-2-1 0,0 1 0,-1-1 0,0-1 0,-1 0 0,-1-1 0,0 2 0,2 0 0,0 1 0,1 1 0,-1 0 0,-2 1 0,0 1 0,0-2 0,0 2 0,1 0 0,-1-1 0,0 0 0,-1-3 0,-2-2 0,0-1 0,-2-1 0,1 3 0,0 0 0,1 1 0,1 3 0,2 2 0,0 0 0,-2 0 0,0-3 0,0-1 0,-2 1 0,1-2 0,-2 0 0,-1 0 0,1-5 0,-2 0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46:22.028"/>
    </inkml:context>
    <inkml:brush xml:id="br0">
      <inkml:brushProperty name="width" value="0.35" units="cm"/>
      <inkml:brushProperty name="height" value="0.35" units="cm"/>
      <inkml:brushProperty name="color" value="#FF1B1C"/>
    </inkml:brush>
  </inkml:definitions>
  <inkml:trace contextRef="#ctx0" brushRef="#br0">452 1 24575,'-16'21'0,"3"-3"0,9-11 0,1 0 0,-2 4 0,-1 0 0,-3 4 0,-1-1 0,-3 1 0,-2 2 0,-4 1 0,-2 0 0,0 1 0,0-1 0,5 0 0,1 0 0,2 0 0,4 0 0,0-2 0,3-3 0,-1 1 0,0 0 0,-1 2 0,-2 2 0,-2 0 0,0 3 0,-1 0 0,1 2 0,1 1 0,1-3 0,2-1 0,1-2 0,2-2 0,0-2 0,1-3 0,0-2 0,-1 1 0,2 0 0,-1 2 0,2 1 0,-2 2 0,-1 1 0,0 2 0,0 3 0,1 1 0,-2 3 0,0 4 0,0 3 0,1 3 0,1-2 0,0-3 0,2-1 0,0-2 0,2 1 0,0 1 0,0-1 0,0-1 0,0 0 0,0-4 0,0 1 0,0 2 0,0 1 0,0-1 0,0 0 0,0-2 0,0-3 0,0-1 0,0-2 0,0 0 0,0 0 0,0 1 0,0 2 0,2 1 0,2 2 0,2 0 0,1 0 0,0 0 0,-1 0 0,2-3 0,1 0 0,-2-3 0,-1 0 0,1 2 0,2 1 0,2 0 0,3 2 0,0-1 0,0-1 0,0-1 0,-3-3 0,2-1 0,-1-2 0,1-1 0,0 0 0,-1-1 0,1 2 0,-1-3 0,0 1 0,0 1 0,0 0 0,0 1 0,2 1 0,1 1 0,1 0 0,2 4 0,-2 2 0,0-1 0,0 1 0,-2-1 0,2 0 0,0 0 0,-3-3 0,1 0 0,-3 0 0,-2-2 0,0-1 0,-1-2 0,0-1 0,1 0 0,0 0 0,0 1 0,0 0 0,-2-3 0,0-1 0,-2-2 0,1 0 0,2 2 0,0 1 0,1 3 0,0 1 0,0-1 0,0 1 0,0-1 0,0-2 0,0 1 0,-1-3 0,1 3 0,0 1 0,1 3 0,0 2 0,1-3 0,-2 0 0,2-2 0,-1-1 0,-1 0 0,-1-1 0,0-1 0,0 1 0,-1 1 0,1-1 0,-1 2 0,1 0 0,0 1 0,-2 0 0,0 2 0,1 0 0,-1 0 0,3-1 0,-2 1 0,0 0 0,-1 2 0,-1-1 0,0-2 0,-1-2 0,-1-3 0,1 0 0,0-1 0,-1-1 0,1 1 0,-2-1 0,0 1 0,1 1 0,-1 0 0,3 0 0,-1 0 0,-1-1 0,1-1 0,-2 0 0,0 2 0,0-1 0,0 1 0,0 0 0,1-1 0,-1 1 0,-2-2 0,0 0 0,0 2 0,3-1 0,-2-1 0,3 3 0,-1-3 0,-1 0 0,1 2 0,-2 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46:29.277"/>
    </inkml:context>
    <inkml:brush xml:id="br0">
      <inkml:brushProperty name="width" value="0.35" units="cm"/>
      <inkml:brushProperty name="height" value="0.35" units="cm"/>
      <inkml:brushProperty name="color" value="#56B3E9"/>
    </inkml:brush>
  </inkml:definitions>
  <inkml:trace contextRef="#ctx0" brushRef="#br0">574 80 24575,'0'25'0,"0"-3"0,0-12 0,0 0 0,0-1 0,0 0 0,0 2 0,0-3 0,0 3 0,0-1 0,0-3 0,0 5 0,0-3 0,0-1 0,0 2 0,0-2 0,0 5 0,0-3 0,-4 5 0,-2-2 0,-6 5 0,-7 10 0,-6 11 0,-8 9 0,-2 5 0,-3 3 0,0 4 0,0 4 0,0 2 0,3-1 0,2 0 0,4-7 0,5-6 0,4-8 0,4-5 0,2-2 0,2 0 0,2 0 0,-1 5 0,1 2 0,0-1 0,0 3 0,3-3 0,0 2 0,2-2 0,0-3 0,-2 0 0,2-1 0,-1-1 0,2-1 0,1 0 0,1 1 0,0 2 0,2 0 0,0-2 0,0-2 0,0-3 0,0-2 0,0-1 0,0 0 0,0 3 0,0 4 0,0 2 0,0 3 0,0 2 0,0-1 0,0 0 0,2-5 0,2-3 0,3-1 0,3 0 0,-1 2 0,2 0 0,-1-2 0,0-2 0,-1 0 0,2-3 0,1 3 0,0-1 0,1-1 0,-2-3 0,1-2 0,0 1 0,0 1 0,4 4 0,1 1 0,0-3 0,-1-1 0,1-4 0,-1 1 0,3 0 0,0 0 0,-1-2 0,1-2 0,-1-3 0,0 0 0,2-2 0,2-2 0,2 0 0,3-1 0,1-1 0,3 0 0,1-3 0,-2-2 0,0-1 0,2-3 0,1 1 0,1-1 0,-1 0 0,-1 0 0,-1-3 0,0 0 0,1 0 0,-2 0 0,0 0 0,2 0 0,0 0 0,0 0 0,-1 0 0,-4-2 0,-1-3 0,0-2 0,0-3 0,3-1 0,-2-1 0,-1 0 0,-2-1 0,-3 1 0,-2-5 0,2-3 0,1-4 0,0-5 0,-1 0 0,-1-3 0,-1-1 0,1-1 0,-1-2 0,1 1 0,-1 1 0,-1 3 0,-4 1 0,-2 1 0,-2-1 0,0 2 0,-1-3 0,1-1 0,-2 0 0,-3 1 0,-3 2 0,-2 2 0,0 1 0,0 2 0,0 3 0,0 2 0,0 1 0,0 0 0,0 2 0,0 1 0,-2-1 0,0-1 0,-2-1 0,-2-2 0,-2-3 0,-5-16 0,2 4 0,-4-12 0,3 9 0,-1-5 0,1 0 0,0-1 0,2 2 0,2 2 0,0-4 0,0-2 0,0-4 0,-3-2 0,3 0 0,0 3 0,3 4 0,0 5 0,2 3 0,0 0 0,1-8 0,2-4 0,0-5 0,0 1 0,0 6 0,0 7 0,0 8 0,0 3 0,0 5 0,0 5 0,1 3 0,1 2 0,2 3 0,3-2 0,-1-2 0,1-1 0,-1 0 0,1 1 0,1 1 0,2-3 0,0-1 0,0-2 0,2-1 0,-1 0 0,1-1 0,1 0 0,0 3 0,0 0 0,0 1 0,-1 3 0,-1 0 0,0 1 0,-2 3 0,0 0 0,1 4 0,-1-2 0,2 0 0,3-2 0,1-2 0,1 0 0,0-1 0,-1 0 0,1-1 0,2 2 0,-2 1 0,-1 1 0,-1 1 0,-1 0 0,3-3 0,0 1 0,1-2 0,-2 1 0,-4 2 0,-2 0 0,-2 3 0,-3 0 0,3 0 0,-2 2 0,3-5 0,-1 3 0,0-3 0,0 0 0,0 0 0,0 1 0,0-2 0,0 0 0,1-1 0,0-2 0,-1 1 0,1 0 0,-1 0 0,-1 2 0,-2-1 0,-1 4 0,1 0 0,-2 0 0,1-1 0,-1 2 0,-2-2 0,0 2 0,0-3 0,0 2 0,0 0 0,1-2 0,1 1 0,1-4 0,-1 1 0,-2-2 0,1-1 0,2 1 0,-1 1 0,0 5 0,-1 1 0,-1 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4T19:38:53.255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transparency" value="127"/>
    </inkml:brush>
  </inkml:definitions>
  <inkml:trace contextRef="#ctx0" brushRef="#br0">531 0 24575,'36'45'0,"-2"1"0,-10-1 0,-3-6 0,-4-4 0,-3-1 0,-2 4 0,-2 8 0,2 6 0,-2 3 0,-1 2 0,2-1 0,-3-1 0,0-2 0,-2-1 0,-1 1 0,0 3 0,-2 4 0,0 6 0,-3 2 0,0 3 0,0 2 0,-1 3 0,-7 7 0,-9 3 0,-9 0 0,-4-5 0,2-11 0,4-9 0,6-12 0,3-10 0,1-4 0,-1-3 0,0 1 0,-2 3 0,-1 0 0,-1 3 0,-4 3 0,-1 3 0,0 3 0,-3 0 0,3 1 0,0 3 0,1 0 0,2 0 0,1-4 0,3-5 0,1-4 0,1-3 0,1-4 0,1-4 0,1 0 0,1-3 0,1 3 0,0 3 0,0-2 0,1 2 0,1-1 0,-1-1 0,0 2 0,-1-3 0,2-2 0,2-2 0,1-5 0,2-1 0,-3-1 0,2-2 0,-1 1 0,0-1 0,2-3 0,1 0 0,2-3 0,-2 0 0,-1 1 0,0-1 0,1 1 0,-1 1 0,0 0 0,1-2 0,-1 0 0,0 1 0,1-4 0,-2 6 0,4-5 0,-2 2 0,-20-24 0,14 12 0,-13-16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46:42.732"/>
    </inkml:context>
    <inkml:brush xml:id="br0">
      <inkml:brushProperty name="width" value="0.35" units="cm"/>
      <inkml:brushProperty name="height" value="0.35" units="cm"/>
      <inkml:brushProperty name="color" value="#FF1B1C"/>
    </inkml:brush>
  </inkml:definitions>
  <inkml:trace contextRef="#ctx0" brushRef="#br0">384 3213 24575,'0'-37'0,"0"4"0,0 19 0,0 3 0,0-1 0,0 3 0,0 0 0,0-1 0,0 0 0,0-2 0,0-1 0,0-1 0,0-2 0,0 0 0,0-2 0,0 2 0,0 1 0,0 0 0,0 1 0,0-2 0,0 2 0,0 0 0,0 1 0,0 1 0,0-1 0,0-1 0,0-2 0,0-1 0,0-4 0,0 0 0,0-2 0,0-3 0,-2 2 0,0-2 0,-1 3 0,1 2 0,0 3 0,-1 3 0,0-1 0,-1 1 0,1 0 0,-1 1 0,2 1 0,-3-3 0,-4-5 0,-3-6 0,-6-8 0,-1-3 0,0 3 0,2 1 0,4 10 0,2 3 0,3 4 0,0 2 0,1 0 0,-1-1 0,-3 0 0,-2-4 0,-3-2 0,-2-2 0,2-1 0,2 1 0,2 2 0,1 1 0,4 3 0,-1 0 0,2 0 0,0-3 0,0-2 0,-1-3 0,0-3 0,-1 0 0,1 2 0,1 1 0,1 0 0,0 2 0,1 1 0,1 3 0,1 2 0,1-3 0,1 0 0,0-2 0,0-2 0,0 0 0,0-3 0,0 1 0,0 0 0,0 3 0,0 2 0,0 2 0,0 2 0,0-3 0,0 0 0,2-3 0,2 1 0,1-1 0,2 0 0,0 0 0,1-2 0,4-1 0,0-2 0,0 1 0,1 3 0,2 0 0,1-1 0,1-1 0,-1 1 0,-2 3 0,-3 2 0,1 5 0,-3 0 0,0 3 0,0-1 0,0 1 0,1 2 0,0-1 0,1 0 0,0-1 0,2-3 0,-1 1 0,0 0 0,-1 2 0,-2 1 0,0 1 0,0 1 0,0 0 0,1 1 0,2-1 0,-1-1 0,-1-1 0,2 0 0,-1 0 0,1-1 0,0 1 0,1 0 0,0-1 0,2 0 0,-2-1 0,0 0 0,-3 1 0,-1-3 0,-1 0 0,0-2 0,1 2 0,0 1 0,-1-1 0,1-3 0,0-2 0,0 0 0,0 3 0,-2 3 0,-1 2 0,-2 1 0,1 1 0,-2 1 0,0 0 0,-1 1 0,-2 0 0,0 1 0,4-6 0,-3 2 0,3-3 0,-4 5 0,0 1 0,0-1 0,0 3 0,0-4 0,0 0 0,0-5 0,0-8 0,0-4 0,0-3 0,0 3 0,0 6 0,0 8 0,0 7 0,0 2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92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1 24575,'0'0'0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93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94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1 0 24575,'0'0'0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95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0 24575,'0'0'0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96"/>
    </inkml:context>
    <inkml:brush xml:id="br0">
      <inkml:brushProperty name="width" value="0.2" units="cm"/>
      <inkml:brushProperty name="height" value="0.2" units="cm"/>
      <inkml:brushProperty name="color" value="#FF1B1C"/>
    </inkml:brush>
  </inkml:definitions>
  <inkml:trace contextRef="#ctx0" brushRef="#br0">0 1 24575,'0'0'0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97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98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0 1 24575,'0'0'0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399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0 24575,'0'0'0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6T18:54:47.400"/>
    </inkml:context>
    <inkml:brush xml:id="br0">
      <inkml:brushProperty name="width" value="0.2" units="cm"/>
      <inkml:brushProperty name="height" value="0.2" units="cm"/>
      <inkml:brushProperty name="color" value="#56B3E9"/>
    </inkml:brush>
  </inkml:definitions>
  <inkml:trace contextRef="#ctx0" brushRef="#br0">1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B89683-59C5-234F-914E-1FFC85991EC3}" type="datetimeFigureOut">
              <a:rPr lang="en-US" smtClean="0"/>
              <a:t>5/28/24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388A3-1144-D541-8494-7FB7EB285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773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This work was motivated by protein reconstitution, an experimental process whereby proteins are moved from their native domains into membranes of practical use. We model the protein as a polymer with the same structure as the membrane I’ve shown here:  hydrophilic end regions, and hydrophobic centres.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388A3-1144-D541-8494-7FB7EB2852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8284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388A3-1144-D541-8494-7FB7EB28524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424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 graph, how did you make it</a:t>
            </a:r>
          </a:p>
          <a:p>
            <a:r>
              <a:rPr lang="en-US" dirty="0"/>
              <a:t>define blue and red: legend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388A3-1144-D541-8494-7FB7EB28524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2880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388A3-1144-D541-8494-7FB7EB28524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587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Introduce any needed symbols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562F99-A9B0-964E-BECF-444A949740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850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make this backup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388A3-1144-D541-8494-7FB7EB28524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340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Now we consider a polymer entering a membrane. To do so the polymer must insert and change configurations</a:t>
            </a:r>
            <a:r>
              <a:rPr lang="en-CA" dirty="0">
                <a:effectLst/>
              </a:rPr>
              <a:t> </a:t>
            </a:r>
          </a:p>
          <a:p>
            <a:endParaRPr lang="en-CA" dirty="0">
              <a:effectLst/>
            </a:endParaRPr>
          </a:p>
          <a:p>
            <a:r>
              <a:rPr lang="en-CA" dirty="0">
                <a:effectLst/>
              </a:rPr>
              <a:t>=um distribution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388A3-1144-D541-8494-7FB7EB2852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59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Highlight solvent (membrane not melt) and charge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562F99-A9B0-964E-BECF-444A949740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123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“powerful multi-scale approach that allows us to access long time and length scales while maintaining single chain conformations”</a:t>
            </a:r>
          </a:p>
          <a:p>
            <a:r>
              <a:rPr lang="en-US" dirty="0"/>
              <a:t>“self-assembly”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388A3-1144-D541-8494-7FB7EB28524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602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PERIODIC</a:t>
            </a:r>
          </a:p>
          <a:p>
            <a:r>
              <a:rPr lang="en-US" dirty="0"/>
              <a:t>"first things is to form a stable POLYMER membrane"</a:t>
            </a:r>
          </a:p>
          <a:p>
            <a:r>
              <a:rPr lang="en-US" dirty="0"/>
              <a:t>Back up slide with equations, and one with force definitions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388A3-1144-D541-8494-7FB7EB28524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699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388A3-1144-D541-8494-7FB7EB28524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54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Units on axes </a:t>
            </a:r>
          </a:p>
          <a:p>
            <a:r>
              <a:rPr lang="en-US" dirty="0"/>
              <a:t>"8-32-8 is symmetric"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388A3-1144-D541-8494-7FB7EB28524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2463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put b on axis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388A3-1144-D541-8494-7FB7EB28524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6843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emphasize algorithm: back up slide</a:t>
            </a:r>
          </a:p>
          <a:p>
            <a:r>
              <a:rPr lang="en-US" dirty="0"/>
              <a:t>how long / many simulations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388A3-1144-D541-8494-7FB7EB28524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12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C4821-A59F-12C5-66C7-14EB768EF3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7E07C2-904E-BF45-CAFE-C8619B6E7A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CB49E-1736-0509-0E24-B02988863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686D6-EA19-314A-9111-5842FE5735E1}" type="datetime1">
              <a:rPr lang="en-CA" smtClean="0"/>
              <a:t>2024-05-28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93330-3314-3F16-ABFE-E1298901D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6DBEE-B19F-F0CD-4F72-EE23C5E31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955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0E246-063A-3482-023C-C6E359250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D3E0E4-9EB6-4119-5978-AEF6118088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DE117-CCB5-DE3F-DD9A-44AECF7DD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09E5A-769F-7E42-9F54-B75C9EBDFCBF}" type="datetime1">
              <a:rPr lang="en-CA" smtClean="0"/>
              <a:t>2024-05-28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1461CD-13BD-94C0-F42B-5A12883D4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FAAAC-A10F-1286-F5FE-B04F87051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62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5D56D1-C28D-9C27-7056-F94B4FB9F4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41F7B2-7D87-89AA-9C4B-ED5AF019A0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36E74-3698-3079-26D6-8ABE1823E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86700-B902-0E42-9707-7069CE048B1B}" type="datetime1">
              <a:rPr lang="en-CA" smtClean="0"/>
              <a:t>2024-05-28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7B6414-1612-7B14-0947-411389F5C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149885-7AF6-4F77-E646-524491DF4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308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1B34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9237-33F7-5E5E-BB09-3626FD891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D43B1-2EC4-3211-04D4-84C065853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A9F0E-F81D-3A6B-9FE3-4CF0C0D93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C80A1-7838-0049-86FB-ADF3EC1DB0E7}" type="datetime1">
              <a:rPr lang="en-CA" smtClean="0"/>
              <a:t>2024-05-28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AB539D-E3C8-C3E6-96E0-91DB2E97A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CC7FA-627C-4175-9C5B-8B238F5A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1244" y="6356350"/>
            <a:ext cx="2743200" cy="365125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6F63253A-29FF-9B49-89AC-927E4B4214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30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9C688-E7D2-7D99-55DC-5DAD032C1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7570A9-DA72-1710-1501-BC66C0DA0B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B4A96-D12B-12F1-B17F-CD7DA3ACF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CA582-4279-EA42-8901-55545D066039}" type="datetime1">
              <a:rPr lang="en-CA" smtClean="0"/>
              <a:t>2024-05-28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E579D7-1425-D566-4108-C9FDE4BE8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810C05-3C3A-8FED-B713-85AFDC9E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95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F88F4-C289-4B11-F25D-D71B7AE5E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50F0E-4664-9F65-2F3A-D9C1C0F8D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BF0842-935A-A24A-9CAA-B6C7919C92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439850-7F38-75A8-7278-DD347D91A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9FE43-2488-394A-B43A-4C3F879576C7}" type="datetime1">
              <a:rPr lang="en-CA" smtClean="0"/>
              <a:t>2024-05-28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7955E0-D3B2-B160-3591-35C1DAD64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4030D3-0622-DDCA-9090-EC48ED35C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86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579FC-1044-44CA-9F80-A3BDA4036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FD636-3B27-F068-C1C1-7555C8ED8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585B00-2E29-320A-00D9-27FAFF669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8EE8C2-5D7A-01EB-ED11-E07953A393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707FC3-F589-7477-3420-3C41D367AB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7D13BA-F0F0-7214-7A28-8AA70BD87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AD30-B5A3-7944-8E79-04A250DBF410}" type="datetime1">
              <a:rPr lang="en-CA" smtClean="0"/>
              <a:t>2024-05-28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5214BA-5272-6F92-F4D2-8C8D2076B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3A318D-91EB-902A-0609-76BDBD8E6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713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165C0-7D7B-180A-A56E-9B550A602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1F00B2-E56B-F8C9-81E5-56D012D36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7D0E-6883-1442-BA4E-5AC8C7237F46}" type="datetime1">
              <a:rPr lang="en-CA" smtClean="0"/>
              <a:t>2024-05-28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C96332-33F8-1FB4-C640-0D5A0D312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7A48E2-F62A-9F05-D45D-ED2E961CA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DF80DD-F0A7-7BFF-F1EE-9E01C81B9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8C0C3-B89C-4C49-BF5B-91560F55382C}" type="datetime1">
              <a:rPr lang="en-CA" smtClean="0"/>
              <a:t>2024-05-28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D76597-1446-85E2-8E82-FE2EA979C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8CAF5F-6C2F-71A3-04F6-01A939D9C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80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ECA7E-B3C3-B5B5-89A9-4F17BE91A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554B0-9E23-E381-8FCD-74F19346F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1A9A91-AA4E-510C-CE7E-944E1E2D6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0F6534-E5A3-C086-EA3F-F0DB501C7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685E-7A83-2846-9B19-3A04A2660C3C}" type="datetime1">
              <a:rPr lang="en-CA" smtClean="0"/>
              <a:t>2024-05-28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650FC3-839B-5661-EE52-E4B3EACA5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A38388-34BC-9E7C-2F72-CFFBDBDB4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334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56D3C-8CEE-A90B-E746-C934220CF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D69315-5753-5666-E9E5-E0A915158F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CBF889-7078-4E36-1944-B9534F5293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E95C8A-DFF8-9723-CA58-5AD8E8EAB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6BC5-C6D2-0A41-9D80-22CC78ECF816}" type="datetime1">
              <a:rPr lang="en-CA" smtClean="0"/>
              <a:t>2024-05-28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332D47-FBDB-6A62-F09F-DFB4CE7EF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726731-89A0-DF6D-171B-F1FE1AC7D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81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34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C3D989-65EB-1033-2E34-B4C98B353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8F54AD-9392-3793-FC7F-538E354E59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560D6-F12F-EC1B-1818-53C1C48B3B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384B1B-6A1B-D647-94DF-07364C78C01A}" type="datetime1">
              <a:rPr lang="en-CA" smtClean="0"/>
              <a:t>2024-05-28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A6FE8-B7B3-1A12-9E0D-E1C0F0163D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B1504-5BE9-AD9E-745E-D28574A409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63253A-29FF-9B49-89AC-927E4B421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5" Type="http://schemas.openxmlformats.org/officeDocument/2006/relationships/image" Target="../media/image42.png"/><Relationship Id="rId4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customXml" Target="../ink/ink267.xml"/><Relationship Id="rId7" Type="http://schemas.openxmlformats.org/officeDocument/2006/relationships/customXml" Target="../ink/ink26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customXml" Target="../ink/ink268.xml"/><Relationship Id="rId10" Type="http://schemas.openxmlformats.org/officeDocument/2006/relationships/image" Target="../media/image44.png"/><Relationship Id="rId4" Type="http://schemas.openxmlformats.org/officeDocument/2006/relationships/image" Target="../media/image55.png"/><Relationship Id="rId9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89" Type="http://schemas.openxmlformats.org/officeDocument/2006/relationships/customXml" Target="../ink/ink271.xml"/><Relationship Id="rId2" Type="http://schemas.openxmlformats.org/officeDocument/2006/relationships/notesSlide" Target="../notesSlides/notesSlide12.xml"/><Relationship Id="rId88" Type="http://schemas.openxmlformats.org/officeDocument/2006/relationships/image" Target="../media/image53.png"/><Relationship Id="rId91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customXml" Target="../ink/ink270.xml"/><Relationship Id="rId90" Type="http://schemas.openxmlformats.org/officeDocument/2006/relationships/image" Target="../media/image54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5.png"/><Relationship Id="rId21" Type="http://schemas.openxmlformats.org/officeDocument/2006/relationships/customXml" Target="../ink/ink10.xml"/><Relationship Id="rId42" Type="http://schemas.openxmlformats.org/officeDocument/2006/relationships/image" Target="../media/image23.png"/><Relationship Id="rId47" Type="http://schemas.openxmlformats.org/officeDocument/2006/relationships/customXml" Target="../ink/ink24.xml"/><Relationship Id="rId63" Type="http://schemas.openxmlformats.org/officeDocument/2006/relationships/customXml" Target="../ink/ink40.xml"/><Relationship Id="rId68" Type="http://schemas.openxmlformats.org/officeDocument/2006/relationships/customXml" Target="../ink/ink45.xml"/><Relationship Id="rId84" Type="http://schemas.openxmlformats.org/officeDocument/2006/relationships/customXml" Target="../ink/ink61.xml"/><Relationship Id="rId89" Type="http://schemas.openxmlformats.org/officeDocument/2006/relationships/customXml" Target="../ink/ink66.xml"/><Relationship Id="rId16" Type="http://schemas.openxmlformats.org/officeDocument/2006/relationships/image" Target="../media/image10.png"/><Relationship Id="rId107" Type="http://schemas.openxmlformats.org/officeDocument/2006/relationships/customXml" Target="../ink/ink84.xml"/><Relationship Id="rId11" Type="http://schemas.openxmlformats.org/officeDocument/2006/relationships/customXml" Target="../ink/ink5.xml"/><Relationship Id="rId32" Type="http://schemas.openxmlformats.org/officeDocument/2006/relationships/image" Target="../media/image18.png"/><Relationship Id="rId37" Type="http://schemas.openxmlformats.org/officeDocument/2006/relationships/customXml" Target="../ink/ink18.xml"/><Relationship Id="rId53" Type="http://schemas.openxmlformats.org/officeDocument/2006/relationships/customXml" Target="../ink/ink30.xml"/><Relationship Id="rId58" Type="http://schemas.openxmlformats.org/officeDocument/2006/relationships/customXml" Target="../ink/ink35.xml"/><Relationship Id="rId74" Type="http://schemas.openxmlformats.org/officeDocument/2006/relationships/customXml" Target="../ink/ink51.xml"/><Relationship Id="rId79" Type="http://schemas.openxmlformats.org/officeDocument/2006/relationships/customXml" Target="../ink/ink56.xml"/><Relationship Id="rId102" Type="http://schemas.openxmlformats.org/officeDocument/2006/relationships/customXml" Target="../ink/ink79.xml"/><Relationship Id="rId5" Type="http://schemas.openxmlformats.org/officeDocument/2006/relationships/customXml" Target="../ink/ink2.xml"/><Relationship Id="rId90" Type="http://schemas.openxmlformats.org/officeDocument/2006/relationships/customXml" Target="../ink/ink67.xml"/><Relationship Id="rId95" Type="http://schemas.openxmlformats.org/officeDocument/2006/relationships/customXml" Target="../ink/ink72.xml"/><Relationship Id="rId22" Type="http://schemas.openxmlformats.org/officeDocument/2006/relationships/image" Target="../media/image13.png"/><Relationship Id="rId27" Type="http://schemas.openxmlformats.org/officeDocument/2006/relationships/customXml" Target="../ink/ink13.xml"/><Relationship Id="rId43" Type="http://schemas.openxmlformats.org/officeDocument/2006/relationships/customXml" Target="../ink/ink21.xml"/><Relationship Id="rId48" Type="http://schemas.openxmlformats.org/officeDocument/2006/relationships/customXml" Target="../ink/ink25.xml"/><Relationship Id="rId64" Type="http://schemas.openxmlformats.org/officeDocument/2006/relationships/customXml" Target="../ink/ink41.xml"/><Relationship Id="rId69" Type="http://schemas.openxmlformats.org/officeDocument/2006/relationships/customXml" Target="../ink/ink46.xml"/><Relationship Id="rId80" Type="http://schemas.openxmlformats.org/officeDocument/2006/relationships/customXml" Target="../ink/ink57.xml"/><Relationship Id="rId85" Type="http://schemas.openxmlformats.org/officeDocument/2006/relationships/customXml" Target="../ink/ink62.xml"/><Relationship Id="rId12" Type="http://schemas.openxmlformats.org/officeDocument/2006/relationships/image" Target="../media/image8.png"/><Relationship Id="rId17" Type="http://schemas.openxmlformats.org/officeDocument/2006/relationships/customXml" Target="../ink/ink8.xml"/><Relationship Id="rId33" Type="http://schemas.openxmlformats.org/officeDocument/2006/relationships/customXml" Target="../ink/ink16.xml"/><Relationship Id="rId38" Type="http://schemas.openxmlformats.org/officeDocument/2006/relationships/image" Target="../media/image21.png"/><Relationship Id="rId59" Type="http://schemas.openxmlformats.org/officeDocument/2006/relationships/customXml" Target="../ink/ink36.xml"/><Relationship Id="rId103" Type="http://schemas.openxmlformats.org/officeDocument/2006/relationships/customXml" Target="../ink/ink80.xml"/><Relationship Id="rId20" Type="http://schemas.openxmlformats.org/officeDocument/2006/relationships/image" Target="../media/image12.png"/><Relationship Id="rId41" Type="http://schemas.openxmlformats.org/officeDocument/2006/relationships/customXml" Target="../ink/ink20.xml"/><Relationship Id="rId54" Type="http://schemas.openxmlformats.org/officeDocument/2006/relationships/customXml" Target="../ink/ink31.xml"/><Relationship Id="rId62" Type="http://schemas.openxmlformats.org/officeDocument/2006/relationships/customXml" Target="../ink/ink39.xml"/><Relationship Id="rId70" Type="http://schemas.openxmlformats.org/officeDocument/2006/relationships/customXml" Target="../ink/ink47.xml"/><Relationship Id="rId75" Type="http://schemas.openxmlformats.org/officeDocument/2006/relationships/customXml" Target="../ink/ink52.xml"/><Relationship Id="rId83" Type="http://schemas.openxmlformats.org/officeDocument/2006/relationships/customXml" Target="../ink/ink60.xml"/><Relationship Id="rId88" Type="http://schemas.openxmlformats.org/officeDocument/2006/relationships/customXml" Target="../ink/ink65.xml"/><Relationship Id="rId91" Type="http://schemas.openxmlformats.org/officeDocument/2006/relationships/customXml" Target="../ink/ink68.xml"/><Relationship Id="rId96" Type="http://schemas.openxmlformats.org/officeDocument/2006/relationships/customXml" Target="../ink/ink7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16.png"/><Relationship Id="rId36" Type="http://schemas.openxmlformats.org/officeDocument/2006/relationships/image" Target="../media/image20.png"/><Relationship Id="rId49" Type="http://schemas.openxmlformats.org/officeDocument/2006/relationships/customXml" Target="../ink/ink26.xml"/><Relationship Id="rId57" Type="http://schemas.openxmlformats.org/officeDocument/2006/relationships/customXml" Target="../ink/ink34.xml"/><Relationship Id="rId106" Type="http://schemas.openxmlformats.org/officeDocument/2006/relationships/customXml" Target="../ink/ink83.xml"/><Relationship Id="rId10" Type="http://schemas.openxmlformats.org/officeDocument/2006/relationships/image" Target="../media/image7.png"/><Relationship Id="rId31" Type="http://schemas.openxmlformats.org/officeDocument/2006/relationships/customXml" Target="../ink/ink15.xml"/><Relationship Id="rId44" Type="http://schemas.openxmlformats.org/officeDocument/2006/relationships/image" Target="../media/image24.png"/><Relationship Id="rId52" Type="http://schemas.openxmlformats.org/officeDocument/2006/relationships/customXml" Target="../ink/ink29.xml"/><Relationship Id="rId60" Type="http://schemas.openxmlformats.org/officeDocument/2006/relationships/customXml" Target="../ink/ink37.xml"/><Relationship Id="rId65" Type="http://schemas.openxmlformats.org/officeDocument/2006/relationships/customXml" Target="../ink/ink42.xml"/><Relationship Id="rId73" Type="http://schemas.openxmlformats.org/officeDocument/2006/relationships/customXml" Target="../ink/ink50.xml"/><Relationship Id="rId78" Type="http://schemas.openxmlformats.org/officeDocument/2006/relationships/customXml" Target="../ink/ink55.xml"/><Relationship Id="rId81" Type="http://schemas.openxmlformats.org/officeDocument/2006/relationships/customXml" Target="../ink/ink58.xml"/><Relationship Id="rId86" Type="http://schemas.openxmlformats.org/officeDocument/2006/relationships/customXml" Target="../ink/ink63.xml"/><Relationship Id="rId94" Type="http://schemas.openxmlformats.org/officeDocument/2006/relationships/customXml" Target="../ink/ink71.xml"/><Relationship Id="rId99" Type="http://schemas.openxmlformats.org/officeDocument/2006/relationships/customXml" Target="../ink/ink76.xml"/><Relationship Id="rId101" Type="http://schemas.openxmlformats.org/officeDocument/2006/relationships/customXml" Target="../ink/ink78.xml"/><Relationship Id="rId4" Type="http://schemas.openxmlformats.org/officeDocument/2006/relationships/image" Target="../media/image4.png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11.png"/><Relationship Id="rId39" Type="http://schemas.openxmlformats.org/officeDocument/2006/relationships/customXml" Target="../ink/ink19.xml"/><Relationship Id="rId34" Type="http://schemas.openxmlformats.org/officeDocument/2006/relationships/image" Target="../media/image19.png"/><Relationship Id="rId50" Type="http://schemas.openxmlformats.org/officeDocument/2006/relationships/customXml" Target="../ink/ink27.xml"/><Relationship Id="rId55" Type="http://schemas.openxmlformats.org/officeDocument/2006/relationships/customXml" Target="../ink/ink32.xml"/><Relationship Id="rId76" Type="http://schemas.openxmlformats.org/officeDocument/2006/relationships/customXml" Target="../ink/ink53.xml"/><Relationship Id="rId97" Type="http://schemas.openxmlformats.org/officeDocument/2006/relationships/customXml" Target="../ink/ink74.xml"/><Relationship Id="rId104" Type="http://schemas.openxmlformats.org/officeDocument/2006/relationships/customXml" Target="../ink/ink81.xml"/><Relationship Id="rId7" Type="http://schemas.openxmlformats.org/officeDocument/2006/relationships/customXml" Target="../ink/ink3.xml"/><Relationship Id="rId71" Type="http://schemas.openxmlformats.org/officeDocument/2006/relationships/customXml" Target="../ink/ink48.xml"/><Relationship Id="rId92" Type="http://schemas.openxmlformats.org/officeDocument/2006/relationships/customXml" Target="../ink/ink69.xml"/><Relationship Id="rId2" Type="http://schemas.openxmlformats.org/officeDocument/2006/relationships/notesSlide" Target="../notesSlides/notesSlide1.xml"/><Relationship Id="rId29" Type="http://schemas.openxmlformats.org/officeDocument/2006/relationships/customXml" Target="../ink/ink14.xml"/><Relationship Id="rId24" Type="http://schemas.openxmlformats.org/officeDocument/2006/relationships/image" Target="../media/image14.png"/><Relationship Id="rId40" Type="http://schemas.openxmlformats.org/officeDocument/2006/relationships/image" Target="../media/image22.png"/><Relationship Id="rId45" Type="http://schemas.openxmlformats.org/officeDocument/2006/relationships/customXml" Target="../ink/ink22.xml"/><Relationship Id="rId66" Type="http://schemas.openxmlformats.org/officeDocument/2006/relationships/customXml" Target="../ink/ink43.xml"/><Relationship Id="rId87" Type="http://schemas.openxmlformats.org/officeDocument/2006/relationships/customXml" Target="../ink/ink64.xml"/><Relationship Id="rId61" Type="http://schemas.openxmlformats.org/officeDocument/2006/relationships/customXml" Target="../ink/ink38.xml"/><Relationship Id="rId82" Type="http://schemas.openxmlformats.org/officeDocument/2006/relationships/customXml" Target="../ink/ink59.xml"/><Relationship Id="rId19" Type="http://schemas.openxmlformats.org/officeDocument/2006/relationships/customXml" Target="../ink/ink9.xml"/><Relationship Id="rId14" Type="http://schemas.openxmlformats.org/officeDocument/2006/relationships/image" Target="../media/image9.png"/><Relationship Id="rId30" Type="http://schemas.openxmlformats.org/officeDocument/2006/relationships/image" Target="../media/image17.png"/><Relationship Id="rId35" Type="http://schemas.openxmlformats.org/officeDocument/2006/relationships/customXml" Target="../ink/ink17.xml"/><Relationship Id="rId56" Type="http://schemas.openxmlformats.org/officeDocument/2006/relationships/customXml" Target="../ink/ink33.xml"/><Relationship Id="rId77" Type="http://schemas.openxmlformats.org/officeDocument/2006/relationships/customXml" Target="../ink/ink54.xml"/><Relationship Id="rId100" Type="http://schemas.openxmlformats.org/officeDocument/2006/relationships/customXml" Target="../ink/ink77.xml"/><Relationship Id="rId105" Type="http://schemas.openxmlformats.org/officeDocument/2006/relationships/customXml" Target="../ink/ink82.xml"/><Relationship Id="rId8" Type="http://schemas.openxmlformats.org/officeDocument/2006/relationships/image" Target="../media/image6.png"/><Relationship Id="rId51" Type="http://schemas.openxmlformats.org/officeDocument/2006/relationships/customXml" Target="../ink/ink28.xml"/><Relationship Id="rId72" Type="http://schemas.openxmlformats.org/officeDocument/2006/relationships/customXml" Target="../ink/ink49.xml"/><Relationship Id="rId93" Type="http://schemas.openxmlformats.org/officeDocument/2006/relationships/customXml" Target="../ink/ink70.xml"/><Relationship Id="rId98" Type="http://schemas.openxmlformats.org/officeDocument/2006/relationships/customXml" Target="../ink/ink75.xml"/><Relationship Id="rId3" Type="http://schemas.openxmlformats.org/officeDocument/2006/relationships/customXml" Target="../ink/ink1.xml"/><Relationship Id="rId25" Type="http://schemas.openxmlformats.org/officeDocument/2006/relationships/customXml" Target="../ink/ink12.xml"/><Relationship Id="rId46" Type="http://schemas.openxmlformats.org/officeDocument/2006/relationships/customXml" Target="../ink/ink23.xml"/><Relationship Id="rId67" Type="http://schemas.openxmlformats.org/officeDocument/2006/relationships/customXml" Target="../ink/ink4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customXml" Target="../ink/ink90.xml"/><Relationship Id="rId3" Type="http://schemas.openxmlformats.org/officeDocument/2006/relationships/customXml" Target="../ink/ink85.xml"/><Relationship Id="rId7" Type="http://schemas.openxmlformats.org/officeDocument/2006/relationships/customXml" Target="../ink/ink87.xml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customXml" Target="../ink/ink89.xml"/><Relationship Id="rId5" Type="http://schemas.openxmlformats.org/officeDocument/2006/relationships/customXml" Target="../ink/ink86.xml"/><Relationship Id="rId10" Type="http://schemas.openxmlformats.org/officeDocument/2006/relationships/image" Target="../media/image30.png"/><Relationship Id="rId4" Type="http://schemas.openxmlformats.org/officeDocument/2006/relationships/image" Target="../media/image27.png"/><Relationship Id="rId9" Type="http://schemas.openxmlformats.org/officeDocument/2006/relationships/customXml" Target="../ink/ink88.xml"/><Relationship Id="rId1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200.xml"/><Relationship Id="rId21" Type="http://schemas.openxmlformats.org/officeDocument/2006/relationships/customXml" Target="../ink/ink106.xml"/><Relationship Id="rId42" Type="http://schemas.openxmlformats.org/officeDocument/2006/relationships/customXml" Target="../ink/ink127.xml"/><Relationship Id="rId63" Type="http://schemas.openxmlformats.org/officeDocument/2006/relationships/customXml" Target="../ink/ink148.xml"/><Relationship Id="rId84" Type="http://schemas.openxmlformats.org/officeDocument/2006/relationships/customXml" Target="../ink/ink169.xml"/><Relationship Id="rId138" Type="http://schemas.openxmlformats.org/officeDocument/2006/relationships/customXml" Target="../ink/ink220.xml"/><Relationship Id="rId16" Type="http://schemas.openxmlformats.org/officeDocument/2006/relationships/image" Target="../media/image63.png"/><Relationship Id="rId107" Type="http://schemas.openxmlformats.org/officeDocument/2006/relationships/image" Target="../media/image39.png"/><Relationship Id="rId11" Type="http://schemas.openxmlformats.org/officeDocument/2006/relationships/customXml" Target="../ink/ink97.xml"/><Relationship Id="rId32" Type="http://schemas.openxmlformats.org/officeDocument/2006/relationships/customXml" Target="../ink/ink117.xml"/><Relationship Id="rId37" Type="http://schemas.openxmlformats.org/officeDocument/2006/relationships/customXml" Target="../ink/ink122.xml"/><Relationship Id="rId53" Type="http://schemas.openxmlformats.org/officeDocument/2006/relationships/customXml" Target="../ink/ink138.xml"/><Relationship Id="rId58" Type="http://schemas.openxmlformats.org/officeDocument/2006/relationships/customXml" Target="../ink/ink143.xml"/><Relationship Id="rId74" Type="http://schemas.openxmlformats.org/officeDocument/2006/relationships/customXml" Target="../ink/ink159.xml"/><Relationship Id="rId79" Type="http://schemas.openxmlformats.org/officeDocument/2006/relationships/customXml" Target="../ink/ink164.xml"/><Relationship Id="rId102" Type="http://schemas.openxmlformats.org/officeDocument/2006/relationships/customXml" Target="../ink/ink187.xml"/><Relationship Id="rId123" Type="http://schemas.openxmlformats.org/officeDocument/2006/relationships/customXml" Target="../ink/ink206.xml"/><Relationship Id="rId128" Type="http://schemas.openxmlformats.org/officeDocument/2006/relationships/customXml" Target="../ink/ink211.xml"/><Relationship Id="rId5" Type="http://schemas.openxmlformats.org/officeDocument/2006/relationships/customXml" Target="../ink/ink92.xml"/><Relationship Id="rId90" Type="http://schemas.openxmlformats.org/officeDocument/2006/relationships/customXml" Target="../ink/ink175.xml"/><Relationship Id="rId95" Type="http://schemas.openxmlformats.org/officeDocument/2006/relationships/customXml" Target="../ink/ink180.xml"/><Relationship Id="rId22" Type="http://schemas.openxmlformats.org/officeDocument/2006/relationships/customXml" Target="../ink/ink107.xml"/><Relationship Id="rId27" Type="http://schemas.openxmlformats.org/officeDocument/2006/relationships/customXml" Target="../ink/ink112.xml"/><Relationship Id="rId43" Type="http://schemas.openxmlformats.org/officeDocument/2006/relationships/customXml" Target="../ink/ink128.xml"/><Relationship Id="rId48" Type="http://schemas.openxmlformats.org/officeDocument/2006/relationships/customXml" Target="../ink/ink133.xml"/><Relationship Id="rId64" Type="http://schemas.openxmlformats.org/officeDocument/2006/relationships/customXml" Target="../ink/ink149.xml"/><Relationship Id="rId69" Type="http://schemas.openxmlformats.org/officeDocument/2006/relationships/customXml" Target="../ink/ink154.xml"/><Relationship Id="rId113" Type="http://schemas.openxmlformats.org/officeDocument/2006/relationships/image" Target="../media/image40.png"/><Relationship Id="rId118" Type="http://schemas.openxmlformats.org/officeDocument/2006/relationships/customXml" Target="../ink/ink201.xml"/><Relationship Id="rId134" Type="http://schemas.openxmlformats.org/officeDocument/2006/relationships/customXml" Target="../ink/ink216.xml"/><Relationship Id="rId80" Type="http://schemas.openxmlformats.org/officeDocument/2006/relationships/customXml" Target="../ink/ink165.xml"/><Relationship Id="rId85" Type="http://schemas.openxmlformats.org/officeDocument/2006/relationships/customXml" Target="../ink/ink170.xml"/><Relationship Id="rId12" Type="http://schemas.openxmlformats.org/officeDocument/2006/relationships/customXml" Target="../ink/ink98.xml"/><Relationship Id="rId17" Type="http://schemas.openxmlformats.org/officeDocument/2006/relationships/customXml" Target="../ink/ink102.xml"/><Relationship Id="rId33" Type="http://schemas.openxmlformats.org/officeDocument/2006/relationships/customXml" Target="../ink/ink118.xml"/><Relationship Id="rId38" Type="http://schemas.openxmlformats.org/officeDocument/2006/relationships/customXml" Target="../ink/ink123.xml"/><Relationship Id="rId59" Type="http://schemas.openxmlformats.org/officeDocument/2006/relationships/customXml" Target="../ink/ink144.xml"/><Relationship Id="rId103" Type="http://schemas.openxmlformats.org/officeDocument/2006/relationships/customXml" Target="../ink/ink188.xml"/><Relationship Id="rId108" Type="http://schemas.openxmlformats.org/officeDocument/2006/relationships/customXml" Target="../ink/ink192.xml"/><Relationship Id="rId124" Type="http://schemas.openxmlformats.org/officeDocument/2006/relationships/customXml" Target="../ink/ink207.xml"/><Relationship Id="rId129" Type="http://schemas.openxmlformats.org/officeDocument/2006/relationships/image" Target="../media/image41.png"/><Relationship Id="rId54" Type="http://schemas.openxmlformats.org/officeDocument/2006/relationships/customXml" Target="../ink/ink139.xml"/><Relationship Id="rId70" Type="http://schemas.openxmlformats.org/officeDocument/2006/relationships/customXml" Target="../ink/ink155.xml"/><Relationship Id="rId75" Type="http://schemas.openxmlformats.org/officeDocument/2006/relationships/customXml" Target="../ink/ink160.xml"/><Relationship Id="rId91" Type="http://schemas.openxmlformats.org/officeDocument/2006/relationships/customXml" Target="../ink/ink176.xml"/><Relationship Id="rId96" Type="http://schemas.openxmlformats.org/officeDocument/2006/relationships/customXml" Target="../ink/ink18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93.xml"/><Relationship Id="rId23" Type="http://schemas.openxmlformats.org/officeDocument/2006/relationships/customXml" Target="../ink/ink108.xml"/><Relationship Id="rId28" Type="http://schemas.openxmlformats.org/officeDocument/2006/relationships/customXml" Target="../ink/ink113.xml"/><Relationship Id="rId49" Type="http://schemas.openxmlformats.org/officeDocument/2006/relationships/customXml" Target="../ink/ink134.xml"/><Relationship Id="rId114" Type="http://schemas.openxmlformats.org/officeDocument/2006/relationships/customXml" Target="../ink/ink197.xml"/><Relationship Id="rId119" Type="http://schemas.openxmlformats.org/officeDocument/2006/relationships/customXml" Target="../ink/ink202.xml"/><Relationship Id="rId44" Type="http://schemas.openxmlformats.org/officeDocument/2006/relationships/customXml" Target="../ink/ink129.xml"/><Relationship Id="rId60" Type="http://schemas.openxmlformats.org/officeDocument/2006/relationships/customXml" Target="../ink/ink145.xml"/><Relationship Id="rId65" Type="http://schemas.openxmlformats.org/officeDocument/2006/relationships/customXml" Target="../ink/ink150.xml"/><Relationship Id="rId81" Type="http://schemas.openxmlformats.org/officeDocument/2006/relationships/customXml" Target="../ink/ink166.xml"/><Relationship Id="rId86" Type="http://schemas.openxmlformats.org/officeDocument/2006/relationships/customXml" Target="../ink/ink171.xml"/><Relationship Id="rId130" Type="http://schemas.openxmlformats.org/officeDocument/2006/relationships/customXml" Target="../ink/ink212.xml"/><Relationship Id="rId135" Type="http://schemas.openxmlformats.org/officeDocument/2006/relationships/customXml" Target="../ink/ink217.xml"/><Relationship Id="rId13" Type="http://schemas.openxmlformats.org/officeDocument/2006/relationships/customXml" Target="../ink/ink99.xml"/><Relationship Id="rId18" Type="http://schemas.openxmlformats.org/officeDocument/2006/relationships/customXml" Target="../ink/ink103.xml"/><Relationship Id="rId39" Type="http://schemas.openxmlformats.org/officeDocument/2006/relationships/customXml" Target="../ink/ink124.xml"/><Relationship Id="rId109" Type="http://schemas.openxmlformats.org/officeDocument/2006/relationships/customXml" Target="../ink/ink193.xml"/><Relationship Id="rId34" Type="http://schemas.openxmlformats.org/officeDocument/2006/relationships/customXml" Target="../ink/ink119.xml"/><Relationship Id="rId50" Type="http://schemas.openxmlformats.org/officeDocument/2006/relationships/customXml" Target="../ink/ink135.xml"/><Relationship Id="rId55" Type="http://schemas.openxmlformats.org/officeDocument/2006/relationships/customXml" Target="../ink/ink140.xml"/><Relationship Id="rId76" Type="http://schemas.openxmlformats.org/officeDocument/2006/relationships/customXml" Target="../ink/ink161.xml"/><Relationship Id="rId97" Type="http://schemas.openxmlformats.org/officeDocument/2006/relationships/customXml" Target="../ink/ink182.xml"/><Relationship Id="rId104" Type="http://schemas.openxmlformats.org/officeDocument/2006/relationships/customXml" Target="../ink/ink189.xml"/><Relationship Id="rId120" Type="http://schemas.openxmlformats.org/officeDocument/2006/relationships/customXml" Target="../ink/ink203.xml"/><Relationship Id="rId125" Type="http://schemas.openxmlformats.org/officeDocument/2006/relationships/customXml" Target="../ink/ink208.xml"/><Relationship Id="rId7" Type="http://schemas.openxmlformats.org/officeDocument/2006/relationships/customXml" Target="../ink/ink94.xml"/><Relationship Id="rId71" Type="http://schemas.openxmlformats.org/officeDocument/2006/relationships/customXml" Target="../ink/ink156.xml"/><Relationship Id="rId92" Type="http://schemas.openxmlformats.org/officeDocument/2006/relationships/customXml" Target="../ink/ink177.xml"/><Relationship Id="rId2" Type="http://schemas.openxmlformats.org/officeDocument/2006/relationships/notesSlide" Target="../notesSlides/notesSlide4.xml"/><Relationship Id="rId29" Type="http://schemas.openxmlformats.org/officeDocument/2006/relationships/customXml" Target="../ink/ink114.xml"/><Relationship Id="rId24" Type="http://schemas.openxmlformats.org/officeDocument/2006/relationships/customXml" Target="../ink/ink109.xml"/><Relationship Id="rId40" Type="http://schemas.openxmlformats.org/officeDocument/2006/relationships/customXml" Target="../ink/ink125.xml"/><Relationship Id="rId45" Type="http://schemas.openxmlformats.org/officeDocument/2006/relationships/customXml" Target="../ink/ink130.xml"/><Relationship Id="rId66" Type="http://schemas.openxmlformats.org/officeDocument/2006/relationships/customXml" Target="../ink/ink151.xml"/><Relationship Id="rId87" Type="http://schemas.openxmlformats.org/officeDocument/2006/relationships/customXml" Target="../ink/ink172.xml"/><Relationship Id="rId110" Type="http://schemas.openxmlformats.org/officeDocument/2006/relationships/customXml" Target="../ink/ink194.xml"/><Relationship Id="rId115" Type="http://schemas.openxmlformats.org/officeDocument/2006/relationships/customXml" Target="../ink/ink198.xml"/><Relationship Id="rId131" Type="http://schemas.openxmlformats.org/officeDocument/2006/relationships/customXml" Target="../ink/ink213.xml"/><Relationship Id="rId136" Type="http://schemas.openxmlformats.org/officeDocument/2006/relationships/customXml" Target="../ink/ink218.xml"/><Relationship Id="rId61" Type="http://schemas.openxmlformats.org/officeDocument/2006/relationships/customXml" Target="../ink/ink146.xml"/><Relationship Id="rId82" Type="http://schemas.openxmlformats.org/officeDocument/2006/relationships/customXml" Target="../ink/ink167.xml"/><Relationship Id="rId19" Type="http://schemas.openxmlformats.org/officeDocument/2006/relationships/customXml" Target="../ink/ink104.xml"/><Relationship Id="rId14" Type="http://schemas.openxmlformats.org/officeDocument/2006/relationships/customXml" Target="../ink/ink100.xml"/><Relationship Id="rId30" Type="http://schemas.openxmlformats.org/officeDocument/2006/relationships/customXml" Target="../ink/ink115.xml"/><Relationship Id="rId35" Type="http://schemas.openxmlformats.org/officeDocument/2006/relationships/customXml" Target="../ink/ink120.xml"/><Relationship Id="rId56" Type="http://schemas.openxmlformats.org/officeDocument/2006/relationships/customXml" Target="../ink/ink141.xml"/><Relationship Id="rId77" Type="http://schemas.openxmlformats.org/officeDocument/2006/relationships/customXml" Target="../ink/ink162.xml"/><Relationship Id="rId100" Type="http://schemas.openxmlformats.org/officeDocument/2006/relationships/customXml" Target="../ink/ink185.xml"/><Relationship Id="rId105" Type="http://schemas.openxmlformats.org/officeDocument/2006/relationships/customXml" Target="../ink/ink190.xml"/><Relationship Id="rId126" Type="http://schemas.openxmlformats.org/officeDocument/2006/relationships/customXml" Target="../ink/ink209.xml"/><Relationship Id="rId8" Type="http://schemas.openxmlformats.org/officeDocument/2006/relationships/customXml" Target="../ink/ink95.xml"/><Relationship Id="rId51" Type="http://schemas.openxmlformats.org/officeDocument/2006/relationships/customXml" Target="../ink/ink136.xml"/><Relationship Id="rId72" Type="http://schemas.openxmlformats.org/officeDocument/2006/relationships/customXml" Target="../ink/ink157.xml"/><Relationship Id="rId93" Type="http://schemas.openxmlformats.org/officeDocument/2006/relationships/customXml" Target="../ink/ink178.xml"/><Relationship Id="rId98" Type="http://schemas.openxmlformats.org/officeDocument/2006/relationships/customXml" Target="../ink/ink183.xml"/><Relationship Id="rId121" Type="http://schemas.openxmlformats.org/officeDocument/2006/relationships/customXml" Target="../ink/ink204.xml"/><Relationship Id="rId3" Type="http://schemas.openxmlformats.org/officeDocument/2006/relationships/customXml" Target="../ink/ink91.xml"/><Relationship Id="rId25" Type="http://schemas.openxmlformats.org/officeDocument/2006/relationships/customXml" Target="../ink/ink110.xml"/><Relationship Id="rId46" Type="http://schemas.openxmlformats.org/officeDocument/2006/relationships/customXml" Target="../ink/ink131.xml"/><Relationship Id="rId67" Type="http://schemas.openxmlformats.org/officeDocument/2006/relationships/customXml" Target="../ink/ink152.xml"/><Relationship Id="rId116" Type="http://schemas.openxmlformats.org/officeDocument/2006/relationships/customXml" Target="../ink/ink199.xml"/><Relationship Id="rId137" Type="http://schemas.openxmlformats.org/officeDocument/2006/relationships/customXml" Target="../ink/ink219.xml"/><Relationship Id="rId20" Type="http://schemas.openxmlformats.org/officeDocument/2006/relationships/customXml" Target="../ink/ink105.xml"/><Relationship Id="rId41" Type="http://schemas.openxmlformats.org/officeDocument/2006/relationships/customXml" Target="../ink/ink126.xml"/><Relationship Id="rId62" Type="http://schemas.openxmlformats.org/officeDocument/2006/relationships/customXml" Target="../ink/ink147.xml"/><Relationship Id="rId83" Type="http://schemas.openxmlformats.org/officeDocument/2006/relationships/customXml" Target="../ink/ink168.xml"/><Relationship Id="rId88" Type="http://schemas.openxmlformats.org/officeDocument/2006/relationships/customXml" Target="../ink/ink173.xml"/><Relationship Id="rId111" Type="http://schemas.openxmlformats.org/officeDocument/2006/relationships/customXml" Target="../ink/ink195.xml"/><Relationship Id="rId132" Type="http://schemas.openxmlformats.org/officeDocument/2006/relationships/customXml" Target="../ink/ink214.xml"/><Relationship Id="rId15" Type="http://schemas.openxmlformats.org/officeDocument/2006/relationships/customXml" Target="../ink/ink101.xml"/><Relationship Id="rId36" Type="http://schemas.openxmlformats.org/officeDocument/2006/relationships/customXml" Target="../ink/ink121.xml"/><Relationship Id="rId57" Type="http://schemas.openxmlformats.org/officeDocument/2006/relationships/customXml" Target="../ink/ink142.xml"/><Relationship Id="rId106" Type="http://schemas.openxmlformats.org/officeDocument/2006/relationships/customXml" Target="../ink/ink191.xml"/><Relationship Id="rId127" Type="http://schemas.openxmlformats.org/officeDocument/2006/relationships/customXml" Target="../ink/ink210.xml"/><Relationship Id="rId10" Type="http://schemas.openxmlformats.org/officeDocument/2006/relationships/image" Target="../media/image510.png"/><Relationship Id="rId31" Type="http://schemas.openxmlformats.org/officeDocument/2006/relationships/customXml" Target="../ink/ink116.xml"/><Relationship Id="rId52" Type="http://schemas.openxmlformats.org/officeDocument/2006/relationships/customXml" Target="../ink/ink137.xml"/><Relationship Id="rId73" Type="http://schemas.openxmlformats.org/officeDocument/2006/relationships/customXml" Target="../ink/ink158.xml"/><Relationship Id="rId78" Type="http://schemas.openxmlformats.org/officeDocument/2006/relationships/customXml" Target="../ink/ink163.xml"/><Relationship Id="rId94" Type="http://schemas.openxmlformats.org/officeDocument/2006/relationships/customXml" Target="../ink/ink179.xml"/><Relationship Id="rId99" Type="http://schemas.openxmlformats.org/officeDocument/2006/relationships/customXml" Target="../ink/ink184.xml"/><Relationship Id="rId101" Type="http://schemas.openxmlformats.org/officeDocument/2006/relationships/customXml" Target="../ink/ink186.xml"/><Relationship Id="rId122" Type="http://schemas.openxmlformats.org/officeDocument/2006/relationships/customXml" Target="../ink/ink205.xml"/><Relationship Id="rId4" Type="http://schemas.openxmlformats.org/officeDocument/2006/relationships/image" Target="../media/image410.png"/><Relationship Id="rId9" Type="http://schemas.openxmlformats.org/officeDocument/2006/relationships/customXml" Target="../ink/ink96.xml"/><Relationship Id="rId26" Type="http://schemas.openxmlformats.org/officeDocument/2006/relationships/customXml" Target="../ink/ink111.xml"/><Relationship Id="rId47" Type="http://schemas.openxmlformats.org/officeDocument/2006/relationships/customXml" Target="../ink/ink132.xml"/><Relationship Id="rId68" Type="http://schemas.openxmlformats.org/officeDocument/2006/relationships/customXml" Target="../ink/ink153.xml"/><Relationship Id="rId89" Type="http://schemas.openxmlformats.org/officeDocument/2006/relationships/customXml" Target="../ink/ink174.xml"/><Relationship Id="rId112" Type="http://schemas.openxmlformats.org/officeDocument/2006/relationships/customXml" Target="../ink/ink196.xml"/><Relationship Id="rId133" Type="http://schemas.openxmlformats.org/officeDocument/2006/relationships/customXml" Target="../ink/ink2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20.png"/><Relationship Id="rId117" Type="http://schemas.openxmlformats.org/officeDocument/2006/relationships/customXml" Target="../ink/ink259.xml"/><Relationship Id="rId21" Type="http://schemas.openxmlformats.org/officeDocument/2006/relationships/customXml" Target="../ink/ink230.xml"/><Relationship Id="rId89" Type="http://schemas.openxmlformats.org/officeDocument/2006/relationships/customXml" Target="../ink/ink237.xml"/><Relationship Id="rId47" Type="http://schemas.openxmlformats.org/officeDocument/2006/relationships/image" Target="../media/image320.png"/><Relationship Id="rId112" Type="http://schemas.openxmlformats.org/officeDocument/2006/relationships/customXml" Target="../ink/ink254.xml"/><Relationship Id="rId63" Type="http://schemas.openxmlformats.org/officeDocument/2006/relationships/image" Target="../media/image400.png"/><Relationship Id="rId16" Type="http://schemas.openxmlformats.org/officeDocument/2006/relationships/image" Target="../media/image170.png"/><Relationship Id="rId107" Type="http://schemas.openxmlformats.org/officeDocument/2006/relationships/customXml" Target="../ink/ink249.xml"/><Relationship Id="rId11" Type="http://schemas.openxmlformats.org/officeDocument/2006/relationships/customXml" Target="../ink/ink225.xml"/><Relationship Id="rId32" Type="http://schemas.openxmlformats.org/officeDocument/2006/relationships/image" Target="../media/image26.png"/><Relationship Id="rId79" Type="http://schemas.openxmlformats.org/officeDocument/2006/relationships/image" Target="../media/image48.png"/><Relationship Id="rId102" Type="http://schemas.openxmlformats.org/officeDocument/2006/relationships/image" Target="../media/image38.png"/><Relationship Id="rId37" Type="http://schemas.openxmlformats.org/officeDocument/2006/relationships/image" Target="../media/image270.png"/><Relationship Id="rId53" Type="http://schemas.openxmlformats.org/officeDocument/2006/relationships/image" Target="../media/image350.png"/><Relationship Id="rId123" Type="http://schemas.openxmlformats.org/officeDocument/2006/relationships/customXml" Target="../ink/ink265.xml"/><Relationship Id="rId5" Type="http://schemas.openxmlformats.org/officeDocument/2006/relationships/customXml" Target="../ink/ink222.xml"/><Relationship Id="rId90" Type="http://schemas.openxmlformats.org/officeDocument/2006/relationships/image" Target="../media/image54.png"/><Relationship Id="rId95" Type="http://schemas.openxmlformats.org/officeDocument/2006/relationships/customXml" Target="../ink/ink242.xml"/><Relationship Id="rId22" Type="http://schemas.openxmlformats.org/officeDocument/2006/relationships/image" Target="../media/image200.png"/><Relationship Id="rId27" Type="http://schemas.openxmlformats.org/officeDocument/2006/relationships/customXml" Target="../ink/ink233.xml"/><Relationship Id="rId43" Type="http://schemas.openxmlformats.org/officeDocument/2006/relationships/image" Target="../media/image300.png"/><Relationship Id="rId113" Type="http://schemas.openxmlformats.org/officeDocument/2006/relationships/customXml" Target="../ink/ink255.xml"/><Relationship Id="rId118" Type="http://schemas.openxmlformats.org/officeDocument/2006/relationships/customXml" Target="../ink/ink260.xml"/><Relationship Id="rId69" Type="http://schemas.openxmlformats.org/officeDocument/2006/relationships/image" Target="../media/image430.png"/><Relationship Id="rId8" Type="http://schemas.openxmlformats.org/officeDocument/2006/relationships/image" Target="../media/image130.png"/><Relationship Id="rId93" Type="http://schemas.openxmlformats.org/officeDocument/2006/relationships/customXml" Target="../ink/ink240.xml"/><Relationship Id="rId85" Type="http://schemas.openxmlformats.org/officeDocument/2006/relationships/image" Target="../media/image51.png"/><Relationship Id="rId98" Type="http://schemas.openxmlformats.org/officeDocument/2006/relationships/customXml" Target="../ink/ink244.xml"/><Relationship Id="rId51" Type="http://schemas.openxmlformats.org/officeDocument/2006/relationships/image" Target="../media/image340.png"/><Relationship Id="rId121" Type="http://schemas.openxmlformats.org/officeDocument/2006/relationships/customXml" Target="../ink/ink263.xml"/><Relationship Id="rId3" Type="http://schemas.openxmlformats.org/officeDocument/2006/relationships/customXml" Target="../ink/ink221.xml"/><Relationship Id="rId12" Type="http://schemas.openxmlformats.org/officeDocument/2006/relationships/image" Target="../media/image150.png"/><Relationship Id="rId17" Type="http://schemas.openxmlformats.org/officeDocument/2006/relationships/customXml" Target="../ink/ink228.xml"/><Relationship Id="rId25" Type="http://schemas.openxmlformats.org/officeDocument/2006/relationships/customXml" Target="../ink/ink232.xml"/><Relationship Id="rId33" Type="http://schemas.openxmlformats.org/officeDocument/2006/relationships/customXml" Target="../ink/ink236.xml"/><Relationship Id="rId103" Type="http://schemas.openxmlformats.org/officeDocument/2006/relationships/customXml" Target="../ink/ink246.xml"/><Relationship Id="rId108" Type="http://schemas.openxmlformats.org/officeDocument/2006/relationships/customXml" Target="../ink/ink250.xml"/><Relationship Id="rId116" Type="http://schemas.openxmlformats.org/officeDocument/2006/relationships/customXml" Target="../ink/ink258.xml"/><Relationship Id="rId59" Type="http://schemas.openxmlformats.org/officeDocument/2006/relationships/image" Target="../media/image380.png"/><Relationship Id="rId67" Type="http://schemas.openxmlformats.org/officeDocument/2006/relationships/image" Target="../media/image420.png"/><Relationship Id="rId124" Type="http://schemas.openxmlformats.org/officeDocument/2006/relationships/customXml" Target="../ink/ink266.xml"/><Relationship Id="rId20" Type="http://schemas.openxmlformats.org/officeDocument/2006/relationships/image" Target="../media/image190.png"/><Relationship Id="rId88" Type="http://schemas.openxmlformats.org/officeDocument/2006/relationships/image" Target="../media/image53.png"/><Relationship Id="rId91" Type="http://schemas.openxmlformats.org/officeDocument/2006/relationships/customXml" Target="../ink/ink238.xml"/><Relationship Id="rId75" Type="http://schemas.openxmlformats.org/officeDocument/2006/relationships/image" Target="../media/image46.png"/><Relationship Id="rId83" Type="http://schemas.openxmlformats.org/officeDocument/2006/relationships/image" Target="../media/image50.png"/><Relationship Id="rId96" Type="http://schemas.openxmlformats.org/officeDocument/2006/relationships/customXml" Target="../ink/ink243.xml"/><Relationship Id="rId41" Type="http://schemas.openxmlformats.org/officeDocument/2006/relationships/image" Target="../media/image290.png"/><Relationship Id="rId111" Type="http://schemas.openxmlformats.org/officeDocument/2006/relationships/customXml" Target="../ink/ink25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15" Type="http://schemas.openxmlformats.org/officeDocument/2006/relationships/customXml" Target="../ink/ink227.xml"/><Relationship Id="rId23" Type="http://schemas.openxmlformats.org/officeDocument/2006/relationships/customXml" Target="../ink/ink231.xml"/><Relationship Id="rId28" Type="http://schemas.openxmlformats.org/officeDocument/2006/relationships/customXml" Target="../ink/ink234.xml"/><Relationship Id="rId106" Type="http://schemas.openxmlformats.org/officeDocument/2006/relationships/customXml" Target="../ink/ink248.xml"/><Relationship Id="rId49" Type="http://schemas.openxmlformats.org/officeDocument/2006/relationships/image" Target="../media/image330.png"/><Relationship Id="rId114" Type="http://schemas.openxmlformats.org/officeDocument/2006/relationships/customXml" Target="../ink/ink256.xml"/><Relationship Id="rId57" Type="http://schemas.openxmlformats.org/officeDocument/2006/relationships/image" Target="../media/image370.png"/><Relationship Id="rId119" Type="http://schemas.openxmlformats.org/officeDocument/2006/relationships/customXml" Target="../ink/ink261.xml"/><Relationship Id="rId10" Type="http://schemas.openxmlformats.org/officeDocument/2006/relationships/image" Target="../media/image140.png"/><Relationship Id="rId31" Type="http://schemas.openxmlformats.org/officeDocument/2006/relationships/image" Target="../media/image240.png"/><Relationship Id="rId94" Type="http://schemas.openxmlformats.org/officeDocument/2006/relationships/customXml" Target="../ink/ink241.xml"/><Relationship Id="rId81" Type="http://schemas.openxmlformats.org/officeDocument/2006/relationships/image" Target="../media/image49.png"/><Relationship Id="rId99" Type="http://schemas.openxmlformats.org/officeDocument/2006/relationships/image" Target="../media/image56.png"/><Relationship Id="rId101" Type="http://schemas.openxmlformats.org/officeDocument/2006/relationships/image" Target="../media/image57.png"/><Relationship Id="rId65" Type="http://schemas.openxmlformats.org/officeDocument/2006/relationships/image" Target="../media/image411.png"/><Relationship Id="rId122" Type="http://schemas.openxmlformats.org/officeDocument/2006/relationships/customXml" Target="../ink/ink264.xml"/><Relationship Id="rId73" Type="http://schemas.openxmlformats.org/officeDocument/2006/relationships/image" Target="../media/image450.png"/><Relationship Id="rId4" Type="http://schemas.openxmlformats.org/officeDocument/2006/relationships/image" Target="../media/image110.png"/><Relationship Id="rId9" Type="http://schemas.openxmlformats.org/officeDocument/2006/relationships/customXml" Target="../ink/ink224.xml"/><Relationship Id="rId13" Type="http://schemas.openxmlformats.org/officeDocument/2006/relationships/customXml" Target="../ink/ink226.xml"/><Relationship Id="rId18" Type="http://schemas.openxmlformats.org/officeDocument/2006/relationships/image" Target="../media/image180.png"/><Relationship Id="rId39" Type="http://schemas.openxmlformats.org/officeDocument/2006/relationships/image" Target="../media/image280.png"/><Relationship Id="rId109" Type="http://schemas.openxmlformats.org/officeDocument/2006/relationships/customXml" Target="../ink/ink251.xml"/><Relationship Id="rId97" Type="http://schemas.openxmlformats.org/officeDocument/2006/relationships/image" Target="../media/image37.png"/><Relationship Id="rId104" Type="http://schemas.openxmlformats.org/officeDocument/2006/relationships/image" Target="../media/image250.png"/><Relationship Id="rId55" Type="http://schemas.openxmlformats.org/officeDocument/2006/relationships/image" Target="../media/image360.png"/><Relationship Id="rId120" Type="http://schemas.openxmlformats.org/officeDocument/2006/relationships/customXml" Target="../ink/ink262.xml"/><Relationship Id="rId7" Type="http://schemas.openxmlformats.org/officeDocument/2006/relationships/customXml" Target="../ink/ink223.xml"/><Relationship Id="rId92" Type="http://schemas.openxmlformats.org/officeDocument/2006/relationships/customXml" Target="../ink/ink239.xml"/><Relationship Id="rId71" Type="http://schemas.openxmlformats.org/officeDocument/2006/relationships/image" Target="../media/image440.png"/><Relationship Id="rId2" Type="http://schemas.openxmlformats.org/officeDocument/2006/relationships/notesSlide" Target="../notesSlides/notesSlide6.xml"/><Relationship Id="rId29" Type="http://schemas.openxmlformats.org/officeDocument/2006/relationships/image" Target="../media/image230.png"/><Relationship Id="rId24" Type="http://schemas.openxmlformats.org/officeDocument/2006/relationships/image" Target="../media/image210.png"/><Relationship Id="rId110" Type="http://schemas.openxmlformats.org/officeDocument/2006/relationships/customXml" Target="../ink/ink252.xml"/><Relationship Id="rId45" Type="http://schemas.openxmlformats.org/officeDocument/2006/relationships/image" Target="../media/image310.png"/><Relationship Id="rId115" Type="http://schemas.openxmlformats.org/officeDocument/2006/relationships/customXml" Target="../ink/ink257.xml"/><Relationship Id="rId61" Type="http://schemas.openxmlformats.org/officeDocument/2006/relationships/image" Target="../media/image390.png"/><Relationship Id="rId19" Type="http://schemas.openxmlformats.org/officeDocument/2006/relationships/customXml" Target="../ink/ink229.xml"/><Relationship Id="rId14" Type="http://schemas.openxmlformats.org/officeDocument/2006/relationships/image" Target="../media/image160.png"/><Relationship Id="rId30" Type="http://schemas.openxmlformats.org/officeDocument/2006/relationships/customXml" Target="../ink/ink235.xml"/><Relationship Id="rId77" Type="http://schemas.openxmlformats.org/officeDocument/2006/relationships/image" Target="../media/image47.png"/><Relationship Id="rId100" Type="http://schemas.openxmlformats.org/officeDocument/2006/relationships/customXml" Target="../ink/ink245.xml"/><Relationship Id="rId105" Type="http://schemas.openxmlformats.org/officeDocument/2006/relationships/customXml" Target="../ink/ink247.xml"/><Relationship Id="rId35" Type="http://schemas.openxmlformats.org/officeDocument/2006/relationships/image" Target="../media/image26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26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8B0A6-FC3E-9452-F2B4-14173D1C77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8571" y="1970446"/>
            <a:ext cx="10265229" cy="2387600"/>
          </a:xfrm>
        </p:spPr>
        <p:txBody>
          <a:bodyPr>
            <a:noAutofit/>
          </a:bodyPr>
          <a:lstStyle/>
          <a:p>
            <a:r>
              <a:rPr lang="en-CA" sz="4800" dirty="0"/>
              <a:t>Simulation of the effects of charge on the kinetics of a triblock copolymer hopping across a membrane 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A338B4-5798-C2E3-6AFA-9D73EC2BEC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29317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u="sng" dirty="0"/>
              <a:t>Sylvia Luyben</a:t>
            </a:r>
            <a:r>
              <a:rPr lang="en-US" dirty="0"/>
              <a:t>, Rob Wickham</a:t>
            </a:r>
          </a:p>
          <a:p>
            <a:r>
              <a:rPr lang="en-US" dirty="0"/>
              <a:t>University of Guelph</a:t>
            </a:r>
          </a:p>
          <a:p>
            <a:r>
              <a:rPr lang="en-US" dirty="0"/>
              <a:t>CAP Congress</a:t>
            </a:r>
          </a:p>
          <a:p>
            <a:r>
              <a:rPr lang="en-US" dirty="0"/>
              <a:t>May 27,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6E5B47-21DC-5CE9-8224-8B2BAC075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E24010-F03E-F748-F55A-F52FD8903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37" y="375713"/>
            <a:ext cx="1460500" cy="698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21F836-64A8-A650-E674-523BC56CB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922" y="375713"/>
            <a:ext cx="5158355" cy="7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235F2F-7337-104F-CB18-D0C52BCB63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1612" y="408526"/>
            <a:ext cx="2196522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915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D851F-4C1E-5191-EDA4-A41F05875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439" y="532326"/>
            <a:ext cx="4997532" cy="1739696"/>
          </a:xfrm>
        </p:spPr>
        <p:txBody>
          <a:bodyPr>
            <a:normAutofit/>
          </a:bodyPr>
          <a:lstStyle/>
          <a:p>
            <a:r>
              <a:rPr lang="en-US" dirty="0"/>
              <a:t>Neutral Polymer Insertion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46B173-277B-94E7-BF9F-E9B570B18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BCFAD0C-BFC6-C11C-E683-45004F1465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976867"/>
              </p:ext>
            </p:extLst>
          </p:nvPr>
        </p:nvGraphicFramePr>
        <p:xfrm>
          <a:off x="1916217" y="2369865"/>
          <a:ext cx="2408365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3068">
                  <a:extLst>
                    <a:ext uri="{9D8B030D-6E8A-4147-A177-3AD203B41FA5}">
                      <a16:colId xmlns:a16="http://schemas.microsoft.com/office/drawing/2014/main" val="2280976131"/>
                    </a:ext>
                  </a:extLst>
                </a:gridCol>
                <a:gridCol w="1025297">
                  <a:extLst>
                    <a:ext uri="{9D8B030D-6E8A-4147-A177-3AD203B41FA5}">
                      <a16:colId xmlns:a16="http://schemas.microsoft.com/office/drawing/2014/main" val="14135829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Charge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</a:t>
                      </a:r>
                      <a:r>
                        <a:rPr lang="en-US" i="1" dirty="0">
                          <a:solidFill>
                            <a:schemeClr val="bg1"/>
                          </a:solidFill>
                        </a:rPr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9543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AA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0.075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7535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AB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0.075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0231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0.09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749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BB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0.085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239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BS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0.09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000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SS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0.075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1527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A1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-N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-N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8-32-8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408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2432288"/>
                  </a:ext>
                </a:extLst>
              </a:tr>
            </a:tbl>
          </a:graphicData>
        </a:graphic>
      </p:graphicFrame>
      <p:pic>
        <p:nvPicPr>
          <p:cNvPr id="16" name="ProIns.avi">
            <a:hlinkClick r:id="" action="ppaction://media"/>
            <a:extLst>
              <a:ext uri="{FF2B5EF4-FFF2-40B4-BE49-F238E27FC236}">
                <a16:creationId xmlns:a16="http://schemas.microsoft.com/office/drawing/2014/main" id="{2D595B44-B43E-BDA6-BE9B-347CC445CD1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260867" y="371690"/>
            <a:ext cx="4997516" cy="6349785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3535A360-EDCE-07E2-D2ED-3BF1D0D91246}"/>
              </a:ext>
            </a:extLst>
          </p:cNvPr>
          <p:cNvGrpSpPr/>
          <p:nvPr/>
        </p:nvGrpSpPr>
        <p:grpSpPr>
          <a:xfrm rot="16200000">
            <a:off x="5658520" y="1064294"/>
            <a:ext cx="1578185" cy="1032957"/>
            <a:chOff x="9643636" y="1251309"/>
            <a:chExt cx="1578185" cy="1032957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08AA15D-23F3-B5C7-D391-785CC33445DD}"/>
                </a:ext>
              </a:extLst>
            </p:cNvPr>
            <p:cNvCxnSpPr>
              <a:cxnSpLocks/>
              <a:stCxn id="20" idx="0"/>
            </p:cNvCxnSpPr>
            <p:nvPr/>
          </p:nvCxnSpPr>
          <p:spPr>
            <a:xfrm flipH="1" flipV="1">
              <a:off x="10118146" y="1374775"/>
              <a:ext cx="2" cy="67338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976B44D-FE9F-CC95-099F-03CFEE4F1EF3}"/>
                </a:ext>
              </a:extLst>
            </p:cNvPr>
            <p:cNvCxnSpPr>
              <a:cxnSpLocks/>
              <a:stCxn id="20" idx="6"/>
            </p:cNvCxnSpPr>
            <p:nvPr/>
          </p:nvCxnSpPr>
          <p:spPr>
            <a:xfrm>
              <a:off x="10236200" y="2166214"/>
              <a:ext cx="620583" cy="0"/>
            </a:xfrm>
            <a:prstGeom prst="straightConnector1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D68C744-ED05-FC69-E40F-99DB2BC7C22A}"/>
                </a:ext>
              </a:extLst>
            </p:cNvPr>
            <p:cNvSpPr/>
            <p:nvPr/>
          </p:nvSpPr>
          <p:spPr>
            <a:xfrm>
              <a:off x="10000095" y="2048161"/>
              <a:ext cx="236105" cy="236105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43E4ACB-1AB6-5182-4435-FD56A8C6CA1B}"/>
                </a:ext>
              </a:extLst>
            </p:cNvPr>
            <p:cNvSpPr/>
            <p:nvPr/>
          </p:nvSpPr>
          <p:spPr>
            <a:xfrm>
              <a:off x="10073498" y="2121564"/>
              <a:ext cx="89297" cy="89297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297BA0B-4EAB-FD56-F1EB-5A5A39081EEE}"/>
                </a:ext>
              </a:extLst>
            </p:cNvPr>
            <p:cNvSpPr txBox="1"/>
            <p:nvPr/>
          </p:nvSpPr>
          <p:spPr>
            <a:xfrm rot="5400000">
              <a:off x="10198095" y="1190109"/>
              <a:ext cx="3392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accent1"/>
                  </a:solidFill>
                </a:rPr>
                <a:t>x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7EE283E-9896-B86C-2307-9D20D8BB28F6}"/>
                </a:ext>
              </a:extLst>
            </p:cNvPr>
            <p:cNvSpPr txBox="1"/>
            <p:nvPr/>
          </p:nvSpPr>
          <p:spPr>
            <a:xfrm rot="5400000">
              <a:off x="9704836" y="1833442"/>
              <a:ext cx="3392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accent4"/>
                  </a:solidFill>
                </a:rPr>
                <a:t>y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0BF7A12-4F58-240E-AEC2-1A2C9DC59DBE}"/>
                </a:ext>
              </a:extLst>
            </p:cNvPr>
            <p:cNvSpPr txBox="1"/>
            <p:nvPr/>
          </p:nvSpPr>
          <p:spPr>
            <a:xfrm rot="5400000">
              <a:off x="10821356" y="1749197"/>
              <a:ext cx="3392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accent2"/>
                  </a:solidFill>
                </a:rPr>
                <a:t>z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87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0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1002C3E6-AE84-FD5F-7198-39E174F2FFCA}"/>
              </a:ext>
            </a:extLst>
          </p:cNvPr>
          <p:cNvSpPr/>
          <p:nvPr/>
        </p:nvSpPr>
        <p:spPr>
          <a:xfrm>
            <a:off x="1181334" y="2093350"/>
            <a:ext cx="8645762" cy="568800"/>
          </a:xfrm>
          <a:prstGeom prst="rect">
            <a:avLst/>
          </a:prstGeom>
          <a:solidFill>
            <a:srgbClr val="5BC0EB">
              <a:alpha val="7529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3339B0-3C13-8FD2-FA55-8E06E729C770}"/>
              </a:ext>
            </a:extLst>
          </p:cNvPr>
          <p:cNvSpPr txBox="1"/>
          <p:nvPr/>
        </p:nvSpPr>
        <p:spPr>
          <a:xfrm rot="16200000">
            <a:off x="-504266" y="3294111"/>
            <a:ext cx="1856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z Position / b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29FC870-CA40-D98D-4F61-9652AA58676B}"/>
              </a:ext>
            </a:extLst>
          </p:cNvPr>
          <p:cNvSpPr txBox="1"/>
          <p:nvPr/>
        </p:nvSpPr>
        <p:spPr>
          <a:xfrm>
            <a:off x="4841213" y="6093222"/>
            <a:ext cx="1326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Time / 𝜏</a:t>
            </a:r>
            <a:r>
              <a:rPr lang="en-US" sz="2400" baseline="-25000" dirty="0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FAB6DE-040A-767A-CA5C-8B6BAB35D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471" y="242461"/>
            <a:ext cx="10515600" cy="1325563"/>
          </a:xfrm>
        </p:spPr>
        <p:txBody>
          <a:bodyPr/>
          <a:lstStyle/>
          <a:p>
            <a:r>
              <a:rPr lang="en-US" dirty="0"/>
              <a:t>Neutral Polymer Block Centers of Mass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2ADEC957-CE25-6B8A-AAA9-4D65B8D4B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10</a:t>
            </a:fld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626CBAD-A6E2-99D9-04CE-83314AB67E4E}"/>
              </a:ext>
            </a:extLst>
          </p:cNvPr>
          <p:cNvGrpSpPr/>
          <p:nvPr/>
        </p:nvGrpSpPr>
        <p:grpSpPr>
          <a:xfrm rot="3402932">
            <a:off x="10819284" y="535832"/>
            <a:ext cx="588876" cy="1864057"/>
            <a:chOff x="8891790" y="510963"/>
            <a:chExt cx="371086" cy="1174654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2C131116-A58F-662A-3267-D084C7A68342}"/>
                    </a:ext>
                  </a:extLst>
                </p14:cNvPr>
                <p14:cNvContentPartPr/>
                <p14:nvPr/>
              </p14:nvContentPartPr>
              <p14:xfrm>
                <a:off x="8891790" y="792538"/>
                <a:ext cx="366588" cy="664805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2C131116-A58F-662A-3267-D084C7A68342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869105" y="769848"/>
                  <a:ext cx="411731" cy="7099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60CC9815-D527-C478-A262-33F8AF5848F3}"/>
                    </a:ext>
                  </a:extLst>
                </p14:cNvPr>
                <p14:cNvContentPartPr/>
                <p14:nvPr/>
              </p14:nvContentPartPr>
              <p14:xfrm>
                <a:off x="8946441" y="510963"/>
                <a:ext cx="316435" cy="275953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60CC9815-D527-C478-A262-33F8AF5848F3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923741" y="488288"/>
                  <a:ext cx="361608" cy="32107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45A8A794-B642-9AFD-4321-B13446E6525B}"/>
                    </a:ext>
                  </a:extLst>
                </p14:cNvPr>
                <p14:cNvContentPartPr/>
                <p14:nvPr/>
              </p14:nvContentPartPr>
              <p14:xfrm>
                <a:off x="8920128" y="1470612"/>
                <a:ext cx="291246" cy="215005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45A8A794-B642-9AFD-4321-B13446E6525B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897428" y="1447908"/>
                  <a:ext cx="336420" cy="260186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AEE09BC-EF5C-8D88-CD72-6FF9A52FC859}"/>
              </a:ext>
            </a:extLst>
          </p:cNvPr>
          <p:cNvSpPr txBox="1"/>
          <p:nvPr/>
        </p:nvSpPr>
        <p:spPr>
          <a:xfrm>
            <a:off x="10322956" y="219308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A</a:t>
            </a:r>
            <a:r>
              <a:rPr lang="en-US" baseline="-25000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695A72-D3BC-64A5-98F8-8955D19CA07A}"/>
              </a:ext>
            </a:extLst>
          </p:cNvPr>
          <p:cNvSpPr txBox="1"/>
          <p:nvPr/>
        </p:nvSpPr>
        <p:spPr>
          <a:xfrm>
            <a:off x="11676995" y="1442827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9A9D"/>
                </a:solidFill>
              </a:rPr>
              <a:t>A</a:t>
            </a:r>
            <a:r>
              <a:rPr lang="en-US" baseline="-25000" dirty="0">
                <a:solidFill>
                  <a:srgbClr val="FF9A9D"/>
                </a:solidFill>
              </a:rPr>
              <a:t>2</a:t>
            </a:r>
          </a:p>
        </p:txBody>
      </p:sp>
      <p:pic>
        <p:nvPicPr>
          <p:cNvPr id="31" name="Picture 30" descr="A graph with red lines&#10;&#10;Description automatically generated">
            <a:extLst>
              <a:ext uri="{FF2B5EF4-FFF2-40B4-BE49-F238E27FC236}">
                <a16:creationId xmlns:a16="http://schemas.microsoft.com/office/drawing/2014/main" id="{12D0B1C5-6697-B94F-897A-74C416B26C1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7654" b="4159"/>
          <a:stretch/>
        </p:blipFill>
        <p:spPr>
          <a:xfrm>
            <a:off x="631844" y="849832"/>
            <a:ext cx="10287367" cy="5338338"/>
          </a:xfrm>
          <a:prstGeom prst="rect">
            <a:avLst/>
          </a:prstGeom>
        </p:spPr>
      </p:pic>
      <p:pic>
        <p:nvPicPr>
          <p:cNvPr id="33" name="Picture 32" descr="A graph of red lines&#10;&#10;Description automatically generated">
            <a:extLst>
              <a:ext uri="{FF2B5EF4-FFF2-40B4-BE49-F238E27FC236}">
                <a16:creationId xmlns:a16="http://schemas.microsoft.com/office/drawing/2014/main" id="{6F5B985C-3C7D-7596-16A3-45637C442A6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7654" b="4159"/>
          <a:stretch/>
        </p:blipFill>
        <p:spPr>
          <a:xfrm>
            <a:off x="635867" y="853844"/>
            <a:ext cx="10287367" cy="5338338"/>
          </a:xfrm>
          <a:prstGeom prst="rect">
            <a:avLst/>
          </a:prstGeom>
        </p:spPr>
      </p:pic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B7A96B8A-3931-B3B4-32CC-4CCC69D714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615872"/>
              </p:ext>
            </p:extLst>
          </p:nvPr>
        </p:nvGraphicFramePr>
        <p:xfrm>
          <a:off x="9921019" y="2571893"/>
          <a:ext cx="2179293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517">
                  <a:extLst>
                    <a:ext uri="{9D8B030D-6E8A-4147-A177-3AD203B41FA5}">
                      <a16:colId xmlns:a16="http://schemas.microsoft.com/office/drawing/2014/main" val="2280976131"/>
                    </a:ext>
                  </a:extLst>
                </a:gridCol>
                <a:gridCol w="927776">
                  <a:extLst>
                    <a:ext uri="{9D8B030D-6E8A-4147-A177-3AD203B41FA5}">
                      <a16:colId xmlns:a16="http://schemas.microsoft.com/office/drawing/2014/main" val="14135829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Charge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</a:t>
                      </a:r>
                      <a:r>
                        <a:rPr lang="en-US" i="1" dirty="0">
                          <a:solidFill>
                            <a:schemeClr val="bg1"/>
                          </a:solidFill>
                        </a:rPr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9543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AA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0.075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7535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AB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0.075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0231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0.09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749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BB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0.085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239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BS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0.09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000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SS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0.075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1527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US" sz="1600" baseline="-25000" dirty="0">
                          <a:solidFill>
                            <a:schemeClr val="bg1"/>
                          </a:solidFill>
                        </a:rPr>
                        <a:t>A1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-N</a:t>
                      </a:r>
                      <a:r>
                        <a:rPr lang="en-US" sz="16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-N</a:t>
                      </a:r>
                      <a:r>
                        <a:rPr lang="en-US" sz="1600" baseline="-25000" dirty="0">
                          <a:solidFill>
                            <a:schemeClr val="bg1"/>
                          </a:solidFill>
                        </a:rPr>
                        <a:t>A2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8-32-8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408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2432288"/>
                  </a:ext>
                </a:extLst>
              </a:tr>
            </a:tbl>
          </a:graphicData>
        </a:graphic>
      </p:graphicFrame>
      <p:grpSp>
        <p:nvGrpSpPr>
          <p:cNvPr id="37" name="Group 36">
            <a:extLst>
              <a:ext uri="{FF2B5EF4-FFF2-40B4-BE49-F238E27FC236}">
                <a16:creationId xmlns:a16="http://schemas.microsoft.com/office/drawing/2014/main" id="{C385AF90-5898-8BBE-543F-A89AF295EA08}"/>
              </a:ext>
            </a:extLst>
          </p:cNvPr>
          <p:cNvGrpSpPr/>
          <p:nvPr/>
        </p:nvGrpSpPr>
        <p:grpSpPr>
          <a:xfrm>
            <a:off x="3899915" y="3037789"/>
            <a:ext cx="2179293" cy="1020123"/>
            <a:chOff x="3899915" y="3037789"/>
            <a:chExt cx="2179293" cy="1020123"/>
          </a:xfrm>
        </p:grpSpPr>
        <p:sp>
          <p:nvSpPr>
            <p:cNvPr id="35" name="Right Brace 34">
              <a:extLst>
                <a:ext uri="{FF2B5EF4-FFF2-40B4-BE49-F238E27FC236}">
                  <a16:creationId xmlns:a16="http://schemas.microsoft.com/office/drawing/2014/main" id="{55E1647C-0575-4FF8-AFF9-E659771D3EC4}"/>
                </a:ext>
              </a:extLst>
            </p:cNvPr>
            <p:cNvSpPr/>
            <p:nvPr/>
          </p:nvSpPr>
          <p:spPr>
            <a:xfrm rot="5400000">
              <a:off x="4662510" y="2275194"/>
              <a:ext cx="654104" cy="2179293"/>
            </a:xfrm>
            <a:prstGeom prst="rightBrace">
              <a:avLst>
                <a:gd name="adj1" fmla="val 38039"/>
                <a:gd name="adj2" fmla="val 50000"/>
              </a:avLst>
            </a:prstGeom>
            <a:ln w="38100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D325E9A-56A3-F2E4-8800-9A37E64446F4}"/>
                </a:ext>
              </a:extLst>
            </p:cNvPr>
            <p:cNvSpPr txBox="1"/>
            <p:nvPr/>
          </p:nvSpPr>
          <p:spPr>
            <a:xfrm>
              <a:off x="4472080" y="3688580"/>
              <a:ext cx="12121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4"/>
                  </a:solidFill>
                </a:rPr>
                <a:t>Jump time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924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1D08A-C0D4-E9DD-A5F3-55B793B1E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136525"/>
            <a:ext cx="9505950" cy="1325563"/>
          </a:xfrm>
        </p:spPr>
        <p:txBody>
          <a:bodyPr/>
          <a:lstStyle/>
          <a:p>
            <a:r>
              <a:rPr lang="en-US" dirty="0"/>
              <a:t>Neutral Membrane  Charged Membrane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ED1F56-3AA8-84F8-E0A4-05CFD589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54815" y="6348199"/>
            <a:ext cx="2743200" cy="365125"/>
          </a:xfrm>
        </p:spPr>
        <p:txBody>
          <a:bodyPr/>
          <a:lstStyle/>
          <a:p>
            <a:fld id="{6F63253A-29FF-9B49-89AC-927E4B42141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5B4E028-C129-AF5E-4528-F072B08C0D51}"/>
              </a:ext>
            </a:extLst>
          </p:cNvPr>
          <p:cNvSpPr txBox="1"/>
          <p:nvPr/>
        </p:nvSpPr>
        <p:spPr>
          <a:xfrm>
            <a:off x="5396671" y="6086589"/>
            <a:ext cx="1830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Position /b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2AA4786-7DF4-65FA-40AB-7E2915710C0A}"/>
              </a:ext>
            </a:extLst>
          </p:cNvPr>
          <p:cNvSpPr txBox="1"/>
          <p:nvPr/>
        </p:nvSpPr>
        <p:spPr>
          <a:xfrm rot="16200000">
            <a:off x="-499427" y="3188896"/>
            <a:ext cx="1962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Density /b</a:t>
            </a:r>
            <a:r>
              <a:rPr lang="en-US" sz="2800" baseline="30000" dirty="0">
                <a:solidFill>
                  <a:schemeClr val="bg1"/>
                </a:solidFill>
              </a:rPr>
              <a:t>-3</a:t>
            </a: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F23BF6F4-7B50-D23D-A3AF-B4889A8813A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0560519"/>
              </p:ext>
            </p:extLst>
          </p:nvPr>
        </p:nvGraphicFramePr>
        <p:xfrm>
          <a:off x="952639" y="2094969"/>
          <a:ext cx="10443063" cy="4109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1" name="Chart 60">
            <a:extLst>
              <a:ext uri="{FF2B5EF4-FFF2-40B4-BE49-F238E27FC236}">
                <a16:creationId xmlns:a16="http://schemas.microsoft.com/office/drawing/2014/main" id="{67BF6217-60FC-D44D-8E18-ACE11CC35E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0161649"/>
              </p:ext>
            </p:extLst>
          </p:nvPr>
        </p:nvGraphicFramePr>
        <p:xfrm>
          <a:off x="946283" y="2093835"/>
          <a:ext cx="10443064" cy="4107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2" name="TextBox 61">
            <a:extLst>
              <a:ext uri="{FF2B5EF4-FFF2-40B4-BE49-F238E27FC236}">
                <a16:creationId xmlns:a16="http://schemas.microsoft.com/office/drawing/2014/main" id="{6FCA31B8-DDB8-3EF7-20CF-AE4A28EFA4D4}"/>
              </a:ext>
            </a:extLst>
          </p:cNvPr>
          <p:cNvSpPr txBox="1"/>
          <p:nvPr/>
        </p:nvSpPr>
        <p:spPr>
          <a:xfrm>
            <a:off x="9859143" y="3058927"/>
            <a:ext cx="11801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3"/>
                </a:solidFill>
              </a:rPr>
              <a:t>Solvent</a:t>
            </a:r>
          </a:p>
          <a:p>
            <a:r>
              <a:rPr lang="en-US" sz="2400" dirty="0">
                <a:solidFill>
                  <a:schemeClr val="accent1"/>
                </a:solidFill>
              </a:rPr>
              <a:t>A Block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B Block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D0A8398-1F2D-3486-1B64-09F3770CA343}"/>
              </a:ext>
            </a:extLst>
          </p:cNvPr>
          <p:cNvSpPr txBox="1"/>
          <p:nvPr/>
        </p:nvSpPr>
        <p:spPr>
          <a:xfrm>
            <a:off x="8494506" y="4706337"/>
            <a:ext cx="195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Debye length = 1b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A78811B-D6F5-4DDD-17C0-DD84B8DFD6B0}"/>
              </a:ext>
            </a:extLst>
          </p:cNvPr>
          <p:cNvSpPr txBox="1"/>
          <p:nvPr/>
        </p:nvSpPr>
        <p:spPr>
          <a:xfrm>
            <a:off x="6167815" y="1254108"/>
            <a:ext cx="19175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0.5</a:t>
            </a:r>
            <a:r>
              <a:rPr lang="en-US" sz="2000" i="1" dirty="0">
                <a:solidFill>
                  <a:schemeClr val="bg1"/>
                </a:solidFill>
              </a:rPr>
              <a:t>e </a:t>
            </a:r>
            <a:r>
              <a:rPr lang="en-US" sz="2000" dirty="0">
                <a:solidFill>
                  <a:schemeClr val="bg1"/>
                </a:solidFill>
              </a:rPr>
              <a:t>/ bead</a:t>
            </a:r>
          </a:p>
          <a:p>
            <a:r>
              <a:rPr lang="en-US" sz="2000" dirty="0">
                <a:solidFill>
                  <a:schemeClr val="bg1"/>
                </a:solidFill>
              </a:rPr>
              <a:t>0.148 chains/b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3F7BE65-4EAF-D355-4C00-1DB2B2937FDE}"/>
              </a:ext>
            </a:extLst>
          </p:cNvPr>
          <p:cNvSpPr txBox="1"/>
          <p:nvPr/>
        </p:nvSpPr>
        <p:spPr>
          <a:xfrm>
            <a:off x="4024458" y="1199525"/>
            <a:ext cx="19175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>
                <a:solidFill>
                  <a:schemeClr val="bg1"/>
                </a:solidFill>
              </a:rPr>
              <a:t>0.0</a:t>
            </a:r>
            <a:r>
              <a:rPr lang="en-US" sz="2000" i="1" dirty="0">
                <a:solidFill>
                  <a:schemeClr val="bg1"/>
                </a:solidFill>
              </a:rPr>
              <a:t>e </a:t>
            </a:r>
            <a:r>
              <a:rPr lang="en-US" sz="2000" dirty="0">
                <a:solidFill>
                  <a:schemeClr val="bg1"/>
                </a:solidFill>
              </a:rPr>
              <a:t>/ bead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0.173 chains/b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76AF7C3-CA98-E622-AD19-4363B69C2B2F}"/>
              </a:ext>
            </a:extLst>
          </p:cNvPr>
          <p:cNvCxnSpPr>
            <a:cxnSpLocks/>
          </p:cNvCxnSpPr>
          <p:nvPr/>
        </p:nvCxnSpPr>
        <p:spPr>
          <a:xfrm>
            <a:off x="1663700" y="1187320"/>
            <a:ext cx="901914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DF57791-2B76-6B80-27CF-3B1D936DB720}"/>
              </a:ext>
            </a:extLst>
          </p:cNvPr>
          <p:cNvCxnSpPr>
            <a:cxnSpLocks/>
          </p:cNvCxnSpPr>
          <p:nvPr/>
        </p:nvCxnSpPr>
        <p:spPr>
          <a:xfrm flipV="1">
            <a:off x="6103803" y="460722"/>
            <a:ext cx="0" cy="147231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1763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6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" dur="indefinite"/>
                                        <p:tgtEl>
                                          <p:spTgt spid="6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6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6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60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60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0" grpId="0" uiExpand="1">
        <p:bldSub>
          <a:bldChart bld="series"/>
        </p:bldSub>
      </p:bldGraphic>
      <p:bldGraphic spid="61" grpId="0" uiExpand="1">
        <p:bldSub>
          <a:bldChart bld="series"/>
        </p:bldSub>
      </p:bldGraphic>
      <p:bldP spid="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raph of a jump time&#10;&#10;Description automatically generated">
            <a:extLst>
              <a:ext uri="{FF2B5EF4-FFF2-40B4-BE49-F238E27FC236}">
                <a16:creationId xmlns:a16="http://schemas.microsoft.com/office/drawing/2014/main" id="{8CF142AF-DCD2-9B41-3679-FA33E26BFC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067" y="804794"/>
            <a:ext cx="8601177" cy="57341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FA8FB2-2251-122E-F571-A6F0A309C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Jump Time Distribution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6A49CFAE-6C81-1D58-02B8-60B62DF66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F46B428B-6F68-F73E-2E1A-52DE70A10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685368"/>
              </p:ext>
            </p:extLst>
          </p:nvPr>
        </p:nvGraphicFramePr>
        <p:xfrm>
          <a:off x="9071658" y="1690688"/>
          <a:ext cx="2177589" cy="387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16351">
                  <a:extLst>
                    <a:ext uri="{9D8B030D-6E8A-4147-A177-3AD203B41FA5}">
                      <a16:colId xmlns:a16="http://schemas.microsoft.com/office/drawing/2014/main" val="2280976131"/>
                    </a:ext>
                  </a:extLst>
                </a:gridCol>
                <a:gridCol w="861238">
                  <a:extLst>
                    <a:ext uri="{9D8B030D-6E8A-4147-A177-3AD203B41FA5}">
                      <a16:colId xmlns:a16="http://schemas.microsoft.com/office/drawing/2014/main" val="14135829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Charge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0.0</a:t>
                      </a:r>
                      <a:r>
                        <a:rPr lang="en-US" i="1" dirty="0">
                          <a:solidFill>
                            <a:schemeClr val="accent2"/>
                          </a:solidFill>
                        </a:rPr>
                        <a:t>e</a:t>
                      </a:r>
                    </a:p>
                    <a:p>
                      <a:pPr algn="ctr"/>
                      <a:r>
                        <a:rPr lang="en-US" i="0" dirty="0">
                          <a:solidFill>
                            <a:schemeClr val="accent1"/>
                          </a:solidFill>
                        </a:rPr>
                        <a:t>0.5</a:t>
                      </a:r>
                      <a:r>
                        <a:rPr lang="en-US" i="1" dirty="0">
                          <a:solidFill>
                            <a:schemeClr val="accent1"/>
                          </a:solidFill>
                        </a:rPr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9543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Total points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225</a:t>
                      </a:r>
                    </a:p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6987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AA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0.075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7535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AB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0.075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0231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0.09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749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BB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0.085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239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BS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0.09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000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SS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0.075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1527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A1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-N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-N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8-32-8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4084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DB75BDD-433E-F7E3-FBEF-9F7557723558}"/>
                  </a:ext>
                </a:extLst>
              </p:cNvPr>
              <p:cNvSpPr txBox="1"/>
              <p:nvPr/>
            </p:nvSpPr>
            <p:spPr>
              <a:xfrm>
                <a:off x="4340754" y="2330412"/>
                <a:ext cx="39309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</a:rPr>
                  <a:t>Characteristic decay time </a:t>
                </a:r>
                <a14:m>
                  <m:oMath xmlns:m="http://schemas.openxmlformats.org/officeDocument/2006/math">
                    <m:r>
                      <a:rPr lang="en-CA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n-CA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CA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.5</m:t>
                    </m:r>
                    <m:sSub>
                      <m:sSubPr>
                        <m:ctrlPr>
                          <a:rPr lang="en-CA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CA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DB75BDD-433E-F7E3-FBEF-9F75577235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0754" y="2330412"/>
                <a:ext cx="3930948" cy="400110"/>
              </a:xfrm>
              <a:prstGeom prst="rect">
                <a:avLst/>
              </a:prstGeom>
              <a:blipFill>
                <a:blip r:embed="rId4"/>
                <a:stretch>
                  <a:fillRect l="-1608" t="-6061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5AD201E-FA3E-4D1E-477B-82F2C0175E3D}"/>
                  </a:ext>
                </a:extLst>
              </p:cNvPr>
              <p:cNvSpPr txBox="1"/>
              <p:nvPr/>
            </p:nvSpPr>
            <p:spPr>
              <a:xfrm>
                <a:off x="4340754" y="1930302"/>
                <a:ext cx="122835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CA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CA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−0.4</m:t>
                          </m:r>
                          <m:r>
                            <a:rPr lang="en-CA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5AD201E-FA3E-4D1E-477B-82F2C0175E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0754" y="1930302"/>
                <a:ext cx="1228350" cy="400110"/>
              </a:xfrm>
              <a:prstGeom prst="rect">
                <a:avLst/>
              </a:prstGeom>
              <a:blipFill>
                <a:blip r:embed="rId5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val 19">
            <a:extLst>
              <a:ext uri="{FF2B5EF4-FFF2-40B4-BE49-F238E27FC236}">
                <a16:creationId xmlns:a16="http://schemas.microsoft.com/office/drawing/2014/main" id="{B2E3B92A-5376-E577-9FFB-8B5A114E1D65}"/>
              </a:ext>
            </a:extLst>
          </p:cNvPr>
          <p:cNvSpPr/>
          <p:nvPr/>
        </p:nvSpPr>
        <p:spPr>
          <a:xfrm>
            <a:off x="3806190" y="1432226"/>
            <a:ext cx="4435682" cy="2196482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Adding polymer charge?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</a:rPr>
              <a:t>Increasing forces?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</a:rPr>
              <a:t>Detergent molecules?</a:t>
            </a:r>
          </a:p>
        </p:txBody>
      </p:sp>
    </p:spTree>
    <p:extLst>
      <p:ext uri="{BB962C8B-B14F-4D97-AF65-F5344CB8AC3E}">
        <p14:creationId xmlns:p14="http://schemas.microsoft.com/office/powerpoint/2010/main" val="1943308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2C0C1-DF36-2F86-F1FC-D39CABFD2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FC282-D710-5911-59E0-92CC4E9BE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4311" y="1655446"/>
            <a:ext cx="6958973" cy="3920676"/>
          </a:xfrm>
        </p:spPr>
        <p:txBody>
          <a:bodyPr/>
          <a:lstStyle/>
          <a:p>
            <a:r>
              <a:rPr lang="en-US" dirty="0"/>
              <a:t>Developed dynamical self consistent field theory for polyelectrolyte solutions</a:t>
            </a:r>
          </a:p>
          <a:p>
            <a:r>
              <a:rPr lang="en-US" dirty="0"/>
              <a:t>Simulated stable membranes in different charge states</a:t>
            </a:r>
          </a:p>
          <a:p>
            <a:r>
              <a:rPr lang="en-US" dirty="0"/>
              <a:t>Created a routine to categorize polymer conformations</a:t>
            </a:r>
          </a:p>
          <a:p>
            <a:r>
              <a:rPr lang="en-US" dirty="0"/>
              <a:t>Analyzed jump time distribution for charged and neutral membranes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8D7E9D-5ACE-9C90-35C1-F50AD5E4F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13</a:t>
            </a:fld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A099B60-F8C8-5CD1-1493-21EC8705E64E}"/>
              </a:ext>
            </a:extLst>
          </p:cNvPr>
          <p:cNvSpPr txBox="1"/>
          <p:nvPr/>
        </p:nvSpPr>
        <p:spPr>
          <a:xfrm>
            <a:off x="6941179" y="5673848"/>
            <a:ext cx="2206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Questions?</a:t>
            </a:r>
          </a:p>
        </p:txBody>
      </p:sp>
      <p:pic>
        <p:nvPicPr>
          <p:cNvPr id="61" name="Picture 60" descr="A group of pink and white bacteria&#10;&#10;Description automatically generated">
            <a:extLst>
              <a:ext uri="{FF2B5EF4-FFF2-40B4-BE49-F238E27FC236}">
                <a16:creationId xmlns:a16="http://schemas.microsoft.com/office/drawing/2014/main" id="{9D4A6BA0-3F52-570C-65E3-D40044375F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C3456"/>
              </a:clrFrom>
              <a:clrTo>
                <a:srgbClr val="1C3456">
                  <a:alpha val="0"/>
                </a:srgbClr>
              </a:clrTo>
            </a:clrChange>
          </a:blip>
          <a:srcRect l="11130" t="26719" r="8496" b="14767"/>
          <a:stretch/>
        </p:blipFill>
        <p:spPr>
          <a:xfrm rot="21300993">
            <a:off x="1062293" y="1573797"/>
            <a:ext cx="2208295" cy="1099386"/>
          </a:xfrm>
          <a:prstGeom prst="rect">
            <a:avLst/>
          </a:pr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FA43BD78-537D-4069-3E88-E920E72AF098}"/>
              </a:ext>
            </a:extLst>
          </p:cNvPr>
          <p:cNvGrpSpPr/>
          <p:nvPr/>
        </p:nvGrpSpPr>
        <p:grpSpPr>
          <a:xfrm>
            <a:off x="784490" y="2805522"/>
            <a:ext cx="2763899" cy="1325563"/>
            <a:chOff x="4551565" y="4702226"/>
            <a:chExt cx="3308225" cy="1560677"/>
          </a:xfrm>
        </p:grpSpPr>
        <p:pic>
          <p:nvPicPr>
            <p:cNvPr id="63" name="Picture 62" descr="A blurry image of a square&#10;&#10;Description automatically generated">
              <a:extLst>
                <a:ext uri="{FF2B5EF4-FFF2-40B4-BE49-F238E27FC236}">
                  <a16:creationId xmlns:a16="http://schemas.microsoft.com/office/drawing/2014/main" id="{05ED7523-A43C-593A-F788-D38122A2F3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1C3456"/>
                </a:clrFrom>
                <a:clrTo>
                  <a:srgbClr val="1C3456">
                    <a:alpha val="0"/>
                  </a:srgbClr>
                </a:clrTo>
              </a:clrChange>
            </a:blip>
            <a:srcRect t="31497"/>
            <a:stretch/>
          </p:blipFill>
          <p:spPr>
            <a:xfrm>
              <a:off x="4551565" y="4702226"/>
              <a:ext cx="3308225" cy="1549722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55D125A4-0562-9B4D-A265-32D008CBB16A}"/>
                    </a:ext>
                  </a:extLst>
                </p14:cNvPr>
                <p14:cNvContentPartPr/>
                <p14:nvPr/>
              </p14:nvContentPartPr>
              <p14:xfrm>
                <a:off x="4831217" y="4727143"/>
                <a:ext cx="114480" cy="153576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14FC7817-1646-4442-8E1A-3779634206E9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813217" y="4709503"/>
                  <a:ext cx="150120" cy="157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A16C882C-5C85-5A75-0784-46C94620042D}"/>
                    </a:ext>
                  </a:extLst>
                </p14:cNvPr>
                <p14:cNvContentPartPr/>
                <p14:nvPr/>
              </p14:nvContentPartPr>
              <p14:xfrm>
                <a:off x="7511417" y="4723543"/>
                <a:ext cx="96120" cy="152460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99BB7952-4E76-4614-3BED-327C4D7B13E6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7493417" y="4705543"/>
                  <a:ext cx="131760" cy="156024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70" name="Picture 69" descr="A blue and red swirl&#10;&#10;Description automatically generated">
            <a:extLst>
              <a:ext uri="{FF2B5EF4-FFF2-40B4-BE49-F238E27FC236}">
                <a16:creationId xmlns:a16="http://schemas.microsoft.com/office/drawing/2014/main" id="{A1AD81DF-CFA6-C347-2015-379B98703074}"/>
              </a:ext>
            </a:extLst>
          </p:cNvPr>
          <p:cNvPicPr>
            <a:picLocks noChangeAspect="1"/>
          </p:cNvPicPr>
          <p:nvPr/>
        </p:nvPicPr>
        <p:blipFill>
          <a:blip r:embed="rId91">
            <a:clrChange>
              <a:clrFrom>
                <a:srgbClr val="1C3456"/>
              </a:clrFrom>
              <a:clrTo>
                <a:srgbClr val="1C345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839" y="4152248"/>
            <a:ext cx="3362137" cy="1969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63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F93BD-99E9-49B1-AFEF-0C5731E25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Categorization: Directional Gating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977C1B-D264-5029-665B-0DBC7BCE6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FEDA9FF-793E-21A7-79AF-FE9642EF87A5}"/>
              </a:ext>
            </a:extLst>
          </p:cNvPr>
          <p:cNvGrpSpPr/>
          <p:nvPr/>
        </p:nvGrpSpPr>
        <p:grpSpPr>
          <a:xfrm>
            <a:off x="838200" y="2422208"/>
            <a:ext cx="10736685" cy="2595562"/>
            <a:chOff x="838200" y="2422208"/>
            <a:chExt cx="10736685" cy="2595562"/>
          </a:xfrm>
        </p:grpSpPr>
        <p:pic>
          <p:nvPicPr>
            <p:cNvPr id="5" name="Picture 4" descr="A graph of red lines&#10;&#10;Description automatically generated">
              <a:extLst>
                <a:ext uri="{FF2B5EF4-FFF2-40B4-BE49-F238E27FC236}">
                  <a16:creationId xmlns:a16="http://schemas.microsoft.com/office/drawing/2014/main" id="{C7B13E41-A85F-C9CA-385D-F2D658732F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4881" t="15023" r="11559" b="59080"/>
            <a:stretch/>
          </p:blipFill>
          <p:spPr>
            <a:xfrm>
              <a:off x="838200" y="2422208"/>
              <a:ext cx="10736685" cy="2595562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C62BDCF-DEEE-5623-B18F-CBC1300FFFBE}"/>
                </a:ext>
              </a:extLst>
            </p:cNvPr>
            <p:cNvCxnSpPr>
              <a:cxnSpLocks/>
            </p:cNvCxnSpPr>
            <p:nvPr/>
          </p:nvCxnSpPr>
          <p:spPr>
            <a:xfrm>
              <a:off x="1116435" y="4343400"/>
              <a:ext cx="4084215" cy="0"/>
            </a:xfrm>
            <a:prstGeom prst="line">
              <a:avLst/>
            </a:prstGeom>
            <a:ln w="76200">
              <a:solidFill>
                <a:srgbClr val="FF9A9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D0A4E3A-DDC3-A468-7717-C00F5C5F160A}"/>
                </a:ext>
              </a:extLst>
            </p:cNvPr>
            <p:cNvCxnSpPr>
              <a:cxnSpLocks/>
            </p:cNvCxnSpPr>
            <p:nvPr/>
          </p:nvCxnSpPr>
          <p:spPr>
            <a:xfrm>
              <a:off x="5200650" y="3135630"/>
              <a:ext cx="2209800" cy="0"/>
            </a:xfrm>
            <a:prstGeom prst="line">
              <a:avLst/>
            </a:prstGeom>
            <a:ln w="76200">
              <a:solidFill>
                <a:srgbClr val="FF9A9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FFBA9BD-4D94-25BB-1BE0-82DE0BD3A598}"/>
                </a:ext>
              </a:extLst>
            </p:cNvPr>
            <p:cNvCxnSpPr>
              <a:cxnSpLocks/>
            </p:cNvCxnSpPr>
            <p:nvPr/>
          </p:nvCxnSpPr>
          <p:spPr>
            <a:xfrm>
              <a:off x="8263494" y="3135630"/>
              <a:ext cx="2434986" cy="0"/>
            </a:xfrm>
            <a:prstGeom prst="line">
              <a:avLst/>
            </a:prstGeom>
            <a:ln w="76200">
              <a:solidFill>
                <a:srgbClr val="FF9A9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7F96231-F286-ABE2-6394-3FC1A470819A}"/>
                </a:ext>
              </a:extLst>
            </p:cNvPr>
            <p:cNvCxnSpPr>
              <a:cxnSpLocks/>
            </p:cNvCxnSpPr>
            <p:nvPr/>
          </p:nvCxnSpPr>
          <p:spPr>
            <a:xfrm>
              <a:off x="7387590" y="4343400"/>
              <a:ext cx="895350" cy="0"/>
            </a:xfrm>
            <a:prstGeom prst="line">
              <a:avLst/>
            </a:prstGeom>
            <a:ln w="76200">
              <a:solidFill>
                <a:srgbClr val="FF9A9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140827D-DDF9-A421-78A2-9F31E8BFF2B7}"/>
                </a:ext>
              </a:extLst>
            </p:cNvPr>
            <p:cNvCxnSpPr>
              <a:cxnSpLocks/>
            </p:cNvCxnSpPr>
            <p:nvPr/>
          </p:nvCxnSpPr>
          <p:spPr>
            <a:xfrm>
              <a:off x="10679535" y="4343400"/>
              <a:ext cx="499005" cy="0"/>
            </a:xfrm>
            <a:prstGeom prst="line">
              <a:avLst/>
            </a:prstGeom>
            <a:ln w="76200">
              <a:solidFill>
                <a:srgbClr val="FF9A9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AF5739B-DDE5-DCCF-5299-38F5B938E34A}"/>
                </a:ext>
              </a:extLst>
            </p:cNvPr>
            <p:cNvCxnSpPr>
              <a:cxnSpLocks/>
            </p:cNvCxnSpPr>
            <p:nvPr/>
          </p:nvCxnSpPr>
          <p:spPr>
            <a:xfrm>
              <a:off x="1116435" y="4381500"/>
              <a:ext cx="0" cy="636270"/>
            </a:xfrm>
            <a:prstGeom prst="line">
              <a:avLst/>
            </a:prstGeom>
            <a:ln w="76200">
              <a:solidFill>
                <a:srgbClr val="FF9A9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54C66A0-6935-46E4-28B1-EB2F1E01DAAC}"/>
                </a:ext>
              </a:extLst>
            </p:cNvPr>
            <p:cNvCxnSpPr>
              <a:cxnSpLocks/>
            </p:cNvCxnSpPr>
            <p:nvPr/>
          </p:nvCxnSpPr>
          <p:spPr>
            <a:xfrm>
              <a:off x="10679535" y="3135630"/>
              <a:ext cx="18945" cy="1245870"/>
            </a:xfrm>
            <a:prstGeom prst="line">
              <a:avLst/>
            </a:prstGeom>
            <a:ln w="76200">
              <a:solidFill>
                <a:srgbClr val="FF9A9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685803E-8626-E81A-8197-506CA6B6B3C8}"/>
                </a:ext>
              </a:extLst>
            </p:cNvPr>
            <p:cNvCxnSpPr>
              <a:cxnSpLocks/>
            </p:cNvCxnSpPr>
            <p:nvPr/>
          </p:nvCxnSpPr>
          <p:spPr>
            <a:xfrm>
              <a:off x="7387590" y="3173730"/>
              <a:ext cx="0" cy="1207770"/>
            </a:xfrm>
            <a:prstGeom prst="line">
              <a:avLst/>
            </a:prstGeom>
            <a:ln w="76200">
              <a:solidFill>
                <a:srgbClr val="FF9A9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7D20DE3-838D-8B84-A330-21AD5C5C14B6}"/>
                </a:ext>
              </a:extLst>
            </p:cNvPr>
            <p:cNvCxnSpPr>
              <a:cxnSpLocks/>
            </p:cNvCxnSpPr>
            <p:nvPr/>
          </p:nvCxnSpPr>
          <p:spPr>
            <a:xfrm>
              <a:off x="8290665" y="3135630"/>
              <a:ext cx="0" cy="1207770"/>
            </a:xfrm>
            <a:prstGeom prst="line">
              <a:avLst/>
            </a:prstGeom>
            <a:ln w="76200">
              <a:solidFill>
                <a:srgbClr val="FF9A9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9299D9D-E273-E198-09FB-BE00ACC4E5D0}"/>
                </a:ext>
              </a:extLst>
            </p:cNvPr>
            <p:cNvCxnSpPr>
              <a:cxnSpLocks/>
            </p:cNvCxnSpPr>
            <p:nvPr/>
          </p:nvCxnSpPr>
          <p:spPr>
            <a:xfrm>
              <a:off x="5200650" y="3135630"/>
              <a:ext cx="0" cy="1207770"/>
            </a:xfrm>
            <a:prstGeom prst="line">
              <a:avLst/>
            </a:prstGeom>
            <a:ln w="76200">
              <a:solidFill>
                <a:srgbClr val="FF9A9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D94078B-B9B7-2E0C-2B29-7EB5C8D67BBC}"/>
              </a:ext>
            </a:extLst>
          </p:cNvPr>
          <p:cNvCxnSpPr>
            <a:cxnSpLocks/>
          </p:cNvCxnSpPr>
          <p:nvPr/>
        </p:nvCxnSpPr>
        <p:spPr>
          <a:xfrm>
            <a:off x="838200" y="3685699"/>
            <a:ext cx="1073668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74D92ED-442D-72CE-331E-ED2C543F60FF}"/>
              </a:ext>
            </a:extLst>
          </p:cNvPr>
          <p:cNvCxnSpPr>
            <a:cxnSpLocks/>
          </p:cNvCxnSpPr>
          <p:nvPr/>
        </p:nvCxnSpPr>
        <p:spPr>
          <a:xfrm>
            <a:off x="838200" y="4089559"/>
            <a:ext cx="1073668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A3E8774-BF66-BF24-EF71-0C1BA28C208E}"/>
              </a:ext>
            </a:extLst>
          </p:cNvPr>
          <p:cNvCxnSpPr>
            <a:cxnSpLocks/>
          </p:cNvCxnSpPr>
          <p:nvPr/>
        </p:nvCxnSpPr>
        <p:spPr>
          <a:xfrm>
            <a:off x="838200" y="3265170"/>
            <a:ext cx="1073668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3671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D5DD3-6C91-3B02-7C86-29F882C4E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Process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05D73B-E192-1ED0-71E3-2AEF7D5CD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CBE9A-EB07-F545-8C4F-4E0A6A370EEF}" type="slidenum">
              <a:rPr lang="en-US" smtClean="0"/>
              <a:t>15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DD34F6-C208-0BEA-529D-3CAB4AD3C0BF}"/>
              </a:ext>
            </a:extLst>
          </p:cNvPr>
          <p:cNvSpPr txBox="1"/>
          <p:nvPr/>
        </p:nvSpPr>
        <p:spPr>
          <a:xfrm>
            <a:off x="7796757" y="1600495"/>
            <a:ext cx="3279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0" dirty="0">
                <a:solidFill>
                  <a:schemeClr val="bg1">
                    <a:lumMod val="50000"/>
                  </a:schemeClr>
                </a:solidFill>
              </a:rPr>
              <a:t>Solvent field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0BC30D-A1BE-B852-557A-B82FE906FB9C}"/>
              </a:ext>
            </a:extLst>
          </p:cNvPr>
          <p:cNvSpPr txBox="1"/>
          <p:nvPr/>
        </p:nvSpPr>
        <p:spPr>
          <a:xfrm>
            <a:off x="1912348" y="4331208"/>
            <a:ext cx="3134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>
                <a:solidFill>
                  <a:schemeClr val="bg1">
                    <a:lumMod val="50000"/>
                  </a:schemeClr>
                </a:solidFill>
              </a:rPr>
              <a:t>Electric Potential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6DB01E-9965-03B3-FD9B-B69BF1014A17}"/>
              </a:ext>
            </a:extLst>
          </p:cNvPr>
          <p:cNvSpPr txBox="1"/>
          <p:nvPr/>
        </p:nvSpPr>
        <p:spPr>
          <a:xfrm>
            <a:off x="6025080" y="4093193"/>
            <a:ext cx="31076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>
                <a:solidFill>
                  <a:schemeClr val="bg1">
                    <a:lumMod val="50000"/>
                  </a:schemeClr>
                </a:solidFill>
              </a:rPr>
              <a:t>Mean-field Interparticle force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F1950D-B759-E469-DA67-7873E13A4093}"/>
              </a:ext>
            </a:extLst>
          </p:cNvPr>
          <p:cNvSpPr txBox="1"/>
          <p:nvPr/>
        </p:nvSpPr>
        <p:spPr>
          <a:xfrm>
            <a:off x="7882359" y="5758872"/>
            <a:ext cx="3993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New solvent field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49D132-C1E1-208F-B9D6-F79CF3E92A74}"/>
              </a:ext>
            </a:extLst>
          </p:cNvPr>
          <p:cNvSpPr txBox="1"/>
          <p:nvPr/>
        </p:nvSpPr>
        <p:spPr>
          <a:xfrm>
            <a:off x="3191804" y="5621874"/>
            <a:ext cx="3753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New particle positions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D4A310F-5F6A-F6C4-05C4-FABEF8D83E4B}"/>
              </a:ext>
            </a:extLst>
          </p:cNvPr>
          <p:cNvCxnSpPr>
            <a:cxnSpLocks/>
            <a:stCxn id="16" idx="2"/>
            <a:endCxn id="6" idx="0"/>
          </p:cNvCxnSpPr>
          <p:nvPr/>
        </p:nvCxnSpPr>
        <p:spPr>
          <a:xfrm>
            <a:off x="3465377" y="3330728"/>
            <a:ext cx="14155" cy="1000480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8C91E2D-CB44-E23B-17D3-A7FA87F41855}"/>
              </a:ext>
            </a:extLst>
          </p:cNvPr>
          <p:cNvSpPr txBox="1"/>
          <p:nvPr/>
        </p:nvSpPr>
        <p:spPr>
          <a:xfrm>
            <a:off x="6022100" y="2818685"/>
            <a:ext cx="31060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>
                <a:solidFill>
                  <a:schemeClr val="bg1">
                    <a:lumMod val="50000"/>
                  </a:schemeClr>
                </a:solidFill>
                <a:ea typeface="Cambria Math" panose="02040503050406030204" pitchFamily="18" charset="0"/>
              </a:rPr>
              <a:t>Number</a:t>
            </a:r>
            <a:r>
              <a:rPr lang="en-CA" sz="2800" b="0" dirty="0">
                <a:solidFill>
                  <a:schemeClr val="bg1">
                    <a:lumMod val="50000"/>
                  </a:schemeClr>
                </a:solidFill>
                <a:ea typeface="Cambria Math" panose="02040503050406030204" pitchFamily="18" charset="0"/>
              </a:rPr>
              <a:t> density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7EAA403-4587-7CDB-DF5D-3E1030888BC3}"/>
              </a:ext>
            </a:extLst>
          </p:cNvPr>
          <p:cNvCxnSpPr>
            <a:cxnSpLocks/>
            <a:stCxn id="5" idx="2"/>
            <a:endCxn id="12" idx="0"/>
          </p:cNvCxnSpPr>
          <p:nvPr/>
        </p:nvCxnSpPr>
        <p:spPr>
          <a:xfrm flipH="1">
            <a:off x="7575129" y="2123715"/>
            <a:ext cx="1861497" cy="694970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C02BE11-1F4B-CF6C-1918-8E4C595F2E0C}"/>
              </a:ext>
            </a:extLst>
          </p:cNvPr>
          <p:cNvCxnSpPr>
            <a:cxnSpLocks/>
            <a:stCxn id="25" idx="2"/>
            <a:endCxn id="12" idx="0"/>
          </p:cNvCxnSpPr>
          <p:nvPr/>
        </p:nvCxnSpPr>
        <p:spPr>
          <a:xfrm>
            <a:off x="5716741" y="2137377"/>
            <a:ext cx="1858388" cy="681308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C2719D5-257C-A4EF-95D3-DF362D3C988A}"/>
              </a:ext>
            </a:extLst>
          </p:cNvPr>
          <p:cNvSpPr txBox="1"/>
          <p:nvPr/>
        </p:nvSpPr>
        <p:spPr>
          <a:xfrm>
            <a:off x="2176725" y="2807508"/>
            <a:ext cx="2577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>
                <a:solidFill>
                  <a:schemeClr val="bg1">
                    <a:lumMod val="50000"/>
                  </a:schemeClr>
                </a:solidFill>
                <a:ea typeface="Cambria Math" panose="02040503050406030204" pitchFamily="18" charset="0"/>
              </a:rPr>
              <a:t>Charge</a:t>
            </a:r>
            <a:r>
              <a:rPr lang="en-CA" dirty="0">
                <a:solidFill>
                  <a:schemeClr val="bg1">
                    <a:lumMod val="50000"/>
                  </a:schemeClr>
                </a:solidFill>
                <a:ea typeface="Cambria Math" panose="02040503050406030204" pitchFamily="18" charset="0"/>
              </a:rPr>
              <a:t> </a:t>
            </a:r>
            <a:r>
              <a:rPr lang="en-CA" sz="2800" dirty="0">
                <a:solidFill>
                  <a:schemeClr val="bg1">
                    <a:lumMod val="50000"/>
                  </a:schemeClr>
                </a:solidFill>
                <a:ea typeface="Cambria Math" panose="02040503050406030204" pitchFamily="18" charset="0"/>
              </a:rPr>
              <a:t>density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329AC57-2FD3-4769-42A7-3179BA871783}"/>
              </a:ext>
            </a:extLst>
          </p:cNvPr>
          <p:cNvCxnSpPr>
            <a:cxnSpLocks/>
            <a:stCxn id="25" idx="2"/>
            <a:endCxn id="16" idx="0"/>
          </p:cNvCxnSpPr>
          <p:nvPr/>
        </p:nvCxnSpPr>
        <p:spPr>
          <a:xfrm flipH="1">
            <a:off x="3465377" y="2137377"/>
            <a:ext cx="2251364" cy="670131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8A049FE-973A-6002-02E2-2E3A158C1A80}"/>
              </a:ext>
            </a:extLst>
          </p:cNvPr>
          <p:cNvCxnSpPr>
            <a:cxnSpLocks/>
            <a:stCxn id="12" idx="2"/>
            <a:endCxn id="7" idx="0"/>
          </p:cNvCxnSpPr>
          <p:nvPr/>
        </p:nvCxnSpPr>
        <p:spPr>
          <a:xfrm>
            <a:off x="7575129" y="3341905"/>
            <a:ext cx="3770" cy="751288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A5C0552-B797-E6D4-177C-A850A11DEC78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 flipH="1">
            <a:off x="5068307" y="5047300"/>
            <a:ext cx="2510592" cy="574574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457FBFC-8FA7-C318-7464-2D2211A9BA8B}"/>
              </a:ext>
            </a:extLst>
          </p:cNvPr>
          <p:cNvCxnSpPr>
            <a:cxnSpLocks/>
            <a:stCxn id="6" idx="2"/>
            <a:endCxn id="10" idx="0"/>
          </p:cNvCxnSpPr>
          <p:nvPr/>
        </p:nvCxnSpPr>
        <p:spPr>
          <a:xfrm>
            <a:off x="3479532" y="4854428"/>
            <a:ext cx="1588775" cy="767446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A1E2EEB-0F36-864E-05A7-AD70083EB6FF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7578899" y="5047300"/>
            <a:ext cx="2300093" cy="711572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988FF28-921A-8A1B-0DAA-F79A5E32EA82}"/>
              </a:ext>
            </a:extLst>
          </p:cNvPr>
          <p:cNvSpPr txBox="1"/>
          <p:nvPr/>
        </p:nvSpPr>
        <p:spPr>
          <a:xfrm>
            <a:off x="4276395" y="1614157"/>
            <a:ext cx="2880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0" dirty="0">
                <a:solidFill>
                  <a:schemeClr val="bg1">
                    <a:lumMod val="50000"/>
                  </a:schemeClr>
                </a:solidFill>
              </a:rPr>
              <a:t>Particle positions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F82EEE7-89DA-A0F8-3EED-FE4E45557731}"/>
              </a:ext>
            </a:extLst>
          </p:cNvPr>
          <p:cNvGrpSpPr/>
          <p:nvPr/>
        </p:nvGrpSpPr>
        <p:grpSpPr>
          <a:xfrm>
            <a:off x="858094" y="1862105"/>
            <a:ext cx="1054254" cy="3864019"/>
            <a:chOff x="10527693" y="3277387"/>
            <a:chExt cx="1054254" cy="1763973"/>
          </a:xfrm>
        </p:grpSpPr>
        <p:sp>
          <p:nvSpPr>
            <p:cNvPr id="27" name="Right Arrow 26">
              <a:extLst>
                <a:ext uri="{FF2B5EF4-FFF2-40B4-BE49-F238E27FC236}">
                  <a16:creationId xmlns:a16="http://schemas.microsoft.com/office/drawing/2014/main" id="{C827D17F-E7FF-F414-01C6-025114BFABBD}"/>
                </a:ext>
              </a:extLst>
            </p:cNvPr>
            <p:cNvSpPr/>
            <p:nvPr/>
          </p:nvSpPr>
          <p:spPr>
            <a:xfrm rot="5400000">
              <a:off x="10172833" y="3632247"/>
              <a:ext cx="1763973" cy="1054254"/>
            </a:xfrm>
            <a:prstGeom prst="rightArrow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D95E6E8-5A63-E94A-FE3A-216307BB30B1}"/>
                </a:ext>
              </a:extLst>
            </p:cNvPr>
            <p:cNvSpPr txBox="1"/>
            <p:nvPr/>
          </p:nvSpPr>
          <p:spPr>
            <a:xfrm rot="5400000">
              <a:off x="10871881" y="3807820"/>
              <a:ext cx="43664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</a:rPr>
                <a:t>Time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4AE3400-D981-137A-A390-2052B0F6D66E}"/>
              </a:ext>
            </a:extLst>
          </p:cNvPr>
          <p:cNvSpPr txBox="1"/>
          <p:nvPr/>
        </p:nvSpPr>
        <p:spPr>
          <a:xfrm>
            <a:off x="3685184" y="3429000"/>
            <a:ext cx="20315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Poisson-Boltzmann equation</a:t>
            </a:r>
          </a:p>
        </p:txBody>
      </p:sp>
    </p:spTree>
    <p:extLst>
      <p:ext uri="{BB962C8B-B14F-4D97-AF65-F5344CB8AC3E}">
        <p14:creationId xmlns:p14="http://schemas.microsoft.com/office/powerpoint/2010/main" val="3885495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1B1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C40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8E6A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0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C40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C40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7" grpId="0"/>
      <p:bldP spid="8" grpId="0"/>
      <p:bldP spid="10" grpId="0"/>
      <p:bldP spid="12" grpId="0"/>
      <p:bldP spid="12" grpId="1"/>
      <p:bldP spid="16" grpId="0"/>
      <p:bldP spid="16" grpId="1"/>
      <p:bldP spid="25" grpId="0"/>
      <p:bldP spid="25" grpId="1"/>
      <p:bldP spid="3" grpId="0"/>
      <p:bldP spid="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14194-794D-064B-1F9E-4C3211FD0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 Field Equations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0A08C9-4F67-4D8E-2E75-BEBC14D6A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667D119-1622-BF5E-5E3B-708E5CBA9E6A}"/>
                  </a:ext>
                </a:extLst>
              </p:cNvPr>
              <p:cNvSpPr txBox="1"/>
              <p:nvPr/>
            </p:nvSpPr>
            <p:spPr>
              <a:xfrm>
                <a:off x="3985646" y="1531308"/>
                <a:ext cx="4220706" cy="7857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d>
                            <m:d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CA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d>
                            </m:sup>
                          </m:sSubSup>
                          <m:d>
                            <m:d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  <m:d>
                            <m:d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nary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667D119-1622-BF5E-5E3B-708E5CBA9E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5646" y="1531308"/>
                <a:ext cx="4220706" cy="785728"/>
              </a:xfrm>
              <a:prstGeom prst="rect">
                <a:avLst/>
              </a:prstGeom>
              <a:blipFill>
                <a:blip r:embed="rId2"/>
                <a:stretch>
                  <a:fillRect t="-117460" b="-16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8B56DA2-925B-189D-4280-01020A736DA4}"/>
                  </a:ext>
                </a:extLst>
              </p:cNvPr>
              <p:cNvSpPr txBox="1"/>
              <p:nvPr/>
            </p:nvSpPr>
            <p:spPr>
              <a:xfrm>
                <a:off x="4101318" y="2366537"/>
                <a:ext cx="4035720" cy="7857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d>
                            <m:d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d>
                            <m:d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  <m:d>
                            <m:d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nary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8B56DA2-925B-189D-4280-01020A736D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1318" y="2366537"/>
                <a:ext cx="4035720" cy="785728"/>
              </a:xfrm>
              <a:prstGeom prst="rect">
                <a:avLst/>
              </a:prstGeom>
              <a:blipFill>
                <a:blip r:embed="rId3"/>
                <a:stretch>
                  <a:fillRect t="-119048" b="-16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197EF40-162B-8704-A58C-AD1101F4BE4A}"/>
                  </a:ext>
                </a:extLst>
              </p:cNvPr>
              <p:cNvSpPr txBox="1"/>
              <p:nvPr/>
            </p:nvSpPr>
            <p:spPr>
              <a:xfrm>
                <a:off x="3650137" y="3201766"/>
                <a:ext cx="4891724" cy="8329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𝝍</m:t>
                          </m:r>
                        </m:e>
                        <m:sup>
                          <m:d>
                            <m:d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sup>
                      </m:sSup>
                      <m:d>
                        <m:d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7"/>
                                </m:r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7"/>
                            </m:r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7"/>
                                </m:r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  <m:sup/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CA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CA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CA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𝑭</m:t>
                                  </m:r>
                                </m:e>
                                <m:sub>
                                  <m:r>
                                    <a:rPr lang="en-CA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CA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p>
                                    <m:sSupPr>
                                      <m:ctrlPr>
                                        <a:rPr lang="en-CA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CA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p>
                                      <m:r>
                                        <a:rPr lang="en-CA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</m:e>
                          </m:nary>
                        </m:e>
                      </m:nary>
                      <m:d>
                        <m:d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sSubSup>
                        <m:sSubSup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b>
                        <m:sup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′)</m:t>
                          </m:r>
                        </m:sup>
                      </m:sSubSup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p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197EF40-162B-8704-A58C-AD1101F4BE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0137" y="3201766"/>
                <a:ext cx="4891724" cy="832985"/>
              </a:xfrm>
              <a:prstGeom prst="rect">
                <a:avLst/>
              </a:prstGeom>
              <a:blipFill>
                <a:blip r:embed="rId4"/>
                <a:stretch>
                  <a:fillRect t="-130303" b="-1848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35DB60F-6207-150A-4A8E-6267B0B48746}"/>
                  </a:ext>
                </a:extLst>
              </p:cNvPr>
              <p:cNvSpPr txBox="1"/>
              <p:nvPr/>
            </p:nvSpPr>
            <p:spPr>
              <a:xfrm>
                <a:off x="3175840" y="4131688"/>
                <a:ext cx="5840317" cy="7182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𝛻</m:t>
                          </m:r>
                        </m:e>
                        <m:sup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CA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CA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CA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𝛬</m:t>
                                      </m:r>
                                    </m:e>
                                    <m:sub>
                                      <m:r>
                                        <a:rPr lang="en-CA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−4</m:t>
                      </m:r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𝛬</m:t>
                              </m:r>
                            </m:e>
                            <m:sub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sSubSup>
                        <m:sSubSup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d>
                            <m:dPr>
                              <m:ctrlP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  <m:sup>
                          <m:d>
                            <m:dPr>
                              <m:ctrlP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35DB60F-6207-150A-4A8E-6267B0B487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840" y="4131688"/>
                <a:ext cx="5840317" cy="71827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7C3C341-C456-56D2-5686-197395DD4C13}"/>
                  </a:ext>
                </a:extLst>
              </p:cNvPr>
              <p:cNvSpPr txBox="1"/>
              <p:nvPr/>
            </p:nvSpPr>
            <p:spPr>
              <a:xfrm>
                <a:off x="296976" y="4951580"/>
                <a:ext cx="11598047" cy="718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Sup>
                            <m:sSubSup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  <m:sup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</m:num>
                        <m:den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d>
                            <m:dPr>
                              <m:ctrlP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sSup>
                        <m:sSup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𝝍</m:t>
                          </m:r>
                        </m:e>
                        <m:sup>
                          <m:d>
                            <m:dPr>
                              <m:ctrlP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sup>
                      </m:sSup>
                      <m:d>
                        <m:d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CA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CA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d>
                            </m:sup>
                          </m:sSubSup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),</m:t>
                          </m:r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d>
                            <m:dPr>
                              <m:ctrlP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sSup>
                        <m:sSup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𝝍</m:t>
                          </m:r>
                        </m:e>
                        <m:sup>
                          <m:d>
                            <m:dPr>
                              <m:ctrlP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</m:sup>
                      </m:sSup>
                      <m:d>
                        <m:d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CA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CA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d>
                            </m:sup>
                          </m:sSubSup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),</m:t>
                          </m:r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CA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CA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CA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d>
                            </m:sup>
                          </m:sSubSup>
                          <m:d>
                            <m:dPr>
                              <m:ctrlP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d>
                            <m:dPr>
                              <m:ctrlP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d>
                            <m:dPr>
                              <m:ctrlP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CA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7C3C341-C456-56D2-5686-197395DD4C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976" y="4951580"/>
                <a:ext cx="11598047" cy="718145"/>
              </a:xfrm>
              <a:prstGeom prst="rect">
                <a:avLst/>
              </a:prstGeom>
              <a:blipFill>
                <a:blip r:embed="rId6"/>
                <a:stretch>
                  <a:fillRect b="-51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3DB9110-55D5-F6DF-3F88-A6792C98D59D}"/>
                  </a:ext>
                </a:extLst>
              </p:cNvPr>
              <p:cNvSpPr txBox="1"/>
              <p:nvPr/>
            </p:nvSpPr>
            <p:spPr>
              <a:xfrm>
                <a:off x="3650137" y="5872962"/>
                <a:ext cx="4789837" cy="6199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𝛻</m:t>
                              </m:r>
                            </m:e>
                            <m:sup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d>
                        <m:d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 </m:t>
                      </m:r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·[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𝝍</m:t>
                          </m:r>
                        </m:e>
                        <m:sup>
                          <m:d>
                            <m:dPr>
                              <m:ctrlP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sup>
                      </m:sSup>
                      <m:d>
                        <m:d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b>
                        <m:sSub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d>
                        <m:dPr>
                          <m:ctrlP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3DB9110-55D5-F6DF-3F88-A6792C98D5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0137" y="5872962"/>
                <a:ext cx="4789837" cy="619913"/>
              </a:xfrm>
              <a:prstGeom prst="rect">
                <a:avLst/>
              </a:prstGeom>
              <a:blipFill>
                <a:blip r:embed="rId7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1170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roup 130">
            <a:extLst>
              <a:ext uri="{FF2B5EF4-FFF2-40B4-BE49-F238E27FC236}">
                <a16:creationId xmlns:a16="http://schemas.microsoft.com/office/drawing/2014/main" id="{5E802D3B-6B7D-90ED-3E7F-1229CD57A105}"/>
              </a:ext>
            </a:extLst>
          </p:cNvPr>
          <p:cNvGrpSpPr/>
          <p:nvPr/>
        </p:nvGrpSpPr>
        <p:grpSpPr>
          <a:xfrm>
            <a:off x="6299274" y="809335"/>
            <a:ext cx="3074801" cy="5449930"/>
            <a:chOff x="0" y="1623077"/>
            <a:chExt cx="12192000" cy="5036297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255730FC-7DD8-462B-7A36-49A4EDDC4980}"/>
                </a:ext>
              </a:extLst>
            </p:cNvPr>
            <p:cNvSpPr/>
            <p:nvPr/>
          </p:nvSpPr>
          <p:spPr>
            <a:xfrm>
              <a:off x="0" y="1623077"/>
              <a:ext cx="12192000" cy="1260000"/>
            </a:xfrm>
            <a:prstGeom prst="rect">
              <a:avLst/>
            </a:prstGeom>
            <a:solidFill>
              <a:schemeClr val="accent1"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11905083-769F-5CC6-7942-323239EB8558}"/>
                </a:ext>
              </a:extLst>
            </p:cNvPr>
            <p:cNvSpPr/>
            <p:nvPr/>
          </p:nvSpPr>
          <p:spPr>
            <a:xfrm>
              <a:off x="0" y="2881291"/>
              <a:ext cx="12192000" cy="2520000"/>
            </a:xfrm>
            <a:prstGeom prst="rect">
              <a:avLst/>
            </a:prstGeom>
            <a:solidFill>
              <a:schemeClr val="accent2"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F3E63BD1-5EFA-4070-4036-A2ABEA980EA9}"/>
                </a:ext>
              </a:extLst>
            </p:cNvPr>
            <p:cNvSpPr/>
            <p:nvPr/>
          </p:nvSpPr>
          <p:spPr>
            <a:xfrm>
              <a:off x="0" y="5399374"/>
              <a:ext cx="12192000" cy="1260000"/>
            </a:xfrm>
            <a:prstGeom prst="rect">
              <a:avLst/>
            </a:prstGeom>
            <a:solidFill>
              <a:schemeClr val="accent1">
                <a:alpha val="49804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506CB9A-8502-2E92-5045-E2C9C2F1B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003" y="534702"/>
            <a:ext cx="10515600" cy="1325563"/>
          </a:xfrm>
        </p:spPr>
        <p:txBody>
          <a:bodyPr/>
          <a:lstStyle/>
          <a:p>
            <a:r>
              <a:rPr lang="en-US" dirty="0"/>
              <a:t>Stress: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AE39F-A907-B3F7-C387-150E5E484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694" y="2802163"/>
            <a:ext cx="5841615" cy="130614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stress, </a:t>
            </a:r>
            <a:r>
              <a:rPr lang="en-US" b="1" dirty="0">
                <a:solidFill>
                  <a:schemeClr val="accent1"/>
                </a:solidFill>
              </a:rPr>
              <a:t>𝜎</a:t>
            </a:r>
            <a:r>
              <a:rPr lang="en-US" dirty="0"/>
              <a:t>, in the </a:t>
            </a:r>
            <a:r>
              <a:rPr lang="en-US" b="1" dirty="0">
                <a:solidFill>
                  <a:schemeClr val="accent2"/>
                </a:solidFill>
              </a:rPr>
              <a:t>𝛽</a:t>
            </a:r>
            <a:r>
              <a:rPr lang="en-US" dirty="0">
                <a:solidFill>
                  <a:schemeClr val="accent5"/>
                </a:solidFill>
              </a:rPr>
              <a:t> </a:t>
            </a:r>
            <a:r>
              <a:rPr lang="en-US" dirty="0"/>
              <a:t>direction, due to a force in the </a:t>
            </a:r>
            <a:r>
              <a:rPr lang="en-US" b="1" dirty="0">
                <a:solidFill>
                  <a:schemeClr val="accent3"/>
                </a:solidFill>
              </a:rPr>
              <a:t>𝛼</a:t>
            </a:r>
            <a:r>
              <a:rPr lang="en-US" dirty="0">
                <a:solidFill>
                  <a:schemeClr val="accent3"/>
                </a:solidFill>
              </a:rPr>
              <a:t> </a:t>
            </a:r>
            <a:r>
              <a:rPr lang="en-US" dirty="0"/>
              <a:t>direction is measured by bond lengths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1B160EC-5EB3-47CC-4B3F-1411E4A4FC62}"/>
                  </a:ext>
                </a:extLst>
              </p:cNvPr>
              <p:cNvSpPr txBox="1"/>
              <p:nvPr/>
            </p:nvSpPr>
            <p:spPr>
              <a:xfrm>
                <a:off x="377729" y="4061246"/>
                <a:ext cx="5231448" cy="11311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CA" sz="24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𝜶</m:t>
                          </m:r>
                          <m:r>
                            <a:rPr lang="en-CA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CA" sz="24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𝜷</m:t>
                          </m:r>
                        </m:sub>
                      </m:sSub>
                      <m:r>
                        <a:rPr lang="en-CA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CA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CA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−1)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CA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CA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n-CA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CA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CA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CA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CA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CA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CA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CA" sz="2400" i="1" smtClean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4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CA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CA" sz="2400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sz="2400" b="1" i="1" smtClean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𝜶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CA" sz="240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4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CA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CA" sz="2400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sz="2400" b="1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𝜷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1B160EC-5EB3-47CC-4B3F-1411E4A4FC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729" y="4061246"/>
                <a:ext cx="5231448" cy="1131143"/>
              </a:xfrm>
              <a:prstGeom prst="rect">
                <a:avLst/>
              </a:prstGeom>
              <a:blipFill>
                <a:blip r:embed="rId3"/>
                <a:stretch>
                  <a:fillRect t="-101111" b="-15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5" name="Group 74">
            <a:extLst>
              <a:ext uri="{FF2B5EF4-FFF2-40B4-BE49-F238E27FC236}">
                <a16:creationId xmlns:a16="http://schemas.microsoft.com/office/drawing/2014/main" id="{861522A5-4AB3-5120-C1CA-384C1B75EA39}"/>
              </a:ext>
            </a:extLst>
          </p:cNvPr>
          <p:cNvGrpSpPr/>
          <p:nvPr/>
        </p:nvGrpSpPr>
        <p:grpSpPr>
          <a:xfrm>
            <a:off x="9995401" y="2555591"/>
            <a:ext cx="1971405" cy="1860369"/>
            <a:chOff x="7104755" y="2172169"/>
            <a:chExt cx="1971405" cy="186036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6F3FA20-B47E-BE52-B1CF-CCD8ACB969C2}"/>
                </a:ext>
              </a:extLst>
            </p:cNvPr>
            <p:cNvSpPr txBox="1"/>
            <p:nvPr/>
          </p:nvSpPr>
          <p:spPr>
            <a:xfrm>
              <a:off x="7104755" y="2172169"/>
              <a:ext cx="10172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1"/>
                  </a:solidFill>
                </a:rPr>
                <a:t>Stress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9496DAD-48E2-94FE-54F9-B2DAD5EB7115}"/>
                </a:ext>
              </a:extLst>
            </p:cNvPr>
            <p:cNvGrpSpPr/>
            <p:nvPr/>
          </p:nvGrpSpPr>
          <p:grpSpPr>
            <a:xfrm>
              <a:off x="7184684" y="2433789"/>
              <a:ext cx="1456064" cy="1110440"/>
              <a:chOff x="8639060" y="3998766"/>
              <a:chExt cx="1456064" cy="1110440"/>
            </a:xfrm>
          </p:grpSpPr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9C46980A-D28E-8FB1-01BA-C6CBA73D7D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39060" y="3998766"/>
                <a:ext cx="1456064" cy="1079653"/>
              </a:xfrm>
              <a:prstGeom prst="straightConnector1">
                <a:avLst/>
              </a:prstGeom>
              <a:ln w="76200">
                <a:solidFill>
                  <a:schemeClr val="accent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4F434D2A-2D5D-F541-D329-DE1D6D258E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95124" y="3998766"/>
                <a:ext cx="0" cy="1110440"/>
              </a:xfrm>
              <a:prstGeom prst="line">
                <a:avLst/>
              </a:prstGeom>
              <a:ln w="38100">
                <a:solidFill>
                  <a:schemeClr val="accent2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479B9EC9-70C8-B027-8218-851D30CF94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39060" y="5109206"/>
                <a:ext cx="1456064" cy="0"/>
              </a:xfrm>
              <a:prstGeom prst="line">
                <a:avLst/>
              </a:prstGeom>
              <a:ln w="38100">
                <a:solidFill>
                  <a:schemeClr val="accent3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FAED102-717E-953D-FCDE-40E8276C962B}"/>
                </a:ext>
              </a:extLst>
            </p:cNvPr>
            <p:cNvSpPr txBox="1"/>
            <p:nvPr/>
          </p:nvSpPr>
          <p:spPr>
            <a:xfrm>
              <a:off x="8699134" y="2846669"/>
              <a:ext cx="3770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2"/>
                  </a:solidFill>
                </a:rPr>
                <a:t>𝛽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668C4CD-19E4-8E6C-C104-6A63B1FF5B04}"/>
                </a:ext>
              </a:extLst>
            </p:cNvPr>
            <p:cNvSpPr txBox="1"/>
            <p:nvPr/>
          </p:nvSpPr>
          <p:spPr>
            <a:xfrm>
              <a:off x="7796266" y="3570873"/>
              <a:ext cx="35529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accent3"/>
                  </a:solidFill>
                </a:rPr>
                <a:t>𝛼</a:t>
              </a:r>
              <a:endParaRPr lang="en-US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45CA481-5425-1EBA-04FD-D5C596AB96F3}"/>
              </a:ext>
            </a:extLst>
          </p:cNvPr>
          <p:cNvSpPr txBox="1"/>
          <p:nvPr/>
        </p:nvSpPr>
        <p:spPr>
          <a:xfrm>
            <a:off x="6384396" y="951873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Chain 𝓁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022D0E2-B44C-CE2C-F4D0-AE9DA628E9BD}"/>
              </a:ext>
            </a:extLst>
          </p:cNvPr>
          <p:cNvGrpSpPr/>
          <p:nvPr/>
        </p:nvGrpSpPr>
        <p:grpSpPr>
          <a:xfrm>
            <a:off x="7029177" y="914030"/>
            <a:ext cx="2067170" cy="5238146"/>
            <a:chOff x="7383637" y="1730323"/>
            <a:chExt cx="2067170" cy="52381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49781B9D-FCD6-9490-59AD-404CF6B95430}"/>
                    </a:ext>
                  </a:extLst>
                </p:cNvPr>
                <p:cNvSpPr txBox="1"/>
                <p:nvPr/>
              </p:nvSpPr>
              <p:spPr>
                <a:xfrm>
                  <a:off x="7563788" y="4734304"/>
                  <a:ext cx="648704" cy="5064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240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CA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e>
                          <m:sub>
                            <m:r>
                              <a:rPr lang="en-CA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US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49781B9D-FCD6-9490-59AD-404CF6B954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63788" y="4734304"/>
                  <a:ext cx="648704" cy="50642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6E5C36FE-B562-2C23-881E-A089E33F09FC}"/>
                </a:ext>
              </a:extLst>
            </p:cNvPr>
            <p:cNvSpPr/>
            <p:nvPr/>
          </p:nvSpPr>
          <p:spPr>
            <a:xfrm>
              <a:off x="7383637" y="2478839"/>
              <a:ext cx="432000" cy="43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B6C71D2C-22A0-58EC-CB74-3CA23714CE57}"/>
                </a:ext>
              </a:extLst>
            </p:cNvPr>
            <p:cNvSpPr/>
            <p:nvPr/>
          </p:nvSpPr>
          <p:spPr>
            <a:xfrm>
              <a:off x="7837457" y="1926591"/>
              <a:ext cx="432000" cy="43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01C10879-75C3-E1C2-4D6C-0EDC952FC320}"/>
                </a:ext>
              </a:extLst>
            </p:cNvPr>
            <p:cNvSpPr/>
            <p:nvPr/>
          </p:nvSpPr>
          <p:spPr>
            <a:xfrm>
              <a:off x="8628562" y="1730323"/>
              <a:ext cx="432000" cy="43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E7DB40F-6C2D-B1C8-D069-8BA50307BF63}"/>
                </a:ext>
              </a:extLst>
            </p:cNvPr>
            <p:cNvSpPr/>
            <p:nvPr/>
          </p:nvSpPr>
          <p:spPr>
            <a:xfrm>
              <a:off x="9018807" y="6536469"/>
              <a:ext cx="432000" cy="43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1AE0DFF6-FEA1-23AF-0A05-2B2EE8C77886}"/>
                </a:ext>
              </a:extLst>
            </p:cNvPr>
            <p:cNvSpPr/>
            <p:nvPr/>
          </p:nvSpPr>
          <p:spPr>
            <a:xfrm>
              <a:off x="8269457" y="6476894"/>
              <a:ext cx="432000" cy="43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73B4D8EC-9D3F-2738-D7D5-497C8035C042}"/>
                </a:ext>
              </a:extLst>
            </p:cNvPr>
            <p:cNvSpPr/>
            <p:nvPr/>
          </p:nvSpPr>
          <p:spPr>
            <a:xfrm>
              <a:off x="7980948" y="5843255"/>
              <a:ext cx="432000" cy="43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CC9F6374-4549-7CC1-8A1B-A9A4859DF81A}"/>
                </a:ext>
              </a:extLst>
            </p:cNvPr>
            <p:cNvSpPr/>
            <p:nvPr/>
          </p:nvSpPr>
          <p:spPr>
            <a:xfrm>
              <a:off x="7837727" y="5235487"/>
              <a:ext cx="432000" cy="432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878E7C16-1CB8-CDCD-B622-64813AEB5C38}"/>
                </a:ext>
              </a:extLst>
            </p:cNvPr>
            <p:cNvSpPr/>
            <p:nvPr/>
          </p:nvSpPr>
          <p:spPr>
            <a:xfrm>
              <a:off x="8076436" y="3397114"/>
              <a:ext cx="432000" cy="432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358CCFA6-4C43-A4AC-A829-43CA14715AC7}"/>
                </a:ext>
              </a:extLst>
            </p:cNvPr>
            <p:cNvSpPr/>
            <p:nvPr/>
          </p:nvSpPr>
          <p:spPr>
            <a:xfrm>
              <a:off x="7503806" y="3103483"/>
              <a:ext cx="432000" cy="432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B078C3E1-39F2-934C-4FD2-E6956A9AA064}"/>
                </a:ext>
              </a:extLst>
            </p:cNvPr>
            <p:cNvSpPr/>
            <p:nvPr/>
          </p:nvSpPr>
          <p:spPr>
            <a:xfrm>
              <a:off x="8662737" y="4339917"/>
              <a:ext cx="432000" cy="432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15445685-C902-E74B-B0E3-168F4A551D3D}"/>
                </a:ext>
              </a:extLst>
            </p:cNvPr>
            <p:cNvSpPr/>
            <p:nvPr/>
          </p:nvSpPr>
          <p:spPr>
            <a:xfrm>
              <a:off x="8640990" y="3751857"/>
              <a:ext cx="432000" cy="432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038CBE9F-76FF-FC91-E73C-649ADB5814EA}"/>
                </a:ext>
              </a:extLst>
            </p:cNvPr>
            <p:cNvSpPr/>
            <p:nvPr/>
          </p:nvSpPr>
          <p:spPr>
            <a:xfrm>
              <a:off x="8199748" y="4681934"/>
              <a:ext cx="432000" cy="432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7131B3CF-C4C2-AADB-9063-F64B451E06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48619" y="4844769"/>
              <a:ext cx="399820" cy="645387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0" name="Right Brace 129">
            <a:extLst>
              <a:ext uri="{FF2B5EF4-FFF2-40B4-BE49-F238E27FC236}">
                <a16:creationId xmlns:a16="http://schemas.microsoft.com/office/drawing/2014/main" id="{01A62953-97A0-A6FC-E0A9-FD410BB7A704}"/>
              </a:ext>
            </a:extLst>
          </p:cNvPr>
          <p:cNvSpPr/>
          <p:nvPr/>
        </p:nvSpPr>
        <p:spPr>
          <a:xfrm>
            <a:off x="9518920" y="809335"/>
            <a:ext cx="609600" cy="5449923"/>
          </a:xfrm>
          <a:prstGeom prst="rightBrace">
            <a:avLst>
              <a:gd name="adj1" fmla="val 44047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617857-9117-0E66-9705-F1BFB127A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17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17B0784-6F67-F8A1-599F-121594470567}"/>
              </a:ext>
            </a:extLst>
          </p:cNvPr>
          <p:cNvSpPr txBox="1">
            <a:spLocks/>
          </p:cNvSpPr>
          <p:nvPr/>
        </p:nvSpPr>
        <p:spPr>
          <a:xfrm>
            <a:off x="542781" y="1434125"/>
            <a:ext cx="5841615" cy="130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let us quantify the stability of the membrane.</a:t>
            </a:r>
          </a:p>
        </p:txBody>
      </p:sp>
    </p:spTree>
    <p:extLst>
      <p:ext uri="{BB962C8B-B14F-4D97-AF65-F5344CB8AC3E}">
        <p14:creationId xmlns:p14="http://schemas.microsoft.com/office/powerpoint/2010/main" val="805655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36CC1F5-3BE5-409D-C098-FE3113DF24F2}"/>
              </a:ext>
            </a:extLst>
          </p:cNvPr>
          <p:cNvGrpSpPr/>
          <p:nvPr/>
        </p:nvGrpSpPr>
        <p:grpSpPr>
          <a:xfrm>
            <a:off x="0" y="1134242"/>
            <a:ext cx="12192000" cy="5036297"/>
            <a:chOff x="0" y="1623077"/>
            <a:chExt cx="12192000" cy="503629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65433F8-E5CC-7296-8E48-8123B758DD17}"/>
                </a:ext>
              </a:extLst>
            </p:cNvPr>
            <p:cNvSpPr/>
            <p:nvPr/>
          </p:nvSpPr>
          <p:spPr>
            <a:xfrm>
              <a:off x="0" y="1623077"/>
              <a:ext cx="12192000" cy="1260000"/>
            </a:xfrm>
            <a:prstGeom prst="rect">
              <a:avLst/>
            </a:prstGeom>
            <a:solidFill>
              <a:schemeClr val="accent1"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2BA45A1-AE2E-41A7-DFED-8A4C1DA32D1E}"/>
                </a:ext>
              </a:extLst>
            </p:cNvPr>
            <p:cNvSpPr/>
            <p:nvPr/>
          </p:nvSpPr>
          <p:spPr>
            <a:xfrm>
              <a:off x="0" y="2881291"/>
              <a:ext cx="12192000" cy="2520000"/>
            </a:xfrm>
            <a:prstGeom prst="rect">
              <a:avLst/>
            </a:prstGeom>
            <a:solidFill>
              <a:schemeClr val="accent2"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6C345D8-253F-DA6F-04C8-CF449A39C60D}"/>
                </a:ext>
              </a:extLst>
            </p:cNvPr>
            <p:cNvSpPr/>
            <p:nvPr/>
          </p:nvSpPr>
          <p:spPr>
            <a:xfrm>
              <a:off x="0" y="5399374"/>
              <a:ext cx="12192000" cy="1260000"/>
            </a:xfrm>
            <a:prstGeom prst="rect">
              <a:avLst/>
            </a:prstGeom>
            <a:solidFill>
              <a:schemeClr val="accent1">
                <a:alpha val="49804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AA4CF92-B7BF-5321-B53B-826CB6659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682" y="24679"/>
            <a:ext cx="10515600" cy="1325563"/>
          </a:xfrm>
        </p:spPr>
        <p:txBody>
          <a:bodyPr/>
          <a:lstStyle/>
          <a:p>
            <a:r>
              <a:rPr lang="en-US" dirty="0"/>
              <a:t>Protein Reconstitution → Polymer Hopping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931550-0FD1-5952-1B1E-BD4BF81AD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2993" y="6485999"/>
            <a:ext cx="2743200" cy="365125"/>
          </a:xfrm>
        </p:spPr>
        <p:txBody>
          <a:bodyPr/>
          <a:lstStyle/>
          <a:p>
            <a:fld id="{6F63253A-29FF-9B49-89AC-927E4B42141B}" type="slidenum">
              <a:rPr lang="en-US" smtClean="0"/>
              <a:t>1</a:t>
            </a:fld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3E5B159-F4F6-9477-96FB-BB13A3B6A9AD}"/>
              </a:ext>
            </a:extLst>
          </p:cNvPr>
          <p:cNvGrpSpPr/>
          <p:nvPr/>
        </p:nvGrpSpPr>
        <p:grpSpPr>
          <a:xfrm>
            <a:off x="88048" y="1134242"/>
            <a:ext cx="12015904" cy="5156939"/>
            <a:chOff x="142324" y="1344609"/>
            <a:chExt cx="12015904" cy="5156939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60C6C6C-7BBA-6C63-E94C-77FBEDF77A3E}"/>
                </a:ext>
              </a:extLst>
            </p:cNvPr>
            <p:cNvGrpSpPr/>
            <p:nvPr/>
          </p:nvGrpSpPr>
          <p:grpSpPr>
            <a:xfrm>
              <a:off x="5900251" y="1507857"/>
              <a:ext cx="375840" cy="4899240"/>
              <a:chOff x="5900251" y="1507857"/>
              <a:chExt cx="375840" cy="48992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">
                <p14:nvContentPartPr>
                  <p14:cNvPr id="133" name="Ink 132">
                    <a:extLst>
                      <a:ext uri="{FF2B5EF4-FFF2-40B4-BE49-F238E27FC236}">
                        <a16:creationId xmlns:a16="http://schemas.microsoft.com/office/drawing/2014/main" id="{6BD663EE-7A46-EEBC-38E6-222099EA6A3D}"/>
                      </a:ext>
                    </a:extLst>
                  </p14:cNvPr>
                  <p14:cNvContentPartPr/>
                  <p14:nvPr/>
                </p14:nvContentPartPr>
                <p14:xfrm>
                  <a:off x="5900251" y="1507857"/>
                  <a:ext cx="230400" cy="1110960"/>
                </p14:xfrm>
              </p:contentPart>
            </mc:Choice>
            <mc:Fallback xmlns="">
              <p:pic>
                <p:nvPicPr>
                  <p:cNvPr id="133" name="Ink 132">
                    <a:extLst>
                      <a:ext uri="{FF2B5EF4-FFF2-40B4-BE49-F238E27FC236}">
                        <a16:creationId xmlns:a16="http://schemas.microsoft.com/office/drawing/2014/main" id="{6BD663EE-7A46-EEBC-38E6-222099EA6A3D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5837611" y="1445217"/>
                    <a:ext cx="356040" cy="1236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">
                <p14:nvContentPartPr>
                  <p14:cNvPr id="134" name="Ink 133">
                    <a:extLst>
                      <a:ext uri="{FF2B5EF4-FFF2-40B4-BE49-F238E27FC236}">
                        <a16:creationId xmlns:a16="http://schemas.microsoft.com/office/drawing/2014/main" id="{4E9D8A08-7F3A-6850-A16D-5971FF9C2CA7}"/>
                      </a:ext>
                    </a:extLst>
                  </p14:cNvPr>
                  <p14:cNvContentPartPr/>
                  <p14:nvPr/>
                </p14:nvContentPartPr>
                <p14:xfrm>
                  <a:off x="5926171" y="2686497"/>
                  <a:ext cx="349920" cy="2501640"/>
                </p14:xfrm>
              </p:contentPart>
            </mc:Choice>
            <mc:Fallback xmlns="">
              <p:pic>
                <p:nvPicPr>
                  <p:cNvPr id="134" name="Ink 133">
                    <a:extLst>
                      <a:ext uri="{FF2B5EF4-FFF2-40B4-BE49-F238E27FC236}">
                        <a16:creationId xmlns:a16="http://schemas.microsoft.com/office/drawing/2014/main" id="{4E9D8A08-7F3A-6850-A16D-5971FF9C2CA7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5863171" y="2623857"/>
                    <a:ext cx="475560" cy="2627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">
                <p14:nvContentPartPr>
                  <p14:cNvPr id="135" name="Ink 134">
                    <a:extLst>
                      <a:ext uri="{FF2B5EF4-FFF2-40B4-BE49-F238E27FC236}">
                        <a16:creationId xmlns:a16="http://schemas.microsoft.com/office/drawing/2014/main" id="{7645EB7D-7F47-2756-C4EF-50C3676E0196}"/>
                      </a:ext>
                    </a:extLst>
                  </p14:cNvPr>
                  <p14:cNvContentPartPr/>
                  <p14:nvPr/>
                </p14:nvContentPartPr>
                <p14:xfrm>
                  <a:off x="5918611" y="5229897"/>
                  <a:ext cx="122760" cy="1177200"/>
                </p14:xfrm>
              </p:contentPart>
            </mc:Choice>
            <mc:Fallback xmlns="">
              <p:pic>
                <p:nvPicPr>
                  <p:cNvPr id="135" name="Ink 134">
                    <a:extLst>
                      <a:ext uri="{FF2B5EF4-FFF2-40B4-BE49-F238E27FC236}">
                        <a16:creationId xmlns:a16="http://schemas.microsoft.com/office/drawing/2014/main" id="{7645EB7D-7F47-2756-C4EF-50C3676E0196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5855611" y="5166897"/>
                    <a:ext cx="248400" cy="13028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26BA555-F6D7-2FBC-AF57-F2F5EB1DDB9E}"/>
                </a:ext>
              </a:extLst>
            </p:cNvPr>
            <p:cNvGrpSpPr/>
            <p:nvPr/>
          </p:nvGrpSpPr>
          <p:grpSpPr>
            <a:xfrm>
              <a:off x="1889311" y="1358618"/>
              <a:ext cx="346680" cy="4893120"/>
              <a:chOff x="831091" y="1459617"/>
              <a:chExt cx="346680" cy="48931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130" name="Ink 129">
                    <a:extLst>
                      <a:ext uri="{FF2B5EF4-FFF2-40B4-BE49-F238E27FC236}">
                        <a16:creationId xmlns:a16="http://schemas.microsoft.com/office/drawing/2014/main" id="{112440E4-37A7-0312-6BF7-8ABB1624E208}"/>
                      </a:ext>
                    </a:extLst>
                  </p14:cNvPr>
                  <p14:cNvContentPartPr/>
                  <p14:nvPr/>
                </p14:nvContentPartPr>
                <p14:xfrm>
                  <a:off x="945211" y="1459617"/>
                  <a:ext cx="232560" cy="1092600"/>
                </p14:xfrm>
              </p:contentPart>
            </mc:Choice>
            <mc:Fallback xmlns="">
              <p:pic>
                <p:nvPicPr>
                  <p:cNvPr id="130" name="Ink 129">
                    <a:extLst>
                      <a:ext uri="{FF2B5EF4-FFF2-40B4-BE49-F238E27FC236}">
                        <a16:creationId xmlns:a16="http://schemas.microsoft.com/office/drawing/2014/main" id="{112440E4-37A7-0312-6BF7-8ABB1624E208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882211" y="1396977"/>
                    <a:ext cx="358200" cy="1218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">
                <p14:nvContentPartPr>
                  <p14:cNvPr id="131" name="Ink 130">
                    <a:extLst>
                      <a:ext uri="{FF2B5EF4-FFF2-40B4-BE49-F238E27FC236}">
                        <a16:creationId xmlns:a16="http://schemas.microsoft.com/office/drawing/2014/main" id="{D1464154-0E9A-63CF-55BD-FA560CB2215A}"/>
                      </a:ext>
                    </a:extLst>
                  </p14:cNvPr>
                  <p14:cNvContentPartPr/>
                  <p14:nvPr/>
                </p14:nvContentPartPr>
                <p14:xfrm>
                  <a:off x="831091" y="2642577"/>
                  <a:ext cx="331560" cy="2543400"/>
                </p14:xfrm>
              </p:contentPart>
            </mc:Choice>
            <mc:Fallback xmlns="">
              <p:pic>
                <p:nvPicPr>
                  <p:cNvPr id="131" name="Ink 130">
                    <a:extLst>
                      <a:ext uri="{FF2B5EF4-FFF2-40B4-BE49-F238E27FC236}">
                        <a16:creationId xmlns:a16="http://schemas.microsoft.com/office/drawing/2014/main" id="{D1464154-0E9A-63CF-55BD-FA560CB2215A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768451" y="2579577"/>
                    <a:ext cx="457200" cy="2669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">
                <p14:nvContentPartPr>
                  <p14:cNvPr id="132" name="Ink 131">
                    <a:extLst>
                      <a:ext uri="{FF2B5EF4-FFF2-40B4-BE49-F238E27FC236}">
                        <a16:creationId xmlns:a16="http://schemas.microsoft.com/office/drawing/2014/main" id="{3757CD64-C3BF-EC29-D197-96406C85F4B2}"/>
                      </a:ext>
                    </a:extLst>
                  </p14:cNvPr>
                  <p14:cNvContentPartPr/>
                  <p14:nvPr/>
                </p14:nvContentPartPr>
                <p14:xfrm>
                  <a:off x="936931" y="5251137"/>
                  <a:ext cx="134280" cy="1101600"/>
                </p14:xfrm>
              </p:contentPart>
            </mc:Choice>
            <mc:Fallback xmlns="">
              <p:pic>
                <p:nvPicPr>
                  <p:cNvPr id="132" name="Ink 131">
                    <a:extLst>
                      <a:ext uri="{FF2B5EF4-FFF2-40B4-BE49-F238E27FC236}">
                        <a16:creationId xmlns:a16="http://schemas.microsoft.com/office/drawing/2014/main" id="{3757CD64-C3BF-EC29-D197-96406C85F4B2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873931" y="5188497"/>
                    <a:ext cx="259920" cy="12272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EAE929E-878D-1EA0-0D81-B4A36517F0BF}"/>
                </a:ext>
              </a:extLst>
            </p:cNvPr>
            <p:cNvGrpSpPr/>
            <p:nvPr/>
          </p:nvGrpSpPr>
          <p:grpSpPr>
            <a:xfrm>
              <a:off x="2079211" y="1443777"/>
              <a:ext cx="500760" cy="4966200"/>
              <a:chOff x="2079211" y="1443777"/>
              <a:chExt cx="500760" cy="4966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5">
                <p14:nvContentPartPr>
                  <p14:cNvPr id="127" name="Ink 126">
                    <a:extLst>
                      <a:ext uri="{FF2B5EF4-FFF2-40B4-BE49-F238E27FC236}">
                        <a16:creationId xmlns:a16="http://schemas.microsoft.com/office/drawing/2014/main" id="{0C7BEBBB-8AE7-9A87-B975-0F0CA3398854}"/>
                      </a:ext>
                    </a:extLst>
                  </p14:cNvPr>
                  <p14:cNvContentPartPr/>
                  <p14:nvPr/>
                </p14:nvContentPartPr>
                <p14:xfrm>
                  <a:off x="2079211" y="1443777"/>
                  <a:ext cx="330120" cy="1146600"/>
                </p14:xfrm>
              </p:contentPart>
            </mc:Choice>
            <mc:Fallback xmlns="">
              <p:pic>
                <p:nvPicPr>
                  <p:cNvPr id="127" name="Ink 126">
                    <a:extLst>
                      <a:ext uri="{FF2B5EF4-FFF2-40B4-BE49-F238E27FC236}">
                        <a16:creationId xmlns:a16="http://schemas.microsoft.com/office/drawing/2014/main" id="{0C7BEBBB-8AE7-9A87-B975-0F0CA3398854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2016571" y="1381137"/>
                    <a:ext cx="455760" cy="1272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">
                <p14:nvContentPartPr>
                  <p14:cNvPr id="128" name="Ink 127">
                    <a:extLst>
                      <a:ext uri="{FF2B5EF4-FFF2-40B4-BE49-F238E27FC236}">
                        <a16:creationId xmlns:a16="http://schemas.microsoft.com/office/drawing/2014/main" id="{35776665-0249-34E5-59DE-D60143A97E18}"/>
                      </a:ext>
                    </a:extLst>
                  </p14:cNvPr>
                  <p14:cNvContentPartPr/>
                  <p14:nvPr/>
                </p14:nvContentPartPr>
                <p14:xfrm>
                  <a:off x="2138971" y="2654457"/>
                  <a:ext cx="441000" cy="2524680"/>
                </p14:xfrm>
              </p:contentPart>
            </mc:Choice>
            <mc:Fallback xmlns="">
              <p:pic>
                <p:nvPicPr>
                  <p:cNvPr id="128" name="Ink 127">
                    <a:extLst>
                      <a:ext uri="{FF2B5EF4-FFF2-40B4-BE49-F238E27FC236}">
                        <a16:creationId xmlns:a16="http://schemas.microsoft.com/office/drawing/2014/main" id="{35776665-0249-34E5-59DE-D60143A97E18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2075971" y="2591817"/>
                    <a:ext cx="566640" cy="2650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">
                <p14:nvContentPartPr>
                  <p14:cNvPr id="129" name="Ink 128">
                    <a:extLst>
                      <a:ext uri="{FF2B5EF4-FFF2-40B4-BE49-F238E27FC236}">
                        <a16:creationId xmlns:a16="http://schemas.microsoft.com/office/drawing/2014/main" id="{BE5D12B4-DCE0-1495-30D1-83828FA30113}"/>
                      </a:ext>
                    </a:extLst>
                  </p14:cNvPr>
                  <p14:cNvContentPartPr/>
                  <p14:nvPr/>
                </p14:nvContentPartPr>
                <p14:xfrm>
                  <a:off x="2275051" y="5255457"/>
                  <a:ext cx="280440" cy="1154520"/>
                </p14:xfrm>
              </p:contentPart>
            </mc:Choice>
            <mc:Fallback xmlns="">
              <p:pic>
                <p:nvPicPr>
                  <p:cNvPr id="129" name="Ink 128">
                    <a:extLst>
                      <a:ext uri="{FF2B5EF4-FFF2-40B4-BE49-F238E27FC236}">
                        <a16:creationId xmlns:a16="http://schemas.microsoft.com/office/drawing/2014/main" id="{BE5D12B4-DCE0-1495-30D1-83828FA30113}"/>
                      </a:ext>
                    </a:extLst>
                  </p:cNvPr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2212411" y="5192457"/>
                    <a:ext cx="406080" cy="12801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E23487A-F70A-F442-FB89-B5EBACCD08CF}"/>
                </a:ext>
              </a:extLst>
            </p:cNvPr>
            <p:cNvGrpSpPr/>
            <p:nvPr/>
          </p:nvGrpSpPr>
          <p:grpSpPr>
            <a:xfrm>
              <a:off x="4004131" y="1465377"/>
              <a:ext cx="532080" cy="4921920"/>
              <a:chOff x="4004131" y="1465377"/>
              <a:chExt cx="532080" cy="49219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1">
                <p14:nvContentPartPr>
                  <p14:cNvPr id="124" name="Ink 123">
                    <a:extLst>
                      <a:ext uri="{FF2B5EF4-FFF2-40B4-BE49-F238E27FC236}">
                        <a16:creationId xmlns:a16="http://schemas.microsoft.com/office/drawing/2014/main" id="{1BE911B1-C821-071C-5080-243F867E83DC}"/>
                      </a:ext>
                    </a:extLst>
                  </p14:cNvPr>
                  <p14:cNvContentPartPr/>
                  <p14:nvPr/>
                </p14:nvContentPartPr>
                <p14:xfrm>
                  <a:off x="4008091" y="1465377"/>
                  <a:ext cx="258840" cy="1095840"/>
                </p14:xfrm>
              </p:contentPart>
            </mc:Choice>
            <mc:Fallback xmlns="">
              <p:pic>
                <p:nvPicPr>
                  <p:cNvPr id="124" name="Ink 123">
                    <a:extLst>
                      <a:ext uri="{FF2B5EF4-FFF2-40B4-BE49-F238E27FC236}">
                        <a16:creationId xmlns:a16="http://schemas.microsoft.com/office/drawing/2014/main" id="{1BE911B1-C821-071C-5080-243F867E83DC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3945451" y="1402737"/>
                    <a:ext cx="384480" cy="1221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">
                <p14:nvContentPartPr>
                  <p14:cNvPr id="125" name="Ink 124">
                    <a:extLst>
                      <a:ext uri="{FF2B5EF4-FFF2-40B4-BE49-F238E27FC236}">
                        <a16:creationId xmlns:a16="http://schemas.microsoft.com/office/drawing/2014/main" id="{2BB4B9E7-A592-11AE-7EE7-06935D62F23D}"/>
                      </a:ext>
                    </a:extLst>
                  </p14:cNvPr>
                  <p14:cNvContentPartPr/>
                  <p14:nvPr/>
                </p14:nvContentPartPr>
                <p14:xfrm>
                  <a:off x="4004131" y="2657337"/>
                  <a:ext cx="475200" cy="2576880"/>
                </p14:xfrm>
              </p:contentPart>
            </mc:Choice>
            <mc:Fallback xmlns="">
              <p:pic>
                <p:nvPicPr>
                  <p:cNvPr id="125" name="Ink 124">
                    <a:extLst>
                      <a:ext uri="{FF2B5EF4-FFF2-40B4-BE49-F238E27FC236}">
                        <a16:creationId xmlns:a16="http://schemas.microsoft.com/office/drawing/2014/main" id="{2BB4B9E7-A592-11AE-7EE7-06935D62F23D}"/>
                      </a:ext>
                    </a:extLst>
                  </p:cNvPr>
                  <p:cNvPicPr/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3941491" y="2594337"/>
                    <a:ext cx="600840" cy="2702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">
                <p14:nvContentPartPr>
                  <p14:cNvPr id="126" name="Ink 125">
                    <a:extLst>
                      <a:ext uri="{FF2B5EF4-FFF2-40B4-BE49-F238E27FC236}">
                        <a16:creationId xmlns:a16="http://schemas.microsoft.com/office/drawing/2014/main" id="{DAF015BC-0A78-95E0-3B1B-8C12022F1376}"/>
                      </a:ext>
                    </a:extLst>
                  </p14:cNvPr>
                  <p14:cNvContentPartPr/>
                  <p14:nvPr/>
                </p14:nvContentPartPr>
                <p14:xfrm>
                  <a:off x="4334611" y="5258697"/>
                  <a:ext cx="201600" cy="1128600"/>
                </p14:xfrm>
              </p:contentPart>
            </mc:Choice>
            <mc:Fallback xmlns="">
              <p:pic>
                <p:nvPicPr>
                  <p:cNvPr id="126" name="Ink 125">
                    <a:extLst>
                      <a:ext uri="{FF2B5EF4-FFF2-40B4-BE49-F238E27FC236}">
                        <a16:creationId xmlns:a16="http://schemas.microsoft.com/office/drawing/2014/main" id="{DAF015BC-0A78-95E0-3B1B-8C12022F1376}"/>
                      </a:ext>
                    </a:extLst>
                  </p:cNvPr>
                  <p:cNvPicPr/>
                  <p:nvPr/>
                </p:nvPicPr>
                <p:blipFill>
                  <a:blip r:embed="rId26"/>
                  <a:stretch>
                    <a:fillRect/>
                  </a:stretch>
                </p:blipFill>
                <p:spPr>
                  <a:xfrm>
                    <a:off x="4271611" y="5196057"/>
                    <a:ext cx="327240" cy="12542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E31A5183-21D0-E5EE-1A67-86F9E1E1B68B}"/>
                </a:ext>
              </a:extLst>
            </p:cNvPr>
            <p:cNvGrpSpPr/>
            <p:nvPr/>
          </p:nvGrpSpPr>
          <p:grpSpPr>
            <a:xfrm>
              <a:off x="7664971" y="1514697"/>
              <a:ext cx="515880" cy="4903200"/>
              <a:chOff x="7664971" y="1514697"/>
              <a:chExt cx="515880" cy="4903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7">
                <p14:nvContentPartPr>
                  <p14:cNvPr id="121" name="Ink 120">
                    <a:extLst>
                      <a:ext uri="{FF2B5EF4-FFF2-40B4-BE49-F238E27FC236}">
                        <a16:creationId xmlns:a16="http://schemas.microsoft.com/office/drawing/2014/main" id="{ACFAE41A-CB31-FC01-7666-C3CB89ED0B03}"/>
                      </a:ext>
                    </a:extLst>
                  </p14:cNvPr>
                  <p14:cNvContentPartPr/>
                  <p14:nvPr/>
                </p14:nvContentPartPr>
                <p14:xfrm>
                  <a:off x="7853971" y="1514697"/>
                  <a:ext cx="246600" cy="1031040"/>
                </p14:xfrm>
              </p:contentPart>
            </mc:Choice>
            <mc:Fallback xmlns="">
              <p:pic>
                <p:nvPicPr>
                  <p:cNvPr id="121" name="Ink 120">
                    <a:extLst>
                      <a:ext uri="{FF2B5EF4-FFF2-40B4-BE49-F238E27FC236}">
                        <a16:creationId xmlns:a16="http://schemas.microsoft.com/office/drawing/2014/main" id="{ACFAE41A-CB31-FC01-7666-C3CB89ED0B03}"/>
                      </a:ext>
                    </a:extLst>
                  </p:cNvPr>
                  <p:cNvPicPr/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7791331" y="1451697"/>
                    <a:ext cx="372240" cy="1156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">
                <p14:nvContentPartPr>
                  <p14:cNvPr id="122" name="Ink 121">
                    <a:extLst>
                      <a:ext uri="{FF2B5EF4-FFF2-40B4-BE49-F238E27FC236}">
                        <a16:creationId xmlns:a16="http://schemas.microsoft.com/office/drawing/2014/main" id="{A0D0D72E-ADE0-4385-8AC0-FF7A683C10AB}"/>
                      </a:ext>
                    </a:extLst>
                  </p14:cNvPr>
                  <p14:cNvContentPartPr/>
                  <p14:nvPr/>
                </p14:nvContentPartPr>
                <p14:xfrm>
                  <a:off x="7664971" y="2674617"/>
                  <a:ext cx="473400" cy="2479320"/>
                </p14:xfrm>
              </p:contentPart>
            </mc:Choice>
            <mc:Fallback xmlns="">
              <p:pic>
                <p:nvPicPr>
                  <p:cNvPr id="122" name="Ink 121">
                    <a:extLst>
                      <a:ext uri="{FF2B5EF4-FFF2-40B4-BE49-F238E27FC236}">
                        <a16:creationId xmlns:a16="http://schemas.microsoft.com/office/drawing/2014/main" id="{A0D0D72E-ADE0-4385-8AC0-FF7A683C10AB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7601971" y="2611977"/>
                    <a:ext cx="599040" cy="2604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">
                <p14:nvContentPartPr>
                  <p14:cNvPr id="123" name="Ink 122">
                    <a:extLst>
                      <a:ext uri="{FF2B5EF4-FFF2-40B4-BE49-F238E27FC236}">
                        <a16:creationId xmlns:a16="http://schemas.microsoft.com/office/drawing/2014/main" id="{3A5B33D3-520C-4969-7D26-16F665401602}"/>
                      </a:ext>
                    </a:extLst>
                  </p14:cNvPr>
                  <p14:cNvContentPartPr/>
                  <p14:nvPr/>
                </p14:nvContentPartPr>
                <p14:xfrm>
                  <a:off x="7984651" y="5238537"/>
                  <a:ext cx="196200" cy="1179360"/>
                </p14:xfrm>
              </p:contentPart>
            </mc:Choice>
            <mc:Fallback xmlns="">
              <p:pic>
                <p:nvPicPr>
                  <p:cNvPr id="123" name="Ink 122">
                    <a:extLst>
                      <a:ext uri="{FF2B5EF4-FFF2-40B4-BE49-F238E27FC236}">
                        <a16:creationId xmlns:a16="http://schemas.microsoft.com/office/drawing/2014/main" id="{3A5B33D3-520C-4969-7D26-16F665401602}"/>
                      </a:ext>
                    </a:extLst>
                  </p:cNvPr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7921651" y="5175897"/>
                    <a:ext cx="321840" cy="13050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9C8A7BE-EC32-3431-50BD-39B306743BC8}"/>
                </a:ext>
              </a:extLst>
            </p:cNvPr>
            <p:cNvGrpSpPr/>
            <p:nvPr/>
          </p:nvGrpSpPr>
          <p:grpSpPr>
            <a:xfrm>
              <a:off x="9152309" y="1486104"/>
              <a:ext cx="764640" cy="4948560"/>
              <a:chOff x="9326011" y="1456017"/>
              <a:chExt cx="764640" cy="49485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3">
                <p14:nvContentPartPr>
                  <p14:cNvPr id="118" name="Ink 117">
                    <a:extLst>
                      <a:ext uri="{FF2B5EF4-FFF2-40B4-BE49-F238E27FC236}">
                        <a16:creationId xmlns:a16="http://schemas.microsoft.com/office/drawing/2014/main" id="{72870785-D196-02BF-5FF6-6DA35EDBDB45}"/>
                      </a:ext>
                    </a:extLst>
                  </p14:cNvPr>
                  <p14:cNvContentPartPr/>
                  <p14:nvPr/>
                </p14:nvContentPartPr>
                <p14:xfrm>
                  <a:off x="9326011" y="1456017"/>
                  <a:ext cx="284400" cy="1062000"/>
                </p14:xfrm>
              </p:contentPart>
            </mc:Choice>
            <mc:Fallback xmlns="">
              <p:pic>
                <p:nvPicPr>
                  <p:cNvPr id="118" name="Ink 117">
                    <a:extLst>
                      <a:ext uri="{FF2B5EF4-FFF2-40B4-BE49-F238E27FC236}">
                        <a16:creationId xmlns:a16="http://schemas.microsoft.com/office/drawing/2014/main" id="{72870785-D196-02BF-5FF6-6DA35EDBDB45}"/>
                      </a:ext>
                    </a:extLst>
                  </p:cNvPr>
                  <p:cNvPicPr/>
                  <p:nvPr/>
                </p:nvPicPr>
                <p:blipFill>
                  <a:blip r:embed="rId34"/>
                  <a:stretch>
                    <a:fillRect/>
                  </a:stretch>
                </p:blipFill>
                <p:spPr>
                  <a:xfrm>
                    <a:off x="9263371" y="1393377"/>
                    <a:ext cx="410040" cy="1187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">
                <p14:nvContentPartPr>
                  <p14:cNvPr id="119" name="Ink 118">
                    <a:extLst>
                      <a:ext uri="{FF2B5EF4-FFF2-40B4-BE49-F238E27FC236}">
                        <a16:creationId xmlns:a16="http://schemas.microsoft.com/office/drawing/2014/main" id="{7F04B8B6-36F7-379C-1200-73163ABDEF5A}"/>
                      </a:ext>
                    </a:extLst>
                  </p14:cNvPr>
                  <p14:cNvContentPartPr/>
                  <p14:nvPr/>
                </p14:nvContentPartPr>
                <p14:xfrm>
                  <a:off x="9545971" y="2598657"/>
                  <a:ext cx="433080" cy="2597040"/>
                </p14:xfrm>
              </p:contentPart>
            </mc:Choice>
            <mc:Fallback xmlns="">
              <p:pic>
                <p:nvPicPr>
                  <p:cNvPr id="119" name="Ink 118">
                    <a:extLst>
                      <a:ext uri="{FF2B5EF4-FFF2-40B4-BE49-F238E27FC236}">
                        <a16:creationId xmlns:a16="http://schemas.microsoft.com/office/drawing/2014/main" id="{7F04B8B6-36F7-379C-1200-73163ABDEF5A}"/>
                      </a:ext>
                    </a:extLst>
                  </p:cNvPr>
                  <p:cNvPicPr/>
                  <p:nvPr/>
                </p:nvPicPr>
                <p:blipFill>
                  <a:blip r:embed="rId36"/>
                  <a:stretch>
                    <a:fillRect/>
                  </a:stretch>
                </p:blipFill>
                <p:spPr>
                  <a:xfrm>
                    <a:off x="9482971" y="2535657"/>
                    <a:ext cx="558720" cy="2722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">
                <p14:nvContentPartPr>
                  <p14:cNvPr id="120" name="Ink 119">
                    <a:extLst>
                      <a:ext uri="{FF2B5EF4-FFF2-40B4-BE49-F238E27FC236}">
                        <a16:creationId xmlns:a16="http://schemas.microsoft.com/office/drawing/2014/main" id="{7A0375B2-785F-130D-169A-E3E8BC8B60F6}"/>
                      </a:ext>
                    </a:extLst>
                  </p14:cNvPr>
                  <p14:cNvContentPartPr/>
                  <p14:nvPr/>
                </p14:nvContentPartPr>
                <p14:xfrm>
                  <a:off x="9898771" y="5243937"/>
                  <a:ext cx="191880" cy="1160640"/>
                </p14:xfrm>
              </p:contentPart>
            </mc:Choice>
            <mc:Fallback xmlns="">
              <p:pic>
                <p:nvPicPr>
                  <p:cNvPr id="120" name="Ink 119">
                    <a:extLst>
                      <a:ext uri="{FF2B5EF4-FFF2-40B4-BE49-F238E27FC236}">
                        <a16:creationId xmlns:a16="http://schemas.microsoft.com/office/drawing/2014/main" id="{7A0375B2-785F-130D-169A-E3E8BC8B60F6}"/>
                      </a:ext>
                    </a:extLst>
                  </p:cNvPr>
                  <p:cNvPicPr/>
                  <p:nvPr/>
                </p:nvPicPr>
                <p:blipFill>
                  <a:blip r:embed="rId38"/>
                  <a:stretch>
                    <a:fillRect/>
                  </a:stretch>
                </p:blipFill>
                <p:spPr>
                  <a:xfrm>
                    <a:off x="9835771" y="5181297"/>
                    <a:ext cx="317520" cy="12862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29C92CF-56BC-DAD2-5679-610FA2857C73}"/>
                </a:ext>
              </a:extLst>
            </p:cNvPr>
            <p:cNvGrpSpPr/>
            <p:nvPr/>
          </p:nvGrpSpPr>
          <p:grpSpPr>
            <a:xfrm>
              <a:off x="11078851" y="1486617"/>
              <a:ext cx="630360" cy="4905000"/>
              <a:chOff x="11078851" y="1486617"/>
              <a:chExt cx="630360" cy="49050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9">
                <p14:nvContentPartPr>
                  <p14:cNvPr id="115" name="Ink 114">
                    <a:extLst>
                      <a:ext uri="{FF2B5EF4-FFF2-40B4-BE49-F238E27FC236}">
                        <a16:creationId xmlns:a16="http://schemas.microsoft.com/office/drawing/2014/main" id="{D5AFE64F-8F8D-5901-5ECF-4BEC502FF5B4}"/>
                      </a:ext>
                    </a:extLst>
                  </p14:cNvPr>
                  <p14:cNvContentPartPr/>
                  <p14:nvPr/>
                </p14:nvContentPartPr>
                <p14:xfrm>
                  <a:off x="11078851" y="1486617"/>
                  <a:ext cx="384480" cy="1094760"/>
                </p14:xfrm>
              </p:contentPart>
            </mc:Choice>
            <mc:Fallback xmlns="">
              <p:pic>
                <p:nvPicPr>
                  <p:cNvPr id="115" name="Ink 114">
                    <a:extLst>
                      <a:ext uri="{FF2B5EF4-FFF2-40B4-BE49-F238E27FC236}">
                        <a16:creationId xmlns:a16="http://schemas.microsoft.com/office/drawing/2014/main" id="{D5AFE64F-8F8D-5901-5ECF-4BEC502FF5B4}"/>
                      </a:ext>
                    </a:extLst>
                  </p:cNvPr>
                  <p:cNvPicPr/>
                  <p:nvPr/>
                </p:nvPicPr>
                <p:blipFill>
                  <a:blip r:embed="rId40"/>
                  <a:stretch>
                    <a:fillRect/>
                  </a:stretch>
                </p:blipFill>
                <p:spPr>
                  <a:xfrm>
                    <a:off x="11015851" y="1423977"/>
                    <a:ext cx="510120" cy="1220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">
                <p14:nvContentPartPr>
                  <p14:cNvPr id="116" name="Ink 115">
                    <a:extLst>
                      <a:ext uri="{FF2B5EF4-FFF2-40B4-BE49-F238E27FC236}">
                        <a16:creationId xmlns:a16="http://schemas.microsoft.com/office/drawing/2014/main" id="{8573764C-5C8C-6EF8-D3D5-DE6C2FAEF26B}"/>
                      </a:ext>
                    </a:extLst>
                  </p14:cNvPr>
                  <p14:cNvContentPartPr/>
                  <p14:nvPr/>
                </p14:nvContentPartPr>
                <p14:xfrm>
                  <a:off x="11206651" y="2653017"/>
                  <a:ext cx="469800" cy="2517480"/>
                </p14:xfrm>
              </p:contentPart>
            </mc:Choice>
            <mc:Fallback xmlns="">
              <p:pic>
                <p:nvPicPr>
                  <p:cNvPr id="116" name="Ink 115">
                    <a:extLst>
                      <a:ext uri="{FF2B5EF4-FFF2-40B4-BE49-F238E27FC236}">
                        <a16:creationId xmlns:a16="http://schemas.microsoft.com/office/drawing/2014/main" id="{8573764C-5C8C-6EF8-D3D5-DE6C2FAEF26B}"/>
                      </a:ext>
                    </a:extLst>
                  </p:cNvPr>
                  <p:cNvPicPr/>
                  <p:nvPr/>
                </p:nvPicPr>
                <p:blipFill>
                  <a:blip r:embed="rId42"/>
                  <a:stretch>
                    <a:fillRect/>
                  </a:stretch>
                </p:blipFill>
                <p:spPr>
                  <a:xfrm>
                    <a:off x="11144011" y="2590377"/>
                    <a:ext cx="595440" cy="2643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">
                <p14:nvContentPartPr>
                  <p14:cNvPr id="117" name="Ink 116">
                    <a:extLst>
                      <a:ext uri="{FF2B5EF4-FFF2-40B4-BE49-F238E27FC236}">
                        <a16:creationId xmlns:a16="http://schemas.microsoft.com/office/drawing/2014/main" id="{C852A0B2-B1C8-88EC-866F-121D84EC41E9}"/>
                      </a:ext>
                    </a:extLst>
                  </p14:cNvPr>
                  <p14:cNvContentPartPr/>
                  <p14:nvPr/>
                </p14:nvContentPartPr>
                <p14:xfrm>
                  <a:off x="11475211" y="5215137"/>
                  <a:ext cx="234000" cy="1176480"/>
                </p14:xfrm>
              </p:contentPart>
            </mc:Choice>
            <mc:Fallback xmlns="">
              <p:pic>
                <p:nvPicPr>
                  <p:cNvPr id="117" name="Ink 116">
                    <a:extLst>
                      <a:ext uri="{FF2B5EF4-FFF2-40B4-BE49-F238E27FC236}">
                        <a16:creationId xmlns:a16="http://schemas.microsoft.com/office/drawing/2014/main" id="{C852A0B2-B1C8-88EC-866F-121D84EC41E9}"/>
                      </a:ext>
                    </a:extLst>
                  </p:cNvPr>
                  <p:cNvPicPr/>
                  <p:nvPr/>
                </p:nvPicPr>
                <p:blipFill>
                  <a:blip r:embed="rId44"/>
                  <a:stretch>
                    <a:fillRect/>
                  </a:stretch>
                </p:blipFill>
                <p:spPr>
                  <a:xfrm>
                    <a:off x="11412211" y="5152497"/>
                    <a:ext cx="359640" cy="13021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FA4B746-5ECB-C019-DE42-6672702464C4}"/>
                </a:ext>
              </a:extLst>
            </p:cNvPr>
            <p:cNvGrpSpPr/>
            <p:nvPr/>
          </p:nvGrpSpPr>
          <p:grpSpPr>
            <a:xfrm>
              <a:off x="3030365" y="1493277"/>
              <a:ext cx="630360" cy="4905000"/>
              <a:chOff x="11078851" y="1486617"/>
              <a:chExt cx="630360" cy="49050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45">
                <p14:nvContentPartPr>
                  <p14:cNvPr id="112" name="Ink 111">
                    <a:extLst>
                      <a:ext uri="{FF2B5EF4-FFF2-40B4-BE49-F238E27FC236}">
                        <a16:creationId xmlns:a16="http://schemas.microsoft.com/office/drawing/2014/main" id="{045E1090-0085-9F9F-327C-A118AA6875CF}"/>
                      </a:ext>
                    </a:extLst>
                  </p14:cNvPr>
                  <p14:cNvContentPartPr/>
                  <p14:nvPr/>
                </p14:nvContentPartPr>
                <p14:xfrm>
                  <a:off x="11078851" y="1486617"/>
                  <a:ext cx="384480" cy="1094760"/>
                </p14:xfrm>
              </p:contentPart>
            </mc:Choice>
            <mc:Fallback xmlns="">
              <p:pic>
                <p:nvPicPr>
                  <p:cNvPr id="112" name="Ink 111">
                    <a:extLst>
                      <a:ext uri="{FF2B5EF4-FFF2-40B4-BE49-F238E27FC236}">
                        <a16:creationId xmlns:a16="http://schemas.microsoft.com/office/drawing/2014/main" id="{045E1090-0085-9F9F-327C-A118AA6875CF}"/>
                      </a:ext>
                    </a:extLst>
                  </p:cNvPr>
                  <p:cNvPicPr/>
                  <p:nvPr/>
                </p:nvPicPr>
                <p:blipFill>
                  <a:blip r:embed="rId40"/>
                  <a:stretch>
                    <a:fillRect/>
                  </a:stretch>
                </p:blipFill>
                <p:spPr>
                  <a:xfrm>
                    <a:off x="11015851" y="1423977"/>
                    <a:ext cx="510120" cy="1220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6">
                <p14:nvContentPartPr>
                  <p14:cNvPr id="113" name="Ink 112">
                    <a:extLst>
                      <a:ext uri="{FF2B5EF4-FFF2-40B4-BE49-F238E27FC236}">
                        <a16:creationId xmlns:a16="http://schemas.microsoft.com/office/drawing/2014/main" id="{AD46BC93-4E78-0F73-9C2D-8AF3707EB52B}"/>
                      </a:ext>
                    </a:extLst>
                  </p14:cNvPr>
                  <p14:cNvContentPartPr/>
                  <p14:nvPr/>
                </p14:nvContentPartPr>
                <p14:xfrm>
                  <a:off x="11206651" y="2653017"/>
                  <a:ext cx="469800" cy="2517480"/>
                </p14:xfrm>
              </p:contentPart>
            </mc:Choice>
            <mc:Fallback xmlns="">
              <p:pic>
                <p:nvPicPr>
                  <p:cNvPr id="113" name="Ink 112">
                    <a:extLst>
                      <a:ext uri="{FF2B5EF4-FFF2-40B4-BE49-F238E27FC236}">
                        <a16:creationId xmlns:a16="http://schemas.microsoft.com/office/drawing/2014/main" id="{AD46BC93-4E78-0F73-9C2D-8AF3707EB52B}"/>
                      </a:ext>
                    </a:extLst>
                  </p:cNvPr>
                  <p:cNvPicPr/>
                  <p:nvPr/>
                </p:nvPicPr>
                <p:blipFill>
                  <a:blip r:embed="rId42"/>
                  <a:stretch>
                    <a:fillRect/>
                  </a:stretch>
                </p:blipFill>
                <p:spPr>
                  <a:xfrm>
                    <a:off x="11144011" y="2590377"/>
                    <a:ext cx="595440" cy="2643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7">
                <p14:nvContentPartPr>
                  <p14:cNvPr id="114" name="Ink 113">
                    <a:extLst>
                      <a:ext uri="{FF2B5EF4-FFF2-40B4-BE49-F238E27FC236}">
                        <a16:creationId xmlns:a16="http://schemas.microsoft.com/office/drawing/2014/main" id="{28719E31-1B9A-13A8-6FF5-5F7AFD6AE104}"/>
                      </a:ext>
                    </a:extLst>
                  </p14:cNvPr>
                  <p14:cNvContentPartPr/>
                  <p14:nvPr/>
                </p14:nvContentPartPr>
                <p14:xfrm>
                  <a:off x="11475211" y="5215137"/>
                  <a:ext cx="234000" cy="1176480"/>
                </p14:xfrm>
              </p:contentPart>
            </mc:Choice>
            <mc:Fallback xmlns="">
              <p:pic>
                <p:nvPicPr>
                  <p:cNvPr id="114" name="Ink 113">
                    <a:extLst>
                      <a:ext uri="{FF2B5EF4-FFF2-40B4-BE49-F238E27FC236}">
                        <a16:creationId xmlns:a16="http://schemas.microsoft.com/office/drawing/2014/main" id="{28719E31-1B9A-13A8-6FF5-5F7AFD6AE104}"/>
                      </a:ext>
                    </a:extLst>
                  </p:cNvPr>
                  <p:cNvPicPr/>
                  <p:nvPr/>
                </p:nvPicPr>
                <p:blipFill>
                  <a:blip r:embed="rId44"/>
                  <a:stretch>
                    <a:fillRect/>
                  </a:stretch>
                </p:blipFill>
                <p:spPr>
                  <a:xfrm>
                    <a:off x="11412211" y="5152497"/>
                    <a:ext cx="359640" cy="13021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FE3EEBA5-9916-29A1-72BB-69AC5B2C5D37}"/>
                </a:ext>
              </a:extLst>
            </p:cNvPr>
            <p:cNvGrpSpPr/>
            <p:nvPr/>
          </p:nvGrpSpPr>
          <p:grpSpPr>
            <a:xfrm>
              <a:off x="5244739" y="1485132"/>
              <a:ext cx="630360" cy="4905000"/>
              <a:chOff x="11078851" y="1486617"/>
              <a:chExt cx="630360" cy="49050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48">
                <p14:nvContentPartPr>
                  <p14:cNvPr id="109" name="Ink 108">
                    <a:extLst>
                      <a:ext uri="{FF2B5EF4-FFF2-40B4-BE49-F238E27FC236}">
                        <a16:creationId xmlns:a16="http://schemas.microsoft.com/office/drawing/2014/main" id="{B27CA5EF-A5AE-E29C-A4F6-A6CE906DDCEF}"/>
                      </a:ext>
                    </a:extLst>
                  </p14:cNvPr>
                  <p14:cNvContentPartPr/>
                  <p14:nvPr/>
                </p14:nvContentPartPr>
                <p14:xfrm>
                  <a:off x="11078851" y="1486617"/>
                  <a:ext cx="384480" cy="1094760"/>
                </p14:xfrm>
              </p:contentPart>
            </mc:Choice>
            <mc:Fallback xmlns="">
              <p:pic>
                <p:nvPicPr>
                  <p:cNvPr id="109" name="Ink 108">
                    <a:extLst>
                      <a:ext uri="{FF2B5EF4-FFF2-40B4-BE49-F238E27FC236}">
                        <a16:creationId xmlns:a16="http://schemas.microsoft.com/office/drawing/2014/main" id="{B27CA5EF-A5AE-E29C-A4F6-A6CE906DDCEF}"/>
                      </a:ext>
                    </a:extLst>
                  </p:cNvPr>
                  <p:cNvPicPr/>
                  <p:nvPr/>
                </p:nvPicPr>
                <p:blipFill>
                  <a:blip r:embed="rId40"/>
                  <a:stretch>
                    <a:fillRect/>
                  </a:stretch>
                </p:blipFill>
                <p:spPr>
                  <a:xfrm>
                    <a:off x="11015851" y="1423977"/>
                    <a:ext cx="510120" cy="1220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9">
                <p14:nvContentPartPr>
                  <p14:cNvPr id="110" name="Ink 109">
                    <a:extLst>
                      <a:ext uri="{FF2B5EF4-FFF2-40B4-BE49-F238E27FC236}">
                        <a16:creationId xmlns:a16="http://schemas.microsoft.com/office/drawing/2014/main" id="{2C66F83C-9DCA-A5CA-D513-8F3664722528}"/>
                      </a:ext>
                    </a:extLst>
                  </p14:cNvPr>
                  <p14:cNvContentPartPr/>
                  <p14:nvPr/>
                </p14:nvContentPartPr>
                <p14:xfrm>
                  <a:off x="11206651" y="2653017"/>
                  <a:ext cx="469800" cy="2517480"/>
                </p14:xfrm>
              </p:contentPart>
            </mc:Choice>
            <mc:Fallback xmlns="">
              <p:pic>
                <p:nvPicPr>
                  <p:cNvPr id="110" name="Ink 109">
                    <a:extLst>
                      <a:ext uri="{FF2B5EF4-FFF2-40B4-BE49-F238E27FC236}">
                        <a16:creationId xmlns:a16="http://schemas.microsoft.com/office/drawing/2014/main" id="{2C66F83C-9DCA-A5CA-D513-8F3664722528}"/>
                      </a:ext>
                    </a:extLst>
                  </p:cNvPr>
                  <p:cNvPicPr/>
                  <p:nvPr/>
                </p:nvPicPr>
                <p:blipFill>
                  <a:blip r:embed="rId42"/>
                  <a:stretch>
                    <a:fillRect/>
                  </a:stretch>
                </p:blipFill>
                <p:spPr>
                  <a:xfrm>
                    <a:off x="11144011" y="2590377"/>
                    <a:ext cx="595440" cy="2643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0">
                <p14:nvContentPartPr>
                  <p14:cNvPr id="111" name="Ink 110">
                    <a:extLst>
                      <a:ext uri="{FF2B5EF4-FFF2-40B4-BE49-F238E27FC236}">
                        <a16:creationId xmlns:a16="http://schemas.microsoft.com/office/drawing/2014/main" id="{9BCA3079-73DB-B6F6-E801-031039EEDA35}"/>
                      </a:ext>
                    </a:extLst>
                  </p14:cNvPr>
                  <p14:cNvContentPartPr/>
                  <p14:nvPr/>
                </p14:nvContentPartPr>
                <p14:xfrm>
                  <a:off x="11475211" y="5215137"/>
                  <a:ext cx="234000" cy="1176480"/>
                </p14:xfrm>
              </p:contentPart>
            </mc:Choice>
            <mc:Fallback xmlns="">
              <p:pic>
                <p:nvPicPr>
                  <p:cNvPr id="111" name="Ink 110">
                    <a:extLst>
                      <a:ext uri="{FF2B5EF4-FFF2-40B4-BE49-F238E27FC236}">
                        <a16:creationId xmlns:a16="http://schemas.microsoft.com/office/drawing/2014/main" id="{9BCA3079-73DB-B6F6-E801-031039EEDA35}"/>
                      </a:ext>
                    </a:extLst>
                  </p:cNvPr>
                  <p:cNvPicPr/>
                  <p:nvPr/>
                </p:nvPicPr>
                <p:blipFill>
                  <a:blip r:embed="rId44"/>
                  <a:stretch>
                    <a:fillRect/>
                  </a:stretch>
                </p:blipFill>
                <p:spPr>
                  <a:xfrm>
                    <a:off x="11412211" y="5152497"/>
                    <a:ext cx="359640" cy="13021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5A52F37-8737-9958-619A-BEDC2A656B16}"/>
                </a:ext>
              </a:extLst>
            </p:cNvPr>
            <p:cNvGrpSpPr/>
            <p:nvPr/>
          </p:nvGrpSpPr>
          <p:grpSpPr>
            <a:xfrm>
              <a:off x="8341171" y="1482297"/>
              <a:ext cx="630360" cy="4905000"/>
              <a:chOff x="11078851" y="1486617"/>
              <a:chExt cx="630360" cy="49050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1">
                <p14:nvContentPartPr>
                  <p14:cNvPr id="106" name="Ink 105">
                    <a:extLst>
                      <a:ext uri="{FF2B5EF4-FFF2-40B4-BE49-F238E27FC236}">
                        <a16:creationId xmlns:a16="http://schemas.microsoft.com/office/drawing/2014/main" id="{E6AF5211-6D01-6F66-5380-0E7CED902748}"/>
                      </a:ext>
                    </a:extLst>
                  </p14:cNvPr>
                  <p14:cNvContentPartPr/>
                  <p14:nvPr/>
                </p14:nvContentPartPr>
                <p14:xfrm>
                  <a:off x="11078851" y="1486617"/>
                  <a:ext cx="384480" cy="1094760"/>
                </p14:xfrm>
              </p:contentPart>
            </mc:Choice>
            <mc:Fallback xmlns="">
              <p:pic>
                <p:nvPicPr>
                  <p:cNvPr id="106" name="Ink 105">
                    <a:extLst>
                      <a:ext uri="{FF2B5EF4-FFF2-40B4-BE49-F238E27FC236}">
                        <a16:creationId xmlns:a16="http://schemas.microsoft.com/office/drawing/2014/main" id="{E6AF5211-6D01-6F66-5380-0E7CED902748}"/>
                      </a:ext>
                    </a:extLst>
                  </p:cNvPr>
                  <p:cNvPicPr/>
                  <p:nvPr/>
                </p:nvPicPr>
                <p:blipFill>
                  <a:blip r:embed="rId40"/>
                  <a:stretch>
                    <a:fillRect/>
                  </a:stretch>
                </p:blipFill>
                <p:spPr>
                  <a:xfrm>
                    <a:off x="11015851" y="1423977"/>
                    <a:ext cx="510120" cy="1220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2">
                <p14:nvContentPartPr>
                  <p14:cNvPr id="107" name="Ink 106">
                    <a:extLst>
                      <a:ext uri="{FF2B5EF4-FFF2-40B4-BE49-F238E27FC236}">
                        <a16:creationId xmlns:a16="http://schemas.microsoft.com/office/drawing/2014/main" id="{C4BF2CF3-F8D9-9EB9-51E0-C310E7F86341}"/>
                      </a:ext>
                    </a:extLst>
                  </p14:cNvPr>
                  <p14:cNvContentPartPr/>
                  <p14:nvPr/>
                </p14:nvContentPartPr>
                <p14:xfrm>
                  <a:off x="11206651" y="2653017"/>
                  <a:ext cx="469800" cy="2517480"/>
                </p14:xfrm>
              </p:contentPart>
            </mc:Choice>
            <mc:Fallback xmlns="">
              <p:pic>
                <p:nvPicPr>
                  <p:cNvPr id="107" name="Ink 106">
                    <a:extLst>
                      <a:ext uri="{FF2B5EF4-FFF2-40B4-BE49-F238E27FC236}">
                        <a16:creationId xmlns:a16="http://schemas.microsoft.com/office/drawing/2014/main" id="{C4BF2CF3-F8D9-9EB9-51E0-C310E7F86341}"/>
                      </a:ext>
                    </a:extLst>
                  </p:cNvPr>
                  <p:cNvPicPr/>
                  <p:nvPr/>
                </p:nvPicPr>
                <p:blipFill>
                  <a:blip r:embed="rId42"/>
                  <a:stretch>
                    <a:fillRect/>
                  </a:stretch>
                </p:blipFill>
                <p:spPr>
                  <a:xfrm>
                    <a:off x="11144011" y="2590377"/>
                    <a:ext cx="595440" cy="2643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3">
                <p14:nvContentPartPr>
                  <p14:cNvPr id="108" name="Ink 107">
                    <a:extLst>
                      <a:ext uri="{FF2B5EF4-FFF2-40B4-BE49-F238E27FC236}">
                        <a16:creationId xmlns:a16="http://schemas.microsoft.com/office/drawing/2014/main" id="{325393B7-9D1F-B079-30B7-40494F9E642A}"/>
                      </a:ext>
                    </a:extLst>
                  </p14:cNvPr>
                  <p14:cNvContentPartPr/>
                  <p14:nvPr/>
                </p14:nvContentPartPr>
                <p14:xfrm>
                  <a:off x="11475211" y="5215137"/>
                  <a:ext cx="234000" cy="1176480"/>
                </p14:xfrm>
              </p:contentPart>
            </mc:Choice>
            <mc:Fallback xmlns="">
              <p:pic>
                <p:nvPicPr>
                  <p:cNvPr id="108" name="Ink 107">
                    <a:extLst>
                      <a:ext uri="{FF2B5EF4-FFF2-40B4-BE49-F238E27FC236}">
                        <a16:creationId xmlns:a16="http://schemas.microsoft.com/office/drawing/2014/main" id="{325393B7-9D1F-B079-30B7-40494F9E642A}"/>
                      </a:ext>
                    </a:extLst>
                  </p:cNvPr>
                  <p:cNvPicPr/>
                  <p:nvPr/>
                </p:nvPicPr>
                <p:blipFill>
                  <a:blip r:embed="rId44"/>
                  <a:stretch>
                    <a:fillRect/>
                  </a:stretch>
                </p:blipFill>
                <p:spPr>
                  <a:xfrm>
                    <a:off x="11412211" y="5152497"/>
                    <a:ext cx="359640" cy="13021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A4DA1B4-8562-5670-9E0F-A00A617A4BB2}"/>
                </a:ext>
              </a:extLst>
            </p:cNvPr>
            <p:cNvGrpSpPr/>
            <p:nvPr/>
          </p:nvGrpSpPr>
          <p:grpSpPr>
            <a:xfrm>
              <a:off x="8738750" y="1438737"/>
              <a:ext cx="764640" cy="4948560"/>
              <a:chOff x="9326011" y="1456017"/>
              <a:chExt cx="764640" cy="49485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4">
                <p14:nvContentPartPr>
                  <p14:cNvPr id="103" name="Ink 102">
                    <a:extLst>
                      <a:ext uri="{FF2B5EF4-FFF2-40B4-BE49-F238E27FC236}">
                        <a16:creationId xmlns:a16="http://schemas.microsoft.com/office/drawing/2014/main" id="{3C40681B-C690-84A1-D155-EF91F360AF8D}"/>
                      </a:ext>
                    </a:extLst>
                  </p14:cNvPr>
                  <p14:cNvContentPartPr/>
                  <p14:nvPr/>
                </p14:nvContentPartPr>
                <p14:xfrm>
                  <a:off x="9326011" y="1456017"/>
                  <a:ext cx="284400" cy="1062000"/>
                </p14:xfrm>
              </p:contentPart>
            </mc:Choice>
            <mc:Fallback xmlns="">
              <p:pic>
                <p:nvPicPr>
                  <p:cNvPr id="103" name="Ink 102">
                    <a:extLst>
                      <a:ext uri="{FF2B5EF4-FFF2-40B4-BE49-F238E27FC236}">
                        <a16:creationId xmlns:a16="http://schemas.microsoft.com/office/drawing/2014/main" id="{3C40681B-C690-84A1-D155-EF91F360AF8D}"/>
                      </a:ext>
                    </a:extLst>
                  </p:cNvPr>
                  <p:cNvPicPr/>
                  <p:nvPr/>
                </p:nvPicPr>
                <p:blipFill>
                  <a:blip r:embed="rId34"/>
                  <a:stretch>
                    <a:fillRect/>
                  </a:stretch>
                </p:blipFill>
                <p:spPr>
                  <a:xfrm>
                    <a:off x="9263371" y="1393377"/>
                    <a:ext cx="410040" cy="1187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5">
                <p14:nvContentPartPr>
                  <p14:cNvPr id="104" name="Ink 103">
                    <a:extLst>
                      <a:ext uri="{FF2B5EF4-FFF2-40B4-BE49-F238E27FC236}">
                        <a16:creationId xmlns:a16="http://schemas.microsoft.com/office/drawing/2014/main" id="{018DA1D9-7747-5EDF-DBB4-42C0B15114FA}"/>
                      </a:ext>
                    </a:extLst>
                  </p14:cNvPr>
                  <p14:cNvContentPartPr/>
                  <p14:nvPr/>
                </p14:nvContentPartPr>
                <p14:xfrm>
                  <a:off x="9545971" y="2598657"/>
                  <a:ext cx="433080" cy="2597040"/>
                </p14:xfrm>
              </p:contentPart>
            </mc:Choice>
            <mc:Fallback xmlns="">
              <p:pic>
                <p:nvPicPr>
                  <p:cNvPr id="104" name="Ink 103">
                    <a:extLst>
                      <a:ext uri="{FF2B5EF4-FFF2-40B4-BE49-F238E27FC236}">
                        <a16:creationId xmlns:a16="http://schemas.microsoft.com/office/drawing/2014/main" id="{018DA1D9-7747-5EDF-DBB4-42C0B15114FA}"/>
                      </a:ext>
                    </a:extLst>
                  </p:cNvPr>
                  <p:cNvPicPr/>
                  <p:nvPr/>
                </p:nvPicPr>
                <p:blipFill>
                  <a:blip r:embed="rId36"/>
                  <a:stretch>
                    <a:fillRect/>
                  </a:stretch>
                </p:blipFill>
                <p:spPr>
                  <a:xfrm>
                    <a:off x="9482971" y="2535657"/>
                    <a:ext cx="558720" cy="2722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6">
                <p14:nvContentPartPr>
                  <p14:cNvPr id="105" name="Ink 104">
                    <a:extLst>
                      <a:ext uri="{FF2B5EF4-FFF2-40B4-BE49-F238E27FC236}">
                        <a16:creationId xmlns:a16="http://schemas.microsoft.com/office/drawing/2014/main" id="{75560760-7310-6C01-A91B-6767919E3569}"/>
                      </a:ext>
                    </a:extLst>
                  </p14:cNvPr>
                  <p14:cNvContentPartPr/>
                  <p14:nvPr/>
                </p14:nvContentPartPr>
                <p14:xfrm>
                  <a:off x="9898771" y="5243937"/>
                  <a:ext cx="191880" cy="1160640"/>
                </p14:xfrm>
              </p:contentPart>
            </mc:Choice>
            <mc:Fallback xmlns="">
              <p:pic>
                <p:nvPicPr>
                  <p:cNvPr id="105" name="Ink 104">
                    <a:extLst>
                      <a:ext uri="{FF2B5EF4-FFF2-40B4-BE49-F238E27FC236}">
                        <a16:creationId xmlns:a16="http://schemas.microsoft.com/office/drawing/2014/main" id="{75560760-7310-6C01-A91B-6767919E3569}"/>
                      </a:ext>
                    </a:extLst>
                  </p:cNvPr>
                  <p:cNvPicPr/>
                  <p:nvPr/>
                </p:nvPicPr>
                <p:blipFill>
                  <a:blip r:embed="rId38"/>
                  <a:stretch>
                    <a:fillRect/>
                  </a:stretch>
                </p:blipFill>
                <p:spPr>
                  <a:xfrm>
                    <a:off x="9835771" y="5181297"/>
                    <a:ext cx="317520" cy="12862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BEEA9E33-05C3-2A0F-1FC9-2D31DBB94219}"/>
                </a:ext>
              </a:extLst>
            </p:cNvPr>
            <p:cNvGrpSpPr/>
            <p:nvPr/>
          </p:nvGrpSpPr>
          <p:grpSpPr>
            <a:xfrm>
              <a:off x="6612046" y="1499812"/>
              <a:ext cx="764640" cy="4948560"/>
              <a:chOff x="9326011" y="1456017"/>
              <a:chExt cx="764640" cy="49485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7">
                <p14:nvContentPartPr>
                  <p14:cNvPr id="100" name="Ink 99">
                    <a:extLst>
                      <a:ext uri="{FF2B5EF4-FFF2-40B4-BE49-F238E27FC236}">
                        <a16:creationId xmlns:a16="http://schemas.microsoft.com/office/drawing/2014/main" id="{B84680FE-2720-0622-711F-C9396B1FC9DB}"/>
                      </a:ext>
                    </a:extLst>
                  </p14:cNvPr>
                  <p14:cNvContentPartPr/>
                  <p14:nvPr/>
                </p14:nvContentPartPr>
                <p14:xfrm>
                  <a:off x="9326011" y="1456017"/>
                  <a:ext cx="284400" cy="1062000"/>
                </p14:xfrm>
              </p:contentPart>
            </mc:Choice>
            <mc:Fallback xmlns="">
              <p:pic>
                <p:nvPicPr>
                  <p:cNvPr id="100" name="Ink 99">
                    <a:extLst>
                      <a:ext uri="{FF2B5EF4-FFF2-40B4-BE49-F238E27FC236}">
                        <a16:creationId xmlns:a16="http://schemas.microsoft.com/office/drawing/2014/main" id="{B84680FE-2720-0622-711F-C9396B1FC9DB}"/>
                      </a:ext>
                    </a:extLst>
                  </p:cNvPr>
                  <p:cNvPicPr/>
                  <p:nvPr/>
                </p:nvPicPr>
                <p:blipFill>
                  <a:blip r:embed="rId34"/>
                  <a:stretch>
                    <a:fillRect/>
                  </a:stretch>
                </p:blipFill>
                <p:spPr>
                  <a:xfrm>
                    <a:off x="9263371" y="1393377"/>
                    <a:ext cx="410040" cy="1187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8">
                <p14:nvContentPartPr>
                  <p14:cNvPr id="101" name="Ink 100">
                    <a:extLst>
                      <a:ext uri="{FF2B5EF4-FFF2-40B4-BE49-F238E27FC236}">
                        <a16:creationId xmlns:a16="http://schemas.microsoft.com/office/drawing/2014/main" id="{007C1BE8-93EA-4C9B-5A19-717DE573507B}"/>
                      </a:ext>
                    </a:extLst>
                  </p14:cNvPr>
                  <p14:cNvContentPartPr/>
                  <p14:nvPr/>
                </p14:nvContentPartPr>
                <p14:xfrm>
                  <a:off x="9545971" y="2598657"/>
                  <a:ext cx="433080" cy="2597040"/>
                </p14:xfrm>
              </p:contentPart>
            </mc:Choice>
            <mc:Fallback xmlns="">
              <p:pic>
                <p:nvPicPr>
                  <p:cNvPr id="101" name="Ink 100">
                    <a:extLst>
                      <a:ext uri="{FF2B5EF4-FFF2-40B4-BE49-F238E27FC236}">
                        <a16:creationId xmlns:a16="http://schemas.microsoft.com/office/drawing/2014/main" id="{007C1BE8-93EA-4C9B-5A19-717DE573507B}"/>
                      </a:ext>
                    </a:extLst>
                  </p:cNvPr>
                  <p:cNvPicPr/>
                  <p:nvPr/>
                </p:nvPicPr>
                <p:blipFill>
                  <a:blip r:embed="rId36"/>
                  <a:stretch>
                    <a:fillRect/>
                  </a:stretch>
                </p:blipFill>
                <p:spPr>
                  <a:xfrm>
                    <a:off x="9482971" y="2535657"/>
                    <a:ext cx="558720" cy="2722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9">
                <p14:nvContentPartPr>
                  <p14:cNvPr id="102" name="Ink 101">
                    <a:extLst>
                      <a:ext uri="{FF2B5EF4-FFF2-40B4-BE49-F238E27FC236}">
                        <a16:creationId xmlns:a16="http://schemas.microsoft.com/office/drawing/2014/main" id="{51BF07D7-7F23-2D14-FF37-DB8F80004E4E}"/>
                      </a:ext>
                    </a:extLst>
                  </p14:cNvPr>
                  <p14:cNvContentPartPr/>
                  <p14:nvPr/>
                </p14:nvContentPartPr>
                <p14:xfrm>
                  <a:off x="9898771" y="5243937"/>
                  <a:ext cx="191880" cy="1160640"/>
                </p14:xfrm>
              </p:contentPart>
            </mc:Choice>
            <mc:Fallback xmlns="">
              <p:pic>
                <p:nvPicPr>
                  <p:cNvPr id="102" name="Ink 101">
                    <a:extLst>
                      <a:ext uri="{FF2B5EF4-FFF2-40B4-BE49-F238E27FC236}">
                        <a16:creationId xmlns:a16="http://schemas.microsoft.com/office/drawing/2014/main" id="{51BF07D7-7F23-2D14-FF37-DB8F80004E4E}"/>
                      </a:ext>
                    </a:extLst>
                  </p:cNvPr>
                  <p:cNvPicPr/>
                  <p:nvPr/>
                </p:nvPicPr>
                <p:blipFill>
                  <a:blip r:embed="rId38"/>
                  <a:stretch>
                    <a:fillRect/>
                  </a:stretch>
                </p:blipFill>
                <p:spPr>
                  <a:xfrm>
                    <a:off x="9835771" y="5181297"/>
                    <a:ext cx="317520" cy="12862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89B9094-4065-03AF-301D-DCDED4CE5EC0}"/>
                </a:ext>
              </a:extLst>
            </p:cNvPr>
            <p:cNvGrpSpPr/>
            <p:nvPr/>
          </p:nvGrpSpPr>
          <p:grpSpPr>
            <a:xfrm>
              <a:off x="11393588" y="1448906"/>
              <a:ext cx="764640" cy="4948560"/>
              <a:chOff x="9326011" y="1456017"/>
              <a:chExt cx="764640" cy="49485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60">
                <p14:nvContentPartPr>
                  <p14:cNvPr id="97" name="Ink 96">
                    <a:extLst>
                      <a:ext uri="{FF2B5EF4-FFF2-40B4-BE49-F238E27FC236}">
                        <a16:creationId xmlns:a16="http://schemas.microsoft.com/office/drawing/2014/main" id="{79D7E28F-050B-72D9-3833-1A0A367412F5}"/>
                      </a:ext>
                    </a:extLst>
                  </p14:cNvPr>
                  <p14:cNvContentPartPr/>
                  <p14:nvPr/>
                </p14:nvContentPartPr>
                <p14:xfrm>
                  <a:off x="9326011" y="1456017"/>
                  <a:ext cx="284400" cy="1062000"/>
                </p14:xfrm>
              </p:contentPart>
            </mc:Choice>
            <mc:Fallback xmlns="">
              <p:pic>
                <p:nvPicPr>
                  <p:cNvPr id="97" name="Ink 96">
                    <a:extLst>
                      <a:ext uri="{FF2B5EF4-FFF2-40B4-BE49-F238E27FC236}">
                        <a16:creationId xmlns:a16="http://schemas.microsoft.com/office/drawing/2014/main" id="{79D7E28F-050B-72D9-3833-1A0A367412F5}"/>
                      </a:ext>
                    </a:extLst>
                  </p:cNvPr>
                  <p:cNvPicPr/>
                  <p:nvPr/>
                </p:nvPicPr>
                <p:blipFill>
                  <a:blip r:embed="rId34"/>
                  <a:stretch>
                    <a:fillRect/>
                  </a:stretch>
                </p:blipFill>
                <p:spPr>
                  <a:xfrm>
                    <a:off x="9263371" y="1393377"/>
                    <a:ext cx="410040" cy="1187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1">
                <p14:nvContentPartPr>
                  <p14:cNvPr id="98" name="Ink 97">
                    <a:extLst>
                      <a:ext uri="{FF2B5EF4-FFF2-40B4-BE49-F238E27FC236}">
                        <a16:creationId xmlns:a16="http://schemas.microsoft.com/office/drawing/2014/main" id="{5818ABAE-8A91-1DAF-529E-52EBBAAF84A8}"/>
                      </a:ext>
                    </a:extLst>
                  </p14:cNvPr>
                  <p14:cNvContentPartPr/>
                  <p14:nvPr/>
                </p14:nvContentPartPr>
                <p14:xfrm>
                  <a:off x="9545971" y="2598657"/>
                  <a:ext cx="433080" cy="2597040"/>
                </p14:xfrm>
              </p:contentPart>
            </mc:Choice>
            <mc:Fallback xmlns="">
              <p:pic>
                <p:nvPicPr>
                  <p:cNvPr id="98" name="Ink 97">
                    <a:extLst>
                      <a:ext uri="{FF2B5EF4-FFF2-40B4-BE49-F238E27FC236}">
                        <a16:creationId xmlns:a16="http://schemas.microsoft.com/office/drawing/2014/main" id="{5818ABAE-8A91-1DAF-529E-52EBBAAF84A8}"/>
                      </a:ext>
                    </a:extLst>
                  </p:cNvPr>
                  <p:cNvPicPr/>
                  <p:nvPr/>
                </p:nvPicPr>
                <p:blipFill>
                  <a:blip r:embed="rId36"/>
                  <a:stretch>
                    <a:fillRect/>
                  </a:stretch>
                </p:blipFill>
                <p:spPr>
                  <a:xfrm>
                    <a:off x="9482971" y="2535657"/>
                    <a:ext cx="558720" cy="2722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2">
                <p14:nvContentPartPr>
                  <p14:cNvPr id="99" name="Ink 98">
                    <a:extLst>
                      <a:ext uri="{FF2B5EF4-FFF2-40B4-BE49-F238E27FC236}">
                        <a16:creationId xmlns:a16="http://schemas.microsoft.com/office/drawing/2014/main" id="{F16DC664-AFBB-468A-B975-03546A9C55E4}"/>
                      </a:ext>
                    </a:extLst>
                  </p14:cNvPr>
                  <p14:cNvContentPartPr/>
                  <p14:nvPr/>
                </p14:nvContentPartPr>
                <p14:xfrm>
                  <a:off x="9898771" y="5243937"/>
                  <a:ext cx="191880" cy="1160640"/>
                </p14:xfrm>
              </p:contentPart>
            </mc:Choice>
            <mc:Fallback xmlns="">
              <p:pic>
                <p:nvPicPr>
                  <p:cNvPr id="99" name="Ink 98">
                    <a:extLst>
                      <a:ext uri="{FF2B5EF4-FFF2-40B4-BE49-F238E27FC236}">
                        <a16:creationId xmlns:a16="http://schemas.microsoft.com/office/drawing/2014/main" id="{F16DC664-AFBB-468A-B975-03546A9C55E4}"/>
                      </a:ext>
                    </a:extLst>
                  </p:cNvPr>
                  <p:cNvPicPr/>
                  <p:nvPr/>
                </p:nvPicPr>
                <p:blipFill>
                  <a:blip r:embed="rId38"/>
                  <a:stretch>
                    <a:fillRect/>
                  </a:stretch>
                </p:blipFill>
                <p:spPr>
                  <a:xfrm>
                    <a:off x="9835771" y="5181297"/>
                    <a:ext cx="317520" cy="12862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F672E09-5100-F93E-15E5-968C947670A8}"/>
                </a:ext>
              </a:extLst>
            </p:cNvPr>
            <p:cNvGrpSpPr/>
            <p:nvPr/>
          </p:nvGrpSpPr>
          <p:grpSpPr>
            <a:xfrm>
              <a:off x="9704508" y="1478723"/>
              <a:ext cx="515880" cy="4903200"/>
              <a:chOff x="7664971" y="1514697"/>
              <a:chExt cx="515880" cy="4903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63">
                <p14:nvContentPartPr>
                  <p14:cNvPr id="94" name="Ink 93">
                    <a:extLst>
                      <a:ext uri="{FF2B5EF4-FFF2-40B4-BE49-F238E27FC236}">
                        <a16:creationId xmlns:a16="http://schemas.microsoft.com/office/drawing/2014/main" id="{22C16E08-DF8E-6029-14AA-4714B8BE29C5}"/>
                      </a:ext>
                    </a:extLst>
                  </p14:cNvPr>
                  <p14:cNvContentPartPr/>
                  <p14:nvPr/>
                </p14:nvContentPartPr>
                <p14:xfrm>
                  <a:off x="7853971" y="1514697"/>
                  <a:ext cx="246600" cy="1031040"/>
                </p14:xfrm>
              </p:contentPart>
            </mc:Choice>
            <mc:Fallback xmlns="">
              <p:pic>
                <p:nvPicPr>
                  <p:cNvPr id="94" name="Ink 93">
                    <a:extLst>
                      <a:ext uri="{FF2B5EF4-FFF2-40B4-BE49-F238E27FC236}">
                        <a16:creationId xmlns:a16="http://schemas.microsoft.com/office/drawing/2014/main" id="{22C16E08-DF8E-6029-14AA-4714B8BE29C5}"/>
                      </a:ext>
                    </a:extLst>
                  </p:cNvPr>
                  <p:cNvPicPr/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7791331" y="1451697"/>
                    <a:ext cx="372240" cy="1156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4">
                <p14:nvContentPartPr>
                  <p14:cNvPr id="95" name="Ink 94">
                    <a:extLst>
                      <a:ext uri="{FF2B5EF4-FFF2-40B4-BE49-F238E27FC236}">
                        <a16:creationId xmlns:a16="http://schemas.microsoft.com/office/drawing/2014/main" id="{FCA20F35-6C51-9B83-AB90-4D99DA9491DA}"/>
                      </a:ext>
                    </a:extLst>
                  </p14:cNvPr>
                  <p14:cNvContentPartPr/>
                  <p14:nvPr/>
                </p14:nvContentPartPr>
                <p14:xfrm>
                  <a:off x="7664971" y="2674617"/>
                  <a:ext cx="473400" cy="2479320"/>
                </p14:xfrm>
              </p:contentPart>
            </mc:Choice>
            <mc:Fallback xmlns="">
              <p:pic>
                <p:nvPicPr>
                  <p:cNvPr id="95" name="Ink 94">
                    <a:extLst>
                      <a:ext uri="{FF2B5EF4-FFF2-40B4-BE49-F238E27FC236}">
                        <a16:creationId xmlns:a16="http://schemas.microsoft.com/office/drawing/2014/main" id="{FCA20F35-6C51-9B83-AB90-4D99DA9491DA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7601971" y="2611977"/>
                    <a:ext cx="599040" cy="2604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5">
                <p14:nvContentPartPr>
                  <p14:cNvPr id="96" name="Ink 95">
                    <a:extLst>
                      <a:ext uri="{FF2B5EF4-FFF2-40B4-BE49-F238E27FC236}">
                        <a16:creationId xmlns:a16="http://schemas.microsoft.com/office/drawing/2014/main" id="{485A142D-261B-00DB-0AF5-E0DEB8F2A2F7}"/>
                      </a:ext>
                    </a:extLst>
                  </p14:cNvPr>
                  <p14:cNvContentPartPr/>
                  <p14:nvPr/>
                </p14:nvContentPartPr>
                <p14:xfrm>
                  <a:off x="7984651" y="5238537"/>
                  <a:ext cx="196200" cy="1179360"/>
                </p14:xfrm>
              </p:contentPart>
            </mc:Choice>
            <mc:Fallback xmlns="">
              <p:pic>
                <p:nvPicPr>
                  <p:cNvPr id="96" name="Ink 95">
                    <a:extLst>
                      <a:ext uri="{FF2B5EF4-FFF2-40B4-BE49-F238E27FC236}">
                        <a16:creationId xmlns:a16="http://schemas.microsoft.com/office/drawing/2014/main" id="{485A142D-261B-00DB-0AF5-E0DEB8F2A2F7}"/>
                      </a:ext>
                    </a:extLst>
                  </p:cNvPr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7921651" y="5175897"/>
                    <a:ext cx="321840" cy="13050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34700A5B-ADF1-717C-E825-E3079AD19775}"/>
                </a:ext>
              </a:extLst>
            </p:cNvPr>
            <p:cNvGrpSpPr/>
            <p:nvPr/>
          </p:nvGrpSpPr>
          <p:grpSpPr>
            <a:xfrm>
              <a:off x="10552624" y="1526582"/>
              <a:ext cx="515880" cy="4903200"/>
              <a:chOff x="7664971" y="1514697"/>
              <a:chExt cx="515880" cy="4903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66">
                <p14:nvContentPartPr>
                  <p14:cNvPr id="91" name="Ink 90">
                    <a:extLst>
                      <a:ext uri="{FF2B5EF4-FFF2-40B4-BE49-F238E27FC236}">
                        <a16:creationId xmlns:a16="http://schemas.microsoft.com/office/drawing/2014/main" id="{C477C2F2-4C79-E2A1-1100-C3B923CDF749}"/>
                      </a:ext>
                    </a:extLst>
                  </p14:cNvPr>
                  <p14:cNvContentPartPr/>
                  <p14:nvPr/>
                </p14:nvContentPartPr>
                <p14:xfrm>
                  <a:off x="7853971" y="1514697"/>
                  <a:ext cx="246600" cy="1031040"/>
                </p14:xfrm>
              </p:contentPart>
            </mc:Choice>
            <mc:Fallback xmlns="">
              <p:pic>
                <p:nvPicPr>
                  <p:cNvPr id="91" name="Ink 90">
                    <a:extLst>
                      <a:ext uri="{FF2B5EF4-FFF2-40B4-BE49-F238E27FC236}">
                        <a16:creationId xmlns:a16="http://schemas.microsoft.com/office/drawing/2014/main" id="{C477C2F2-4C79-E2A1-1100-C3B923CDF749}"/>
                      </a:ext>
                    </a:extLst>
                  </p:cNvPr>
                  <p:cNvPicPr/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7791331" y="1451697"/>
                    <a:ext cx="372240" cy="1156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7">
                <p14:nvContentPartPr>
                  <p14:cNvPr id="92" name="Ink 91">
                    <a:extLst>
                      <a:ext uri="{FF2B5EF4-FFF2-40B4-BE49-F238E27FC236}">
                        <a16:creationId xmlns:a16="http://schemas.microsoft.com/office/drawing/2014/main" id="{7428A573-1B68-0084-C75B-E45ECCF6E56D}"/>
                      </a:ext>
                    </a:extLst>
                  </p14:cNvPr>
                  <p14:cNvContentPartPr/>
                  <p14:nvPr/>
                </p14:nvContentPartPr>
                <p14:xfrm>
                  <a:off x="7664971" y="2674617"/>
                  <a:ext cx="473400" cy="2479320"/>
                </p14:xfrm>
              </p:contentPart>
            </mc:Choice>
            <mc:Fallback xmlns="">
              <p:pic>
                <p:nvPicPr>
                  <p:cNvPr id="92" name="Ink 91">
                    <a:extLst>
                      <a:ext uri="{FF2B5EF4-FFF2-40B4-BE49-F238E27FC236}">
                        <a16:creationId xmlns:a16="http://schemas.microsoft.com/office/drawing/2014/main" id="{7428A573-1B68-0084-C75B-E45ECCF6E56D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7601971" y="2611977"/>
                    <a:ext cx="599040" cy="2604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8">
                <p14:nvContentPartPr>
                  <p14:cNvPr id="93" name="Ink 92">
                    <a:extLst>
                      <a:ext uri="{FF2B5EF4-FFF2-40B4-BE49-F238E27FC236}">
                        <a16:creationId xmlns:a16="http://schemas.microsoft.com/office/drawing/2014/main" id="{69CA7670-7094-F743-30EF-5DD560720E23}"/>
                      </a:ext>
                    </a:extLst>
                  </p14:cNvPr>
                  <p14:cNvContentPartPr/>
                  <p14:nvPr/>
                </p14:nvContentPartPr>
                <p14:xfrm>
                  <a:off x="7984651" y="5238537"/>
                  <a:ext cx="196200" cy="1179360"/>
                </p14:xfrm>
              </p:contentPart>
            </mc:Choice>
            <mc:Fallback xmlns="">
              <p:pic>
                <p:nvPicPr>
                  <p:cNvPr id="93" name="Ink 92">
                    <a:extLst>
                      <a:ext uri="{FF2B5EF4-FFF2-40B4-BE49-F238E27FC236}">
                        <a16:creationId xmlns:a16="http://schemas.microsoft.com/office/drawing/2014/main" id="{69CA7670-7094-F743-30EF-5DD560720E23}"/>
                      </a:ext>
                    </a:extLst>
                  </p:cNvPr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7921651" y="5175897"/>
                    <a:ext cx="321840" cy="13050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2D40D9A9-C7DF-B465-18D6-A6AD6838FAD4}"/>
                </a:ext>
              </a:extLst>
            </p:cNvPr>
            <p:cNvGrpSpPr/>
            <p:nvPr/>
          </p:nvGrpSpPr>
          <p:grpSpPr>
            <a:xfrm>
              <a:off x="4419428" y="1450360"/>
              <a:ext cx="515880" cy="4903200"/>
              <a:chOff x="7664971" y="1514697"/>
              <a:chExt cx="515880" cy="4903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69">
                <p14:nvContentPartPr>
                  <p14:cNvPr id="88" name="Ink 87">
                    <a:extLst>
                      <a:ext uri="{FF2B5EF4-FFF2-40B4-BE49-F238E27FC236}">
                        <a16:creationId xmlns:a16="http://schemas.microsoft.com/office/drawing/2014/main" id="{15E4BA26-96F1-9E22-2054-DA7530CCADDE}"/>
                      </a:ext>
                    </a:extLst>
                  </p14:cNvPr>
                  <p14:cNvContentPartPr/>
                  <p14:nvPr/>
                </p14:nvContentPartPr>
                <p14:xfrm>
                  <a:off x="7853971" y="1514697"/>
                  <a:ext cx="246600" cy="1031040"/>
                </p14:xfrm>
              </p:contentPart>
            </mc:Choice>
            <mc:Fallback xmlns="">
              <p:pic>
                <p:nvPicPr>
                  <p:cNvPr id="88" name="Ink 87">
                    <a:extLst>
                      <a:ext uri="{FF2B5EF4-FFF2-40B4-BE49-F238E27FC236}">
                        <a16:creationId xmlns:a16="http://schemas.microsoft.com/office/drawing/2014/main" id="{15E4BA26-96F1-9E22-2054-DA7530CCADDE}"/>
                      </a:ext>
                    </a:extLst>
                  </p:cNvPr>
                  <p:cNvPicPr/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7791331" y="1451697"/>
                    <a:ext cx="372240" cy="1156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0">
                <p14:nvContentPartPr>
                  <p14:cNvPr id="89" name="Ink 88">
                    <a:extLst>
                      <a:ext uri="{FF2B5EF4-FFF2-40B4-BE49-F238E27FC236}">
                        <a16:creationId xmlns:a16="http://schemas.microsoft.com/office/drawing/2014/main" id="{440BC6AB-59D5-C9E8-A581-C3C9FA68336F}"/>
                      </a:ext>
                    </a:extLst>
                  </p14:cNvPr>
                  <p14:cNvContentPartPr/>
                  <p14:nvPr/>
                </p14:nvContentPartPr>
                <p14:xfrm>
                  <a:off x="7664971" y="2674617"/>
                  <a:ext cx="473400" cy="2479320"/>
                </p14:xfrm>
              </p:contentPart>
            </mc:Choice>
            <mc:Fallback xmlns="">
              <p:pic>
                <p:nvPicPr>
                  <p:cNvPr id="89" name="Ink 88">
                    <a:extLst>
                      <a:ext uri="{FF2B5EF4-FFF2-40B4-BE49-F238E27FC236}">
                        <a16:creationId xmlns:a16="http://schemas.microsoft.com/office/drawing/2014/main" id="{440BC6AB-59D5-C9E8-A581-C3C9FA68336F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7601971" y="2611977"/>
                    <a:ext cx="599040" cy="2604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1">
                <p14:nvContentPartPr>
                  <p14:cNvPr id="90" name="Ink 89">
                    <a:extLst>
                      <a:ext uri="{FF2B5EF4-FFF2-40B4-BE49-F238E27FC236}">
                        <a16:creationId xmlns:a16="http://schemas.microsoft.com/office/drawing/2014/main" id="{1146A304-764C-5C74-5A2F-C0269BABC3AE}"/>
                      </a:ext>
                    </a:extLst>
                  </p14:cNvPr>
                  <p14:cNvContentPartPr/>
                  <p14:nvPr/>
                </p14:nvContentPartPr>
                <p14:xfrm>
                  <a:off x="7984651" y="5238537"/>
                  <a:ext cx="196200" cy="1179360"/>
                </p14:xfrm>
              </p:contentPart>
            </mc:Choice>
            <mc:Fallback xmlns="">
              <p:pic>
                <p:nvPicPr>
                  <p:cNvPr id="90" name="Ink 89">
                    <a:extLst>
                      <a:ext uri="{FF2B5EF4-FFF2-40B4-BE49-F238E27FC236}">
                        <a16:creationId xmlns:a16="http://schemas.microsoft.com/office/drawing/2014/main" id="{1146A304-764C-5C74-5A2F-C0269BABC3AE}"/>
                      </a:ext>
                    </a:extLst>
                  </p:cNvPr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7921651" y="5175897"/>
                    <a:ext cx="321840" cy="13050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63D3FA5-6470-BA68-DBD9-EF1F79E4B98C}"/>
                </a:ext>
              </a:extLst>
            </p:cNvPr>
            <p:cNvGrpSpPr/>
            <p:nvPr/>
          </p:nvGrpSpPr>
          <p:grpSpPr>
            <a:xfrm>
              <a:off x="577444" y="1422757"/>
              <a:ext cx="346680" cy="4893120"/>
              <a:chOff x="831091" y="1459617"/>
              <a:chExt cx="346680" cy="48931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2">
                <p14:nvContentPartPr>
                  <p14:cNvPr id="85" name="Ink 84">
                    <a:extLst>
                      <a:ext uri="{FF2B5EF4-FFF2-40B4-BE49-F238E27FC236}">
                        <a16:creationId xmlns:a16="http://schemas.microsoft.com/office/drawing/2014/main" id="{0843D816-CA15-BF1C-9B38-4B88664F5BDA}"/>
                      </a:ext>
                    </a:extLst>
                  </p14:cNvPr>
                  <p14:cNvContentPartPr/>
                  <p14:nvPr/>
                </p14:nvContentPartPr>
                <p14:xfrm>
                  <a:off x="945211" y="1459617"/>
                  <a:ext cx="232560" cy="1092600"/>
                </p14:xfrm>
              </p:contentPart>
            </mc:Choice>
            <mc:Fallback xmlns="">
              <p:pic>
                <p:nvPicPr>
                  <p:cNvPr id="85" name="Ink 84">
                    <a:extLst>
                      <a:ext uri="{FF2B5EF4-FFF2-40B4-BE49-F238E27FC236}">
                        <a16:creationId xmlns:a16="http://schemas.microsoft.com/office/drawing/2014/main" id="{0843D816-CA15-BF1C-9B38-4B88664F5BDA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882211" y="1396977"/>
                    <a:ext cx="358200" cy="1218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3">
                <p14:nvContentPartPr>
                  <p14:cNvPr id="86" name="Ink 85">
                    <a:extLst>
                      <a:ext uri="{FF2B5EF4-FFF2-40B4-BE49-F238E27FC236}">
                        <a16:creationId xmlns:a16="http://schemas.microsoft.com/office/drawing/2014/main" id="{53C1EB0D-FB8D-F116-3545-5A4CE72627B2}"/>
                      </a:ext>
                    </a:extLst>
                  </p14:cNvPr>
                  <p14:cNvContentPartPr/>
                  <p14:nvPr/>
                </p14:nvContentPartPr>
                <p14:xfrm>
                  <a:off x="831091" y="2642577"/>
                  <a:ext cx="331560" cy="2543400"/>
                </p14:xfrm>
              </p:contentPart>
            </mc:Choice>
            <mc:Fallback xmlns="">
              <p:pic>
                <p:nvPicPr>
                  <p:cNvPr id="86" name="Ink 85">
                    <a:extLst>
                      <a:ext uri="{FF2B5EF4-FFF2-40B4-BE49-F238E27FC236}">
                        <a16:creationId xmlns:a16="http://schemas.microsoft.com/office/drawing/2014/main" id="{53C1EB0D-FB8D-F116-3545-5A4CE72627B2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768451" y="2579577"/>
                    <a:ext cx="457200" cy="2669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4">
                <p14:nvContentPartPr>
                  <p14:cNvPr id="87" name="Ink 86">
                    <a:extLst>
                      <a:ext uri="{FF2B5EF4-FFF2-40B4-BE49-F238E27FC236}">
                        <a16:creationId xmlns:a16="http://schemas.microsoft.com/office/drawing/2014/main" id="{0D368AAE-EDF7-CB27-DA75-E5529B74FFDB}"/>
                      </a:ext>
                    </a:extLst>
                  </p14:cNvPr>
                  <p14:cNvContentPartPr/>
                  <p14:nvPr/>
                </p14:nvContentPartPr>
                <p14:xfrm>
                  <a:off x="936931" y="5251137"/>
                  <a:ext cx="134280" cy="1101600"/>
                </p14:xfrm>
              </p:contentPart>
            </mc:Choice>
            <mc:Fallback xmlns="">
              <p:pic>
                <p:nvPicPr>
                  <p:cNvPr id="87" name="Ink 86">
                    <a:extLst>
                      <a:ext uri="{FF2B5EF4-FFF2-40B4-BE49-F238E27FC236}">
                        <a16:creationId xmlns:a16="http://schemas.microsoft.com/office/drawing/2014/main" id="{0D368AAE-EDF7-CB27-DA75-E5529B74FFDB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873931" y="5188497"/>
                    <a:ext cx="259920" cy="12272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D5612101-AAAC-6C7A-1A60-0CA51A9EF79B}"/>
                </a:ext>
              </a:extLst>
            </p:cNvPr>
            <p:cNvGrpSpPr/>
            <p:nvPr/>
          </p:nvGrpSpPr>
          <p:grpSpPr>
            <a:xfrm>
              <a:off x="6333284" y="1508832"/>
              <a:ext cx="346680" cy="4893120"/>
              <a:chOff x="831091" y="1459617"/>
              <a:chExt cx="346680" cy="48931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5">
                <p14:nvContentPartPr>
                  <p14:cNvPr id="82" name="Ink 81">
                    <a:extLst>
                      <a:ext uri="{FF2B5EF4-FFF2-40B4-BE49-F238E27FC236}">
                        <a16:creationId xmlns:a16="http://schemas.microsoft.com/office/drawing/2014/main" id="{035FE8A6-33C8-3664-76EA-B3D997547355}"/>
                      </a:ext>
                    </a:extLst>
                  </p14:cNvPr>
                  <p14:cNvContentPartPr/>
                  <p14:nvPr/>
                </p14:nvContentPartPr>
                <p14:xfrm>
                  <a:off x="945211" y="1459617"/>
                  <a:ext cx="232560" cy="1092600"/>
                </p14:xfrm>
              </p:contentPart>
            </mc:Choice>
            <mc:Fallback xmlns="">
              <p:pic>
                <p:nvPicPr>
                  <p:cNvPr id="82" name="Ink 81">
                    <a:extLst>
                      <a:ext uri="{FF2B5EF4-FFF2-40B4-BE49-F238E27FC236}">
                        <a16:creationId xmlns:a16="http://schemas.microsoft.com/office/drawing/2014/main" id="{035FE8A6-33C8-3664-76EA-B3D997547355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882211" y="1396977"/>
                    <a:ext cx="358200" cy="1218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6">
                <p14:nvContentPartPr>
                  <p14:cNvPr id="83" name="Ink 82">
                    <a:extLst>
                      <a:ext uri="{FF2B5EF4-FFF2-40B4-BE49-F238E27FC236}">
                        <a16:creationId xmlns:a16="http://schemas.microsoft.com/office/drawing/2014/main" id="{C99D4322-AD16-7E38-F8A3-540B16997C10}"/>
                      </a:ext>
                    </a:extLst>
                  </p14:cNvPr>
                  <p14:cNvContentPartPr/>
                  <p14:nvPr/>
                </p14:nvContentPartPr>
                <p14:xfrm>
                  <a:off x="831091" y="2642577"/>
                  <a:ext cx="331560" cy="2543400"/>
                </p14:xfrm>
              </p:contentPart>
            </mc:Choice>
            <mc:Fallback xmlns="">
              <p:pic>
                <p:nvPicPr>
                  <p:cNvPr id="83" name="Ink 82">
                    <a:extLst>
                      <a:ext uri="{FF2B5EF4-FFF2-40B4-BE49-F238E27FC236}">
                        <a16:creationId xmlns:a16="http://schemas.microsoft.com/office/drawing/2014/main" id="{C99D4322-AD16-7E38-F8A3-540B16997C10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768451" y="2579577"/>
                    <a:ext cx="457200" cy="2669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7">
                <p14:nvContentPartPr>
                  <p14:cNvPr id="84" name="Ink 83">
                    <a:extLst>
                      <a:ext uri="{FF2B5EF4-FFF2-40B4-BE49-F238E27FC236}">
                        <a16:creationId xmlns:a16="http://schemas.microsoft.com/office/drawing/2014/main" id="{308434CD-8482-5CC3-99B5-EBAD8B081622}"/>
                      </a:ext>
                    </a:extLst>
                  </p14:cNvPr>
                  <p14:cNvContentPartPr/>
                  <p14:nvPr/>
                </p14:nvContentPartPr>
                <p14:xfrm>
                  <a:off x="936931" y="5251137"/>
                  <a:ext cx="134280" cy="1101600"/>
                </p14:xfrm>
              </p:contentPart>
            </mc:Choice>
            <mc:Fallback xmlns="">
              <p:pic>
                <p:nvPicPr>
                  <p:cNvPr id="84" name="Ink 83">
                    <a:extLst>
                      <a:ext uri="{FF2B5EF4-FFF2-40B4-BE49-F238E27FC236}">
                        <a16:creationId xmlns:a16="http://schemas.microsoft.com/office/drawing/2014/main" id="{308434CD-8482-5CC3-99B5-EBAD8B081622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873931" y="5188497"/>
                    <a:ext cx="259920" cy="12272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7560D31-E1AA-6C89-7F85-7688DE21B84E}"/>
                </a:ext>
              </a:extLst>
            </p:cNvPr>
            <p:cNvGrpSpPr/>
            <p:nvPr/>
          </p:nvGrpSpPr>
          <p:grpSpPr>
            <a:xfrm>
              <a:off x="8124150" y="1456017"/>
              <a:ext cx="346680" cy="4893120"/>
              <a:chOff x="831091" y="1459617"/>
              <a:chExt cx="346680" cy="48931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8">
                <p14:nvContentPartPr>
                  <p14:cNvPr id="79" name="Ink 78">
                    <a:extLst>
                      <a:ext uri="{FF2B5EF4-FFF2-40B4-BE49-F238E27FC236}">
                        <a16:creationId xmlns:a16="http://schemas.microsoft.com/office/drawing/2014/main" id="{0F408D75-13CC-50F8-B63F-8CAB00D7136D}"/>
                      </a:ext>
                    </a:extLst>
                  </p14:cNvPr>
                  <p14:cNvContentPartPr/>
                  <p14:nvPr/>
                </p14:nvContentPartPr>
                <p14:xfrm>
                  <a:off x="945211" y="1459617"/>
                  <a:ext cx="232560" cy="1092600"/>
                </p14:xfrm>
              </p:contentPart>
            </mc:Choice>
            <mc:Fallback xmlns="">
              <p:pic>
                <p:nvPicPr>
                  <p:cNvPr id="79" name="Ink 78">
                    <a:extLst>
                      <a:ext uri="{FF2B5EF4-FFF2-40B4-BE49-F238E27FC236}">
                        <a16:creationId xmlns:a16="http://schemas.microsoft.com/office/drawing/2014/main" id="{0F408D75-13CC-50F8-B63F-8CAB00D7136D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882211" y="1396977"/>
                    <a:ext cx="358200" cy="1218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9">
                <p14:nvContentPartPr>
                  <p14:cNvPr id="80" name="Ink 79">
                    <a:extLst>
                      <a:ext uri="{FF2B5EF4-FFF2-40B4-BE49-F238E27FC236}">
                        <a16:creationId xmlns:a16="http://schemas.microsoft.com/office/drawing/2014/main" id="{1EB9C054-720A-8F63-4E42-B794FCC2378C}"/>
                      </a:ext>
                    </a:extLst>
                  </p14:cNvPr>
                  <p14:cNvContentPartPr/>
                  <p14:nvPr/>
                </p14:nvContentPartPr>
                <p14:xfrm>
                  <a:off x="831091" y="2642577"/>
                  <a:ext cx="331560" cy="2543400"/>
                </p14:xfrm>
              </p:contentPart>
            </mc:Choice>
            <mc:Fallback xmlns="">
              <p:pic>
                <p:nvPicPr>
                  <p:cNvPr id="80" name="Ink 79">
                    <a:extLst>
                      <a:ext uri="{FF2B5EF4-FFF2-40B4-BE49-F238E27FC236}">
                        <a16:creationId xmlns:a16="http://schemas.microsoft.com/office/drawing/2014/main" id="{1EB9C054-720A-8F63-4E42-B794FCC2378C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768451" y="2579577"/>
                    <a:ext cx="457200" cy="2669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0">
                <p14:nvContentPartPr>
                  <p14:cNvPr id="81" name="Ink 80">
                    <a:extLst>
                      <a:ext uri="{FF2B5EF4-FFF2-40B4-BE49-F238E27FC236}">
                        <a16:creationId xmlns:a16="http://schemas.microsoft.com/office/drawing/2014/main" id="{92425E55-2F4D-1A61-7B76-2D0B223BDC3F}"/>
                      </a:ext>
                    </a:extLst>
                  </p14:cNvPr>
                  <p14:cNvContentPartPr/>
                  <p14:nvPr/>
                </p14:nvContentPartPr>
                <p14:xfrm>
                  <a:off x="936931" y="5251137"/>
                  <a:ext cx="134280" cy="1101600"/>
                </p14:xfrm>
              </p:contentPart>
            </mc:Choice>
            <mc:Fallback xmlns="">
              <p:pic>
                <p:nvPicPr>
                  <p:cNvPr id="81" name="Ink 80">
                    <a:extLst>
                      <a:ext uri="{FF2B5EF4-FFF2-40B4-BE49-F238E27FC236}">
                        <a16:creationId xmlns:a16="http://schemas.microsoft.com/office/drawing/2014/main" id="{92425E55-2F4D-1A61-7B76-2D0B223BDC3F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873931" y="5188497"/>
                    <a:ext cx="259920" cy="12272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EBCE80F-942C-C1B5-158B-03DFBFD9EF1A}"/>
                </a:ext>
              </a:extLst>
            </p:cNvPr>
            <p:cNvGrpSpPr/>
            <p:nvPr/>
          </p:nvGrpSpPr>
          <p:grpSpPr>
            <a:xfrm>
              <a:off x="1462330" y="1467746"/>
              <a:ext cx="500760" cy="4966200"/>
              <a:chOff x="2079211" y="1443777"/>
              <a:chExt cx="500760" cy="4966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81">
                <p14:nvContentPartPr>
                  <p14:cNvPr id="76" name="Ink 75">
                    <a:extLst>
                      <a:ext uri="{FF2B5EF4-FFF2-40B4-BE49-F238E27FC236}">
                        <a16:creationId xmlns:a16="http://schemas.microsoft.com/office/drawing/2014/main" id="{79AFAD2E-4724-A5D0-9BF9-5696AF526F8A}"/>
                      </a:ext>
                    </a:extLst>
                  </p14:cNvPr>
                  <p14:cNvContentPartPr/>
                  <p14:nvPr/>
                </p14:nvContentPartPr>
                <p14:xfrm>
                  <a:off x="2079211" y="1443777"/>
                  <a:ext cx="330120" cy="1146600"/>
                </p14:xfrm>
              </p:contentPart>
            </mc:Choice>
            <mc:Fallback xmlns="">
              <p:pic>
                <p:nvPicPr>
                  <p:cNvPr id="76" name="Ink 75">
                    <a:extLst>
                      <a:ext uri="{FF2B5EF4-FFF2-40B4-BE49-F238E27FC236}">
                        <a16:creationId xmlns:a16="http://schemas.microsoft.com/office/drawing/2014/main" id="{79AFAD2E-4724-A5D0-9BF9-5696AF526F8A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2016571" y="1381137"/>
                    <a:ext cx="455760" cy="1272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2">
                <p14:nvContentPartPr>
                  <p14:cNvPr id="77" name="Ink 76">
                    <a:extLst>
                      <a:ext uri="{FF2B5EF4-FFF2-40B4-BE49-F238E27FC236}">
                        <a16:creationId xmlns:a16="http://schemas.microsoft.com/office/drawing/2014/main" id="{68E12D07-1DD1-132E-E057-7D0F9CFB7B31}"/>
                      </a:ext>
                    </a:extLst>
                  </p14:cNvPr>
                  <p14:cNvContentPartPr/>
                  <p14:nvPr/>
                </p14:nvContentPartPr>
                <p14:xfrm>
                  <a:off x="2138971" y="2654457"/>
                  <a:ext cx="441000" cy="2524680"/>
                </p14:xfrm>
              </p:contentPart>
            </mc:Choice>
            <mc:Fallback xmlns="">
              <p:pic>
                <p:nvPicPr>
                  <p:cNvPr id="77" name="Ink 76">
                    <a:extLst>
                      <a:ext uri="{FF2B5EF4-FFF2-40B4-BE49-F238E27FC236}">
                        <a16:creationId xmlns:a16="http://schemas.microsoft.com/office/drawing/2014/main" id="{68E12D07-1DD1-132E-E057-7D0F9CFB7B31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2075971" y="2591817"/>
                    <a:ext cx="566640" cy="2650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3">
                <p14:nvContentPartPr>
                  <p14:cNvPr id="78" name="Ink 77">
                    <a:extLst>
                      <a:ext uri="{FF2B5EF4-FFF2-40B4-BE49-F238E27FC236}">
                        <a16:creationId xmlns:a16="http://schemas.microsoft.com/office/drawing/2014/main" id="{7D0B4671-D36D-129A-2B84-C94D2DA1A7AA}"/>
                      </a:ext>
                    </a:extLst>
                  </p14:cNvPr>
                  <p14:cNvContentPartPr/>
                  <p14:nvPr/>
                </p14:nvContentPartPr>
                <p14:xfrm>
                  <a:off x="2275051" y="5255457"/>
                  <a:ext cx="280440" cy="1154520"/>
                </p14:xfrm>
              </p:contentPart>
            </mc:Choice>
            <mc:Fallback xmlns="">
              <p:pic>
                <p:nvPicPr>
                  <p:cNvPr id="78" name="Ink 77">
                    <a:extLst>
                      <a:ext uri="{FF2B5EF4-FFF2-40B4-BE49-F238E27FC236}">
                        <a16:creationId xmlns:a16="http://schemas.microsoft.com/office/drawing/2014/main" id="{7D0B4671-D36D-129A-2B84-C94D2DA1A7AA}"/>
                      </a:ext>
                    </a:extLst>
                  </p:cNvPr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2212411" y="5192457"/>
                    <a:ext cx="406080" cy="12801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A996441B-D649-A690-E90D-5E97D4077A54}"/>
                </a:ext>
              </a:extLst>
            </p:cNvPr>
            <p:cNvGrpSpPr/>
            <p:nvPr/>
          </p:nvGrpSpPr>
          <p:grpSpPr>
            <a:xfrm>
              <a:off x="2628850" y="1344609"/>
              <a:ext cx="500760" cy="4966200"/>
              <a:chOff x="2079211" y="1443777"/>
              <a:chExt cx="500760" cy="4966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84">
                <p14:nvContentPartPr>
                  <p14:cNvPr id="73" name="Ink 72">
                    <a:extLst>
                      <a:ext uri="{FF2B5EF4-FFF2-40B4-BE49-F238E27FC236}">
                        <a16:creationId xmlns:a16="http://schemas.microsoft.com/office/drawing/2014/main" id="{5607F14F-D1BC-C398-5343-340AC9474FC7}"/>
                      </a:ext>
                    </a:extLst>
                  </p14:cNvPr>
                  <p14:cNvContentPartPr/>
                  <p14:nvPr/>
                </p14:nvContentPartPr>
                <p14:xfrm>
                  <a:off x="2079211" y="1443777"/>
                  <a:ext cx="330120" cy="1146600"/>
                </p14:xfrm>
              </p:contentPart>
            </mc:Choice>
            <mc:Fallback xmlns="">
              <p:pic>
                <p:nvPicPr>
                  <p:cNvPr id="73" name="Ink 72">
                    <a:extLst>
                      <a:ext uri="{FF2B5EF4-FFF2-40B4-BE49-F238E27FC236}">
                        <a16:creationId xmlns:a16="http://schemas.microsoft.com/office/drawing/2014/main" id="{5607F14F-D1BC-C398-5343-340AC9474FC7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2016571" y="1381137"/>
                    <a:ext cx="455760" cy="1272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5">
                <p14:nvContentPartPr>
                  <p14:cNvPr id="74" name="Ink 73">
                    <a:extLst>
                      <a:ext uri="{FF2B5EF4-FFF2-40B4-BE49-F238E27FC236}">
                        <a16:creationId xmlns:a16="http://schemas.microsoft.com/office/drawing/2014/main" id="{3056BE0F-BA55-1B84-426C-79C0F61C7E22}"/>
                      </a:ext>
                    </a:extLst>
                  </p14:cNvPr>
                  <p14:cNvContentPartPr/>
                  <p14:nvPr/>
                </p14:nvContentPartPr>
                <p14:xfrm>
                  <a:off x="2138971" y="2654457"/>
                  <a:ext cx="441000" cy="2524680"/>
                </p14:xfrm>
              </p:contentPart>
            </mc:Choice>
            <mc:Fallback xmlns="">
              <p:pic>
                <p:nvPicPr>
                  <p:cNvPr id="74" name="Ink 73">
                    <a:extLst>
                      <a:ext uri="{FF2B5EF4-FFF2-40B4-BE49-F238E27FC236}">
                        <a16:creationId xmlns:a16="http://schemas.microsoft.com/office/drawing/2014/main" id="{3056BE0F-BA55-1B84-426C-79C0F61C7E22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2075971" y="2591817"/>
                    <a:ext cx="566640" cy="2650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6">
                <p14:nvContentPartPr>
                  <p14:cNvPr id="75" name="Ink 74">
                    <a:extLst>
                      <a:ext uri="{FF2B5EF4-FFF2-40B4-BE49-F238E27FC236}">
                        <a16:creationId xmlns:a16="http://schemas.microsoft.com/office/drawing/2014/main" id="{9D513B98-B98D-7A81-1B05-88690977BFE7}"/>
                      </a:ext>
                    </a:extLst>
                  </p14:cNvPr>
                  <p14:cNvContentPartPr/>
                  <p14:nvPr/>
                </p14:nvContentPartPr>
                <p14:xfrm>
                  <a:off x="2275051" y="5255457"/>
                  <a:ext cx="280440" cy="1154520"/>
                </p14:xfrm>
              </p:contentPart>
            </mc:Choice>
            <mc:Fallback xmlns="">
              <p:pic>
                <p:nvPicPr>
                  <p:cNvPr id="75" name="Ink 74">
                    <a:extLst>
                      <a:ext uri="{FF2B5EF4-FFF2-40B4-BE49-F238E27FC236}">
                        <a16:creationId xmlns:a16="http://schemas.microsoft.com/office/drawing/2014/main" id="{9D513B98-B98D-7A81-1B05-88690977BFE7}"/>
                      </a:ext>
                    </a:extLst>
                  </p:cNvPr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2212411" y="5192457"/>
                    <a:ext cx="406080" cy="12801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BAB614A-A79A-959D-E82A-CD8F100112FB}"/>
                </a:ext>
              </a:extLst>
            </p:cNvPr>
            <p:cNvGrpSpPr/>
            <p:nvPr/>
          </p:nvGrpSpPr>
          <p:grpSpPr>
            <a:xfrm>
              <a:off x="142324" y="1435558"/>
              <a:ext cx="500760" cy="4966200"/>
              <a:chOff x="2079211" y="1443777"/>
              <a:chExt cx="500760" cy="4966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87">
                <p14:nvContentPartPr>
                  <p14:cNvPr id="70" name="Ink 69">
                    <a:extLst>
                      <a:ext uri="{FF2B5EF4-FFF2-40B4-BE49-F238E27FC236}">
                        <a16:creationId xmlns:a16="http://schemas.microsoft.com/office/drawing/2014/main" id="{8D65275A-074E-E6EE-C362-BE7094BE6C6F}"/>
                      </a:ext>
                    </a:extLst>
                  </p14:cNvPr>
                  <p14:cNvContentPartPr/>
                  <p14:nvPr/>
                </p14:nvContentPartPr>
                <p14:xfrm>
                  <a:off x="2079211" y="1443777"/>
                  <a:ext cx="330120" cy="1146600"/>
                </p14:xfrm>
              </p:contentPart>
            </mc:Choice>
            <mc:Fallback xmlns="">
              <p:pic>
                <p:nvPicPr>
                  <p:cNvPr id="70" name="Ink 69">
                    <a:extLst>
                      <a:ext uri="{FF2B5EF4-FFF2-40B4-BE49-F238E27FC236}">
                        <a16:creationId xmlns:a16="http://schemas.microsoft.com/office/drawing/2014/main" id="{8D65275A-074E-E6EE-C362-BE7094BE6C6F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2016571" y="1381137"/>
                    <a:ext cx="455760" cy="1272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8">
                <p14:nvContentPartPr>
                  <p14:cNvPr id="71" name="Ink 70">
                    <a:extLst>
                      <a:ext uri="{FF2B5EF4-FFF2-40B4-BE49-F238E27FC236}">
                        <a16:creationId xmlns:a16="http://schemas.microsoft.com/office/drawing/2014/main" id="{6198DB8A-4936-84BC-5A75-49B2A9701A9A}"/>
                      </a:ext>
                    </a:extLst>
                  </p14:cNvPr>
                  <p14:cNvContentPartPr/>
                  <p14:nvPr/>
                </p14:nvContentPartPr>
                <p14:xfrm>
                  <a:off x="2138971" y="2654457"/>
                  <a:ext cx="441000" cy="2524680"/>
                </p14:xfrm>
              </p:contentPart>
            </mc:Choice>
            <mc:Fallback xmlns="">
              <p:pic>
                <p:nvPicPr>
                  <p:cNvPr id="71" name="Ink 70">
                    <a:extLst>
                      <a:ext uri="{FF2B5EF4-FFF2-40B4-BE49-F238E27FC236}">
                        <a16:creationId xmlns:a16="http://schemas.microsoft.com/office/drawing/2014/main" id="{6198DB8A-4936-84BC-5A75-49B2A9701A9A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2075971" y="2591817"/>
                    <a:ext cx="566640" cy="2650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9">
                <p14:nvContentPartPr>
                  <p14:cNvPr id="72" name="Ink 71">
                    <a:extLst>
                      <a:ext uri="{FF2B5EF4-FFF2-40B4-BE49-F238E27FC236}">
                        <a16:creationId xmlns:a16="http://schemas.microsoft.com/office/drawing/2014/main" id="{CF7BE85D-BC1A-BA41-6910-2AB42596594B}"/>
                      </a:ext>
                    </a:extLst>
                  </p14:cNvPr>
                  <p14:cNvContentPartPr/>
                  <p14:nvPr/>
                </p14:nvContentPartPr>
                <p14:xfrm>
                  <a:off x="2275051" y="5255457"/>
                  <a:ext cx="280440" cy="1154520"/>
                </p14:xfrm>
              </p:contentPart>
            </mc:Choice>
            <mc:Fallback xmlns="">
              <p:pic>
                <p:nvPicPr>
                  <p:cNvPr id="72" name="Ink 71">
                    <a:extLst>
                      <a:ext uri="{FF2B5EF4-FFF2-40B4-BE49-F238E27FC236}">
                        <a16:creationId xmlns:a16="http://schemas.microsoft.com/office/drawing/2014/main" id="{CF7BE85D-BC1A-BA41-6910-2AB42596594B}"/>
                      </a:ext>
                    </a:extLst>
                  </p:cNvPr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2212411" y="5192457"/>
                    <a:ext cx="406080" cy="12801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9EF6A73-05EA-0925-8488-CAF5C4364789}"/>
                </a:ext>
              </a:extLst>
            </p:cNvPr>
            <p:cNvGrpSpPr/>
            <p:nvPr/>
          </p:nvGrpSpPr>
          <p:grpSpPr>
            <a:xfrm>
              <a:off x="10236944" y="1499812"/>
              <a:ext cx="532080" cy="4921920"/>
              <a:chOff x="4004131" y="1465377"/>
              <a:chExt cx="532080" cy="49219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90">
                <p14:nvContentPartPr>
                  <p14:cNvPr id="67" name="Ink 66">
                    <a:extLst>
                      <a:ext uri="{FF2B5EF4-FFF2-40B4-BE49-F238E27FC236}">
                        <a16:creationId xmlns:a16="http://schemas.microsoft.com/office/drawing/2014/main" id="{DAD0E90F-7643-5243-E6CF-1920662DC82C}"/>
                      </a:ext>
                    </a:extLst>
                  </p14:cNvPr>
                  <p14:cNvContentPartPr/>
                  <p14:nvPr/>
                </p14:nvContentPartPr>
                <p14:xfrm>
                  <a:off x="4008091" y="1465377"/>
                  <a:ext cx="258840" cy="1095840"/>
                </p14:xfrm>
              </p:contentPart>
            </mc:Choice>
            <mc:Fallback xmlns="">
              <p:pic>
                <p:nvPicPr>
                  <p:cNvPr id="67" name="Ink 66">
                    <a:extLst>
                      <a:ext uri="{FF2B5EF4-FFF2-40B4-BE49-F238E27FC236}">
                        <a16:creationId xmlns:a16="http://schemas.microsoft.com/office/drawing/2014/main" id="{DAD0E90F-7643-5243-E6CF-1920662DC82C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3945451" y="1402737"/>
                    <a:ext cx="384480" cy="1221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1">
                <p14:nvContentPartPr>
                  <p14:cNvPr id="68" name="Ink 67">
                    <a:extLst>
                      <a:ext uri="{FF2B5EF4-FFF2-40B4-BE49-F238E27FC236}">
                        <a16:creationId xmlns:a16="http://schemas.microsoft.com/office/drawing/2014/main" id="{1703131E-1E5F-6CD5-FC0C-E7BEE7B6BC47}"/>
                      </a:ext>
                    </a:extLst>
                  </p14:cNvPr>
                  <p14:cNvContentPartPr/>
                  <p14:nvPr/>
                </p14:nvContentPartPr>
                <p14:xfrm>
                  <a:off x="4004131" y="2657337"/>
                  <a:ext cx="475200" cy="2576880"/>
                </p14:xfrm>
              </p:contentPart>
            </mc:Choice>
            <mc:Fallback xmlns="">
              <p:pic>
                <p:nvPicPr>
                  <p:cNvPr id="68" name="Ink 67">
                    <a:extLst>
                      <a:ext uri="{FF2B5EF4-FFF2-40B4-BE49-F238E27FC236}">
                        <a16:creationId xmlns:a16="http://schemas.microsoft.com/office/drawing/2014/main" id="{1703131E-1E5F-6CD5-FC0C-E7BEE7B6BC47}"/>
                      </a:ext>
                    </a:extLst>
                  </p:cNvPr>
                  <p:cNvPicPr/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3941491" y="2594337"/>
                    <a:ext cx="600840" cy="2702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2">
                <p14:nvContentPartPr>
                  <p14:cNvPr id="69" name="Ink 68">
                    <a:extLst>
                      <a:ext uri="{FF2B5EF4-FFF2-40B4-BE49-F238E27FC236}">
                        <a16:creationId xmlns:a16="http://schemas.microsoft.com/office/drawing/2014/main" id="{A9A55C59-E9CE-C947-D9DF-3F539062E2B6}"/>
                      </a:ext>
                    </a:extLst>
                  </p14:cNvPr>
                  <p14:cNvContentPartPr/>
                  <p14:nvPr/>
                </p14:nvContentPartPr>
                <p14:xfrm>
                  <a:off x="4334611" y="5258697"/>
                  <a:ext cx="201600" cy="1128600"/>
                </p14:xfrm>
              </p:contentPart>
            </mc:Choice>
            <mc:Fallback xmlns="">
              <p:pic>
                <p:nvPicPr>
                  <p:cNvPr id="69" name="Ink 68">
                    <a:extLst>
                      <a:ext uri="{FF2B5EF4-FFF2-40B4-BE49-F238E27FC236}">
                        <a16:creationId xmlns:a16="http://schemas.microsoft.com/office/drawing/2014/main" id="{A9A55C59-E9CE-C947-D9DF-3F539062E2B6}"/>
                      </a:ext>
                    </a:extLst>
                  </p:cNvPr>
                  <p:cNvPicPr/>
                  <p:nvPr/>
                </p:nvPicPr>
                <p:blipFill>
                  <a:blip r:embed="rId26"/>
                  <a:stretch>
                    <a:fillRect/>
                  </a:stretch>
                </p:blipFill>
                <p:spPr>
                  <a:xfrm>
                    <a:off x="4271611" y="5196057"/>
                    <a:ext cx="327240" cy="12542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A576AC14-68C3-59D4-9D94-D32BF9299737}"/>
                </a:ext>
              </a:extLst>
            </p:cNvPr>
            <p:cNvGrpSpPr/>
            <p:nvPr/>
          </p:nvGrpSpPr>
          <p:grpSpPr>
            <a:xfrm>
              <a:off x="1085988" y="1507862"/>
              <a:ext cx="532080" cy="4921920"/>
              <a:chOff x="4004131" y="1465377"/>
              <a:chExt cx="532080" cy="49219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93">
                <p14:nvContentPartPr>
                  <p14:cNvPr id="64" name="Ink 63">
                    <a:extLst>
                      <a:ext uri="{FF2B5EF4-FFF2-40B4-BE49-F238E27FC236}">
                        <a16:creationId xmlns:a16="http://schemas.microsoft.com/office/drawing/2014/main" id="{E6B0ED52-E1B5-A8E1-27FA-67426CBD7318}"/>
                      </a:ext>
                    </a:extLst>
                  </p14:cNvPr>
                  <p14:cNvContentPartPr/>
                  <p14:nvPr/>
                </p14:nvContentPartPr>
                <p14:xfrm>
                  <a:off x="4008091" y="1465377"/>
                  <a:ext cx="258840" cy="1095840"/>
                </p14:xfrm>
              </p:contentPart>
            </mc:Choice>
            <mc:Fallback xmlns="">
              <p:pic>
                <p:nvPicPr>
                  <p:cNvPr id="64" name="Ink 63">
                    <a:extLst>
                      <a:ext uri="{FF2B5EF4-FFF2-40B4-BE49-F238E27FC236}">
                        <a16:creationId xmlns:a16="http://schemas.microsoft.com/office/drawing/2014/main" id="{E6B0ED52-E1B5-A8E1-27FA-67426CBD7318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3945451" y="1402737"/>
                    <a:ext cx="384480" cy="1221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4">
                <p14:nvContentPartPr>
                  <p14:cNvPr id="65" name="Ink 64">
                    <a:extLst>
                      <a:ext uri="{FF2B5EF4-FFF2-40B4-BE49-F238E27FC236}">
                        <a16:creationId xmlns:a16="http://schemas.microsoft.com/office/drawing/2014/main" id="{FC3CF90D-4B2B-4332-4EEC-6CF20E7EB8F8}"/>
                      </a:ext>
                    </a:extLst>
                  </p14:cNvPr>
                  <p14:cNvContentPartPr/>
                  <p14:nvPr/>
                </p14:nvContentPartPr>
                <p14:xfrm>
                  <a:off x="4004131" y="2657337"/>
                  <a:ext cx="475200" cy="2576880"/>
                </p14:xfrm>
              </p:contentPart>
            </mc:Choice>
            <mc:Fallback xmlns="">
              <p:pic>
                <p:nvPicPr>
                  <p:cNvPr id="65" name="Ink 64">
                    <a:extLst>
                      <a:ext uri="{FF2B5EF4-FFF2-40B4-BE49-F238E27FC236}">
                        <a16:creationId xmlns:a16="http://schemas.microsoft.com/office/drawing/2014/main" id="{FC3CF90D-4B2B-4332-4EEC-6CF20E7EB8F8}"/>
                      </a:ext>
                    </a:extLst>
                  </p:cNvPr>
                  <p:cNvPicPr/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3941491" y="2594337"/>
                    <a:ext cx="600840" cy="2702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5">
                <p14:nvContentPartPr>
                  <p14:cNvPr id="66" name="Ink 65">
                    <a:extLst>
                      <a:ext uri="{FF2B5EF4-FFF2-40B4-BE49-F238E27FC236}">
                        <a16:creationId xmlns:a16="http://schemas.microsoft.com/office/drawing/2014/main" id="{01146F33-020F-AEC0-AE51-AD11B063D7A9}"/>
                      </a:ext>
                    </a:extLst>
                  </p14:cNvPr>
                  <p14:cNvContentPartPr/>
                  <p14:nvPr/>
                </p14:nvContentPartPr>
                <p14:xfrm>
                  <a:off x="4334611" y="5258697"/>
                  <a:ext cx="201600" cy="1128600"/>
                </p14:xfrm>
              </p:contentPart>
            </mc:Choice>
            <mc:Fallback xmlns="">
              <p:pic>
                <p:nvPicPr>
                  <p:cNvPr id="66" name="Ink 65">
                    <a:extLst>
                      <a:ext uri="{FF2B5EF4-FFF2-40B4-BE49-F238E27FC236}">
                        <a16:creationId xmlns:a16="http://schemas.microsoft.com/office/drawing/2014/main" id="{01146F33-020F-AEC0-AE51-AD11B063D7A9}"/>
                      </a:ext>
                    </a:extLst>
                  </p:cNvPr>
                  <p:cNvPicPr/>
                  <p:nvPr/>
                </p:nvPicPr>
                <p:blipFill>
                  <a:blip r:embed="rId26"/>
                  <a:stretch>
                    <a:fillRect/>
                  </a:stretch>
                </p:blipFill>
                <p:spPr>
                  <a:xfrm>
                    <a:off x="4271611" y="5196057"/>
                    <a:ext cx="327240" cy="12542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4CF7A61-2DE7-3970-CF66-43C63CEFE13C}"/>
                </a:ext>
              </a:extLst>
            </p:cNvPr>
            <p:cNvGrpSpPr/>
            <p:nvPr/>
          </p:nvGrpSpPr>
          <p:grpSpPr>
            <a:xfrm>
              <a:off x="3618931" y="1443537"/>
              <a:ext cx="532080" cy="4921920"/>
              <a:chOff x="4004131" y="1465377"/>
              <a:chExt cx="532080" cy="49219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96">
                <p14:nvContentPartPr>
                  <p14:cNvPr id="61" name="Ink 60">
                    <a:extLst>
                      <a:ext uri="{FF2B5EF4-FFF2-40B4-BE49-F238E27FC236}">
                        <a16:creationId xmlns:a16="http://schemas.microsoft.com/office/drawing/2014/main" id="{AC3042F4-F7C3-FDBB-3BE6-AE9CEB6AE05F}"/>
                      </a:ext>
                    </a:extLst>
                  </p14:cNvPr>
                  <p14:cNvContentPartPr/>
                  <p14:nvPr/>
                </p14:nvContentPartPr>
                <p14:xfrm>
                  <a:off x="4008091" y="1465377"/>
                  <a:ext cx="258840" cy="1095840"/>
                </p14:xfrm>
              </p:contentPart>
            </mc:Choice>
            <mc:Fallback xmlns="">
              <p:pic>
                <p:nvPicPr>
                  <p:cNvPr id="61" name="Ink 60">
                    <a:extLst>
                      <a:ext uri="{FF2B5EF4-FFF2-40B4-BE49-F238E27FC236}">
                        <a16:creationId xmlns:a16="http://schemas.microsoft.com/office/drawing/2014/main" id="{AC3042F4-F7C3-FDBB-3BE6-AE9CEB6AE05F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3945451" y="1402737"/>
                    <a:ext cx="384480" cy="1221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7">
                <p14:nvContentPartPr>
                  <p14:cNvPr id="62" name="Ink 61">
                    <a:extLst>
                      <a:ext uri="{FF2B5EF4-FFF2-40B4-BE49-F238E27FC236}">
                        <a16:creationId xmlns:a16="http://schemas.microsoft.com/office/drawing/2014/main" id="{196133DC-9A7C-DB66-2FE0-D85AC3B0A76A}"/>
                      </a:ext>
                    </a:extLst>
                  </p14:cNvPr>
                  <p14:cNvContentPartPr/>
                  <p14:nvPr/>
                </p14:nvContentPartPr>
                <p14:xfrm>
                  <a:off x="4004131" y="2657337"/>
                  <a:ext cx="475200" cy="2576880"/>
                </p14:xfrm>
              </p:contentPart>
            </mc:Choice>
            <mc:Fallback xmlns="">
              <p:pic>
                <p:nvPicPr>
                  <p:cNvPr id="62" name="Ink 61">
                    <a:extLst>
                      <a:ext uri="{FF2B5EF4-FFF2-40B4-BE49-F238E27FC236}">
                        <a16:creationId xmlns:a16="http://schemas.microsoft.com/office/drawing/2014/main" id="{196133DC-9A7C-DB66-2FE0-D85AC3B0A76A}"/>
                      </a:ext>
                    </a:extLst>
                  </p:cNvPr>
                  <p:cNvPicPr/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3941491" y="2594337"/>
                    <a:ext cx="600840" cy="2702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8">
                <p14:nvContentPartPr>
                  <p14:cNvPr id="63" name="Ink 62">
                    <a:extLst>
                      <a:ext uri="{FF2B5EF4-FFF2-40B4-BE49-F238E27FC236}">
                        <a16:creationId xmlns:a16="http://schemas.microsoft.com/office/drawing/2014/main" id="{525B4DD5-2ED0-1B82-6BA9-C75AADA48904}"/>
                      </a:ext>
                    </a:extLst>
                  </p14:cNvPr>
                  <p14:cNvContentPartPr/>
                  <p14:nvPr/>
                </p14:nvContentPartPr>
                <p14:xfrm>
                  <a:off x="4334611" y="5258697"/>
                  <a:ext cx="201600" cy="1128600"/>
                </p14:xfrm>
              </p:contentPart>
            </mc:Choice>
            <mc:Fallback xmlns="">
              <p:pic>
                <p:nvPicPr>
                  <p:cNvPr id="63" name="Ink 62">
                    <a:extLst>
                      <a:ext uri="{FF2B5EF4-FFF2-40B4-BE49-F238E27FC236}">
                        <a16:creationId xmlns:a16="http://schemas.microsoft.com/office/drawing/2014/main" id="{525B4DD5-2ED0-1B82-6BA9-C75AADA48904}"/>
                      </a:ext>
                    </a:extLst>
                  </p:cNvPr>
                  <p:cNvPicPr/>
                  <p:nvPr/>
                </p:nvPicPr>
                <p:blipFill>
                  <a:blip r:embed="rId26"/>
                  <a:stretch>
                    <a:fillRect/>
                  </a:stretch>
                </p:blipFill>
                <p:spPr>
                  <a:xfrm>
                    <a:off x="4271611" y="5196057"/>
                    <a:ext cx="327240" cy="12542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CF036F0-7D42-6149-64A0-33FC3FE9479F}"/>
                </a:ext>
              </a:extLst>
            </p:cNvPr>
            <p:cNvGrpSpPr/>
            <p:nvPr/>
          </p:nvGrpSpPr>
          <p:grpSpPr>
            <a:xfrm>
              <a:off x="7214011" y="1602308"/>
              <a:ext cx="375840" cy="4899240"/>
              <a:chOff x="5900251" y="1507857"/>
              <a:chExt cx="375840" cy="48992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99">
                <p14:nvContentPartPr>
                  <p14:cNvPr id="58" name="Ink 57">
                    <a:extLst>
                      <a:ext uri="{FF2B5EF4-FFF2-40B4-BE49-F238E27FC236}">
                        <a16:creationId xmlns:a16="http://schemas.microsoft.com/office/drawing/2014/main" id="{39172AA4-4026-6A68-21E0-97ABCCC7E87C}"/>
                      </a:ext>
                    </a:extLst>
                  </p14:cNvPr>
                  <p14:cNvContentPartPr/>
                  <p14:nvPr/>
                </p14:nvContentPartPr>
                <p14:xfrm>
                  <a:off x="5900251" y="1507857"/>
                  <a:ext cx="230400" cy="1110960"/>
                </p14:xfrm>
              </p:contentPart>
            </mc:Choice>
            <mc:Fallback xmlns="">
              <p:pic>
                <p:nvPicPr>
                  <p:cNvPr id="58" name="Ink 57">
                    <a:extLst>
                      <a:ext uri="{FF2B5EF4-FFF2-40B4-BE49-F238E27FC236}">
                        <a16:creationId xmlns:a16="http://schemas.microsoft.com/office/drawing/2014/main" id="{39172AA4-4026-6A68-21E0-97ABCCC7E87C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5837611" y="1445217"/>
                    <a:ext cx="356040" cy="1236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0">
                <p14:nvContentPartPr>
                  <p14:cNvPr id="59" name="Ink 58">
                    <a:extLst>
                      <a:ext uri="{FF2B5EF4-FFF2-40B4-BE49-F238E27FC236}">
                        <a16:creationId xmlns:a16="http://schemas.microsoft.com/office/drawing/2014/main" id="{480F6B6D-D5CF-FC2E-F90E-F0922F2780A7}"/>
                      </a:ext>
                    </a:extLst>
                  </p14:cNvPr>
                  <p14:cNvContentPartPr/>
                  <p14:nvPr/>
                </p14:nvContentPartPr>
                <p14:xfrm>
                  <a:off x="5926171" y="2686497"/>
                  <a:ext cx="349920" cy="2501640"/>
                </p14:xfrm>
              </p:contentPart>
            </mc:Choice>
            <mc:Fallback xmlns="">
              <p:pic>
                <p:nvPicPr>
                  <p:cNvPr id="59" name="Ink 58">
                    <a:extLst>
                      <a:ext uri="{FF2B5EF4-FFF2-40B4-BE49-F238E27FC236}">
                        <a16:creationId xmlns:a16="http://schemas.microsoft.com/office/drawing/2014/main" id="{480F6B6D-D5CF-FC2E-F90E-F0922F2780A7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5863171" y="2623857"/>
                    <a:ext cx="475560" cy="2627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1">
                <p14:nvContentPartPr>
                  <p14:cNvPr id="60" name="Ink 59">
                    <a:extLst>
                      <a:ext uri="{FF2B5EF4-FFF2-40B4-BE49-F238E27FC236}">
                        <a16:creationId xmlns:a16="http://schemas.microsoft.com/office/drawing/2014/main" id="{E84B8754-3E4E-1C7B-2B04-453982B87C08}"/>
                      </a:ext>
                    </a:extLst>
                  </p14:cNvPr>
                  <p14:cNvContentPartPr/>
                  <p14:nvPr/>
                </p14:nvContentPartPr>
                <p14:xfrm>
                  <a:off x="5918611" y="5229897"/>
                  <a:ext cx="122760" cy="1177200"/>
                </p14:xfrm>
              </p:contentPart>
            </mc:Choice>
            <mc:Fallback xmlns="">
              <p:pic>
                <p:nvPicPr>
                  <p:cNvPr id="60" name="Ink 59">
                    <a:extLst>
                      <a:ext uri="{FF2B5EF4-FFF2-40B4-BE49-F238E27FC236}">
                        <a16:creationId xmlns:a16="http://schemas.microsoft.com/office/drawing/2014/main" id="{E84B8754-3E4E-1C7B-2B04-453982B87C08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5855611" y="5166897"/>
                    <a:ext cx="248400" cy="13028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CC37CA99-264D-1DD6-05DD-8BA3E018489F}"/>
                </a:ext>
              </a:extLst>
            </p:cNvPr>
            <p:cNvGrpSpPr/>
            <p:nvPr/>
          </p:nvGrpSpPr>
          <p:grpSpPr>
            <a:xfrm>
              <a:off x="4972219" y="1556382"/>
              <a:ext cx="375840" cy="4899240"/>
              <a:chOff x="5900251" y="1507857"/>
              <a:chExt cx="375840" cy="48992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02">
                <p14:nvContentPartPr>
                  <p14:cNvPr id="55" name="Ink 54">
                    <a:extLst>
                      <a:ext uri="{FF2B5EF4-FFF2-40B4-BE49-F238E27FC236}">
                        <a16:creationId xmlns:a16="http://schemas.microsoft.com/office/drawing/2014/main" id="{4644B8E7-3878-21CB-B860-6C69A129B354}"/>
                      </a:ext>
                    </a:extLst>
                  </p14:cNvPr>
                  <p14:cNvContentPartPr/>
                  <p14:nvPr/>
                </p14:nvContentPartPr>
                <p14:xfrm>
                  <a:off x="5900251" y="1507857"/>
                  <a:ext cx="230400" cy="1110960"/>
                </p14:xfrm>
              </p:contentPart>
            </mc:Choice>
            <mc:Fallback xmlns="">
              <p:pic>
                <p:nvPicPr>
                  <p:cNvPr id="55" name="Ink 54">
                    <a:extLst>
                      <a:ext uri="{FF2B5EF4-FFF2-40B4-BE49-F238E27FC236}">
                        <a16:creationId xmlns:a16="http://schemas.microsoft.com/office/drawing/2014/main" id="{4644B8E7-3878-21CB-B860-6C69A129B354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5837611" y="1445217"/>
                    <a:ext cx="356040" cy="1236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3">
                <p14:nvContentPartPr>
                  <p14:cNvPr id="56" name="Ink 55">
                    <a:extLst>
                      <a:ext uri="{FF2B5EF4-FFF2-40B4-BE49-F238E27FC236}">
                        <a16:creationId xmlns:a16="http://schemas.microsoft.com/office/drawing/2014/main" id="{39D5B148-AD4E-5EE3-8FB3-A32293141380}"/>
                      </a:ext>
                    </a:extLst>
                  </p14:cNvPr>
                  <p14:cNvContentPartPr/>
                  <p14:nvPr/>
                </p14:nvContentPartPr>
                <p14:xfrm>
                  <a:off x="5926171" y="2686497"/>
                  <a:ext cx="349920" cy="2501640"/>
                </p14:xfrm>
              </p:contentPart>
            </mc:Choice>
            <mc:Fallback xmlns="">
              <p:pic>
                <p:nvPicPr>
                  <p:cNvPr id="56" name="Ink 55">
                    <a:extLst>
                      <a:ext uri="{FF2B5EF4-FFF2-40B4-BE49-F238E27FC236}">
                        <a16:creationId xmlns:a16="http://schemas.microsoft.com/office/drawing/2014/main" id="{39D5B148-AD4E-5EE3-8FB3-A32293141380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5863171" y="2623857"/>
                    <a:ext cx="475560" cy="2627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4">
                <p14:nvContentPartPr>
                  <p14:cNvPr id="57" name="Ink 56">
                    <a:extLst>
                      <a:ext uri="{FF2B5EF4-FFF2-40B4-BE49-F238E27FC236}">
                        <a16:creationId xmlns:a16="http://schemas.microsoft.com/office/drawing/2014/main" id="{111411AC-5B1A-B723-C318-FCE2A7C9AB07}"/>
                      </a:ext>
                    </a:extLst>
                  </p14:cNvPr>
                  <p14:cNvContentPartPr/>
                  <p14:nvPr/>
                </p14:nvContentPartPr>
                <p14:xfrm>
                  <a:off x="5918611" y="5229897"/>
                  <a:ext cx="122760" cy="1177200"/>
                </p14:xfrm>
              </p:contentPart>
            </mc:Choice>
            <mc:Fallback xmlns="">
              <p:pic>
                <p:nvPicPr>
                  <p:cNvPr id="57" name="Ink 56">
                    <a:extLst>
                      <a:ext uri="{FF2B5EF4-FFF2-40B4-BE49-F238E27FC236}">
                        <a16:creationId xmlns:a16="http://schemas.microsoft.com/office/drawing/2014/main" id="{111411AC-5B1A-B723-C318-FCE2A7C9AB07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5855611" y="5166897"/>
                    <a:ext cx="248400" cy="13028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3D672771-0DF8-2735-8D28-7E0CE6E3D37E}"/>
                </a:ext>
              </a:extLst>
            </p:cNvPr>
            <p:cNvGrpSpPr/>
            <p:nvPr/>
          </p:nvGrpSpPr>
          <p:grpSpPr>
            <a:xfrm>
              <a:off x="10914924" y="1566253"/>
              <a:ext cx="375840" cy="4899240"/>
              <a:chOff x="5900251" y="1507857"/>
              <a:chExt cx="375840" cy="48992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05">
                <p14:nvContentPartPr>
                  <p14:cNvPr id="52" name="Ink 51">
                    <a:extLst>
                      <a:ext uri="{FF2B5EF4-FFF2-40B4-BE49-F238E27FC236}">
                        <a16:creationId xmlns:a16="http://schemas.microsoft.com/office/drawing/2014/main" id="{49CEB19A-8F07-F818-EBDD-C8617FD9786F}"/>
                      </a:ext>
                    </a:extLst>
                  </p14:cNvPr>
                  <p14:cNvContentPartPr/>
                  <p14:nvPr/>
                </p14:nvContentPartPr>
                <p14:xfrm>
                  <a:off x="5900251" y="1507857"/>
                  <a:ext cx="230400" cy="1110960"/>
                </p14:xfrm>
              </p:contentPart>
            </mc:Choice>
            <mc:Fallback xmlns="">
              <p:pic>
                <p:nvPicPr>
                  <p:cNvPr id="52" name="Ink 51">
                    <a:extLst>
                      <a:ext uri="{FF2B5EF4-FFF2-40B4-BE49-F238E27FC236}">
                        <a16:creationId xmlns:a16="http://schemas.microsoft.com/office/drawing/2014/main" id="{49CEB19A-8F07-F818-EBDD-C8617FD9786F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5837611" y="1445217"/>
                    <a:ext cx="356040" cy="1236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6">
                <p14:nvContentPartPr>
                  <p14:cNvPr id="53" name="Ink 52">
                    <a:extLst>
                      <a:ext uri="{FF2B5EF4-FFF2-40B4-BE49-F238E27FC236}">
                        <a16:creationId xmlns:a16="http://schemas.microsoft.com/office/drawing/2014/main" id="{385B03D3-2188-DA38-7B01-E1B13F52FB29}"/>
                      </a:ext>
                    </a:extLst>
                  </p14:cNvPr>
                  <p14:cNvContentPartPr/>
                  <p14:nvPr/>
                </p14:nvContentPartPr>
                <p14:xfrm>
                  <a:off x="5926171" y="2686497"/>
                  <a:ext cx="349920" cy="2501640"/>
                </p14:xfrm>
              </p:contentPart>
            </mc:Choice>
            <mc:Fallback xmlns="">
              <p:pic>
                <p:nvPicPr>
                  <p:cNvPr id="53" name="Ink 52">
                    <a:extLst>
                      <a:ext uri="{FF2B5EF4-FFF2-40B4-BE49-F238E27FC236}">
                        <a16:creationId xmlns:a16="http://schemas.microsoft.com/office/drawing/2014/main" id="{385B03D3-2188-DA38-7B01-E1B13F52FB29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5863171" y="2623857"/>
                    <a:ext cx="475560" cy="2627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7">
                <p14:nvContentPartPr>
                  <p14:cNvPr id="54" name="Ink 53">
                    <a:extLst>
                      <a:ext uri="{FF2B5EF4-FFF2-40B4-BE49-F238E27FC236}">
                        <a16:creationId xmlns:a16="http://schemas.microsoft.com/office/drawing/2014/main" id="{4A1CD74F-B8C9-16FD-30BC-65B99D6FFDB6}"/>
                      </a:ext>
                    </a:extLst>
                  </p14:cNvPr>
                  <p14:cNvContentPartPr/>
                  <p14:nvPr/>
                </p14:nvContentPartPr>
                <p14:xfrm>
                  <a:off x="5918611" y="5229897"/>
                  <a:ext cx="122760" cy="1177200"/>
                </p14:xfrm>
              </p:contentPart>
            </mc:Choice>
            <mc:Fallback xmlns="">
              <p:pic>
                <p:nvPicPr>
                  <p:cNvPr id="54" name="Ink 53">
                    <a:extLst>
                      <a:ext uri="{FF2B5EF4-FFF2-40B4-BE49-F238E27FC236}">
                        <a16:creationId xmlns:a16="http://schemas.microsoft.com/office/drawing/2014/main" id="{4A1CD74F-B8C9-16FD-30BC-65B99D6FFDB6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5855611" y="5166897"/>
                    <a:ext cx="248400" cy="130284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sp>
        <p:nvSpPr>
          <p:cNvPr id="136" name="Content Placeholder 15">
            <a:extLst>
              <a:ext uri="{FF2B5EF4-FFF2-40B4-BE49-F238E27FC236}">
                <a16:creationId xmlns:a16="http://schemas.microsoft.com/office/drawing/2014/main" id="{16C4A69E-A2E8-F110-B8F5-37DC47097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226" y="1612837"/>
            <a:ext cx="2064657" cy="56923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Hydrophilic</a:t>
            </a:r>
          </a:p>
        </p:txBody>
      </p:sp>
      <p:sp>
        <p:nvSpPr>
          <p:cNvPr id="137" name="Content Placeholder 15">
            <a:extLst>
              <a:ext uri="{FF2B5EF4-FFF2-40B4-BE49-F238E27FC236}">
                <a16:creationId xmlns:a16="http://schemas.microsoft.com/office/drawing/2014/main" id="{E9ED9572-C929-BBEB-A344-A24EDAF02B45}"/>
              </a:ext>
            </a:extLst>
          </p:cNvPr>
          <p:cNvSpPr txBox="1">
            <a:spLocks/>
          </p:cNvSpPr>
          <p:nvPr/>
        </p:nvSpPr>
        <p:spPr>
          <a:xfrm>
            <a:off x="596436" y="5259942"/>
            <a:ext cx="2064657" cy="569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/>
              <a:t>Hydrophilic</a:t>
            </a:r>
            <a:endParaRPr lang="en-US" dirty="0"/>
          </a:p>
        </p:txBody>
      </p:sp>
      <p:sp>
        <p:nvSpPr>
          <p:cNvPr id="138" name="Content Placeholder 2">
            <a:extLst>
              <a:ext uri="{FF2B5EF4-FFF2-40B4-BE49-F238E27FC236}">
                <a16:creationId xmlns:a16="http://schemas.microsoft.com/office/drawing/2014/main" id="{6BE797C1-349D-2279-2869-C04B586E7A54}"/>
              </a:ext>
            </a:extLst>
          </p:cNvPr>
          <p:cNvSpPr txBox="1">
            <a:spLocks/>
          </p:cNvSpPr>
          <p:nvPr/>
        </p:nvSpPr>
        <p:spPr>
          <a:xfrm>
            <a:off x="764502" y="3455219"/>
            <a:ext cx="2369306" cy="560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bg2"/>
                </a:solidFill>
              </a:rPr>
              <a:t>Hydrophobic</a:t>
            </a:r>
          </a:p>
        </p:txBody>
      </p:sp>
    </p:spTree>
    <p:extLst>
      <p:ext uri="{BB962C8B-B14F-4D97-AF65-F5344CB8AC3E}">
        <p14:creationId xmlns:p14="http://schemas.microsoft.com/office/powerpoint/2010/main" val="3286258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36CC1F5-3BE5-409D-C098-FE3113DF24F2}"/>
              </a:ext>
            </a:extLst>
          </p:cNvPr>
          <p:cNvGrpSpPr/>
          <p:nvPr/>
        </p:nvGrpSpPr>
        <p:grpSpPr>
          <a:xfrm>
            <a:off x="0" y="1134242"/>
            <a:ext cx="12192000" cy="5036297"/>
            <a:chOff x="0" y="1623077"/>
            <a:chExt cx="12192000" cy="503629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65433F8-E5CC-7296-8E48-8123B758DD17}"/>
                </a:ext>
              </a:extLst>
            </p:cNvPr>
            <p:cNvSpPr/>
            <p:nvPr/>
          </p:nvSpPr>
          <p:spPr>
            <a:xfrm>
              <a:off x="0" y="1623077"/>
              <a:ext cx="12192000" cy="1260000"/>
            </a:xfrm>
            <a:prstGeom prst="rect">
              <a:avLst/>
            </a:prstGeom>
            <a:solidFill>
              <a:schemeClr val="accent1"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2BA45A1-AE2E-41A7-DFED-8A4C1DA32D1E}"/>
                </a:ext>
              </a:extLst>
            </p:cNvPr>
            <p:cNvSpPr/>
            <p:nvPr/>
          </p:nvSpPr>
          <p:spPr>
            <a:xfrm>
              <a:off x="0" y="2881291"/>
              <a:ext cx="12192000" cy="2520000"/>
            </a:xfrm>
            <a:prstGeom prst="rect">
              <a:avLst/>
            </a:prstGeom>
            <a:solidFill>
              <a:schemeClr val="accent2"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6C345D8-253F-DA6F-04C8-CF449A39C60D}"/>
                </a:ext>
              </a:extLst>
            </p:cNvPr>
            <p:cNvSpPr/>
            <p:nvPr/>
          </p:nvSpPr>
          <p:spPr>
            <a:xfrm>
              <a:off x="0" y="5399374"/>
              <a:ext cx="12192000" cy="1260000"/>
            </a:xfrm>
            <a:prstGeom prst="rect">
              <a:avLst/>
            </a:prstGeom>
            <a:solidFill>
              <a:schemeClr val="accent1">
                <a:alpha val="49804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AA4CF92-B7BF-5321-B53B-826CB6659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682" y="24679"/>
            <a:ext cx="10515600" cy="1325563"/>
          </a:xfrm>
        </p:spPr>
        <p:txBody>
          <a:bodyPr/>
          <a:lstStyle/>
          <a:p>
            <a:r>
              <a:rPr lang="en-US" dirty="0"/>
              <a:t>Protein Reconstitution → Polymer Hopping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15C716-786F-A15D-E583-F465C0166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917" y="2748324"/>
            <a:ext cx="3780136" cy="1688521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2"/>
                </a:solidFill>
              </a:rPr>
              <a:t>To enter a membrane, the polymer must insert and change conformations</a:t>
            </a:r>
          </a:p>
          <a:p>
            <a:endParaRPr lang="en-US" dirty="0">
              <a:solidFill>
                <a:schemeClr val="bg2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1074C84-FAD0-238B-1E34-50A8E502DFA2}"/>
              </a:ext>
            </a:extLst>
          </p:cNvPr>
          <p:cNvGrpSpPr/>
          <p:nvPr/>
        </p:nvGrpSpPr>
        <p:grpSpPr>
          <a:xfrm>
            <a:off x="6359922" y="1207501"/>
            <a:ext cx="527637" cy="4868082"/>
            <a:chOff x="612603" y="1924624"/>
            <a:chExt cx="527637" cy="4868082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4643A9AC-F433-3FEA-5F8B-0A566A299AC0}"/>
                    </a:ext>
                  </a:extLst>
                </p14:cNvPr>
                <p14:cNvContentPartPr/>
                <p14:nvPr/>
              </p14:nvContentPartPr>
              <p14:xfrm>
                <a:off x="838200" y="1924624"/>
                <a:ext cx="302040" cy="108972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4643A9AC-F433-3FEA-5F8B-0A566A299AC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75200" y="1861645"/>
                  <a:ext cx="427680" cy="121531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2F2082DA-8B91-99B9-86B9-EC61B127A75D}"/>
                    </a:ext>
                  </a:extLst>
                </p14:cNvPr>
                <p14:cNvContentPartPr/>
                <p14:nvPr/>
              </p14:nvContentPartPr>
              <p14:xfrm>
                <a:off x="612603" y="3092118"/>
                <a:ext cx="330480" cy="246600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2F2082DA-8B91-99B9-86B9-EC61B127A75D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49603" y="3029118"/>
                  <a:ext cx="456120" cy="259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89BC1214-2FA0-29ED-F936-0474034E5696}"/>
                    </a:ext>
                  </a:extLst>
                </p14:cNvPr>
                <p14:cNvContentPartPr/>
                <p14:nvPr/>
              </p14:nvContentPartPr>
              <p14:xfrm>
                <a:off x="658323" y="5626306"/>
                <a:ext cx="313200" cy="116640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89BC1214-2FA0-29ED-F936-0474034E5696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95323" y="5563306"/>
                  <a:ext cx="438840" cy="1292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0D091B9-3733-2844-1B9F-54ED66348E17}"/>
              </a:ext>
            </a:extLst>
          </p:cNvPr>
          <p:cNvGrpSpPr/>
          <p:nvPr/>
        </p:nvGrpSpPr>
        <p:grpSpPr>
          <a:xfrm>
            <a:off x="4201557" y="1211640"/>
            <a:ext cx="975600" cy="2402640"/>
            <a:chOff x="2207403" y="1863078"/>
            <a:chExt cx="975600" cy="2402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45755449-108F-0D51-ACBB-CA036AAF2775}"/>
                    </a:ext>
                  </a:extLst>
                </p14:cNvPr>
                <p14:cNvContentPartPr/>
                <p14:nvPr/>
              </p14:nvContentPartPr>
              <p14:xfrm>
                <a:off x="2207403" y="1894038"/>
                <a:ext cx="346680" cy="112356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45755449-108F-0D51-ACBB-CA036AAF2775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144403" y="1831038"/>
                  <a:ext cx="472320" cy="124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4DF00210-7FF1-A00E-DBB6-E6B1903776A6}"/>
                    </a:ext>
                  </a:extLst>
                </p14:cNvPr>
                <p14:cNvContentPartPr/>
                <p14:nvPr/>
              </p14:nvContentPartPr>
              <p14:xfrm>
                <a:off x="2342403" y="3089598"/>
                <a:ext cx="748800" cy="117612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4DF00210-7FF1-A00E-DBB6-E6B1903776A6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279403" y="3026598"/>
                  <a:ext cx="874440" cy="130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A2735B18-538B-7BD0-D263-73445E949A8F}"/>
                    </a:ext>
                  </a:extLst>
                </p14:cNvPr>
                <p14:cNvContentPartPr/>
                <p14:nvPr/>
              </p14:nvContentPartPr>
              <p14:xfrm>
                <a:off x="2952963" y="1863078"/>
                <a:ext cx="230040" cy="11566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A2735B18-538B-7BD0-D263-73445E949A8F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889963" y="1800078"/>
                  <a:ext cx="355680" cy="12823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46DA739C-F0C6-49A1-EC90-B72C7B2BD279}"/>
              </a:ext>
            </a:extLst>
          </p:cNvPr>
          <p:cNvSpPr txBox="1">
            <a:spLocks/>
          </p:cNvSpPr>
          <p:nvPr/>
        </p:nvSpPr>
        <p:spPr>
          <a:xfrm>
            <a:off x="3526304" y="3905283"/>
            <a:ext cx="2369306" cy="560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bg2"/>
                </a:solidFill>
              </a:rPr>
              <a:t>From looped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B0731342-41F5-D0ED-2EE7-76ACEC350140}"/>
              </a:ext>
            </a:extLst>
          </p:cNvPr>
          <p:cNvSpPr txBox="1">
            <a:spLocks/>
          </p:cNvSpPr>
          <p:nvPr/>
        </p:nvSpPr>
        <p:spPr>
          <a:xfrm>
            <a:off x="7005914" y="1263554"/>
            <a:ext cx="2369306" cy="560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bg2"/>
                </a:solidFill>
              </a:rPr>
              <a:t>To bridged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23B26629-4880-3A98-09ED-AD9EDCFACC87}"/>
              </a:ext>
            </a:extLst>
          </p:cNvPr>
          <p:cNvSpPr txBox="1">
            <a:spLocks/>
          </p:cNvSpPr>
          <p:nvPr/>
        </p:nvSpPr>
        <p:spPr>
          <a:xfrm>
            <a:off x="7306440" y="2592156"/>
            <a:ext cx="4885210" cy="23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2"/>
                </a:solidFill>
              </a:rPr>
              <a:t>The kinetics of hopping can help us understand protein reconstitution.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2"/>
                </a:solidFill>
              </a:rPr>
              <a:t>Conformation affects material strength</a:t>
            </a:r>
            <a:r>
              <a:rPr lang="en-US" baseline="30000" dirty="0">
                <a:solidFill>
                  <a:schemeClr val="bg2"/>
                </a:solidFill>
              </a:rPr>
              <a:t>1</a:t>
            </a:r>
            <a:r>
              <a:rPr lang="en-US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931550-0FD1-5952-1B1E-BD4BF81AD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2993" y="6485999"/>
            <a:ext cx="2743200" cy="365125"/>
          </a:xfrm>
        </p:spPr>
        <p:txBody>
          <a:bodyPr/>
          <a:lstStyle/>
          <a:p>
            <a:fld id="{6F63253A-29FF-9B49-89AC-927E4B42141B}" type="slidenum">
              <a:rPr lang="en-US" smtClean="0"/>
              <a:t>2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0A51F0-C5A5-565B-FCAC-D58DD16253B9}"/>
              </a:ext>
            </a:extLst>
          </p:cNvPr>
          <p:cNvSpPr txBox="1"/>
          <p:nvPr/>
        </p:nvSpPr>
        <p:spPr>
          <a:xfrm>
            <a:off x="0" y="6204294"/>
            <a:ext cx="8947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1. Hua, </a:t>
            </a:r>
            <a:r>
              <a:rPr lang="en-US" sz="1600" dirty="0" err="1">
                <a:solidFill>
                  <a:schemeClr val="bg1"/>
                </a:solidFill>
              </a:rPr>
              <a:t>Kuang</a:t>
            </a:r>
            <a:r>
              <a:rPr lang="en-US" sz="1600" dirty="0">
                <a:solidFill>
                  <a:schemeClr val="bg1"/>
                </a:solidFill>
              </a:rPr>
              <a:t>, and Liang. </a:t>
            </a:r>
            <a:r>
              <a:rPr lang="en-CA" sz="1600" dirty="0">
                <a:solidFill>
                  <a:schemeClr val="bg1"/>
                </a:solidFill>
                <a:effectLst/>
                <a:latin typeface="AdvMyriad_I"/>
              </a:rPr>
              <a:t>J. Am. Chem. Soc. </a:t>
            </a:r>
            <a:r>
              <a:rPr lang="en-CA" sz="1600" dirty="0">
                <a:solidFill>
                  <a:schemeClr val="bg1"/>
                </a:solidFill>
                <a:effectLst/>
                <a:latin typeface="AdvOT46dcae81"/>
              </a:rPr>
              <a:t>2011, 133, 2354</a:t>
            </a:r>
            <a:r>
              <a:rPr lang="en-CA" sz="1600" dirty="0">
                <a:solidFill>
                  <a:schemeClr val="bg1"/>
                </a:solidFill>
                <a:effectLst/>
                <a:latin typeface="AdvOT46dcae81+20"/>
              </a:rPr>
              <a:t>–</a:t>
            </a:r>
            <a:r>
              <a:rPr lang="en-CA" sz="1600" dirty="0">
                <a:solidFill>
                  <a:schemeClr val="bg1"/>
                </a:solidFill>
                <a:effectLst/>
                <a:latin typeface="AdvOT46dcae81"/>
              </a:rPr>
              <a:t>2357. </a:t>
            </a:r>
            <a:r>
              <a:rPr lang="en-CA" sz="1600" dirty="0" err="1">
                <a:solidFill>
                  <a:schemeClr val="bg1"/>
                </a:solidFill>
                <a:effectLst/>
                <a:latin typeface="AdvOT46dcae81"/>
              </a:rPr>
              <a:t>dx.doi.org</a:t>
            </a:r>
            <a:r>
              <a:rPr lang="en-CA" sz="1600" dirty="0">
                <a:solidFill>
                  <a:schemeClr val="bg1"/>
                </a:solidFill>
                <a:effectLst/>
                <a:latin typeface="AdvOT46dcae81"/>
              </a:rPr>
              <a:t>/10.1021/ja109796x</a:t>
            </a:r>
          </a:p>
          <a:p>
            <a:r>
              <a:rPr lang="en-CA" sz="1600" dirty="0">
                <a:solidFill>
                  <a:schemeClr val="bg1"/>
                </a:solidFill>
                <a:latin typeface="AdvOT46dcae81"/>
              </a:rPr>
              <a:t>2. </a:t>
            </a:r>
            <a:r>
              <a:rPr lang="en-CA" sz="1600" dirty="0" err="1">
                <a:solidFill>
                  <a:schemeClr val="bg1"/>
                </a:solidFill>
                <a:latin typeface="AdvOT46dcae81"/>
              </a:rPr>
              <a:t>Matsen</a:t>
            </a:r>
            <a:r>
              <a:rPr lang="en-CA" sz="1600" dirty="0">
                <a:solidFill>
                  <a:schemeClr val="bg1"/>
                </a:solidFill>
                <a:effectLst/>
                <a:latin typeface="AdvOT46dcae81"/>
              </a:rPr>
              <a:t> and </a:t>
            </a:r>
            <a:r>
              <a:rPr lang="en-CA" sz="1600" dirty="0">
                <a:solidFill>
                  <a:schemeClr val="bg1"/>
                </a:solidFill>
                <a:effectLst/>
              </a:rPr>
              <a:t>Thompson. </a:t>
            </a:r>
            <a:r>
              <a:rPr lang="en-CA" sz="1600" i="1" dirty="0">
                <a:solidFill>
                  <a:schemeClr val="bg1"/>
                </a:solidFill>
                <a:effectLst/>
              </a:rPr>
              <a:t>J. Chem. Phys. </a:t>
            </a:r>
            <a:r>
              <a:rPr lang="en-CA" sz="1600" dirty="0">
                <a:solidFill>
                  <a:schemeClr val="bg1"/>
                </a:solidFill>
                <a:effectLst/>
              </a:rPr>
              <a:t>111, 7139–7146 (1999) . </a:t>
            </a:r>
            <a:r>
              <a:rPr lang="en-CA" sz="1600" dirty="0">
                <a:solidFill>
                  <a:schemeClr val="bg1"/>
                </a:solidFill>
                <a:effectLst/>
                <a:latin typeface="ArialMT"/>
              </a:rPr>
              <a:t>https://</a:t>
            </a:r>
            <a:r>
              <a:rPr lang="en-CA" sz="1600" dirty="0" err="1">
                <a:solidFill>
                  <a:schemeClr val="bg1"/>
                </a:solidFill>
                <a:effectLst/>
                <a:latin typeface="ArialMT"/>
              </a:rPr>
              <a:t>doi.org</a:t>
            </a:r>
            <a:r>
              <a:rPr lang="en-CA" sz="1600" dirty="0">
                <a:solidFill>
                  <a:schemeClr val="bg1"/>
                </a:solidFill>
                <a:effectLst/>
                <a:latin typeface="ArialMT"/>
              </a:rPr>
              <a:t>/10.1063/1.480006 </a:t>
            </a:r>
            <a:endParaRPr lang="en-CA" sz="1600" dirty="0">
              <a:solidFill>
                <a:schemeClr val="bg1"/>
              </a:solidFill>
              <a:effectLst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E87276-B6A3-02D1-F6F2-F71E78D5CC5F}"/>
              </a:ext>
            </a:extLst>
          </p:cNvPr>
          <p:cNvSpPr txBox="1"/>
          <p:nvPr/>
        </p:nvSpPr>
        <p:spPr>
          <a:xfrm>
            <a:off x="7283442" y="5055025"/>
            <a:ext cx="496241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2800" dirty="0">
                <a:solidFill>
                  <a:schemeClr val="bg2"/>
                </a:solidFill>
              </a:rPr>
              <a:t>Experimental evidence shows charge can affect both</a:t>
            </a:r>
            <a:r>
              <a:rPr lang="en-US" sz="2800" baseline="30000" dirty="0">
                <a:solidFill>
                  <a:schemeClr val="bg2"/>
                </a:solidFill>
              </a:rPr>
              <a:t>2</a:t>
            </a:r>
            <a:r>
              <a:rPr lang="en-US" sz="2800" dirty="0">
                <a:solidFill>
                  <a:schemeClr val="bg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162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B06CDEC-70F6-E93C-F518-19D5344E0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charge affect end block hopping?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54F695-5C23-0627-2AE4-65698EC3F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249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AF6B8-F446-816C-C783-478927F65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Model: </a:t>
            </a:r>
            <a:r>
              <a:rPr lang="en-US" sz="3600" dirty="0"/>
              <a:t>Triblock Copolymer in Electrolyte Solution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7C6A23-717A-86DD-C7F3-F700945BD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CBE9A-EB07-F545-8C4F-4E0A6A370EEF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7E20634-075F-409C-BF54-CF6FA476A87B}"/>
              </a:ext>
            </a:extLst>
          </p:cNvPr>
          <p:cNvGrpSpPr/>
          <p:nvPr/>
        </p:nvGrpSpPr>
        <p:grpSpPr>
          <a:xfrm>
            <a:off x="2225655" y="2013201"/>
            <a:ext cx="7092262" cy="4297907"/>
            <a:chOff x="2407996" y="2155507"/>
            <a:chExt cx="7092262" cy="4297907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C9E43205-1997-5FE4-7736-50EDE9983BD0}"/>
                </a:ext>
              </a:extLst>
            </p:cNvPr>
            <p:cNvSpPr/>
            <p:nvPr/>
          </p:nvSpPr>
          <p:spPr>
            <a:xfrm rot="10800000">
              <a:off x="5743846" y="2719701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877CA365-3F88-42CA-AAC9-204DAFE1B2EE}"/>
                </a:ext>
              </a:extLst>
            </p:cNvPr>
            <p:cNvSpPr/>
            <p:nvPr/>
          </p:nvSpPr>
          <p:spPr>
            <a:xfrm rot="10800000">
              <a:off x="6358415" y="3751304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9AF776B-3C2B-D1C6-B6AE-E701D46EB1C4}"/>
                </a:ext>
              </a:extLst>
            </p:cNvPr>
            <p:cNvSpPr/>
            <p:nvPr/>
          </p:nvSpPr>
          <p:spPr>
            <a:xfrm rot="10800000">
              <a:off x="6323954" y="3953829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71357F13-F103-6FBB-1EF6-938C5B81579F}"/>
                </a:ext>
              </a:extLst>
            </p:cNvPr>
            <p:cNvSpPr/>
            <p:nvPr/>
          </p:nvSpPr>
          <p:spPr>
            <a:xfrm rot="10800000">
              <a:off x="7024601" y="3419337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9848E8FF-4305-C0BC-0EF8-6F377BF426D7}"/>
                </a:ext>
              </a:extLst>
            </p:cNvPr>
            <p:cNvSpPr/>
            <p:nvPr/>
          </p:nvSpPr>
          <p:spPr>
            <a:xfrm rot="10800000">
              <a:off x="6411557" y="3552302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B6C37CDF-F1A4-9C9E-8F8F-D5EA9FEB0804}"/>
                </a:ext>
              </a:extLst>
            </p:cNvPr>
            <p:cNvSpPr/>
            <p:nvPr/>
          </p:nvSpPr>
          <p:spPr>
            <a:xfrm rot="10800000">
              <a:off x="6692230" y="3285038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01E3EF72-901A-C943-B5EA-7D67CBE720E3}"/>
                </a:ext>
              </a:extLst>
            </p:cNvPr>
            <p:cNvSpPr/>
            <p:nvPr/>
          </p:nvSpPr>
          <p:spPr>
            <a:xfrm rot="10800000">
              <a:off x="7133953" y="3592640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F5716EC8-11C1-ADAE-7C77-A09911713D1C}"/>
                </a:ext>
              </a:extLst>
            </p:cNvPr>
            <p:cNvSpPr/>
            <p:nvPr/>
          </p:nvSpPr>
          <p:spPr>
            <a:xfrm rot="10800000">
              <a:off x="6515490" y="3382210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64635DF-E207-D623-ADFC-A4493847AC23}"/>
                </a:ext>
              </a:extLst>
            </p:cNvPr>
            <p:cNvSpPr/>
            <p:nvPr/>
          </p:nvSpPr>
          <p:spPr>
            <a:xfrm rot="10800000">
              <a:off x="5931122" y="2708491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506D50C1-361B-0F65-E2EE-6DF47E9802B3}"/>
                </a:ext>
              </a:extLst>
            </p:cNvPr>
            <p:cNvSpPr/>
            <p:nvPr/>
          </p:nvSpPr>
          <p:spPr>
            <a:xfrm rot="10800000">
              <a:off x="6126980" y="2759508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2F0F886A-ED2F-F385-FB5B-F67B0558B218}"/>
                </a:ext>
              </a:extLst>
            </p:cNvPr>
            <p:cNvSpPr/>
            <p:nvPr/>
          </p:nvSpPr>
          <p:spPr>
            <a:xfrm rot="10800000">
              <a:off x="6258668" y="2921505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20F4108D-827A-5D07-00FA-7610840F7656}"/>
                </a:ext>
              </a:extLst>
            </p:cNvPr>
            <p:cNvSpPr/>
            <p:nvPr/>
          </p:nvSpPr>
          <p:spPr>
            <a:xfrm rot="10800000">
              <a:off x="6270233" y="3142495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E3E7E631-F5DF-6F73-9CAA-EB5FFF07F7EF}"/>
                </a:ext>
              </a:extLst>
            </p:cNvPr>
            <p:cNvSpPr/>
            <p:nvPr/>
          </p:nvSpPr>
          <p:spPr>
            <a:xfrm rot="10800000">
              <a:off x="6126980" y="3285038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E5676EBD-ADDC-A1EE-3F82-524D07989C07}"/>
                </a:ext>
              </a:extLst>
            </p:cNvPr>
            <p:cNvSpPr/>
            <p:nvPr/>
          </p:nvSpPr>
          <p:spPr>
            <a:xfrm rot="10800000">
              <a:off x="5965336" y="3388994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6E360C32-52DA-6030-F6F9-0319694919EE}"/>
                </a:ext>
              </a:extLst>
            </p:cNvPr>
            <p:cNvSpPr/>
            <p:nvPr/>
          </p:nvSpPr>
          <p:spPr>
            <a:xfrm rot="10800000">
              <a:off x="5557598" y="2772029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1E77BB64-B1A0-3776-20D4-5DD60B4B66C4}"/>
                </a:ext>
              </a:extLst>
            </p:cNvPr>
            <p:cNvSpPr/>
            <p:nvPr/>
          </p:nvSpPr>
          <p:spPr>
            <a:xfrm rot="10800000">
              <a:off x="5780802" y="3475156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78811DE4-5FCD-50D8-5036-B3C0A1368672}"/>
                </a:ext>
              </a:extLst>
            </p:cNvPr>
            <p:cNvSpPr/>
            <p:nvPr/>
          </p:nvSpPr>
          <p:spPr>
            <a:xfrm rot="10800000">
              <a:off x="5676282" y="3650845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485AE2D5-198E-0429-BD8F-5D1578525461}"/>
                </a:ext>
              </a:extLst>
            </p:cNvPr>
            <p:cNvSpPr/>
            <p:nvPr/>
          </p:nvSpPr>
          <p:spPr>
            <a:xfrm rot="10800000">
              <a:off x="5667921" y="3853987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1157133B-C47B-D099-8AD9-641B8D0A8A23}"/>
                </a:ext>
              </a:extLst>
            </p:cNvPr>
            <p:cNvSpPr/>
            <p:nvPr/>
          </p:nvSpPr>
          <p:spPr>
            <a:xfrm rot="10800000">
              <a:off x="5763909" y="4037823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445D3543-A028-E1E6-2970-039DE6C3BFA0}"/>
                </a:ext>
              </a:extLst>
            </p:cNvPr>
            <p:cNvSpPr/>
            <p:nvPr/>
          </p:nvSpPr>
          <p:spPr>
            <a:xfrm rot="10800000">
              <a:off x="5955129" y="4092963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9C80373C-C338-64B6-64EC-4A91FE9A6E7C}"/>
                </a:ext>
              </a:extLst>
            </p:cNvPr>
            <p:cNvSpPr/>
            <p:nvPr/>
          </p:nvSpPr>
          <p:spPr>
            <a:xfrm rot="10800000">
              <a:off x="6150302" y="4051013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43D0C914-0644-D86C-8339-EE6096B1860B}"/>
                </a:ext>
              </a:extLst>
            </p:cNvPr>
            <p:cNvSpPr/>
            <p:nvPr/>
          </p:nvSpPr>
          <p:spPr>
            <a:xfrm rot="10800000">
              <a:off x="6887844" y="3273160"/>
              <a:ext cx="187265" cy="1996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33666A3-3DF9-C09D-43E0-00E267C0F98D}"/>
                </a:ext>
              </a:extLst>
            </p:cNvPr>
            <p:cNvSpPr/>
            <p:nvPr/>
          </p:nvSpPr>
          <p:spPr>
            <a:xfrm rot="10800000">
              <a:off x="7323687" y="3639736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672E0D18-1FE5-7952-5BA0-3EB1E46F5B52}"/>
                </a:ext>
              </a:extLst>
            </p:cNvPr>
            <p:cNvSpPr/>
            <p:nvPr/>
          </p:nvSpPr>
          <p:spPr>
            <a:xfrm rot="10800000">
              <a:off x="7710453" y="3172698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647D235-679B-D137-D1D9-31D7B1DAF17C}"/>
                </a:ext>
              </a:extLst>
            </p:cNvPr>
            <p:cNvSpPr/>
            <p:nvPr/>
          </p:nvSpPr>
          <p:spPr>
            <a:xfrm rot="10800000">
              <a:off x="7995266" y="2886100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6BD392E-5D35-69F0-4734-44365DF86976}"/>
                </a:ext>
              </a:extLst>
            </p:cNvPr>
            <p:cNvSpPr/>
            <p:nvPr/>
          </p:nvSpPr>
          <p:spPr>
            <a:xfrm rot="10800000">
              <a:off x="8271158" y="3455077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A90F9CB5-D3EA-F772-E1DC-1EB5B1019F19}"/>
                </a:ext>
              </a:extLst>
            </p:cNvPr>
            <p:cNvSpPr/>
            <p:nvPr/>
          </p:nvSpPr>
          <p:spPr>
            <a:xfrm rot="10800000">
              <a:off x="8983351" y="4026118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EF065F11-84E2-7FF0-938E-2E79883153FA}"/>
                </a:ext>
              </a:extLst>
            </p:cNvPr>
            <p:cNvSpPr/>
            <p:nvPr/>
          </p:nvSpPr>
          <p:spPr>
            <a:xfrm rot="10800000">
              <a:off x="8766210" y="4037791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04F0217C-1406-661D-1D38-6ECF9F748281}"/>
                </a:ext>
              </a:extLst>
            </p:cNvPr>
            <p:cNvSpPr/>
            <p:nvPr/>
          </p:nvSpPr>
          <p:spPr>
            <a:xfrm rot="10800000">
              <a:off x="8564493" y="3976449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F611DB1-A6AD-0AE6-0B49-E4A6DCA5F432}"/>
                </a:ext>
              </a:extLst>
            </p:cNvPr>
            <p:cNvSpPr/>
            <p:nvPr/>
          </p:nvSpPr>
          <p:spPr>
            <a:xfrm rot="10800000">
              <a:off x="8400472" y="3847263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8A772917-DD8A-479A-D8C9-E46D6D12BCAB}"/>
                </a:ext>
              </a:extLst>
            </p:cNvPr>
            <p:cNvSpPr/>
            <p:nvPr/>
          </p:nvSpPr>
          <p:spPr>
            <a:xfrm rot="10800000">
              <a:off x="8289877" y="3668003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C512CC58-2855-CDB7-BCC7-A77F3A215459}"/>
                </a:ext>
              </a:extLst>
            </p:cNvPr>
            <p:cNvSpPr/>
            <p:nvPr/>
          </p:nvSpPr>
          <p:spPr>
            <a:xfrm rot="10800000">
              <a:off x="7519221" y="3548509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C72F18D8-5036-E6A3-5DAE-4FC6135DDFDE}"/>
                </a:ext>
              </a:extLst>
            </p:cNvPr>
            <p:cNvSpPr/>
            <p:nvPr/>
          </p:nvSpPr>
          <p:spPr>
            <a:xfrm rot="10800000">
              <a:off x="7653159" y="3377225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5668BD44-36E6-1473-8A98-AF57BEA984BA}"/>
                </a:ext>
              </a:extLst>
            </p:cNvPr>
            <p:cNvSpPr/>
            <p:nvPr/>
          </p:nvSpPr>
          <p:spPr>
            <a:xfrm rot="10800000">
              <a:off x="8194964" y="2902547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C42F267-D6EE-68E8-113F-F749CC3ED5EB}"/>
                </a:ext>
              </a:extLst>
            </p:cNvPr>
            <p:cNvSpPr/>
            <p:nvPr/>
          </p:nvSpPr>
          <p:spPr>
            <a:xfrm rot="10800000">
              <a:off x="7817415" y="2988435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66B966D1-0FBF-207D-E70E-AD065116DB3D}"/>
                </a:ext>
              </a:extLst>
            </p:cNvPr>
            <p:cNvSpPr/>
            <p:nvPr/>
          </p:nvSpPr>
          <p:spPr>
            <a:xfrm rot="10800000">
              <a:off x="8372017" y="3262781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85E3B45-009F-FA68-0E39-FB3F0F695CF0}"/>
                </a:ext>
              </a:extLst>
            </p:cNvPr>
            <p:cNvSpPr/>
            <p:nvPr/>
          </p:nvSpPr>
          <p:spPr>
            <a:xfrm rot="10800000">
              <a:off x="9119710" y="3857154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49126CDB-222A-896F-DAFF-B2B75E6D78B2}"/>
                </a:ext>
              </a:extLst>
            </p:cNvPr>
            <p:cNvSpPr/>
            <p:nvPr/>
          </p:nvSpPr>
          <p:spPr>
            <a:xfrm rot="10800000">
              <a:off x="8365916" y="3052432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2621648-7A3A-AAA4-2775-D19DB5F184C1}"/>
                </a:ext>
              </a:extLst>
            </p:cNvPr>
            <p:cNvSpPr/>
            <p:nvPr/>
          </p:nvSpPr>
          <p:spPr>
            <a:xfrm rot="20016588">
              <a:off x="5377044" y="2888754"/>
              <a:ext cx="201717" cy="2046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A0CBD6A-429E-9737-A0B4-5D5DAFB7EBB7}"/>
                </a:ext>
              </a:extLst>
            </p:cNvPr>
            <p:cNvSpPr/>
            <p:nvPr/>
          </p:nvSpPr>
          <p:spPr>
            <a:xfrm rot="20016588">
              <a:off x="5173895" y="3454651"/>
              <a:ext cx="201717" cy="2046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E0E985C-CF81-D02E-0306-DAA89B154644}"/>
                </a:ext>
              </a:extLst>
            </p:cNvPr>
            <p:cNvSpPr/>
            <p:nvPr/>
          </p:nvSpPr>
          <p:spPr>
            <a:xfrm rot="20016588">
              <a:off x="5075175" y="3652833"/>
              <a:ext cx="201717" cy="2046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C56C341-BCBA-3C47-9F6A-BC4388354F33}"/>
                </a:ext>
              </a:extLst>
            </p:cNvPr>
            <p:cNvSpPr/>
            <p:nvPr/>
          </p:nvSpPr>
          <p:spPr>
            <a:xfrm rot="20016588">
              <a:off x="2501411" y="3716113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533C785-456B-FED6-0EAA-68449BC69BF9}"/>
                </a:ext>
              </a:extLst>
            </p:cNvPr>
            <p:cNvSpPr/>
            <p:nvPr/>
          </p:nvSpPr>
          <p:spPr>
            <a:xfrm rot="20016588">
              <a:off x="3129981" y="3913629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6F55DAB-8C53-E49B-C5C2-4360C358051F}"/>
                </a:ext>
              </a:extLst>
            </p:cNvPr>
            <p:cNvSpPr/>
            <p:nvPr/>
          </p:nvSpPr>
          <p:spPr>
            <a:xfrm rot="20016588">
              <a:off x="3503971" y="4059750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3C95749-BF1E-3F13-3519-828C988DA3B3}"/>
                </a:ext>
              </a:extLst>
            </p:cNvPr>
            <p:cNvSpPr/>
            <p:nvPr/>
          </p:nvSpPr>
          <p:spPr>
            <a:xfrm rot="20016588">
              <a:off x="3424748" y="3202394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93DC7AB-B571-6B1E-E3C3-01F225627EEE}"/>
                </a:ext>
              </a:extLst>
            </p:cNvPr>
            <p:cNvSpPr/>
            <p:nvPr/>
          </p:nvSpPr>
          <p:spPr>
            <a:xfrm rot="20016588">
              <a:off x="3556044" y="2842498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BCF862F-CBE2-6013-2655-85D92234BC48}"/>
                </a:ext>
              </a:extLst>
            </p:cNvPr>
            <p:cNvSpPr/>
            <p:nvPr/>
          </p:nvSpPr>
          <p:spPr>
            <a:xfrm rot="20016588">
              <a:off x="3591965" y="3331087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410B0F7-8613-FC89-2338-E4A5B638F126}"/>
                </a:ext>
              </a:extLst>
            </p:cNvPr>
            <p:cNvSpPr/>
            <p:nvPr/>
          </p:nvSpPr>
          <p:spPr>
            <a:xfrm rot="20016588">
              <a:off x="4143451" y="3030736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65B600E-360A-7827-B5E2-9D10DFA864D9}"/>
                </a:ext>
              </a:extLst>
            </p:cNvPr>
            <p:cNvSpPr/>
            <p:nvPr/>
          </p:nvSpPr>
          <p:spPr>
            <a:xfrm rot="20016588">
              <a:off x="4274578" y="3202394"/>
              <a:ext cx="201717" cy="2046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6E4922E-715B-C123-4A4F-55EB9B504DCC}"/>
                </a:ext>
              </a:extLst>
            </p:cNvPr>
            <p:cNvSpPr/>
            <p:nvPr/>
          </p:nvSpPr>
          <p:spPr>
            <a:xfrm rot="18766453">
              <a:off x="4502752" y="3565015"/>
              <a:ext cx="201717" cy="2046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9B6C5CE-C5E2-605F-0F14-62442F91E541}"/>
                </a:ext>
              </a:extLst>
            </p:cNvPr>
            <p:cNvSpPr/>
            <p:nvPr/>
          </p:nvSpPr>
          <p:spPr>
            <a:xfrm rot="20016588">
              <a:off x="4678424" y="3710763"/>
              <a:ext cx="201717" cy="2046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DA66863-8EC1-86F0-64CA-CEB5E4B9DB8E}"/>
                </a:ext>
              </a:extLst>
            </p:cNvPr>
            <p:cNvSpPr/>
            <p:nvPr/>
          </p:nvSpPr>
          <p:spPr>
            <a:xfrm rot="20016588">
              <a:off x="5232378" y="3032821"/>
              <a:ext cx="201717" cy="2046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39EEB44-4825-2AA0-D6E0-D82A564BDEAF}"/>
                </a:ext>
              </a:extLst>
            </p:cNvPr>
            <p:cNvSpPr/>
            <p:nvPr/>
          </p:nvSpPr>
          <p:spPr>
            <a:xfrm rot="20016588">
              <a:off x="3739940" y="3751534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E900F0E-17F9-F0EF-E100-F1DF31856C9C}"/>
                </a:ext>
              </a:extLst>
            </p:cNvPr>
            <p:cNvSpPr/>
            <p:nvPr/>
          </p:nvSpPr>
          <p:spPr>
            <a:xfrm rot="20016588">
              <a:off x="3696219" y="3531650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10AFF3E-FF28-80B1-B52C-7011E979FEF0}"/>
                </a:ext>
              </a:extLst>
            </p:cNvPr>
            <p:cNvSpPr/>
            <p:nvPr/>
          </p:nvSpPr>
          <p:spPr>
            <a:xfrm rot="20016588">
              <a:off x="5180394" y="3239844"/>
              <a:ext cx="201717" cy="2046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68D29E2-C22F-D654-2868-4029188BE2F8}"/>
                </a:ext>
              </a:extLst>
            </p:cNvPr>
            <p:cNvSpPr/>
            <p:nvPr/>
          </p:nvSpPr>
          <p:spPr>
            <a:xfrm rot="20016588">
              <a:off x="4894150" y="3750945"/>
              <a:ext cx="201717" cy="2046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340B4D4-CE71-5DBC-0D47-C660FFF9506E}"/>
                </a:ext>
              </a:extLst>
            </p:cNvPr>
            <p:cNvSpPr/>
            <p:nvPr/>
          </p:nvSpPr>
          <p:spPr>
            <a:xfrm rot="20016588">
              <a:off x="2724375" y="3734373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0E18220-DE7B-E6F1-6A18-B90421B0384A}"/>
                </a:ext>
              </a:extLst>
            </p:cNvPr>
            <p:cNvSpPr/>
            <p:nvPr/>
          </p:nvSpPr>
          <p:spPr>
            <a:xfrm rot="20016588">
              <a:off x="2948714" y="3797101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8AA80FA-B76F-0D9E-ADFA-362B5E57B1EA}"/>
                </a:ext>
              </a:extLst>
            </p:cNvPr>
            <p:cNvSpPr/>
            <p:nvPr/>
          </p:nvSpPr>
          <p:spPr>
            <a:xfrm rot="20016588">
              <a:off x="3304968" y="4048520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DE1039-2F9F-6581-C41A-8AAAB970EB2C}"/>
                </a:ext>
              </a:extLst>
            </p:cNvPr>
            <p:cNvSpPr/>
            <p:nvPr/>
          </p:nvSpPr>
          <p:spPr>
            <a:xfrm rot="20016588">
              <a:off x="3686797" y="3953956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4C650F7-DBA5-9DDA-0292-1724C87F393F}"/>
                </a:ext>
              </a:extLst>
            </p:cNvPr>
            <p:cNvSpPr/>
            <p:nvPr/>
          </p:nvSpPr>
          <p:spPr>
            <a:xfrm rot="20016588">
              <a:off x="3394022" y="2986805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FFC6F6D-40E2-E9AD-93DF-5A21E6E4E4A3}"/>
                </a:ext>
              </a:extLst>
            </p:cNvPr>
            <p:cNvSpPr/>
            <p:nvPr/>
          </p:nvSpPr>
          <p:spPr>
            <a:xfrm rot="20016588">
              <a:off x="3776140" y="2829604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481F89-4CCB-96C7-4AE8-6591F5D38056}"/>
                </a:ext>
              </a:extLst>
            </p:cNvPr>
            <p:cNvSpPr/>
            <p:nvPr/>
          </p:nvSpPr>
          <p:spPr>
            <a:xfrm rot="20016588">
              <a:off x="3974517" y="2904422"/>
              <a:ext cx="201717" cy="20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BE85121-D626-E8B0-C351-79203BE28454}"/>
                </a:ext>
              </a:extLst>
            </p:cNvPr>
            <p:cNvSpPr/>
            <p:nvPr/>
          </p:nvSpPr>
          <p:spPr>
            <a:xfrm rot="20649236">
              <a:off x="4410412" y="3374641"/>
              <a:ext cx="201717" cy="2046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ight Brace 88">
              <a:extLst>
                <a:ext uri="{FF2B5EF4-FFF2-40B4-BE49-F238E27FC236}">
                  <a16:creationId xmlns:a16="http://schemas.microsoft.com/office/drawing/2014/main" id="{98F6E818-96D7-C227-10C1-15CED43FDCCA}"/>
                </a:ext>
              </a:extLst>
            </p:cNvPr>
            <p:cNvSpPr/>
            <p:nvPr/>
          </p:nvSpPr>
          <p:spPr>
            <a:xfrm rot="5400000">
              <a:off x="3175557" y="3871227"/>
              <a:ext cx="451043" cy="1789093"/>
            </a:xfrm>
            <a:prstGeom prst="rightBrace">
              <a:avLst>
                <a:gd name="adj1" fmla="val 45193"/>
                <a:gd name="adj2" fmla="val 50000"/>
              </a:avLst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E7D57800-070C-7A3C-C553-607E8371FD8D}"/>
                </a:ext>
              </a:extLst>
            </p:cNvPr>
            <p:cNvSpPr txBox="1"/>
            <p:nvPr/>
          </p:nvSpPr>
          <p:spPr>
            <a:xfrm>
              <a:off x="2736396" y="2592978"/>
              <a:ext cx="126375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A</a:t>
              </a:r>
              <a:r>
                <a:rPr lang="en-US" sz="2800" baseline="-25000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652BF54E-1FEB-A766-8432-88B0533AAB07}"/>
                </a:ext>
              </a:extLst>
            </p:cNvPr>
            <p:cNvSpPr txBox="1"/>
            <p:nvPr/>
          </p:nvSpPr>
          <p:spPr>
            <a:xfrm>
              <a:off x="8677676" y="2856664"/>
              <a:ext cx="82258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A</a:t>
              </a:r>
              <a:r>
                <a:rPr lang="en-US" sz="2800" baseline="-25000" dirty="0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5038273F-1726-242F-B165-BC7CFC5531F8}"/>
                </a:ext>
              </a:extLst>
            </p:cNvPr>
            <p:cNvSpPr txBox="1"/>
            <p:nvPr/>
          </p:nvSpPr>
          <p:spPr>
            <a:xfrm>
              <a:off x="5869388" y="2155507"/>
              <a:ext cx="3491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2"/>
                  </a:solidFill>
                </a:rPr>
                <a:t>B</a:t>
              </a:r>
            </a:p>
          </p:txBody>
        </p:sp>
        <p:sp>
          <p:nvSpPr>
            <p:cNvPr id="96" name="Right Brace 95">
              <a:extLst>
                <a:ext uri="{FF2B5EF4-FFF2-40B4-BE49-F238E27FC236}">
                  <a16:creationId xmlns:a16="http://schemas.microsoft.com/office/drawing/2014/main" id="{93E4C37C-4C44-1F2E-16F4-15EC67FE45F5}"/>
                </a:ext>
              </a:extLst>
            </p:cNvPr>
            <p:cNvSpPr/>
            <p:nvPr/>
          </p:nvSpPr>
          <p:spPr>
            <a:xfrm rot="5400000">
              <a:off x="8099998" y="3766519"/>
              <a:ext cx="451043" cy="1991814"/>
            </a:xfrm>
            <a:prstGeom prst="rightBrace">
              <a:avLst>
                <a:gd name="adj1" fmla="val 37294"/>
                <a:gd name="adj2" fmla="val 50000"/>
              </a:avLst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0" name="Right Brace 99">
              <a:extLst>
                <a:ext uri="{FF2B5EF4-FFF2-40B4-BE49-F238E27FC236}">
                  <a16:creationId xmlns:a16="http://schemas.microsoft.com/office/drawing/2014/main" id="{D3392A41-E868-DCEB-43F7-85F7FD1BEBB2}"/>
                </a:ext>
              </a:extLst>
            </p:cNvPr>
            <p:cNvSpPr/>
            <p:nvPr/>
          </p:nvSpPr>
          <p:spPr>
            <a:xfrm rot="5400000">
              <a:off x="5582899" y="3252447"/>
              <a:ext cx="451043" cy="3025593"/>
            </a:xfrm>
            <a:prstGeom prst="rightBrace">
              <a:avLst>
                <a:gd name="adj1" fmla="val 35123"/>
                <a:gd name="adj2" fmla="val 50000"/>
              </a:avLst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434BF928-4A35-94F4-F0EC-6EBE30519090}"/>
                    </a:ext>
                  </a:extLst>
                </p:cNvPr>
                <p:cNvSpPr txBox="1"/>
                <p:nvPr/>
              </p:nvSpPr>
              <p:spPr>
                <a:xfrm>
                  <a:off x="2961068" y="5987300"/>
                  <a:ext cx="637226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CA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CA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CA" sz="2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434BF928-4A35-94F4-F0EC-6EBE3051909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61068" y="5987300"/>
                  <a:ext cx="637226" cy="430887"/>
                </a:xfrm>
                <a:prstGeom prst="rect">
                  <a:avLst/>
                </a:prstGeom>
                <a:blipFill>
                  <a:blip r:embed="rId3"/>
                  <a:stretch>
                    <a:fillRect l="-11765" r="-5882" b="-1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553156FC-8382-7BCB-C37E-06BAA0427255}"/>
                    </a:ext>
                  </a:extLst>
                </p:cNvPr>
                <p:cNvSpPr txBox="1"/>
                <p:nvPr/>
              </p:nvSpPr>
              <p:spPr>
                <a:xfrm>
                  <a:off x="7912170" y="6022527"/>
                  <a:ext cx="884824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CA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CA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CA" sz="2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553156FC-8382-7BCB-C37E-06BAA04272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12170" y="6022527"/>
                  <a:ext cx="884824" cy="430887"/>
                </a:xfrm>
                <a:prstGeom prst="rect">
                  <a:avLst/>
                </a:prstGeom>
                <a:blipFill>
                  <a:blip r:embed="rId4"/>
                  <a:stretch>
                    <a:fillRect b="-147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516CAC6F-2CE4-AC54-36F7-6CB35DF5431A}"/>
                    </a:ext>
                  </a:extLst>
                </p:cNvPr>
                <p:cNvSpPr txBox="1"/>
                <p:nvPr/>
              </p:nvSpPr>
              <p:spPr>
                <a:xfrm>
                  <a:off x="5562938" y="5954122"/>
                  <a:ext cx="555449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A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CA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oMath>
                    </m:oMathPara>
                  </a14:m>
                  <a:endParaRPr lang="en-CA" sz="2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516CAC6F-2CE4-AC54-36F7-6CB35DF543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2938" y="5954122"/>
                  <a:ext cx="555449" cy="430887"/>
                </a:xfrm>
                <a:prstGeom prst="rect">
                  <a:avLst/>
                </a:prstGeom>
                <a:blipFill>
                  <a:blip r:embed="rId5"/>
                  <a:stretch>
                    <a:fillRect l="-8889" b="-1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09906A8-0146-52D2-03C0-4EC091982D76}"/>
                </a:ext>
              </a:extLst>
            </p:cNvPr>
            <p:cNvSpPr txBox="1"/>
            <p:nvPr/>
          </p:nvSpPr>
          <p:spPr>
            <a:xfrm>
              <a:off x="2407996" y="5056835"/>
              <a:ext cx="196355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</a:rPr>
                <a:t>Hydrophilic</a:t>
              </a:r>
            </a:p>
            <a:p>
              <a:pPr algn="ctr"/>
              <a:r>
                <a:rPr lang="en-US" sz="2800" dirty="0">
                  <a:solidFill>
                    <a:schemeClr val="bg1"/>
                  </a:solidFill>
                </a:rPr>
                <a:t>Charged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E94EEA7D-6610-F0C1-6D77-3255ACD2FC7E}"/>
                </a:ext>
              </a:extLst>
            </p:cNvPr>
            <p:cNvSpPr txBox="1"/>
            <p:nvPr/>
          </p:nvSpPr>
          <p:spPr>
            <a:xfrm>
              <a:off x="7336088" y="5082940"/>
              <a:ext cx="196355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</a:rPr>
                <a:t>Hydrophilic</a:t>
              </a:r>
            </a:p>
            <a:p>
              <a:pPr algn="ctr"/>
              <a:r>
                <a:rPr lang="en-US" sz="2800" dirty="0">
                  <a:solidFill>
                    <a:schemeClr val="bg1"/>
                  </a:solidFill>
                </a:rPr>
                <a:t>Charged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30A87E9-64A8-9DE4-9757-B426E0FD0B0F}"/>
                </a:ext>
              </a:extLst>
            </p:cNvPr>
            <p:cNvSpPr txBox="1"/>
            <p:nvPr/>
          </p:nvSpPr>
          <p:spPr>
            <a:xfrm>
              <a:off x="4701476" y="5037150"/>
              <a:ext cx="2186368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</a:rPr>
                <a:t>Hydrophobic</a:t>
              </a:r>
            </a:p>
            <a:p>
              <a:pPr algn="ctr"/>
              <a:r>
                <a:rPr lang="en-US" sz="2800" dirty="0">
                  <a:solidFill>
                    <a:schemeClr val="bg1"/>
                  </a:solidFill>
                </a:rPr>
                <a:t>Neutral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5C69957-7B03-5962-4DEF-2CE904CACE12}"/>
                  </a:ext>
                </a:extLst>
              </p:cNvPr>
              <p:cNvSpPr txBox="1"/>
              <p:nvPr/>
            </p:nvSpPr>
            <p:spPr>
              <a:xfrm>
                <a:off x="9269997" y="1604842"/>
                <a:ext cx="2757037" cy="12245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bg1"/>
                    </a:solidFill>
                  </a:rPr>
                  <a:t>Scaling</a:t>
                </a:r>
              </a:p>
              <a:p>
                <a:r>
                  <a:rPr lang="en-US" sz="2000" dirty="0">
                    <a:solidFill>
                      <a:schemeClr val="bg1"/>
                    </a:solidFill>
                  </a:rPr>
                  <a:t>Length: b</a:t>
                </a:r>
              </a:p>
              <a:p>
                <a:r>
                  <a:rPr lang="en-US" sz="2000" dirty="0">
                    <a:solidFill>
                      <a:schemeClr val="bg1"/>
                    </a:solidFill>
                  </a:rPr>
                  <a:t>Rouse Time: 𝜏</a:t>
                </a:r>
                <a:r>
                  <a:rPr lang="en-US" sz="2000" baseline="-25000" dirty="0">
                    <a:solidFill>
                      <a:schemeClr val="bg1"/>
                    </a:solidFill>
                  </a:rPr>
                  <a:t>R</a:t>
                </a:r>
                <a:r>
                  <a:rPr lang="en-US" sz="2000" dirty="0">
                    <a:solidFill>
                      <a:schemeClr val="bg1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𝜁</m:t>
                        </m:r>
                        <m:sSup>
                          <m:sSupPr>
                            <m:ctrlPr>
                              <a:rPr lang="en-CA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CA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CA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CA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CA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  <m:sSup>
                          <m:sSupPr>
                            <m:ctrlPr>
                              <a:rPr lang="en-CA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CA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CA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CA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CA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</m:oMath>
                </a14:m>
                <a:endParaRPr lang="en-CA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5C69957-7B03-5962-4DEF-2CE904CACE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9997" y="1604842"/>
                <a:ext cx="2757037" cy="1224566"/>
              </a:xfrm>
              <a:prstGeom prst="rect">
                <a:avLst/>
              </a:prstGeom>
              <a:blipFill>
                <a:blip r:embed="rId6"/>
                <a:stretch>
                  <a:fillRect l="-2752" t="-3093" b="-10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FB8E38BB-BB3A-2578-BE5B-58FFA5C175C1}"/>
              </a:ext>
            </a:extLst>
          </p:cNvPr>
          <p:cNvGrpSpPr/>
          <p:nvPr/>
        </p:nvGrpSpPr>
        <p:grpSpPr>
          <a:xfrm>
            <a:off x="557397" y="1325790"/>
            <a:ext cx="10347409" cy="5134062"/>
            <a:chOff x="557397" y="1325790"/>
            <a:chExt cx="10347409" cy="5134062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204A3AB4-845D-9500-85C4-04BF2D52B248}"/>
                </a:ext>
              </a:extLst>
            </p:cNvPr>
            <p:cNvSpPr/>
            <p:nvPr/>
          </p:nvSpPr>
          <p:spPr>
            <a:xfrm>
              <a:off x="9445155" y="5039709"/>
              <a:ext cx="191588" cy="191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BAEF2B22-254E-BF35-32CD-4DA429BEF6A6}"/>
                </a:ext>
              </a:extLst>
            </p:cNvPr>
            <p:cNvSpPr/>
            <p:nvPr/>
          </p:nvSpPr>
          <p:spPr>
            <a:xfrm>
              <a:off x="6716044" y="2350673"/>
              <a:ext cx="191588" cy="191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5A43532E-C1A9-9BF7-C793-2638D8730A33}"/>
                </a:ext>
              </a:extLst>
            </p:cNvPr>
            <p:cNvSpPr/>
            <p:nvPr/>
          </p:nvSpPr>
          <p:spPr>
            <a:xfrm>
              <a:off x="4342857" y="3955314"/>
              <a:ext cx="191588" cy="191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B02172F0-64A3-F25B-869A-15C71FE5E7C8}"/>
                </a:ext>
              </a:extLst>
            </p:cNvPr>
            <p:cNvSpPr/>
            <p:nvPr/>
          </p:nvSpPr>
          <p:spPr>
            <a:xfrm>
              <a:off x="2564287" y="1689743"/>
              <a:ext cx="191588" cy="191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43307D6F-F6DB-EB95-A9C9-F358E05110B9}"/>
                </a:ext>
              </a:extLst>
            </p:cNvPr>
            <p:cNvSpPr/>
            <p:nvPr/>
          </p:nvSpPr>
          <p:spPr>
            <a:xfrm>
              <a:off x="10216329" y="3256590"/>
              <a:ext cx="191588" cy="191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3"/>
                </a:solidFill>
              </a:endParaRPr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296F0325-72FB-B9A2-7185-6BE490DA94CC}"/>
                </a:ext>
              </a:extLst>
            </p:cNvPr>
            <p:cNvSpPr/>
            <p:nvPr/>
          </p:nvSpPr>
          <p:spPr>
            <a:xfrm>
              <a:off x="2326926" y="4817724"/>
              <a:ext cx="191588" cy="191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FA28337F-5F6C-552C-4D6C-9F1EDEF97345}"/>
                </a:ext>
              </a:extLst>
            </p:cNvPr>
            <p:cNvSpPr/>
            <p:nvPr/>
          </p:nvSpPr>
          <p:spPr>
            <a:xfrm>
              <a:off x="1170142" y="4246401"/>
              <a:ext cx="191588" cy="191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3160ABBA-94CD-2CBD-A07D-FF248516C74F}"/>
                </a:ext>
              </a:extLst>
            </p:cNvPr>
            <p:cNvSpPr/>
            <p:nvPr/>
          </p:nvSpPr>
          <p:spPr>
            <a:xfrm>
              <a:off x="1265936" y="2185442"/>
              <a:ext cx="191588" cy="191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5EF27D7-6019-C4B5-2ABE-E666E1949512}"/>
                </a:ext>
              </a:extLst>
            </p:cNvPr>
            <p:cNvSpPr/>
            <p:nvPr/>
          </p:nvSpPr>
          <p:spPr>
            <a:xfrm>
              <a:off x="10713218" y="4497630"/>
              <a:ext cx="191588" cy="191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D7E54E9A-BDE4-ED4A-2816-4D7ADC64FA0C}"/>
                </a:ext>
              </a:extLst>
            </p:cNvPr>
            <p:cNvSpPr txBox="1"/>
            <p:nvPr/>
          </p:nvSpPr>
          <p:spPr>
            <a:xfrm>
              <a:off x="1651513" y="2695691"/>
              <a:ext cx="51328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4800" b="1" dirty="0">
                  <a:solidFill>
                    <a:schemeClr val="accent3"/>
                  </a:solidFill>
                </a:rPr>
                <a:t>+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559276ED-37A3-7EA4-9E3D-4514C20906CD}"/>
                </a:ext>
              </a:extLst>
            </p:cNvPr>
            <p:cNvSpPr txBox="1"/>
            <p:nvPr/>
          </p:nvSpPr>
          <p:spPr>
            <a:xfrm>
              <a:off x="557397" y="4837078"/>
              <a:ext cx="51328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4800" b="1" dirty="0">
                  <a:solidFill>
                    <a:schemeClr val="accent3"/>
                  </a:solidFill>
                </a:rPr>
                <a:t>−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490BF9E8-646E-B68B-4E01-4B07AF4BA980}"/>
                </a:ext>
              </a:extLst>
            </p:cNvPr>
            <p:cNvSpPr txBox="1"/>
            <p:nvPr/>
          </p:nvSpPr>
          <p:spPr>
            <a:xfrm>
              <a:off x="3997018" y="1870808"/>
              <a:ext cx="51328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4800" b="1" dirty="0">
                  <a:solidFill>
                    <a:schemeClr val="accent3"/>
                  </a:solidFill>
                </a:rPr>
                <a:t>+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67A9C5C3-ADB7-601C-E445-44337E69B019}"/>
                </a:ext>
              </a:extLst>
            </p:cNvPr>
            <p:cNvSpPr txBox="1"/>
            <p:nvPr/>
          </p:nvSpPr>
          <p:spPr>
            <a:xfrm>
              <a:off x="6750712" y="5628855"/>
              <a:ext cx="51328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4800" b="1" dirty="0">
                  <a:solidFill>
                    <a:schemeClr val="accent3"/>
                  </a:solidFill>
                </a:rPr>
                <a:t>+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A0797E6A-F27B-B596-313D-164FB01825DB}"/>
                </a:ext>
              </a:extLst>
            </p:cNvPr>
            <p:cNvSpPr txBox="1"/>
            <p:nvPr/>
          </p:nvSpPr>
          <p:spPr>
            <a:xfrm>
              <a:off x="1353494" y="5334650"/>
              <a:ext cx="51328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4800" b="1" dirty="0">
                  <a:solidFill>
                    <a:schemeClr val="accent3"/>
                  </a:solidFill>
                </a:rPr>
                <a:t>+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13FE6BB9-E7D6-355C-F747-A4CFD8603D52}"/>
                </a:ext>
              </a:extLst>
            </p:cNvPr>
            <p:cNvSpPr txBox="1"/>
            <p:nvPr/>
          </p:nvSpPr>
          <p:spPr>
            <a:xfrm>
              <a:off x="9209551" y="3345647"/>
              <a:ext cx="51328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4800" b="1" dirty="0">
                  <a:solidFill>
                    <a:schemeClr val="accent3"/>
                  </a:solidFill>
                </a:rPr>
                <a:t>+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7E439E4E-2BA7-770F-AD97-4D7E5F819E30}"/>
                </a:ext>
              </a:extLst>
            </p:cNvPr>
            <p:cNvSpPr txBox="1"/>
            <p:nvPr/>
          </p:nvSpPr>
          <p:spPr>
            <a:xfrm>
              <a:off x="9894635" y="5494658"/>
              <a:ext cx="51328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4800" b="1" dirty="0">
                  <a:solidFill>
                    <a:schemeClr val="accent3"/>
                  </a:solidFill>
                </a:rPr>
                <a:t>−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61B765B4-0076-0F2B-B0CD-156438F7C86F}"/>
                </a:ext>
              </a:extLst>
            </p:cNvPr>
            <p:cNvSpPr txBox="1"/>
            <p:nvPr/>
          </p:nvSpPr>
          <p:spPr>
            <a:xfrm>
              <a:off x="7759839" y="1325790"/>
              <a:ext cx="51328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4800" b="1" dirty="0">
                  <a:solidFill>
                    <a:schemeClr val="accent3"/>
                  </a:solidFill>
                </a:rPr>
                <a:t>−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6ED8D37F-720D-28F6-EE89-BF1C6EE7F4D0}"/>
                </a:ext>
              </a:extLst>
            </p:cNvPr>
            <p:cNvSpPr txBox="1"/>
            <p:nvPr/>
          </p:nvSpPr>
          <p:spPr>
            <a:xfrm>
              <a:off x="3989058" y="4596680"/>
              <a:ext cx="51328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4800" b="1" dirty="0">
                  <a:solidFill>
                    <a:schemeClr val="accent3"/>
                  </a:solidFill>
                </a:rPr>
                <a:t>−</a:t>
              </a:r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B9BA96A2-CE02-51F2-C27F-BCD4875474B4}"/>
                </a:ext>
              </a:extLst>
            </p:cNvPr>
            <p:cNvSpPr/>
            <p:nvPr/>
          </p:nvSpPr>
          <p:spPr>
            <a:xfrm>
              <a:off x="7387618" y="3820880"/>
              <a:ext cx="191588" cy="191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DC03A88F-C3F8-2208-9AC4-8B3CC33D7534}"/>
                </a:ext>
              </a:extLst>
            </p:cNvPr>
            <p:cNvSpPr/>
            <p:nvPr/>
          </p:nvSpPr>
          <p:spPr>
            <a:xfrm>
              <a:off x="6760024" y="4949716"/>
              <a:ext cx="191588" cy="191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0FC6E36E-1BB5-2B6A-7EC8-82A047D3985A}"/>
                </a:ext>
              </a:extLst>
            </p:cNvPr>
            <p:cNvSpPr/>
            <p:nvPr/>
          </p:nvSpPr>
          <p:spPr>
            <a:xfrm>
              <a:off x="3456660" y="6084293"/>
              <a:ext cx="191588" cy="191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FFA20574-F761-B1DC-42F8-8A8D8DE57C36}"/>
                </a:ext>
              </a:extLst>
            </p:cNvPr>
            <p:cNvSpPr/>
            <p:nvPr/>
          </p:nvSpPr>
          <p:spPr>
            <a:xfrm>
              <a:off x="5121158" y="1721805"/>
              <a:ext cx="191588" cy="191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FD5A86B-87C2-2123-B43C-D1BB9D0064E1}"/>
                </a:ext>
              </a:extLst>
            </p:cNvPr>
            <p:cNvSpPr txBox="1"/>
            <p:nvPr/>
          </p:nvSpPr>
          <p:spPr>
            <a:xfrm>
              <a:off x="796290" y="1910047"/>
              <a:ext cx="445956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chemeClr val="accent3"/>
                  </a:solidFill>
                </a:rPr>
                <a:t>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218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8629D-F879-E56F-B0B8-4B2479016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</a:t>
            </a:r>
            <a:r>
              <a:rPr lang="en-US" dirty="0"/>
              <a:t>ynamical </a:t>
            </a:r>
            <a:r>
              <a:rPr lang="en-US" b="1" dirty="0"/>
              <a:t>S</a:t>
            </a:r>
            <a:r>
              <a:rPr lang="en-US" dirty="0"/>
              <a:t>elf-</a:t>
            </a:r>
            <a:r>
              <a:rPr lang="en-US" b="1" dirty="0"/>
              <a:t>C</a:t>
            </a:r>
            <a:r>
              <a:rPr lang="en-US" dirty="0"/>
              <a:t>onsistent </a:t>
            </a:r>
            <a:r>
              <a:rPr lang="en-US" b="1" dirty="0"/>
              <a:t>F</a:t>
            </a:r>
            <a:r>
              <a:rPr lang="en-US" dirty="0"/>
              <a:t>ield </a:t>
            </a:r>
            <a:r>
              <a:rPr lang="en-US" b="1" dirty="0"/>
              <a:t>T</a:t>
            </a:r>
            <a:r>
              <a:rPr lang="en-US" dirty="0"/>
              <a:t>heory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61A7DDDF-1AF1-A6E9-5CE8-368AEC823574}"/>
              </a:ext>
            </a:extLst>
          </p:cNvPr>
          <p:cNvSpPr/>
          <p:nvPr/>
        </p:nvSpPr>
        <p:spPr>
          <a:xfrm>
            <a:off x="5030576" y="3330794"/>
            <a:ext cx="2453239" cy="1160221"/>
          </a:xfrm>
          <a:prstGeom prst="rightArrow">
            <a:avLst>
              <a:gd name="adj1" fmla="val 37556"/>
              <a:gd name="adj2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482F2C7D-D40C-E775-3A1A-AC6A921A608C}"/>
              </a:ext>
            </a:extLst>
          </p:cNvPr>
          <p:cNvGrpSpPr/>
          <p:nvPr/>
        </p:nvGrpSpPr>
        <p:grpSpPr>
          <a:xfrm>
            <a:off x="637746" y="2258752"/>
            <a:ext cx="4060788" cy="3232203"/>
            <a:chOff x="1191173" y="1625475"/>
            <a:chExt cx="3467100" cy="2514600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4DC1507A-EBE1-4F5A-E500-04E1DFC57F81}"/>
                </a:ext>
              </a:extLst>
            </p:cNvPr>
            <p:cNvSpPr/>
            <p:nvPr/>
          </p:nvSpPr>
          <p:spPr>
            <a:xfrm>
              <a:off x="1191173" y="1625475"/>
              <a:ext cx="3467100" cy="2514600"/>
            </a:xfrm>
            <a:prstGeom prst="roundRect">
              <a:avLst/>
            </a:prstGeom>
            <a:noFill/>
            <a:ln w="28575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7DD57AF-48EB-CB48-A318-A1A612497E06}"/>
                </a:ext>
              </a:extLst>
            </p:cNvPr>
            <p:cNvGrpSpPr/>
            <p:nvPr/>
          </p:nvGrpSpPr>
          <p:grpSpPr>
            <a:xfrm>
              <a:off x="1497149" y="1865389"/>
              <a:ext cx="2785784" cy="2089519"/>
              <a:chOff x="1497149" y="1865389"/>
              <a:chExt cx="2785784" cy="2089519"/>
            </a:xfrm>
          </p:grpSpPr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270C252C-32C2-2D19-CF08-CADBE02708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85985" y="2425120"/>
                <a:ext cx="792446" cy="358793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426772EF-A2C2-7A25-CA09-94ADBC09E1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08525" y="3468206"/>
                <a:ext cx="624271" cy="347571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982EC701-5238-AB1E-82F4-7A93F77CFF2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85847" y="2228629"/>
                <a:ext cx="566314" cy="304003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p14="http://schemas.microsoft.com/office/powerpoint/2010/main">
            <mc:Choice Requires="p14">
              <p:contentPart p14:bwMode="auto" r:id="rId3">
                <p14:nvContentPartPr>
                  <p14:cNvPr id="125" name="Ink 124">
                    <a:extLst>
                      <a:ext uri="{FF2B5EF4-FFF2-40B4-BE49-F238E27FC236}">
                        <a16:creationId xmlns:a16="http://schemas.microsoft.com/office/drawing/2014/main" id="{A5E0CBB2-060C-263E-39F8-0A97893F4351}"/>
                      </a:ext>
                    </a:extLst>
                  </p14:cNvPr>
                  <p14:cNvContentPartPr/>
                  <p14:nvPr/>
                </p14:nvContentPartPr>
                <p14:xfrm>
                  <a:off x="1638581" y="2818309"/>
                  <a:ext cx="360" cy="360"/>
                </p14:xfrm>
              </p:contentPart>
            </mc:Choice>
            <mc:Fallback xmlns="">
              <p:pic>
                <p:nvPicPr>
                  <p:cNvPr id="125" name="Ink 124">
                    <a:extLst>
                      <a:ext uri="{FF2B5EF4-FFF2-40B4-BE49-F238E27FC236}">
                        <a16:creationId xmlns:a16="http://schemas.microsoft.com/office/drawing/2014/main" id="{A5E0CBB2-060C-263E-39F8-0A97893F4351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602581" y="278230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">
                <p14:nvContentPartPr>
                  <p14:cNvPr id="126" name="Ink 125">
                    <a:extLst>
                      <a:ext uri="{FF2B5EF4-FFF2-40B4-BE49-F238E27FC236}">
                        <a16:creationId xmlns:a16="http://schemas.microsoft.com/office/drawing/2014/main" id="{58A94F15-88E9-DABC-85C0-19EA33F0F386}"/>
                      </a:ext>
                    </a:extLst>
                  </p14:cNvPr>
                  <p14:cNvContentPartPr/>
                  <p14:nvPr/>
                </p14:nvContentPartPr>
                <p14:xfrm>
                  <a:off x="1571981" y="2741989"/>
                  <a:ext cx="360" cy="360"/>
                </p14:xfrm>
              </p:contentPart>
            </mc:Choice>
            <mc:Fallback xmlns="">
              <p:pic>
                <p:nvPicPr>
                  <p:cNvPr id="126" name="Ink 125">
                    <a:extLst>
                      <a:ext uri="{FF2B5EF4-FFF2-40B4-BE49-F238E27FC236}">
                        <a16:creationId xmlns:a16="http://schemas.microsoft.com/office/drawing/2014/main" id="{58A94F15-88E9-DABC-85C0-19EA33F0F386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535981" y="270598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">
                <p14:nvContentPartPr>
                  <p14:cNvPr id="127" name="Ink 126">
                    <a:extLst>
                      <a:ext uri="{FF2B5EF4-FFF2-40B4-BE49-F238E27FC236}">
                        <a16:creationId xmlns:a16="http://schemas.microsoft.com/office/drawing/2014/main" id="{D35D3847-A149-CC21-B837-46AD135535D5}"/>
                      </a:ext>
                    </a:extLst>
                  </p14:cNvPr>
                  <p14:cNvContentPartPr/>
                  <p14:nvPr/>
                </p14:nvContentPartPr>
                <p14:xfrm>
                  <a:off x="1506821" y="2665669"/>
                  <a:ext cx="360" cy="360"/>
                </p14:xfrm>
              </p:contentPart>
            </mc:Choice>
            <mc:Fallback xmlns="">
              <p:pic>
                <p:nvPicPr>
                  <p:cNvPr id="127" name="Ink 126">
                    <a:extLst>
                      <a:ext uri="{FF2B5EF4-FFF2-40B4-BE49-F238E27FC236}">
                        <a16:creationId xmlns:a16="http://schemas.microsoft.com/office/drawing/2014/main" id="{D35D3847-A149-CC21-B837-46AD135535D5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470821" y="262966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">
                <p14:nvContentPartPr>
                  <p14:cNvPr id="128" name="Ink 127">
                    <a:extLst>
                      <a:ext uri="{FF2B5EF4-FFF2-40B4-BE49-F238E27FC236}">
                        <a16:creationId xmlns:a16="http://schemas.microsoft.com/office/drawing/2014/main" id="{7117103F-6170-8F93-0E72-8EC60E1355ED}"/>
                      </a:ext>
                    </a:extLst>
                  </p14:cNvPr>
                  <p14:cNvContentPartPr/>
                  <p14:nvPr/>
                </p14:nvContentPartPr>
                <p14:xfrm>
                  <a:off x="1528421" y="2568469"/>
                  <a:ext cx="360" cy="360"/>
                </p14:xfrm>
              </p:contentPart>
            </mc:Choice>
            <mc:Fallback xmlns="">
              <p:pic>
                <p:nvPicPr>
                  <p:cNvPr id="128" name="Ink 127">
                    <a:extLst>
                      <a:ext uri="{FF2B5EF4-FFF2-40B4-BE49-F238E27FC236}">
                        <a16:creationId xmlns:a16="http://schemas.microsoft.com/office/drawing/2014/main" id="{7117103F-6170-8F93-0E72-8EC60E1355ED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492421" y="253246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">
                <p14:nvContentPartPr>
                  <p14:cNvPr id="129" name="Ink 128">
                    <a:extLst>
                      <a:ext uri="{FF2B5EF4-FFF2-40B4-BE49-F238E27FC236}">
                        <a16:creationId xmlns:a16="http://schemas.microsoft.com/office/drawing/2014/main" id="{8FCB6C39-7B31-C39C-BB16-465B1DF79FC7}"/>
                      </a:ext>
                    </a:extLst>
                  </p14:cNvPr>
                  <p14:cNvContentPartPr/>
                  <p14:nvPr/>
                </p14:nvContentPartPr>
                <p14:xfrm>
                  <a:off x="1626701" y="2552629"/>
                  <a:ext cx="360" cy="360"/>
                </p14:xfrm>
              </p:contentPart>
            </mc:Choice>
            <mc:Fallback xmlns="">
              <p:pic>
                <p:nvPicPr>
                  <p:cNvPr id="129" name="Ink 128">
                    <a:extLst>
                      <a:ext uri="{FF2B5EF4-FFF2-40B4-BE49-F238E27FC236}">
                        <a16:creationId xmlns:a16="http://schemas.microsoft.com/office/drawing/2014/main" id="{8FCB6C39-7B31-C39C-BB16-465B1DF79FC7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590701" y="251662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130" name="Ink 129">
                    <a:extLst>
                      <a:ext uri="{FF2B5EF4-FFF2-40B4-BE49-F238E27FC236}">
                        <a16:creationId xmlns:a16="http://schemas.microsoft.com/office/drawing/2014/main" id="{5833F58E-382A-39C9-C4C4-8A7D9FC2898F}"/>
                      </a:ext>
                    </a:extLst>
                  </p14:cNvPr>
                  <p14:cNvContentPartPr/>
                  <p14:nvPr/>
                </p14:nvContentPartPr>
                <p14:xfrm>
                  <a:off x="1707875" y="2623463"/>
                  <a:ext cx="360" cy="360"/>
                </p14:xfrm>
              </p:contentPart>
            </mc:Choice>
            <mc:Fallback xmlns="">
              <p:pic>
                <p:nvPicPr>
                  <p:cNvPr id="130" name="Ink 129">
                    <a:extLst>
                      <a:ext uri="{FF2B5EF4-FFF2-40B4-BE49-F238E27FC236}">
                        <a16:creationId xmlns:a16="http://schemas.microsoft.com/office/drawing/2014/main" id="{5833F58E-382A-39C9-C4C4-8A7D9FC2898F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1671875" y="2587463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">
                <p14:nvContentPartPr>
                  <p14:cNvPr id="131" name="Ink 130">
                    <a:extLst>
                      <a:ext uri="{FF2B5EF4-FFF2-40B4-BE49-F238E27FC236}">
                        <a16:creationId xmlns:a16="http://schemas.microsoft.com/office/drawing/2014/main" id="{17CBF2B0-075F-D06B-B416-527BEF52C4A2}"/>
                      </a:ext>
                    </a:extLst>
                  </p14:cNvPr>
                  <p14:cNvContentPartPr/>
                  <p14:nvPr/>
                </p14:nvContentPartPr>
                <p14:xfrm>
                  <a:off x="1815998" y="2623463"/>
                  <a:ext cx="360" cy="360"/>
                </p14:xfrm>
              </p:contentPart>
            </mc:Choice>
            <mc:Fallback xmlns="">
              <p:pic>
                <p:nvPicPr>
                  <p:cNvPr id="131" name="Ink 130">
                    <a:extLst>
                      <a:ext uri="{FF2B5EF4-FFF2-40B4-BE49-F238E27FC236}">
                        <a16:creationId xmlns:a16="http://schemas.microsoft.com/office/drawing/2014/main" id="{17CBF2B0-075F-D06B-B416-527BEF52C4A2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1779998" y="2587463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">
                <p14:nvContentPartPr>
                  <p14:cNvPr id="132" name="Ink 131">
                    <a:extLst>
                      <a:ext uri="{FF2B5EF4-FFF2-40B4-BE49-F238E27FC236}">
                        <a16:creationId xmlns:a16="http://schemas.microsoft.com/office/drawing/2014/main" id="{1A277132-5487-3667-9C63-B5F4AC971792}"/>
                      </a:ext>
                    </a:extLst>
                  </p14:cNvPr>
                  <p14:cNvContentPartPr/>
                  <p14:nvPr/>
                </p14:nvContentPartPr>
                <p14:xfrm>
                  <a:off x="1892161" y="2546201"/>
                  <a:ext cx="360" cy="360"/>
                </p14:xfrm>
              </p:contentPart>
            </mc:Choice>
            <mc:Fallback xmlns="">
              <p:pic>
                <p:nvPicPr>
                  <p:cNvPr id="132" name="Ink 131">
                    <a:extLst>
                      <a:ext uri="{FF2B5EF4-FFF2-40B4-BE49-F238E27FC236}">
                        <a16:creationId xmlns:a16="http://schemas.microsoft.com/office/drawing/2014/main" id="{1A277132-5487-3667-9C63-B5F4AC971792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1856161" y="2510201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">
                <p14:nvContentPartPr>
                  <p14:cNvPr id="133" name="Ink 132">
                    <a:extLst>
                      <a:ext uri="{FF2B5EF4-FFF2-40B4-BE49-F238E27FC236}">
                        <a16:creationId xmlns:a16="http://schemas.microsoft.com/office/drawing/2014/main" id="{AD6569C2-B1CA-0C19-DE2B-02569D885463}"/>
                      </a:ext>
                    </a:extLst>
                  </p14:cNvPr>
                  <p14:cNvContentPartPr/>
                  <p14:nvPr/>
                </p14:nvContentPartPr>
                <p14:xfrm>
                  <a:off x="1840374" y="2379029"/>
                  <a:ext cx="360" cy="360"/>
                </p14:xfrm>
              </p:contentPart>
            </mc:Choice>
            <mc:Fallback xmlns="">
              <p:pic>
                <p:nvPicPr>
                  <p:cNvPr id="133" name="Ink 132">
                    <a:extLst>
                      <a:ext uri="{FF2B5EF4-FFF2-40B4-BE49-F238E27FC236}">
                        <a16:creationId xmlns:a16="http://schemas.microsoft.com/office/drawing/2014/main" id="{AD6569C2-B1CA-0C19-DE2B-02569D885463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1804374" y="234302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">
                <p14:nvContentPartPr>
                  <p14:cNvPr id="134" name="Ink 133">
                    <a:extLst>
                      <a:ext uri="{FF2B5EF4-FFF2-40B4-BE49-F238E27FC236}">
                        <a16:creationId xmlns:a16="http://schemas.microsoft.com/office/drawing/2014/main" id="{C99A267C-9590-9DCF-901B-844BE3913BE9}"/>
                      </a:ext>
                    </a:extLst>
                  </p14:cNvPr>
                  <p14:cNvContentPartPr/>
                  <p14:nvPr/>
                </p14:nvContentPartPr>
                <p14:xfrm>
                  <a:off x="1923701" y="2332309"/>
                  <a:ext cx="360" cy="360"/>
                </p14:xfrm>
              </p:contentPart>
            </mc:Choice>
            <mc:Fallback xmlns="">
              <p:pic>
                <p:nvPicPr>
                  <p:cNvPr id="134" name="Ink 133">
                    <a:extLst>
                      <a:ext uri="{FF2B5EF4-FFF2-40B4-BE49-F238E27FC236}">
                        <a16:creationId xmlns:a16="http://schemas.microsoft.com/office/drawing/2014/main" id="{C99A267C-9590-9DCF-901B-844BE3913BE9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1887701" y="229630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">
                <p14:nvContentPartPr>
                  <p14:cNvPr id="135" name="Ink 134">
                    <a:extLst>
                      <a:ext uri="{FF2B5EF4-FFF2-40B4-BE49-F238E27FC236}">
                        <a16:creationId xmlns:a16="http://schemas.microsoft.com/office/drawing/2014/main" id="{197E5D0D-6D17-12A0-DEC9-ECC4CC3E36BC}"/>
                      </a:ext>
                    </a:extLst>
                  </p14:cNvPr>
                  <p14:cNvContentPartPr/>
                  <p14:nvPr/>
                </p14:nvContentPartPr>
                <p14:xfrm>
                  <a:off x="2026661" y="2327269"/>
                  <a:ext cx="360" cy="360"/>
                </p14:xfrm>
              </p:contentPart>
            </mc:Choice>
            <mc:Fallback xmlns="">
              <p:pic>
                <p:nvPicPr>
                  <p:cNvPr id="135" name="Ink 134">
                    <a:extLst>
                      <a:ext uri="{FF2B5EF4-FFF2-40B4-BE49-F238E27FC236}">
                        <a16:creationId xmlns:a16="http://schemas.microsoft.com/office/drawing/2014/main" id="{197E5D0D-6D17-12A0-DEC9-ECC4CC3E36BC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1990661" y="229126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">
                <p14:nvContentPartPr>
                  <p14:cNvPr id="136" name="Ink 135">
                    <a:extLst>
                      <a:ext uri="{FF2B5EF4-FFF2-40B4-BE49-F238E27FC236}">
                        <a16:creationId xmlns:a16="http://schemas.microsoft.com/office/drawing/2014/main" id="{16C8E1EE-54FB-64FB-56F9-ABC9BA918E20}"/>
                      </a:ext>
                    </a:extLst>
                  </p14:cNvPr>
                  <p14:cNvContentPartPr/>
                  <p14:nvPr/>
                </p14:nvContentPartPr>
                <p14:xfrm>
                  <a:off x="2130701" y="2317189"/>
                  <a:ext cx="360" cy="360"/>
                </p14:xfrm>
              </p:contentPart>
            </mc:Choice>
            <mc:Fallback xmlns="">
              <p:pic>
                <p:nvPicPr>
                  <p:cNvPr id="136" name="Ink 135">
                    <a:extLst>
                      <a:ext uri="{FF2B5EF4-FFF2-40B4-BE49-F238E27FC236}">
                        <a16:creationId xmlns:a16="http://schemas.microsoft.com/office/drawing/2014/main" id="{16C8E1EE-54FB-64FB-56F9-ABC9BA918E20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2094701" y="228118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">
                <p14:nvContentPartPr>
                  <p14:cNvPr id="137" name="Ink 136">
                    <a:extLst>
                      <a:ext uri="{FF2B5EF4-FFF2-40B4-BE49-F238E27FC236}">
                        <a16:creationId xmlns:a16="http://schemas.microsoft.com/office/drawing/2014/main" id="{2201AE22-F1D4-4401-62CC-F20CC1420348}"/>
                      </a:ext>
                    </a:extLst>
                  </p14:cNvPr>
                  <p14:cNvContentPartPr/>
                  <p14:nvPr/>
                </p14:nvContentPartPr>
                <p14:xfrm>
                  <a:off x="2180021" y="2228629"/>
                  <a:ext cx="360" cy="360"/>
                </p14:xfrm>
              </p:contentPart>
            </mc:Choice>
            <mc:Fallback xmlns="">
              <p:pic>
                <p:nvPicPr>
                  <p:cNvPr id="137" name="Ink 136">
                    <a:extLst>
                      <a:ext uri="{FF2B5EF4-FFF2-40B4-BE49-F238E27FC236}">
                        <a16:creationId xmlns:a16="http://schemas.microsoft.com/office/drawing/2014/main" id="{2201AE22-F1D4-4401-62CC-F20CC1420348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2144021" y="219262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">
                <p14:nvContentPartPr>
                  <p14:cNvPr id="138" name="Ink 137">
                    <a:extLst>
                      <a:ext uri="{FF2B5EF4-FFF2-40B4-BE49-F238E27FC236}">
                        <a16:creationId xmlns:a16="http://schemas.microsoft.com/office/drawing/2014/main" id="{967E3E6B-C9CF-3068-29C5-B0E36505D864}"/>
                      </a:ext>
                    </a:extLst>
                  </p14:cNvPr>
                  <p14:cNvContentPartPr/>
                  <p14:nvPr/>
                </p14:nvContentPartPr>
                <p14:xfrm>
                  <a:off x="2129889" y="2141184"/>
                  <a:ext cx="360" cy="360"/>
                </p14:xfrm>
              </p:contentPart>
            </mc:Choice>
            <mc:Fallback xmlns="">
              <p:pic>
                <p:nvPicPr>
                  <p:cNvPr id="138" name="Ink 137">
                    <a:extLst>
                      <a:ext uri="{FF2B5EF4-FFF2-40B4-BE49-F238E27FC236}">
                        <a16:creationId xmlns:a16="http://schemas.microsoft.com/office/drawing/2014/main" id="{967E3E6B-C9CF-3068-29C5-B0E36505D864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2093889" y="2105184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">
                <p14:nvContentPartPr>
                  <p14:cNvPr id="139" name="Ink 138">
                    <a:extLst>
                      <a:ext uri="{FF2B5EF4-FFF2-40B4-BE49-F238E27FC236}">
                        <a16:creationId xmlns:a16="http://schemas.microsoft.com/office/drawing/2014/main" id="{190C5F7C-B0BC-5611-BE49-6E66265275C2}"/>
                      </a:ext>
                    </a:extLst>
                  </p14:cNvPr>
                  <p14:cNvContentPartPr/>
                  <p14:nvPr/>
                </p14:nvContentPartPr>
                <p14:xfrm>
                  <a:off x="2039529" y="2107344"/>
                  <a:ext cx="360" cy="360"/>
                </p14:xfrm>
              </p:contentPart>
            </mc:Choice>
            <mc:Fallback xmlns="">
              <p:pic>
                <p:nvPicPr>
                  <p:cNvPr id="139" name="Ink 138">
                    <a:extLst>
                      <a:ext uri="{FF2B5EF4-FFF2-40B4-BE49-F238E27FC236}">
                        <a16:creationId xmlns:a16="http://schemas.microsoft.com/office/drawing/2014/main" id="{190C5F7C-B0BC-5611-BE49-6E66265275C2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2003529" y="2071344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">
                <p14:nvContentPartPr>
                  <p14:cNvPr id="140" name="Ink 139">
                    <a:extLst>
                      <a:ext uri="{FF2B5EF4-FFF2-40B4-BE49-F238E27FC236}">
                        <a16:creationId xmlns:a16="http://schemas.microsoft.com/office/drawing/2014/main" id="{6B3D3C29-59F1-48B9-AEBF-8CD1A433A3E6}"/>
                      </a:ext>
                    </a:extLst>
                  </p14:cNvPr>
                  <p14:cNvContentPartPr/>
                  <p14:nvPr/>
                </p14:nvContentPartPr>
                <p14:xfrm>
                  <a:off x="1959041" y="2033479"/>
                  <a:ext cx="360" cy="360"/>
                </p14:xfrm>
              </p:contentPart>
            </mc:Choice>
            <mc:Fallback xmlns="">
              <p:pic>
                <p:nvPicPr>
                  <p:cNvPr id="140" name="Ink 139">
                    <a:extLst>
                      <a:ext uri="{FF2B5EF4-FFF2-40B4-BE49-F238E27FC236}">
                        <a16:creationId xmlns:a16="http://schemas.microsoft.com/office/drawing/2014/main" id="{6B3D3C29-59F1-48B9-AEBF-8CD1A433A3E6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923041" y="199747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">
                <p14:nvContentPartPr>
                  <p14:cNvPr id="141" name="Ink 140">
                    <a:extLst>
                      <a:ext uri="{FF2B5EF4-FFF2-40B4-BE49-F238E27FC236}">
                        <a16:creationId xmlns:a16="http://schemas.microsoft.com/office/drawing/2014/main" id="{92286673-6E0F-910B-DDE2-A3BF19500462}"/>
                      </a:ext>
                    </a:extLst>
                  </p14:cNvPr>
                  <p14:cNvContentPartPr/>
                  <p14:nvPr/>
                </p14:nvContentPartPr>
                <p14:xfrm>
                  <a:off x="1975110" y="1935056"/>
                  <a:ext cx="360" cy="360"/>
                </p14:xfrm>
              </p:contentPart>
            </mc:Choice>
            <mc:Fallback xmlns="">
              <p:pic>
                <p:nvPicPr>
                  <p:cNvPr id="141" name="Ink 140">
                    <a:extLst>
                      <a:ext uri="{FF2B5EF4-FFF2-40B4-BE49-F238E27FC236}">
                        <a16:creationId xmlns:a16="http://schemas.microsoft.com/office/drawing/2014/main" id="{92286673-6E0F-910B-DDE2-A3BF19500462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939110" y="1899056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">
                <p14:nvContentPartPr>
                  <p14:cNvPr id="142" name="Ink 141">
                    <a:extLst>
                      <a:ext uri="{FF2B5EF4-FFF2-40B4-BE49-F238E27FC236}">
                        <a16:creationId xmlns:a16="http://schemas.microsoft.com/office/drawing/2014/main" id="{63BE6EFF-495E-F86B-8D5C-11ADF0BDA1A3}"/>
                      </a:ext>
                    </a:extLst>
                  </p14:cNvPr>
                  <p14:cNvContentPartPr/>
                  <p14:nvPr/>
                </p14:nvContentPartPr>
                <p14:xfrm>
                  <a:off x="2046309" y="1865389"/>
                  <a:ext cx="360" cy="360"/>
                </p14:xfrm>
              </p:contentPart>
            </mc:Choice>
            <mc:Fallback xmlns="">
              <p:pic>
                <p:nvPicPr>
                  <p:cNvPr id="142" name="Ink 141">
                    <a:extLst>
                      <a:ext uri="{FF2B5EF4-FFF2-40B4-BE49-F238E27FC236}">
                        <a16:creationId xmlns:a16="http://schemas.microsoft.com/office/drawing/2014/main" id="{63BE6EFF-495E-F86B-8D5C-11ADF0BDA1A3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2010309" y="182938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">
                <p14:nvContentPartPr>
                  <p14:cNvPr id="143" name="Ink 142">
                    <a:extLst>
                      <a:ext uri="{FF2B5EF4-FFF2-40B4-BE49-F238E27FC236}">
                        <a16:creationId xmlns:a16="http://schemas.microsoft.com/office/drawing/2014/main" id="{CEDE49E9-6D7C-3F8F-7477-B55CC8B01A1D}"/>
                      </a:ext>
                    </a:extLst>
                  </p14:cNvPr>
                  <p14:cNvContentPartPr/>
                  <p14:nvPr/>
                </p14:nvContentPartPr>
                <p14:xfrm>
                  <a:off x="2149466" y="1865389"/>
                  <a:ext cx="360" cy="360"/>
                </p14:xfrm>
              </p:contentPart>
            </mc:Choice>
            <mc:Fallback xmlns="">
              <p:pic>
                <p:nvPicPr>
                  <p:cNvPr id="143" name="Ink 142">
                    <a:extLst>
                      <a:ext uri="{FF2B5EF4-FFF2-40B4-BE49-F238E27FC236}">
                        <a16:creationId xmlns:a16="http://schemas.microsoft.com/office/drawing/2014/main" id="{CEDE49E9-6D7C-3F8F-7477-B55CC8B01A1D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2113466" y="182938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">
                <p14:nvContentPartPr>
                  <p14:cNvPr id="144" name="Ink 143">
                    <a:extLst>
                      <a:ext uri="{FF2B5EF4-FFF2-40B4-BE49-F238E27FC236}">
                        <a16:creationId xmlns:a16="http://schemas.microsoft.com/office/drawing/2014/main" id="{6678FA23-7FF2-506E-9DEA-08BD6D682376}"/>
                      </a:ext>
                    </a:extLst>
                  </p14:cNvPr>
                  <p14:cNvContentPartPr/>
                  <p14:nvPr/>
                </p14:nvContentPartPr>
                <p14:xfrm>
                  <a:off x="1811425" y="2479102"/>
                  <a:ext cx="360" cy="360"/>
                </p14:xfrm>
              </p:contentPart>
            </mc:Choice>
            <mc:Fallback xmlns="">
              <p:pic>
                <p:nvPicPr>
                  <p:cNvPr id="144" name="Ink 143">
                    <a:extLst>
                      <a:ext uri="{FF2B5EF4-FFF2-40B4-BE49-F238E27FC236}">
                        <a16:creationId xmlns:a16="http://schemas.microsoft.com/office/drawing/2014/main" id="{6678FA23-7FF2-506E-9DEA-08BD6D682376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1775425" y="2443102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">
                <p14:nvContentPartPr>
                  <p14:cNvPr id="105" name="Ink 104">
                    <a:extLst>
                      <a:ext uri="{FF2B5EF4-FFF2-40B4-BE49-F238E27FC236}">
                        <a16:creationId xmlns:a16="http://schemas.microsoft.com/office/drawing/2014/main" id="{933E785A-0732-E2E4-D98B-CA063CB5C76C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4282573" y="2215757"/>
                  <a:ext cx="360" cy="360"/>
                </p14:xfrm>
              </p:contentPart>
            </mc:Choice>
            <mc:Fallback xmlns="">
              <p:pic>
                <p:nvPicPr>
                  <p:cNvPr id="105" name="Ink 104">
                    <a:extLst>
                      <a:ext uri="{FF2B5EF4-FFF2-40B4-BE49-F238E27FC236}">
                        <a16:creationId xmlns:a16="http://schemas.microsoft.com/office/drawing/2014/main" id="{933E785A-0732-E2E4-D98B-CA063CB5C76C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5005110">
                    <a:off x="4246573" y="2179757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">
                <p14:nvContentPartPr>
                  <p14:cNvPr id="106" name="Ink 105">
                    <a:extLst>
                      <a:ext uri="{FF2B5EF4-FFF2-40B4-BE49-F238E27FC236}">
                        <a16:creationId xmlns:a16="http://schemas.microsoft.com/office/drawing/2014/main" id="{FD6619A1-E511-443A-3AA4-71CB47BD2824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4233503" y="2304371"/>
                  <a:ext cx="360" cy="360"/>
                </p14:xfrm>
              </p:contentPart>
            </mc:Choice>
            <mc:Fallback xmlns="">
              <p:pic>
                <p:nvPicPr>
                  <p:cNvPr id="106" name="Ink 105">
                    <a:extLst>
                      <a:ext uri="{FF2B5EF4-FFF2-40B4-BE49-F238E27FC236}">
                        <a16:creationId xmlns:a16="http://schemas.microsoft.com/office/drawing/2014/main" id="{FD6619A1-E511-443A-3AA4-71CB47BD2824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5005110">
                    <a:off x="4197503" y="2268371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">
                <p14:nvContentPartPr>
                  <p14:cNvPr id="107" name="Ink 106">
                    <a:extLst>
                      <a:ext uri="{FF2B5EF4-FFF2-40B4-BE49-F238E27FC236}">
                        <a16:creationId xmlns:a16="http://schemas.microsoft.com/office/drawing/2014/main" id="{062E74B3-A9AC-C6A4-C610-732E228BE8B0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4183942" y="2391630"/>
                  <a:ext cx="360" cy="360"/>
                </p14:xfrm>
              </p:contentPart>
            </mc:Choice>
            <mc:Fallback xmlns="">
              <p:pic>
                <p:nvPicPr>
                  <p:cNvPr id="107" name="Ink 106">
                    <a:extLst>
                      <a:ext uri="{FF2B5EF4-FFF2-40B4-BE49-F238E27FC236}">
                        <a16:creationId xmlns:a16="http://schemas.microsoft.com/office/drawing/2014/main" id="{062E74B3-A9AC-C6A4-C610-732E228BE8B0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5005110">
                    <a:off x="4147942" y="235563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">
                <p14:nvContentPartPr>
                  <p14:cNvPr id="108" name="Ink 107">
                    <a:extLst>
                      <a:ext uri="{FF2B5EF4-FFF2-40B4-BE49-F238E27FC236}">
                        <a16:creationId xmlns:a16="http://schemas.microsoft.com/office/drawing/2014/main" id="{CEF6D524-92D2-27D4-CAC0-F3953A6E8926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4085197" y="2404431"/>
                  <a:ext cx="360" cy="360"/>
                </p14:xfrm>
              </p:contentPart>
            </mc:Choice>
            <mc:Fallback xmlns="">
              <p:pic>
                <p:nvPicPr>
                  <p:cNvPr id="108" name="Ink 107">
                    <a:extLst>
                      <a:ext uri="{FF2B5EF4-FFF2-40B4-BE49-F238E27FC236}">
                        <a16:creationId xmlns:a16="http://schemas.microsoft.com/office/drawing/2014/main" id="{CEF6D524-92D2-27D4-CAC0-F3953A6E8926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5005110">
                    <a:off x="4049197" y="2368431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">
                <p14:nvContentPartPr>
                  <p14:cNvPr id="109" name="Ink 108">
                    <a:extLst>
                      <a:ext uri="{FF2B5EF4-FFF2-40B4-BE49-F238E27FC236}">
                        <a16:creationId xmlns:a16="http://schemas.microsoft.com/office/drawing/2014/main" id="{0F7B207E-2FA1-AD5A-5EDB-A1E11ADC61AD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4036828" y="2317423"/>
                  <a:ext cx="360" cy="360"/>
                </p14:xfrm>
              </p:contentPart>
            </mc:Choice>
            <mc:Fallback xmlns="">
              <p:pic>
                <p:nvPicPr>
                  <p:cNvPr id="109" name="Ink 108">
                    <a:extLst>
                      <a:ext uri="{FF2B5EF4-FFF2-40B4-BE49-F238E27FC236}">
                        <a16:creationId xmlns:a16="http://schemas.microsoft.com/office/drawing/2014/main" id="{0F7B207E-2FA1-AD5A-5EDB-A1E11ADC61AD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5005110">
                    <a:off x="4000828" y="2281423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">
                <p14:nvContentPartPr>
                  <p14:cNvPr id="110" name="Ink 109">
                    <a:extLst>
                      <a:ext uri="{FF2B5EF4-FFF2-40B4-BE49-F238E27FC236}">
                        <a16:creationId xmlns:a16="http://schemas.microsoft.com/office/drawing/2014/main" id="{441FF70A-0060-214D-ECF1-F5B9216143FF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4075776" y="2216976"/>
                  <a:ext cx="360" cy="360"/>
                </p14:xfrm>
              </p:contentPart>
            </mc:Choice>
            <mc:Fallback xmlns="">
              <p:pic>
                <p:nvPicPr>
                  <p:cNvPr id="110" name="Ink 109">
                    <a:extLst>
                      <a:ext uri="{FF2B5EF4-FFF2-40B4-BE49-F238E27FC236}">
                        <a16:creationId xmlns:a16="http://schemas.microsoft.com/office/drawing/2014/main" id="{441FF70A-0060-214D-ECF1-F5B9216143FF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5005110">
                    <a:off x="4039776" y="2180976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">
                <p14:nvContentPartPr>
                  <p14:cNvPr id="111" name="Ink 110">
                    <a:extLst>
                      <a:ext uri="{FF2B5EF4-FFF2-40B4-BE49-F238E27FC236}">
                        <a16:creationId xmlns:a16="http://schemas.microsoft.com/office/drawing/2014/main" id="{231EA137-2EF0-63BB-6344-5895C2566DDC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4038947" y="2115319"/>
                  <a:ext cx="360" cy="360"/>
                </p14:xfrm>
              </p:contentPart>
            </mc:Choice>
            <mc:Fallback xmlns="">
              <p:pic>
                <p:nvPicPr>
                  <p:cNvPr id="111" name="Ink 110">
                    <a:extLst>
                      <a:ext uri="{FF2B5EF4-FFF2-40B4-BE49-F238E27FC236}">
                        <a16:creationId xmlns:a16="http://schemas.microsoft.com/office/drawing/2014/main" id="{231EA137-2EF0-63BB-6344-5895C2566DDC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5005110">
                    <a:off x="4002947" y="207931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">
                <p14:nvContentPartPr>
                  <p14:cNvPr id="112" name="Ink 111">
                    <a:extLst>
                      <a:ext uri="{FF2B5EF4-FFF2-40B4-BE49-F238E27FC236}">
                        <a16:creationId xmlns:a16="http://schemas.microsoft.com/office/drawing/2014/main" id="{BC54F283-1250-1A56-A944-F990F1B47377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3940362" y="2070027"/>
                  <a:ext cx="360" cy="360"/>
                </p14:xfrm>
              </p:contentPart>
            </mc:Choice>
            <mc:Fallback xmlns="">
              <p:pic>
                <p:nvPicPr>
                  <p:cNvPr id="112" name="Ink 111">
                    <a:extLst>
                      <a:ext uri="{FF2B5EF4-FFF2-40B4-BE49-F238E27FC236}">
                        <a16:creationId xmlns:a16="http://schemas.microsoft.com/office/drawing/2014/main" id="{BC54F283-1250-1A56-A944-F990F1B47377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5005110">
                    <a:off x="3904362" y="2034027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">
                <p14:nvContentPartPr>
                  <p14:cNvPr id="113" name="Ink 112">
                    <a:extLst>
                      <a:ext uri="{FF2B5EF4-FFF2-40B4-BE49-F238E27FC236}">
                        <a16:creationId xmlns:a16="http://schemas.microsoft.com/office/drawing/2014/main" id="{A40EBB0B-B7F2-C4A6-6BEE-63DBE234201A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3800827" y="2175660"/>
                  <a:ext cx="360" cy="360"/>
                </p14:xfrm>
              </p:contentPart>
            </mc:Choice>
            <mc:Fallback xmlns="">
              <p:pic>
                <p:nvPicPr>
                  <p:cNvPr id="113" name="Ink 112">
                    <a:extLst>
                      <a:ext uri="{FF2B5EF4-FFF2-40B4-BE49-F238E27FC236}">
                        <a16:creationId xmlns:a16="http://schemas.microsoft.com/office/drawing/2014/main" id="{A40EBB0B-B7F2-C4A6-6BEE-63DBE234201A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5005110">
                    <a:off x="3764827" y="213966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">
                <p14:nvContentPartPr>
                  <p14:cNvPr id="114" name="Ink 113">
                    <a:extLst>
                      <a:ext uri="{FF2B5EF4-FFF2-40B4-BE49-F238E27FC236}">
                        <a16:creationId xmlns:a16="http://schemas.microsoft.com/office/drawing/2014/main" id="{681FD9CB-FBD0-F270-E545-7BF9F1A9B7BF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3728518" y="2113230"/>
                  <a:ext cx="360" cy="360"/>
                </p14:xfrm>
              </p:contentPart>
            </mc:Choice>
            <mc:Fallback xmlns="">
              <p:pic>
                <p:nvPicPr>
                  <p:cNvPr id="114" name="Ink 113">
                    <a:extLst>
                      <a:ext uri="{FF2B5EF4-FFF2-40B4-BE49-F238E27FC236}">
                        <a16:creationId xmlns:a16="http://schemas.microsoft.com/office/drawing/2014/main" id="{681FD9CB-FBD0-F270-E545-7BF9F1A9B7BF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5005110">
                    <a:off x="3692518" y="207723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">
                <p14:nvContentPartPr>
                  <p14:cNvPr id="115" name="Ink 114">
                    <a:extLst>
                      <a:ext uri="{FF2B5EF4-FFF2-40B4-BE49-F238E27FC236}">
                        <a16:creationId xmlns:a16="http://schemas.microsoft.com/office/drawing/2014/main" id="{ACB4D425-9959-6E41-1423-4E1A3C84AA28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3688709" y="2018144"/>
                  <a:ext cx="360" cy="360"/>
                </p14:xfrm>
              </p:contentPart>
            </mc:Choice>
            <mc:Fallback xmlns="">
              <p:pic>
                <p:nvPicPr>
                  <p:cNvPr id="115" name="Ink 114">
                    <a:extLst>
                      <a:ext uri="{FF2B5EF4-FFF2-40B4-BE49-F238E27FC236}">
                        <a16:creationId xmlns:a16="http://schemas.microsoft.com/office/drawing/2014/main" id="{ACB4D425-9959-6E41-1423-4E1A3C84AA28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5005110">
                    <a:off x="3652709" y="1982144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">
                <p14:nvContentPartPr>
                  <p14:cNvPr id="116" name="Ink 115">
                    <a:extLst>
                      <a:ext uri="{FF2B5EF4-FFF2-40B4-BE49-F238E27FC236}">
                        <a16:creationId xmlns:a16="http://schemas.microsoft.com/office/drawing/2014/main" id="{B20F168B-3D87-1833-A90D-543E4B8A7B34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3643793" y="1923759"/>
                  <a:ext cx="360" cy="360"/>
                </p14:xfrm>
              </p:contentPart>
            </mc:Choice>
            <mc:Fallback xmlns="">
              <p:pic>
                <p:nvPicPr>
                  <p:cNvPr id="116" name="Ink 115">
                    <a:extLst>
                      <a:ext uri="{FF2B5EF4-FFF2-40B4-BE49-F238E27FC236}">
                        <a16:creationId xmlns:a16="http://schemas.microsoft.com/office/drawing/2014/main" id="{B20F168B-3D87-1833-A90D-543E4B8A7B34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5005110">
                    <a:off x="3607793" y="188775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">
                <p14:nvContentPartPr>
                  <p14:cNvPr id="117" name="Ink 116">
                    <a:extLst>
                      <a:ext uri="{FF2B5EF4-FFF2-40B4-BE49-F238E27FC236}">
                        <a16:creationId xmlns:a16="http://schemas.microsoft.com/office/drawing/2014/main" id="{92234B58-576B-55C3-22C1-DDEEF148363D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3543729" y="1907554"/>
                  <a:ext cx="360" cy="360"/>
                </p14:xfrm>
              </p:contentPart>
            </mc:Choice>
            <mc:Fallback xmlns="">
              <p:pic>
                <p:nvPicPr>
                  <p:cNvPr id="117" name="Ink 116">
                    <a:extLst>
                      <a:ext uri="{FF2B5EF4-FFF2-40B4-BE49-F238E27FC236}">
                        <a16:creationId xmlns:a16="http://schemas.microsoft.com/office/drawing/2014/main" id="{92234B58-576B-55C3-22C1-DDEEF148363D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5005110">
                    <a:off x="3507729" y="1871554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">
                <p14:nvContentPartPr>
                  <p14:cNvPr id="118" name="Ink 117">
                    <a:extLst>
                      <a:ext uri="{FF2B5EF4-FFF2-40B4-BE49-F238E27FC236}">
                        <a16:creationId xmlns:a16="http://schemas.microsoft.com/office/drawing/2014/main" id="{21BAEFE3-A453-A0C4-3015-1960BF724C8B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3478590" y="1984474"/>
                  <a:ext cx="360" cy="360"/>
                </p14:xfrm>
              </p:contentPart>
            </mc:Choice>
            <mc:Fallback xmlns="">
              <p:pic>
                <p:nvPicPr>
                  <p:cNvPr id="118" name="Ink 117">
                    <a:extLst>
                      <a:ext uri="{FF2B5EF4-FFF2-40B4-BE49-F238E27FC236}">
                        <a16:creationId xmlns:a16="http://schemas.microsoft.com/office/drawing/2014/main" id="{21BAEFE3-A453-A0C4-3015-1960BF724C8B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5005110">
                    <a:off x="3442590" y="1948474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0">
                <p14:nvContentPartPr>
                  <p14:cNvPr id="119" name="Ink 118">
                    <a:extLst>
                      <a:ext uri="{FF2B5EF4-FFF2-40B4-BE49-F238E27FC236}">
                        <a16:creationId xmlns:a16="http://schemas.microsoft.com/office/drawing/2014/main" id="{678BE2C3-866B-5D17-DEE2-2A97886D3AA5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3477552" y="2080957"/>
                  <a:ext cx="360" cy="360"/>
                </p14:xfrm>
              </p:contentPart>
            </mc:Choice>
            <mc:Fallback xmlns="">
              <p:pic>
                <p:nvPicPr>
                  <p:cNvPr id="119" name="Ink 118">
                    <a:extLst>
                      <a:ext uri="{FF2B5EF4-FFF2-40B4-BE49-F238E27FC236}">
                        <a16:creationId xmlns:a16="http://schemas.microsoft.com/office/drawing/2014/main" id="{678BE2C3-866B-5D17-DEE2-2A97886D3AA5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5005110">
                    <a:off x="3441552" y="2044957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">
                <p14:nvContentPartPr>
                  <p14:cNvPr id="120" name="Ink 119">
                    <a:extLst>
                      <a:ext uri="{FF2B5EF4-FFF2-40B4-BE49-F238E27FC236}">
                        <a16:creationId xmlns:a16="http://schemas.microsoft.com/office/drawing/2014/main" id="{9CA7B24C-E133-14A3-BC80-2A175ABB8C74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3435520" y="2181792"/>
                  <a:ext cx="360" cy="360"/>
                </p14:xfrm>
              </p:contentPart>
            </mc:Choice>
            <mc:Fallback xmlns="">
              <p:pic>
                <p:nvPicPr>
                  <p:cNvPr id="120" name="Ink 119">
                    <a:extLst>
                      <a:ext uri="{FF2B5EF4-FFF2-40B4-BE49-F238E27FC236}">
                        <a16:creationId xmlns:a16="http://schemas.microsoft.com/office/drawing/2014/main" id="{9CA7B24C-E133-14A3-BC80-2A175ABB8C74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5005110">
                    <a:off x="3399520" y="2145792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2">
                <p14:nvContentPartPr>
                  <p14:cNvPr id="121" name="Ink 120">
                    <a:extLst>
                      <a:ext uri="{FF2B5EF4-FFF2-40B4-BE49-F238E27FC236}">
                        <a16:creationId xmlns:a16="http://schemas.microsoft.com/office/drawing/2014/main" id="{8C328051-6276-95D3-8491-453F46DF4EC6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3337509" y="2200209"/>
                  <a:ext cx="360" cy="360"/>
                </p14:xfrm>
              </p:contentPart>
            </mc:Choice>
            <mc:Fallback xmlns="">
              <p:pic>
                <p:nvPicPr>
                  <p:cNvPr id="121" name="Ink 120">
                    <a:extLst>
                      <a:ext uri="{FF2B5EF4-FFF2-40B4-BE49-F238E27FC236}">
                        <a16:creationId xmlns:a16="http://schemas.microsoft.com/office/drawing/2014/main" id="{8C328051-6276-95D3-8491-453F46DF4EC6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5005110">
                    <a:off x="3301509" y="216420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">
                <p14:nvContentPartPr>
                  <p14:cNvPr id="122" name="Ink 121">
                    <a:extLst>
                      <a:ext uri="{FF2B5EF4-FFF2-40B4-BE49-F238E27FC236}">
                        <a16:creationId xmlns:a16="http://schemas.microsoft.com/office/drawing/2014/main" id="{BB4F89AC-9209-3E8D-A298-EC53B615EC6F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3247756" y="2156998"/>
                  <a:ext cx="360" cy="360"/>
                </p14:xfrm>
              </p:contentPart>
            </mc:Choice>
            <mc:Fallback xmlns="">
              <p:pic>
                <p:nvPicPr>
                  <p:cNvPr id="122" name="Ink 121">
                    <a:extLst>
                      <a:ext uri="{FF2B5EF4-FFF2-40B4-BE49-F238E27FC236}">
                        <a16:creationId xmlns:a16="http://schemas.microsoft.com/office/drawing/2014/main" id="{BB4F89AC-9209-3E8D-A298-EC53B615EC6F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5005110">
                    <a:off x="3211756" y="2120998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4">
                <p14:nvContentPartPr>
                  <p14:cNvPr id="123" name="Ink 122">
                    <a:extLst>
                      <a:ext uri="{FF2B5EF4-FFF2-40B4-BE49-F238E27FC236}">
                        <a16:creationId xmlns:a16="http://schemas.microsoft.com/office/drawing/2014/main" id="{E1EED6E8-5599-0547-FCA2-E49D56041E79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3208576" y="2050226"/>
                  <a:ext cx="360" cy="360"/>
                </p14:xfrm>
              </p:contentPart>
            </mc:Choice>
            <mc:Fallback xmlns="">
              <p:pic>
                <p:nvPicPr>
                  <p:cNvPr id="123" name="Ink 122">
                    <a:extLst>
                      <a:ext uri="{FF2B5EF4-FFF2-40B4-BE49-F238E27FC236}">
                        <a16:creationId xmlns:a16="http://schemas.microsoft.com/office/drawing/2014/main" id="{E1EED6E8-5599-0547-FCA2-E49D56041E79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5005110">
                    <a:off x="3172576" y="2014226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5">
                <p14:nvContentPartPr>
                  <p14:cNvPr id="124" name="Ink 123">
                    <a:extLst>
                      <a:ext uri="{FF2B5EF4-FFF2-40B4-BE49-F238E27FC236}">
                        <a16:creationId xmlns:a16="http://schemas.microsoft.com/office/drawing/2014/main" id="{5E99C088-3327-E4B0-44F3-FC7A8A18EF37}"/>
                      </a:ext>
                    </a:extLst>
                  </p14:cNvPr>
                  <p14:cNvContentPartPr/>
                  <p14:nvPr/>
                </p14:nvContentPartPr>
                <p14:xfrm rot="15005110">
                  <a:off x="3904776" y="2168791"/>
                  <a:ext cx="360" cy="360"/>
                </p14:xfrm>
              </p:contentPart>
            </mc:Choice>
            <mc:Fallback xmlns="">
              <p:pic>
                <p:nvPicPr>
                  <p:cNvPr id="124" name="Ink 123">
                    <a:extLst>
                      <a:ext uri="{FF2B5EF4-FFF2-40B4-BE49-F238E27FC236}">
                        <a16:creationId xmlns:a16="http://schemas.microsoft.com/office/drawing/2014/main" id="{5E99C088-3327-E4B0-44F3-FC7A8A18EF37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5005110">
                    <a:off x="3868776" y="2132791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6">
                <p14:nvContentPartPr>
                  <p14:cNvPr id="85" name="Ink 84">
                    <a:extLst>
                      <a:ext uri="{FF2B5EF4-FFF2-40B4-BE49-F238E27FC236}">
                        <a16:creationId xmlns:a16="http://schemas.microsoft.com/office/drawing/2014/main" id="{EE347112-96E4-4DDD-CF75-BE9C35271BFE}"/>
                      </a:ext>
                    </a:extLst>
                  </p14:cNvPr>
                  <p14:cNvContentPartPr/>
                  <p14:nvPr/>
                </p14:nvContentPartPr>
                <p14:xfrm rot="8529198">
                  <a:off x="2881947" y="2423148"/>
                  <a:ext cx="360" cy="360"/>
                </p14:xfrm>
              </p:contentPart>
            </mc:Choice>
            <mc:Fallback xmlns="">
              <p:pic>
                <p:nvPicPr>
                  <p:cNvPr id="85" name="Ink 84">
                    <a:extLst>
                      <a:ext uri="{FF2B5EF4-FFF2-40B4-BE49-F238E27FC236}">
                        <a16:creationId xmlns:a16="http://schemas.microsoft.com/office/drawing/2014/main" id="{EE347112-96E4-4DDD-CF75-BE9C35271BFE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8529198">
                    <a:off x="2845947" y="2387148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7">
                <p14:nvContentPartPr>
                  <p14:cNvPr id="86" name="Ink 85">
                    <a:extLst>
                      <a:ext uri="{FF2B5EF4-FFF2-40B4-BE49-F238E27FC236}">
                        <a16:creationId xmlns:a16="http://schemas.microsoft.com/office/drawing/2014/main" id="{626A2502-5943-AF52-0241-91FAB33E223E}"/>
                      </a:ext>
                    </a:extLst>
                  </p14:cNvPr>
                  <p14:cNvContentPartPr/>
                  <p14:nvPr/>
                </p14:nvContentPartPr>
                <p14:xfrm rot="8529198">
                  <a:off x="2981364" y="2442552"/>
                  <a:ext cx="360" cy="360"/>
                </p14:xfrm>
              </p:contentPart>
            </mc:Choice>
            <mc:Fallback xmlns="">
              <p:pic>
                <p:nvPicPr>
                  <p:cNvPr id="86" name="Ink 85">
                    <a:extLst>
                      <a:ext uri="{FF2B5EF4-FFF2-40B4-BE49-F238E27FC236}">
                        <a16:creationId xmlns:a16="http://schemas.microsoft.com/office/drawing/2014/main" id="{626A2502-5943-AF52-0241-91FAB33E223E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8529198">
                    <a:off x="2945364" y="2406552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8">
                <p14:nvContentPartPr>
                  <p14:cNvPr id="87" name="Ink 86">
                    <a:extLst>
                      <a:ext uri="{FF2B5EF4-FFF2-40B4-BE49-F238E27FC236}">
                        <a16:creationId xmlns:a16="http://schemas.microsoft.com/office/drawing/2014/main" id="{4D5F7FF3-316E-4FB5-3E13-B67D5F4E8555}"/>
                      </a:ext>
                    </a:extLst>
                  </p14:cNvPr>
                  <p14:cNvContentPartPr/>
                  <p14:nvPr/>
                </p14:nvContentPartPr>
                <p14:xfrm rot="8529198">
                  <a:off x="3079644" y="2462839"/>
                  <a:ext cx="360" cy="360"/>
                </p14:xfrm>
              </p:contentPart>
            </mc:Choice>
            <mc:Fallback xmlns="">
              <p:pic>
                <p:nvPicPr>
                  <p:cNvPr id="87" name="Ink 86">
                    <a:extLst>
                      <a:ext uri="{FF2B5EF4-FFF2-40B4-BE49-F238E27FC236}">
                        <a16:creationId xmlns:a16="http://schemas.microsoft.com/office/drawing/2014/main" id="{4D5F7FF3-316E-4FB5-3E13-B67D5F4E8555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8529198">
                    <a:off x="3043644" y="242683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9">
                <p14:nvContentPartPr>
                  <p14:cNvPr id="88" name="Ink 87">
                    <a:extLst>
                      <a:ext uri="{FF2B5EF4-FFF2-40B4-BE49-F238E27FC236}">
                        <a16:creationId xmlns:a16="http://schemas.microsoft.com/office/drawing/2014/main" id="{7E288FC4-F5BF-7BCD-D4C2-1D8AC75924A6}"/>
                      </a:ext>
                    </a:extLst>
                  </p14:cNvPr>
                  <p14:cNvContentPartPr/>
                  <p14:nvPr/>
                </p14:nvContentPartPr>
                <p14:xfrm rot="8529198">
                  <a:off x="3122225" y="2552847"/>
                  <a:ext cx="360" cy="360"/>
                </p14:xfrm>
              </p:contentPart>
            </mc:Choice>
            <mc:Fallback xmlns="">
              <p:pic>
                <p:nvPicPr>
                  <p:cNvPr id="88" name="Ink 87">
                    <a:extLst>
                      <a:ext uri="{FF2B5EF4-FFF2-40B4-BE49-F238E27FC236}">
                        <a16:creationId xmlns:a16="http://schemas.microsoft.com/office/drawing/2014/main" id="{7E288FC4-F5BF-7BCD-D4C2-1D8AC75924A6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8529198">
                    <a:off x="3086225" y="2516847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0">
                <p14:nvContentPartPr>
                  <p14:cNvPr id="89" name="Ink 88">
                    <a:extLst>
                      <a:ext uri="{FF2B5EF4-FFF2-40B4-BE49-F238E27FC236}">
                        <a16:creationId xmlns:a16="http://schemas.microsoft.com/office/drawing/2014/main" id="{5CB953E1-0DC5-08BF-85CD-C7DF8AEBB40E}"/>
                      </a:ext>
                    </a:extLst>
                  </p14:cNvPr>
                  <p14:cNvContentPartPr/>
                  <p14:nvPr/>
                </p14:nvContentPartPr>
                <p14:xfrm rot="8529198">
                  <a:off x="3054336" y="2625654"/>
                  <a:ext cx="360" cy="360"/>
                </p14:xfrm>
              </p:contentPart>
            </mc:Choice>
            <mc:Fallback xmlns="">
              <p:pic>
                <p:nvPicPr>
                  <p:cNvPr id="89" name="Ink 88">
                    <a:extLst>
                      <a:ext uri="{FF2B5EF4-FFF2-40B4-BE49-F238E27FC236}">
                        <a16:creationId xmlns:a16="http://schemas.microsoft.com/office/drawing/2014/main" id="{5CB953E1-0DC5-08BF-85CD-C7DF8AEBB40E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8529198">
                    <a:off x="3018336" y="2589654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1">
                <p14:nvContentPartPr>
                  <p14:cNvPr id="90" name="Ink 89">
                    <a:extLst>
                      <a:ext uri="{FF2B5EF4-FFF2-40B4-BE49-F238E27FC236}">
                        <a16:creationId xmlns:a16="http://schemas.microsoft.com/office/drawing/2014/main" id="{D5F0820B-04AD-53D0-B423-E86874477267}"/>
                      </a:ext>
                    </a:extLst>
                  </p14:cNvPr>
                  <p14:cNvContentPartPr/>
                  <p14:nvPr/>
                </p14:nvContentPartPr>
                <p14:xfrm rot="8529198">
                  <a:off x="2946777" y="2619524"/>
                  <a:ext cx="360" cy="360"/>
                </p14:xfrm>
              </p:contentPart>
            </mc:Choice>
            <mc:Fallback xmlns="">
              <p:pic>
                <p:nvPicPr>
                  <p:cNvPr id="90" name="Ink 89">
                    <a:extLst>
                      <a:ext uri="{FF2B5EF4-FFF2-40B4-BE49-F238E27FC236}">
                        <a16:creationId xmlns:a16="http://schemas.microsoft.com/office/drawing/2014/main" id="{D5F0820B-04AD-53D0-B423-E86874477267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8529198">
                    <a:off x="2910777" y="2583524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2">
                <p14:nvContentPartPr>
                  <p14:cNvPr id="91" name="Ink 90">
                    <a:extLst>
                      <a:ext uri="{FF2B5EF4-FFF2-40B4-BE49-F238E27FC236}">
                        <a16:creationId xmlns:a16="http://schemas.microsoft.com/office/drawing/2014/main" id="{46E9C97C-CE66-97A1-6E2D-4D0BA2900543}"/>
                      </a:ext>
                    </a:extLst>
                  </p14:cNvPr>
                  <p14:cNvContentPartPr/>
                  <p14:nvPr/>
                </p14:nvContentPartPr>
                <p14:xfrm rot="8529198">
                  <a:off x="2861397" y="2685863"/>
                  <a:ext cx="360" cy="360"/>
                </p14:xfrm>
              </p:contentPart>
            </mc:Choice>
            <mc:Fallback xmlns="">
              <p:pic>
                <p:nvPicPr>
                  <p:cNvPr id="91" name="Ink 90">
                    <a:extLst>
                      <a:ext uri="{FF2B5EF4-FFF2-40B4-BE49-F238E27FC236}">
                        <a16:creationId xmlns:a16="http://schemas.microsoft.com/office/drawing/2014/main" id="{46E9C97C-CE66-97A1-6E2D-4D0BA2900543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8529198">
                    <a:off x="2825397" y="2649863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3">
                <p14:nvContentPartPr>
                  <p14:cNvPr id="92" name="Ink 91">
                    <a:extLst>
                      <a:ext uri="{FF2B5EF4-FFF2-40B4-BE49-F238E27FC236}">
                        <a16:creationId xmlns:a16="http://schemas.microsoft.com/office/drawing/2014/main" id="{566276E5-3806-81EC-10CF-86FB54BB2AD7}"/>
                      </a:ext>
                    </a:extLst>
                  </p14:cNvPr>
                  <p14:cNvContentPartPr/>
                  <p14:nvPr/>
                </p14:nvContentPartPr>
                <p14:xfrm rot="8529198">
                  <a:off x="2848658" y="2793604"/>
                  <a:ext cx="360" cy="360"/>
                </p14:xfrm>
              </p:contentPart>
            </mc:Choice>
            <mc:Fallback xmlns="">
              <p:pic>
                <p:nvPicPr>
                  <p:cNvPr id="92" name="Ink 91">
                    <a:extLst>
                      <a:ext uri="{FF2B5EF4-FFF2-40B4-BE49-F238E27FC236}">
                        <a16:creationId xmlns:a16="http://schemas.microsoft.com/office/drawing/2014/main" id="{566276E5-3806-81EC-10CF-86FB54BB2AD7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8529198">
                    <a:off x="2812658" y="2757604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4">
                <p14:nvContentPartPr>
                  <p14:cNvPr id="93" name="Ink 92">
                    <a:extLst>
                      <a:ext uri="{FF2B5EF4-FFF2-40B4-BE49-F238E27FC236}">
                        <a16:creationId xmlns:a16="http://schemas.microsoft.com/office/drawing/2014/main" id="{0C69302D-0800-5D02-0189-82C65A90E8E1}"/>
                      </a:ext>
                    </a:extLst>
                  </p14:cNvPr>
                  <p14:cNvContentPartPr/>
                  <p14:nvPr/>
                </p14:nvContentPartPr>
                <p14:xfrm rot="8529198">
                  <a:off x="2992121" y="2893838"/>
                  <a:ext cx="360" cy="360"/>
                </p14:xfrm>
              </p:contentPart>
            </mc:Choice>
            <mc:Fallback xmlns="">
              <p:pic>
                <p:nvPicPr>
                  <p:cNvPr id="93" name="Ink 92">
                    <a:extLst>
                      <a:ext uri="{FF2B5EF4-FFF2-40B4-BE49-F238E27FC236}">
                        <a16:creationId xmlns:a16="http://schemas.microsoft.com/office/drawing/2014/main" id="{0C69302D-0800-5D02-0189-82C65A90E8E1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8529198">
                    <a:off x="2956121" y="2857838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5">
                <p14:nvContentPartPr>
                  <p14:cNvPr id="94" name="Ink 93">
                    <a:extLst>
                      <a:ext uri="{FF2B5EF4-FFF2-40B4-BE49-F238E27FC236}">
                        <a16:creationId xmlns:a16="http://schemas.microsoft.com/office/drawing/2014/main" id="{FF1A7A6A-ED84-17D0-435E-BBE571368DE3}"/>
                      </a:ext>
                    </a:extLst>
                  </p14:cNvPr>
                  <p14:cNvContentPartPr/>
                  <p14:nvPr/>
                </p14:nvContentPartPr>
                <p14:xfrm rot="8529198">
                  <a:off x="2954986" y="2981856"/>
                  <a:ext cx="360" cy="360"/>
                </p14:xfrm>
              </p:contentPart>
            </mc:Choice>
            <mc:Fallback xmlns="">
              <p:pic>
                <p:nvPicPr>
                  <p:cNvPr id="94" name="Ink 93">
                    <a:extLst>
                      <a:ext uri="{FF2B5EF4-FFF2-40B4-BE49-F238E27FC236}">
                        <a16:creationId xmlns:a16="http://schemas.microsoft.com/office/drawing/2014/main" id="{FF1A7A6A-ED84-17D0-435E-BBE571368DE3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8529198">
                    <a:off x="2918986" y="2945856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6">
                <p14:nvContentPartPr>
                  <p14:cNvPr id="95" name="Ink 94">
                    <a:extLst>
                      <a:ext uri="{FF2B5EF4-FFF2-40B4-BE49-F238E27FC236}">
                        <a16:creationId xmlns:a16="http://schemas.microsoft.com/office/drawing/2014/main" id="{1B20F8A0-7FFC-7156-076B-2D731536713F}"/>
                      </a:ext>
                    </a:extLst>
                  </p14:cNvPr>
                  <p14:cNvContentPartPr/>
                  <p14:nvPr/>
                </p14:nvContentPartPr>
                <p14:xfrm rot="8529198">
                  <a:off x="2876776" y="3049007"/>
                  <a:ext cx="360" cy="360"/>
                </p14:xfrm>
              </p:contentPart>
            </mc:Choice>
            <mc:Fallback xmlns="">
              <p:pic>
                <p:nvPicPr>
                  <p:cNvPr id="95" name="Ink 94">
                    <a:extLst>
                      <a:ext uri="{FF2B5EF4-FFF2-40B4-BE49-F238E27FC236}">
                        <a16:creationId xmlns:a16="http://schemas.microsoft.com/office/drawing/2014/main" id="{1B20F8A0-7FFC-7156-076B-2D731536713F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8529198">
                    <a:off x="2840776" y="3013007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7">
                <p14:nvContentPartPr>
                  <p14:cNvPr id="96" name="Ink 95">
                    <a:extLst>
                      <a:ext uri="{FF2B5EF4-FFF2-40B4-BE49-F238E27FC236}">
                        <a16:creationId xmlns:a16="http://schemas.microsoft.com/office/drawing/2014/main" id="{37A14F2B-517A-2A45-96E9-5E6E8D5B4A5C}"/>
                      </a:ext>
                    </a:extLst>
                  </p14:cNvPr>
                  <p14:cNvContentPartPr/>
                  <p14:nvPr/>
                </p14:nvContentPartPr>
                <p14:xfrm rot="8529198">
                  <a:off x="2800805" y="3120801"/>
                  <a:ext cx="360" cy="360"/>
                </p14:xfrm>
              </p:contentPart>
            </mc:Choice>
            <mc:Fallback xmlns="">
              <p:pic>
                <p:nvPicPr>
                  <p:cNvPr id="96" name="Ink 95">
                    <a:extLst>
                      <a:ext uri="{FF2B5EF4-FFF2-40B4-BE49-F238E27FC236}">
                        <a16:creationId xmlns:a16="http://schemas.microsoft.com/office/drawing/2014/main" id="{37A14F2B-517A-2A45-96E9-5E6E8D5B4A5C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8529198">
                    <a:off x="2764805" y="3084801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8">
                <p14:nvContentPartPr>
                  <p14:cNvPr id="97" name="Ink 96">
                    <a:extLst>
                      <a:ext uri="{FF2B5EF4-FFF2-40B4-BE49-F238E27FC236}">
                        <a16:creationId xmlns:a16="http://schemas.microsoft.com/office/drawing/2014/main" id="{2AD403F3-C606-7731-47C0-4165255CCB52}"/>
                      </a:ext>
                    </a:extLst>
                  </p14:cNvPr>
                  <p14:cNvContentPartPr/>
                  <p14:nvPr/>
                </p14:nvContentPartPr>
                <p14:xfrm rot="8529198">
                  <a:off x="2816195" y="3220993"/>
                  <a:ext cx="360" cy="360"/>
                </p14:xfrm>
              </p:contentPart>
            </mc:Choice>
            <mc:Fallback xmlns="">
              <p:pic>
                <p:nvPicPr>
                  <p:cNvPr id="97" name="Ink 96">
                    <a:extLst>
                      <a:ext uri="{FF2B5EF4-FFF2-40B4-BE49-F238E27FC236}">
                        <a16:creationId xmlns:a16="http://schemas.microsoft.com/office/drawing/2014/main" id="{2AD403F3-C606-7731-47C0-4165255CCB52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8529198">
                    <a:off x="2780195" y="3184993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9">
                <p14:nvContentPartPr>
                  <p14:cNvPr id="98" name="Ink 97">
                    <a:extLst>
                      <a:ext uri="{FF2B5EF4-FFF2-40B4-BE49-F238E27FC236}">
                        <a16:creationId xmlns:a16="http://schemas.microsoft.com/office/drawing/2014/main" id="{E9CC7A89-F924-F56F-D6E4-93235A7535D2}"/>
                      </a:ext>
                    </a:extLst>
                  </p14:cNvPr>
                  <p14:cNvContentPartPr/>
                  <p14:nvPr/>
                </p14:nvContentPartPr>
                <p14:xfrm rot="8529198">
                  <a:off x="2909434" y="3259286"/>
                  <a:ext cx="360" cy="360"/>
                </p14:xfrm>
              </p:contentPart>
            </mc:Choice>
            <mc:Fallback xmlns="">
              <p:pic>
                <p:nvPicPr>
                  <p:cNvPr id="98" name="Ink 97">
                    <a:extLst>
                      <a:ext uri="{FF2B5EF4-FFF2-40B4-BE49-F238E27FC236}">
                        <a16:creationId xmlns:a16="http://schemas.microsoft.com/office/drawing/2014/main" id="{E9CC7A89-F924-F56F-D6E4-93235A7535D2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8529198">
                    <a:off x="2873434" y="3223286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0">
                <p14:nvContentPartPr>
                  <p14:cNvPr id="99" name="Ink 98">
                    <a:extLst>
                      <a:ext uri="{FF2B5EF4-FFF2-40B4-BE49-F238E27FC236}">
                        <a16:creationId xmlns:a16="http://schemas.microsoft.com/office/drawing/2014/main" id="{83089EE4-E3FE-7746-B4A5-3152526751E5}"/>
                      </a:ext>
                    </a:extLst>
                  </p14:cNvPr>
                  <p14:cNvContentPartPr/>
                  <p14:nvPr/>
                </p14:nvContentPartPr>
                <p14:xfrm rot="8529198">
                  <a:off x="3001550" y="3230567"/>
                  <a:ext cx="360" cy="360"/>
                </p14:xfrm>
              </p:contentPart>
            </mc:Choice>
            <mc:Fallback xmlns="">
              <p:pic>
                <p:nvPicPr>
                  <p:cNvPr id="99" name="Ink 98">
                    <a:extLst>
                      <a:ext uri="{FF2B5EF4-FFF2-40B4-BE49-F238E27FC236}">
                        <a16:creationId xmlns:a16="http://schemas.microsoft.com/office/drawing/2014/main" id="{83089EE4-E3FE-7746-B4A5-3152526751E5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8529198">
                    <a:off x="2965550" y="3194567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1">
                <p14:nvContentPartPr>
                  <p14:cNvPr id="100" name="Ink 99">
                    <a:extLst>
                      <a:ext uri="{FF2B5EF4-FFF2-40B4-BE49-F238E27FC236}">
                        <a16:creationId xmlns:a16="http://schemas.microsoft.com/office/drawing/2014/main" id="{57CECAF8-C9FA-C5C4-03E4-1F6E28A63395}"/>
                      </a:ext>
                    </a:extLst>
                  </p14:cNvPr>
                  <p14:cNvContentPartPr/>
                  <p14:nvPr/>
                </p14:nvContentPartPr>
                <p14:xfrm rot="8529198">
                  <a:off x="3110427" y="3239511"/>
                  <a:ext cx="360" cy="360"/>
                </p14:xfrm>
              </p:contentPart>
            </mc:Choice>
            <mc:Fallback xmlns="">
              <p:pic>
                <p:nvPicPr>
                  <p:cNvPr id="100" name="Ink 99">
                    <a:extLst>
                      <a:ext uri="{FF2B5EF4-FFF2-40B4-BE49-F238E27FC236}">
                        <a16:creationId xmlns:a16="http://schemas.microsoft.com/office/drawing/2014/main" id="{57CECAF8-C9FA-C5C4-03E4-1F6E28A63395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8529198">
                    <a:off x="3074427" y="3203511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2">
                <p14:nvContentPartPr>
                  <p14:cNvPr id="101" name="Ink 100">
                    <a:extLst>
                      <a:ext uri="{FF2B5EF4-FFF2-40B4-BE49-F238E27FC236}">
                        <a16:creationId xmlns:a16="http://schemas.microsoft.com/office/drawing/2014/main" id="{36C1D033-D2E7-5321-D168-74C00E2FEBDE}"/>
                      </a:ext>
                    </a:extLst>
                  </p14:cNvPr>
                  <p14:cNvContentPartPr/>
                  <p14:nvPr/>
                </p14:nvContentPartPr>
                <p14:xfrm rot="8529198">
                  <a:off x="3158126" y="3327091"/>
                  <a:ext cx="360" cy="360"/>
                </p14:xfrm>
              </p:contentPart>
            </mc:Choice>
            <mc:Fallback xmlns="">
              <p:pic>
                <p:nvPicPr>
                  <p:cNvPr id="101" name="Ink 100">
                    <a:extLst>
                      <a:ext uri="{FF2B5EF4-FFF2-40B4-BE49-F238E27FC236}">
                        <a16:creationId xmlns:a16="http://schemas.microsoft.com/office/drawing/2014/main" id="{36C1D033-D2E7-5321-D168-74C00E2FEBDE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8529198">
                    <a:off x="3122126" y="3291091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3">
                <p14:nvContentPartPr>
                  <p14:cNvPr id="102" name="Ink 101">
                    <a:extLst>
                      <a:ext uri="{FF2B5EF4-FFF2-40B4-BE49-F238E27FC236}">
                        <a16:creationId xmlns:a16="http://schemas.microsoft.com/office/drawing/2014/main" id="{9D0B6D49-8D84-BBD2-5569-7BB1C1581F76}"/>
                      </a:ext>
                    </a:extLst>
                  </p14:cNvPr>
                  <p14:cNvContentPartPr/>
                  <p14:nvPr/>
                </p14:nvContentPartPr>
                <p14:xfrm rot="8529198">
                  <a:off x="3144647" y="3425788"/>
                  <a:ext cx="360" cy="360"/>
                </p14:xfrm>
              </p:contentPart>
            </mc:Choice>
            <mc:Fallback xmlns="">
              <p:pic>
                <p:nvPicPr>
                  <p:cNvPr id="102" name="Ink 101">
                    <a:extLst>
                      <a:ext uri="{FF2B5EF4-FFF2-40B4-BE49-F238E27FC236}">
                        <a16:creationId xmlns:a16="http://schemas.microsoft.com/office/drawing/2014/main" id="{9D0B6D49-8D84-BBD2-5569-7BB1C1581F76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8529198">
                    <a:off x="3108647" y="3389788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4">
                <p14:nvContentPartPr>
                  <p14:cNvPr id="103" name="Ink 102">
                    <a:extLst>
                      <a:ext uri="{FF2B5EF4-FFF2-40B4-BE49-F238E27FC236}">
                        <a16:creationId xmlns:a16="http://schemas.microsoft.com/office/drawing/2014/main" id="{42690C6C-FFBB-BBFB-5760-C1FC140E5E2F}"/>
                      </a:ext>
                    </a:extLst>
                  </p14:cNvPr>
                  <p14:cNvContentPartPr/>
                  <p14:nvPr/>
                </p14:nvContentPartPr>
                <p14:xfrm rot="8529198">
                  <a:off x="3057736" y="3500972"/>
                  <a:ext cx="360" cy="360"/>
                </p14:xfrm>
              </p:contentPart>
            </mc:Choice>
            <mc:Fallback xmlns="">
              <p:pic>
                <p:nvPicPr>
                  <p:cNvPr id="103" name="Ink 102">
                    <a:extLst>
                      <a:ext uri="{FF2B5EF4-FFF2-40B4-BE49-F238E27FC236}">
                        <a16:creationId xmlns:a16="http://schemas.microsoft.com/office/drawing/2014/main" id="{42690C6C-FFBB-BBFB-5760-C1FC140E5E2F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8529198">
                    <a:off x="3021736" y="3464972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5">
                <p14:nvContentPartPr>
                  <p14:cNvPr id="104" name="Ink 103">
                    <a:extLst>
                      <a:ext uri="{FF2B5EF4-FFF2-40B4-BE49-F238E27FC236}">
                        <a16:creationId xmlns:a16="http://schemas.microsoft.com/office/drawing/2014/main" id="{EF8A3184-6CA8-01DE-7753-578A8D8CF0E7}"/>
                      </a:ext>
                    </a:extLst>
                  </p14:cNvPr>
                  <p14:cNvContentPartPr/>
                  <p14:nvPr/>
                </p14:nvContentPartPr>
                <p14:xfrm rot="8529198">
                  <a:off x="2953581" y="2797053"/>
                  <a:ext cx="360" cy="360"/>
                </p14:xfrm>
              </p:contentPart>
            </mc:Choice>
            <mc:Fallback xmlns="">
              <p:pic>
                <p:nvPicPr>
                  <p:cNvPr id="104" name="Ink 103">
                    <a:extLst>
                      <a:ext uri="{FF2B5EF4-FFF2-40B4-BE49-F238E27FC236}">
                        <a16:creationId xmlns:a16="http://schemas.microsoft.com/office/drawing/2014/main" id="{EF8A3184-6CA8-01DE-7753-578A8D8CF0E7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8529198">
                    <a:off x="2917581" y="2761053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6">
                <p14:nvContentPartPr>
                  <p14:cNvPr id="65" name="Ink 64">
                    <a:extLst>
                      <a:ext uri="{FF2B5EF4-FFF2-40B4-BE49-F238E27FC236}">
                        <a16:creationId xmlns:a16="http://schemas.microsoft.com/office/drawing/2014/main" id="{80094F17-CB13-55FB-BE89-FE41A2816540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4130019" y="3954548"/>
                  <a:ext cx="360" cy="360"/>
                </p14:xfrm>
              </p:contentPart>
            </mc:Choice>
            <mc:Fallback xmlns="">
              <p:pic>
                <p:nvPicPr>
                  <p:cNvPr id="65" name="Ink 64">
                    <a:extLst>
                      <a:ext uri="{FF2B5EF4-FFF2-40B4-BE49-F238E27FC236}">
                        <a16:creationId xmlns:a16="http://schemas.microsoft.com/office/drawing/2014/main" id="{80094F17-CB13-55FB-BE89-FE41A2816540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9459335">
                    <a:off x="4094019" y="3918548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7">
                <p14:nvContentPartPr>
                  <p14:cNvPr id="66" name="Ink 65">
                    <a:extLst>
                      <a:ext uri="{FF2B5EF4-FFF2-40B4-BE49-F238E27FC236}">
                        <a16:creationId xmlns:a16="http://schemas.microsoft.com/office/drawing/2014/main" id="{48C666B7-3A06-1FD4-0773-BC010B86A4E6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4031408" y="3931396"/>
                  <a:ext cx="360" cy="360"/>
                </p14:xfrm>
              </p:contentPart>
            </mc:Choice>
            <mc:Fallback xmlns="">
              <p:pic>
                <p:nvPicPr>
                  <p:cNvPr id="66" name="Ink 65">
                    <a:extLst>
                      <a:ext uri="{FF2B5EF4-FFF2-40B4-BE49-F238E27FC236}">
                        <a16:creationId xmlns:a16="http://schemas.microsoft.com/office/drawing/2014/main" id="{48C666B7-3A06-1FD4-0773-BC010B86A4E6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9459335">
                    <a:off x="3995408" y="3895396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8">
                <p14:nvContentPartPr>
                  <p14:cNvPr id="67" name="Ink 66">
                    <a:extLst>
                      <a:ext uri="{FF2B5EF4-FFF2-40B4-BE49-F238E27FC236}">
                        <a16:creationId xmlns:a16="http://schemas.microsoft.com/office/drawing/2014/main" id="{B9EBB859-1F0E-4467-D1E7-440FCA72D6BE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3933966" y="3907403"/>
                  <a:ext cx="360" cy="360"/>
                </p14:xfrm>
              </p:contentPart>
            </mc:Choice>
            <mc:Fallback xmlns="">
              <p:pic>
                <p:nvPicPr>
                  <p:cNvPr id="67" name="Ink 66">
                    <a:extLst>
                      <a:ext uri="{FF2B5EF4-FFF2-40B4-BE49-F238E27FC236}">
                        <a16:creationId xmlns:a16="http://schemas.microsoft.com/office/drawing/2014/main" id="{B9EBB859-1F0E-4467-D1E7-440FCA72D6BE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9459335">
                    <a:off x="3897966" y="3871403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9">
                <p14:nvContentPartPr>
                  <p14:cNvPr id="68" name="Ink 67">
                    <a:extLst>
                      <a:ext uri="{FF2B5EF4-FFF2-40B4-BE49-F238E27FC236}">
                        <a16:creationId xmlns:a16="http://schemas.microsoft.com/office/drawing/2014/main" id="{6AB9C83A-4854-DF43-02BE-ED637DC6ED2F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3894822" y="3815849"/>
                  <a:ext cx="360" cy="360"/>
                </p14:xfrm>
              </p:contentPart>
            </mc:Choice>
            <mc:Fallback xmlns="">
              <p:pic>
                <p:nvPicPr>
                  <p:cNvPr id="68" name="Ink 67">
                    <a:extLst>
                      <a:ext uri="{FF2B5EF4-FFF2-40B4-BE49-F238E27FC236}">
                        <a16:creationId xmlns:a16="http://schemas.microsoft.com/office/drawing/2014/main" id="{6AB9C83A-4854-DF43-02BE-ED637DC6ED2F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9459335">
                    <a:off x="3858822" y="377984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0">
                <p14:nvContentPartPr>
                  <p14:cNvPr id="69" name="Ink 68">
                    <a:extLst>
                      <a:ext uri="{FF2B5EF4-FFF2-40B4-BE49-F238E27FC236}">
                        <a16:creationId xmlns:a16="http://schemas.microsoft.com/office/drawing/2014/main" id="{3A776621-438C-2189-7EF9-6D28CC4B7CDA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3965417" y="3745662"/>
                  <a:ext cx="360" cy="360"/>
                </p14:xfrm>
              </p:contentPart>
            </mc:Choice>
            <mc:Fallback xmlns="">
              <p:pic>
                <p:nvPicPr>
                  <p:cNvPr id="69" name="Ink 68">
                    <a:extLst>
                      <a:ext uri="{FF2B5EF4-FFF2-40B4-BE49-F238E27FC236}">
                        <a16:creationId xmlns:a16="http://schemas.microsoft.com/office/drawing/2014/main" id="{3A776621-438C-2189-7EF9-6D28CC4B7CDA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9459335">
                    <a:off x="3929417" y="3709662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1">
                <p14:nvContentPartPr>
                  <p14:cNvPr id="70" name="Ink 69">
                    <a:extLst>
                      <a:ext uri="{FF2B5EF4-FFF2-40B4-BE49-F238E27FC236}">
                        <a16:creationId xmlns:a16="http://schemas.microsoft.com/office/drawing/2014/main" id="{3DC494A0-CDFB-D6E2-C9E1-3E2D5E93D023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4072668" y="3755859"/>
                  <a:ext cx="360" cy="360"/>
                </p14:xfrm>
              </p:contentPart>
            </mc:Choice>
            <mc:Fallback xmlns="">
              <p:pic>
                <p:nvPicPr>
                  <p:cNvPr id="70" name="Ink 69">
                    <a:extLst>
                      <a:ext uri="{FF2B5EF4-FFF2-40B4-BE49-F238E27FC236}">
                        <a16:creationId xmlns:a16="http://schemas.microsoft.com/office/drawing/2014/main" id="{3DC494A0-CDFB-D6E2-C9E1-3E2D5E93D023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9459335">
                    <a:off x="4036668" y="371985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2">
                <p14:nvContentPartPr>
                  <p14:cNvPr id="71" name="Ink 70">
                    <a:extLst>
                      <a:ext uri="{FF2B5EF4-FFF2-40B4-BE49-F238E27FC236}">
                        <a16:creationId xmlns:a16="http://schemas.microsoft.com/office/drawing/2014/main" id="{B585BCDD-D08A-FA1F-80FF-EBE1F1D9B5C7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4160498" y="3692799"/>
                  <a:ext cx="360" cy="360"/>
                </p14:xfrm>
              </p:contentPart>
            </mc:Choice>
            <mc:Fallback xmlns="">
              <p:pic>
                <p:nvPicPr>
                  <p:cNvPr id="71" name="Ink 70">
                    <a:extLst>
                      <a:ext uri="{FF2B5EF4-FFF2-40B4-BE49-F238E27FC236}">
                        <a16:creationId xmlns:a16="http://schemas.microsoft.com/office/drawing/2014/main" id="{B585BCDD-D08A-FA1F-80FF-EBE1F1D9B5C7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9459335">
                    <a:off x="4124498" y="365679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3">
                <p14:nvContentPartPr>
                  <p14:cNvPr id="72" name="Ink 71">
                    <a:extLst>
                      <a:ext uri="{FF2B5EF4-FFF2-40B4-BE49-F238E27FC236}">
                        <a16:creationId xmlns:a16="http://schemas.microsoft.com/office/drawing/2014/main" id="{508AD562-D55C-7964-91F4-4D271C6A53C9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4177304" y="3585618"/>
                  <a:ext cx="360" cy="360"/>
                </p14:xfrm>
              </p:contentPart>
            </mc:Choice>
            <mc:Fallback xmlns="">
              <p:pic>
                <p:nvPicPr>
                  <p:cNvPr id="72" name="Ink 71">
                    <a:extLst>
                      <a:ext uri="{FF2B5EF4-FFF2-40B4-BE49-F238E27FC236}">
                        <a16:creationId xmlns:a16="http://schemas.microsoft.com/office/drawing/2014/main" id="{508AD562-D55C-7964-91F4-4D271C6A53C9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9459335">
                    <a:off x="4141304" y="3549618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4">
                <p14:nvContentPartPr>
                  <p14:cNvPr id="73" name="Ink 72">
                    <a:extLst>
                      <a:ext uri="{FF2B5EF4-FFF2-40B4-BE49-F238E27FC236}">
                        <a16:creationId xmlns:a16="http://schemas.microsoft.com/office/drawing/2014/main" id="{C5A9CEA9-F7FE-9027-1A49-AE9FB3EE3720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4037738" y="3480026"/>
                  <a:ext cx="360" cy="360"/>
                </p14:xfrm>
              </p:contentPart>
            </mc:Choice>
            <mc:Fallback xmlns="">
              <p:pic>
                <p:nvPicPr>
                  <p:cNvPr id="73" name="Ink 72">
                    <a:extLst>
                      <a:ext uri="{FF2B5EF4-FFF2-40B4-BE49-F238E27FC236}">
                        <a16:creationId xmlns:a16="http://schemas.microsoft.com/office/drawing/2014/main" id="{C5A9CEA9-F7FE-9027-1A49-AE9FB3EE3720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9459335">
                    <a:off x="4001738" y="3444026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5">
                <p14:nvContentPartPr>
                  <p14:cNvPr id="74" name="Ink 73">
                    <a:extLst>
                      <a:ext uri="{FF2B5EF4-FFF2-40B4-BE49-F238E27FC236}">
                        <a16:creationId xmlns:a16="http://schemas.microsoft.com/office/drawing/2014/main" id="{0DCF3573-A318-0B7C-27F6-89FB304FCCE1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4078177" y="3393476"/>
                  <a:ext cx="360" cy="360"/>
                </p14:xfrm>
              </p:contentPart>
            </mc:Choice>
            <mc:Fallback xmlns="">
              <p:pic>
                <p:nvPicPr>
                  <p:cNvPr id="74" name="Ink 73">
                    <a:extLst>
                      <a:ext uri="{FF2B5EF4-FFF2-40B4-BE49-F238E27FC236}">
                        <a16:creationId xmlns:a16="http://schemas.microsoft.com/office/drawing/2014/main" id="{0DCF3573-A318-0B7C-27F6-89FB304FCCE1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9459335">
                    <a:off x="4042177" y="3357476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6">
                <p14:nvContentPartPr>
                  <p14:cNvPr id="75" name="Ink 74">
                    <a:extLst>
                      <a:ext uri="{FF2B5EF4-FFF2-40B4-BE49-F238E27FC236}">
                        <a16:creationId xmlns:a16="http://schemas.microsoft.com/office/drawing/2014/main" id="{AB72763D-99DF-40FB-C977-7093D98BDB00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4158873" y="3329333"/>
                  <a:ext cx="360" cy="360"/>
                </p14:xfrm>
              </p:contentPart>
            </mc:Choice>
            <mc:Fallback xmlns="">
              <p:pic>
                <p:nvPicPr>
                  <p:cNvPr id="75" name="Ink 74">
                    <a:extLst>
                      <a:ext uri="{FF2B5EF4-FFF2-40B4-BE49-F238E27FC236}">
                        <a16:creationId xmlns:a16="http://schemas.microsoft.com/office/drawing/2014/main" id="{AB72763D-99DF-40FB-C977-7093D98BDB00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9459335">
                    <a:off x="4122873" y="3293333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7">
                <p14:nvContentPartPr>
                  <p14:cNvPr id="76" name="Ink 75">
                    <a:extLst>
                      <a:ext uri="{FF2B5EF4-FFF2-40B4-BE49-F238E27FC236}">
                        <a16:creationId xmlns:a16="http://schemas.microsoft.com/office/drawing/2014/main" id="{E4847894-8F88-96C0-A7C4-18D3582EE0FF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4237507" y="3260466"/>
                  <a:ext cx="360" cy="360"/>
                </p14:xfrm>
              </p:contentPart>
            </mc:Choice>
            <mc:Fallback xmlns="">
              <p:pic>
                <p:nvPicPr>
                  <p:cNvPr id="76" name="Ink 75">
                    <a:extLst>
                      <a:ext uri="{FF2B5EF4-FFF2-40B4-BE49-F238E27FC236}">
                        <a16:creationId xmlns:a16="http://schemas.microsoft.com/office/drawing/2014/main" id="{E4847894-8F88-96C0-A7C4-18D3582EE0FF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9459335">
                    <a:off x="4201507" y="3224466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8">
                <p14:nvContentPartPr>
                  <p14:cNvPr id="77" name="Ink 76">
                    <a:extLst>
                      <a:ext uri="{FF2B5EF4-FFF2-40B4-BE49-F238E27FC236}">
                        <a16:creationId xmlns:a16="http://schemas.microsoft.com/office/drawing/2014/main" id="{44858E0C-9C88-0C93-3D20-7BB41C9075A9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4225920" y="3159763"/>
                  <a:ext cx="360" cy="360"/>
                </p14:xfrm>
              </p:contentPart>
            </mc:Choice>
            <mc:Fallback xmlns="">
              <p:pic>
                <p:nvPicPr>
                  <p:cNvPr id="77" name="Ink 76">
                    <a:extLst>
                      <a:ext uri="{FF2B5EF4-FFF2-40B4-BE49-F238E27FC236}">
                        <a16:creationId xmlns:a16="http://schemas.microsoft.com/office/drawing/2014/main" id="{44858E0C-9C88-0C93-3D20-7BB41C9075A9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9459335">
                    <a:off x="4189920" y="3123763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9">
                <p14:nvContentPartPr>
                  <p14:cNvPr id="78" name="Ink 77">
                    <a:extLst>
                      <a:ext uri="{FF2B5EF4-FFF2-40B4-BE49-F238E27FC236}">
                        <a16:creationId xmlns:a16="http://schemas.microsoft.com/office/drawing/2014/main" id="{54EAB94A-845A-74E4-20B0-C37BC390B016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4134197" y="3117969"/>
                  <a:ext cx="360" cy="360"/>
                </p14:xfrm>
              </p:contentPart>
            </mc:Choice>
            <mc:Fallback xmlns="">
              <p:pic>
                <p:nvPicPr>
                  <p:cNvPr id="78" name="Ink 77">
                    <a:extLst>
                      <a:ext uri="{FF2B5EF4-FFF2-40B4-BE49-F238E27FC236}">
                        <a16:creationId xmlns:a16="http://schemas.microsoft.com/office/drawing/2014/main" id="{54EAB94A-845A-74E4-20B0-C37BC390B016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9459335">
                    <a:off x="4098197" y="308196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0">
                <p14:nvContentPartPr>
                  <p14:cNvPr id="79" name="Ink 78">
                    <a:extLst>
                      <a:ext uri="{FF2B5EF4-FFF2-40B4-BE49-F238E27FC236}">
                        <a16:creationId xmlns:a16="http://schemas.microsoft.com/office/drawing/2014/main" id="{F2F26725-7CC8-26E3-00F6-AF4163568FC6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4041060" y="3143181"/>
                  <a:ext cx="360" cy="360"/>
                </p14:xfrm>
              </p:contentPart>
            </mc:Choice>
            <mc:Fallback xmlns="">
              <p:pic>
                <p:nvPicPr>
                  <p:cNvPr id="79" name="Ink 78">
                    <a:extLst>
                      <a:ext uri="{FF2B5EF4-FFF2-40B4-BE49-F238E27FC236}">
                        <a16:creationId xmlns:a16="http://schemas.microsoft.com/office/drawing/2014/main" id="{F2F26725-7CC8-26E3-00F6-AF4163568FC6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9459335">
                    <a:off x="4005060" y="3107181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1">
                <p14:nvContentPartPr>
                  <p14:cNvPr id="80" name="Ink 79">
                    <a:extLst>
                      <a:ext uri="{FF2B5EF4-FFF2-40B4-BE49-F238E27FC236}">
                        <a16:creationId xmlns:a16="http://schemas.microsoft.com/office/drawing/2014/main" id="{93360F8D-E3B5-FC89-F270-062D12D6CD80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3932599" y="3130122"/>
                  <a:ext cx="360" cy="360"/>
                </p14:xfrm>
              </p:contentPart>
            </mc:Choice>
            <mc:Fallback xmlns="">
              <p:pic>
                <p:nvPicPr>
                  <p:cNvPr id="80" name="Ink 79">
                    <a:extLst>
                      <a:ext uri="{FF2B5EF4-FFF2-40B4-BE49-F238E27FC236}">
                        <a16:creationId xmlns:a16="http://schemas.microsoft.com/office/drawing/2014/main" id="{93360F8D-E3B5-FC89-F270-062D12D6CD80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9459335">
                    <a:off x="3896599" y="3094122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2">
                <p14:nvContentPartPr>
                  <p14:cNvPr id="81" name="Ink 80">
                    <a:extLst>
                      <a:ext uri="{FF2B5EF4-FFF2-40B4-BE49-F238E27FC236}">
                        <a16:creationId xmlns:a16="http://schemas.microsoft.com/office/drawing/2014/main" id="{9DF260A2-2F4D-77B1-721B-ADA5C6D0E743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3888249" y="3040801"/>
                  <a:ext cx="360" cy="360"/>
                </p14:xfrm>
              </p:contentPart>
            </mc:Choice>
            <mc:Fallback xmlns="">
              <p:pic>
                <p:nvPicPr>
                  <p:cNvPr id="81" name="Ink 80">
                    <a:extLst>
                      <a:ext uri="{FF2B5EF4-FFF2-40B4-BE49-F238E27FC236}">
                        <a16:creationId xmlns:a16="http://schemas.microsoft.com/office/drawing/2014/main" id="{9DF260A2-2F4D-77B1-721B-ADA5C6D0E743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9459335">
                    <a:off x="3852249" y="3004801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3">
                <p14:nvContentPartPr>
                  <p14:cNvPr id="82" name="Ink 81">
                    <a:extLst>
                      <a:ext uri="{FF2B5EF4-FFF2-40B4-BE49-F238E27FC236}">
                        <a16:creationId xmlns:a16="http://schemas.microsoft.com/office/drawing/2014/main" id="{27EA30C2-9EC8-38D2-F14B-2C9DEA7F5C73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3905453" y="2942684"/>
                  <a:ext cx="360" cy="360"/>
                </p14:xfrm>
              </p:contentPart>
            </mc:Choice>
            <mc:Fallback xmlns="">
              <p:pic>
                <p:nvPicPr>
                  <p:cNvPr id="82" name="Ink 81">
                    <a:extLst>
                      <a:ext uri="{FF2B5EF4-FFF2-40B4-BE49-F238E27FC236}">
                        <a16:creationId xmlns:a16="http://schemas.microsoft.com/office/drawing/2014/main" id="{27EA30C2-9EC8-38D2-F14B-2C9DEA7F5C73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9459335">
                    <a:off x="3869453" y="2906684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4">
                <p14:nvContentPartPr>
                  <p14:cNvPr id="83" name="Ink 82">
                    <a:extLst>
                      <a:ext uri="{FF2B5EF4-FFF2-40B4-BE49-F238E27FC236}">
                        <a16:creationId xmlns:a16="http://schemas.microsoft.com/office/drawing/2014/main" id="{C6AED4B9-5790-4ECD-56BD-3A76BA853C5E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3995354" y="2888755"/>
                  <a:ext cx="360" cy="360"/>
                </p14:xfrm>
              </p:contentPart>
            </mc:Choice>
            <mc:Fallback xmlns="">
              <p:pic>
                <p:nvPicPr>
                  <p:cNvPr id="83" name="Ink 82">
                    <a:extLst>
                      <a:ext uri="{FF2B5EF4-FFF2-40B4-BE49-F238E27FC236}">
                        <a16:creationId xmlns:a16="http://schemas.microsoft.com/office/drawing/2014/main" id="{C6AED4B9-5790-4ECD-56BD-3A76BA853C5E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9459335">
                    <a:off x="3959354" y="285275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5">
                <p14:nvContentPartPr>
                  <p14:cNvPr id="84" name="Ink 83">
                    <a:extLst>
                      <a:ext uri="{FF2B5EF4-FFF2-40B4-BE49-F238E27FC236}">
                        <a16:creationId xmlns:a16="http://schemas.microsoft.com/office/drawing/2014/main" id="{CF2B3152-AAB5-86B2-208C-60D3A62B7C47}"/>
                      </a:ext>
                    </a:extLst>
                  </p14:cNvPr>
                  <p14:cNvContentPartPr/>
                  <p14:nvPr/>
                </p14:nvContentPartPr>
                <p14:xfrm rot="19459335">
                  <a:off x="4072588" y="3578200"/>
                  <a:ext cx="360" cy="360"/>
                </p14:xfrm>
              </p:contentPart>
            </mc:Choice>
            <mc:Fallback xmlns="">
              <p:pic>
                <p:nvPicPr>
                  <p:cNvPr id="84" name="Ink 83">
                    <a:extLst>
                      <a:ext uri="{FF2B5EF4-FFF2-40B4-BE49-F238E27FC236}">
                        <a16:creationId xmlns:a16="http://schemas.microsoft.com/office/drawing/2014/main" id="{CF2B3152-AAB5-86B2-208C-60D3A62B7C47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19459335">
                    <a:off x="4036588" y="354220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6">
                <p14:nvContentPartPr>
                  <p14:cNvPr id="45" name="Ink 44">
                    <a:extLst>
                      <a:ext uri="{FF2B5EF4-FFF2-40B4-BE49-F238E27FC236}">
                        <a16:creationId xmlns:a16="http://schemas.microsoft.com/office/drawing/2014/main" id="{79685828-675A-D297-AE02-45F083FC6AE3}"/>
                      </a:ext>
                    </a:extLst>
                  </p14:cNvPr>
                  <p14:cNvContentPartPr/>
                  <p14:nvPr/>
                </p14:nvContentPartPr>
                <p14:xfrm rot="4280023">
                  <a:off x="1497149" y="3516155"/>
                  <a:ext cx="360" cy="360"/>
                </p14:xfrm>
              </p:contentPart>
            </mc:Choice>
            <mc:Fallback xmlns="">
              <p:pic>
                <p:nvPicPr>
                  <p:cNvPr id="45" name="Ink 44">
                    <a:extLst>
                      <a:ext uri="{FF2B5EF4-FFF2-40B4-BE49-F238E27FC236}">
                        <a16:creationId xmlns:a16="http://schemas.microsoft.com/office/drawing/2014/main" id="{79685828-675A-D297-AE02-45F083FC6AE3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4280023">
                    <a:off x="1461149" y="348015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7">
                <p14:nvContentPartPr>
                  <p14:cNvPr id="46" name="Ink 45">
                    <a:extLst>
                      <a:ext uri="{FF2B5EF4-FFF2-40B4-BE49-F238E27FC236}">
                        <a16:creationId xmlns:a16="http://schemas.microsoft.com/office/drawing/2014/main" id="{DCC4CEDD-1C09-3F43-0A4D-5B604B2F78A8}"/>
                      </a:ext>
                    </a:extLst>
                  </p14:cNvPr>
                  <p14:cNvContentPartPr/>
                  <p14:nvPr/>
                </p14:nvContentPartPr>
                <p14:xfrm rot="4280023">
                  <a:off x="1548139" y="3428632"/>
                  <a:ext cx="360" cy="360"/>
                </p14:xfrm>
              </p:contentPart>
            </mc:Choice>
            <mc:Fallback xmlns="">
              <p:pic>
                <p:nvPicPr>
                  <p:cNvPr id="46" name="Ink 45">
                    <a:extLst>
                      <a:ext uri="{FF2B5EF4-FFF2-40B4-BE49-F238E27FC236}">
                        <a16:creationId xmlns:a16="http://schemas.microsoft.com/office/drawing/2014/main" id="{DCC4CEDD-1C09-3F43-0A4D-5B604B2F78A8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4280023">
                    <a:off x="1512139" y="3392632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8">
                <p14:nvContentPartPr>
                  <p14:cNvPr id="47" name="Ink 46">
                    <a:extLst>
                      <a:ext uri="{FF2B5EF4-FFF2-40B4-BE49-F238E27FC236}">
                        <a16:creationId xmlns:a16="http://schemas.microsoft.com/office/drawing/2014/main" id="{A00483C0-B44B-E39A-73E0-5FCA042D63BB}"/>
                      </a:ext>
                    </a:extLst>
                  </p14:cNvPr>
                  <p14:cNvContentPartPr/>
                  <p14:nvPr/>
                </p14:nvContentPartPr>
                <p14:xfrm rot="4280023">
                  <a:off x="1599589" y="3342473"/>
                  <a:ext cx="360" cy="360"/>
                </p14:xfrm>
              </p:contentPart>
            </mc:Choice>
            <mc:Fallback xmlns="">
              <p:pic>
                <p:nvPicPr>
                  <p:cNvPr id="47" name="Ink 46">
                    <a:extLst>
                      <a:ext uri="{FF2B5EF4-FFF2-40B4-BE49-F238E27FC236}">
                        <a16:creationId xmlns:a16="http://schemas.microsoft.com/office/drawing/2014/main" id="{A00483C0-B44B-E39A-73E0-5FCA042D63BB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4280023">
                    <a:off x="1563589" y="3306473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9">
                <p14:nvContentPartPr>
                  <p14:cNvPr id="48" name="Ink 47">
                    <a:extLst>
                      <a:ext uri="{FF2B5EF4-FFF2-40B4-BE49-F238E27FC236}">
                        <a16:creationId xmlns:a16="http://schemas.microsoft.com/office/drawing/2014/main" id="{97B580BA-BB35-E78B-C12D-72AEF4C716AE}"/>
                      </a:ext>
                    </a:extLst>
                  </p14:cNvPr>
                  <p14:cNvContentPartPr/>
                  <p14:nvPr/>
                </p14:nvContentPartPr>
                <p14:xfrm rot="4280023">
                  <a:off x="1698590" y="3331827"/>
                  <a:ext cx="360" cy="360"/>
                </p14:xfrm>
              </p:contentPart>
            </mc:Choice>
            <mc:Fallback xmlns="">
              <p:pic>
                <p:nvPicPr>
                  <p:cNvPr id="48" name="Ink 47">
                    <a:extLst>
                      <a:ext uri="{FF2B5EF4-FFF2-40B4-BE49-F238E27FC236}">
                        <a16:creationId xmlns:a16="http://schemas.microsoft.com/office/drawing/2014/main" id="{97B580BA-BB35-E78B-C12D-72AEF4C716AE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4280023">
                    <a:off x="1662590" y="3295827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0">
                <p14:nvContentPartPr>
                  <p14:cNvPr id="49" name="Ink 48">
                    <a:extLst>
                      <a:ext uri="{FF2B5EF4-FFF2-40B4-BE49-F238E27FC236}">
                        <a16:creationId xmlns:a16="http://schemas.microsoft.com/office/drawing/2014/main" id="{41E5EBA1-9A50-8344-F15C-956059614624}"/>
                      </a:ext>
                    </a:extLst>
                  </p14:cNvPr>
                  <p14:cNvContentPartPr/>
                  <p14:nvPr/>
                </p14:nvContentPartPr>
                <p14:xfrm rot="4280023">
                  <a:off x="1745052" y="3419868"/>
                  <a:ext cx="360" cy="360"/>
                </p14:xfrm>
              </p:contentPart>
            </mc:Choice>
            <mc:Fallback xmlns="">
              <p:pic>
                <p:nvPicPr>
                  <p:cNvPr id="49" name="Ink 48">
                    <a:extLst>
                      <a:ext uri="{FF2B5EF4-FFF2-40B4-BE49-F238E27FC236}">
                        <a16:creationId xmlns:a16="http://schemas.microsoft.com/office/drawing/2014/main" id="{41E5EBA1-9A50-8344-F15C-956059614624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4280023">
                    <a:off x="1709052" y="3383868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1">
                <p14:nvContentPartPr>
                  <p14:cNvPr id="50" name="Ink 49">
                    <a:extLst>
                      <a:ext uri="{FF2B5EF4-FFF2-40B4-BE49-F238E27FC236}">
                        <a16:creationId xmlns:a16="http://schemas.microsoft.com/office/drawing/2014/main" id="{8EF40BA5-2F13-2BCA-B496-F41E240F9223}"/>
                      </a:ext>
                    </a:extLst>
                  </p14:cNvPr>
                  <p14:cNvContentPartPr/>
                  <p14:nvPr/>
                </p14:nvContentPartPr>
                <p14:xfrm rot="4280023">
                  <a:off x="1703924" y="3519443"/>
                  <a:ext cx="360" cy="360"/>
                </p14:xfrm>
              </p:contentPart>
            </mc:Choice>
            <mc:Fallback xmlns="">
              <p:pic>
                <p:nvPicPr>
                  <p:cNvPr id="50" name="Ink 49">
                    <a:extLst>
                      <a:ext uri="{FF2B5EF4-FFF2-40B4-BE49-F238E27FC236}">
                        <a16:creationId xmlns:a16="http://schemas.microsoft.com/office/drawing/2014/main" id="{8EF40BA5-2F13-2BCA-B496-F41E240F9223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 rot="4280023">
                    <a:off x="1667924" y="3483443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2">
                <p14:nvContentPartPr>
                  <p14:cNvPr id="51" name="Ink 50">
                    <a:extLst>
                      <a:ext uri="{FF2B5EF4-FFF2-40B4-BE49-F238E27FC236}">
                        <a16:creationId xmlns:a16="http://schemas.microsoft.com/office/drawing/2014/main" id="{533911CE-DDB3-2F06-6A06-1C40AF1D1B95}"/>
                      </a:ext>
                    </a:extLst>
                  </p14:cNvPr>
                  <p14:cNvContentPartPr/>
                  <p14:nvPr/>
                </p14:nvContentPartPr>
                <p14:xfrm rot="4280023">
                  <a:off x="1738529" y="3621878"/>
                  <a:ext cx="360" cy="360"/>
                </p14:xfrm>
              </p:contentPart>
            </mc:Choice>
            <mc:Fallback xmlns="">
              <p:pic>
                <p:nvPicPr>
                  <p:cNvPr id="51" name="Ink 50">
                    <a:extLst>
                      <a:ext uri="{FF2B5EF4-FFF2-40B4-BE49-F238E27FC236}">
                        <a16:creationId xmlns:a16="http://schemas.microsoft.com/office/drawing/2014/main" id="{533911CE-DDB3-2F06-6A06-1C40AF1D1B95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4280023">
                    <a:off x="1702529" y="3585878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3">
                <p14:nvContentPartPr>
                  <p14:cNvPr id="52" name="Ink 51">
                    <a:extLst>
                      <a:ext uri="{FF2B5EF4-FFF2-40B4-BE49-F238E27FC236}">
                        <a16:creationId xmlns:a16="http://schemas.microsoft.com/office/drawing/2014/main" id="{0B91A854-F599-6C9F-ED5F-A183030267C3}"/>
                      </a:ext>
                    </a:extLst>
                  </p14:cNvPr>
                  <p14:cNvContentPartPr/>
                  <p14:nvPr/>
                </p14:nvContentPartPr>
                <p14:xfrm rot="4280023">
                  <a:off x="1836103" y="3669307"/>
                  <a:ext cx="360" cy="360"/>
                </p14:xfrm>
              </p:contentPart>
            </mc:Choice>
            <mc:Fallback xmlns="">
              <p:pic>
                <p:nvPicPr>
                  <p:cNvPr id="52" name="Ink 51">
                    <a:extLst>
                      <a:ext uri="{FF2B5EF4-FFF2-40B4-BE49-F238E27FC236}">
                        <a16:creationId xmlns:a16="http://schemas.microsoft.com/office/drawing/2014/main" id="{0B91A854-F599-6C9F-ED5F-A183030267C3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4280023">
                    <a:off x="1800103" y="3633307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4">
                <p14:nvContentPartPr>
                  <p14:cNvPr id="53" name="Ink 52">
                    <a:extLst>
                      <a:ext uri="{FF2B5EF4-FFF2-40B4-BE49-F238E27FC236}">
                        <a16:creationId xmlns:a16="http://schemas.microsoft.com/office/drawing/2014/main" id="{C8348BE6-9ED9-AE39-F332-0159EA305DA9}"/>
                      </a:ext>
                    </a:extLst>
                  </p14:cNvPr>
                  <p14:cNvContentPartPr/>
                  <p14:nvPr/>
                </p14:nvContentPartPr>
                <p14:xfrm rot="4280023">
                  <a:off x="1977907" y="3566740"/>
                  <a:ext cx="360" cy="360"/>
                </p14:xfrm>
              </p:contentPart>
            </mc:Choice>
            <mc:Fallback xmlns="">
              <p:pic>
                <p:nvPicPr>
                  <p:cNvPr id="53" name="Ink 52">
                    <a:extLst>
                      <a:ext uri="{FF2B5EF4-FFF2-40B4-BE49-F238E27FC236}">
                        <a16:creationId xmlns:a16="http://schemas.microsoft.com/office/drawing/2014/main" id="{C8348BE6-9ED9-AE39-F332-0159EA305DA9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4280023">
                    <a:off x="1941907" y="353074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5">
                <p14:nvContentPartPr>
                  <p14:cNvPr id="54" name="Ink 53">
                    <a:extLst>
                      <a:ext uri="{FF2B5EF4-FFF2-40B4-BE49-F238E27FC236}">
                        <a16:creationId xmlns:a16="http://schemas.microsoft.com/office/drawing/2014/main" id="{A7BA305D-13FC-CDBC-95ED-5A5D24DF2810}"/>
                      </a:ext>
                    </a:extLst>
                  </p14:cNvPr>
                  <p14:cNvContentPartPr/>
                  <p14:nvPr/>
                </p14:nvContentPartPr>
                <p14:xfrm rot="4280023">
                  <a:off x="2048839" y="3630731"/>
                  <a:ext cx="360" cy="360"/>
                </p14:xfrm>
              </p:contentPart>
            </mc:Choice>
            <mc:Fallback xmlns="">
              <p:pic>
                <p:nvPicPr>
                  <p:cNvPr id="54" name="Ink 53">
                    <a:extLst>
                      <a:ext uri="{FF2B5EF4-FFF2-40B4-BE49-F238E27FC236}">
                        <a16:creationId xmlns:a16="http://schemas.microsoft.com/office/drawing/2014/main" id="{A7BA305D-13FC-CDBC-95ED-5A5D24DF2810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4280023">
                    <a:off x="2012839" y="3594731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6">
                <p14:nvContentPartPr>
                  <p14:cNvPr id="55" name="Ink 54">
                    <a:extLst>
                      <a:ext uri="{FF2B5EF4-FFF2-40B4-BE49-F238E27FC236}">
                        <a16:creationId xmlns:a16="http://schemas.microsoft.com/office/drawing/2014/main" id="{03EF6925-2953-9CB2-39B4-76C500E63EC0}"/>
                      </a:ext>
                    </a:extLst>
                  </p14:cNvPr>
                  <p14:cNvContentPartPr/>
                  <p14:nvPr/>
                </p14:nvContentPartPr>
                <p14:xfrm rot="4280023">
                  <a:off x="2086567" y="3726662"/>
                  <a:ext cx="360" cy="360"/>
                </p14:xfrm>
              </p:contentPart>
            </mc:Choice>
            <mc:Fallback xmlns="">
              <p:pic>
                <p:nvPicPr>
                  <p:cNvPr id="55" name="Ink 54">
                    <a:extLst>
                      <a:ext uri="{FF2B5EF4-FFF2-40B4-BE49-F238E27FC236}">
                        <a16:creationId xmlns:a16="http://schemas.microsoft.com/office/drawing/2014/main" id="{03EF6925-2953-9CB2-39B4-76C500E63EC0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4280023">
                    <a:off x="2050567" y="3690662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7">
                <p14:nvContentPartPr>
                  <p14:cNvPr id="56" name="Ink 55">
                    <a:extLst>
                      <a:ext uri="{FF2B5EF4-FFF2-40B4-BE49-F238E27FC236}">
                        <a16:creationId xmlns:a16="http://schemas.microsoft.com/office/drawing/2014/main" id="{D6417D03-844E-BC4B-130E-3D3A5AF5FD2A}"/>
                      </a:ext>
                    </a:extLst>
                  </p14:cNvPr>
                  <p14:cNvContentPartPr/>
                  <p14:nvPr/>
                </p14:nvContentPartPr>
                <p14:xfrm rot="4280023">
                  <a:off x="2129415" y="3822003"/>
                  <a:ext cx="360" cy="360"/>
                </p14:xfrm>
              </p:contentPart>
            </mc:Choice>
            <mc:Fallback xmlns="">
              <p:pic>
                <p:nvPicPr>
                  <p:cNvPr id="56" name="Ink 55">
                    <a:extLst>
                      <a:ext uri="{FF2B5EF4-FFF2-40B4-BE49-F238E27FC236}">
                        <a16:creationId xmlns:a16="http://schemas.microsoft.com/office/drawing/2014/main" id="{D6417D03-844E-BC4B-130E-3D3A5AF5FD2A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4280023">
                    <a:off x="2093415" y="3786003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8">
                <p14:nvContentPartPr>
                  <p14:cNvPr id="57" name="Ink 56">
                    <a:extLst>
                      <a:ext uri="{FF2B5EF4-FFF2-40B4-BE49-F238E27FC236}">
                        <a16:creationId xmlns:a16="http://schemas.microsoft.com/office/drawing/2014/main" id="{E8FEE23C-7032-8B03-43C1-D4CE531EB345}"/>
                      </a:ext>
                    </a:extLst>
                  </p14:cNvPr>
                  <p14:cNvContentPartPr/>
                  <p14:nvPr/>
                </p14:nvContentPartPr>
                <p14:xfrm rot="4280023">
                  <a:off x="2229102" y="3840384"/>
                  <a:ext cx="360" cy="360"/>
                </p14:xfrm>
              </p:contentPart>
            </mc:Choice>
            <mc:Fallback xmlns="">
              <p:pic>
                <p:nvPicPr>
                  <p:cNvPr id="57" name="Ink 56">
                    <a:extLst>
                      <a:ext uri="{FF2B5EF4-FFF2-40B4-BE49-F238E27FC236}">
                        <a16:creationId xmlns:a16="http://schemas.microsoft.com/office/drawing/2014/main" id="{E8FEE23C-7032-8B03-43C1-D4CE531EB345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4280023">
                    <a:off x="2193102" y="3804384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9">
                <p14:nvContentPartPr>
                  <p14:cNvPr id="58" name="Ink 57">
                    <a:extLst>
                      <a:ext uri="{FF2B5EF4-FFF2-40B4-BE49-F238E27FC236}">
                        <a16:creationId xmlns:a16="http://schemas.microsoft.com/office/drawing/2014/main" id="{B2C02091-53C6-C2B9-A487-3DAE251CB7B6}"/>
                      </a:ext>
                    </a:extLst>
                  </p14:cNvPr>
                  <p14:cNvContentPartPr/>
                  <p14:nvPr/>
                </p14:nvContentPartPr>
                <p14:xfrm rot="4280023">
                  <a:off x="2295902" y="3764902"/>
                  <a:ext cx="360" cy="360"/>
                </p14:xfrm>
              </p:contentPart>
            </mc:Choice>
            <mc:Fallback xmlns="">
              <p:pic>
                <p:nvPicPr>
                  <p:cNvPr id="58" name="Ink 57">
                    <a:extLst>
                      <a:ext uri="{FF2B5EF4-FFF2-40B4-BE49-F238E27FC236}">
                        <a16:creationId xmlns:a16="http://schemas.microsoft.com/office/drawing/2014/main" id="{B2C02091-53C6-C2B9-A487-3DAE251CB7B6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4280023">
                    <a:off x="2259902" y="3728902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0">
                <p14:nvContentPartPr>
                  <p14:cNvPr id="59" name="Ink 58">
                    <a:extLst>
                      <a:ext uri="{FF2B5EF4-FFF2-40B4-BE49-F238E27FC236}">
                        <a16:creationId xmlns:a16="http://schemas.microsoft.com/office/drawing/2014/main" id="{D406F208-14F5-9349-7F60-8555FBD62C95}"/>
                      </a:ext>
                    </a:extLst>
                  </p14:cNvPr>
                  <p14:cNvContentPartPr/>
                  <p14:nvPr/>
                </p14:nvContentPartPr>
                <p14:xfrm rot="4280023">
                  <a:off x="2299042" y="3668465"/>
                  <a:ext cx="360" cy="360"/>
                </p14:xfrm>
              </p:contentPart>
            </mc:Choice>
            <mc:Fallback xmlns="">
              <p:pic>
                <p:nvPicPr>
                  <p:cNvPr id="59" name="Ink 58">
                    <a:extLst>
                      <a:ext uri="{FF2B5EF4-FFF2-40B4-BE49-F238E27FC236}">
                        <a16:creationId xmlns:a16="http://schemas.microsoft.com/office/drawing/2014/main" id="{D406F208-14F5-9349-7F60-8555FBD62C95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4280023">
                    <a:off x="2263042" y="363246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1">
                <p14:nvContentPartPr>
                  <p14:cNvPr id="60" name="Ink 59">
                    <a:extLst>
                      <a:ext uri="{FF2B5EF4-FFF2-40B4-BE49-F238E27FC236}">
                        <a16:creationId xmlns:a16="http://schemas.microsoft.com/office/drawing/2014/main" id="{84719378-A313-AB85-F26D-5D4579F4EE73}"/>
                      </a:ext>
                    </a:extLst>
                  </p14:cNvPr>
                  <p14:cNvContentPartPr/>
                  <p14:nvPr/>
                </p14:nvContentPartPr>
                <p14:xfrm rot="4280023">
                  <a:off x="2343261" y="3568569"/>
                  <a:ext cx="360" cy="360"/>
                </p14:xfrm>
              </p:contentPart>
            </mc:Choice>
            <mc:Fallback xmlns="">
              <p:pic>
                <p:nvPicPr>
                  <p:cNvPr id="60" name="Ink 59">
                    <a:extLst>
                      <a:ext uri="{FF2B5EF4-FFF2-40B4-BE49-F238E27FC236}">
                        <a16:creationId xmlns:a16="http://schemas.microsoft.com/office/drawing/2014/main" id="{84719378-A313-AB85-F26D-5D4579F4EE73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4280023">
                    <a:off x="2307261" y="353256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2">
                <p14:nvContentPartPr>
                  <p14:cNvPr id="61" name="Ink 60">
                    <a:extLst>
                      <a:ext uri="{FF2B5EF4-FFF2-40B4-BE49-F238E27FC236}">
                        <a16:creationId xmlns:a16="http://schemas.microsoft.com/office/drawing/2014/main" id="{C731A4AB-C1D0-AE0D-6247-FB2A7DD611DB}"/>
                      </a:ext>
                    </a:extLst>
                  </p14:cNvPr>
                  <p14:cNvContentPartPr/>
                  <p14:nvPr/>
                </p14:nvContentPartPr>
                <p14:xfrm rot="4280023">
                  <a:off x="2441650" y="3552292"/>
                  <a:ext cx="360" cy="360"/>
                </p14:xfrm>
              </p:contentPart>
            </mc:Choice>
            <mc:Fallback xmlns="">
              <p:pic>
                <p:nvPicPr>
                  <p:cNvPr id="61" name="Ink 60">
                    <a:extLst>
                      <a:ext uri="{FF2B5EF4-FFF2-40B4-BE49-F238E27FC236}">
                        <a16:creationId xmlns:a16="http://schemas.microsoft.com/office/drawing/2014/main" id="{C731A4AB-C1D0-AE0D-6247-FB2A7DD611DB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4280023">
                    <a:off x="2405650" y="3516292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3">
                <p14:nvContentPartPr>
                  <p14:cNvPr id="62" name="Ink 61">
                    <a:extLst>
                      <a:ext uri="{FF2B5EF4-FFF2-40B4-BE49-F238E27FC236}">
                        <a16:creationId xmlns:a16="http://schemas.microsoft.com/office/drawing/2014/main" id="{76FBB27B-8012-BD4B-9961-2F602E00A0E5}"/>
                      </a:ext>
                    </a:extLst>
                  </p14:cNvPr>
                  <p14:cNvContentPartPr/>
                  <p14:nvPr/>
                </p14:nvContentPartPr>
                <p14:xfrm rot="4280023">
                  <a:off x="2530440" y="3597449"/>
                  <a:ext cx="360" cy="360"/>
                </p14:xfrm>
              </p:contentPart>
            </mc:Choice>
            <mc:Fallback xmlns="">
              <p:pic>
                <p:nvPicPr>
                  <p:cNvPr id="62" name="Ink 61">
                    <a:extLst>
                      <a:ext uri="{FF2B5EF4-FFF2-40B4-BE49-F238E27FC236}">
                        <a16:creationId xmlns:a16="http://schemas.microsoft.com/office/drawing/2014/main" id="{76FBB27B-8012-BD4B-9961-2F602E00A0E5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4280023">
                    <a:off x="2494440" y="3561449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4">
                <p14:nvContentPartPr>
                  <p14:cNvPr id="63" name="Ink 62">
                    <a:extLst>
                      <a:ext uri="{FF2B5EF4-FFF2-40B4-BE49-F238E27FC236}">
                        <a16:creationId xmlns:a16="http://schemas.microsoft.com/office/drawing/2014/main" id="{B28F94FA-4627-F8F1-DB62-09F8B67B2592}"/>
                      </a:ext>
                    </a:extLst>
                  </p14:cNvPr>
                  <p14:cNvContentPartPr/>
                  <p14:nvPr/>
                </p14:nvContentPartPr>
                <p14:xfrm rot="4280023">
                  <a:off x="2566907" y="3693667"/>
                  <a:ext cx="360" cy="360"/>
                </p14:xfrm>
              </p:contentPart>
            </mc:Choice>
            <mc:Fallback xmlns="">
              <p:pic>
                <p:nvPicPr>
                  <p:cNvPr id="63" name="Ink 62">
                    <a:extLst>
                      <a:ext uri="{FF2B5EF4-FFF2-40B4-BE49-F238E27FC236}">
                        <a16:creationId xmlns:a16="http://schemas.microsoft.com/office/drawing/2014/main" id="{B28F94FA-4627-F8F1-DB62-09F8B67B2592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4280023">
                    <a:off x="2530907" y="3657667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5">
                <p14:nvContentPartPr>
                  <p14:cNvPr id="64" name="Ink 63">
                    <a:extLst>
                      <a:ext uri="{FF2B5EF4-FFF2-40B4-BE49-F238E27FC236}">
                        <a16:creationId xmlns:a16="http://schemas.microsoft.com/office/drawing/2014/main" id="{3B6FF6B7-04A8-0145-05AE-89A2401B8B4E}"/>
                      </a:ext>
                    </a:extLst>
                  </p14:cNvPr>
                  <p14:cNvContentPartPr/>
                  <p14:nvPr/>
                </p14:nvContentPartPr>
                <p14:xfrm rot="4280023">
                  <a:off x="1873833" y="3571342"/>
                  <a:ext cx="360" cy="360"/>
                </p14:xfrm>
              </p:contentPart>
            </mc:Choice>
            <mc:Fallback xmlns="">
              <p:pic>
                <p:nvPicPr>
                  <p:cNvPr id="64" name="Ink 63">
                    <a:extLst>
                      <a:ext uri="{FF2B5EF4-FFF2-40B4-BE49-F238E27FC236}">
                        <a16:creationId xmlns:a16="http://schemas.microsoft.com/office/drawing/2014/main" id="{3B6FF6B7-04A8-0145-05AE-89A2401B8B4E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 rot="4280023">
                    <a:off x="1837833" y="3535342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27AA3B4-F927-0333-FED0-F2DCF7394C39}"/>
              </a:ext>
            </a:extLst>
          </p:cNvPr>
          <p:cNvSpPr/>
          <p:nvPr/>
        </p:nvSpPr>
        <p:spPr>
          <a:xfrm>
            <a:off x="7888090" y="2156285"/>
            <a:ext cx="4037267" cy="3238108"/>
          </a:xfrm>
          <a:prstGeom prst="roundRect">
            <a:avLst/>
          </a:prstGeom>
          <a:solidFill>
            <a:srgbClr val="E8E8E8">
              <a:alpha val="28627"/>
            </a:srgbClr>
          </a:solidFill>
          <a:ln w="285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06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2BFD48BB-599A-3E0E-F489-B4CC9F07C085}"/>
                  </a:ext>
                </a:extLst>
              </p14:cNvPr>
              <p14:cNvContentPartPr/>
              <p14:nvPr/>
            </p14:nvContentPartPr>
            <p14:xfrm rot="8529198">
              <a:off x="9676600" y="3174869"/>
              <a:ext cx="419" cy="464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2BFD48BB-599A-3E0E-F489-B4CC9F07C085}"/>
                  </a:ext>
                </a:extLst>
              </p:cNvPr>
              <p:cNvPicPr/>
              <p:nvPr/>
            </p:nvPicPr>
            <p:blipFill>
              <a:blip r:embed="rId107"/>
              <a:stretch>
                <a:fillRect/>
              </a:stretch>
            </p:blipFill>
            <p:spPr>
              <a:xfrm rot="8529198">
                <a:off x="9634700" y="3128469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8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2AA69640-5718-FA7D-0450-8B106B15A753}"/>
                  </a:ext>
                </a:extLst>
              </p14:cNvPr>
              <p14:cNvContentPartPr/>
              <p14:nvPr/>
            </p14:nvContentPartPr>
            <p14:xfrm rot="8529198">
              <a:off x="9792366" y="3199856"/>
              <a:ext cx="419" cy="464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2AA69640-5718-FA7D-0450-8B106B15A753}"/>
                  </a:ext>
                </a:extLst>
              </p:cNvPr>
              <p:cNvPicPr/>
              <p:nvPr/>
            </p:nvPicPr>
            <p:blipFill>
              <a:blip r:embed="rId107"/>
              <a:stretch>
                <a:fillRect/>
              </a:stretch>
            </p:blipFill>
            <p:spPr>
              <a:xfrm rot="8529198">
                <a:off x="9750466" y="3153456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9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479F7D0F-9E4E-D6E3-8279-CB33182143F4}"/>
                  </a:ext>
                </a:extLst>
              </p14:cNvPr>
              <p14:cNvContentPartPr/>
              <p14:nvPr/>
            </p14:nvContentPartPr>
            <p14:xfrm rot="8529198">
              <a:off x="9906808" y="3225980"/>
              <a:ext cx="419" cy="464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479F7D0F-9E4E-D6E3-8279-CB33182143F4}"/>
                  </a:ext>
                </a:extLst>
              </p:cNvPr>
              <p:cNvPicPr/>
              <p:nvPr/>
            </p:nvPicPr>
            <p:blipFill>
              <a:blip r:embed="rId107"/>
              <a:stretch>
                <a:fillRect/>
              </a:stretch>
            </p:blipFill>
            <p:spPr>
              <a:xfrm rot="8529198">
                <a:off x="9864908" y="3179580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0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82FF73F4-ED00-6C6F-A793-F29C41344926}"/>
                  </a:ext>
                </a:extLst>
              </p14:cNvPr>
              <p14:cNvContentPartPr/>
              <p14:nvPr/>
            </p14:nvContentPartPr>
            <p14:xfrm rot="8529198">
              <a:off x="9956392" y="3341886"/>
              <a:ext cx="419" cy="464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82FF73F4-ED00-6C6F-A793-F29C41344926}"/>
                  </a:ext>
                </a:extLst>
              </p:cNvPr>
              <p:cNvPicPr/>
              <p:nvPr/>
            </p:nvPicPr>
            <p:blipFill>
              <a:blip r:embed="rId107"/>
              <a:stretch>
                <a:fillRect/>
              </a:stretch>
            </p:blipFill>
            <p:spPr>
              <a:xfrm rot="8529198">
                <a:off x="9914492" y="3295486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1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DC97750F-21DC-F19F-5112-3C4107C908D6}"/>
                  </a:ext>
                </a:extLst>
              </p14:cNvPr>
              <p14:cNvContentPartPr/>
              <p14:nvPr/>
            </p14:nvContentPartPr>
            <p14:xfrm rot="8529198">
              <a:off x="9877338" y="3435641"/>
              <a:ext cx="419" cy="464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DC97750F-21DC-F19F-5112-3C4107C908D6}"/>
                  </a:ext>
                </a:extLst>
              </p:cNvPr>
              <p:cNvPicPr/>
              <p:nvPr/>
            </p:nvPicPr>
            <p:blipFill>
              <a:blip r:embed="rId107"/>
              <a:stretch>
                <a:fillRect/>
              </a:stretch>
            </p:blipFill>
            <p:spPr>
              <a:xfrm rot="8529198">
                <a:off x="9835438" y="3389241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2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B85008BA-2F92-9E5A-549F-D1C1C2B6D64E}"/>
                  </a:ext>
                </a:extLst>
              </p14:cNvPr>
              <p14:cNvContentPartPr/>
              <p14:nvPr/>
            </p14:nvContentPartPr>
            <p14:xfrm rot="8529198">
              <a:off x="9752091" y="3427747"/>
              <a:ext cx="419" cy="464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B85008BA-2F92-9E5A-549F-D1C1C2B6D64E}"/>
                  </a:ext>
                </a:extLst>
              </p:cNvPr>
              <p:cNvPicPr/>
              <p:nvPr/>
            </p:nvPicPr>
            <p:blipFill>
              <a:blip r:embed="rId113"/>
              <a:stretch>
                <a:fillRect/>
              </a:stretch>
            </p:blipFill>
            <p:spPr>
              <a:xfrm rot="8529198">
                <a:off x="9710191" y="3381347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4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CC40E0F8-E5E7-03F8-FEF0-B4563981BBE4}"/>
                  </a:ext>
                </a:extLst>
              </p14:cNvPr>
              <p14:cNvContentPartPr/>
              <p14:nvPr/>
            </p14:nvContentPartPr>
            <p14:xfrm rot="8529198">
              <a:off x="9652670" y="3513173"/>
              <a:ext cx="419" cy="464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CC40E0F8-E5E7-03F8-FEF0-B4563981BBE4}"/>
                  </a:ext>
                </a:extLst>
              </p:cNvPr>
              <p:cNvPicPr/>
              <p:nvPr/>
            </p:nvPicPr>
            <p:blipFill>
              <a:blip r:embed="rId113"/>
              <a:stretch>
                <a:fillRect/>
              </a:stretch>
            </p:blipFill>
            <p:spPr>
              <a:xfrm rot="8529198">
                <a:off x="9610770" y="3466773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5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AAEDE1CA-F93E-88A1-3A95-AAEA7BB90054}"/>
                  </a:ext>
                </a:extLst>
              </p14:cNvPr>
              <p14:cNvContentPartPr/>
              <p14:nvPr/>
            </p14:nvContentPartPr>
            <p14:xfrm rot="8529198">
              <a:off x="9637837" y="3651914"/>
              <a:ext cx="419" cy="464"/>
            </p14:xfrm>
          </p:contentPart>
        </mc:Choice>
        <mc:Fallback xmlns=""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AAEDE1CA-F93E-88A1-3A95-AAEA7BB90054}"/>
                  </a:ext>
                </a:extLst>
              </p:cNvPr>
              <p:cNvPicPr/>
              <p:nvPr/>
            </p:nvPicPr>
            <p:blipFill>
              <a:blip r:embed="rId113"/>
              <a:stretch>
                <a:fillRect/>
              </a:stretch>
            </p:blipFill>
            <p:spPr>
              <a:xfrm rot="8529198">
                <a:off x="9595937" y="3605514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6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D686877D-697D-B18D-2D6F-8517D9DFBE68}"/>
                  </a:ext>
                </a:extLst>
              </p14:cNvPr>
              <p14:cNvContentPartPr/>
              <p14:nvPr/>
            </p14:nvContentPartPr>
            <p14:xfrm rot="8529198">
              <a:off x="9804892" y="3780988"/>
              <a:ext cx="419" cy="464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D686877D-697D-B18D-2D6F-8517D9DFBE68}"/>
                  </a:ext>
                </a:extLst>
              </p:cNvPr>
              <p:cNvPicPr/>
              <p:nvPr/>
            </p:nvPicPr>
            <p:blipFill>
              <a:blip r:embed="rId113"/>
              <a:stretch>
                <a:fillRect/>
              </a:stretch>
            </p:blipFill>
            <p:spPr>
              <a:xfrm rot="8529198">
                <a:off x="9762992" y="3734588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7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541C5364-E6A6-5EC1-3581-CFFCA6AA2990}"/>
                  </a:ext>
                </a:extLst>
              </p14:cNvPr>
              <p14:cNvContentPartPr/>
              <p14:nvPr/>
            </p14:nvContentPartPr>
            <p14:xfrm rot="8529198">
              <a:off x="9761650" y="3894330"/>
              <a:ext cx="419" cy="464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541C5364-E6A6-5EC1-3581-CFFCA6AA2990}"/>
                  </a:ext>
                </a:extLst>
              </p:cNvPr>
              <p:cNvPicPr/>
              <p:nvPr/>
            </p:nvPicPr>
            <p:blipFill>
              <a:blip r:embed="rId113"/>
              <a:stretch>
                <a:fillRect/>
              </a:stretch>
            </p:blipFill>
            <p:spPr>
              <a:xfrm rot="8529198">
                <a:off x="9719750" y="3847930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8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ABC2E950-4380-5ABF-2675-5D6AE0D5B646}"/>
                  </a:ext>
                </a:extLst>
              </p14:cNvPr>
              <p14:cNvContentPartPr/>
              <p14:nvPr/>
            </p14:nvContentPartPr>
            <p14:xfrm rot="8529198">
              <a:off x="9670579" y="3980802"/>
              <a:ext cx="419" cy="464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ABC2E950-4380-5ABF-2675-5D6AE0D5B646}"/>
                  </a:ext>
                </a:extLst>
              </p:cNvPr>
              <p:cNvPicPr/>
              <p:nvPr/>
            </p:nvPicPr>
            <p:blipFill>
              <a:blip r:embed="rId113"/>
              <a:stretch>
                <a:fillRect/>
              </a:stretch>
            </p:blipFill>
            <p:spPr>
              <a:xfrm rot="8529198">
                <a:off x="9628679" y="3934402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9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E9EDC662-F7A2-27CE-51A9-71E9DA3A418A}"/>
                  </a:ext>
                </a:extLst>
              </p14:cNvPr>
              <p14:cNvContentPartPr/>
              <p14:nvPr/>
            </p14:nvContentPartPr>
            <p14:xfrm rot="8529198">
              <a:off x="9582114" y="4073253"/>
              <a:ext cx="419" cy="464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E9EDC662-F7A2-27CE-51A9-71E9DA3A418A}"/>
                  </a:ext>
                </a:extLst>
              </p:cNvPr>
              <p:cNvPicPr/>
              <p:nvPr/>
            </p:nvPicPr>
            <p:blipFill>
              <a:blip r:embed="rId113"/>
              <a:stretch>
                <a:fillRect/>
              </a:stretch>
            </p:blipFill>
            <p:spPr>
              <a:xfrm rot="8529198">
                <a:off x="9540214" y="4026853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0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0560AE38-07CD-5FB8-A828-37D60DCA7320}"/>
                  </a:ext>
                </a:extLst>
              </p14:cNvPr>
              <p14:cNvContentPartPr/>
              <p14:nvPr/>
            </p14:nvContentPartPr>
            <p14:xfrm rot="8529198">
              <a:off x="9600035" y="4202272"/>
              <a:ext cx="419" cy="464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0560AE38-07CD-5FB8-A828-37D60DCA7320}"/>
                  </a:ext>
                </a:extLst>
              </p:cNvPr>
              <p:cNvPicPr/>
              <p:nvPr/>
            </p:nvPicPr>
            <p:blipFill>
              <a:blip r:embed="rId113"/>
              <a:stretch>
                <a:fillRect/>
              </a:stretch>
            </p:blipFill>
            <p:spPr>
              <a:xfrm rot="8529198">
                <a:off x="9558135" y="4155872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1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CB32E721-606F-4E8C-16D2-E71DB28F79ED}"/>
                  </a:ext>
                </a:extLst>
              </p14:cNvPr>
              <p14:cNvContentPartPr/>
              <p14:nvPr/>
            </p14:nvContentPartPr>
            <p14:xfrm rot="8529198">
              <a:off x="9708607" y="4251583"/>
              <a:ext cx="419" cy="464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CB32E721-606F-4E8C-16D2-E71DB28F79ED}"/>
                  </a:ext>
                </a:extLst>
              </p:cNvPr>
              <p:cNvPicPr/>
              <p:nvPr/>
            </p:nvPicPr>
            <p:blipFill>
              <a:blip r:embed="rId113"/>
              <a:stretch>
                <a:fillRect/>
              </a:stretch>
            </p:blipFill>
            <p:spPr>
              <a:xfrm rot="8529198">
                <a:off x="9666707" y="4205183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2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D4F9FB1C-A659-7B79-FED7-3431047B971A}"/>
                  </a:ext>
                </a:extLst>
              </p14:cNvPr>
              <p14:cNvContentPartPr/>
              <p14:nvPr/>
            </p14:nvContentPartPr>
            <p14:xfrm rot="8529198">
              <a:off x="9815872" y="4214601"/>
              <a:ext cx="419" cy="464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D4F9FB1C-A659-7B79-FED7-3431047B971A}"/>
                  </a:ext>
                </a:extLst>
              </p:cNvPr>
              <p:cNvPicPr/>
              <p:nvPr/>
            </p:nvPicPr>
            <p:blipFill>
              <a:blip r:embed="rId107"/>
              <a:stretch>
                <a:fillRect/>
              </a:stretch>
            </p:blipFill>
            <p:spPr>
              <a:xfrm rot="8529198">
                <a:off x="9773972" y="4168201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3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5D4DB120-2403-FFA8-2976-F076D3AED3A9}"/>
                  </a:ext>
                </a:extLst>
              </p14:cNvPr>
              <p14:cNvContentPartPr/>
              <p14:nvPr/>
            </p14:nvContentPartPr>
            <p14:xfrm rot="8529198">
              <a:off x="9942654" y="4226119"/>
              <a:ext cx="419" cy="464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5D4DB120-2403-FFA8-2976-F076D3AED3A9}"/>
                  </a:ext>
                </a:extLst>
              </p:cNvPr>
              <p:cNvPicPr/>
              <p:nvPr/>
            </p:nvPicPr>
            <p:blipFill>
              <a:blip r:embed="rId107"/>
              <a:stretch>
                <a:fillRect/>
              </a:stretch>
            </p:blipFill>
            <p:spPr>
              <a:xfrm rot="8529198">
                <a:off x="9900754" y="4179719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4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40539BB3-929D-A502-5BB7-F2D531DFE49C}"/>
                  </a:ext>
                </a:extLst>
              </p14:cNvPr>
              <p14:cNvContentPartPr/>
              <p14:nvPr/>
            </p14:nvContentPartPr>
            <p14:xfrm rot="8529198">
              <a:off x="9998197" y="4338897"/>
              <a:ext cx="419" cy="464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40539BB3-929D-A502-5BB7-F2D531DFE49C}"/>
                  </a:ext>
                </a:extLst>
              </p:cNvPr>
              <p:cNvPicPr/>
              <p:nvPr/>
            </p:nvPicPr>
            <p:blipFill>
              <a:blip r:embed="rId107"/>
              <a:stretch>
                <a:fillRect/>
              </a:stretch>
            </p:blipFill>
            <p:spPr>
              <a:xfrm rot="8529198">
                <a:off x="9956297" y="4292497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5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F37BCFDE-8796-D616-8B02-E53249BF8EF3}"/>
                  </a:ext>
                </a:extLst>
              </p14:cNvPr>
              <p14:cNvContentPartPr/>
              <p14:nvPr/>
            </p14:nvContentPartPr>
            <p14:xfrm rot="8529198">
              <a:off x="9982501" y="4465992"/>
              <a:ext cx="419" cy="464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F37BCFDE-8796-D616-8B02-E53249BF8EF3}"/>
                  </a:ext>
                </a:extLst>
              </p:cNvPr>
              <p:cNvPicPr/>
              <p:nvPr/>
            </p:nvPicPr>
            <p:blipFill>
              <a:blip r:embed="rId107"/>
              <a:stretch>
                <a:fillRect/>
              </a:stretch>
            </p:blipFill>
            <p:spPr>
              <a:xfrm rot="8529198">
                <a:off x="9940601" y="4419592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6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0EA299AA-61AD-94D5-3C74-81B1EDAF12DB}"/>
                  </a:ext>
                </a:extLst>
              </p14:cNvPr>
              <p14:cNvContentPartPr/>
              <p14:nvPr/>
            </p14:nvContentPartPr>
            <p14:xfrm rot="8529198">
              <a:off x="9881298" y="4562808"/>
              <a:ext cx="419" cy="464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0EA299AA-61AD-94D5-3C74-81B1EDAF12DB}"/>
                  </a:ext>
                </a:extLst>
              </p:cNvPr>
              <p:cNvPicPr/>
              <p:nvPr/>
            </p:nvPicPr>
            <p:blipFill>
              <a:blip r:embed="rId107"/>
              <a:stretch>
                <a:fillRect/>
              </a:stretch>
            </p:blipFill>
            <p:spPr>
              <a:xfrm rot="8529198">
                <a:off x="9839398" y="4516408"/>
                <a:ext cx="83800" cy="9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7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F329291A-6011-B9A1-71A4-140E52CD3FB7}"/>
                  </a:ext>
                </a:extLst>
              </p14:cNvPr>
              <p14:cNvContentPartPr/>
              <p14:nvPr/>
            </p14:nvContentPartPr>
            <p14:xfrm rot="8529198">
              <a:off x="9760014" y="3656355"/>
              <a:ext cx="419" cy="464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F329291A-6011-B9A1-71A4-140E52CD3FB7}"/>
                  </a:ext>
                </a:extLst>
              </p:cNvPr>
              <p:cNvPicPr/>
              <p:nvPr/>
            </p:nvPicPr>
            <p:blipFill>
              <a:blip r:embed="rId113"/>
              <a:stretch>
                <a:fillRect/>
              </a:stretch>
            </p:blipFill>
            <p:spPr>
              <a:xfrm rot="8529198">
                <a:off x="9718114" y="3609955"/>
                <a:ext cx="83800" cy="92800"/>
              </a:xfrm>
              <a:prstGeom prst="rect">
                <a:avLst/>
              </a:prstGeom>
            </p:spPr>
          </p:pic>
        </mc:Fallback>
      </mc:AlternateContent>
      <p:sp>
        <p:nvSpPr>
          <p:cNvPr id="22" name="Oval 21">
            <a:extLst>
              <a:ext uri="{FF2B5EF4-FFF2-40B4-BE49-F238E27FC236}">
                <a16:creationId xmlns:a16="http://schemas.microsoft.com/office/drawing/2014/main" id="{909F8FF1-0D71-E4CD-395E-3945423AD6DB}"/>
              </a:ext>
            </a:extLst>
          </p:cNvPr>
          <p:cNvSpPr/>
          <p:nvPr/>
        </p:nvSpPr>
        <p:spPr>
          <a:xfrm rot="18744612">
            <a:off x="7685058" y="2302253"/>
            <a:ext cx="2263858" cy="1418737"/>
          </a:xfrm>
          <a:prstGeom prst="ellipse">
            <a:avLst/>
          </a:prstGeom>
          <a:solidFill>
            <a:schemeClr val="bg1">
              <a:alpha val="50196"/>
            </a:schemeClr>
          </a:solidFill>
          <a:ln>
            <a:solidFill>
              <a:srgbClr val="25AD00"/>
            </a:solidFill>
          </a:ln>
          <a:effectLst>
            <a:softEdge rad="446787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46348A3-ED65-9624-907B-5416493EF397}"/>
              </a:ext>
            </a:extLst>
          </p:cNvPr>
          <p:cNvSpPr/>
          <p:nvPr/>
        </p:nvSpPr>
        <p:spPr>
          <a:xfrm rot="1410113">
            <a:off x="9855159" y="2222298"/>
            <a:ext cx="2047142" cy="1568928"/>
          </a:xfrm>
          <a:prstGeom prst="ellipse">
            <a:avLst/>
          </a:prstGeom>
          <a:solidFill>
            <a:schemeClr val="bg1">
              <a:alpha val="50196"/>
            </a:schemeClr>
          </a:solidFill>
          <a:ln>
            <a:solidFill>
              <a:srgbClr val="25AD00"/>
            </a:solidFill>
          </a:ln>
          <a:effectLst>
            <a:softEdge rad="446787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F43CEAA-C657-2387-00A5-60FEB02F8BEC}"/>
              </a:ext>
            </a:extLst>
          </p:cNvPr>
          <p:cNvSpPr/>
          <p:nvPr/>
        </p:nvSpPr>
        <p:spPr>
          <a:xfrm rot="570720">
            <a:off x="7864569" y="3822254"/>
            <a:ext cx="2047142" cy="1568928"/>
          </a:xfrm>
          <a:prstGeom prst="ellipse">
            <a:avLst/>
          </a:prstGeom>
          <a:solidFill>
            <a:schemeClr val="bg1">
              <a:alpha val="50196"/>
            </a:schemeClr>
          </a:solidFill>
          <a:ln>
            <a:solidFill>
              <a:srgbClr val="25AD00"/>
            </a:solidFill>
          </a:ln>
          <a:effectLst>
            <a:softEdge rad="403985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EFD2E5-32B4-72E8-9D3A-E116A7017F60}"/>
              </a:ext>
            </a:extLst>
          </p:cNvPr>
          <p:cNvSpPr/>
          <p:nvPr/>
        </p:nvSpPr>
        <p:spPr>
          <a:xfrm rot="15624761">
            <a:off x="9827645" y="3799318"/>
            <a:ext cx="2263858" cy="1418737"/>
          </a:xfrm>
          <a:prstGeom prst="ellipse">
            <a:avLst/>
          </a:prstGeom>
          <a:solidFill>
            <a:schemeClr val="bg1">
              <a:alpha val="50196"/>
            </a:schemeClr>
          </a:solidFill>
          <a:ln>
            <a:solidFill>
              <a:srgbClr val="25AD00"/>
            </a:solidFill>
          </a:ln>
          <a:effectLst>
            <a:softEdge rad="446787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E59221CC-D930-9A8E-D522-CA8141068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5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61942B-C611-6FFD-2B7D-533ECF48BD28}"/>
              </a:ext>
            </a:extLst>
          </p:cNvPr>
          <p:cNvSpPr txBox="1"/>
          <p:nvPr/>
        </p:nvSpPr>
        <p:spPr>
          <a:xfrm>
            <a:off x="1322462" y="5721382"/>
            <a:ext cx="28017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Many interacting chains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A325EF1-BC8F-9F8F-E54D-D9BE5EE6771C}"/>
              </a:ext>
            </a:extLst>
          </p:cNvPr>
          <p:cNvSpPr txBox="1"/>
          <p:nvPr/>
        </p:nvSpPr>
        <p:spPr>
          <a:xfrm>
            <a:off x="8249510" y="5521428"/>
            <a:ext cx="3255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Single chain in a dynamic mean field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9D9FC3E-B37D-197E-E562-0E04BDBF8249}"/>
              </a:ext>
            </a:extLst>
          </p:cNvPr>
          <p:cNvSpPr txBox="1"/>
          <p:nvPr/>
        </p:nvSpPr>
        <p:spPr>
          <a:xfrm>
            <a:off x="5092615" y="2628292"/>
            <a:ext cx="2929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Dynamical partition function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9B4BEEFB-9609-B3EC-7DBE-6932561AEAAA}"/>
              </a:ext>
            </a:extLst>
          </p:cNvPr>
          <p:cNvSpPr txBox="1"/>
          <p:nvPr/>
        </p:nvSpPr>
        <p:spPr>
          <a:xfrm>
            <a:off x="5154371" y="4438635"/>
            <a:ext cx="19157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Saddle point approximation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87F0BAD-49DA-CAB0-5792-B13088A7467F}"/>
              </a:ext>
            </a:extLst>
          </p:cNvPr>
          <p:cNvSpPr txBox="1"/>
          <p:nvPr/>
        </p:nvSpPr>
        <p:spPr>
          <a:xfrm>
            <a:off x="3266757" y="4504488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𝜀</a:t>
            </a:r>
            <a:r>
              <a:rPr lang="en-US" baseline="-25000" dirty="0">
                <a:solidFill>
                  <a:schemeClr val="bg1"/>
                </a:solidFill>
              </a:rPr>
              <a:t>AA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2414B663-196E-D3D2-1017-A3E1492325DD}"/>
              </a:ext>
            </a:extLst>
          </p:cNvPr>
          <p:cNvSpPr txBox="1"/>
          <p:nvPr/>
        </p:nvSpPr>
        <p:spPr>
          <a:xfrm>
            <a:off x="1890807" y="3174789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𝜀</a:t>
            </a:r>
            <a:r>
              <a:rPr lang="en-US" baseline="-25000" dirty="0">
                <a:solidFill>
                  <a:schemeClr val="bg1"/>
                </a:solidFill>
              </a:rPr>
              <a:t>BB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DBBF690D-D6D4-A2CD-B153-805E25A08D3D}"/>
              </a:ext>
            </a:extLst>
          </p:cNvPr>
          <p:cNvSpPr txBox="1"/>
          <p:nvPr/>
        </p:nvSpPr>
        <p:spPr>
          <a:xfrm>
            <a:off x="3114645" y="3201864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𝜀</a:t>
            </a:r>
            <a:r>
              <a:rPr lang="en-US" baseline="-25000" dirty="0">
                <a:solidFill>
                  <a:schemeClr val="bg1"/>
                </a:solidFill>
              </a:rPr>
              <a:t>AB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28">
            <p14:nvContentPartPr>
              <p14:cNvPr id="153" name="Ink 152">
                <a:extLst>
                  <a:ext uri="{FF2B5EF4-FFF2-40B4-BE49-F238E27FC236}">
                    <a16:creationId xmlns:a16="http://schemas.microsoft.com/office/drawing/2014/main" id="{ECBC4A9D-2A7F-5D0F-EA3A-37BA256B7E7E}"/>
                  </a:ext>
                </a:extLst>
              </p14:cNvPr>
              <p14:cNvContentPartPr/>
              <p14:nvPr/>
            </p14:nvContentPartPr>
            <p14:xfrm>
              <a:off x="1718544" y="4221934"/>
              <a:ext cx="360" cy="360"/>
            </p14:xfrm>
          </p:contentPart>
        </mc:Choice>
        <mc:Fallback xmlns="">
          <p:pic>
            <p:nvPicPr>
              <p:cNvPr id="153" name="Ink 152">
                <a:extLst>
                  <a:ext uri="{FF2B5EF4-FFF2-40B4-BE49-F238E27FC236}">
                    <a16:creationId xmlns:a16="http://schemas.microsoft.com/office/drawing/2014/main" id="{ECBC4A9D-2A7F-5D0F-EA3A-37BA256B7E7E}"/>
                  </a:ext>
                </a:extLst>
              </p:cNvPr>
              <p:cNvPicPr/>
              <p:nvPr/>
            </p:nvPicPr>
            <p:blipFill>
              <a:blip r:embed="rId129"/>
              <a:stretch>
                <a:fillRect/>
              </a:stretch>
            </p:blipFill>
            <p:spPr>
              <a:xfrm>
                <a:off x="1682904" y="4185934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0">
            <p14:nvContentPartPr>
              <p14:cNvPr id="154" name="Ink 153">
                <a:extLst>
                  <a:ext uri="{FF2B5EF4-FFF2-40B4-BE49-F238E27FC236}">
                    <a16:creationId xmlns:a16="http://schemas.microsoft.com/office/drawing/2014/main" id="{33905EA9-6C8B-ECFB-B8A2-15A291EBEE8A}"/>
                  </a:ext>
                </a:extLst>
              </p14:cNvPr>
              <p14:cNvContentPartPr/>
              <p14:nvPr/>
            </p14:nvContentPartPr>
            <p14:xfrm>
              <a:off x="2260914" y="2593020"/>
              <a:ext cx="360" cy="360"/>
            </p14:xfrm>
          </p:contentPart>
        </mc:Choice>
        <mc:Fallback xmlns="">
          <p:pic>
            <p:nvPicPr>
              <p:cNvPr id="154" name="Ink 153">
                <a:extLst>
                  <a:ext uri="{FF2B5EF4-FFF2-40B4-BE49-F238E27FC236}">
                    <a16:creationId xmlns:a16="http://schemas.microsoft.com/office/drawing/2014/main" id="{33905EA9-6C8B-ECFB-B8A2-15A291EBEE8A}"/>
                  </a:ext>
                </a:extLst>
              </p:cNvPr>
              <p:cNvPicPr/>
              <p:nvPr/>
            </p:nvPicPr>
            <p:blipFill>
              <a:blip r:embed="rId129"/>
              <a:stretch>
                <a:fillRect/>
              </a:stretch>
            </p:blipFill>
            <p:spPr>
              <a:xfrm>
                <a:off x="2225274" y="2557020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1">
            <p14:nvContentPartPr>
              <p14:cNvPr id="155" name="Ink 154">
                <a:extLst>
                  <a:ext uri="{FF2B5EF4-FFF2-40B4-BE49-F238E27FC236}">
                    <a16:creationId xmlns:a16="http://schemas.microsoft.com/office/drawing/2014/main" id="{32F43A44-B636-41D1-AFF0-F8CA604DC8DA}"/>
                  </a:ext>
                </a:extLst>
              </p14:cNvPr>
              <p14:cNvContentPartPr/>
              <p14:nvPr/>
            </p14:nvContentPartPr>
            <p14:xfrm>
              <a:off x="4435369" y="3625920"/>
              <a:ext cx="360" cy="360"/>
            </p14:xfrm>
          </p:contentPart>
        </mc:Choice>
        <mc:Fallback xmlns="">
          <p:pic>
            <p:nvPicPr>
              <p:cNvPr id="155" name="Ink 154">
                <a:extLst>
                  <a:ext uri="{FF2B5EF4-FFF2-40B4-BE49-F238E27FC236}">
                    <a16:creationId xmlns:a16="http://schemas.microsoft.com/office/drawing/2014/main" id="{32F43A44-B636-41D1-AFF0-F8CA604DC8DA}"/>
                  </a:ext>
                </a:extLst>
              </p:cNvPr>
              <p:cNvPicPr/>
              <p:nvPr/>
            </p:nvPicPr>
            <p:blipFill>
              <a:blip r:embed="rId129"/>
              <a:stretch>
                <a:fillRect/>
              </a:stretch>
            </p:blipFill>
            <p:spPr>
              <a:xfrm>
                <a:off x="4399729" y="3589920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2">
            <p14:nvContentPartPr>
              <p14:cNvPr id="156" name="Ink 155">
                <a:extLst>
                  <a:ext uri="{FF2B5EF4-FFF2-40B4-BE49-F238E27FC236}">
                    <a16:creationId xmlns:a16="http://schemas.microsoft.com/office/drawing/2014/main" id="{1263FECE-E627-56C6-C47E-A2C9B60BB613}"/>
                  </a:ext>
                </a:extLst>
              </p14:cNvPr>
              <p14:cNvContentPartPr/>
              <p14:nvPr/>
            </p14:nvContentPartPr>
            <p14:xfrm>
              <a:off x="2736889" y="5195520"/>
              <a:ext cx="360" cy="360"/>
            </p14:xfrm>
          </p:contentPart>
        </mc:Choice>
        <mc:Fallback xmlns="">
          <p:pic>
            <p:nvPicPr>
              <p:cNvPr id="156" name="Ink 155">
                <a:extLst>
                  <a:ext uri="{FF2B5EF4-FFF2-40B4-BE49-F238E27FC236}">
                    <a16:creationId xmlns:a16="http://schemas.microsoft.com/office/drawing/2014/main" id="{1263FECE-E627-56C6-C47E-A2C9B60BB613}"/>
                  </a:ext>
                </a:extLst>
              </p:cNvPr>
              <p:cNvPicPr/>
              <p:nvPr/>
            </p:nvPicPr>
            <p:blipFill>
              <a:blip r:embed="rId129"/>
              <a:stretch>
                <a:fillRect/>
              </a:stretch>
            </p:blipFill>
            <p:spPr>
              <a:xfrm>
                <a:off x="2701249" y="5159520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3">
            <p14:nvContentPartPr>
              <p14:cNvPr id="157" name="Ink 156">
                <a:extLst>
                  <a:ext uri="{FF2B5EF4-FFF2-40B4-BE49-F238E27FC236}">
                    <a16:creationId xmlns:a16="http://schemas.microsoft.com/office/drawing/2014/main" id="{C38E6014-26CD-C14E-AE22-8EF11239C432}"/>
                  </a:ext>
                </a:extLst>
              </p14:cNvPr>
              <p14:cNvContentPartPr/>
              <p14:nvPr/>
            </p14:nvContentPartPr>
            <p14:xfrm>
              <a:off x="913489" y="4094640"/>
              <a:ext cx="360" cy="360"/>
            </p14:xfrm>
          </p:contentPart>
        </mc:Choice>
        <mc:Fallback xmlns="">
          <p:pic>
            <p:nvPicPr>
              <p:cNvPr id="157" name="Ink 156">
                <a:extLst>
                  <a:ext uri="{FF2B5EF4-FFF2-40B4-BE49-F238E27FC236}">
                    <a16:creationId xmlns:a16="http://schemas.microsoft.com/office/drawing/2014/main" id="{C38E6014-26CD-C14E-AE22-8EF11239C432}"/>
                  </a:ext>
                </a:extLst>
              </p:cNvPr>
              <p:cNvPicPr/>
              <p:nvPr/>
            </p:nvPicPr>
            <p:blipFill>
              <a:blip r:embed="rId129"/>
              <a:stretch>
                <a:fillRect/>
              </a:stretch>
            </p:blipFill>
            <p:spPr>
              <a:xfrm>
                <a:off x="877849" y="4058640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4">
            <p14:nvContentPartPr>
              <p14:cNvPr id="158" name="Ink 157">
                <a:extLst>
                  <a:ext uri="{FF2B5EF4-FFF2-40B4-BE49-F238E27FC236}">
                    <a16:creationId xmlns:a16="http://schemas.microsoft.com/office/drawing/2014/main" id="{AEC9ACC3-375F-74B4-61EA-E4574F99FAED}"/>
                  </a:ext>
                </a:extLst>
              </p14:cNvPr>
              <p14:cNvContentPartPr/>
              <p14:nvPr/>
            </p14:nvContentPartPr>
            <p14:xfrm>
              <a:off x="3318289" y="4005000"/>
              <a:ext cx="360" cy="360"/>
            </p14:xfrm>
          </p:contentPart>
        </mc:Choice>
        <mc:Fallback xmlns="">
          <p:pic>
            <p:nvPicPr>
              <p:cNvPr id="158" name="Ink 157">
                <a:extLst>
                  <a:ext uri="{FF2B5EF4-FFF2-40B4-BE49-F238E27FC236}">
                    <a16:creationId xmlns:a16="http://schemas.microsoft.com/office/drawing/2014/main" id="{AEC9ACC3-375F-74B4-61EA-E4574F99FAED}"/>
                  </a:ext>
                </a:extLst>
              </p:cNvPr>
              <p:cNvPicPr/>
              <p:nvPr/>
            </p:nvPicPr>
            <p:blipFill>
              <a:blip r:embed="rId129"/>
              <a:stretch>
                <a:fillRect/>
              </a:stretch>
            </p:blipFill>
            <p:spPr>
              <a:xfrm>
                <a:off x="3282649" y="3969360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5">
            <p14:nvContentPartPr>
              <p14:cNvPr id="159" name="Ink 158">
                <a:extLst>
                  <a:ext uri="{FF2B5EF4-FFF2-40B4-BE49-F238E27FC236}">
                    <a16:creationId xmlns:a16="http://schemas.microsoft.com/office/drawing/2014/main" id="{C4A927A6-6692-BFC2-74C1-051BDF4EA3F3}"/>
                  </a:ext>
                </a:extLst>
              </p14:cNvPr>
              <p14:cNvContentPartPr/>
              <p14:nvPr/>
            </p14:nvContentPartPr>
            <p14:xfrm>
              <a:off x="1066849" y="2804689"/>
              <a:ext cx="360" cy="360"/>
            </p14:xfrm>
          </p:contentPart>
        </mc:Choice>
        <mc:Fallback xmlns="">
          <p:pic>
            <p:nvPicPr>
              <p:cNvPr id="159" name="Ink 158">
                <a:extLst>
                  <a:ext uri="{FF2B5EF4-FFF2-40B4-BE49-F238E27FC236}">
                    <a16:creationId xmlns:a16="http://schemas.microsoft.com/office/drawing/2014/main" id="{C4A927A6-6692-BFC2-74C1-051BDF4EA3F3}"/>
                  </a:ext>
                </a:extLst>
              </p:cNvPr>
              <p:cNvPicPr/>
              <p:nvPr/>
            </p:nvPicPr>
            <p:blipFill>
              <a:blip r:embed="rId129"/>
              <a:stretch>
                <a:fillRect/>
              </a:stretch>
            </p:blipFill>
            <p:spPr>
              <a:xfrm>
                <a:off x="1030849" y="2769049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6">
            <p14:nvContentPartPr>
              <p14:cNvPr id="160" name="Ink 159">
                <a:extLst>
                  <a:ext uri="{FF2B5EF4-FFF2-40B4-BE49-F238E27FC236}">
                    <a16:creationId xmlns:a16="http://schemas.microsoft.com/office/drawing/2014/main" id="{F703E7E4-4511-C1E7-49BE-BD8E5813C714}"/>
                  </a:ext>
                </a:extLst>
              </p14:cNvPr>
              <p14:cNvContentPartPr/>
              <p14:nvPr/>
            </p14:nvContentPartPr>
            <p14:xfrm>
              <a:off x="2651209" y="2999449"/>
              <a:ext cx="360" cy="360"/>
            </p14:xfrm>
          </p:contentPart>
        </mc:Choice>
        <mc:Fallback xmlns="">
          <p:pic>
            <p:nvPicPr>
              <p:cNvPr id="160" name="Ink 159">
                <a:extLst>
                  <a:ext uri="{FF2B5EF4-FFF2-40B4-BE49-F238E27FC236}">
                    <a16:creationId xmlns:a16="http://schemas.microsoft.com/office/drawing/2014/main" id="{F703E7E4-4511-C1E7-49BE-BD8E5813C714}"/>
                  </a:ext>
                </a:extLst>
              </p:cNvPr>
              <p:cNvPicPr/>
              <p:nvPr/>
            </p:nvPicPr>
            <p:blipFill>
              <a:blip r:embed="rId129"/>
              <a:stretch>
                <a:fillRect/>
              </a:stretch>
            </p:blipFill>
            <p:spPr>
              <a:xfrm>
                <a:off x="2615209" y="2963809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7">
            <p14:nvContentPartPr>
              <p14:cNvPr id="161" name="Ink 160">
                <a:extLst>
                  <a:ext uri="{FF2B5EF4-FFF2-40B4-BE49-F238E27FC236}">
                    <a16:creationId xmlns:a16="http://schemas.microsoft.com/office/drawing/2014/main" id="{61755870-D90D-9B68-CF62-4CB6210A480E}"/>
                  </a:ext>
                </a:extLst>
              </p14:cNvPr>
              <p14:cNvContentPartPr/>
              <p14:nvPr/>
            </p14:nvContentPartPr>
            <p14:xfrm>
              <a:off x="4336009" y="2677609"/>
              <a:ext cx="360" cy="360"/>
            </p14:xfrm>
          </p:contentPart>
        </mc:Choice>
        <mc:Fallback xmlns="">
          <p:pic>
            <p:nvPicPr>
              <p:cNvPr id="161" name="Ink 160">
                <a:extLst>
                  <a:ext uri="{FF2B5EF4-FFF2-40B4-BE49-F238E27FC236}">
                    <a16:creationId xmlns:a16="http://schemas.microsoft.com/office/drawing/2014/main" id="{61755870-D90D-9B68-CF62-4CB6210A480E}"/>
                  </a:ext>
                </a:extLst>
              </p:cNvPr>
              <p:cNvPicPr/>
              <p:nvPr/>
            </p:nvPicPr>
            <p:blipFill>
              <a:blip r:embed="rId129"/>
              <a:stretch>
                <a:fillRect/>
              </a:stretch>
            </p:blipFill>
            <p:spPr>
              <a:xfrm>
                <a:off x="4300369" y="2641609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8">
            <p14:nvContentPartPr>
              <p14:cNvPr id="162" name="Ink 161">
                <a:extLst>
                  <a:ext uri="{FF2B5EF4-FFF2-40B4-BE49-F238E27FC236}">
                    <a16:creationId xmlns:a16="http://schemas.microsoft.com/office/drawing/2014/main" id="{FE9CDE8B-E283-928B-B2BC-91DC354CB4CA}"/>
                  </a:ext>
                </a:extLst>
              </p14:cNvPr>
              <p14:cNvContentPartPr/>
              <p14:nvPr/>
            </p14:nvContentPartPr>
            <p14:xfrm>
              <a:off x="1321369" y="5249147"/>
              <a:ext cx="360" cy="360"/>
            </p14:xfrm>
          </p:contentPart>
        </mc:Choice>
        <mc:Fallback xmlns="">
          <p:pic>
            <p:nvPicPr>
              <p:cNvPr id="162" name="Ink 161">
                <a:extLst>
                  <a:ext uri="{FF2B5EF4-FFF2-40B4-BE49-F238E27FC236}">
                    <a16:creationId xmlns:a16="http://schemas.microsoft.com/office/drawing/2014/main" id="{FE9CDE8B-E283-928B-B2BC-91DC354CB4CA}"/>
                  </a:ext>
                </a:extLst>
              </p:cNvPr>
              <p:cNvPicPr/>
              <p:nvPr/>
            </p:nvPicPr>
            <p:blipFill>
              <a:blip r:embed="rId129"/>
              <a:stretch>
                <a:fillRect/>
              </a:stretch>
            </p:blipFill>
            <p:spPr>
              <a:xfrm>
                <a:off x="1285369" y="5213147"/>
                <a:ext cx="72000" cy="72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D13C3CBA-523F-B231-8CDB-E786AAF5A2B5}"/>
              </a:ext>
            </a:extLst>
          </p:cNvPr>
          <p:cNvCxnSpPr>
            <a:cxnSpLocks/>
          </p:cNvCxnSpPr>
          <p:nvPr/>
        </p:nvCxnSpPr>
        <p:spPr>
          <a:xfrm flipV="1">
            <a:off x="4006628" y="3663890"/>
            <a:ext cx="329381" cy="174431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69312399-3A14-ECC5-777B-BD3AB4F6B366}"/>
              </a:ext>
            </a:extLst>
          </p:cNvPr>
          <p:cNvCxnSpPr>
            <a:cxnSpLocks/>
          </p:cNvCxnSpPr>
          <p:nvPr/>
        </p:nvCxnSpPr>
        <p:spPr>
          <a:xfrm>
            <a:off x="3608043" y="2622326"/>
            <a:ext cx="619836" cy="45759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CCF9BD6C-E1E4-5CE8-D4FA-6D1B1C9052DB}"/>
              </a:ext>
            </a:extLst>
          </p:cNvPr>
          <p:cNvCxnSpPr>
            <a:cxnSpLocks/>
          </p:cNvCxnSpPr>
          <p:nvPr/>
        </p:nvCxnSpPr>
        <p:spPr>
          <a:xfrm>
            <a:off x="996052" y="4118410"/>
            <a:ext cx="643259" cy="103161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2" name="TextBox 171">
            <a:extLst>
              <a:ext uri="{FF2B5EF4-FFF2-40B4-BE49-F238E27FC236}">
                <a16:creationId xmlns:a16="http://schemas.microsoft.com/office/drawing/2014/main" id="{20479476-6A71-2C53-33DD-4B85B4689726}"/>
              </a:ext>
            </a:extLst>
          </p:cNvPr>
          <p:cNvSpPr txBox="1"/>
          <p:nvPr/>
        </p:nvSpPr>
        <p:spPr>
          <a:xfrm>
            <a:off x="1199032" y="3789629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𝜀</a:t>
            </a:r>
            <a:r>
              <a:rPr lang="en-US" baseline="-25000" dirty="0">
                <a:solidFill>
                  <a:schemeClr val="bg1"/>
                </a:solidFill>
              </a:rPr>
              <a:t>SS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E764078-26B5-810D-A886-8030583E3E23}"/>
              </a:ext>
            </a:extLst>
          </p:cNvPr>
          <p:cNvSpPr txBox="1"/>
          <p:nvPr/>
        </p:nvSpPr>
        <p:spPr>
          <a:xfrm>
            <a:off x="4092898" y="3649434"/>
            <a:ext cx="468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𝜀</a:t>
            </a:r>
            <a:r>
              <a:rPr lang="en-US" baseline="-25000" dirty="0">
                <a:solidFill>
                  <a:schemeClr val="bg1"/>
                </a:solidFill>
              </a:rPr>
              <a:t>AS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030459A8-5A7C-53C3-D270-F59881F1CBE0}"/>
              </a:ext>
            </a:extLst>
          </p:cNvPr>
          <p:cNvSpPr txBox="1"/>
          <p:nvPr/>
        </p:nvSpPr>
        <p:spPr>
          <a:xfrm>
            <a:off x="3731707" y="2263442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𝜀</a:t>
            </a:r>
            <a:r>
              <a:rPr lang="en-US" baseline="-25000" dirty="0">
                <a:solidFill>
                  <a:schemeClr val="bg1"/>
                </a:solidFill>
              </a:rPr>
              <a:t>Bs</a:t>
            </a:r>
          </a:p>
        </p:txBody>
      </p:sp>
    </p:spTree>
    <p:extLst>
      <p:ext uri="{BB962C8B-B14F-4D97-AF65-F5344CB8AC3E}">
        <p14:creationId xmlns:p14="http://schemas.microsoft.com/office/powerpoint/2010/main" val="3134852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MemForm.avi">
            <a:hlinkClick r:id="" action="ppaction://media"/>
            <a:extLst>
              <a:ext uri="{FF2B5EF4-FFF2-40B4-BE49-F238E27FC236}">
                <a16:creationId xmlns:a16="http://schemas.microsoft.com/office/drawing/2014/main" id="{97BF69E3-45A6-5D31-157D-2F9FD0AB729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446019" y="503394"/>
            <a:ext cx="5001310" cy="63546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E95B951-E14F-C478-72AF-50077A21D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800" y="353250"/>
            <a:ext cx="6343893" cy="1788872"/>
          </a:xfrm>
        </p:spPr>
        <p:txBody>
          <a:bodyPr>
            <a:normAutofit/>
          </a:bodyPr>
          <a:lstStyle/>
          <a:p>
            <a:r>
              <a:rPr lang="en-US" dirty="0"/>
              <a:t>Neutral Membrane </a:t>
            </a:r>
            <a:br>
              <a:rPr lang="en-US" dirty="0"/>
            </a:br>
            <a:r>
              <a:rPr lang="en-US" dirty="0"/>
              <a:t>Formation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37647-6784-2C3F-8989-3245F7FB7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8C36118-18FD-EF29-867A-FF55D82D2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953497"/>
              </p:ext>
            </p:extLst>
          </p:nvPr>
        </p:nvGraphicFramePr>
        <p:xfrm>
          <a:off x="1911316" y="2575605"/>
          <a:ext cx="2517143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1846">
                  <a:extLst>
                    <a:ext uri="{9D8B030D-6E8A-4147-A177-3AD203B41FA5}">
                      <a16:colId xmlns:a16="http://schemas.microsoft.com/office/drawing/2014/main" val="2280976131"/>
                    </a:ext>
                  </a:extLst>
                </a:gridCol>
                <a:gridCol w="1025297">
                  <a:extLst>
                    <a:ext uri="{9D8B030D-6E8A-4147-A177-3AD203B41FA5}">
                      <a16:colId xmlns:a16="http://schemas.microsoft.com/office/drawing/2014/main" val="14135829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Charge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</a:t>
                      </a:r>
                      <a:r>
                        <a:rPr lang="en-US" i="1" dirty="0">
                          <a:solidFill>
                            <a:schemeClr val="bg1"/>
                          </a:solidFill>
                        </a:rPr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9543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AA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0.075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7535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AB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0.075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0231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0.09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749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BB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0.085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239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BS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0.09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000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𝜀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SS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0.075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1527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A1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-N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-N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8-32-8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408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8211961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5458D1D3-8A54-FF59-A0E9-D8357FE4A6EC}"/>
              </a:ext>
            </a:extLst>
          </p:cNvPr>
          <p:cNvSpPr/>
          <p:nvPr/>
        </p:nvSpPr>
        <p:spPr>
          <a:xfrm>
            <a:off x="7855789" y="4369286"/>
            <a:ext cx="2165225" cy="15438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F5FEDF9-2C13-921D-997B-23D73C102851}"/>
              </a:ext>
            </a:extLst>
          </p:cNvPr>
          <p:cNvCxnSpPr>
            <a:cxnSpLocks/>
          </p:cNvCxnSpPr>
          <p:nvPr/>
        </p:nvCxnSpPr>
        <p:spPr>
          <a:xfrm>
            <a:off x="8003458" y="4369286"/>
            <a:ext cx="0" cy="1230059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407B0B1-ECCE-C9D1-6014-93B1E8D5E196}"/>
              </a:ext>
            </a:extLst>
          </p:cNvPr>
          <p:cNvCxnSpPr>
            <a:cxnSpLocks/>
          </p:cNvCxnSpPr>
          <p:nvPr/>
        </p:nvCxnSpPr>
        <p:spPr>
          <a:xfrm>
            <a:off x="9888278" y="4369286"/>
            <a:ext cx="0" cy="123164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4B73445-5767-CC8B-7C61-AEC2935AFC0A}"/>
              </a:ext>
            </a:extLst>
          </p:cNvPr>
          <p:cNvCxnSpPr>
            <a:cxnSpLocks/>
          </p:cNvCxnSpPr>
          <p:nvPr/>
        </p:nvCxnSpPr>
        <p:spPr>
          <a:xfrm flipH="1">
            <a:off x="7820307" y="5599345"/>
            <a:ext cx="183151" cy="359629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1CA1C667-0D58-E98B-D81E-6F3CAA7FB9DA}"/>
              </a:ext>
            </a:extLst>
          </p:cNvPr>
          <p:cNvCxnSpPr>
            <a:cxnSpLocks/>
          </p:cNvCxnSpPr>
          <p:nvPr/>
        </p:nvCxnSpPr>
        <p:spPr>
          <a:xfrm>
            <a:off x="9888278" y="5600927"/>
            <a:ext cx="178716" cy="35804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838F6BC-4E2C-CFDD-7C2D-22AC2C9C3EF2}"/>
              </a:ext>
            </a:extLst>
          </p:cNvPr>
          <p:cNvCxnSpPr>
            <a:cxnSpLocks/>
          </p:cNvCxnSpPr>
          <p:nvPr/>
        </p:nvCxnSpPr>
        <p:spPr>
          <a:xfrm flipH="1">
            <a:off x="8008374" y="5600927"/>
            <a:ext cx="1891898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0CC77FA-175F-D43E-792E-CEA69A223095}"/>
              </a:ext>
            </a:extLst>
          </p:cNvPr>
          <p:cNvGrpSpPr/>
          <p:nvPr/>
        </p:nvGrpSpPr>
        <p:grpSpPr>
          <a:xfrm rot="16200000">
            <a:off x="5863486" y="1270034"/>
            <a:ext cx="1578185" cy="1032957"/>
            <a:chOff x="9643636" y="1251309"/>
            <a:chExt cx="1578185" cy="1032957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8B944FE9-D1AE-224B-7E3F-B0E3B9726510}"/>
                </a:ext>
              </a:extLst>
            </p:cNvPr>
            <p:cNvCxnSpPr>
              <a:cxnSpLocks/>
              <a:stCxn id="21" idx="0"/>
            </p:cNvCxnSpPr>
            <p:nvPr/>
          </p:nvCxnSpPr>
          <p:spPr>
            <a:xfrm flipH="1" flipV="1">
              <a:off x="10118146" y="1374775"/>
              <a:ext cx="2" cy="67338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8D64A5F-DBAB-15AF-6400-86D9E9569F7D}"/>
                </a:ext>
              </a:extLst>
            </p:cNvPr>
            <p:cNvCxnSpPr>
              <a:cxnSpLocks/>
              <a:stCxn id="21" idx="6"/>
            </p:cNvCxnSpPr>
            <p:nvPr/>
          </p:nvCxnSpPr>
          <p:spPr>
            <a:xfrm>
              <a:off x="10236200" y="2166214"/>
              <a:ext cx="620583" cy="0"/>
            </a:xfrm>
            <a:prstGeom prst="straightConnector1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44CE7DF-6708-834B-FA35-8020BCC99F90}"/>
                </a:ext>
              </a:extLst>
            </p:cNvPr>
            <p:cNvSpPr/>
            <p:nvPr/>
          </p:nvSpPr>
          <p:spPr>
            <a:xfrm>
              <a:off x="10000095" y="2048161"/>
              <a:ext cx="236105" cy="236105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BCE3C53-FE88-FBF0-8FE6-A3F5C70E1255}"/>
                </a:ext>
              </a:extLst>
            </p:cNvPr>
            <p:cNvSpPr/>
            <p:nvPr/>
          </p:nvSpPr>
          <p:spPr>
            <a:xfrm>
              <a:off x="10073498" y="2121564"/>
              <a:ext cx="89297" cy="89297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BDB2930-6CEA-73E7-0125-B7BC1C91266F}"/>
                </a:ext>
              </a:extLst>
            </p:cNvPr>
            <p:cNvSpPr txBox="1"/>
            <p:nvPr/>
          </p:nvSpPr>
          <p:spPr>
            <a:xfrm rot="5400000">
              <a:off x="10198095" y="1190109"/>
              <a:ext cx="3392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accent1"/>
                  </a:solidFill>
                </a:rPr>
                <a:t>x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B977916-ABB3-6FC6-1084-42B82307C95B}"/>
                </a:ext>
              </a:extLst>
            </p:cNvPr>
            <p:cNvSpPr txBox="1"/>
            <p:nvPr/>
          </p:nvSpPr>
          <p:spPr>
            <a:xfrm rot="5400000">
              <a:off x="9704836" y="1833442"/>
              <a:ext cx="3392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accent4"/>
                  </a:solidFill>
                </a:rPr>
                <a:t>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20CCF59-B93E-5025-2DE7-082EE76E5466}"/>
                </a:ext>
              </a:extLst>
            </p:cNvPr>
            <p:cNvSpPr txBox="1"/>
            <p:nvPr/>
          </p:nvSpPr>
          <p:spPr>
            <a:xfrm rot="5400000">
              <a:off x="10821356" y="1749197"/>
              <a:ext cx="3392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accent2"/>
                  </a:solidFill>
                </a:rPr>
                <a:t>z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00D7D680-AAF8-8FEF-5001-5E0291C9FEDB}"/>
              </a:ext>
            </a:extLst>
          </p:cNvPr>
          <p:cNvSpPr txBox="1"/>
          <p:nvPr/>
        </p:nvSpPr>
        <p:spPr>
          <a:xfrm>
            <a:off x="8537140" y="2015381"/>
            <a:ext cx="908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solvent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2AF6819-8C2E-6620-D8A9-2DBC42246B75}"/>
              </a:ext>
            </a:extLst>
          </p:cNvPr>
          <p:cNvSpPr txBox="1"/>
          <p:nvPr/>
        </p:nvSpPr>
        <p:spPr>
          <a:xfrm>
            <a:off x="8548396" y="4939943"/>
            <a:ext cx="908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solvent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6ECA0F4-657D-2171-4BF5-E8D2FD8BE72E}"/>
              </a:ext>
            </a:extLst>
          </p:cNvPr>
          <p:cNvSpPr/>
          <p:nvPr/>
        </p:nvSpPr>
        <p:spPr>
          <a:xfrm>
            <a:off x="1907441" y="5500075"/>
            <a:ext cx="2665846" cy="545125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139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4400" fill="hold"/>
                                        <p:tgtEl>
                                          <p:spTgt spid="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6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34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1A132-116F-1244-FC8D-177A1C03E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380" y="11625"/>
            <a:ext cx="10515600" cy="1325563"/>
          </a:xfrm>
        </p:spPr>
        <p:txBody>
          <a:bodyPr/>
          <a:lstStyle/>
          <a:p>
            <a:r>
              <a:rPr lang="en-US" dirty="0"/>
              <a:t>Membrane Stress, 𝜎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03DC6EA-D58A-4B3C-8717-64ABCC52A0D3}"/>
              </a:ext>
            </a:extLst>
          </p:cNvPr>
          <p:cNvGrpSpPr/>
          <p:nvPr/>
        </p:nvGrpSpPr>
        <p:grpSpPr>
          <a:xfrm>
            <a:off x="4771863" y="2348010"/>
            <a:ext cx="1980000" cy="1980000"/>
            <a:chOff x="3702495" y="2313494"/>
            <a:chExt cx="3169404" cy="3169404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4C94257F-5B30-A11D-D264-CE3B939C6962}"/>
                    </a:ext>
                  </a:extLst>
                </p14:cNvPr>
                <p14:cNvContentPartPr/>
                <p14:nvPr/>
              </p14:nvContentPartPr>
              <p14:xfrm>
                <a:off x="3790043" y="3400676"/>
                <a:ext cx="586800" cy="106416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4C94257F-5B30-A11D-D264-CE3B939C6962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732457" y="3343060"/>
                  <a:ext cx="701396" cy="11788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0D32408C-6E48-FB4F-C5A8-03F0B25A0B64}"/>
                    </a:ext>
                  </a:extLst>
                </p14:cNvPr>
                <p14:cNvContentPartPr/>
                <p14:nvPr/>
              </p14:nvContentPartPr>
              <p14:xfrm>
                <a:off x="4559311" y="3417056"/>
                <a:ext cx="488160" cy="10314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0D32408C-6E48-FB4F-C5A8-03F0B25A0B64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501745" y="3359468"/>
                  <a:ext cx="602716" cy="114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C323BFF1-B15C-FC1F-A340-ADA003F03A4C}"/>
                    </a:ext>
                  </a:extLst>
                </p14:cNvPr>
                <p14:cNvContentPartPr/>
                <p14:nvPr/>
              </p14:nvContentPartPr>
              <p14:xfrm>
                <a:off x="5179940" y="3454856"/>
                <a:ext cx="537120" cy="88668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C323BFF1-B15C-FC1F-A340-ADA003F03A4C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122309" y="3397279"/>
                  <a:ext cx="651805" cy="10012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FA9E91DE-66DF-89A2-8072-7D667FE42D89}"/>
                    </a:ext>
                  </a:extLst>
                </p14:cNvPr>
                <p14:cNvContentPartPr/>
                <p14:nvPr/>
              </p14:nvContentPartPr>
              <p14:xfrm rot="21001184">
                <a:off x="5759385" y="3447740"/>
                <a:ext cx="444960" cy="104076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FA9E91DE-66DF-89A2-8072-7D667FE42D89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 rot="21001184">
                  <a:off x="5701748" y="3390144"/>
                  <a:ext cx="559658" cy="115537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F9B91257-37F5-50BC-134F-E87235605EDC}"/>
                    </a:ext>
                  </a:extLst>
                </p14:cNvPr>
                <p14:cNvContentPartPr/>
                <p14:nvPr/>
              </p14:nvContentPartPr>
              <p14:xfrm>
                <a:off x="3877523" y="2949956"/>
                <a:ext cx="506520" cy="44172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F9B91257-37F5-50BC-134F-E87235605EDC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819898" y="2892365"/>
                  <a:ext cx="621193" cy="5563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D1EE57C4-2936-D00F-5F5F-7E927B3BA02E}"/>
                    </a:ext>
                  </a:extLst>
                </p14:cNvPr>
                <p14:cNvContentPartPr/>
                <p14:nvPr/>
              </p14:nvContentPartPr>
              <p14:xfrm>
                <a:off x="3835403" y="4486076"/>
                <a:ext cx="466200" cy="34416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D1EE57C4-2936-D00F-5F5F-7E927B3BA02E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777776" y="4428428"/>
                  <a:ext cx="580877" cy="45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72DABC9A-883A-1C3C-0A15-716DDD2DA752}"/>
                    </a:ext>
                  </a:extLst>
                </p14:cNvPr>
                <p14:cNvContentPartPr/>
                <p14:nvPr/>
              </p14:nvContentPartPr>
              <p14:xfrm>
                <a:off x="4536991" y="4461776"/>
                <a:ext cx="466920" cy="33480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72DABC9A-883A-1C3C-0A15-716DDD2DA752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479418" y="4404250"/>
                  <a:ext cx="581491" cy="44927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C08417E2-B9E0-BA26-A0E3-9D895DF0D9F9}"/>
                    </a:ext>
                  </a:extLst>
                </p14:cNvPr>
                <p14:cNvContentPartPr/>
                <p14:nvPr/>
              </p14:nvContentPartPr>
              <p14:xfrm>
                <a:off x="4471831" y="3011696"/>
                <a:ext cx="331200" cy="4431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C08417E2-B9E0-BA26-A0E3-9D895DF0D9F9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414331" y="2954143"/>
                  <a:ext cx="445625" cy="55769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ECF04C34-71C6-BEFF-8620-9AC90079386A}"/>
                    </a:ext>
                  </a:extLst>
                </p14:cNvPr>
                <p14:cNvContentPartPr/>
                <p14:nvPr/>
              </p14:nvContentPartPr>
              <p14:xfrm>
                <a:off x="5125580" y="2964176"/>
                <a:ext cx="409320" cy="46476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ECF04C34-71C6-BEFF-8620-9AC90079386A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068010" y="2906513"/>
                  <a:ext cx="523884" cy="57950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7E18CF4F-5B22-6832-D746-E4A2772065E6}"/>
                    </a:ext>
                  </a:extLst>
                </p14:cNvPr>
                <p14:cNvContentPartPr/>
                <p14:nvPr/>
              </p14:nvContentPartPr>
              <p14:xfrm>
                <a:off x="5806483" y="2960123"/>
                <a:ext cx="326520" cy="46044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7E18CF4F-5B22-6832-D746-E4A2772065E6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748896" y="2902568"/>
                  <a:ext cx="441119" cy="5749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1928D545-552F-E24C-17F6-5FC7C6C03A15}"/>
                    </a:ext>
                  </a:extLst>
                </p14:cNvPr>
                <p14:cNvContentPartPr/>
                <p14:nvPr/>
              </p14:nvContentPartPr>
              <p14:xfrm>
                <a:off x="5210180" y="4351616"/>
                <a:ext cx="424800" cy="3855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1928D545-552F-E24C-17F6-5FC7C6C03A15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5152619" y="4294070"/>
                  <a:ext cx="539346" cy="5000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78B55F32-555E-21A7-37DF-669C8541D136}"/>
                    </a:ext>
                  </a:extLst>
                </p14:cNvPr>
                <p14:cNvContentPartPr/>
                <p14:nvPr/>
              </p14:nvContentPartPr>
              <p14:xfrm>
                <a:off x="6019605" y="4478177"/>
                <a:ext cx="216000" cy="29484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78B55F32-555E-21A7-37DF-669C8541D136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5962158" y="4420591"/>
                  <a:ext cx="330319" cy="409436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6F9039D-E164-9C57-00B4-362F585ABDE5}"/>
                </a:ext>
              </a:extLst>
            </p:cNvPr>
            <p:cNvSpPr/>
            <p:nvPr/>
          </p:nvSpPr>
          <p:spPr>
            <a:xfrm>
              <a:off x="3702495" y="2313494"/>
              <a:ext cx="3169404" cy="316940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E7030F19-2AC5-C287-5155-E1E24FA9D4DB}"/>
                    </a:ext>
                  </a:extLst>
                </p14:cNvPr>
                <p14:cNvContentPartPr/>
                <p14:nvPr/>
              </p14:nvContentPartPr>
              <p14:xfrm rot="9469175">
                <a:off x="6357984" y="2972248"/>
                <a:ext cx="466200" cy="3441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E7030F19-2AC5-C287-5155-E1E24FA9D4DB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 rot="9469175">
                  <a:off x="6300357" y="2914600"/>
                  <a:ext cx="580877" cy="45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06466AA2-53C8-E4AD-C1A3-199EF01B159A}"/>
                    </a:ext>
                  </a:extLst>
                </p14:cNvPr>
                <p14:cNvContentPartPr/>
                <p14:nvPr/>
              </p14:nvContentPartPr>
              <p14:xfrm rot="12530923">
                <a:off x="6381985" y="4427146"/>
                <a:ext cx="349556" cy="396901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06466AA2-53C8-E4AD-C1A3-199EF01B159A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 rot="12530923">
                  <a:off x="6324492" y="4369624"/>
                  <a:ext cx="463967" cy="5113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A1F5B0A7-99DE-37CB-BFC8-9283251CA87E}"/>
                    </a:ext>
                  </a:extLst>
                </p14:cNvPr>
                <p14:cNvContentPartPr/>
                <p14:nvPr/>
              </p14:nvContentPartPr>
              <p14:xfrm>
                <a:off x="6303911" y="3341331"/>
                <a:ext cx="429120" cy="10191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A1F5B0A7-99DE-37CB-BFC8-9283251CA87E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6246311" y="3283719"/>
                  <a:ext cx="543744" cy="1133808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6ED3287-47CF-8C86-EAC1-2B5ED0F7885F}"/>
              </a:ext>
            </a:extLst>
          </p:cNvPr>
          <p:cNvSpPr txBox="1"/>
          <p:nvPr/>
        </p:nvSpPr>
        <p:spPr>
          <a:xfrm>
            <a:off x="5146140" y="4599564"/>
            <a:ext cx="1207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𝜎</a:t>
            </a:r>
            <a:r>
              <a:rPr lang="en-US" sz="2400" baseline="-25000" dirty="0">
                <a:solidFill>
                  <a:schemeClr val="bg1"/>
                </a:solidFill>
              </a:rPr>
              <a:t>xx</a:t>
            </a:r>
            <a:r>
              <a:rPr lang="en-US" sz="2400" dirty="0">
                <a:solidFill>
                  <a:schemeClr val="bg1"/>
                </a:solidFill>
              </a:rPr>
              <a:t>=𝜎</a:t>
            </a:r>
            <a:r>
              <a:rPr lang="en-US" sz="2400" baseline="-25000" dirty="0" err="1">
                <a:solidFill>
                  <a:schemeClr val="bg1"/>
                </a:solidFill>
              </a:rPr>
              <a:t>zz</a:t>
            </a:r>
            <a:endParaRPr lang="en-US" sz="2400" baseline="-25000" dirty="0">
              <a:solidFill>
                <a:schemeClr val="bg1"/>
              </a:solidFill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EB91B79-189A-83BC-C7AF-F1E4563BA387}"/>
              </a:ext>
            </a:extLst>
          </p:cNvPr>
          <p:cNvGrpSpPr/>
          <p:nvPr/>
        </p:nvGrpSpPr>
        <p:grpSpPr>
          <a:xfrm>
            <a:off x="4005190" y="5160798"/>
            <a:ext cx="3308225" cy="1560677"/>
            <a:chOff x="4551565" y="4702226"/>
            <a:chExt cx="3308225" cy="1560677"/>
          </a:xfrm>
        </p:grpSpPr>
        <p:pic>
          <p:nvPicPr>
            <p:cNvPr id="67" name="Picture 66" descr="A blurry image of a square&#10;&#10;Description automatically generated">
              <a:extLst>
                <a:ext uri="{FF2B5EF4-FFF2-40B4-BE49-F238E27FC236}">
                  <a16:creationId xmlns:a16="http://schemas.microsoft.com/office/drawing/2014/main" id="{EA08D9D4-05FF-3069-17FC-75564FC0C4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2">
              <a:clrChange>
                <a:clrFrom>
                  <a:srgbClr val="1C3456"/>
                </a:clrFrom>
                <a:clrTo>
                  <a:srgbClr val="1C3456">
                    <a:alpha val="0"/>
                  </a:srgbClr>
                </a:clrTo>
              </a:clrChange>
            </a:blip>
            <a:srcRect t="31497"/>
            <a:stretch/>
          </p:blipFill>
          <p:spPr>
            <a:xfrm>
              <a:off x="4551565" y="4702226"/>
              <a:ext cx="3308225" cy="1549722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14FC7817-1646-4442-8E1A-3779634206E9}"/>
                    </a:ext>
                  </a:extLst>
                </p14:cNvPr>
                <p14:cNvContentPartPr/>
                <p14:nvPr/>
              </p14:nvContentPartPr>
              <p14:xfrm>
                <a:off x="4831217" y="4727143"/>
                <a:ext cx="114480" cy="153576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14FC7817-1646-4442-8E1A-3779634206E9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813217" y="4709503"/>
                  <a:ext cx="150120" cy="157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99BB7952-4E76-4614-3BED-327C4D7B13E6}"/>
                    </a:ext>
                  </a:extLst>
                </p14:cNvPr>
                <p14:cNvContentPartPr/>
                <p14:nvPr/>
              </p14:nvContentPartPr>
              <p14:xfrm>
                <a:off x="7511417" y="4723543"/>
                <a:ext cx="96120" cy="152460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99BB7952-4E76-4614-3BED-327C4D7B13E6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7493417" y="4705543"/>
                  <a:ext cx="131760" cy="156024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74" name="Slide Number Placeholder 73">
            <a:extLst>
              <a:ext uri="{FF2B5EF4-FFF2-40B4-BE49-F238E27FC236}">
                <a16:creationId xmlns:a16="http://schemas.microsoft.com/office/drawing/2014/main" id="{1746D455-3A85-CDED-AE59-4B4718142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t>7</a:t>
            </a:fld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372EEA8D-DAB4-632A-0885-993D8DA6C617}"/>
              </a:ext>
            </a:extLst>
          </p:cNvPr>
          <p:cNvGrpSpPr/>
          <p:nvPr/>
        </p:nvGrpSpPr>
        <p:grpSpPr>
          <a:xfrm>
            <a:off x="911165" y="1385526"/>
            <a:ext cx="2658959" cy="5260001"/>
            <a:chOff x="911165" y="1385526"/>
            <a:chExt cx="2658959" cy="5260001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9DE0EB33-70B0-ED62-E578-D3E8BA6A4704}"/>
                </a:ext>
              </a:extLst>
            </p:cNvPr>
            <p:cNvGrpSpPr/>
            <p:nvPr/>
          </p:nvGrpSpPr>
          <p:grpSpPr>
            <a:xfrm>
              <a:off x="1211712" y="2290551"/>
              <a:ext cx="1980000" cy="1980000"/>
              <a:chOff x="86020" y="2313495"/>
              <a:chExt cx="3169404" cy="3169404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32B921D5-757B-E479-194F-69A19459C3B5}"/>
                  </a:ext>
                </a:extLst>
              </p:cNvPr>
              <p:cNvSpPr/>
              <p:nvPr/>
            </p:nvSpPr>
            <p:spPr>
              <a:xfrm>
                <a:off x="86020" y="2313495"/>
                <a:ext cx="3169404" cy="316940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p14="http://schemas.microsoft.com/office/powerpoint/2010/main">
            <mc:Choice Requires="p14">
              <p:contentPart p14:bwMode="auto" r:id="rId91">
                <p14:nvContentPartPr>
                  <p14:cNvPr id="96" name="Ink 95">
                    <a:extLst>
                      <a:ext uri="{FF2B5EF4-FFF2-40B4-BE49-F238E27FC236}">
                        <a16:creationId xmlns:a16="http://schemas.microsoft.com/office/drawing/2014/main" id="{AC027B66-BB9C-F043-1671-EF31CF9692C1}"/>
                      </a:ext>
                    </a:extLst>
                  </p14:cNvPr>
                  <p14:cNvContentPartPr/>
                  <p14:nvPr/>
                </p14:nvContentPartPr>
                <p14:xfrm>
                  <a:off x="1615039" y="3706326"/>
                  <a:ext cx="1421640" cy="334800"/>
                </p14:xfrm>
              </p:contentPart>
            </mc:Choice>
            <mc:Fallback xmlns="">
              <p:pic>
                <p:nvPicPr>
                  <p:cNvPr id="96" name="Ink 95">
                    <a:extLst>
                      <a:ext uri="{FF2B5EF4-FFF2-40B4-BE49-F238E27FC236}">
                        <a16:creationId xmlns:a16="http://schemas.microsoft.com/office/drawing/2014/main" id="{AC027B66-BB9C-F043-1671-EF31CF9692C1}"/>
                      </a:ext>
                    </a:extLst>
                  </p:cNvPr>
                  <p:cNvPicPr/>
                  <p:nvPr/>
                </p:nvPicPr>
                <p:blipFill>
                  <a:blip r:embed="rId75"/>
                  <a:stretch>
                    <a:fillRect/>
                  </a:stretch>
                </p:blipFill>
                <p:spPr>
                  <a:xfrm>
                    <a:off x="1557413" y="3648800"/>
                    <a:ext cx="1536316" cy="44927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2">
                <p14:nvContentPartPr>
                  <p14:cNvPr id="97" name="Ink 96">
                    <a:extLst>
                      <a:ext uri="{FF2B5EF4-FFF2-40B4-BE49-F238E27FC236}">
                        <a16:creationId xmlns:a16="http://schemas.microsoft.com/office/drawing/2014/main" id="{AD197749-D7DB-822E-7B16-9674EE25EC75}"/>
                      </a:ext>
                    </a:extLst>
                  </p14:cNvPr>
                  <p14:cNvContentPartPr/>
                  <p14:nvPr/>
                </p14:nvContentPartPr>
                <p14:xfrm>
                  <a:off x="1762639" y="4091886"/>
                  <a:ext cx="1281600" cy="227160"/>
                </p14:xfrm>
              </p:contentPart>
            </mc:Choice>
            <mc:Fallback xmlns="">
              <p:pic>
                <p:nvPicPr>
                  <p:cNvPr id="97" name="Ink 96">
                    <a:extLst>
                      <a:ext uri="{FF2B5EF4-FFF2-40B4-BE49-F238E27FC236}">
                        <a16:creationId xmlns:a16="http://schemas.microsoft.com/office/drawing/2014/main" id="{AD197749-D7DB-822E-7B16-9674EE25EC75}"/>
                      </a:ext>
                    </a:extLst>
                  </p:cNvPr>
                  <p:cNvPicPr/>
                  <p:nvPr/>
                </p:nvPicPr>
                <p:blipFill>
                  <a:blip r:embed="rId77"/>
                  <a:stretch>
                    <a:fillRect/>
                  </a:stretch>
                </p:blipFill>
                <p:spPr>
                  <a:xfrm>
                    <a:off x="1705039" y="4034377"/>
                    <a:ext cx="1396224" cy="34160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3">
                <p14:nvContentPartPr>
                  <p14:cNvPr id="99" name="Ink 98">
                    <a:extLst>
                      <a:ext uri="{FF2B5EF4-FFF2-40B4-BE49-F238E27FC236}">
                        <a16:creationId xmlns:a16="http://schemas.microsoft.com/office/drawing/2014/main" id="{EB96C6F5-DB1E-D550-AAD2-AED89DE4D1E5}"/>
                      </a:ext>
                    </a:extLst>
                  </p14:cNvPr>
                  <p14:cNvContentPartPr/>
                  <p14:nvPr/>
                </p14:nvContentPartPr>
                <p14:xfrm>
                  <a:off x="1741759" y="3473046"/>
                  <a:ext cx="1185120" cy="231840"/>
                </p14:xfrm>
              </p:contentPart>
            </mc:Choice>
            <mc:Fallback xmlns="">
              <p:pic>
                <p:nvPicPr>
                  <p:cNvPr id="99" name="Ink 98">
                    <a:extLst>
                      <a:ext uri="{FF2B5EF4-FFF2-40B4-BE49-F238E27FC236}">
                        <a16:creationId xmlns:a16="http://schemas.microsoft.com/office/drawing/2014/main" id="{EB96C6F5-DB1E-D550-AAD2-AED89DE4D1E5}"/>
                      </a:ext>
                    </a:extLst>
                  </p:cNvPr>
                  <p:cNvPicPr/>
                  <p:nvPr/>
                </p:nvPicPr>
                <p:blipFill>
                  <a:blip r:embed="rId79"/>
                  <a:stretch>
                    <a:fillRect/>
                  </a:stretch>
                </p:blipFill>
                <p:spPr>
                  <a:xfrm>
                    <a:off x="1684173" y="3415374"/>
                    <a:ext cx="1299716" cy="34660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4">
                <p14:nvContentPartPr>
                  <p14:cNvPr id="100" name="Ink 99">
                    <a:extLst>
                      <a:ext uri="{FF2B5EF4-FFF2-40B4-BE49-F238E27FC236}">
                        <a16:creationId xmlns:a16="http://schemas.microsoft.com/office/drawing/2014/main" id="{0565CA14-4CE0-8F16-5BC0-44BD2099BFDA}"/>
                      </a:ext>
                    </a:extLst>
                  </p14:cNvPr>
                  <p14:cNvContentPartPr/>
                  <p14:nvPr/>
                </p14:nvContentPartPr>
                <p14:xfrm>
                  <a:off x="159559" y="3546486"/>
                  <a:ext cx="1162080" cy="145440"/>
                </p14:xfrm>
              </p:contentPart>
            </mc:Choice>
            <mc:Fallback xmlns="">
              <p:pic>
                <p:nvPicPr>
                  <p:cNvPr id="100" name="Ink 99">
                    <a:extLst>
                      <a:ext uri="{FF2B5EF4-FFF2-40B4-BE49-F238E27FC236}">
                        <a16:creationId xmlns:a16="http://schemas.microsoft.com/office/drawing/2014/main" id="{0565CA14-4CE0-8F16-5BC0-44BD2099BFDA}"/>
                      </a:ext>
                    </a:extLst>
                  </p:cNvPr>
                  <p:cNvPicPr/>
                  <p:nvPr/>
                </p:nvPicPr>
                <p:blipFill>
                  <a:blip r:embed="rId81"/>
                  <a:stretch>
                    <a:fillRect/>
                  </a:stretch>
                </p:blipFill>
                <p:spPr>
                  <a:xfrm>
                    <a:off x="101945" y="3489000"/>
                    <a:ext cx="1276732" cy="25983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5">
                <p14:nvContentPartPr>
                  <p14:cNvPr id="104" name="Ink 103">
                    <a:extLst>
                      <a:ext uri="{FF2B5EF4-FFF2-40B4-BE49-F238E27FC236}">
                        <a16:creationId xmlns:a16="http://schemas.microsoft.com/office/drawing/2014/main" id="{74C2FD91-A2FC-6E44-876A-63B306693029}"/>
                      </a:ext>
                    </a:extLst>
                  </p14:cNvPr>
                  <p14:cNvContentPartPr/>
                  <p14:nvPr/>
                </p14:nvContentPartPr>
                <p14:xfrm>
                  <a:off x="269359" y="4112406"/>
                  <a:ext cx="1139040" cy="293040"/>
                </p14:xfrm>
              </p:contentPart>
            </mc:Choice>
            <mc:Fallback xmlns="">
              <p:pic>
                <p:nvPicPr>
                  <p:cNvPr id="104" name="Ink 103">
                    <a:extLst>
                      <a:ext uri="{FF2B5EF4-FFF2-40B4-BE49-F238E27FC236}">
                        <a16:creationId xmlns:a16="http://schemas.microsoft.com/office/drawing/2014/main" id="{74C2FD91-A2FC-6E44-876A-63B306693029}"/>
                      </a:ext>
                    </a:extLst>
                  </p:cNvPr>
                  <p:cNvPicPr/>
                  <p:nvPr/>
                </p:nvPicPr>
                <p:blipFill>
                  <a:blip r:embed="rId83"/>
                  <a:stretch>
                    <a:fillRect/>
                  </a:stretch>
                </p:blipFill>
                <p:spPr>
                  <a:xfrm>
                    <a:off x="211744" y="4054834"/>
                    <a:ext cx="1253693" cy="40760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6">
                <p14:nvContentPartPr>
                  <p14:cNvPr id="107" name="Ink 106">
                    <a:extLst>
                      <a:ext uri="{FF2B5EF4-FFF2-40B4-BE49-F238E27FC236}">
                        <a16:creationId xmlns:a16="http://schemas.microsoft.com/office/drawing/2014/main" id="{8F5C31F2-6CA0-3B3F-6E5B-18646D323828}"/>
                      </a:ext>
                    </a:extLst>
                  </p14:cNvPr>
                  <p14:cNvContentPartPr/>
                  <p14:nvPr/>
                </p14:nvContentPartPr>
                <p14:xfrm>
                  <a:off x="168919" y="3682926"/>
                  <a:ext cx="1223280" cy="429480"/>
                </p14:xfrm>
              </p:contentPart>
            </mc:Choice>
            <mc:Fallback xmlns="">
              <p:pic>
                <p:nvPicPr>
                  <p:cNvPr id="107" name="Ink 106">
                    <a:extLst>
                      <a:ext uri="{FF2B5EF4-FFF2-40B4-BE49-F238E27FC236}">
                        <a16:creationId xmlns:a16="http://schemas.microsoft.com/office/drawing/2014/main" id="{8F5C31F2-6CA0-3B3F-6E5B-18646D323828}"/>
                      </a:ext>
                    </a:extLst>
                  </p:cNvPr>
                  <p:cNvPicPr/>
                  <p:nvPr/>
                </p:nvPicPr>
                <p:blipFill>
                  <a:blip r:embed="rId85"/>
                  <a:stretch>
                    <a:fillRect/>
                  </a:stretch>
                </p:blipFill>
                <p:spPr>
                  <a:xfrm>
                    <a:off x="111326" y="3625355"/>
                    <a:ext cx="1337891" cy="544046"/>
                  </a:xfrm>
                  <a:prstGeom prst="rect">
                    <a:avLst/>
                  </a:prstGeom>
                </p:spPr>
              </p:pic>
            </mc:Fallback>
          </mc:AlternateContent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EBF29FF-FBBF-F6A0-D5D3-20E911D406B8}"/>
                </a:ext>
              </a:extLst>
            </p:cNvPr>
            <p:cNvSpPr txBox="1"/>
            <p:nvPr/>
          </p:nvSpPr>
          <p:spPr>
            <a:xfrm>
              <a:off x="1660393" y="4712987"/>
              <a:ext cx="10711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𝜎</a:t>
              </a:r>
              <a:r>
                <a:rPr lang="en-US" sz="2400" baseline="-25000" dirty="0">
                  <a:solidFill>
                    <a:schemeClr val="bg1"/>
                  </a:solidFill>
                </a:rPr>
                <a:t>xx</a:t>
              </a:r>
              <a:r>
                <a:rPr lang="en-US" sz="2400" dirty="0">
                  <a:solidFill>
                    <a:schemeClr val="bg1"/>
                  </a:solidFill>
                </a:rPr>
                <a:t>&gt;𝜎</a:t>
              </a:r>
              <a:r>
                <a:rPr lang="en-US" sz="2400" baseline="-25000" dirty="0" err="1">
                  <a:solidFill>
                    <a:schemeClr val="bg1"/>
                  </a:solidFill>
                </a:rPr>
                <a:t>zz</a:t>
              </a:r>
              <a:endParaRPr lang="en-US" sz="2400" baseline="-25000" dirty="0">
                <a:solidFill>
                  <a:schemeClr val="bg1"/>
                </a:solidFill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65FFDFB-D6D8-1303-F7D7-97FD6C4536E3}"/>
                </a:ext>
              </a:extLst>
            </p:cNvPr>
            <p:cNvGrpSpPr/>
            <p:nvPr/>
          </p:nvGrpSpPr>
          <p:grpSpPr>
            <a:xfrm rot="5400000" flipH="1">
              <a:off x="1760796" y="3176820"/>
              <a:ext cx="904976" cy="2073302"/>
              <a:chOff x="7447857" y="2150469"/>
              <a:chExt cx="904976" cy="2073302"/>
            </a:xfrm>
          </p:grpSpPr>
          <p:sp>
            <p:nvSpPr>
              <p:cNvPr id="37" name="Bent Arrow 36">
                <a:extLst>
                  <a:ext uri="{FF2B5EF4-FFF2-40B4-BE49-F238E27FC236}">
                    <a16:creationId xmlns:a16="http://schemas.microsoft.com/office/drawing/2014/main" id="{1930C4DE-1E3B-C857-81A1-BA70BA7D0893}"/>
                  </a:ext>
                </a:extLst>
              </p:cNvPr>
              <p:cNvSpPr/>
              <p:nvPr/>
            </p:nvSpPr>
            <p:spPr>
              <a:xfrm rot="5400000">
                <a:off x="7419645" y="3290583"/>
                <a:ext cx="967521" cy="898855"/>
              </a:xfrm>
              <a:prstGeom prst="bentArrow">
                <a:avLst>
                  <a:gd name="adj1" fmla="val 4525"/>
                  <a:gd name="adj2" fmla="val 15384"/>
                  <a:gd name="adj3" fmla="val 28394"/>
                  <a:gd name="adj4" fmla="val 51669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Bent Arrow 39">
                <a:extLst>
                  <a:ext uri="{FF2B5EF4-FFF2-40B4-BE49-F238E27FC236}">
                    <a16:creationId xmlns:a16="http://schemas.microsoft.com/office/drawing/2014/main" id="{4443EFE5-68F7-F0FE-0446-A2627F2F39BE}"/>
                  </a:ext>
                </a:extLst>
              </p:cNvPr>
              <p:cNvSpPr/>
              <p:nvPr/>
            </p:nvSpPr>
            <p:spPr>
              <a:xfrm rot="5400000" flipH="1">
                <a:off x="7413524" y="2184802"/>
                <a:ext cx="967521" cy="898855"/>
              </a:xfrm>
              <a:prstGeom prst="bentArrow">
                <a:avLst>
                  <a:gd name="adj1" fmla="val 4525"/>
                  <a:gd name="adj2" fmla="val 15384"/>
                  <a:gd name="adj3" fmla="val 28394"/>
                  <a:gd name="adj4" fmla="val 51669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B05218A-59A1-52CF-DE77-D3DC65A180E4}"/>
                </a:ext>
              </a:extLst>
            </p:cNvPr>
            <p:cNvGrpSpPr/>
            <p:nvPr/>
          </p:nvGrpSpPr>
          <p:grpSpPr>
            <a:xfrm rot="16200000" flipH="1">
              <a:off x="1749224" y="1324672"/>
              <a:ext cx="904976" cy="2073302"/>
              <a:chOff x="7447857" y="2150469"/>
              <a:chExt cx="904976" cy="2073302"/>
            </a:xfrm>
          </p:grpSpPr>
          <p:sp>
            <p:nvSpPr>
              <p:cNvPr id="48" name="Bent Arrow 47">
                <a:extLst>
                  <a:ext uri="{FF2B5EF4-FFF2-40B4-BE49-F238E27FC236}">
                    <a16:creationId xmlns:a16="http://schemas.microsoft.com/office/drawing/2014/main" id="{A35CF274-EDDA-F23E-87C3-EBF413DBCA7E}"/>
                  </a:ext>
                </a:extLst>
              </p:cNvPr>
              <p:cNvSpPr/>
              <p:nvPr/>
            </p:nvSpPr>
            <p:spPr>
              <a:xfrm rot="5400000">
                <a:off x="7419645" y="3290583"/>
                <a:ext cx="967521" cy="898855"/>
              </a:xfrm>
              <a:prstGeom prst="bentArrow">
                <a:avLst>
                  <a:gd name="adj1" fmla="val 4525"/>
                  <a:gd name="adj2" fmla="val 15384"/>
                  <a:gd name="adj3" fmla="val 28394"/>
                  <a:gd name="adj4" fmla="val 51669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Bent Arrow 53">
                <a:extLst>
                  <a:ext uri="{FF2B5EF4-FFF2-40B4-BE49-F238E27FC236}">
                    <a16:creationId xmlns:a16="http://schemas.microsoft.com/office/drawing/2014/main" id="{2F2795AE-AF64-AFEF-9A8A-3B8A8FED96C2}"/>
                  </a:ext>
                </a:extLst>
              </p:cNvPr>
              <p:cNvSpPr/>
              <p:nvPr/>
            </p:nvSpPr>
            <p:spPr>
              <a:xfrm rot="5400000" flipH="1">
                <a:off x="7413524" y="2184802"/>
                <a:ext cx="967521" cy="898855"/>
              </a:xfrm>
              <a:prstGeom prst="bentArrow">
                <a:avLst>
                  <a:gd name="adj1" fmla="val 4525"/>
                  <a:gd name="adj2" fmla="val 15384"/>
                  <a:gd name="adj3" fmla="val 28394"/>
                  <a:gd name="adj4" fmla="val 51669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F7CDC293-5920-1A83-9112-6184257261E2}"/>
                </a:ext>
              </a:extLst>
            </p:cNvPr>
            <p:cNvGrpSpPr/>
            <p:nvPr/>
          </p:nvGrpSpPr>
          <p:grpSpPr>
            <a:xfrm>
              <a:off x="911165" y="5211399"/>
              <a:ext cx="2658959" cy="1434128"/>
              <a:chOff x="1309978" y="4844559"/>
              <a:chExt cx="2658959" cy="1434128"/>
            </a:xfrm>
          </p:grpSpPr>
          <p:pic>
            <p:nvPicPr>
              <p:cNvPr id="65" name="Picture 64" descr="A group of pink and white bacteria&#10;&#10;Description automatically generated">
                <a:extLst>
                  <a:ext uri="{FF2B5EF4-FFF2-40B4-BE49-F238E27FC236}">
                    <a16:creationId xmlns:a16="http://schemas.microsoft.com/office/drawing/2014/main" id="{CD33D3AC-DEF5-21BB-F963-0A5BD16734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7">
                <a:clrChange>
                  <a:clrFrom>
                    <a:srgbClr val="1C3456"/>
                  </a:clrFrom>
                  <a:clrTo>
                    <a:srgbClr val="1C3456">
                      <a:alpha val="0"/>
                    </a:srgbClr>
                  </a:clrTo>
                </a:clrChange>
              </a:blip>
              <a:srcRect l="11130" t="26719" r="8496" b="14767"/>
              <a:stretch/>
            </p:blipFill>
            <p:spPr>
              <a:xfrm rot="21300993">
                <a:off x="1309978" y="4844559"/>
                <a:ext cx="2658959" cy="1323746"/>
              </a:xfrm>
              <a:prstGeom prst="rect">
                <a:avLst/>
              </a:prstGeom>
            </p:spPr>
          </p:pic>
          <mc:AlternateContent xmlns:mc="http://schemas.openxmlformats.org/markup-compatibility/2006" xmlns:p14="http://schemas.microsoft.com/office/powerpoint/2010/main">
            <mc:Choice Requires="p14">
              <p:contentPart p14:bwMode="auto" r:id="rId98">
                <p14:nvContentPartPr>
                  <p14:cNvPr id="70" name="Ink 69">
                    <a:extLst>
                      <a:ext uri="{FF2B5EF4-FFF2-40B4-BE49-F238E27FC236}">
                        <a16:creationId xmlns:a16="http://schemas.microsoft.com/office/drawing/2014/main" id="{AB8E2C68-5FAF-D4BF-2244-D30093625B0F}"/>
                      </a:ext>
                    </a:extLst>
                  </p14:cNvPr>
                  <p14:cNvContentPartPr/>
                  <p14:nvPr/>
                </p14:nvContentPartPr>
                <p14:xfrm>
                  <a:off x="1336778" y="5889167"/>
                  <a:ext cx="124560" cy="389520"/>
                </p14:xfrm>
              </p:contentPart>
            </mc:Choice>
            <mc:Fallback xmlns="">
              <p:pic>
                <p:nvPicPr>
                  <p:cNvPr id="70" name="Ink 69">
                    <a:extLst>
                      <a:ext uri="{FF2B5EF4-FFF2-40B4-BE49-F238E27FC236}">
                        <a16:creationId xmlns:a16="http://schemas.microsoft.com/office/drawing/2014/main" id="{AB8E2C68-5FAF-D4BF-2244-D30093625B0F}"/>
                      </a:ext>
                    </a:extLst>
                  </p:cNvPr>
                  <p:cNvPicPr/>
                  <p:nvPr/>
                </p:nvPicPr>
                <p:blipFill>
                  <a:blip r:embed="rId99"/>
                  <a:stretch>
                    <a:fillRect/>
                  </a:stretch>
                </p:blipFill>
                <p:spPr>
                  <a:xfrm>
                    <a:off x="1318778" y="5871527"/>
                    <a:ext cx="160200" cy="425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0">
                <p14:nvContentPartPr>
                  <p14:cNvPr id="71" name="Ink 70">
                    <a:extLst>
                      <a:ext uri="{FF2B5EF4-FFF2-40B4-BE49-F238E27FC236}">
                        <a16:creationId xmlns:a16="http://schemas.microsoft.com/office/drawing/2014/main" id="{85972A05-008D-480A-08DF-023767CD76D0}"/>
                      </a:ext>
                    </a:extLst>
                  </p14:cNvPr>
                  <p14:cNvContentPartPr/>
                  <p14:nvPr/>
                </p14:nvContentPartPr>
                <p14:xfrm>
                  <a:off x="3891338" y="5170967"/>
                  <a:ext cx="53280" cy="908280"/>
                </p14:xfrm>
              </p:contentPart>
            </mc:Choice>
            <mc:Fallback xmlns="">
              <p:pic>
                <p:nvPicPr>
                  <p:cNvPr id="71" name="Ink 70">
                    <a:extLst>
                      <a:ext uri="{FF2B5EF4-FFF2-40B4-BE49-F238E27FC236}">
                        <a16:creationId xmlns:a16="http://schemas.microsoft.com/office/drawing/2014/main" id="{85972A05-008D-480A-08DF-023767CD76D0}"/>
                      </a:ext>
                    </a:extLst>
                  </p:cNvPr>
                  <p:cNvPicPr/>
                  <p:nvPr/>
                </p:nvPicPr>
                <p:blipFill>
                  <a:blip r:embed="rId101"/>
                  <a:stretch>
                    <a:fillRect/>
                  </a:stretch>
                </p:blipFill>
                <p:spPr>
                  <a:xfrm>
                    <a:off x="3873338" y="5152967"/>
                    <a:ext cx="88920" cy="943920"/>
                  </a:xfrm>
                  <a:prstGeom prst="rect">
                    <a:avLst/>
                  </a:prstGeom>
                </p:spPr>
              </p:pic>
            </mc:Fallback>
          </mc:AlternateContent>
        </p:grp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5C9F5CF3-0EFC-26AC-7776-943F94B8EE69}"/>
                </a:ext>
              </a:extLst>
            </p:cNvPr>
            <p:cNvSpPr txBox="1"/>
            <p:nvPr/>
          </p:nvSpPr>
          <p:spPr>
            <a:xfrm>
              <a:off x="1768491" y="1385526"/>
              <a:ext cx="10278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n&lt;</a:t>
              </a:r>
              <a:r>
                <a:rPr lang="en-US" sz="2400" dirty="0" err="1">
                  <a:solidFill>
                    <a:schemeClr val="bg1"/>
                  </a:solidFill>
                </a:rPr>
                <a:t>n</a:t>
              </a:r>
              <a:r>
                <a:rPr lang="en-US" sz="2400" baseline="-25000" dirty="0" err="1">
                  <a:solidFill>
                    <a:schemeClr val="bg1"/>
                  </a:solidFill>
                </a:rPr>
                <a:t>equ</a:t>
              </a:r>
              <a:endParaRPr lang="en-US" sz="2400" baseline="-25000" dirty="0">
                <a:solidFill>
                  <a:schemeClr val="bg1"/>
                </a:solidFill>
              </a:endParaRPr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4B4440C4-FE94-FFA9-04F2-89FF541D83F0}"/>
              </a:ext>
            </a:extLst>
          </p:cNvPr>
          <p:cNvSpPr txBox="1"/>
          <p:nvPr/>
        </p:nvSpPr>
        <p:spPr>
          <a:xfrm>
            <a:off x="5197616" y="1402925"/>
            <a:ext cx="1027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n=</a:t>
            </a:r>
            <a:r>
              <a:rPr lang="en-US" sz="2400" dirty="0" err="1">
                <a:solidFill>
                  <a:schemeClr val="bg1"/>
                </a:solidFill>
              </a:rPr>
              <a:t>n</a:t>
            </a:r>
            <a:r>
              <a:rPr lang="en-US" sz="2400" baseline="-25000" dirty="0" err="1">
                <a:solidFill>
                  <a:schemeClr val="bg1"/>
                </a:solidFill>
              </a:rPr>
              <a:t>equ</a:t>
            </a:r>
            <a:endParaRPr lang="en-US" sz="2400" baseline="-25000" dirty="0">
              <a:solidFill>
                <a:schemeClr val="bg1"/>
              </a:solidFill>
            </a:endParaRP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A40F791-240C-8E3A-1338-41374F4E47FF}"/>
              </a:ext>
            </a:extLst>
          </p:cNvPr>
          <p:cNvGrpSpPr/>
          <p:nvPr/>
        </p:nvGrpSpPr>
        <p:grpSpPr>
          <a:xfrm>
            <a:off x="7202332" y="1402076"/>
            <a:ext cx="4042694" cy="5327773"/>
            <a:chOff x="7202332" y="1402076"/>
            <a:chExt cx="4042694" cy="5327773"/>
          </a:xfrm>
        </p:grpSpPr>
        <p:pic>
          <p:nvPicPr>
            <p:cNvPr id="63" name="Picture 62" descr="A blue and red swirl&#10;&#10;Description automatically generated">
              <a:extLst>
                <a:ext uri="{FF2B5EF4-FFF2-40B4-BE49-F238E27FC236}">
                  <a16:creationId xmlns:a16="http://schemas.microsoft.com/office/drawing/2014/main" id="{4003A7BC-B114-F4D4-9D7B-BD640B641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2">
              <a:clrChange>
                <a:clrFrom>
                  <a:srgbClr val="1C3456"/>
                </a:clrFrom>
                <a:clrTo>
                  <a:srgbClr val="1C345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886999" y="4879614"/>
              <a:ext cx="2705661" cy="1850235"/>
            </a:xfrm>
            <a:prstGeom prst="rect">
              <a:avLst/>
            </a:prstGeom>
          </p:spPr>
        </p:pic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513488AB-CF04-E2BA-8A8D-1CD37A7128AE}"/>
                </a:ext>
              </a:extLst>
            </p:cNvPr>
            <p:cNvGrpSpPr/>
            <p:nvPr/>
          </p:nvGrpSpPr>
          <p:grpSpPr>
            <a:xfrm>
              <a:off x="8249830" y="2362714"/>
              <a:ext cx="1980000" cy="1980000"/>
              <a:chOff x="7496993" y="2313494"/>
              <a:chExt cx="3169404" cy="3169404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AE94F506-5E47-9A38-CA21-0EDA2DE7496A}"/>
                  </a:ext>
                </a:extLst>
              </p:cNvPr>
              <p:cNvSpPr/>
              <p:nvPr/>
            </p:nvSpPr>
            <p:spPr>
              <a:xfrm>
                <a:off x="7496993" y="2313494"/>
                <a:ext cx="3169404" cy="316940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p14="http://schemas.microsoft.com/office/powerpoint/2010/main">
            <mc:Choice Requires="p14">
              <p:contentPart p14:bwMode="auto" r:id="rId103">
                <p14:nvContentPartPr>
                  <p14:cNvPr id="36" name="Ink 35">
                    <a:extLst>
                      <a:ext uri="{FF2B5EF4-FFF2-40B4-BE49-F238E27FC236}">
                        <a16:creationId xmlns:a16="http://schemas.microsoft.com/office/drawing/2014/main" id="{A6E17E95-4C73-61AA-B390-B7A5DEE48E94}"/>
                      </a:ext>
                    </a:extLst>
                  </p14:cNvPr>
                  <p14:cNvContentPartPr/>
                  <p14:nvPr/>
                </p14:nvContentPartPr>
                <p14:xfrm>
                  <a:off x="7677909" y="3069506"/>
                  <a:ext cx="118800" cy="1694880"/>
                </p14:xfrm>
              </p:contentPart>
            </mc:Choice>
            <mc:Fallback xmlns="">
              <p:pic>
                <p:nvPicPr>
                  <p:cNvPr id="36" name="Ink 35">
                    <a:extLst>
                      <a:ext uri="{FF2B5EF4-FFF2-40B4-BE49-F238E27FC236}">
                        <a16:creationId xmlns:a16="http://schemas.microsoft.com/office/drawing/2014/main" id="{A6E17E95-4C73-61AA-B390-B7A5DEE48E94}"/>
                      </a:ext>
                    </a:extLst>
                  </p:cNvPr>
                  <p:cNvPicPr/>
                  <p:nvPr/>
                </p:nvPicPr>
                <p:blipFill>
                  <a:blip r:embed="rId104"/>
                  <a:stretch>
                    <a:fillRect/>
                  </a:stretch>
                </p:blipFill>
                <p:spPr>
                  <a:xfrm>
                    <a:off x="7620239" y="3011877"/>
                    <a:ext cx="233563" cy="180956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5">
                <p14:nvContentPartPr>
                  <p14:cNvPr id="38" name="Ink 37">
                    <a:extLst>
                      <a:ext uri="{FF2B5EF4-FFF2-40B4-BE49-F238E27FC236}">
                        <a16:creationId xmlns:a16="http://schemas.microsoft.com/office/drawing/2014/main" id="{D0D15250-1B83-C86B-DE5B-A3FB8FD263F8}"/>
                      </a:ext>
                    </a:extLst>
                  </p14:cNvPr>
                  <p14:cNvContentPartPr/>
                  <p14:nvPr/>
                </p14:nvContentPartPr>
                <p14:xfrm>
                  <a:off x="8022789" y="3065906"/>
                  <a:ext cx="143280" cy="1718280"/>
                </p14:xfrm>
              </p:contentPart>
            </mc:Choice>
            <mc:Fallback xmlns="">
              <p:pic>
                <p:nvPicPr>
                  <p:cNvPr id="38" name="Ink 37">
                    <a:extLst>
                      <a:ext uri="{FF2B5EF4-FFF2-40B4-BE49-F238E27FC236}">
                        <a16:creationId xmlns:a16="http://schemas.microsoft.com/office/drawing/2014/main" id="{D0D15250-1B83-C86B-DE5B-A3FB8FD263F8}"/>
                      </a:ext>
                    </a:extLst>
                  </p:cNvPr>
                  <p:cNvPicPr/>
                  <p:nvPr/>
                </p:nvPicPr>
                <p:blipFill>
                  <a:blip r:embed="rId35"/>
                  <a:stretch>
                    <a:fillRect/>
                  </a:stretch>
                </p:blipFill>
                <p:spPr>
                  <a:xfrm>
                    <a:off x="7965015" y="3008284"/>
                    <a:ext cx="258251" cy="183294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6">
                <p14:nvContentPartPr>
                  <p14:cNvPr id="39" name="Ink 38">
                    <a:extLst>
                      <a:ext uri="{FF2B5EF4-FFF2-40B4-BE49-F238E27FC236}">
                        <a16:creationId xmlns:a16="http://schemas.microsoft.com/office/drawing/2014/main" id="{96DD6528-0DA2-FD85-4020-AC1AF09B9545}"/>
                      </a:ext>
                    </a:extLst>
                  </p14:cNvPr>
                  <p14:cNvContentPartPr/>
                  <p14:nvPr/>
                </p14:nvContentPartPr>
                <p14:xfrm>
                  <a:off x="8433189" y="3102266"/>
                  <a:ext cx="185040" cy="1695960"/>
                </p14:xfrm>
              </p:contentPart>
            </mc:Choice>
            <mc:Fallback xmlns="">
              <p:pic>
                <p:nvPicPr>
                  <p:cNvPr id="39" name="Ink 38">
                    <a:extLst>
                      <a:ext uri="{FF2B5EF4-FFF2-40B4-BE49-F238E27FC236}">
                        <a16:creationId xmlns:a16="http://schemas.microsoft.com/office/drawing/2014/main" id="{96DD6528-0DA2-FD85-4020-AC1AF09B9545}"/>
                      </a:ext>
                    </a:extLst>
                  </p:cNvPr>
                  <p:cNvPicPr/>
                  <p:nvPr/>
                </p:nvPicPr>
                <p:blipFill>
                  <a:blip r:embed="rId37"/>
                  <a:stretch>
                    <a:fillRect/>
                  </a:stretch>
                </p:blipFill>
                <p:spPr>
                  <a:xfrm>
                    <a:off x="8375723" y="3044659"/>
                    <a:ext cx="299397" cy="181059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7">
                <p14:nvContentPartPr>
                  <p14:cNvPr id="41" name="Ink 40">
                    <a:extLst>
                      <a:ext uri="{FF2B5EF4-FFF2-40B4-BE49-F238E27FC236}">
                        <a16:creationId xmlns:a16="http://schemas.microsoft.com/office/drawing/2014/main" id="{91D5A9F5-42FB-C652-190A-6E8402B3DF4E}"/>
                      </a:ext>
                    </a:extLst>
                  </p14:cNvPr>
                  <p14:cNvContentPartPr/>
                  <p14:nvPr/>
                </p14:nvContentPartPr>
                <p14:xfrm>
                  <a:off x="8873469" y="3068426"/>
                  <a:ext cx="168120" cy="1711080"/>
                </p14:xfrm>
              </p:contentPart>
            </mc:Choice>
            <mc:Fallback xmlns="">
              <p:pic>
                <p:nvPicPr>
                  <p:cNvPr id="41" name="Ink 40">
                    <a:extLst>
                      <a:ext uri="{FF2B5EF4-FFF2-40B4-BE49-F238E27FC236}">
                        <a16:creationId xmlns:a16="http://schemas.microsoft.com/office/drawing/2014/main" id="{91D5A9F5-42FB-C652-190A-6E8402B3DF4E}"/>
                      </a:ext>
                    </a:extLst>
                  </p:cNvPr>
                  <p:cNvPicPr/>
                  <p:nvPr/>
                </p:nvPicPr>
                <p:blipFill>
                  <a:blip r:embed="rId39"/>
                  <a:stretch>
                    <a:fillRect/>
                  </a:stretch>
                </p:blipFill>
                <p:spPr>
                  <a:xfrm>
                    <a:off x="8816090" y="3010814"/>
                    <a:ext cx="282304" cy="182572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8">
                <p14:nvContentPartPr>
                  <p14:cNvPr id="43" name="Ink 42">
                    <a:extLst>
                      <a:ext uri="{FF2B5EF4-FFF2-40B4-BE49-F238E27FC236}">
                        <a16:creationId xmlns:a16="http://schemas.microsoft.com/office/drawing/2014/main" id="{09B6DDFC-56C3-4906-78A2-AEC31D1D6C8A}"/>
                      </a:ext>
                    </a:extLst>
                  </p14:cNvPr>
                  <p14:cNvContentPartPr/>
                  <p14:nvPr/>
                </p14:nvContentPartPr>
                <p14:xfrm>
                  <a:off x="9315189" y="3076346"/>
                  <a:ext cx="195480" cy="1548720"/>
                </p14:xfrm>
              </p:contentPart>
            </mc:Choice>
            <mc:Fallback xmlns="">
              <p:pic>
                <p:nvPicPr>
                  <p:cNvPr id="43" name="Ink 42">
                    <a:extLst>
                      <a:ext uri="{FF2B5EF4-FFF2-40B4-BE49-F238E27FC236}">
                        <a16:creationId xmlns:a16="http://schemas.microsoft.com/office/drawing/2014/main" id="{09B6DDFC-56C3-4906-78A2-AEC31D1D6C8A}"/>
                      </a:ext>
                    </a:extLst>
                  </p:cNvPr>
                  <p:cNvPicPr/>
                  <p:nvPr/>
                </p:nvPicPr>
                <p:blipFill>
                  <a:blip r:embed="rId41"/>
                  <a:stretch>
                    <a:fillRect/>
                  </a:stretch>
                </p:blipFill>
                <p:spPr>
                  <a:xfrm>
                    <a:off x="9257695" y="3018730"/>
                    <a:ext cx="309893" cy="166337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9">
                <p14:nvContentPartPr>
                  <p14:cNvPr id="44" name="Ink 43">
                    <a:extLst>
                      <a:ext uri="{FF2B5EF4-FFF2-40B4-BE49-F238E27FC236}">
                        <a16:creationId xmlns:a16="http://schemas.microsoft.com/office/drawing/2014/main" id="{3947A35F-800F-098F-2D85-E24AFE91151E}"/>
                      </a:ext>
                    </a:extLst>
                  </p14:cNvPr>
                  <p14:cNvContentPartPr/>
                  <p14:nvPr/>
                </p14:nvContentPartPr>
                <p14:xfrm>
                  <a:off x="9820989" y="3060506"/>
                  <a:ext cx="171720" cy="1658520"/>
                </p14:xfrm>
              </p:contentPart>
            </mc:Choice>
            <mc:Fallback xmlns="">
              <p:pic>
                <p:nvPicPr>
                  <p:cNvPr id="44" name="Ink 43">
                    <a:extLst>
                      <a:ext uri="{FF2B5EF4-FFF2-40B4-BE49-F238E27FC236}">
                        <a16:creationId xmlns:a16="http://schemas.microsoft.com/office/drawing/2014/main" id="{3947A35F-800F-098F-2D85-E24AFE91151E}"/>
                      </a:ext>
                    </a:extLst>
                  </p:cNvPr>
                  <p:cNvPicPr/>
                  <p:nvPr/>
                </p:nvPicPr>
                <p:blipFill>
                  <a:blip r:embed="rId43"/>
                  <a:stretch>
                    <a:fillRect/>
                  </a:stretch>
                </p:blipFill>
                <p:spPr>
                  <a:xfrm>
                    <a:off x="9763558" y="3002878"/>
                    <a:ext cx="286009" cy="177319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0">
                <p14:nvContentPartPr>
                  <p14:cNvPr id="45" name="Ink 44">
                    <a:extLst>
                      <a:ext uri="{FF2B5EF4-FFF2-40B4-BE49-F238E27FC236}">
                        <a16:creationId xmlns:a16="http://schemas.microsoft.com/office/drawing/2014/main" id="{69A9F191-CDC6-18AD-E8FC-9E0D25063910}"/>
                      </a:ext>
                    </a:extLst>
                  </p14:cNvPr>
                  <p14:cNvContentPartPr/>
                  <p14:nvPr/>
                </p14:nvContentPartPr>
                <p14:xfrm>
                  <a:off x="10277469" y="3060506"/>
                  <a:ext cx="135360" cy="1652400"/>
                </p14:xfrm>
              </p:contentPart>
            </mc:Choice>
            <mc:Fallback xmlns="">
              <p:pic>
                <p:nvPicPr>
                  <p:cNvPr id="45" name="Ink 44">
                    <a:extLst>
                      <a:ext uri="{FF2B5EF4-FFF2-40B4-BE49-F238E27FC236}">
                        <a16:creationId xmlns:a16="http://schemas.microsoft.com/office/drawing/2014/main" id="{69A9F191-CDC6-18AD-E8FC-9E0D25063910}"/>
                      </a:ext>
                    </a:extLst>
                  </p:cNvPr>
                  <p:cNvPicPr/>
                  <p:nvPr/>
                </p:nvPicPr>
                <p:blipFill>
                  <a:blip r:embed="rId45"/>
                  <a:stretch>
                    <a:fillRect/>
                  </a:stretch>
                </p:blipFill>
                <p:spPr>
                  <a:xfrm>
                    <a:off x="10219869" y="3002891"/>
                    <a:ext cx="249984" cy="176705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1">
                <p14:nvContentPartPr>
                  <p14:cNvPr id="46" name="Ink 45">
                    <a:extLst>
                      <a:ext uri="{FF2B5EF4-FFF2-40B4-BE49-F238E27FC236}">
                        <a16:creationId xmlns:a16="http://schemas.microsoft.com/office/drawing/2014/main" id="{EFA357FF-2703-B446-B8A7-6E784A40CF95}"/>
                      </a:ext>
                    </a:extLst>
                  </p14:cNvPr>
                  <p14:cNvContentPartPr/>
                  <p14:nvPr/>
                </p14:nvContentPartPr>
                <p14:xfrm>
                  <a:off x="7754589" y="2412866"/>
                  <a:ext cx="92880" cy="633960"/>
                </p14:xfrm>
              </p:contentPart>
            </mc:Choice>
            <mc:Fallback xmlns="">
              <p:pic>
                <p:nvPicPr>
                  <p:cNvPr id="46" name="Ink 45">
                    <a:extLst>
                      <a:ext uri="{FF2B5EF4-FFF2-40B4-BE49-F238E27FC236}">
                        <a16:creationId xmlns:a16="http://schemas.microsoft.com/office/drawing/2014/main" id="{EFA357FF-2703-B446-B8A7-6E784A40CF95}"/>
                      </a:ext>
                    </a:extLst>
                  </p:cNvPr>
                  <p:cNvPicPr/>
                  <p:nvPr/>
                </p:nvPicPr>
                <p:blipFill>
                  <a:blip r:embed="rId47"/>
                  <a:stretch>
                    <a:fillRect/>
                  </a:stretch>
                </p:blipFill>
                <p:spPr>
                  <a:xfrm>
                    <a:off x="7697256" y="2355286"/>
                    <a:ext cx="206973" cy="74854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2">
                <p14:nvContentPartPr>
                  <p14:cNvPr id="47" name="Ink 46">
                    <a:extLst>
                      <a:ext uri="{FF2B5EF4-FFF2-40B4-BE49-F238E27FC236}">
                        <a16:creationId xmlns:a16="http://schemas.microsoft.com/office/drawing/2014/main" id="{A179A2BB-FFA4-7C7A-B9E1-931BBBE06F1C}"/>
                      </a:ext>
                    </a:extLst>
                  </p14:cNvPr>
                  <p14:cNvContentPartPr/>
                  <p14:nvPr/>
                </p14:nvContentPartPr>
                <p14:xfrm>
                  <a:off x="8013069" y="2475146"/>
                  <a:ext cx="162720" cy="574920"/>
                </p14:xfrm>
              </p:contentPart>
            </mc:Choice>
            <mc:Fallback xmlns="">
              <p:pic>
                <p:nvPicPr>
                  <p:cNvPr id="47" name="Ink 46">
                    <a:extLst>
                      <a:ext uri="{FF2B5EF4-FFF2-40B4-BE49-F238E27FC236}">
                        <a16:creationId xmlns:a16="http://schemas.microsoft.com/office/drawing/2014/main" id="{A179A2BB-FFA4-7C7A-B9E1-931BBBE06F1C}"/>
                      </a:ext>
                    </a:extLst>
                  </p:cNvPr>
                  <p:cNvPicPr/>
                  <p:nvPr/>
                </p:nvPicPr>
                <p:blipFill>
                  <a:blip r:embed="rId49"/>
                  <a:stretch>
                    <a:fillRect/>
                  </a:stretch>
                </p:blipFill>
                <p:spPr>
                  <a:xfrm>
                    <a:off x="7955571" y="2417539"/>
                    <a:ext cx="277141" cy="68955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3">
                <p14:nvContentPartPr>
                  <p14:cNvPr id="49" name="Ink 48">
                    <a:extLst>
                      <a:ext uri="{FF2B5EF4-FFF2-40B4-BE49-F238E27FC236}">
                        <a16:creationId xmlns:a16="http://schemas.microsoft.com/office/drawing/2014/main" id="{6B5CF4A4-FA3B-C7E1-DF9F-B6B33B787B80}"/>
                      </a:ext>
                    </a:extLst>
                  </p14:cNvPr>
                  <p14:cNvContentPartPr/>
                  <p14:nvPr/>
                </p14:nvContentPartPr>
                <p14:xfrm>
                  <a:off x="8455869" y="2497466"/>
                  <a:ext cx="153000" cy="597600"/>
                </p14:xfrm>
              </p:contentPart>
            </mc:Choice>
            <mc:Fallback xmlns="">
              <p:pic>
                <p:nvPicPr>
                  <p:cNvPr id="49" name="Ink 48">
                    <a:extLst>
                      <a:ext uri="{FF2B5EF4-FFF2-40B4-BE49-F238E27FC236}">
                        <a16:creationId xmlns:a16="http://schemas.microsoft.com/office/drawing/2014/main" id="{6B5CF4A4-FA3B-C7E1-DF9F-B6B33B787B80}"/>
                      </a:ext>
                    </a:extLst>
                  </p:cNvPr>
                  <p:cNvPicPr/>
                  <p:nvPr/>
                </p:nvPicPr>
                <p:blipFill>
                  <a:blip r:embed="rId51"/>
                  <a:stretch>
                    <a:fillRect/>
                  </a:stretch>
                </p:blipFill>
                <p:spPr>
                  <a:xfrm>
                    <a:off x="8398133" y="2439894"/>
                    <a:ext cx="267894" cy="71216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4">
                <p14:nvContentPartPr>
                  <p14:cNvPr id="50" name="Ink 49">
                    <a:extLst>
                      <a:ext uri="{FF2B5EF4-FFF2-40B4-BE49-F238E27FC236}">
                        <a16:creationId xmlns:a16="http://schemas.microsoft.com/office/drawing/2014/main" id="{333948CB-FC37-3413-FE3A-99F6EB56F4CD}"/>
                      </a:ext>
                    </a:extLst>
                  </p14:cNvPr>
                  <p14:cNvContentPartPr/>
                  <p14:nvPr/>
                </p14:nvContentPartPr>
                <p14:xfrm>
                  <a:off x="8907669" y="2456426"/>
                  <a:ext cx="214920" cy="597960"/>
                </p14:xfrm>
              </p:contentPart>
            </mc:Choice>
            <mc:Fallback xmlns="">
              <p:pic>
                <p:nvPicPr>
                  <p:cNvPr id="50" name="Ink 49">
                    <a:extLst>
                      <a:ext uri="{FF2B5EF4-FFF2-40B4-BE49-F238E27FC236}">
                        <a16:creationId xmlns:a16="http://schemas.microsoft.com/office/drawing/2014/main" id="{333948CB-FC37-3413-FE3A-99F6EB56F4CD}"/>
                      </a:ext>
                    </a:extLst>
                  </p:cNvPr>
                  <p:cNvPicPr/>
                  <p:nvPr/>
                </p:nvPicPr>
                <p:blipFill>
                  <a:blip r:embed="rId53"/>
                  <a:stretch>
                    <a:fillRect/>
                  </a:stretch>
                </p:blipFill>
                <p:spPr>
                  <a:xfrm>
                    <a:off x="8850204" y="2398764"/>
                    <a:ext cx="329276" cy="71270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5">
                <p14:nvContentPartPr>
                  <p14:cNvPr id="51" name="Ink 50">
                    <a:extLst>
                      <a:ext uri="{FF2B5EF4-FFF2-40B4-BE49-F238E27FC236}">
                        <a16:creationId xmlns:a16="http://schemas.microsoft.com/office/drawing/2014/main" id="{8E314446-1236-A219-2EF1-DBFD8CB8D142}"/>
                      </a:ext>
                    </a:extLst>
                  </p14:cNvPr>
                  <p14:cNvContentPartPr/>
                  <p14:nvPr/>
                </p14:nvContentPartPr>
                <p14:xfrm>
                  <a:off x="9406269" y="2483066"/>
                  <a:ext cx="112320" cy="573840"/>
                </p14:xfrm>
              </p:contentPart>
            </mc:Choice>
            <mc:Fallback xmlns="">
              <p:pic>
                <p:nvPicPr>
                  <p:cNvPr id="51" name="Ink 50">
                    <a:extLst>
                      <a:ext uri="{FF2B5EF4-FFF2-40B4-BE49-F238E27FC236}">
                        <a16:creationId xmlns:a16="http://schemas.microsoft.com/office/drawing/2014/main" id="{8E314446-1236-A219-2EF1-DBFD8CB8D142}"/>
                      </a:ext>
                    </a:extLst>
                  </p:cNvPr>
                  <p:cNvPicPr/>
                  <p:nvPr/>
                </p:nvPicPr>
                <p:blipFill>
                  <a:blip r:embed="rId55"/>
                  <a:stretch>
                    <a:fillRect/>
                  </a:stretch>
                </p:blipFill>
                <p:spPr>
                  <a:xfrm>
                    <a:off x="9348669" y="2425452"/>
                    <a:ext cx="226944" cy="68849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6">
                <p14:nvContentPartPr>
                  <p14:cNvPr id="52" name="Ink 51">
                    <a:extLst>
                      <a:ext uri="{FF2B5EF4-FFF2-40B4-BE49-F238E27FC236}">
                        <a16:creationId xmlns:a16="http://schemas.microsoft.com/office/drawing/2014/main" id="{4D22756C-04DC-890F-C15C-8223CF196153}"/>
                      </a:ext>
                    </a:extLst>
                  </p14:cNvPr>
                  <p14:cNvContentPartPr/>
                  <p14:nvPr/>
                </p14:nvContentPartPr>
                <p14:xfrm>
                  <a:off x="9759069" y="2526986"/>
                  <a:ext cx="181080" cy="528120"/>
                </p14:xfrm>
              </p:contentPart>
            </mc:Choice>
            <mc:Fallback xmlns="">
              <p:pic>
                <p:nvPicPr>
                  <p:cNvPr id="52" name="Ink 51">
                    <a:extLst>
                      <a:ext uri="{FF2B5EF4-FFF2-40B4-BE49-F238E27FC236}">
                        <a16:creationId xmlns:a16="http://schemas.microsoft.com/office/drawing/2014/main" id="{4D22756C-04DC-890F-C15C-8223CF196153}"/>
                      </a:ext>
                    </a:extLst>
                  </p:cNvPr>
                  <p:cNvPicPr/>
                  <p:nvPr/>
                </p:nvPicPr>
                <p:blipFill>
                  <a:blip r:embed="rId57"/>
                  <a:stretch>
                    <a:fillRect/>
                  </a:stretch>
                </p:blipFill>
                <p:spPr>
                  <a:xfrm>
                    <a:off x="9701583" y="2469394"/>
                    <a:ext cx="295477" cy="64272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7">
                <p14:nvContentPartPr>
                  <p14:cNvPr id="53" name="Ink 52">
                    <a:extLst>
                      <a:ext uri="{FF2B5EF4-FFF2-40B4-BE49-F238E27FC236}">
                        <a16:creationId xmlns:a16="http://schemas.microsoft.com/office/drawing/2014/main" id="{6D60AD89-3621-92C2-4AA4-A7E77A50C46A}"/>
                      </a:ext>
                    </a:extLst>
                  </p14:cNvPr>
                  <p14:cNvContentPartPr/>
                  <p14:nvPr/>
                </p14:nvContentPartPr>
                <p14:xfrm>
                  <a:off x="10251189" y="2463626"/>
                  <a:ext cx="144360" cy="570240"/>
                </p14:xfrm>
              </p:contentPart>
            </mc:Choice>
            <mc:Fallback xmlns="">
              <p:pic>
                <p:nvPicPr>
                  <p:cNvPr id="53" name="Ink 52">
                    <a:extLst>
                      <a:ext uri="{FF2B5EF4-FFF2-40B4-BE49-F238E27FC236}">
                        <a16:creationId xmlns:a16="http://schemas.microsoft.com/office/drawing/2014/main" id="{6D60AD89-3621-92C2-4AA4-A7E77A50C46A}"/>
                      </a:ext>
                    </a:extLst>
                  </p:cNvPr>
                  <p:cNvPicPr/>
                  <p:nvPr/>
                </p:nvPicPr>
                <p:blipFill>
                  <a:blip r:embed="rId59"/>
                  <a:stretch>
                    <a:fillRect/>
                  </a:stretch>
                </p:blipFill>
                <p:spPr>
                  <a:xfrm>
                    <a:off x="10193675" y="2406026"/>
                    <a:ext cx="258813" cy="68486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8">
                <p14:nvContentPartPr>
                  <p14:cNvPr id="55" name="Ink 54">
                    <a:extLst>
                      <a:ext uri="{FF2B5EF4-FFF2-40B4-BE49-F238E27FC236}">
                        <a16:creationId xmlns:a16="http://schemas.microsoft.com/office/drawing/2014/main" id="{3240B18A-91BD-7D82-B574-4A9F17B9B80B}"/>
                      </a:ext>
                    </a:extLst>
                  </p14:cNvPr>
                  <p14:cNvContentPartPr/>
                  <p14:nvPr/>
                </p14:nvContentPartPr>
                <p14:xfrm>
                  <a:off x="7675389" y="4787426"/>
                  <a:ext cx="103320" cy="522720"/>
                </p14:xfrm>
              </p:contentPart>
            </mc:Choice>
            <mc:Fallback xmlns="">
              <p:pic>
                <p:nvPicPr>
                  <p:cNvPr id="55" name="Ink 54">
                    <a:extLst>
                      <a:ext uri="{FF2B5EF4-FFF2-40B4-BE49-F238E27FC236}">
                        <a16:creationId xmlns:a16="http://schemas.microsoft.com/office/drawing/2014/main" id="{3240B18A-91BD-7D82-B574-4A9F17B9B80B}"/>
                      </a:ext>
                    </a:extLst>
                  </p:cNvPr>
                  <p:cNvPicPr/>
                  <p:nvPr/>
                </p:nvPicPr>
                <p:blipFill>
                  <a:blip r:embed="rId61"/>
                  <a:stretch>
                    <a:fillRect/>
                  </a:stretch>
                </p:blipFill>
                <p:spPr>
                  <a:xfrm>
                    <a:off x="7617989" y="4729858"/>
                    <a:ext cx="217546" cy="637281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9">
                <p14:nvContentPartPr>
                  <p14:cNvPr id="56" name="Ink 55">
                    <a:extLst>
                      <a:ext uri="{FF2B5EF4-FFF2-40B4-BE49-F238E27FC236}">
                        <a16:creationId xmlns:a16="http://schemas.microsoft.com/office/drawing/2014/main" id="{684774A6-7845-B6BF-B63D-5F7D047ABD76}"/>
                      </a:ext>
                    </a:extLst>
                  </p14:cNvPr>
                  <p14:cNvContentPartPr/>
                  <p14:nvPr/>
                </p14:nvContentPartPr>
                <p14:xfrm>
                  <a:off x="8056269" y="4799306"/>
                  <a:ext cx="140040" cy="568080"/>
                </p14:xfrm>
              </p:contentPart>
            </mc:Choice>
            <mc:Fallback xmlns="">
              <p:pic>
                <p:nvPicPr>
                  <p:cNvPr id="56" name="Ink 55">
                    <a:extLst>
                      <a:ext uri="{FF2B5EF4-FFF2-40B4-BE49-F238E27FC236}">
                        <a16:creationId xmlns:a16="http://schemas.microsoft.com/office/drawing/2014/main" id="{684774A6-7845-B6BF-B63D-5F7D047ABD76}"/>
                      </a:ext>
                    </a:extLst>
                  </p:cNvPr>
                  <p:cNvPicPr/>
                  <p:nvPr/>
                </p:nvPicPr>
                <p:blipFill>
                  <a:blip r:embed="rId63"/>
                  <a:stretch>
                    <a:fillRect/>
                  </a:stretch>
                </p:blipFill>
                <p:spPr>
                  <a:xfrm>
                    <a:off x="7998639" y="4741750"/>
                    <a:ext cx="254723" cy="68261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0">
                <p14:nvContentPartPr>
                  <p14:cNvPr id="57" name="Ink 56">
                    <a:extLst>
                      <a:ext uri="{FF2B5EF4-FFF2-40B4-BE49-F238E27FC236}">
                        <a16:creationId xmlns:a16="http://schemas.microsoft.com/office/drawing/2014/main" id="{9A891BA0-49D4-BF3D-D5DD-287365966448}"/>
                      </a:ext>
                    </a:extLst>
                  </p14:cNvPr>
                  <p14:cNvContentPartPr/>
                  <p14:nvPr/>
                </p14:nvContentPartPr>
                <p14:xfrm>
                  <a:off x="8482869" y="4816586"/>
                  <a:ext cx="114480" cy="462240"/>
                </p14:xfrm>
              </p:contentPart>
            </mc:Choice>
            <mc:Fallback xmlns="">
              <p:pic>
                <p:nvPicPr>
                  <p:cNvPr id="57" name="Ink 56">
                    <a:extLst>
                      <a:ext uri="{FF2B5EF4-FFF2-40B4-BE49-F238E27FC236}">
                        <a16:creationId xmlns:a16="http://schemas.microsoft.com/office/drawing/2014/main" id="{9A891BA0-49D4-BF3D-D5DD-287365966448}"/>
                      </a:ext>
                    </a:extLst>
                  </p:cNvPr>
                  <p:cNvPicPr/>
                  <p:nvPr/>
                </p:nvPicPr>
                <p:blipFill>
                  <a:blip r:embed="rId65"/>
                  <a:stretch>
                    <a:fillRect/>
                  </a:stretch>
                </p:blipFill>
                <p:spPr>
                  <a:xfrm>
                    <a:off x="8425341" y="4758950"/>
                    <a:ext cx="228960" cy="57693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1">
                <p14:nvContentPartPr>
                  <p14:cNvPr id="59" name="Ink 58">
                    <a:extLst>
                      <a:ext uri="{FF2B5EF4-FFF2-40B4-BE49-F238E27FC236}">
                        <a16:creationId xmlns:a16="http://schemas.microsoft.com/office/drawing/2014/main" id="{251F108E-632C-BF43-AB73-26837A117459}"/>
                      </a:ext>
                    </a:extLst>
                  </p14:cNvPr>
                  <p14:cNvContentPartPr/>
                  <p14:nvPr/>
                </p14:nvContentPartPr>
                <p14:xfrm>
                  <a:off x="8939349" y="4798226"/>
                  <a:ext cx="97200" cy="468720"/>
                </p14:xfrm>
              </p:contentPart>
            </mc:Choice>
            <mc:Fallback xmlns="">
              <p:pic>
                <p:nvPicPr>
                  <p:cNvPr id="59" name="Ink 58">
                    <a:extLst>
                      <a:ext uri="{FF2B5EF4-FFF2-40B4-BE49-F238E27FC236}">
                        <a16:creationId xmlns:a16="http://schemas.microsoft.com/office/drawing/2014/main" id="{251F108E-632C-BF43-AB73-26837A117459}"/>
                      </a:ext>
                    </a:extLst>
                  </p:cNvPr>
                  <p:cNvPicPr/>
                  <p:nvPr/>
                </p:nvPicPr>
                <p:blipFill>
                  <a:blip r:embed="rId67"/>
                  <a:stretch>
                    <a:fillRect/>
                  </a:stretch>
                </p:blipFill>
                <p:spPr>
                  <a:xfrm>
                    <a:off x="8881492" y="4740644"/>
                    <a:ext cx="212336" cy="58330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2">
                <p14:nvContentPartPr>
                  <p14:cNvPr id="60" name="Ink 59">
                    <a:extLst>
                      <a:ext uri="{FF2B5EF4-FFF2-40B4-BE49-F238E27FC236}">
                        <a16:creationId xmlns:a16="http://schemas.microsoft.com/office/drawing/2014/main" id="{E1301D54-505A-3E97-E96A-2F9D757CF134}"/>
                      </a:ext>
                    </a:extLst>
                  </p14:cNvPr>
                  <p14:cNvContentPartPr/>
                  <p14:nvPr/>
                </p14:nvContentPartPr>
                <p14:xfrm>
                  <a:off x="9448389" y="4649906"/>
                  <a:ext cx="115920" cy="658800"/>
                </p14:xfrm>
              </p:contentPart>
            </mc:Choice>
            <mc:Fallback xmlns="">
              <p:pic>
                <p:nvPicPr>
                  <p:cNvPr id="60" name="Ink 59">
                    <a:extLst>
                      <a:ext uri="{FF2B5EF4-FFF2-40B4-BE49-F238E27FC236}">
                        <a16:creationId xmlns:a16="http://schemas.microsoft.com/office/drawing/2014/main" id="{E1301D54-505A-3E97-E96A-2F9D757CF134}"/>
                      </a:ext>
                    </a:extLst>
                  </p:cNvPr>
                  <p:cNvPicPr/>
                  <p:nvPr/>
                </p:nvPicPr>
                <p:blipFill>
                  <a:blip r:embed="rId69"/>
                  <a:stretch>
                    <a:fillRect/>
                  </a:stretch>
                </p:blipFill>
                <p:spPr>
                  <a:xfrm>
                    <a:off x="9391003" y="4592319"/>
                    <a:ext cx="230118" cy="77339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3">
                <p14:nvContentPartPr>
                  <p14:cNvPr id="61" name="Ink 60">
                    <a:extLst>
                      <a:ext uri="{FF2B5EF4-FFF2-40B4-BE49-F238E27FC236}">
                        <a16:creationId xmlns:a16="http://schemas.microsoft.com/office/drawing/2014/main" id="{43B885F6-0189-D897-A0E3-3F89ABD24094}"/>
                      </a:ext>
                    </a:extLst>
                  </p14:cNvPr>
                  <p14:cNvContentPartPr/>
                  <p14:nvPr/>
                </p14:nvContentPartPr>
                <p14:xfrm>
                  <a:off x="9869589" y="4739186"/>
                  <a:ext cx="132840" cy="565200"/>
                </p14:xfrm>
              </p:contentPart>
            </mc:Choice>
            <mc:Fallback xmlns="">
              <p:pic>
                <p:nvPicPr>
                  <p:cNvPr id="61" name="Ink 60">
                    <a:extLst>
                      <a:ext uri="{FF2B5EF4-FFF2-40B4-BE49-F238E27FC236}">
                        <a16:creationId xmlns:a16="http://schemas.microsoft.com/office/drawing/2014/main" id="{43B885F6-0189-D897-A0E3-3F89ABD24094}"/>
                      </a:ext>
                    </a:extLst>
                  </p:cNvPr>
                  <p:cNvPicPr/>
                  <p:nvPr/>
                </p:nvPicPr>
                <p:blipFill>
                  <a:blip r:embed="rId71"/>
                  <a:stretch>
                    <a:fillRect/>
                  </a:stretch>
                </p:blipFill>
                <p:spPr>
                  <a:xfrm>
                    <a:off x="9812083" y="4681571"/>
                    <a:ext cx="247278" cy="67985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4">
                <p14:nvContentPartPr>
                  <p14:cNvPr id="62" name="Ink 61">
                    <a:extLst>
                      <a:ext uri="{FF2B5EF4-FFF2-40B4-BE49-F238E27FC236}">
                        <a16:creationId xmlns:a16="http://schemas.microsoft.com/office/drawing/2014/main" id="{C186EAD4-8122-779A-3853-84F72C45A23F}"/>
                      </a:ext>
                    </a:extLst>
                  </p14:cNvPr>
                  <p14:cNvContentPartPr/>
                  <p14:nvPr/>
                </p14:nvContentPartPr>
                <p14:xfrm>
                  <a:off x="10323189" y="4720466"/>
                  <a:ext cx="76320" cy="603360"/>
                </p14:xfrm>
              </p:contentPart>
            </mc:Choice>
            <mc:Fallback xmlns="">
              <p:pic>
                <p:nvPicPr>
                  <p:cNvPr id="62" name="Ink 61">
                    <a:extLst>
                      <a:ext uri="{FF2B5EF4-FFF2-40B4-BE49-F238E27FC236}">
                        <a16:creationId xmlns:a16="http://schemas.microsoft.com/office/drawing/2014/main" id="{C186EAD4-8122-779A-3853-84F72C45A23F}"/>
                      </a:ext>
                    </a:extLst>
                  </p:cNvPr>
                  <p:cNvPicPr/>
                  <p:nvPr/>
                </p:nvPicPr>
                <p:blipFill>
                  <a:blip r:embed="rId73"/>
                  <a:stretch>
                    <a:fillRect/>
                  </a:stretch>
                </p:blipFill>
                <p:spPr>
                  <a:xfrm>
                    <a:off x="10265371" y="4662893"/>
                    <a:ext cx="191378" cy="717929"/>
                  </a:xfrm>
                  <a:prstGeom prst="rect">
                    <a:avLst/>
                  </a:prstGeom>
                </p:spPr>
              </p:pic>
            </mc:Fallback>
          </mc:AlternateContent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C22C2D4-87A7-6946-E3ED-6532EE2ADA3B}"/>
                </a:ext>
              </a:extLst>
            </p:cNvPr>
            <p:cNvSpPr txBox="1"/>
            <p:nvPr/>
          </p:nvSpPr>
          <p:spPr>
            <a:xfrm>
              <a:off x="8834693" y="4534854"/>
              <a:ext cx="11336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𝜎</a:t>
              </a:r>
              <a:r>
                <a:rPr lang="en-US" sz="2400" baseline="-25000" dirty="0">
                  <a:solidFill>
                    <a:schemeClr val="bg1"/>
                  </a:solidFill>
                </a:rPr>
                <a:t>xx</a:t>
              </a:r>
              <a:r>
                <a:rPr lang="en-US" sz="2400" dirty="0">
                  <a:solidFill>
                    <a:schemeClr val="bg1"/>
                  </a:solidFill>
                </a:rPr>
                <a:t>&lt;𝜎</a:t>
              </a:r>
              <a:r>
                <a:rPr lang="en-US" sz="2400" baseline="-25000" dirty="0" err="1">
                  <a:solidFill>
                    <a:schemeClr val="bg1"/>
                  </a:solidFill>
                </a:rPr>
                <a:t>zz</a:t>
              </a:r>
              <a:r>
                <a:rPr lang="en-US" sz="2400" dirty="0">
                  <a:solidFill>
                    <a:schemeClr val="bg1"/>
                  </a:solidFill>
                </a:rPr>
                <a:t> 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48D6B8B-7416-268F-0BB2-DA0051C25BE4}"/>
                </a:ext>
              </a:extLst>
            </p:cNvPr>
            <p:cNvGrpSpPr/>
            <p:nvPr/>
          </p:nvGrpSpPr>
          <p:grpSpPr>
            <a:xfrm>
              <a:off x="7202332" y="2271819"/>
              <a:ext cx="904976" cy="2073302"/>
              <a:chOff x="7447857" y="2150469"/>
              <a:chExt cx="904976" cy="2073302"/>
            </a:xfrm>
          </p:grpSpPr>
          <p:sp>
            <p:nvSpPr>
              <p:cNvPr id="17" name="Bent Arrow 16">
                <a:extLst>
                  <a:ext uri="{FF2B5EF4-FFF2-40B4-BE49-F238E27FC236}">
                    <a16:creationId xmlns:a16="http://schemas.microsoft.com/office/drawing/2014/main" id="{1A80531E-A54E-5DEB-A7EB-25618004CEBF}"/>
                  </a:ext>
                </a:extLst>
              </p:cNvPr>
              <p:cNvSpPr/>
              <p:nvPr/>
            </p:nvSpPr>
            <p:spPr>
              <a:xfrm rot="5400000">
                <a:off x="7419645" y="3290583"/>
                <a:ext cx="967521" cy="898855"/>
              </a:xfrm>
              <a:prstGeom prst="bentArrow">
                <a:avLst>
                  <a:gd name="adj1" fmla="val 4525"/>
                  <a:gd name="adj2" fmla="val 15384"/>
                  <a:gd name="adj3" fmla="val 28394"/>
                  <a:gd name="adj4" fmla="val 51669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Bent Arrow 18">
                <a:extLst>
                  <a:ext uri="{FF2B5EF4-FFF2-40B4-BE49-F238E27FC236}">
                    <a16:creationId xmlns:a16="http://schemas.microsoft.com/office/drawing/2014/main" id="{24D70104-52AA-BF78-20EF-0D5EBE92B169}"/>
                  </a:ext>
                </a:extLst>
              </p:cNvPr>
              <p:cNvSpPr/>
              <p:nvPr/>
            </p:nvSpPr>
            <p:spPr>
              <a:xfrm rot="5400000" flipH="1">
                <a:off x="7413524" y="2184802"/>
                <a:ext cx="967521" cy="898855"/>
              </a:xfrm>
              <a:prstGeom prst="bentArrow">
                <a:avLst>
                  <a:gd name="adj1" fmla="val 4525"/>
                  <a:gd name="adj2" fmla="val 15384"/>
                  <a:gd name="adj3" fmla="val 28394"/>
                  <a:gd name="adj4" fmla="val 51669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FF79CA-61B7-5B31-A370-025C31BC6A10}"/>
                </a:ext>
              </a:extLst>
            </p:cNvPr>
            <p:cNvGrpSpPr/>
            <p:nvPr/>
          </p:nvGrpSpPr>
          <p:grpSpPr>
            <a:xfrm flipH="1">
              <a:off x="10340050" y="2278307"/>
              <a:ext cx="904976" cy="2073302"/>
              <a:chOff x="7447857" y="2150469"/>
              <a:chExt cx="904976" cy="2073302"/>
            </a:xfrm>
          </p:grpSpPr>
          <p:sp>
            <p:nvSpPr>
              <p:cNvPr id="26" name="Bent Arrow 25">
                <a:extLst>
                  <a:ext uri="{FF2B5EF4-FFF2-40B4-BE49-F238E27FC236}">
                    <a16:creationId xmlns:a16="http://schemas.microsoft.com/office/drawing/2014/main" id="{1FC7494B-1D0C-3F6B-6DB9-3B4F98CAFB70}"/>
                  </a:ext>
                </a:extLst>
              </p:cNvPr>
              <p:cNvSpPr/>
              <p:nvPr/>
            </p:nvSpPr>
            <p:spPr>
              <a:xfrm rot="5400000">
                <a:off x="7419645" y="3290583"/>
                <a:ext cx="967521" cy="898855"/>
              </a:xfrm>
              <a:prstGeom prst="bentArrow">
                <a:avLst>
                  <a:gd name="adj1" fmla="val 4525"/>
                  <a:gd name="adj2" fmla="val 15384"/>
                  <a:gd name="adj3" fmla="val 28394"/>
                  <a:gd name="adj4" fmla="val 51669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Bent Arrow 29">
                <a:extLst>
                  <a:ext uri="{FF2B5EF4-FFF2-40B4-BE49-F238E27FC236}">
                    <a16:creationId xmlns:a16="http://schemas.microsoft.com/office/drawing/2014/main" id="{DB65070C-B4AA-AF2B-0640-3DDB4C3E55E5}"/>
                  </a:ext>
                </a:extLst>
              </p:cNvPr>
              <p:cNvSpPr/>
              <p:nvPr/>
            </p:nvSpPr>
            <p:spPr>
              <a:xfrm rot="5400000" flipH="1">
                <a:off x="7413524" y="2184802"/>
                <a:ext cx="967521" cy="898855"/>
              </a:xfrm>
              <a:prstGeom prst="bentArrow">
                <a:avLst>
                  <a:gd name="adj1" fmla="val 4525"/>
                  <a:gd name="adj2" fmla="val 15384"/>
                  <a:gd name="adj3" fmla="val 28394"/>
                  <a:gd name="adj4" fmla="val 51669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3298E9A-8E4C-FD8F-D7EC-BA49EC3C18F2}"/>
                </a:ext>
              </a:extLst>
            </p:cNvPr>
            <p:cNvSpPr txBox="1"/>
            <p:nvPr/>
          </p:nvSpPr>
          <p:spPr>
            <a:xfrm>
              <a:off x="8772345" y="1402076"/>
              <a:ext cx="10278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n&gt;</a:t>
              </a:r>
              <a:r>
                <a:rPr lang="en-US" sz="2400" dirty="0" err="1">
                  <a:solidFill>
                    <a:schemeClr val="bg1"/>
                  </a:solidFill>
                </a:rPr>
                <a:t>n</a:t>
              </a:r>
              <a:r>
                <a:rPr lang="en-US" sz="2400" baseline="-25000" dirty="0" err="1">
                  <a:solidFill>
                    <a:schemeClr val="bg1"/>
                  </a:solidFill>
                </a:rPr>
                <a:t>equ</a:t>
              </a:r>
              <a:endParaRPr lang="en-US" sz="2400" baseline="-25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55B8ADB-B8DE-A2A9-D0D5-9BD1F473210D}"/>
              </a:ext>
            </a:extLst>
          </p:cNvPr>
          <p:cNvGrpSpPr/>
          <p:nvPr/>
        </p:nvGrpSpPr>
        <p:grpSpPr>
          <a:xfrm rot="16200000">
            <a:off x="10205077" y="425514"/>
            <a:ext cx="1763920" cy="1262310"/>
            <a:chOff x="9643636" y="1251309"/>
            <a:chExt cx="1578185" cy="1032957"/>
          </a:xfrm>
        </p:grpSpPr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57011EDE-9DE3-FC9B-2D91-8DE37F801B03}"/>
                </a:ext>
              </a:extLst>
            </p:cNvPr>
            <p:cNvCxnSpPr>
              <a:cxnSpLocks/>
              <a:stCxn id="82" idx="0"/>
            </p:cNvCxnSpPr>
            <p:nvPr/>
          </p:nvCxnSpPr>
          <p:spPr>
            <a:xfrm flipH="1" flipV="1">
              <a:off x="10118146" y="1374775"/>
              <a:ext cx="2" cy="67338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F11BB67E-F128-68BF-FD40-66658112F9F9}"/>
                </a:ext>
              </a:extLst>
            </p:cNvPr>
            <p:cNvCxnSpPr>
              <a:cxnSpLocks/>
              <a:stCxn id="82" idx="6"/>
            </p:cNvCxnSpPr>
            <p:nvPr/>
          </p:nvCxnSpPr>
          <p:spPr>
            <a:xfrm>
              <a:off x="10236200" y="2166214"/>
              <a:ext cx="620583" cy="0"/>
            </a:xfrm>
            <a:prstGeom prst="straightConnector1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8E0ABD17-D537-216E-CF67-0E4FB33964FD}"/>
                </a:ext>
              </a:extLst>
            </p:cNvPr>
            <p:cNvSpPr/>
            <p:nvPr/>
          </p:nvSpPr>
          <p:spPr>
            <a:xfrm>
              <a:off x="10000095" y="2048161"/>
              <a:ext cx="236105" cy="236105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AF4FC917-AEA9-B189-B247-C9AF16302CE2}"/>
                </a:ext>
              </a:extLst>
            </p:cNvPr>
            <p:cNvSpPr/>
            <p:nvPr/>
          </p:nvSpPr>
          <p:spPr>
            <a:xfrm>
              <a:off x="10073498" y="2121564"/>
              <a:ext cx="89297" cy="89297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0D0529B1-4DD0-FD5C-AC4B-135EC40A587F}"/>
                </a:ext>
              </a:extLst>
            </p:cNvPr>
            <p:cNvSpPr txBox="1"/>
            <p:nvPr/>
          </p:nvSpPr>
          <p:spPr>
            <a:xfrm rot="5400000">
              <a:off x="10182814" y="1190109"/>
              <a:ext cx="3392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accent1"/>
                  </a:solidFill>
                </a:rPr>
                <a:t>x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2E820C83-C82A-2EC2-3BE8-3A2137DA32E5}"/>
                </a:ext>
              </a:extLst>
            </p:cNvPr>
            <p:cNvSpPr txBox="1"/>
            <p:nvPr/>
          </p:nvSpPr>
          <p:spPr>
            <a:xfrm rot="5400000">
              <a:off x="9704836" y="1833443"/>
              <a:ext cx="3392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accent4"/>
                  </a:solidFill>
                </a:rPr>
                <a:t>y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23976E9-A370-C3D4-482C-23ACF2663314}"/>
                </a:ext>
              </a:extLst>
            </p:cNvPr>
            <p:cNvSpPr txBox="1"/>
            <p:nvPr/>
          </p:nvSpPr>
          <p:spPr>
            <a:xfrm rot="5400000">
              <a:off x="10821356" y="1749196"/>
              <a:ext cx="3392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accent2"/>
                  </a:solidFill>
                </a:rPr>
                <a:t>z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592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E6F21-D861-2F52-5CC9-E1D98FF32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vs. Density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0367C8-788E-49A3-69B7-8AA39865C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253A-29FF-9B49-89AC-927E4B42141B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41" name="Chart 40">
            <a:extLst>
              <a:ext uri="{FF2B5EF4-FFF2-40B4-BE49-F238E27FC236}">
                <a16:creationId xmlns:a16="http://schemas.microsoft.com/office/drawing/2014/main" id="{7A09029D-EC7B-854E-B3F4-0B2B2B7DBC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7073308"/>
              </p:ext>
            </p:extLst>
          </p:nvPr>
        </p:nvGraphicFramePr>
        <p:xfrm>
          <a:off x="717779" y="1598744"/>
          <a:ext cx="9178575" cy="4894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70E462ED-8BE1-D0F6-3B5E-30F8EB5C05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29065"/>
              </p:ext>
            </p:extLst>
          </p:nvPr>
        </p:nvGraphicFramePr>
        <p:xfrm>
          <a:off x="8467750" y="1203960"/>
          <a:ext cx="3363951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5670">
                  <a:extLst>
                    <a:ext uri="{9D8B030D-6E8A-4147-A177-3AD203B41FA5}">
                      <a16:colId xmlns:a16="http://schemas.microsoft.com/office/drawing/2014/main" val="433580303"/>
                    </a:ext>
                  </a:extLst>
                </a:gridCol>
                <a:gridCol w="1550432">
                  <a:extLst>
                    <a:ext uri="{9D8B030D-6E8A-4147-A177-3AD203B41FA5}">
                      <a16:colId xmlns:a16="http://schemas.microsoft.com/office/drawing/2014/main" val="95888348"/>
                    </a:ext>
                  </a:extLst>
                </a:gridCol>
                <a:gridCol w="1277849">
                  <a:extLst>
                    <a:ext uri="{9D8B030D-6E8A-4147-A177-3AD203B41FA5}">
                      <a16:colId xmlns:a16="http://schemas.microsoft.com/office/drawing/2014/main" val="1668859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-N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-N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Charge /</a:t>
                      </a:r>
                      <a:r>
                        <a:rPr lang="en-US" i="1" dirty="0">
                          <a:solidFill>
                            <a:schemeClr val="bg1"/>
                          </a:solidFill>
                        </a:rPr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0973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16-32-16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7923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16-32-16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7620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◼︎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8-32-8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1585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◼︎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8-32-8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2395212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905AF2BC-50C7-303B-2F76-6AF93B7D106A}"/>
              </a:ext>
            </a:extLst>
          </p:cNvPr>
          <p:cNvSpPr txBox="1"/>
          <p:nvPr/>
        </p:nvSpPr>
        <p:spPr>
          <a:xfrm>
            <a:off x="9311244" y="3204156"/>
            <a:ext cx="195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Debye length = 1b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F515885-CFB6-93A7-B222-C1B46E91E018}"/>
              </a:ext>
            </a:extLst>
          </p:cNvPr>
          <p:cNvCxnSpPr>
            <a:cxnSpLocks/>
          </p:cNvCxnSpPr>
          <p:nvPr/>
        </p:nvCxnSpPr>
        <p:spPr>
          <a:xfrm flipH="1">
            <a:off x="7950200" y="3896995"/>
            <a:ext cx="517550" cy="471805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 descr="A group of pink and white bacteria&#10;&#10;Description automatically generated">
            <a:extLst>
              <a:ext uri="{FF2B5EF4-FFF2-40B4-BE49-F238E27FC236}">
                <a16:creationId xmlns:a16="http://schemas.microsoft.com/office/drawing/2014/main" id="{4BE43484-9FFB-7525-32B0-B8746E4EC61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1C3456"/>
              </a:clrFrom>
              <a:clrTo>
                <a:srgbClr val="1C3456">
                  <a:alpha val="0"/>
                </a:srgbClr>
              </a:clrTo>
            </a:clrChange>
          </a:blip>
          <a:srcRect l="11130" t="26719" r="8496" b="14767"/>
          <a:stretch/>
        </p:blipFill>
        <p:spPr>
          <a:xfrm rot="21300993">
            <a:off x="2627156" y="1669598"/>
            <a:ext cx="1228544" cy="611623"/>
          </a:xfrm>
          <a:prstGeom prst="rect">
            <a:avLst/>
          </a:prstGeom>
        </p:spPr>
      </p:pic>
      <p:pic>
        <p:nvPicPr>
          <p:cNvPr id="48" name="Picture 47" descr="A blurry image of a square&#10;&#10;Description automatically generated">
            <a:extLst>
              <a:ext uri="{FF2B5EF4-FFF2-40B4-BE49-F238E27FC236}">
                <a16:creationId xmlns:a16="http://schemas.microsoft.com/office/drawing/2014/main" id="{0B35AFCA-6BE5-914C-379C-F571D080245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1C3456"/>
              </a:clrFrom>
              <a:clrTo>
                <a:srgbClr val="1C3456">
                  <a:alpha val="0"/>
                </a:srgbClr>
              </a:clrTo>
            </a:clrChange>
          </a:blip>
          <a:srcRect t="31497"/>
          <a:stretch/>
        </p:blipFill>
        <p:spPr>
          <a:xfrm>
            <a:off x="2466033" y="2430611"/>
            <a:ext cx="1550790" cy="726460"/>
          </a:xfrm>
          <a:prstGeom prst="rect">
            <a:avLst/>
          </a:prstGeom>
        </p:spPr>
      </p:pic>
      <p:pic>
        <p:nvPicPr>
          <p:cNvPr id="49" name="Picture 48" descr="A blue and red swirl&#10;&#10;Description automatically generated">
            <a:extLst>
              <a:ext uri="{FF2B5EF4-FFF2-40B4-BE49-F238E27FC236}">
                <a16:creationId xmlns:a16="http://schemas.microsoft.com/office/drawing/2014/main" id="{A7EB1D22-5825-E3E7-F5D0-BEB089B8E0D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1C3456"/>
              </a:clrFrom>
              <a:clrTo>
                <a:srgbClr val="1C345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66033" y="4045809"/>
            <a:ext cx="1382731" cy="94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962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1" grpId="0" uiExpand="1">
        <p:bldSub>
          <a:bldChart bld="series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rgbClr val="1B3454"/>
      </a:dk1>
      <a:lt1>
        <a:srgbClr val="E8E8E8"/>
      </a:lt1>
      <a:dk2>
        <a:srgbClr val="6F6F6E"/>
      </a:dk2>
      <a:lt2>
        <a:srgbClr val="FEFFFF"/>
      </a:lt2>
      <a:accent1>
        <a:srgbClr val="FF1B1C"/>
      </a:accent1>
      <a:accent2>
        <a:srgbClr val="5BC0EB"/>
      </a:accent2>
      <a:accent3>
        <a:srgbClr val="98E6AC"/>
      </a:accent3>
      <a:accent4>
        <a:srgbClr val="FAC30C"/>
      </a:accent4>
      <a:accent5>
        <a:srgbClr val="0071B2"/>
      </a:accent5>
      <a:accent6>
        <a:srgbClr val="D55E00"/>
      </a:accent6>
      <a:hlink>
        <a:srgbClr val="CC79A7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18324</TotalTime>
  <Words>860</Words>
  <Application>Microsoft Macintosh PowerPoint</Application>
  <PresentationFormat>Widescreen</PresentationFormat>
  <Paragraphs>276</Paragraphs>
  <Slides>18</Slides>
  <Notes>14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AdvMyriad_I</vt:lpstr>
      <vt:lpstr>AdvOT46dcae81</vt:lpstr>
      <vt:lpstr>AdvOT46dcae81+20</vt:lpstr>
      <vt:lpstr>Aptos</vt:lpstr>
      <vt:lpstr>Aptos Display</vt:lpstr>
      <vt:lpstr>Arial</vt:lpstr>
      <vt:lpstr>ArialMT</vt:lpstr>
      <vt:lpstr>Cambria Math</vt:lpstr>
      <vt:lpstr>Office Theme</vt:lpstr>
      <vt:lpstr>Simulation of the effects of charge on the kinetics of a triblock copolymer hopping across a membrane </vt:lpstr>
      <vt:lpstr>Protein Reconstitution → Polymer Hopping</vt:lpstr>
      <vt:lpstr>Protein Reconstitution → Polymer Hopping</vt:lpstr>
      <vt:lpstr>How does charge affect end block hopping?</vt:lpstr>
      <vt:lpstr>The Model: Triblock Copolymer in Electrolyte Solution</vt:lpstr>
      <vt:lpstr>dynamical Self-Consistent Field Theory</vt:lpstr>
      <vt:lpstr>Neutral Membrane  Formation</vt:lpstr>
      <vt:lpstr>Membrane Stress, 𝜎</vt:lpstr>
      <vt:lpstr>Stress vs. Density</vt:lpstr>
      <vt:lpstr>Neutral Polymer Insertion</vt:lpstr>
      <vt:lpstr>Neutral Polymer Block Centers of Mass</vt:lpstr>
      <vt:lpstr>Neutral Membrane  Charged Membrane</vt:lpstr>
      <vt:lpstr>Jump Time Distribution</vt:lpstr>
      <vt:lpstr>Conclusions</vt:lpstr>
      <vt:lpstr>Categorization: Directional Gating</vt:lpstr>
      <vt:lpstr>Numerical Process</vt:lpstr>
      <vt:lpstr>Mean Field Equations</vt:lpstr>
      <vt:lpstr>Stress: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of the effects of charge on the kinetics of a triblock copolymer hopping across a membrane </dc:title>
  <dc:creator>Sylvia Luyben</dc:creator>
  <cp:lastModifiedBy>Sylvia Luyben</cp:lastModifiedBy>
  <cp:revision>3</cp:revision>
  <dcterms:created xsi:type="dcterms:W3CDTF">2024-05-06T18:26:38Z</dcterms:created>
  <dcterms:modified xsi:type="dcterms:W3CDTF">2024-05-29T02:48:23Z</dcterms:modified>
</cp:coreProperties>
</file>