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56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1" r:id="rId2"/>
    <p:sldId id="304" r:id="rId3"/>
    <p:sldId id="290" r:id="rId4"/>
    <p:sldId id="317" r:id="rId5"/>
    <p:sldId id="305" r:id="rId6"/>
    <p:sldId id="279" r:id="rId7"/>
    <p:sldId id="293" r:id="rId8"/>
    <p:sldId id="316" r:id="rId9"/>
    <p:sldId id="318" r:id="rId10"/>
    <p:sldId id="295" r:id="rId11"/>
    <p:sldId id="297" r:id="rId12"/>
    <p:sldId id="325" r:id="rId13"/>
    <p:sldId id="321" r:id="rId14"/>
    <p:sldId id="326" r:id="rId15"/>
    <p:sldId id="319" r:id="rId16"/>
    <p:sldId id="327" r:id="rId17"/>
    <p:sldId id="320" r:id="rId18"/>
    <p:sldId id="299" r:id="rId19"/>
    <p:sldId id="300" r:id="rId20"/>
    <p:sldId id="306" r:id="rId21"/>
    <p:sldId id="313" r:id="rId22"/>
    <p:sldId id="314" r:id="rId23"/>
    <p:sldId id="315" r:id="rId24"/>
    <p:sldId id="302" r:id="rId25"/>
    <p:sldId id="309" r:id="rId26"/>
    <p:sldId id="272" r:id="rId27"/>
    <p:sldId id="310" r:id="rId28"/>
    <p:sldId id="32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FF"/>
    <a:srgbClr val="00A4FF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450"/>
  </p:normalViewPr>
  <p:slideViewPr>
    <p:cSldViewPr snapToGrid="0" snapToObjects="1">
      <p:cViewPr varScale="1">
        <p:scale>
          <a:sx n="70" d="100"/>
          <a:sy n="70" d="100"/>
        </p:scale>
        <p:origin x="1094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2" d="100"/>
          <a:sy n="142" d="100"/>
        </p:scale>
        <p:origin x="447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28B2-28B8-364D-9670-4B162B54CA37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15AF5-5D84-804C-BA78-8F8C31435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20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5:48.90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24575,'130'79'0,"-35"-18"0,-7-8 0,-46-27 0,0-1 0,1-2 0,1-2 0,77 26 0,193 50 0,-291-87 0,0 1 0,-1 1 0,42 29 0,-39-24 0,1 0 0,28 12 0,57 24 0,-38-18 0,102 35 0,203 42 0,-368-108-170,1 0-1,-1 1 0,0 0 1,0 1-1,0 0 0,-1 0 1,11 11-1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8:17.79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8:25.26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327 278 24575,'-2'-37'0,"-2"1"0,-14-62 0,7 39 0,10 57 0,1-1 0,0 1 0,-1 0 0,1-1 0,-1 1 0,0 0 0,0-1 0,0 1 0,0 0 0,0 0 0,0 0 0,0 0 0,-1 0 0,1 0 0,-1 0 0,1 1 0,-1-1 0,0 1 0,0-1 0,0 1 0,0-1 0,-2 0 0,1 1 0,1 1 0,0 0 0,0 0 0,0 0 0,0 0 0,-1 0 0,1 1 0,0-1 0,0 1 0,0-1 0,0 1 0,0 0 0,0-1 0,0 1 0,0 0 0,0 1 0,0-1 0,0 0 0,0 0 0,1 1 0,-1-1 0,1 1 0,-1 0 0,-1 1 0,-23 28 0,2 1 0,1 1 0,2 1 0,1 1 0,1 1 0,2 0 0,2 2 0,-16 58 0,27-80 0,0 0 0,2 0 0,0 0 0,1 0 0,0 0 0,1 1 0,1-1 0,1 0 0,0 0 0,1 0 0,0 0 0,2 0 0,0-1 0,1 1 0,7 14 0,-8-24 0,-1-1 0,1 0 0,0 0 0,0 0 0,1 0 0,-1-1 0,1 0 0,0 0 0,0-1 0,0 0 0,1 0 0,-1 0 0,9 2 0,-1-1 0,-1 0 0,1-2 0,-1 1 0,1-2 0,25 1 0,-35-2 0,0-1 0,0 1 0,0-1 0,0 0 0,0 0 0,0 0 0,0-1 0,-1 1 0,1-1 0,0 0 0,-1 0 0,0 0 0,1 0 0,-1-1 0,5-4 0,0-3 0,0 1 0,0-2 0,10-17 0,-14 21 0,0 0 0,1 0 0,0 0 0,0 0 0,0 1 0,1-1 0,0 1 0,12-8 0,-18 13 0,1 1 0,-1 0 0,1-1 0,-1 1 0,1 0 0,-1 0 0,1-1 0,-1 1 0,1 0 0,0 0 0,-1 0 0,1 0 0,-1 0 0,1 0 0,0 0 0,-1 0 0,1 0 0,0 0 0,-1 0 0,1 0 0,-1 0 0,1 0 0,0 1 0,-1-1 0,1 0 0,-1 0 0,1 1 0,-1-1 0,1 0 0,-1 1 0,1-1 0,-1 1 0,1-1 0,10 26 0,-5 34 0,-6-55 0,0 21 0,0 3 0,2-1 0,0 0 0,12 50 0,-13-72 0,0-1 0,1 0 0,-1 0 0,1 0 0,1 0 0,-1 0 0,1 0 0,-1 0 0,1-1 0,1 1 0,-1-1 0,0 0 0,1 0 0,0 0 0,0-1 0,0 1 0,1-1 0,-1 0 0,1 0 0,0 0 0,-1-1 0,1 0 0,1 0 0,-1 0 0,0 0 0,7 0 0,-9-2 0,0 0 0,0-1 0,0 1 0,1-1 0,-1 1 0,0-1 0,0 0 0,0-1 0,0 1 0,0 0 0,0-1 0,0 0 0,-1 1 0,1-1 0,-1 0 0,1-1 0,-1 1 0,0 0 0,1-1 0,-1 1 0,3-6 0,7-9 0,-1-1 0,12-24 0,-11 19 0,-1 3 0,-1 0 0,-1 0 0,-1-1 0,0 0 0,-2 0 0,0-1 0,4-37 0,-9 46 0,0 0 0,-1 1 0,-1-1 0,0 0 0,-1 1 0,0-1 0,-1 1 0,0-1 0,-1 1 0,0 0 0,-1 0 0,-1 1 0,0 0 0,-13-20 0,19 31 0,-1 0 0,1 0 0,-1-1 0,1 1 0,0-1 0,-1 1 0,1 0 0,0-1 0,-1 1 0,1-1 0,0 1 0,-1-1 0,1 1 0,0 0 0,0-1 0,-1 1 0,1-1 0,0 0 0,0 1 0,0-1 0,0 1 0,0-1 0,0 1 0,0-1 0,0 1 0,0-1 0,0 1 0,0-1 0,0 1 0,0-1 0,0 1 0,1-1 0,-1 1 0,0-1 0,1 0 0,20 3 0,43 25 0,-55-23 0,50 23 0,260 108 0,-258-113 0,1-3 0,0-3 0,89 12 0,-140-27 0,-1 1 0,0-1 0,0 0 0,0-1 0,0 0 0,10-2 0,-18 2 0,0-1 0,0 1 0,0-1 0,0 1 0,0-1 0,0 0 0,0 0 0,0 0 0,-1 0 0,1 0 0,0 0 0,0-1 0,-1 1 0,1 0 0,-1-1 0,0 1 0,1-1 0,-1 0 0,0 1 0,0-1 0,0 0 0,0 0 0,0 0 0,0 0 0,0 0 0,-1 0 0,1 0 0,-1 0 0,1-3 0,0-13 0,-1 0 0,0 0 0,-5-30 0,0 2 0,5 46 0,0 0 0,0 1 0,0-1 0,0 0 0,0 0 0,0 0 0,0 0 0,1 0 0,-1 0 0,0 0 0,0 0 0,0 0 0,0 0 0,0 1 0,0-1 0,0 0 0,0 0 0,0 0 0,1 0 0,-1 0 0,0 0 0,0 0 0,0 0 0,0 0 0,0 0 0,0 0 0,0 0 0,1 0 0,-1 0 0,0 0 0,0 0 0,0 0 0,0 0 0,0 0 0,0 0 0,0 0 0,1 0 0,-1 0 0,0 0 0,0 0 0,0 0 0,0-1 0,0 1 0,0 0 0,0 0 0,0 0 0,0 0 0,0 0 0,1 0 0,-1 0 0,0 0 0,0 0 0,0-1 0,0 1 0,0 0 0,0 0 0,0 0 0,0 0 0,0 0 0,0 0 0,0 0 0,0 0 0,0-1 0,0 1 0,0 0 0,0 0 0,13 14 0,17 26 0,-26-34 0,22 30 0,-15-18 0,2 0 0,0-2 0,28 30 0,-40-45 0,0 0 0,0 0 0,0 0 0,1-1 0,-1 1 0,0 0 0,0 0 0,0-1 0,1 1 0,-1 0 0,0-1 0,1 1 0,-1-1 0,0 0 0,1 1 0,-1-1 0,1 0 0,-1 0 0,0 0 0,1 0 0,-1 0 0,1 0 0,-1-1 0,0 1 0,1 0 0,-1-1 0,1 1 0,-1-1 0,0 1 0,0-1 0,1 1 0,-1-1 0,0 0 0,0 0 0,0 0 0,0 0 0,0 0 0,0 0 0,0 0 0,0 0 0,1-2 0,4-6 0,0 0 0,-1-1 0,0 0 0,5-17 0,2-1 0,6-7 0,-2 2 0,22-56 0,-34 77 0,-1-1 0,0 1 0,-1-1 0,0 1 0,-1-1 0,-1 0 0,0 0 0,-2-20 0,-2 13 0,2 15 0,0-1 0,1 0 0,0 0 0,0 0 0,1 0 0,-1 0 0,1 0 0,1 0 0,0-7 0,0 13 0,-1 0 0,1 0 0,0 0 0,-1 0 0,1 0 0,0 0 0,-1 0 0,1 0 0,0 1 0,-1-1 0,1 0 0,-1 0 0,1 1 0,0-1 0,-1 1 0,1-1 0,-1 0 0,1 1 0,-1-1 0,1 1 0,-1-1 0,0 1 0,1-1 0,-1 1 0,1-1 0,-1 1 0,0 0 0,0-1 0,1 2 0,14 19 0,-4-1 0,0 0 0,0 1 0,-2 0 0,-1 0 0,-1 1 0,7 30 0,-13-46 0,0 1 0,0-1 0,1-1 0,0 1 0,1 0 0,-1 0 0,1-1 0,0 1 0,1-1 0,-1 0 0,1 0 0,0 0 0,0-1 0,1 1 0,6 5 0,-9-9 0,0 1 0,0-1 0,1 0 0,-1 0 0,0 0 0,1 0 0,-1 0 0,0-1 0,1 1 0,-1-1 0,1 1 0,-1-1 0,1 0 0,-1 0 0,1 0 0,3-1 0,-2 0 0,-1 0 0,0 0 0,0-1 0,0 1 0,0-1 0,0 0 0,0 0 0,0 0 0,-1 0 0,1 0 0,-1 0 0,1-1 0,-1 0 0,0 1 0,3-5 0,-1-1 0,1 1 0,-1-1 0,-1 0 0,1-1 0,-1 1 0,-1 0 0,0-1 0,0 0 0,1-12 0,-1 0 0,-2 1 0,0-1 0,-4-20 0,4 40 0,0-1 0,-1 0 0,0 0 0,1 0 0,-1 0 0,0 0 0,0 1 0,0-1 0,0 0 0,0 1 0,0-1 0,0 1 0,-1-1 0,1 1 0,-1-1 0,1 1 0,-1 0 0,1 0 0,-1 0 0,0 0 0,1 0 0,-1 0 0,0 0 0,0 1 0,0-1 0,0 1 0,0-1 0,0 1 0,1 0 0,-3-1 0,-10 0 0,0 0 0,-1 1 0,-18 2 0,-1 0 0,-121-19 0,106 10 0,-83-3 0,112 10-1365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5:40.81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226 347 24575,'0'-3'0,"-1"0"0,0 0 0,-1-1 0,1 1 0,-1 0 0,1 0 0,-1 1 0,0-1 0,0 0 0,0 1 0,0-1 0,-5-3 0,-32-29 0,39 34 0,-45-32 0,-17-15 0,59 44 0,-1 0 0,0 0 0,1-1 0,0 1 0,0-1 0,0 0 0,1 0 0,0 0 0,0 0 0,0 0 0,0-1 0,0-4 0,-18-111-1365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5:42.46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24575,'3'2'0,"0"1"0,0 0 0,0 0 0,-1 0 0,1 0 0,-1 0 0,0 0 0,0 1 0,0-1 0,2 8 0,1-2 0,171 245 0,-59-83 0,-99-145 0,1-1 0,1-1 0,1 0 0,1-2 0,1 0 0,27 18 0,99 78 0,-139-109 0,0 0 0,0 0 0,13 18 0,-16-18 0,0 0 0,1 0 0,0-1 0,0 0 0,16 10 0,65 33 0,38 27 0,19 28-1365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5:45.36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1 327 24575,'2'-5'0,"-1"0"0,1-1 0,0 1 0,-1 0 0,0-1 0,-1 1 0,1 0 0,-1-1 0,0 1 0,0-1 0,-1 1 0,-1-8 0,1-6 0,1-4 0,-1 12 0,1-1 0,0 1 0,1 0 0,0 0 0,0-1 0,6-16 0,-6 25 0,0 0 0,1 0 0,0 1 0,-1-1 0,1 1 0,0-1 0,0 1 0,0-1 0,0 1 0,1 0 0,-1 0 0,1 0 0,-1 1 0,1-1 0,0 0 0,0 1 0,-1 0 0,1 0 0,0-1 0,0 2 0,0-1 0,0 0 0,0 1 0,1-1 0,-1 1 0,0 0 0,0 0 0,6 1 0,4-1 0,-8 1 0,0-1 0,-1 0 0,1 0 0,0 0 0,0-1 0,0 0 0,0 1 0,6-4 0,-9 3 0,-1 0 0,1 0 0,-1 0 0,0 0 0,0-1 0,0 1 0,1 0 0,-1-1 0,0 1 0,-1-1 0,1 0 0,0 1 0,0-1 0,-1 1 0,1-1 0,-1 0 0,1 0 0,-1 1 0,0-1 0,0 0 0,0 0 0,0 1 0,0-1 0,0 0 0,0 0 0,0 1 0,-2-4 0,2 4 3,-1 0 1,1 0-1,-1 0 0,1 0 0,-1 0 0,0 0 0,1 0 0,-1 0 1,0 0-1,0 1 0,0-1 0,0 0 0,0 1 0,0-1 1,0 0-1,0 1 0,0 0 0,0-1 0,0 1 0,0-1 0,0 1 1,0 0-1,0 0 0,0 0 0,0 0 0,-1-1 0,1 1 0,0 1 1,0-1-1,0 0 0,0 0 0,0 0 0,0 1 0,-1-1 1,1 0-1,0 1 0,-1 0 0,-44 15-1488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8:37.87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0 725 24575,'0'-408'0,"0"401"0,1-1 0,-1 1 0,1-1 0,1 1 0,0-1 0,0 1 0,0 0 0,1 0 0,0 0 0,5-10 0,-6 14 0,0 0 0,0 0 0,0 0 0,1 0 0,-1 1 0,1-1 0,0 1 0,0-1 0,0 1 0,0 0 0,0 0 0,0 0 0,0 1 0,1-1 0,-1 1 0,0 0 0,1 0 0,0 0 0,-1 0 0,1 0 0,-1 1 0,8 0 0,-8 0 0,0 1 0,0 0 0,0 0 0,0 0 0,0 0 0,0 1 0,-1-1 0,1 1 0,0 0 0,-1 0 0,0 0 0,1 0 0,-1 0 0,0 0 0,0 1 0,0-1 0,0 1 0,-1-1 0,1 1 0,-1 0 0,1-1 0,-1 1 0,1 5 0,3 4 0,-1 0 0,0 1 0,-1 0 0,2 17 0,-4 96 0,-1-126 0,0 0 0,0 0 0,1 0 0,-1 0 0,0 0 0,0 0 0,0 0 0,0 0 0,0 0 0,0 0 0,0 0 0,0 0 0,0 0 0,0 0 0,0 0 0,0 0 0,0 0 0,0 0 0,0 0 0,1 0 0,-1 0 0,0 0 0,0 0 0,0 0 0,0 0 0,0 0 0,0 0 0,0 0 0,0 0 0,0 0 0,0 0 0,0 0 0,0 0 0,0 0 0,0 0 0,0 0 0,1 0 0,-1 0 0,0 0 0,0 0 0,0 0 0,0 1 0,0-1 0,0 0 0,0 0 0,0 0 0,5-13 0,2-19 0,-4 6 0,1 1 0,1-1 0,1 1 0,17-41 0,-23 65 0,0 1 0,0-1 0,0 1 0,0-1 0,0 1 0,1-1 0,-1 1 0,0-1 0,0 1 0,0 0 0,0-1 0,1 1 0,-1-1 0,0 1 0,1 0 0,-1-1 0,0 1 0,0-1 0,1 1 0,-1 0 0,1-1 0,-1 1 0,0 0 0,1 0 0,-1-1 0,1 1 0,-1 0 0,1 0 0,-1 0 0,1 0 0,-1-1 0,0 1 0,1 0 0,-1 0 0,1 0 0,-1 0 0,2 0 0,7 18 0,-1 31 0,-2 69 0,-4-45 0,16 91 0,-16-149 0,1 1 0,1-1 0,0 0 0,2 0 0,-1 0 0,2-1 0,0 0 0,9 14 0,-7-10 0,-1 0 0,0 1 0,-1 0 0,-1 0 0,4 22 0,-4-14 0,20 50 0,-23-70 0,1 1 0,0-1 0,0 0 0,1 0 0,0 0 0,0 0 0,0-1 0,1 0 0,0 0 0,11 8 0,-15-13 0,0 0 0,0 0 0,0 0 0,0 0 0,0 0 0,0 0 0,0-1 0,0 1 0,0-1 0,0 1 0,1-1 0,-1 0 0,0 0 0,0 0 0,0 0 0,0 0 0,1 0 0,-1-1 0,0 1 0,0-1 0,0 1 0,0-1 0,0 0 0,0 0 0,0 0 0,0 0 0,0 0 0,-1-1 0,1 1 0,0 0 0,-1-1 0,1 1 0,-1-1 0,1 0 0,1-3 0,7-8 0,0-1 0,-2 0 0,14-29 0,-10 19 0,29-49 0,4 2 0,3 2 0,64-70 0,-85 112 0,1 1 0,1 1 0,1 2 0,59-35 0,-88 57 0,0 1 0,0-1 0,1 0 0,-1 0 0,0 1 0,1-1 0,-1 0 0,1 1 0,-1 0 0,1-1 0,-1 1 0,1 0 0,-1 0 0,1 0 0,-1-1 0,1 2 0,-1-1 0,1 0 0,-1 0 0,1 0 0,-1 1 0,1-1 0,-1 1 0,0-1 0,3 2 0,-2 0 0,-1-1 0,1 1 0,0 0 0,-1 0 0,1 0 0,-1 0 0,0 1 0,0-1 0,0 0 0,0 1 0,0-1 0,0 0 0,0 1 0,0 2 0,1 9 0,0 1 0,-1-1 0,-1 1 0,-2 19 0,-2-3 0,-2 0 0,-1 0 0,-2-1 0,-1 0 0,-1 0 0,-2-1 0,0 0 0,-36 52 0,33-62 0,16-19 0,0 0 0,0 1 0,0-1 0,-1 0 0,1 0 0,0 0 0,0 0 0,0 0 0,0 1 0,-1-1 0,1 0 0,0 0 0,0 0 0,0 0 0,0 0 0,-1 0 0,1 0 0,0 0 0,0 0 0,0 0 0,-1 0 0,1 0 0,0 0 0,0 0 0,0 0 0,-1 0 0,1 0 0,0 0 0,0 0 0,0 0 0,-1 0 0,1 0 0,0 0 0,0 0 0,0 0 0,-1 0 0,1 0 0,0-1 0,0 1 0,0 0 0,0 0 0,0 0 0,-1 0 0,1-1 0,0-1 0,0-1 0,0 1 0,0-1 0,0 1 0,1-1 0,-1 1 0,1-1 0,0 1 0,-1-1 0,1 1 0,0 0 0,0 0 0,2-4 0,41-68 0,3 2 0,88-104 0,-125 165 0,10-7 0,-19 18 0,-1-1 0,1 1 0,-1 0 0,0 0 0,1 0 0,-1 0 0,1 0 0,-1 0 0,1 0 0,-1 0 0,1 0 0,-1 0 0,0 0 0,1 0 0,-1 0 0,1 0 0,-1 0 0,1 1 0,-1-1 0,0 0 0,1 0 0,-1 0 0,0 1 0,1-1 0,-1 0 0,1 0 0,-1 1 0,0-1 0,0 0 0,1 1 0,1 3 0,-1 0 0,1-1 0,-1 1 0,0 0 0,-1 0 0,1 0 0,0 0 0,-1 0 0,0 0 0,0 4 0,-2 16 0,0-1 0,-2 0 0,0 0 0,-15 42 0,9-30 0,9-33 0,0 0 0,1-1 0,-1 1 0,1 0 0,-1 0 0,1-1 0,0 1 0,0 0 0,0 0 0,0 0 0,0-1 0,0 1 0,0 0 0,2 3 0,-2-5 0,0 0 0,1 1 0,-1-1 0,1 0 0,-1 0 0,1 1 0,-1-1 0,1 0 0,-1 0 0,1 0 0,-1 0 0,1 0 0,-1 0 0,1 1 0,-1-1 0,1 0 0,-1-1 0,1 1 0,-1 0 0,1 0 0,-1 0 0,0 0 0,1 0 0,-1 0 0,1-1 0,-1 1 0,1 0 0,-1 0 0,1-1 0,-1 1 0,0 0 0,1-1 0,7-5 0,0 0 0,-1 0 0,1 0 0,7-11 0,309-356 0,-316 364 0,0 1 0,0 0 0,1 0 0,13-9 0,-19 15 0,0 0 0,0 0 0,0 1 0,0-1 0,0 0 0,0 1 0,0 0 0,0 0 0,1 0 0,-1 0 0,0 0 0,1 1 0,-1 0 0,0-1 0,1 1 0,-1 0 0,1 1 0,5 0 0,-7 0 0,0 1 0,0 0 0,0 0 0,0 0 0,0 0 0,0 0 0,0 0 0,-1 0 0,1 1 0,-1-1 0,0 1 0,1-1 0,-1 1 0,0-1 0,-1 1 0,1 0 0,0-1 0,-1 1 0,1 0 0,-1 0 0,0 4 0,0 66 0,0-71 0,-4 29 0,-1-1 0,-1 1 0,-2-1 0,-1-1 0,-1 0 0,-1 0 0,-2-1 0,-1 0 0,-30 44 0,29-59 0,15-13 0,0 0 0,0 0 0,-1 0 0,1 0 0,0 0 0,-1 0 0,1 0 0,0 0 0,0-1 0,-1 1 0,1 0 0,0 0 0,0 0 0,0-1 0,-1 1 0,1 0 0,0 0 0,0 0 0,0-1 0,0 1 0,-1 0 0,1 0 0,0-1 0,0 1 0,0 0 0,0 0 0,0-1 0,0 1 0,0 0 0,0-1 0,0 1 0,0 0 0,0 0 0,0-1 0,0 1 0,0-5 0,0 0 0,0 1 0,1-1 0,0 0 0,-1 1 0,4-9 0,35-78 0,79-134 0,-57 115 0,-17 27 0,99-137 0,-108 182 0,-35 38 0,1-1 0,-1 1 0,1-1 0,-1 1 0,1-1 0,-1 1 0,1-1 0,-1 1 0,1-1 0,-1 1 0,1-1 0,-1 1 0,1 0 0,0 0 0,-1-1 0,1 1 0,-1 0 0,1 0 0,0-1 0,-1 1 0,1 0 0,0 0 0,0 0 0,-1 0 0,1 0 0,0 0 0,-1 0 0,1 1 0,0-1 0,-1 0 0,1 0 0,0 0 0,-1 1 0,1-1 0,-1 0 0,1 1 0,0-1 0,-1 0 0,1 1 0,-1-1 0,1 1 0,-1-1 0,1 1 0,-1-1 0,1 1 0,-1-1 0,0 1 0,1-1 0,-1 1 0,0 0 0,1-1 0,-1 1 0,0 0 0,0-1 0,0 1 0,0 0 0,0-1 0,1 1 0,-1 0 0,0-1 0,0 1 0,-1 0 0,1-1 0,0 1 0,0 1 0,0 19 0,0 1 0,-1 0 0,-2-1 0,-7 36 0,-31 88 0,26-96 0,-3-2 0,-2 0 0,-35 62 0,39-88 0,15-21 0,1 0 0,0 0 0,0 0 0,0 0 0,0 0 0,-1 0 0,1 0 0,0 0 0,0 0 0,0 0 0,0 0 0,-1 0 0,1 0 0,0 0 0,0 0 0,0 0 0,0 0 0,0-1 0,0 1 0,-1 0 0,1 0 0,0 0 0,0 0 0,0 0 0,0 0 0,0-1 0,0 1 0,0 0 0,0 0 0,-1 0 0,1 0 0,0 0 0,0-1 0,0 1 0,0 0 0,0 0 0,0 0 0,0 0 0,0-1 0,0 1 0,0 0 0,0 0 0,0 0 0,0 0 0,0-1 0,0 1 0,1 0 0,-1 0 0,0 0 0,0 0 0,0 0 0,0-1 0,0 1 0,0 0 0,0 0 0,0 0 0,0 0 0,1 0 0,-1-1 0,14-44 0,12-17 0,3 2 0,3 1 0,2 1 0,53-67 0,-85 123 0,-1-1 0,0 1 0,1 1 0,0-1 0,-1 0 0,1 0 0,0 1 0,0-1 0,0 0 0,0 1 0,0 0 0,0 0 0,0-1 0,0 1 0,0 1 0,1-1 0,-1 0 0,0 0 0,1 1 0,2-1 0,-5 1 0,1 1 0,0-1 0,0 0 0,-1 1 0,1-1 0,0 0 0,-1 1 0,1-1 0,-1 1 0,1-1 0,-1 1 0,1 0 0,-1-1 0,1 1 0,-1-1 0,1 1 0,-1 0 0,1-1 0,-1 1 0,0 0 0,0-1 0,1 2 0,2 31 0,-10 8 0,-1-1 0,-1 0 0,-3-1 0,-30 71 0,10-26 0,13-26 0,10-31 0,0 1 0,-20 37 0,51-150 0,36-62-1365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8:46.50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108 940 24575,'-2'0'0,"1"0"0,-1-1 0,1 1 0,0-1 0,-1 0 0,1 1 0,0-1 0,0 0 0,-1 0 0,1 1 0,0-1 0,0 0 0,0 0 0,0 0 0,0-1 0,0 1 0,0 0 0,1 0 0,-1 0 0,0-1 0,0 1 0,1 0 0,-1-1 0,1 1 0,0-1 0,-1 1 0,1-1 0,0 1 0,0-2 0,-6-49 0,6 48 0,0-31 0,2 0 0,1 0 0,15-69 0,42-97 0,-54 181 0,-1 0 0,0 0 0,2-38 0,-7 58 0,0 0 0,0 0 0,0 0 0,0 0 0,0 0 0,0 1 0,0-1 0,0 0 0,0 0 0,0 0 0,0 0 0,0 0 0,-1 0 0,1 0 0,0 0 0,0 0 0,0 1 0,0-1 0,0 0 0,0 0 0,0 0 0,0 0 0,-1 0 0,1 0 0,0 0 0,0 0 0,0 0 0,0 0 0,0 0 0,0 0 0,0 0 0,-1 0 0,1 0 0,0 0 0,0 0 0,0 0 0,0 0 0,0 0 0,0 0 0,0 0 0,-1 0 0,1 0 0,0 0 0,0 0 0,0 0 0,0 0 0,0-1 0,0 1 0,0 0 0,0 0 0,-1 0 0,1 0 0,0 0 0,0 0 0,0 0 0,0 0 0,0 0 0,0-1 0,0 1 0,-13 18 0,-13 26 0,-8 26 0,2 1 0,-39 132 0,109-290 0,-4 13 0,97-216 0,-46 108 0,-76 162 0,-7 13 0,0 1 0,0-1 0,1 1 0,0-1 0,0 1 0,1 0 0,0 0 0,0 0 0,0 1 0,9-9 0,-12 14 0,-1 0 0,1 0 0,0 0 0,-1 1 0,1-1 0,-1 0 0,1 1 0,-1-1 0,1 0 0,-1 1 0,1-1 0,-1 1 0,1-1 0,-1 0 0,1 1 0,-1 0 0,1-1 0,-1 1 0,0-1 0,0 1 0,1-1 0,-1 1 0,0 0 0,0-1 0,1 1 0,-1-1 0,0 1 0,0 0 0,0-1 0,0 1 0,0 0 0,0-1 0,0 1 0,0 1 0,3 27 0,-3-28 0,-3 178 0,-1-131 0,3 1 0,1-1 0,3 0 0,11 62 0,-6-78 0,-1 1 0,-2 0 0,-2 0 0,0 35 0,-4-54 0,2 31 0,-2-45 0,1 0 0,0 0 0,0 0 0,0 0 0,0 0 0,0 1 0,0-1 0,0 0 0,0 0 0,0 0 0,0 0 0,0 0 0,0 0 0,0 1 0,0-1 0,0 0 0,0 0 0,0 0 0,0 0 0,0 0 0,0 0 0,0 1 0,0-1 0,0 0 0,0 0 0,0 0 0,0 0 0,1 0 0,-1 0 0,0 1 0,0-1 0,0 0 0,0 0 0,0 0 0,0 0 0,0 0 0,0 0 0,0 0 0,1 0 0,-1 0 0,0 0 0,0 0 0,0 0 0,0 1 0,0-1 0,0 0 0,1 0 0,-1 0 0,0 0 0,0 0 0,0 0 0,0 0 0,0 0 0,1 0 0,-1 0 0,0-1 0,0 1 0,0 0 0,0 0 0,0 0 0,0 0 0,0 0 0,1 0 0,-1 0 0,9-23 0,7-28 0,-4-1 0,-1-1 0,-3 0 0,-2 0 0,-1-97 0,-8 106 0,1 29 0,1 0 0,1 0 0,0 0 0,1 0 0,5-27 0,-6 42 0,0 0 0,0 0 0,0 0 0,0 0 0,0 0 0,0-1 0,0 1 0,0 0 0,0 0 0,0 0 0,1 0 0,-1 0 0,0 0 0,0-1 0,0 1 0,0 0 0,0 0 0,0 0 0,0 0 0,0 0 0,0 0 0,1 0 0,-1 0 0,0 0 0,0 0 0,0-1 0,0 1 0,0 0 0,0 0 0,1 0 0,-1 0 0,0 0 0,0 0 0,0 0 0,0 0 0,0 0 0,0 0 0,1 0 0,-1 0 0,0 0 0,0 0 0,0 0 0,0 0 0,0 0 0,0 0 0,1 0 0,-1 1 0,0-1 0,0 0 0,0 0 0,0 0 0,0 0 0,0 0 0,0 0 0,1 0 0,-1 0 0,0 0 0,0 1 0,0-1 0,0 0 0,0 0 0,8 13 0,5 19 0,-3 10 0,-1 0 0,5 83 0,1 7 0,-9-98 0,42 212 0,-19-166 0,-23-65 0,0-1 0,0 1 0,-2 1 0,0-1 0,-1 1 0,0-1 0,0 19 0,13 179 0,-16-195 0,0-5 0,-1 0 0,2 0 0,0 0 0,1 0 0,0 0 0,4 13 0,-6-25 0,0-1 0,0 1 0,1-1 0,-1 1 0,0-1 0,0 1 0,1-1 0,-1 1 0,0-1 0,1 0 0,-1 1 0,0-1 0,1 1 0,-1-1 0,1 0 0,-1 1 0,1-1 0,-1 0 0,1 1 0,-1-1 0,1 0 0,-1 0 0,1 0 0,-1 1 0,1-1 0,-1 0 0,1 0 0,-1 0 0,1 0 0,-1 0 0,1 0 0,0 0 0,-1 0 0,1 0 0,-1 0 0,1 0 0,-1-1 0,1 1 0,-1 0 0,1 0 0,-1 0 0,1-1 0,-1 1 0,1 0 0,-1-1 0,1 1 0,-1 0 0,0-1 0,1 1 0,-1 0 0,1-1 0,-1 1 0,0-1 0,1 1 0,-1-1 0,0 0 0,21-27 0,-14 14 0,-1 1 0,0-1 0,-1 0 0,-1-1 0,0 1 0,2-24 0,5-93 0,-11 125 0,0-34 0,-3 0 0,-1 0 0,-18-72 0,-1-14 0,18 101 45,-1-1-1,-16-44 1,-7-21-1544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5:33.58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5:36.4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5:37.21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6:02.46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718 357 24575,'-6'-1'0,"0"-1"0,1 0 0,-1-1 0,0 0 0,1 0 0,0 0 0,0 0 0,0-1 0,0 0 0,0 0 0,1 0 0,-4-5 0,-14-10 0,10 11 0,-1 1 0,0 0 0,0 1 0,0 1 0,0 0 0,-1 0 0,0 1 0,-27-3 0,-23-8 0,55 12 0,0 0 0,0-1 0,0 0 0,1-1 0,0 0 0,0 0 0,0-1 0,0 0 0,1 0 0,0-1 0,0 0 0,-6-10 0,-12-9 0,18 20 0,0 0 0,-1 1 0,0 0 0,1 0 0,-15-5 0,-24-16 0,33 16 0,8 5 0,-1 0 0,0 0 0,0 1 0,0 0 0,0 0 0,0 1 0,-1 0 0,1 0 0,-1 0 0,0 1 0,0 0 0,-9-2 0,15 5 0,0-1 0,-1 0 0,1 0 0,0 1 0,0-1 0,0 1 0,0-1 0,-1 1 0,1 0 0,0-1 0,0 1 0,0 0 0,0 0 0,1 0 0,-1 0 0,0 0 0,0 0 0,0 0 0,1 0 0,-1 0 0,0 0 0,1 0 0,-1 0 0,1 0 0,0 1 0,-1-1 0,1 0 0,0 0 0,-1 2 0,-3 47 0,1-22 0,3-26 5,0-1 0,0 0 1,0 0-1,-1 1 0,1-1 0,0 0 0,-1 0 0,1 0 0,-1 0 0,1 0 1,-1 1-1,1-1 0,-1 0 0,0 0 0,0 0 0,0-1 0,1 1 0,-1 0 1,0 0-1,0 0 0,-2 0 0,-20-11-1261,21 9 1034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8:59.70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01.02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02.54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03.37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04.22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16.50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17.85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19.03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27.49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54 221 24575,'0'0'0,"0"-1"0,-1 1 0,1-1 0,-1 1 0,1-1 0,-1 1 0,1-1 0,-1 1 0,1 0 0,-1-1 0,0 1 0,1 0 0,-1-1 0,1 1 0,-1 0 0,0 0 0,1 0 0,-1 0 0,0-1 0,1 1 0,-1 0 0,0 0 0,1 0 0,-1 0 0,0 1 0,1-1 0,-1 0 0,0 0 0,1 0 0,-1 0 0,0 1 0,1-1 0,-1 0 0,1 1 0,-1-1 0,0 0 0,1 1 0,-1-1 0,1 1 0,-1-1 0,1 1 0,0-1 0,-1 1 0,1-1 0,-1 1 0,1-1 0,0 1 0,-1-1 0,1 1 0,0 0 0,0-1 0,0 1 0,-1 0 0,1-1 0,0 1 0,0 0 0,0-1 0,0 2 0,-10 50 0,9-45 0,-14 221 0,15-225 0,0 0 0,1 0 0,-1 0 0,1 0 0,-1 0 0,1 0 0,0 0 0,0 0 0,1 0 0,-1-1 0,0 1 0,1-1 0,0 1 0,-1-1 0,1 1 0,0-1 0,0 0 0,1 0 0,-1 0 0,0 0 0,1 0 0,-1-1 0,1 1 0,-1-1 0,1 1 0,0-1 0,0 0 0,-1 0 0,1 0 0,0-1 0,0 1 0,0-1 0,6 1 0,-4 0 0,0-1 0,1 0 0,-1 0 0,0 0 0,1-1 0,-1 1 0,0-1 0,0-1 0,1 1 0,-1-1 0,0 1 0,0-2 0,-1 1 0,1 0 0,0-1 0,-1 0 0,1 0 0,6-7 0,1-4 0,-1-1 0,-1 0 0,-1 0 0,0-1 0,-1 0 0,9-23 0,23-104 0,-34 117 0,22-69 0,-28 95 0,0 0 0,1 0 0,-1 0 0,0 1 0,0-1 0,0 0 0,0 0 0,0 0 0,0 0 0,0 0 0,0 0 0,1 0 0,-1 0 0,0 0 0,0 0 0,0 1 0,0-1 0,0 0 0,0 0 0,1 0 0,-1 0 0,0 0 0,0 0 0,0 0 0,0 0 0,0 0 0,1 0 0,-1 0 0,0 0 0,0 0 0,0 0 0,0 0 0,0 0 0,1-1 0,-1 1 0,0 0 0,0 0 0,0 0 0,0 0 0,0 0 0,0 0 0,0 0 0,1 0 0,-1 0 0,0-1 0,0 1 0,0 0 0,0 0 0,0 0 0,0 0 0,0 0 0,0 0 0,0 0 0,0-1 0,0 1 0,0 0 0,0 0 0,0 0 0,5 22 0,-1 28 0,-4-8 0,-1-28 0,0-1 0,1 1 0,1 0 0,4 22 0,-5-35 0,0 0 0,1 0 0,-1 0 0,0 1 0,0-1 0,1 0 0,-1 0 0,0 0 0,1 0 0,-1 0 0,1 0 0,0-1 0,-1 1 0,1 0 0,0 0 0,-1 0 0,1 0 0,0-1 0,0 1 0,0 0 0,0-1 0,0 1 0,0-1 0,0 1 0,0-1 0,0 1 0,1 0 0,0-2 0,0 1 0,0 0 0,-1-1 0,1 1 0,-1-1 0,1 0 0,0 1 0,-1-1 0,1 0 0,-1 0 0,1 0 0,-1 0 0,0 0 0,1 0 0,0-2 0,6-6 0,0 0 0,-1 0 0,-1 0 0,7-12 0,121-255 0,-110 242 0,-24 33 0,1 1 0,-1-1 0,1 1 0,-1-1 0,0 1 0,1-1 0,0 1 0,-1 0 0,1-1 0,-1 1 0,1 0 0,-1 0 0,1-1 0,0 1 0,-1 0 0,1 0 0,-1 0 0,1 0 0,0 0 0,-1 0 0,1 0 0,0 0 0,-1 0 0,1 0 0,0 0 0,-1 0 0,1 0 0,-1 0 0,1 0 0,0 1 0,-1-1 0,1 0 0,-1 1 0,1-1 0,0 0 0,-1 1 0,1-1 0,-1 1 0,0-1 0,1 0 0,-1 1 0,1-1 0,-1 1 0,0 0 0,1-1 0,-1 1 0,0-1 0,1 1 0,-1-1 0,0 1 0,0 0 0,0-1 0,0 1 0,1 0 0,-1-1 0,0 1 0,0 0 0,0 0 0,5 24 0,-1 1 0,-1 0 0,-2 0 0,0 0 0,-4 36 0,1-2 0,0-16 0,0-30 0,1 1 0,1-1 0,0 0 0,1 1 0,0-1 0,1 0 0,7 26 0,-8-40 0,-1 1 0,0-1 0,0 1 0,0-1 0,1 1 0,-1-1 0,0 1 0,1-1 0,-1 1 0,0-1 0,1 1 0,-1-1 0,1 0 0,-1 1 0,1-1 0,-1 1 0,1-1 0,-1 0 0,1 0 0,-1 1 0,1-1 0,-1 0 0,1 0 0,-1 0 0,1 1 0,-1-1 0,1 0 0,0 0 0,-1 0 0,1 0 0,1 0 0,17-13 0,12-28 0,-30 39 0,11-19 0,-1 0 0,-2-1 0,14-41 0,12-28 0,-35 90 0,0 1 0,0-1 0,1 1 0,-1-1 0,0 1 0,0-1 0,0 1 0,0-1 0,1 0 0,-1 1 0,0 0 0,1-1 0,-1 1 0,0-1 0,1 1 0,-1-1 0,0 1 0,1 0 0,-1-1 0,1 1 0,-1 0 0,1-1 0,-1 1 0,1 0 0,-1 0 0,1-1 0,-1 1 0,1 0 0,-1 0 0,1 0 0,-1 0 0,1 0 0,0 0 0,0 0 0,7 18 0,-2 30 0,-7-37 0,3 21 0,3-25 0,7-15 0,23-43 0,-26 38 0,-1-1 0,2 2 0,18-21 0,-27 33 0,-1-1 0,1 0 0,-1 1 0,1-1 0,0 1 0,-1-1 0,1 1 0,0-1 0,0 1 0,-1-1 0,1 1 0,0 0 0,0-1 0,0 1 0,0 0 0,0 0 0,-1-1 0,1 1 0,0 0 0,0 0 0,0 0 0,0 0 0,0 0 0,0 0 0,-1 1 0,1-1 0,0 0 0,1 1 0,0 0 0,-1 0 0,0 0 0,1 0 0,-1 1 0,0-1 0,0 1 0,0-1 0,0 0 0,0 1 0,0 0 0,-1-1 0,1 1 0,0 2 0,10 55 0,-10-38 0,-1-15 0,0 0 0,1 0 0,-1 0 0,1-1 0,0 1 0,0 0 0,4 9 0,-5-15 0,1 1 0,-1 0 0,1 0 0,0 0 0,-1-1 0,1 1 0,0 0 0,-1-1 0,1 1 0,0-1 0,0 1 0,-1 0 0,1-1 0,0 0 0,0 1 0,0-1 0,0 0 0,0 1 0,0-1 0,1 0 0,1 0 0,-1 0 0,1 0 0,-1 0 0,1-1 0,-1 1 0,1-1 0,-1 1 0,0-1 0,1 0 0,-1 0 0,3-2 0,11-7 0,29-12 0,-44 21 0,0 1 0,0-1 0,0 1 0,0 0 0,0 0 0,1 0 0,-1 0 0,0 0 0,0 0 0,0 0 0,0 0 0,0 0 0,1 1 0,-1-1 0,0 0 0,0 1 0,0-1 0,0 0 0,0 1 0,0 0 0,0-1 0,0 1 0,0 0 0,0-1 0,-1 1 0,1 0 0,0 0 0,0 0 0,-1 0 0,1-1 0,0 1 0,-1 0 0,1 0 0,-1 0 0,1 1 0,0 0 0,3 16 0,7 21 0,-11-38 0,0 0 0,1 0 0,-1-1 0,0 1 0,1 0 0,-1-1 0,1 1 0,-1 0 0,1-1 0,-1 1 0,1-1 0,-1 1 0,1 0 0,-1-1 0,1 1 0,0-1 0,-1 0 0,1 1 0,0-1 0,0 0 0,-1 1 0,1-1 0,0 0 0,0 0 0,-1 0 0,1 1 0,0-1 0,0 0 0,0 0 0,-1 0 0,1 0 0,0 0 0,0-1 0,0 1 0,-1 0 0,1 0 0,0 0 0,0-1 0,0 0 0,1 0 0,0 0 0,0 0 0,0 0 0,0 0 0,0 1 0,0-1 0,0 0 0,0 1 0,0 0 0,1-1 0,-1 1 0,0 0 0,0 0 0,3 0 0,-4 1 0,1 0 0,-1 0 0,0 0 0,0 0 0,0 0 0,0 0 0,0 0 0,0 1 0,0-1 0,-1 0 0,1 0 0,0 1 0,0-1 0,-1 0 0,1 1 0,-1-1 0,0 1 0,1-1 0,-1 1 0,0-1 0,0 1 0,0 2 0,1 6 0,7 38 0,-8-48 0,0 1 0,0-1 0,0 1 0,0 0 0,0-1 0,0 1 0,0-1 0,1 1 0,-1-1 0,0 1 0,1-1 0,-1 1 0,0-1 0,1 1 0,-1-1 0,0 1 0,1-1 0,-1 1 0,1-1 0,-1 0 0,1 1 0,-1-1 0,1 0 0,-1 0 0,1 1 0,-1-1 0,1 0 0,-1 0 0,1 0 0,0 1 0,-1-1 0,1 0 0,-1 0 0,1 0 0,0 0 0,-1 0 0,1 0 0,-1 0 0,1-1 0,-1 1 0,1 0 0,0 0 0,-1 0 0,1 0 0,-1-1 0,1 1 0,-1 0 0,1-1 0,-1 1 0,1 0 0,-1-1 0,1 1 0,-1-1 0,0 1 0,1 0 0,-1-1 0,0 1 0,1-1 0,-1 1 0,0-1 0,1 1 0,-1-1 0,0-1 0,16-14 0,0 1 0,1 1 0,1 0 0,0 1 0,0 0 0,2 2 0,-1 1 0,1 0 0,35-11 0,-49 19 0,-1 0 0,1 0 0,0 1 0,0 0 0,0 0 0,0 0 0,1 1 0,6 0 0,-11 1 0,0-1 0,0 0 0,0 1 0,0-1 0,0 1 0,0 0 0,0 0 0,0-1 0,0 1 0,-1 0 0,1 1 0,0-1 0,-1 0 0,1 0 0,-1 1 0,0-1 0,1 1 0,-1-1 0,0 1 0,0 0 0,0-1 0,0 1 0,0 0 0,0 0 0,0 0 0,-1 0 0,2 3 0,-1 1 0,1 0 0,0 0 0,1-1 0,-1 1 0,1 0 0,0-1 0,0 0 0,1 1 0,0-1 0,0-1 0,0 1 0,0 0 0,1-1 0,-1 0 0,1 0 0,1-1 0,-1 1 0,0-1 0,1 0 0,-1 0 0,10 2 0,-8-3 0,1 0 0,-1 0 0,1-1 0,-1-1 0,1 1 0,-1-1 0,1-1 0,-1 1 0,1-1 0,-1 0 0,1-1 0,-1 0 0,0 0 0,0-1 0,0 1 0,0-2 0,12-6 0,-5 0-14,1-2 0,24-24 0,-17 14-1309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33.50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662 1087 24575,'1'-1'0,"0"0"0,0 0 0,0 1 0,0-1 0,0 0 0,-1 0 0,1 0 0,0 0 0,0 0 0,-1 0 0,1 0 0,-1 0 0,1 0 0,-1-1 0,1 1 0,-1 0 0,1 0 0,-1 0 0,0-1 0,0 1 0,0 0 0,0 0 0,0-2 0,4-35 0,-4 36 0,3-62 0,9-90 0,-7 70 0,24 244 0,-10-62 0,-18-94 0,-1-1 0,1 1 0,0-1 0,-1 0 0,1 1 0,1-1 0,-1 0 0,0 0 0,1 0 0,0 0 0,0 0 0,0 0 0,0 0 0,0 0 0,0-1 0,6 5 0,-6-6 0,0 0 0,0-1 0,0 1 0,0-1 0,0 0 0,0 1 0,0-1 0,1 0 0,-1 0 0,0-1 0,0 1 0,0 0 0,0-1 0,0 1 0,0-1 0,0 0 0,0 1 0,0-1 0,0 0 0,0 0 0,0 0 0,-1-1 0,1 1 0,0 0 0,-1-1 0,1 1 0,2-4 0,-1 2 0,1 0 0,-1-1 0,1 0 0,-1 0 0,0 0 0,-1 0 0,1 0 0,-1 0 0,0-1 0,0 1 0,0-1 0,-1 0 0,1 1 0,-1-1 0,0 0 0,-1 0 0,1 0 0,-1 0 0,0-7 0,-2-6 0,-1 1 0,0-1 0,-2 1 0,-7-19 0,0-6 0,9 29 0,0 0 0,-1 0 0,0 1 0,-1-1 0,-1 1 0,0 0 0,0 1 0,-1-1 0,-1 1 0,0 0 0,0 1 0,-19-19 0,8 14 0,2-2 0,0 0 0,1-1 0,1-1 0,-23-35 0,18 25 0,-2 1 0,-2 0 0,0 2 0,-1 1 0,-2 2 0,-37-27 0,-17-5 0,-88-45 0,165 98 0,1 0 0,-1 0 0,0 0 0,0 0 0,1 1 0,-1-1 0,0 1 0,0 0 0,0 0 0,-1 1 0,1-1 0,0 1 0,0 0 0,0 0 0,0 0 0,-1 1 0,-4 1 0,6-1 0,0 1 0,0 0 0,1-1 0,-1 1 0,1 1 0,0-1 0,-1 0 0,1 0 0,0 1 0,0-1 0,0 1 0,1 0 0,-1 0 0,1 0 0,0-1 0,-1 1 0,1 0 0,0 1 0,1-1 0,-1 0 0,0 0 0,1 6 0,-5 38 0,3 1 0,5 69 0,-1 58 0,-4-156 0,0-1 0,-1 0 0,-1 0 0,0 0 0,-2 0 0,0-1 0,-10 21 0,91-229 0,-27 100 0,93-134 0,-96 157 0,-35 53 0,-2 0 0,0-1 0,-1 0 0,0 0 0,7-31 0,-17 72 0,1 0 0,2 0 0,1 28 0,1 1 0,-2-49 0,-1 10 0,2 0 0,0 0 0,4 19 0,-4-32 0,-1 1 0,1-1 0,0 1 0,0-1 0,0 0 0,0 1 0,0-1 0,0 0 0,1 0 0,-1 0 0,1 0 0,1 2 0,-2-3 0,0-1 0,0 1 0,0-1 0,1 1 0,-1-1 0,0 1 0,0-1 0,0 0 0,0 1 0,0-1 0,1 0 0,-1 0 0,0 0 0,0 0 0,0 0 0,1 0 0,-1 0 0,0 0 0,0-1 0,0 1 0,0 0 0,1-1 0,-1 1 0,0-1 0,0 1 0,1-2 0,1 0 2,-1 1 0,1-1 0,-1 0-1,0 0 1,1 0 0,-1-1 0,0 1 0,-1 0-1,1-1 1,0 1 0,-1-1 0,1 0 0,-1 1 0,0-1-1,0 0 1,0 0 0,1-5 0,6-60-146,-6 32-1110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6:07.68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188 650 24575,'-2'-28'0,"-2"0"0,-1 0 0,-1 0 0,-1 1 0,-14-37 0,7 23 0,-10-48 0,10 30 0,-37-95 0,30 96 0,2 12-1365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39.17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1602 125 24575,'24'-2'0,"0"0"0,46-11 0,-42 7 0,0 1 0,32-1 0,835 1 0,-459 9 0,-381-5 0,0 3 0,-1 2 0,1 3 0,103 26 0,-195-27 0,-30-4 0,-130-2 0,-125-1 0,269-4 0,-88-19 0,4 0 0,36 10 0,41 4 0,-97-2 0,-81-5 0,12 18 0,-177-2 0,270-7 0,-81-2 0,19-8 0,-586 19 0,778-1-57,-1-1 0,0 1 1,1 0-1,-1 0 0,1 0 0,-1 1 0,1-1 0,-1 1 0,1 0 0,-1 0 0,1 0 1,-1 1-1,1-1 0,0 1 0,0-1 0,0 1 0,0 0 0,0 0 0,0 1 1,0-1-1,1 1 0,-1-1 0,-3 7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42.42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158 0 24575,'-3'3'0,"-4"1"0,-4 0 0,-3-1 0,-2-1 0,-2-1 0,0 0 0,0-1 0,-1-3 0,1-1 0,3-3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49.20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571 68 24575,'-43'-3'0,"1"-1"0,-55-13 0,9 2 0,-75 4 0,62 6 0,67-4 0,32 5 0,21 5 0,28 4 0,163 27 0,-31-2 0,27 8 0,-178-33 0,-23-5 0,1 0 0,-1 1 0,0 0 0,0 0 0,0 0 0,0 0 0,0 1 0,0 0 0,-1 0 0,1 0 0,8 6 0,-13-7-52,1 0-1,-1-1 1,1 1-1,-1 0 1,0 0-1,1-1 1,-1 1-1,0 0 1,0 0-1,0-1 1,0 1-1,0 0 1,0 0-1,0 0 1,0-1-1,0 1 1,0 0-1,0 0 1,0 0-1,0-1 1,0 1-1,-1 0 1,1 0-1,0-1 0,-1 2 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20.00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38.87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24575,'93'24'0,"-69"-19"0,0 0 0,37 1 0,3-1 0,101 21 0,-94-18-1365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44.80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255 44 24575,'-19'-1'0,"-1"-1"0,1-1 0,0-1 0,-19-6 0,20 5 0,0 0 0,-1 2 0,1 0 0,-26-1 0,21 0-1365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51.83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04.12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9:59.07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24575,'11'1'0,"0"2"0,0-1 0,-1 1 0,1 1 0,-1 0 0,15 7 0,-4-1 0,33 14 0,-41-17 0,0 0 0,0-1 0,1-1 0,0 0 0,0-1 0,0 0 0,1-1 0,-1-1 0,21 1 0,2-2 0,-24 0 0,0-1 0,1 0 0,-1-1 0,0 0 0,18-5 0,-31 6 2,0 0 0,1 0 0,-1 0 0,1 0 0,-1 0 0,0 0 0,1 0 0,-1 0 0,1 0 0,-1 0 0,0 0 0,1 0 0,-1-1 0,0 1 0,1 0 0,-1 0 1,0 0-1,1-1 0,-1 1 0,0 0 0,1 0 0,-1-1 0,0 1 0,0 0 0,1-1 0,-1 1 0,0 0 0,0-1 0,0 1 0,1 0 0,-1-1 0,0 1 0,0-1 0,0 1 0,0 0 0,0-1 0,0 1 0,0-1 0,0 1 0,0 0 0,0-1 0,0 1 0,0-1 0,0 1 0,0 0 0,0-1 0,-1 1 0,1 0 0,0-1 0,0 1 0,0 0 0,0-1 0,-1 1 0,1 0 0,0-1 0,0 1 0,-1 0 0,1-1 0,-21-11-1486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00.00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6:16.03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0 236 24575,'14'-25'0,"-10"18"0,0-1 0,0 0 0,0-1 0,-1 1 0,3-13 0,13-32 0,-15 46 0,-1 0 0,0 0 0,0-1 0,-1 1 0,0-1 0,0 0 0,-1 1 0,1-13 0,0 3-1365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00.99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09.85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10.83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29.85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30.92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31.90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0:32.94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07.40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08.18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08.79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6:18.84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8 24575,'0'-1'0,"0"1"0,1-1 0,-1 1 0,1-1 0,-1 1 0,1-1 0,0 1 0,-1-1 0,1 1 0,-1 0 0,1-1 0,0 1 0,-1 0 0,1-1 0,0 1 0,-1 0 0,1 0 0,0 0 0,-1 0 0,1-1 0,0 1 0,0 0 0,-1 0 0,1 0 0,0 1 0,-1-1 0,1 0 0,0 0 0,-1 0 0,1 0 0,0 1 0,-1-1 0,1 0 0,0 1 0,0 0 0,31 18 0,-13-7 0,29 1 0,12 7 0,-56-18 0,0 0 0,-1 0 0,1 1 0,-1-1 0,0 1 0,1 0 0,-1 0 0,0 0 0,-1 0 0,1 1 0,-1-1 0,1 1 0,1 4 0,-1-2-227,1 0-1,-1 0 1,1 0-1,1 0 1,5 6-1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09.75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10.72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11.52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12.38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13.24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41:16.18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4T19:12:26.8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920 137 24575,'-1'1'0,"1"-1"0,-1 1 0,0 0 0,0 0 0,0-1 0,0 1 0,1 0 0,-1 0 0,0 0 0,1 0 0,-1 0 0,1 0 0,-1 0 0,1 0 0,-1 0 0,1 1 0,0-1 0,0 0 0,-1 0 0,1 0 0,0 0 0,0 0 0,0 1 0,0-1 0,0 0 0,1 0 0,-1 0 0,0 0 0,0 1 0,1-1 0,0 1 0,1 1 0,0-1 0,0 0 0,1 0 0,-1 0 0,0 0 0,1-1 0,-1 1 0,1 0 0,0-1 0,0 0 0,-1 0 0,4 1 0,13 4 0,0-2 0,38 5 0,10-5 0,-37-3 0,-45-1 0,-928-2 0,1504 2 0,-554-2 0,-20-3 0,-36-6 0,40 9 0,-188-34 0,112 24 0,2-4 0,0-4 0,-87-33 0,121 26 0,48 27 0,0-1 0,1 1 0,-1 0 0,1-1 0,-1 1 0,1-1 0,-1 1 0,1-1 0,-1 1 0,1-1 0,0 1 0,-1-1 0,1 1 0,0-1 0,-1 0 0,1 1 0,0-1 0,0 0 0,-1 1 0,1-1 0,0 0 0,0 1 0,0-1 0,0 0 0,0 1 0,0-2 0,1 1 0,0 0 0,0 0 0,1 0 0,-1 0 0,0 0 0,0 1 0,1-1 0,-1 0 0,1 1 0,-1-1 0,0 1 0,1-1 0,-1 1 0,1 0 0,-1-1 0,1 1 0,-1 0 0,3 0 0,57-3 0,0 2 0,104 11 0,-91-4 0,639 64 0,-531-50 0,-121-14-120,56 6-502,137 32-1,-219-35-6203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6:26.91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24575,'2'1'0,"3"1"0,0-1 0,0 1 0,0 1 0,0 0 0,-1 0 0,1 0 0,-1 1 0,1 0 0,-2 1 0,0-1 0,0 2 0,-1 0 0,1-1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5:52.68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24575,'0'4'0,"0"0"0,1 1 0,0-1 0,0 0 0,0 0 0,0-1 0,1 1 0,-1 0 0,1 0 0,0-1 0,0 1 0,0-1 0,1 1 0,-1-1 0,1 0 0,5 5 0,6 4 0,0-1 0,26 16 0,17 15 0,-44-31 0,-1 0 0,1-1 0,1 0 0,0-1 0,0-1 0,18 8 0,93 29 0,-10-4 0,-39-17 0,-60-20 0,0 1 0,-1 0 0,1 1 0,-1 1 0,26 15 0,129 82 0,-152-94 0,0-1 0,0-1 0,0 0 0,1-1 0,1-1 0,-1-1 0,1-1 0,20 2 0,60 15 0,-71-11 0,-17-6 0,-1-1 0,0 0 0,1 0 0,-1-1 0,23 1 0,-23-2 1,0 0-1,0 1 1,0 1-1,0 0 1,-1 0-1,1 1 1,-1 1-1,0 0 1,0 0-1,11 9 1,28 12-1372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5:54.94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731 202 24575,'-20'-1'0,"0"-2"0,0-1 0,0 0 0,0-1 0,-22-10 0,-21-4 0,-129-39 0,-91-19 0,233 61-1365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2T18:37:08.31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14 24575,'4'29'0,"2"-20"0,1-19 0,-6 6 0,0 0 0,0 0 0,-1 0 0,1 0 0,-1 0 0,0 0 0,-1-6 0,0 7 0,4 24 0,0 8-1365,-2-20-5461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87CE-4BC8-F744-A3DE-180CA8258505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76310-DAD6-EE4F-ABB6-4124C82A7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Change title to abstract title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05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show whole screen then split into segments – Show plan, show objectives then show dose distribution, Label sections Plan Objectives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79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Change photo to whole body </a:t>
            </a:r>
            <a:r>
              <a:rPr lang="en-CA" dirty="0" err="1"/>
              <a:t>ct</a:t>
            </a:r>
            <a:r>
              <a:rPr lang="en-CA" dirty="0"/>
              <a:t>, include tumours, show whole screen then split into segments – Show plan, show objectives then show dose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85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show whole screen then split into segments – Show plan, show objectives then show dose distribution, Label sections Plan Objectives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94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Change photo to whole body </a:t>
            </a:r>
            <a:r>
              <a:rPr lang="en-CA" dirty="0" err="1"/>
              <a:t>ct</a:t>
            </a:r>
            <a:r>
              <a:rPr lang="en-CA" dirty="0"/>
              <a:t>, include tumours, show whole screen then split into segments – Show plan, show objectives then show dose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65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show whole screen then split into segments – Show plan, show objectives then show dose distribution, Label sections Plan Objectives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15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Change photo to whole body </a:t>
            </a:r>
            <a:r>
              <a:rPr lang="en-CA" dirty="0" err="1"/>
              <a:t>ct</a:t>
            </a:r>
            <a:r>
              <a:rPr lang="en-CA" dirty="0"/>
              <a:t>, include tumours, show whole screen then split into segments – Show plan, show objectives then show dose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684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Mention it is for organs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246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maybe have each row have the same y axis scale, explicitly explain the boxplot make it obvious (maybe label everything in the boxplot show just one figure first to let them understand the figure)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145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Maybe consider reversing order of figure and text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633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Alpha/beta – radiosensitivity for cells, Make appear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49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181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410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681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Mention exclusion of thyroid and brain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671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CA" dirty="0" err="1"/>
              <a:t>nclude</a:t>
            </a:r>
            <a:r>
              <a:rPr lang="en-CA" dirty="0"/>
              <a:t> another image for second point, make text cover half the slide, make figures same size, consider reducing text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67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Include Email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6194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RBE equation and EAR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365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RBE equation and EAR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8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Explain blue and red in figure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22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Maybe include TRIUMF slide before this, Mention there are several types of cancer treatment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69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replace legend with symbols, (maybe black and dashed)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21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Reduce text include figure for first point (number of facilities against time)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69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Mention patient CT is what we’re using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56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Expand on the patient computed </a:t>
            </a:r>
            <a:r>
              <a:rPr lang="en-CA"/>
              <a:t>tomography scan, </a:t>
            </a:r>
            <a:r>
              <a:rPr lang="en-CA" dirty="0"/>
              <a:t>why we need it and what it 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53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show whole screen then split into segments – Show plan, show objectives then show dose distribution, Label sections Plan Objectives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17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70000" y="634696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900" b="0" i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76B958E4-B883-3A43-B886-6E34D2C9DE1B}" type="datetime1">
              <a:rPr lang="en-CA" smtClean="0"/>
              <a:t>2024-05-29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270000" y="4906619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 dirty="0"/>
              <a:t>Presentation Title. Arial Regular 32pt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Presentation Subtitle-Arial Regular 16-Title Case</a:t>
            </a:r>
          </a:p>
          <a:p>
            <a:pPr lvl="0"/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-11408"/>
            <a:ext cx="12192000" cy="1034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78" y="313154"/>
            <a:ext cx="1783444" cy="32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3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79418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35869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3557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Bold 20-Cyan Blue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07644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822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0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5" name="Content Placeholder 16"/>
          <p:cNvSpPr>
            <a:spLocks noGrp="1"/>
          </p:cNvSpPr>
          <p:nvPr>
            <p:ph sz="quarter" idx="34"/>
          </p:nvPr>
        </p:nvSpPr>
        <p:spPr>
          <a:xfrm>
            <a:off x="6667342" y="1590785"/>
            <a:ext cx="4994433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642755" y="1590783"/>
            <a:ext cx="2387539" cy="916443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20-Cyan Blue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642755" y="2732526"/>
            <a:ext cx="2387539" cy="311168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6667341" y="4293829"/>
            <a:ext cx="4964959" cy="206252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</a:t>
            </a:r>
            <a:r>
              <a:rPr lang="en-US"/>
              <a:t>Regular 14 </a:t>
            </a:r>
            <a:r>
              <a:rPr lang="en-US" dirty="0"/>
              <a:t>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  <a:p>
            <a:pPr lvl="0"/>
            <a:r>
              <a:rPr lang="en-US" dirty="0"/>
              <a:t>Use two columns of text when possible, as default.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Italic 24-Cyan Blue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61994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6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1" r:id="rId4"/>
    <p:sldLayoutId id="2147483652" r:id="rId5"/>
    <p:sldLayoutId id="2147483653" r:id="rId6"/>
    <p:sldLayoutId id="21474836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6.png"/><Relationship Id="rId21" Type="http://schemas.openxmlformats.org/officeDocument/2006/relationships/customXml" Target="../ink/ink10.xml"/><Relationship Id="rId42" Type="http://schemas.openxmlformats.org/officeDocument/2006/relationships/customXml" Target="../ink/ink24.xml"/><Relationship Id="rId47" Type="http://schemas.openxmlformats.org/officeDocument/2006/relationships/image" Target="../media/image21.png"/><Relationship Id="rId63" Type="http://schemas.openxmlformats.org/officeDocument/2006/relationships/customXml" Target="../ink/ink38.xml"/><Relationship Id="rId68" Type="http://schemas.openxmlformats.org/officeDocument/2006/relationships/customXml" Target="../ink/ink42.xml"/><Relationship Id="rId16" Type="http://schemas.openxmlformats.org/officeDocument/2006/relationships/image" Target="../media/image11.png"/><Relationship Id="rId11" Type="http://schemas.openxmlformats.org/officeDocument/2006/relationships/customXml" Target="../ink/ink5.xml"/><Relationship Id="rId32" Type="http://schemas.openxmlformats.org/officeDocument/2006/relationships/image" Target="../media/image19.png"/><Relationship Id="rId37" Type="http://schemas.openxmlformats.org/officeDocument/2006/relationships/customXml" Target="../ink/ink19.xml"/><Relationship Id="rId53" Type="http://schemas.openxmlformats.org/officeDocument/2006/relationships/image" Target="../media/image24.png"/><Relationship Id="rId58" Type="http://schemas.openxmlformats.org/officeDocument/2006/relationships/image" Target="../media/image26.png"/><Relationship Id="rId74" Type="http://schemas.openxmlformats.org/officeDocument/2006/relationships/customXml" Target="../ink/ink48.xml"/><Relationship Id="rId79" Type="http://schemas.openxmlformats.org/officeDocument/2006/relationships/customXml" Target="../ink/ink53.xml"/><Relationship Id="rId5" Type="http://schemas.openxmlformats.org/officeDocument/2006/relationships/customXml" Target="../ink/ink2.xml"/><Relationship Id="rId61" Type="http://schemas.openxmlformats.org/officeDocument/2006/relationships/customXml" Target="../ink/ink36.xml"/><Relationship Id="rId19" Type="http://schemas.openxmlformats.org/officeDocument/2006/relationships/customXml" Target="../ink/ink9.xml"/><Relationship Id="rId14" Type="http://schemas.openxmlformats.org/officeDocument/2006/relationships/image" Target="../media/image10.png"/><Relationship Id="rId22" Type="http://schemas.openxmlformats.org/officeDocument/2006/relationships/image" Target="../media/image14.png"/><Relationship Id="rId27" Type="http://schemas.openxmlformats.org/officeDocument/2006/relationships/customXml" Target="../ink/ink13.xml"/><Relationship Id="rId30" Type="http://schemas.openxmlformats.org/officeDocument/2006/relationships/image" Target="../media/image18.png"/><Relationship Id="rId35" Type="http://schemas.openxmlformats.org/officeDocument/2006/relationships/customXml" Target="../ink/ink17.xml"/><Relationship Id="rId43" Type="http://schemas.openxmlformats.org/officeDocument/2006/relationships/customXml" Target="../ink/ink25.xml"/><Relationship Id="rId48" Type="http://schemas.openxmlformats.org/officeDocument/2006/relationships/customXml" Target="../ink/ink29.xml"/><Relationship Id="rId56" Type="http://schemas.openxmlformats.org/officeDocument/2006/relationships/customXml" Target="../ink/ink33.xml"/><Relationship Id="rId64" Type="http://schemas.openxmlformats.org/officeDocument/2006/relationships/image" Target="../media/image28.png"/><Relationship Id="rId69" Type="http://schemas.openxmlformats.org/officeDocument/2006/relationships/customXml" Target="../ink/ink43.xml"/><Relationship Id="rId77" Type="http://schemas.openxmlformats.org/officeDocument/2006/relationships/customXml" Target="../ink/ink51.xml"/><Relationship Id="rId8" Type="http://schemas.openxmlformats.org/officeDocument/2006/relationships/image" Target="../media/image7.png"/><Relationship Id="rId51" Type="http://schemas.openxmlformats.org/officeDocument/2006/relationships/image" Target="../media/image23.png"/><Relationship Id="rId72" Type="http://schemas.openxmlformats.org/officeDocument/2006/relationships/customXml" Target="../ink/ink46.xml"/><Relationship Id="rId80" Type="http://schemas.openxmlformats.org/officeDocument/2006/relationships/customXml" Target="../ink/ink54.xml"/><Relationship Id="rId3" Type="http://schemas.openxmlformats.org/officeDocument/2006/relationships/customXml" Target="../ink/ink1.xml"/><Relationship Id="rId12" Type="http://schemas.openxmlformats.org/officeDocument/2006/relationships/image" Target="../media/image9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customXml" Target="../ink/ink20.xml"/><Relationship Id="rId46" Type="http://schemas.openxmlformats.org/officeDocument/2006/relationships/customXml" Target="../ink/ink28.xml"/><Relationship Id="rId59" Type="http://schemas.openxmlformats.org/officeDocument/2006/relationships/customXml" Target="../ink/ink35.xml"/><Relationship Id="rId67" Type="http://schemas.openxmlformats.org/officeDocument/2006/relationships/customXml" Target="../ink/ink41.xml"/><Relationship Id="rId20" Type="http://schemas.openxmlformats.org/officeDocument/2006/relationships/image" Target="../media/image13.png"/><Relationship Id="rId41" Type="http://schemas.openxmlformats.org/officeDocument/2006/relationships/customXml" Target="../ink/ink23.xml"/><Relationship Id="rId54" Type="http://schemas.openxmlformats.org/officeDocument/2006/relationships/customXml" Target="../ink/ink32.xml"/><Relationship Id="rId62" Type="http://schemas.openxmlformats.org/officeDocument/2006/relationships/customXml" Target="../ink/ink37.xml"/><Relationship Id="rId70" Type="http://schemas.openxmlformats.org/officeDocument/2006/relationships/customXml" Target="../ink/ink44.xml"/><Relationship Id="rId75" Type="http://schemas.openxmlformats.org/officeDocument/2006/relationships/customXml" Target="../ink/ink4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7.png"/><Relationship Id="rId36" Type="http://schemas.openxmlformats.org/officeDocument/2006/relationships/customXml" Target="../ink/ink18.xml"/><Relationship Id="rId49" Type="http://schemas.openxmlformats.org/officeDocument/2006/relationships/image" Target="../media/image22.png"/><Relationship Id="rId57" Type="http://schemas.openxmlformats.org/officeDocument/2006/relationships/customXml" Target="../ink/ink34.xml"/><Relationship Id="rId10" Type="http://schemas.openxmlformats.org/officeDocument/2006/relationships/image" Target="../media/image8.png"/><Relationship Id="rId31" Type="http://schemas.openxmlformats.org/officeDocument/2006/relationships/customXml" Target="../ink/ink15.xml"/><Relationship Id="rId44" Type="http://schemas.openxmlformats.org/officeDocument/2006/relationships/customXml" Target="../ink/ink26.xml"/><Relationship Id="rId52" Type="http://schemas.openxmlformats.org/officeDocument/2006/relationships/customXml" Target="../ink/ink31.xml"/><Relationship Id="rId60" Type="http://schemas.openxmlformats.org/officeDocument/2006/relationships/image" Target="../media/image27.png"/><Relationship Id="rId65" Type="http://schemas.openxmlformats.org/officeDocument/2006/relationships/customXml" Target="../ink/ink39.xml"/><Relationship Id="rId73" Type="http://schemas.openxmlformats.org/officeDocument/2006/relationships/customXml" Target="../ink/ink47.xml"/><Relationship Id="rId78" Type="http://schemas.openxmlformats.org/officeDocument/2006/relationships/customXml" Target="../ink/ink52.xml"/><Relationship Id="rId81" Type="http://schemas.openxmlformats.org/officeDocument/2006/relationships/customXml" Target="../ink/ink55.xml"/><Relationship Id="rId4" Type="http://schemas.openxmlformats.org/officeDocument/2006/relationships/image" Target="../media/image5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12.png"/><Relationship Id="rId39" Type="http://schemas.openxmlformats.org/officeDocument/2006/relationships/customXml" Target="../ink/ink21.xml"/><Relationship Id="rId34" Type="http://schemas.openxmlformats.org/officeDocument/2006/relationships/image" Target="../media/image20.png"/><Relationship Id="rId50" Type="http://schemas.openxmlformats.org/officeDocument/2006/relationships/customXml" Target="../ink/ink30.xml"/><Relationship Id="rId55" Type="http://schemas.openxmlformats.org/officeDocument/2006/relationships/image" Target="../media/image25.png"/><Relationship Id="rId76" Type="http://schemas.openxmlformats.org/officeDocument/2006/relationships/customXml" Target="../ink/ink50.xml"/><Relationship Id="rId7" Type="http://schemas.openxmlformats.org/officeDocument/2006/relationships/customXml" Target="../ink/ink3.xml"/><Relationship Id="rId71" Type="http://schemas.openxmlformats.org/officeDocument/2006/relationships/customXml" Target="../ink/ink45.xml"/><Relationship Id="rId2" Type="http://schemas.openxmlformats.org/officeDocument/2006/relationships/notesSlide" Target="../notesSlides/notesSlide2.xml"/><Relationship Id="rId29" Type="http://schemas.openxmlformats.org/officeDocument/2006/relationships/customXml" Target="../ink/ink14.xml"/><Relationship Id="rId24" Type="http://schemas.openxmlformats.org/officeDocument/2006/relationships/image" Target="../media/image15.png"/><Relationship Id="rId40" Type="http://schemas.openxmlformats.org/officeDocument/2006/relationships/customXml" Target="../ink/ink22.xml"/><Relationship Id="rId45" Type="http://schemas.openxmlformats.org/officeDocument/2006/relationships/customXml" Target="../ink/ink27.xml"/><Relationship Id="rId66" Type="http://schemas.openxmlformats.org/officeDocument/2006/relationships/customXml" Target="../ink/ink4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customXml" Target="../ink/ink5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EDCD85-846B-0FA6-8B49-82D0282DC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474FD-C367-13A0-829C-3FFF6FCB9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F3BE92-3390-DCC1-025B-CFDEE2BC91BB}"/>
              </a:ext>
            </a:extLst>
          </p:cNvPr>
          <p:cNvSpPr txBox="1">
            <a:spLocks/>
          </p:cNvSpPr>
          <p:nvPr/>
        </p:nvSpPr>
        <p:spPr>
          <a:xfrm>
            <a:off x="51926" y="1364342"/>
            <a:ext cx="5570124" cy="289041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A4FF"/>
                </a:solidFill>
              </a:rPr>
              <a:t>How Proton Therapy and Photon Therapy Affect Secondary Cancer Rates 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1974992-94E0-2E43-1F4E-CBDF130DFA7E}"/>
              </a:ext>
            </a:extLst>
          </p:cNvPr>
          <p:cNvSpPr txBox="1">
            <a:spLocks/>
          </p:cNvSpPr>
          <p:nvPr/>
        </p:nvSpPr>
        <p:spPr>
          <a:xfrm>
            <a:off x="51926" y="5493658"/>
            <a:ext cx="4331382" cy="9003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Peter Dasiukevich</a:t>
            </a:r>
          </a:p>
          <a:p>
            <a:pPr marL="0" indent="0">
              <a:buNone/>
            </a:pPr>
            <a:r>
              <a:rPr lang="en-US" sz="1400" dirty="0"/>
              <a:t>Supervisors: Sebastian </a:t>
            </a:r>
            <a:r>
              <a:rPr lang="en-US" sz="1400" dirty="0" err="1"/>
              <a:t>Tattenberg</a:t>
            </a:r>
            <a:r>
              <a:rPr lang="en-US" sz="1400" dirty="0"/>
              <a:t>, Cornelia </a:t>
            </a:r>
            <a:r>
              <a:rPr lang="en-US" sz="1400" dirty="0" err="1"/>
              <a:t>Hoehr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Collaborators: </a:t>
            </a:r>
            <a:r>
              <a:rPr lang="en-US" sz="1400" dirty="0" err="1"/>
              <a:t>Abdelkhalek</a:t>
            </a:r>
            <a:r>
              <a:rPr lang="en-US" sz="1400" dirty="0"/>
              <a:t> </a:t>
            </a:r>
            <a:r>
              <a:rPr lang="en-US" sz="1400" dirty="0" err="1"/>
              <a:t>Hammi</a:t>
            </a:r>
            <a:r>
              <a:rPr lang="en-US" sz="1400" dirty="0"/>
              <a:t> </a:t>
            </a:r>
          </a:p>
        </p:txBody>
      </p:sp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8548FC2-00F4-302B-FA8A-344DB5C4F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157" y="122879"/>
            <a:ext cx="2532893" cy="606553"/>
          </a:xfrm>
          <a:prstGeom prst="rect">
            <a:avLst/>
          </a:prstGeom>
        </p:spPr>
      </p:pic>
      <p:pic>
        <p:nvPicPr>
          <p:cNvPr id="13" name="Picture 12" descr="A blue and white logo&#10;&#10;Description automatically generated">
            <a:extLst>
              <a:ext uri="{FF2B5EF4-FFF2-40B4-BE49-F238E27FC236}">
                <a16:creationId xmlns:a16="http://schemas.microsoft.com/office/drawing/2014/main" id="{15A76662-F102-62C5-535A-A0A9B52C9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88" y="178261"/>
            <a:ext cx="2743200" cy="4957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5C13FD-3938-238D-A494-B46D77B58D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2854" y="0"/>
            <a:ext cx="55291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049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ACD9C-9949-39BA-8D21-F973F5288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E03372BD-D714-0395-E88C-15F8F422881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1314384"/>
            <a:ext cx="7308952" cy="690563"/>
          </a:xfrm>
        </p:spPr>
        <p:txBody>
          <a:bodyPr/>
          <a:lstStyle/>
          <a:p>
            <a:r>
              <a:rPr lang="en-US" sz="2400" u="sng" dirty="0"/>
              <a:t>1. </a:t>
            </a:r>
            <a:r>
              <a:rPr lang="en-US" u="sng" dirty="0"/>
              <a:t>Combine</a:t>
            </a:r>
            <a:r>
              <a:rPr lang="en-US" sz="2400" u="sng" dirty="0"/>
              <a:t> Full Body Phantom to the 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44371A-6756-68B2-9BB9-325BC4741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C08D56B-3AD4-066D-C2EC-6AEAA894ED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974279" y="141553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0A53177-0BC6-3090-7C6C-4C483DCEC353}"/>
              </a:ext>
            </a:extLst>
          </p:cNvPr>
          <p:cNvSpPr/>
          <p:nvPr/>
        </p:nvSpPr>
        <p:spPr>
          <a:xfrm>
            <a:off x="4807973" y="3360010"/>
            <a:ext cx="2320413" cy="69056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 descr="A human body with many organs&#10;&#10;Description automatically generated">
            <a:extLst>
              <a:ext uri="{FF2B5EF4-FFF2-40B4-BE49-F238E27FC236}">
                <a16:creationId xmlns:a16="http://schemas.microsoft.com/office/drawing/2014/main" id="{76E7FEBA-5A88-6372-FC31-1F6F38D2C3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096" t="6190" r="34695"/>
          <a:stretch/>
        </p:blipFill>
        <p:spPr>
          <a:xfrm>
            <a:off x="7769015" y="1750597"/>
            <a:ext cx="2513320" cy="4037089"/>
          </a:xfrm>
          <a:prstGeom prst="rect">
            <a:avLst/>
          </a:prstGeom>
        </p:spPr>
      </p:pic>
      <p:pic>
        <p:nvPicPr>
          <p:cNvPr id="11" name="Picture 10" descr="A model of a human body&#10;&#10;Description automatically generated">
            <a:extLst>
              <a:ext uri="{FF2B5EF4-FFF2-40B4-BE49-F238E27FC236}">
                <a16:creationId xmlns:a16="http://schemas.microsoft.com/office/drawing/2014/main" id="{27BCC2BF-718F-25AD-C716-83515969E0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337" t="5398" r="30510" b="25818"/>
          <a:stretch/>
        </p:blipFill>
        <p:spPr>
          <a:xfrm>
            <a:off x="707875" y="2154063"/>
            <a:ext cx="3976092" cy="29256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826B8E5-C43B-C3CD-EC7A-F578A7D5A597}"/>
              </a:ext>
            </a:extLst>
          </p:cNvPr>
          <p:cNvSpPr/>
          <p:nvPr/>
        </p:nvSpPr>
        <p:spPr>
          <a:xfrm>
            <a:off x="7962078" y="1957389"/>
            <a:ext cx="2040903" cy="1303048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327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56762-1EBC-F4B5-135A-985E8283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7BB8673-C61E-3510-D0D7-15859ECEED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1314384"/>
            <a:ext cx="9059094" cy="690563"/>
          </a:xfrm>
        </p:spPr>
        <p:txBody>
          <a:bodyPr/>
          <a:lstStyle/>
          <a:p>
            <a:r>
              <a:rPr lang="en-US" sz="2400" u="sng" dirty="0"/>
              <a:t>2. Create a Treatment Plan using </a:t>
            </a:r>
            <a:r>
              <a:rPr lang="en-US" sz="2400" u="sng" dirty="0" err="1"/>
              <a:t>matRad</a:t>
            </a:r>
            <a:r>
              <a:rPr lang="en-US" sz="2400" u="sng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6E295-FB37-C38D-E786-146B4A7D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4449E19-3773-D406-D7A0-8A8ABAB9A9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205595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CDEC2C-2613-B23D-D845-2C98FD56F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158" y="1886095"/>
            <a:ext cx="8718428" cy="46861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54282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56762-1EBC-F4B5-135A-985E8283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7BB8673-C61E-3510-D0D7-15859ECEED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1314384"/>
            <a:ext cx="9059094" cy="690563"/>
          </a:xfrm>
        </p:spPr>
        <p:txBody>
          <a:bodyPr/>
          <a:lstStyle/>
          <a:p>
            <a:r>
              <a:rPr lang="en-US" sz="2400" u="sng" dirty="0"/>
              <a:t>2. Create a Treatment Plan using </a:t>
            </a:r>
            <a:r>
              <a:rPr lang="en-US" sz="2400" u="sng" dirty="0" err="1"/>
              <a:t>matRad</a:t>
            </a:r>
            <a:r>
              <a:rPr lang="en-US" sz="2400" u="sng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6E295-FB37-C38D-E786-146B4A7D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4449E19-3773-D406-D7A0-8A8ABAB9A9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205595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CDEC2C-2613-B23D-D845-2C98FD56F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158" y="1886095"/>
            <a:ext cx="8718428" cy="468615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D723936-D6C6-58B5-3513-1AECC32ECB8F}"/>
              </a:ext>
            </a:extLst>
          </p:cNvPr>
          <p:cNvSpPr/>
          <p:nvPr/>
        </p:nvSpPr>
        <p:spPr>
          <a:xfrm>
            <a:off x="1605158" y="2983346"/>
            <a:ext cx="3807351" cy="1200728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890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56762-1EBC-F4B5-135A-985E8283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7BB8673-C61E-3510-D0D7-15859ECEED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1314384"/>
            <a:ext cx="9059094" cy="690563"/>
          </a:xfrm>
        </p:spPr>
        <p:txBody>
          <a:bodyPr/>
          <a:lstStyle/>
          <a:p>
            <a:r>
              <a:rPr lang="en-US" sz="2400" u="sng" dirty="0"/>
              <a:t>2. Create a Treatment Plan using </a:t>
            </a:r>
            <a:r>
              <a:rPr lang="en-US" sz="2400" u="sng" dirty="0" err="1"/>
              <a:t>matRad</a:t>
            </a:r>
            <a:r>
              <a:rPr lang="en-US" sz="2400" u="sng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6E295-FB37-C38D-E786-146B4A7D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4449E19-3773-D406-D7A0-8A8ABAB9A9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205595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D21EB7-7E66-27B7-6EE9-D3DA96F85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2756" y="2504209"/>
            <a:ext cx="9226488" cy="29100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22290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56762-1EBC-F4B5-135A-985E8283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7BB8673-C61E-3510-D0D7-15859ECEED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1314384"/>
            <a:ext cx="9059094" cy="690563"/>
          </a:xfrm>
        </p:spPr>
        <p:txBody>
          <a:bodyPr/>
          <a:lstStyle/>
          <a:p>
            <a:r>
              <a:rPr lang="en-US" sz="2400" u="sng" dirty="0"/>
              <a:t>2. Create a Treatment Plan using </a:t>
            </a:r>
            <a:r>
              <a:rPr lang="en-US" sz="2400" u="sng" dirty="0" err="1"/>
              <a:t>matRad</a:t>
            </a:r>
            <a:r>
              <a:rPr lang="en-US" sz="2400" u="sng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6E295-FB37-C38D-E786-146B4A7D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4449E19-3773-D406-D7A0-8A8ABAB9A9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205595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CDEC2C-2613-B23D-D845-2C98FD56F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158" y="1886095"/>
            <a:ext cx="8718428" cy="468615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F98CCA1-EEFE-B371-3557-B5C9E6F3FD6B}"/>
              </a:ext>
            </a:extLst>
          </p:cNvPr>
          <p:cNvSpPr/>
          <p:nvPr/>
        </p:nvSpPr>
        <p:spPr>
          <a:xfrm>
            <a:off x="1605158" y="4229172"/>
            <a:ext cx="3807351" cy="1283855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6308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56762-1EBC-F4B5-135A-985E8283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7BB8673-C61E-3510-D0D7-15859ECEED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1314384"/>
            <a:ext cx="9059094" cy="690563"/>
          </a:xfrm>
        </p:spPr>
        <p:txBody>
          <a:bodyPr/>
          <a:lstStyle/>
          <a:p>
            <a:r>
              <a:rPr lang="en-US" sz="2400" u="sng" dirty="0"/>
              <a:t>2. Create a Treatment Plan using </a:t>
            </a:r>
            <a:r>
              <a:rPr lang="en-US" sz="2400" u="sng" dirty="0" err="1"/>
              <a:t>matRad</a:t>
            </a:r>
            <a:r>
              <a:rPr lang="en-US" sz="2400" u="sng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6E295-FB37-C38D-E786-146B4A7D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4449E19-3773-D406-D7A0-8A8ABAB9A9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205595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AC1EA-A092-80F9-F0DC-2FFBD733E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306" y="2489152"/>
            <a:ext cx="8453894" cy="262107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80184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56762-1EBC-F4B5-135A-985E8283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7BB8673-C61E-3510-D0D7-15859ECEED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1314384"/>
            <a:ext cx="9059094" cy="690563"/>
          </a:xfrm>
        </p:spPr>
        <p:txBody>
          <a:bodyPr/>
          <a:lstStyle/>
          <a:p>
            <a:r>
              <a:rPr lang="en-US" sz="2400" u="sng" dirty="0"/>
              <a:t>2. Create a Treatment Plan using </a:t>
            </a:r>
            <a:r>
              <a:rPr lang="en-US" sz="2400" u="sng" dirty="0" err="1"/>
              <a:t>matRad</a:t>
            </a:r>
            <a:r>
              <a:rPr lang="en-US" sz="2400" u="sng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6E295-FB37-C38D-E786-146B4A7D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4449E19-3773-D406-D7A0-8A8ABAB9A9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205595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CDEC2C-2613-B23D-D845-2C98FD56F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158" y="1886095"/>
            <a:ext cx="8718428" cy="468615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B80CD57-FCB8-0BB0-B5CA-4D28DD28D97F}"/>
              </a:ext>
            </a:extLst>
          </p:cNvPr>
          <p:cNvSpPr/>
          <p:nvPr/>
        </p:nvSpPr>
        <p:spPr>
          <a:xfrm>
            <a:off x="5495638" y="3879273"/>
            <a:ext cx="3807351" cy="1444951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3753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56762-1EBC-F4B5-135A-985E8283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7BB8673-C61E-3510-D0D7-15859ECEED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1314384"/>
            <a:ext cx="9059094" cy="690563"/>
          </a:xfrm>
        </p:spPr>
        <p:txBody>
          <a:bodyPr/>
          <a:lstStyle/>
          <a:p>
            <a:r>
              <a:rPr lang="en-US" sz="2400" u="sng" dirty="0"/>
              <a:t>2. Create a Treatment Plan using </a:t>
            </a:r>
            <a:r>
              <a:rPr lang="en-US" sz="2400" u="sng" dirty="0" err="1"/>
              <a:t>matRad</a:t>
            </a:r>
            <a:r>
              <a:rPr lang="en-US" sz="2400" u="sng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6E295-FB37-C38D-E786-146B4A7D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4449E19-3773-D406-D7A0-8A8ABAB9A9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205595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69659C-4646-F473-ED8E-4F475E3EC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027" y="2347789"/>
            <a:ext cx="8707045" cy="354501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17297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A59A6-156C-7B1E-D699-5421DA00F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86409A9-A358-3D57-C762-D860AC86D5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1314384"/>
            <a:ext cx="10946888" cy="690563"/>
          </a:xfrm>
        </p:spPr>
        <p:txBody>
          <a:bodyPr/>
          <a:lstStyle/>
          <a:p>
            <a:r>
              <a:rPr lang="en-US" u="sng" dirty="0"/>
              <a:t>3</a:t>
            </a:r>
            <a:r>
              <a:rPr lang="en-US" sz="2400" u="sng" dirty="0"/>
              <a:t>. Calculate the chance of Secondary Cancer using the Dose Distribution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CD576E-7A22-1907-E4B6-016568E9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737517A-C8C6-7D68-5CC2-B4E19781AEE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186591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384B86-F4D0-8A4F-E3BB-98CA82420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325" y="2601573"/>
            <a:ext cx="9895840" cy="165485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7F76E4-A62C-A265-97C1-11BC4E988761}"/>
              </a:ext>
            </a:extLst>
          </p:cNvPr>
          <p:cNvSpPr txBox="1">
            <a:spLocks/>
          </p:cNvSpPr>
          <p:nvPr/>
        </p:nvSpPr>
        <p:spPr>
          <a:xfrm>
            <a:off x="747965" y="4682742"/>
            <a:ext cx="7500107" cy="36234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EAR – </a:t>
            </a:r>
            <a:r>
              <a:rPr lang="en-US" sz="2800" dirty="0"/>
              <a:t>Excess risk of developing secondary cancer  at a given age.</a:t>
            </a:r>
          </a:p>
          <a:p>
            <a:pPr marL="0" indent="0">
              <a:buNone/>
            </a:pPr>
            <a:r>
              <a:rPr lang="en-US" sz="2800" b="1" dirty="0"/>
              <a:t>LAR – </a:t>
            </a:r>
            <a:r>
              <a:rPr lang="en-US" sz="2800" dirty="0"/>
              <a:t>The total excess risk in a patient’s lifetime of developing secondary cancer.</a:t>
            </a:r>
          </a:p>
        </p:txBody>
      </p:sp>
    </p:spTree>
    <p:extLst>
      <p:ext uri="{BB962C8B-B14F-4D97-AF65-F5344CB8AC3E}">
        <p14:creationId xmlns:p14="http://schemas.microsoft.com/office/powerpoint/2010/main" val="399137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49287-9F14-EAEF-D354-B187D1E42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58A243-9187-F277-A075-83272464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8CB6F2E-986A-282B-970D-6369EDD2284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0"/>
            <a:ext cx="3987800" cy="330200"/>
          </a:xfrm>
        </p:spPr>
        <p:txBody>
          <a:bodyPr/>
          <a:lstStyle/>
          <a:p>
            <a:r>
              <a:rPr lang="en-US" sz="3600" b="1" i="0" dirty="0"/>
              <a:t>Results</a:t>
            </a:r>
          </a:p>
        </p:txBody>
      </p:sp>
      <p:pic>
        <p:nvPicPr>
          <p:cNvPr id="4" name="Picture 3" descr="A group of graphs showing different types of hypothalamus&#10;&#10;Description automatically generated">
            <a:extLst>
              <a:ext uri="{FF2B5EF4-FFF2-40B4-BE49-F238E27FC236}">
                <a16:creationId xmlns:a16="http://schemas.microsoft.com/office/drawing/2014/main" id="{238032F0-9D7D-1CE8-0973-40DE2E3785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1" r="3226" b="3631"/>
          <a:stretch/>
        </p:blipFill>
        <p:spPr>
          <a:xfrm>
            <a:off x="186814" y="545203"/>
            <a:ext cx="11474246" cy="576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25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BB056-D7B8-B4A5-BC1C-6BE737EE0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38678-2D0B-03AA-B0D2-662ECD6DD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49CC3122-1168-3203-558C-710635C123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79489" y="362698"/>
            <a:ext cx="5372274" cy="626347"/>
          </a:xfrm>
        </p:spPr>
        <p:txBody>
          <a:bodyPr/>
          <a:lstStyle/>
          <a:p>
            <a:r>
              <a:rPr lang="en-US" sz="3600" b="1" i="0" dirty="0"/>
              <a:t>Disclosures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790209D-FF7C-EF56-A42E-33308FAB6EF4}"/>
              </a:ext>
            </a:extLst>
          </p:cNvPr>
          <p:cNvSpPr txBox="1">
            <a:spLocks/>
          </p:cNvSpPr>
          <p:nvPr/>
        </p:nvSpPr>
        <p:spPr>
          <a:xfrm>
            <a:off x="810132" y="1220111"/>
            <a:ext cx="9910989" cy="36234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PD is the recipient of the UK Turing Scheme</a:t>
            </a:r>
          </a:p>
          <a:p>
            <a:r>
              <a:rPr lang="en-US" sz="2400" dirty="0"/>
              <a:t>ST is the recipient of a </a:t>
            </a:r>
            <a:r>
              <a:rPr lang="en-US" sz="2400" dirty="0" err="1"/>
              <a:t>Mitacs</a:t>
            </a:r>
            <a:r>
              <a:rPr lang="en-US" sz="2400" dirty="0"/>
              <a:t> Accelerate Fellowship</a:t>
            </a:r>
          </a:p>
          <a:p>
            <a:r>
              <a:rPr lang="en-US" sz="2400" dirty="0"/>
              <a:t>TRIUMF receives funding via a contribution agreement with the National Research Council of Canada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EB0F33D8-A10A-856D-7425-61E38F77AE70}"/>
                  </a:ext>
                </a:extLst>
              </p14:cNvPr>
              <p14:cNvContentPartPr/>
              <p14:nvPr/>
            </p14:nvContentPartPr>
            <p14:xfrm>
              <a:off x="5486430" y="4247888"/>
              <a:ext cx="714240" cy="32148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EB0F33D8-A10A-856D-7425-61E38F77AE7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3430" y="4185248"/>
                <a:ext cx="839880" cy="44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40F42FD6-3AF7-7373-D24B-A895508DF5B8}"/>
                  </a:ext>
                </a:extLst>
              </p14:cNvPr>
              <p14:cNvContentPartPr/>
              <p14:nvPr/>
            </p14:nvContentPartPr>
            <p14:xfrm>
              <a:off x="6656790" y="4871948"/>
              <a:ext cx="258840" cy="1288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40F42FD6-3AF7-7373-D24B-A895508DF5B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93790" y="4808948"/>
                <a:ext cx="384480" cy="25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66453C23-7924-80A5-2B9E-A3294D1C721E}"/>
                  </a:ext>
                </a:extLst>
              </p14:cNvPr>
              <p14:cNvContentPartPr/>
              <p14:nvPr/>
            </p14:nvContentPartPr>
            <p14:xfrm>
              <a:off x="6909416" y="3942705"/>
              <a:ext cx="67680" cy="2343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66453C23-7924-80A5-2B9E-A3294D1C721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46416" y="3879705"/>
                <a:ext cx="193320" cy="36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71981D76-4413-1FC8-4EA0-C31C6B31B330}"/>
                  </a:ext>
                </a:extLst>
              </p14:cNvPr>
              <p14:cNvContentPartPr/>
              <p14:nvPr/>
            </p14:nvContentPartPr>
            <p14:xfrm>
              <a:off x="5264936" y="4622655"/>
              <a:ext cx="29880" cy="8532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71981D76-4413-1FC8-4EA0-C31C6B31B330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201936" y="4560015"/>
                <a:ext cx="155520" cy="21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34F54ABD-E8E6-CBF4-F8BB-C897B492DB64}"/>
                  </a:ext>
                </a:extLst>
              </p14:cNvPr>
              <p14:cNvContentPartPr/>
              <p14:nvPr/>
            </p14:nvContentPartPr>
            <p14:xfrm>
              <a:off x="6286256" y="4731015"/>
              <a:ext cx="92520" cy="561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34F54ABD-E8E6-CBF4-F8BB-C897B492DB6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223616" y="4668015"/>
                <a:ext cx="218160" cy="18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E0E4093-A443-A4FD-D4EB-75B5416558E9}"/>
                  </a:ext>
                </a:extLst>
              </p14:cNvPr>
              <p14:cNvContentPartPr/>
              <p14:nvPr/>
            </p14:nvContentPartPr>
            <p14:xfrm>
              <a:off x="6450776" y="4845495"/>
              <a:ext cx="21600" cy="1908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E0E4093-A443-A4FD-D4EB-75B5416558E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432776" y="4827855"/>
                <a:ext cx="57240" cy="54720"/>
              </a:xfrm>
              <a:prstGeom prst="rect">
                <a:avLst/>
              </a:prstGeom>
            </p:spPr>
          </p:pic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AD0002BC-A1F6-01F9-2987-E47DA6DC70DA}"/>
              </a:ext>
            </a:extLst>
          </p:cNvPr>
          <p:cNvGrpSpPr/>
          <p:nvPr/>
        </p:nvGrpSpPr>
        <p:grpSpPr>
          <a:xfrm>
            <a:off x="5743470" y="4505288"/>
            <a:ext cx="1414440" cy="543240"/>
            <a:chOff x="5743470" y="4505288"/>
            <a:chExt cx="1414440" cy="543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68A22A3C-DA93-5CFC-3D79-3DF0D236522C}"/>
                    </a:ext>
                  </a:extLst>
                </p14:cNvPr>
                <p14:cNvContentPartPr/>
                <p14:nvPr/>
              </p14:nvContentPartPr>
              <p14:xfrm>
                <a:off x="5743470" y="4505288"/>
                <a:ext cx="526320" cy="24588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68A22A3C-DA93-5CFC-3D79-3DF0D236522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680830" y="4442288"/>
                  <a:ext cx="651960" cy="37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A988EC16-CF59-C14C-BF57-740217650FFF}"/>
                    </a:ext>
                  </a:extLst>
                </p14:cNvPr>
                <p14:cNvContentPartPr/>
                <p14:nvPr/>
              </p14:nvContentPartPr>
              <p14:xfrm>
                <a:off x="6894750" y="4975448"/>
                <a:ext cx="263160" cy="7308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A988EC16-CF59-C14C-BF57-740217650FFF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832110" y="4912448"/>
                  <a:ext cx="38880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005A3C27-4133-5BD0-0895-3FD6E9DCD922}"/>
                    </a:ext>
                  </a:extLst>
                </p14:cNvPr>
                <p14:cNvContentPartPr/>
                <p14:nvPr/>
              </p14:nvContentPartPr>
              <p14:xfrm>
                <a:off x="6502976" y="4859895"/>
                <a:ext cx="9720" cy="2196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005A3C27-4133-5BD0-0895-3FD6E9DCD92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494336" y="4851255"/>
                  <a:ext cx="27360" cy="39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2119E4FA-EA66-5263-9226-FE43F8074C32}"/>
                  </a:ext>
                </a:extLst>
              </p14:cNvPr>
              <p14:cNvContentPartPr/>
              <p14:nvPr/>
            </p14:nvContentPartPr>
            <p14:xfrm>
              <a:off x="2050800" y="3822550"/>
              <a:ext cx="3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2119E4FA-EA66-5263-9226-FE43F8074C32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988160" y="3759550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A1DD5C65-AC49-474B-A3E9-E503BBBA4E80}"/>
                  </a:ext>
                </a:extLst>
              </p14:cNvPr>
              <p14:cNvContentPartPr/>
              <p14:nvPr/>
            </p14:nvContentPartPr>
            <p14:xfrm>
              <a:off x="4403760" y="4370470"/>
              <a:ext cx="798120" cy="34848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A1DD5C65-AC49-474B-A3E9-E503BBBA4E80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341120" y="4307830"/>
                <a:ext cx="923760" cy="474120"/>
              </a:xfrm>
              <a:prstGeom prst="rect">
                <a:avLst/>
              </a:prstGeom>
            </p:spPr>
          </p:pic>
        </mc:Fallback>
      </mc:AlternateContent>
      <p:grpSp>
        <p:nvGrpSpPr>
          <p:cNvPr id="43" name="Group 42">
            <a:extLst>
              <a:ext uri="{FF2B5EF4-FFF2-40B4-BE49-F238E27FC236}">
                <a16:creationId xmlns:a16="http://schemas.microsoft.com/office/drawing/2014/main" id="{D5C979C3-B471-BBF8-AF9D-C07D3B04C657}"/>
              </a:ext>
            </a:extLst>
          </p:cNvPr>
          <p:cNvGrpSpPr/>
          <p:nvPr/>
        </p:nvGrpSpPr>
        <p:grpSpPr>
          <a:xfrm>
            <a:off x="4964336" y="3616005"/>
            <a:ext cx="1683000" cy="556560"/>
            <a:chOff x="4964336" y="3616005"/>
            <a:chExt cx="1683000" cy="556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E85ACD85-BB3E-A3E6-562B-F74269EC4038}"/>
                    </a:ext>
                  </a:extLst>
                </p14:cNvPr>
                <p14:cNvContentPartPr/>
                <p14:nvPr/>
              </p14:nvContentPartPr>
              <p14:xfrm>
                <a:off x="4964336" y="3616005"/>
                <a:ext cx="81720" cy="12492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E85ACD85-BB3E-A3E6-562B-F74269EC4038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901336" y="3553365"/>
                  <a:ext cx="207360" cy="25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3E011CFC-5A1C-9C69-8B7D-1C425797A61A}"/>
                    </a:ext>
                  </a:extLst>
                </p14:cNvPr>
                <p14:cNvContentPartPr/>
                <p14:nvPr/>
              </p14:nvContentPartPr>
              <p14:xfrm>
                <a:off x="5045696" y="3766845"/>
                <a:ext cx="405720" cy="4057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3E011CFC-5A1C-9C69-8B7D-1C425797A61A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982696" y="3704205"/>
                  <a:ext cx="531360" cy="53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783A9A8-404D-43A6-DF39-9392E7CEDE78}"/>
                    </a:ext>
                  </a:extLst>
                </p14:cNvPr>
                <p14:cNvContentPartPr/>
                <p14:nvPr/>
              </p14:nvContentPartPr>
              <p14:xfrm>
                <a:off x="6583976" y="3978165"/>
                <a:ext cx="63360" cy="1177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783A9A8-404D-43A6-DF39-9392E7CEDE78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6521336" y="3915165"/>
                  <a:ext cx="189000" cy="24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0AD1AAE5-B354-6DA4-8B37-DCD42ABE392A}"/>
                    </a:ext>
                  </a:extLst>
                </p14:cNvPr>
                <p14:cNvContentPartPr/>
                <p14:nvPr/>
              </p14:nvContentPartPr>
              <p14:xfrm>
                <a:off x="5778600" y="3695110"/>
                <a:ext cx="789840" cy="4021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0AD1AAE5-B354-6DA4-8B37-DCD42ABE392A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715600" y="3632110"/>
                  <a:ext cx="915480" cy="527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611218F2-8955-557B-42F6-CFA23CC50838}"/>
                  </a:ext>
                </a:extLst>
              </p14:cNvPr>
              <p14:cNvContentPartPr/>
              <p14:nvPr/>
            </p14:nvContentPartPr>
            <p14:xfrm>
              <a:off x="3352200" y="3242950"/>
              <a:ext cx="280080" cy="51372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611218F2-8955-557B-42F6-CFA23CC50838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289200" y="3180310"/>
                <a:ext cx="405720" cy="639360"/>
              </a:xfrm>
              <a:prstGeom prst="rect">
                <a:avLst/>
              </a:prstGeom>
            </p:spPr>
          </p:pic>
        </mc:Fallback>
      </mc:AlternateContent>
      <p:grpSp>
        <p:nvGrpSpPr>
          <p:cNvPr id="67" name="Group 66">
            <a:extLst>
              <a:ext uri="{FF2B5EF4-FFF2-40B4-BE49-F238E27FC236}">
                <a16:creationId xmlns:a16="http://schemas.microsoft.com/office/drawing/2014/main" id="{A0907E6D-B74D-E3D1-CC5C-9356F5FBA568}"/>
              </a:ext>
            </a:extLst>
          </p:cNvPr>
          <p:cNvGrpSpPr/>
          <p:nvPr/>
        </p:nvGrpSpPr>
        <p:grpSpPr>
          <a:xfrm>
            <a:off x="3898680" y="3235845"/>
            <a:ext cx="844976" cy="357385"/>
            <a:chOff x="3898680" y="3235845"/>
            <a:chExt cx="844976" cy="357385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9462BD0B-E80B-36F0-5BA2-A006170846E8}"/>
                    </a:ext>
                  </a:extLst>
                </p14:cNvPr>
                <p14:cNvContentPartPr/>
                <p14:nvPr/>
              </p14:nvContentPartPr>
              <p14:xfrm>
                <a:off x="4743296" y="3393165"/>
                <a:ext cx="360" cy="3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9462BD0B-E80B-36F0-5BA2-A006170846E8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680296" y="3330165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55E474AC-FD6E-9E9D-3525-FC0525DF465D}"/>
                    </a:ext>
                  </a:extLst>
                </p14:cNvPr>
                <p14:cNvContentPartPr/>
                <p14:nvPr/>
              </p14:nvContentPartPr>
              <p14:xfrm>
                <a:off x="4669496" y="3235845"/>
                <a:ext cx="360" cy="36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55E474AC-FD6E-9E9D-3525-FC0525DF465D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606496" y="3173205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B894BA1F-3BDF-7862-BE6C-7243A33845EA}"/>
                    </a:ext>
                  </a:extLst>
                </p14:cNvPr>
                <p14:cNvContentPartPr/>
                <p14:nvPr/>
              </p14:nvContentPartPr>
              <p14:xfrm>
                <a:off x="4686056" y="3238365"/>
                <a:ext cx="360" cy="3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B894BA1F-3BDF-7862-BE6C-7243A33845EA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623416" y="3175365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6FF72CB7-8EBE-E466-B8E8-E4B093274F1B}"/>
                    </a:ext>
                  </a:extLst>
                </p14:cNvPr>
                <p14:cNvContentPartPr/>
                <p14:nvPr/>
              </p14:nvContentPartPr>
              <p14:xfrm>
                <a:off x="3911640" y="3498910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6FF72CB7-8EBE-E466-B8E8-E4B093274F1B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848640" y="343591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A88D9DB4-D47A-2B7B-2EAA-21F328A1EA50}"/>
                    </a:ext>
                  </a:extLst>
                </p14:cNvPr>
                <p14:cNvContentPartPr/>
                <p14:nvPr/>
              </p14:nvContentPartPr>
              <p14:xfrm>
                <a:off x="3898680" y="3505030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A88D9DB4-D47A-2B7B-2EAA-21F328A1EA50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835680" y="344239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BA852609-188F-062F-FB87-556029EC39E7}"/>
                    </a:ext>
                  </a:extLst>
                </p14:cNvPr>
                <p14:cNvContentPartPr/>
                <p14:nvPr/>
              </p14:nvContentPartPr>
              <p14:xfrm>
                <a:off x="3917760" y="3505030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BA852609-188F-062F-FB87-556029EC39E7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855120" y="344239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C188F64F-9C36-B4E4-321C-0230FF0B8486}"/>
                    </a:ext>
                  </a:extLst>
                </p14:cNvPr>
                <p14:cNvContentPartPr/>
                <p14:nvPr/>
              </p14:nvContentPartPr>
              <p14:xfrm>
                <a:off x="3911640" y="3479470"/>
                <a:ext cx="360" cy="3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C188F64F-9C36-B4E4-321C-0230FF0B8486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848640" y="34168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B570F954-7D49-702A-4748-DBF76B55705E}"/>
                    </a:ext>
                  </a:extLst>
                </p14:cNvPr>
                <p14:cNvContentPartPr/>
                <p14:nvPr/>
              </p14:nvContentPartPr>
              <p14:xfrm>
                <a:off x="3904800" y="3479470"/>
                <a:ext cx="360" cy="3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B570F954-7D49-702A-4748-DBF76B55705E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842160" y="34168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48C2B9C6-EA5E-CFB1-C865-3FC82B8C7FE4}"/>
                    </a:ext>
                  </a:extLst>
                </p14:cNvPr>
                <p14:cNvContentPartPr/>
                <p14:nvPr/>
              </p14:nvContentPartPr>
              <p14:xfrm>
                <a:off x="3904800" y="3492070"/>
                <a:ext cx="360" cy="3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48C2B9C6-EA5E-CFB1-C865-3FC82B8C7FE4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842160" y="34294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857A03E9-92DE-CF61-687C-00C84394E027}"/>
                    </a:ext>
                  </a:extLst>
                </p14:cNvPr>
                <p14:cNvContentPartPr/>
                <p14:nvPr/>
              </p14:nvContentPartPr>
              <p14:xfrm>
                <a:off x="3904800" y="3492070"/>
                <a:ext cx="360" cy="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857A03E9-92DE-CF61-687C-00C84394E027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842160" y="34294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770A9621-3C7A-1CE5-32F4-840DD3A1BF75}"/>
                    </a:ext>
                  </a:extLst>
                </p14:cNvPr>
                <p14:cNvContentPartPr/>
                <p14:nvPr/>
              </p14:nvContentPartPr>
              <p14:xfrm>
                <a:off x="3898680" y="3492070"/>
                <a:ext cx="360" cy="3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770A9621-3C7A-1CE5-32F4-840DD3A1BF7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835680" y="34294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B9DF197D-A63B-5A61-17EB-6868280C1DF7}"/>
                    </a:ext>
                  </a:extLst>
                </p14:cNvPr>
                <p14:cNvContentPartPr/>
                <p14:nvPr/>
              </p14:nvContentPartPr>
              <p14:xfrm>
                <a:off x="4012800" y="3381190"/>
                <a:ext cx="685080" cy="21204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B9DF197D-A63B-5A61-17EB-6868280C1DF7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3949800" y="3318550"/>
                  <a:ext cx="810720" cy="337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68" name="Ink 67">
                <a:extLst>
                  <a:ext uri="{FF2B5EF4-FFF2-40B4-BE49-F238E27FC236}">
                    <a16:creationId xmlns:a16="http://schemas.microsoft.com/office/drawing/2014/main" id="{90EB0B07-D6FD-D9D6-FC3F-280A4E0CD1A0}"/>
                  </a:ext>
                </a:extLst>
              </p14:cNvPr>
              <p14:cNvContentPartPr/>
              <p14:nvPr/>
            </p14:nvContentPartPr>
            <p14:xfrm>
              <a:off x="3355800" y="4644430"/>
              <a:ext cx="314280" cy="391320"/>
            </p14:xfrm>
          </p:contentPart>
        </mc:Choice>
        <mc:Fallback xmlns="">
          <p:pic>
            <p:nvPicPr>
              <p:cNvPr id="68" name="Ink 67">
                <a:extLst>
                  <a:ext uri="{FF2B5EF4-FFF2-40B4-BE49-F238E27FC236}">
                    <a16:creationId xmlns:a16="http://schemas.microsoft.com/office/drawing/2014/main" id="{90EB0B07-D6FD-D9D6-FC3F-280A4E0CD1A0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293160" y="4581430"/>
                <a:ext cx="439920" cy="51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69" name="Ink 68">
                <a:extLst>
                  <a:ext uri="{FF2B5EF4-FFF2-40B4-BE49-F238E27FC236}">
                    <a16:creationId xmlns:a16="http://schemas.microsoft.com/office/drawing/2014/main" id="{A27199DB-8F7B-41AA-064F-692BC4B70BEC}"/>
                  </a:ext>
                </a:extLst>
              </p14:cNvPr>
              <p14:cNvContentPartPr/>
              <p14:nvPr/>
            </p14:nvContentPartPr>
            <p14:xfrm>
              <a:off x="3957360" y="4882750"/>
              <a:ext cx="1276200" cy="51840"/>
            </p14:xfrm>
          </p:contentPart>
        </mc:Choice>
        <mc:Fallback xmlns="">
          <p:pic>
            <p:nvPicPr>
              <p:cNvPr id="69" name="Ink 68">
                <a:extLst>
                  <a:ext uri="{FF2B5EF4-FFF2-40B4-BE49-F238E27FC236}">
                    <a16:creationId xmlns:a16="http://schemas.microsoft.com/office/drawing/2014/main" id="{A27199DB-8F7B-41AA-064F-692BC4B70BEC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894720" y="4819750"/>
                <a:ext cx="1401840" cy="17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4D8E3577-0B13-1BF4-1D50-9294A9CEF7B4}"/>
                  </a:ext>
                </a:extLst>
              </p14:cNvPr>
              <p14:cNvContentPartPr/>
              <p14:nvPr/>
            </p14:nvContentPartPr>
            <p14:xfrm>
              <a:off x="3899400" y="4908670"/>
              <a:ext cx="56880" cy="6840"/>
            </p14:xfrm>
          </p:contentPart>
        </mc:Choice>
        <mc:Fallback xmlns=""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4D8E3577-0B13-1BF4-1D50-9294A9CEF7B4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3836760" y="4845670"/>
                <a:ext cx="182520" cy="13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DD10FDF8-0530-D1F5-E5BF-2F4E340C7B90}"/>
                  </a:ext>
                </a:extLst>
              </p14:cNvPr>
              <p14:cNvContentPartPr/>
              <p14:nvPr/>
            </p14:nvContentPartPr>
            <p14:xfrm>
              <a:off x="5331480" y="4922350"/>
              <a:ext cx="274320" cy="55440"/>
            </p14:xfrm>
          </p:contentPart>
        </mc:Choice>
        <mc:Fallback xmlns=""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DD10FDF8-0530-D1F5-E5BF-2F4E340C7B90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5268840" y="4859350"/>
                <a:ext cx="399960" cy="18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85" name="Ink 84">
                <a:extLst>
                  <a:ext uri="{FF2B5EF4-FFF2-40B4-BE49-F238E27FC236}">
                    <a16:creationId xmlns:a16="http://schemas.microsoft.com/office/drawing/2014/main" id="{565EF62C-0966-6ED8-BC76-B5EF98C85830}"/>
                  </a:ext>
                </a:extLst>
              </p14:cNvPr>
              <p14:cNvContentPartPr/>
              <p14:nvPr/>
            </p14:nvContentPartPr>
            <p14:xfrm>
              <a:off x="5860016" y="4988430"/>
              <a:ext cx="360" cy="360"/>
            </p14:xfrm>
          </p:contentPart>
        </mc:Choice>
        <mc:Fallback xmlns="">
          <p:pic>
            <p:nvPicPr>
              <p:cNvPr id="85" name="Ink 84">
                <a:extLst>
                  <a:ext uri="{FF2B5EF4-FFF2-40B4-BE49-F238E27FC236}">
                    <a16:creationId xmlns:a16="http://schemas.microsoft.com/office/drawing/2014/main" id="{565EF62C-0966-6ED8-BC76-B5EF98C85830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797376" y="4925790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98" name="Ink 97">
                <a:extLst>
                  <a:ext uri="{FF2B5EF4-FFF2-40B4-BE49-F238E27FC236}">
                    <a16:creationId xmlns:a16="http://schemas.microsoft.com/office/drawing/2014/main" id="{F123318C-E807-82D9-5BE9-570A3853E518}"/>
                  </a:ext>
                </a:extLst>
              </p14:cNvPr>
              <p14:cNvContentPartPr/>
              <p14:nvPr/>
            </p14:nvContentPartPr>
            <p14:xfrm>
              <a:off x="6250616" y="4895550"/>
              <a:ext cx="181440" cy="28800"/>
            </p14:xfrm>
          </p:contentPart>
        </mc:Choice>
        <mc:Fallback xmlns="">
          <p:pic>
            <p:nvPicPr>
              <p:cNvPr id="98" name="Ink 97">
                <a:extLst>
                  <a:ext uri="{FF2B5EF4-FFF2-40B4-BE49-F238E27FC236}">
                    <a16:creationId xmlns:a16="http://schemas.microsoft.com/office/drawing/2014/main" id="{F123318C-E807-82D9-5BE9-570A3853E518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6187976" y="4832910"/>
                <a:ext cx="307080" cy="15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101" name="Ink 100">
                <a:extLst>
                  <a:ext uri="{FF2B5EF4-FFF2-40B4-BE49-F238E27FC236}">
                    <a16:creationId xmlns:a16="http://schemas.microsoft.com/office/drawing/2014/main" id="{F5F8A99F-F8C4-4CD2-8A9C-C1598FD3B071}"/>
                  </a:ext>
                </a:extLst>
              </p14:cNvPr>
              <p14:cNvContentPartPr/>
              <p14:nvPr/>
            </p14:nvContentPartPr>
            <p14:xfrm>
              <a:off x="6101936" y="4872870"/>
              <a:ext cx="91800" cy="16200"/>
            </p14:xfrm>
          </p:contentPart>
        </mc:Choice>
        <mc:Fallback xmlns="">
          <p:pic>
            <p:nvPicPr>
              <p:cNvPr id="101" name="Ink 100">
                <a:extLst>
                  <a:ext uri="{FF2B5EF4-FFF2-40B4-BE49-F238E27FC236}">
                    <a16:creationId xmlns:a16="http://schemas.microsoft.com/office/drawing/2014/main" id="{F5F8A99F-F8C4-4CD2-8A9C-C1598FD3B071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6038936" y="4809870"/>
                <a:ext cx="217440" cy="14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107" name="Ink 106">
                <a:extLst>
                  <a:ext uri="{FF2B5EF4-FFF2-40B4-BE49-F238E27FC236}">
                    <a16:creationId xmlns:a16="http://schemas.microsoft.com/office/drawing/2014/main" id="{DDE36801-97B1-623B-457E-9CCF9F58859F}"/>
                  </a:ext>
                </a:extLst>
              </p14:cNvPr>
              <p14:cNvContentPartPr/>
              <p14:nvPr/>
            </p14:nvContentPartPr>
            <p14:xfrm>
              <a:off x="6441056" y="4912470"/>
              <a:ext cx="360" cy="360"/>
            </p14:xfrm>
          </p:contentPart>
        </mc:Choice>
        <mc:Fallback xmlns="">
          <p:pic>
            <p:nvPicPr>
              <p:cNvPr id="107" name="Ink 106">
                <a:extLst>
                  <a:ext uri="{FF2B5EF4-FFF2-40B4-BE49-F238E27FC236}">
                    <a16:creationId xmlns:a16="http://schemas.microsoft.com/office/drawing/2014/main" id="{DDE36801-97B1-623B-457E-9CCF9F58859F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378416" y="4849470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12" name="Ink 111">
                <a:extLst>
                  <a:ext uri="{FF2B5EF4-FFF2-40B4-BE49-F238E27FC236}">
                    <a16:creationId xmlns:a16="http://schemas.microsoft.com/office/drawing/2014/main" id="{37B58D43-36C1-5AA5-3697-D07821275B61}"/>
                  </a:ext>
                </a:extLst>
              </p14:cNvPr>
              <p14:cNvContentPartPr/>
              <p14:nvPr/>
            </p14:nvContentPartPr>
            <p14:xfrm>
              <a:off x="6017336" y="4840830"/>
              <a:ext cx="360" cy="360"/>
            </p14:xfrm>
          </p:contentPart>
        </mc:Choice>
        <mc:Fallback xmlns="">
          <p:pic>
            <p:nvPicPr>
              <p:cNvPr id="112" name="Ink 111">
                <a:extLst>
                  <a:ext uri="{FF2B5EF4-FFF2-40B4-BE49-F238E27FC236}">
                    <a16:creationId xmlns:a16="http://schemas.microsoft.com/office/drawing/2014/main" id="{37B58D43-36C1-5AA5-3697-D07821275B61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954336" y="4778190"/>
                <a:ext cx="126000" cy="12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9" name="Group 128">
            <a:extLst>
              <a:ext uri="{FF2B5EF4-FFF2-40B4-BE49-F238E27FC236}">
                <a16:creationId xmlns:a16="http://schemas.microsoft.com/office/drawing/2014/main" id="{AF91496E-E5FA-1E85-5C70-FDC7C3316CDA}"/>
              </a:ext>
            </a:extLst>
          </p:cNvPr>
          <p:cNvGrpSpPr/>
          <p:nvPr/>
        </p:nvGrpSpPr>
        <p:grpSpPr>
          <a:xfrm>
            <a:off x="5683200" y="4850550"/>
            <a:ext cx="401096" cy="166120"/>
            <a:chOff x="5683200" y="4850550"/>
            <a:chExt cx="401096" cy="166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DD932725-0737-4608-3EE0-BD95BCDDFAD4}"/>
                    </a:ext>
                  </a:extLst>
                </p14:cNvPr>
                <p14:cNvContentPartPr/>
                <p14:nvPr/>
              </p14:nvContentPartPr>
              <p14:xfrm>
                <a:off x="5683200" y="4946470"/>
                <a:ext cx="168480" cy="3996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DD932725-0737-4608-3EE0-BD95BCDDFAD4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5620200" y="4883830"/>
                  <a:ext cx="294120" cy="16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08556767-C3FE-4BBD-1457-1D4ADCC68CE0}"/>
                    </a:ext>
                  </a:extLst>
                </p14:cNvPr>
                <p14:cNvContentPartPr/>
                <p14:nvPr/>
              </p14:nvContentPartPr>
              <p14:xfrm>
                <a:off x="5879760" y="5003710"/>
                <a:ext cx="360" cy="3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08556767-C3FE-4BBD-1457-1D4ADCC68CE0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817120" y="494071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32621964-529B-7BD6-30CC-6938D851B6EA}"/>
                    </a:ext>
                  </a:extLst>
                </p14:cNvPr>
                <p14:cNvContentPartPr/>
                <p14:nvPr/>
              </p14:nvContentPartPr>
              <p14:xfrm>
                <a:off x="5899200" y="5016310"/>
                <a:ext cx="360" cy="36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32621964-529B-7BD6-30CC-6938D851B6EA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836200" y="495331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2AF4C9BC-436F-8638-2B25-E0501D10BA0C}"/>
                    </a:ext>
                  </a:extLst>
                </p14:cNvPr>
                <p14:cNvContentPartPr/>
                <p14:nvPr/>
              </p14:nvContentPartPr>
              <p14:xfrm>
                <a:off x="5767136" y="4936230"/>
                <a:ext cx="360" cy="36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2AF4C9BC-436F-8638-2B25-E0501D10BA0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704496" y="48732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24A073B4-6126-C935-1C7A-BE31B460D927}"/>
                    </a:ext>
                  </a:extLst>
                </p14:cNvPr>
                <p14:cNvContentPartPr/>
                <p14:nvPr/>
              </p14:nvContentPartPr>
              <p14:xfrm>
                <a:off x="5767136" y="4936230"/>
                <a:ext cx="360" cy="3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24A073B4-6126-C935-1C7A-BE31B460D927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704496" y="48732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4FFA898D-786A-9562-85C1-45A63DCD5A2A}"/>
                    </a:ext>
                  </a:extLst>
                </p14:cNvPr>
                <p14:cNvContentPartPr/>
                <p14:nvPr/>
              </p14:nvContentPartPr>
              <p14:xfrm>
                <a:off x="5865056" y="4998150"/>
                <a:ext cx="360" cy="36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4FFA898D-786A-9562-85C1-45A63DCD5A2A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802056" y="493515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15CAEDBD-E994-38E3-7E4B-B595C890038C}"/>
                    </a:ext>
                  </a:extLst>
                </p14:cNvPr>
                <p14:cNvContentPartPr/>
                <p14:nvPr/>
              </p14:nvContentPartPr>
              <p14:xfrm>
                <a:off x="5865056" y="4998150"/>
                <a:ext cx="360" cy="36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15CAEDBD-E994-38E3-7E4B-B595C890038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802056" y="493515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8DD4960F-84AB-E3AE-2F0B-42638B5D7AFE}"/>
                    </a:ext>
                  </a:extLst>
                </p14:cNvPr>
                <p14:cNvContentPartPr/>
                <p14:nvPr/>
              </p14:nvContentPartPr>
              <p14:xfrm>
                <a:off x="5867216" y="4998150"/>
                <a:ext cx="360" cy="36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8DD4960F-84AB-E3AE-2F0B-42638B5D7AFE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804576" y="493515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BD1762E1-63DD-69E8-9A60-08D6FD87FEFB}"/>
                    </a:ext>
                  </a:extLst>
                </p14:cNvPr>
                <p14:cNvContentPartPr/>
                <p14:nvPr/>
              </p14:nvContentPartPr>
              <p14:xfrm>
                <a:off x="5871896" y="4993470"/>
                <a:ext cx="360" cy="36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BD1762E1-63DD-69E8-9A60-08D6FD87FEFB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809256" y="493047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AA6A7817-7311-01CC-D170-E1C1900D33C6}"/>
                    </a:ext>
                  </a:extLst>
                </p14:cNvPr>
                <p14:cNvContentPartPr/>
                <p14:nvPr/>
              </p14:nvContentPartPr>
              <p14:xfrm>
                <a:off x="6081416" y="4850550"/>
                <a:ext cx="360" cy="36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AA6A7817-7311-01CC-D170-E1C1900D33C6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018776" y="478755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4677F977-D950-01BE-278F-076F21DB5354}"/>
                    </a:ext>
                  </a:extLst>
                </p14:cNvPr>
                <p14:cNvContentPartPr/>
                <p14:nvPr/>
              </p14:nvContentPartPr>
              <p14:xfrm>
                <a:off x="6081416" y="4852710"/>
                <a:ext cx="360" cy="36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4677F977-D950-01BE-278F-076F21DB5354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018776" y="479007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5F4C0327-7CE3-9681-E0EE-96B55C153142}"/>
                    </a:ext>
                  </a:extLst>
                </p14:cNvPr>
                <p14:cNvContentPartPr/>
                <p14:nvPr/>
              </p14:nvContentPartPr>
              <p14:xfrm>
                <a:off x="6081416" y="4859910"/>
                <a:ext cx="360" cy="36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5F4C0327-7CE3-9681-E0EE-96B55C153142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018776" y="479727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86E8C895-F20A-5119-4918-77ABC27ED79A}"/>
                    </a:ext>
                  </a:extLst>
                </p14:cNvPr>
                <p14:cNvContentPartPr/>
                <p14:nvPr/>
              </p14:nvContentPartPr>
              <p14:xfrm>
                <a:off x="6083936" y="4862430"/>
                <a:ext cx="360" cy="36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86E8C895-F20A-5119-4918-77ABC27ED79A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020936" y="47994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A2D10B90-186A-0417-A0CB-371525875AB3}"/>
                    </a:ext>
                  </a:extLst>
                </p14:cNvPr>
                <p14:cNvContentPartPr/>
                <p14:nvPr/>
              </p14:nvContentPartPr>
              <p14:xfrm>
                <a:off x="6081416" y="4869270"/>
                <a:ext cx="360" cy="36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A2D10B90-186A-0417-A0CB-371525875AB3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018776" y="48066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90FF388A-382B-14A5-2BA6-4E0B3524BDE8}"/>
                    </a:ext>
                  </a:extLst>
                </p14:cNvPr>
                <p14:cNvContentPartPr/>
                <p14:nvPr/>
              </p14:nvContentPartPr>
              <p14:xfrm>
                <a:off x="6081416" y="4869270"/>
                <a:ext cx="360" cy="36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90FF388A-382B-14A5-2BA6-4E0B3524BDE8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018776" y="48066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442DDD50-C3BA-0B1E-4306-1665AD7299D1}"/>
                    </a:ext>
                  </a:extLst>
                </p14:cNvPr>
                <p14:cNvContentPartPr/>
                <p14:nvPr/>
              </p14:nvContentPartPr>
              <p14:xfrm>
                <a:off x="6081416" y="4876470"/>
                <a:ext cx="360" cy="36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442DDD50-C3BA-0B1E-4306-1665AD7299D1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018776" y="48138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3F2108D8-3BD2-DFBA-4CAD-85670B66B146}"/>
                    </a:ext>
                  </a:extLst>
                </p14:cNvPr>
                <p14:cNvContentPartPr/>
                <p14:nvPr/>
              </p14:nvContentPartPr>
              <p14:xfrm>
                <a:off x="6083936" y="4883670"/>
                <a:ext cx="360" cy="36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3F2108D8-3BD2-DFBA-4CAD-85670B66B146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020936" y="48210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93406AE0-625F-D2E9-C584-8611A7E65674}"/>
                    </a:ext>
                  </a:extLst>
                </p14:cNvPr>
                <p14:cNvContentPartPr/>
                <p14:nvPr/>
              </p14:nvContentPartPr>
              <p14:xfrm>
                <a:off x="6038576" y="4859910"/>
                <a:ext cx="360" cy="360"/>
              </p14:xfrm>
            </p:contentPart>
          </mc:Choice>
          <mc:Fallback xmlns=""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93406AE0-625F-D2E9-C584-8611A7E65674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975936" y="479727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043891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192BB-80EA-7BFD-9A06-1262E104F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CEB768-38CC-1742-A33F-D5D9B58F4C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0132" y="1220111"/>
            <a:ext cx="9910989" cy="54569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 the clinic protons are assumed to have a Relative Biological Effectiveness (RBE) of 1.1.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75238-23D2-E50E-757E-614D7F986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907DD80-BBDA-5C7D-0622-4D52880CF7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67251" y="417542"/>
            <a:ext cx="9396749" cy="330200"/>
          </a:xfrm>
        </p:spPr>
        <p:txBody>
          <a:bodyPr/>
          <a:lstStyle/>
          <a:p>
            <a:r>
              <a:rPr lang="en-US" sz="3600" b="1" i="0" dirty="0"/>
              <a:t>Proton Limitations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1C24E3-C866-3B8B-1F8E-93C186498E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34" t="7749" r="6874"/>
          <a:stretch/>
        </p:blipFill>
        <p:spPr>
          <a:xfrm>
            <a:off x="1284112" y="2171634"/>
            <a:ext cx="8963026" cy="450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3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192BB-80EA-7BFD-9A06-1262E104F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AFCEB768-38CC-1742-A33F-D5D9B58F4CB1}"/>
                  </a:ext>
                </a:extLst>
              </p:cNvPr>
              <p:cNvSpPr>
                <a:spLocks noGrp="1"/>
              </p:cNvSpPr>
              <p:nvPr>
                <p:ph type="body" sz="quarter" idx="21"/>
              </p:nvPr>
            </p:nvSpPr>
            <p:spPr>
              <a:xfrm>
                <a:off x="810132" y="1220111"/>
                <a:ext cx="9910989" cy="5456912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Models exist that can calculate the RBE for each voxel.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These RBE values depend on: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Dose per Fraction,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b="0" i="1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Radiosensitivity parameters for cells, (</a:t>
                </a:r>
                <a:r>
                  <a:rPr lang="en-US" b="0" i="1" dirty="0">
                    <a:solidFill>
                      <a:schemeClr val="tx1"/>
                    </a:solidFill>
                  </a:rPr>
                  <a:t>α</a:t>
                </a:r>
                <a:r>
                  <a:rPr lang="en-CA" b="0" i="1" dirty="0">
                    <a:solidFill>
                      <a:schemeClr val="tx1"/>
                    </a:solidFill>
                  </a:rPr>
                  <a:t>/</a:t>
                </a:r>
                <a:r>
                  <a:rPr lang="el-GR" b="0" i="1" dirty="0">
                    <a:solidFill>
                      <a:schemeClr val="tx1"/>
                    </a:solidFill>
                  </a:rPr>
                  <a:t>β</a:t>
                </a:r>
                <a:r>
                  <a:rPr lang="en-CA" b="0" i="1" dirty="0">
                    <a:solidFill>
                      <a:schemeClr val="tx1"/>
                    </a:solidFill>
                  </a:rPr>
                  <a:t>).</a:t>
                </a:r>
                <a:endParaRPr lang="en-US" b="0" i="1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Linear Energy Transfer, </a:t>
                </a:r>
                <a:r>
                  <a:rPr lang="en-US" b="0" i="1" dirty="0">
                    <a:solidFill>
                      <a:schemeClr val="tx1"/>
                    </a:solidFill>
                  </a:rPr>
                  <a:t>LET.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This allows us to have more accurate dose values for protons and therefore, more accurate secondary cancer rates.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AFCEB768-38CC-1742-A33F-D5D9B58F4C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1"/>
              </p:nvPr>
            </p:nvSpPr>
            <p:spPr>
              <a:xfrm>
                <a:off x="810132" y="1220111"/>
                <a:ext cx="9910989" cy="5456912"/>
              </a:xfrm>
              <a:blipFill>
                <a:blip r:embed="rId3"/>
                <a:stretch>
                  <a:fillRect l="-984" t="-1453" r="-12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75238-23D2-E50E-757E-614D7F986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907DD80-BBDA-5C7D-0622-4D52880CF7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67251" y="417542"/>
            <a:ext cx="9396749" cy="330200"/>
          </a:xfrm>
        </p:spPr>
        <p:txBody>
          <a:bodyPr/>
          <a:lstStyle/>
          <a:p>
            <a:r>
              <a:rPr lang="en-US" sz="3600" b="1" i="0" dirty="0"/>
              <a:t>Variable RBE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860BFD-6BFC-9192-3B7A-5C4DEC3544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7809" y="7580245"/>
            <a:ext cx="6813312" cy="68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15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49287-9F14-EAEF-D354-B187D1E42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58A243-9187-F277-A075-83272464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8CB6F2E-986A-282B-970D-6369EDD2284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0"/>
            <a:ext cx="3987800" cy="330200"/>
          </a:xfrm>
        </p:spPr>
        <p:txBody>
          <a:bodyPr/>
          <a:lstStyle/>
          <a:p>
            <a:r>
              <a:rPr lang="en-US" sz="3600" b="1" i="0" dirty="0"/>
              <a:t>Results</a:t>
            </a:r>
          </a:p>
        </p:txBody>
      </p:sp>
      <p:pic>
        <p:nvPicPr>
          <p:cNvPr id="4" name="Picture 3" descr="A group of graphs showing different types of hypothalamus&#10;&#10;Description automatically generated">
            <a:extLst>
              <a:ext uri="{FF2B5EF4-FFF2-40B4-BE49-F238E27FC236}">
                <a16:creationId xmlns:a16="http://schemas.microsoft.com/office/drawing/2014/main" id="{7B5EC06B-0C10-7472-7380-4AC2424A0D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78" r="3064" b="3466"/>
          <a:stretch/>
        </p:blipFill>
        <p:spPr>
          <a:xfrm>
            <a:off x="265471" y="540287"/>
            <a:ext cx="11552904" cy="577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3429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49287-9F14-EAEF-D354-B187D1E42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58A243-9187-F277-A075-83272464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8CB6F2E-986A-282B-970D-6369EDD2284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099" y="0"/>
            <a:ext cx="4508501" cy="330200"/>
          </a:xfrm>
        </p:spPr>
        <p:txBody>
          <a:bodyPr/>
          <a:lstStyle/>
          <a:p>
            <a:r>
              <a:rPr lang="en-US" sz="3600" b="1" i="0" dirty="0"/>
              <a:t>Results Combined</a:t>
            </a:r>
          </a:p>
        </p:txBody>
      </p:sp>
      <p:pic>
        <p:nvPicPr>
          <p:cNvPr id="8" name="Picture 7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258099DC-E490-00B0-A241-427916E6E1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75" t="9626" r="8710" b="5931"/>
          <a:stretch/>
        </p:blipFill>
        <p:spPr>
          <a:xfrm>
            <a:off x="255070" y="560848"/>
            <a:ext cx="11681860" cy="573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8343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006CF-9601-3E11-DA3B-86589A62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873EC947-14D1-52D9-D187-3962F477B7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71726" y="151298"/>
            <a:ext cx="3987800" cy="330200"/>
          </a:xfrm>
        </p:spPr>
        <p:txBody>
          <a:bodyPr/>
          <a:lstStyle/>
          <a:p>
            <a:r>
              <a:rPr lang="en-US" sz="3600" b="1" i="0" dirty="0"/>
              <a:t>Discussion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AB26CAC6-09AA-D4B7-F8F6-0225AA6AF6A4}"/>
              </a:ext>
            </a:extLst>
          </p:cNvPr>
          <p:cNvSpPr txBox="1">
            <a:spLocks/>
          </p:cNvSpPr>
          <p:nvPr/>
        </p:nvSpPr>
        <p:spPr>
          <a:xfrm>
            <a:off x="810132" y="1220111"/>
            <a:ext cx="9910989" cy="36234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Averaged across all patients and organs, photons when compared to constant RBE protons, were </a:t>
            </a:r>
            <a:r>
              <a:rPr lang="en-US" b="1" dirty="0"/>
              <a:t>1.8 times </a:t>
            </a:r>
            <a:r>
              <a:rPr lang="en-US" dirty="0"/>
              <a:t>more likely to cause secondary cancer.</a:t>
            </a:r>
          </a:p>
          <a:p>
            <a:r>
              <a:rPr lang="en-US" dirty="0"/>
              <a:t>Taking into account variable RBE this number is reduced to </a:t>
            </a:r>
            <a:r>
              <a:rPr lang="en-US" b="1" dirty="0"/>
              <a:t>1.6</a:t>
            </a:r>
            <a:r>
              <a:rPr lang="en-US" dirty="0"/>
              <a:t>.</a:t>
            </a:r>
          </a:p>
          <a:p>
            <a:r>
              <a:rPr lang="en-US" dirty="0"/>
              <a:t>Differences between modalities weren’t seen in organs very close to the </a:t>
            </a:r>
            <a:r>
              <a:rPr lang="en-US" dirty="0" err="1"/>
              <a:t>tumour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4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006CF-9601-3E11-DA3B-86589A62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873EC947-14D1-52D9-D187-3962F477B7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71726" y="151298"/>
            <a:ext cx="3987800" cy="330200"/>
          </a:xfrm>
        </p:spPr>
        <p:txBody>
          <a:bodyPr/>
          <a:lstStyle/>
          <a:p>
            <a:r>
              <a:rPr lang="en-US" sz="3600" b="1" i="0" dirty="0"/>
              <a:t>Conclusion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AB26CAC6-09AA-D4B7-F8F6-0225AA6AF6A4}"/>
              </a:ext>
            </a:extLst>
          </p:cNvPr>
          <p:cNvSpPr txBox="1">
            <a:spLocks/>
          </p:cNvSpPr>
          <p:nvPr/>
        </p:nvSpPr>
        <p:spPr>
          <a:xfrm>
            <a:off x="810132" y="1220111"/>
            <a:ext cx="6766121" cy="36234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full body patient CT can be used as a phantom to give insight on the secondary cancer rates in organs outside the patient CT.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Proton therapy on average has a </a:t>
            </a:r>
            <a:r>
              <a:rPr lang="en-US" b="1" dirty="0"/>
              <a:t>significantly lower</a:t>
            </a:r>
            <a:r>
              <a:rPr lang="en-US" dirty="0"/>
              <a:t> chance of causing secondary cancer when compared to photons.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When including variable RBE models, the secondary cancer rates for proton therapy become </a:t>
            </a:r>
            <a:r>
              <a:rPr lang="en-US" b="1" dirty="0"/>
              <a:t>worse</a:t>
            </a:r>
            <a:r>
              <a:rPr lang="en-US" dirty="0"/>
              <a:t> but are still </a:t>
            </a:r>
            <a:r>
              <a:rPr lang="en-US" b="1" dirty="0"/>
              <a:t>lower than photon therapy values</a:t>
            </a:r>
            <a:r>
              <a:rPr lang="en-US" dirty="0"/>
              <a:t>.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C320D5-A673-89F6-9EE0-B9C1DFD4A3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92"/>
          <a:stretch/>
        </p:blipFill>
        <p:spPr>
          <a:xfrm>
            <a:off x="7759526" y="839783"/>
            <a:ext cx="3290366" cy="14518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9FA37CA-E01F-1018-3B43-3BEA12F17B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2" t="7053" r="3636" b="2060"/>
          <a:stretch/>
        </p:blipFill>
        <p:spPr>
          <a:xfrm>
            <a:off x="7759526" y="4643932"/>
            <a:ext cx="3326821" cy="16498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5559C0-9390-BA65-A9DE-59CE6AE5A73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87" t="6797" r="5046" b="2992"/>
          <a:stretch/>
        </p:blipFill>
        <p:spPr>
          <a:xfrm>
            <a:off x="7759526" y="2649906"/>
            <a:ext cx="3326821" cy="16708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2582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09941" y="1524224"/>
            <a:ext cx="27721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Thank you!</a:t>
            </a:r>
          </a:p>
          <a:p>
            <a:endParaRPr lang="en-US" sz="3200" b="1" dirty="0">
              <a:solidFill>
                <a:srgbClr val="00B0F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3200" b="1" dirty="0">
              <a:solidFill>
                <a:srgbClr val="00B0F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EF8CFF1-9CE1-5FA1-9EE2-4046CB1FB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192" y="2156845"/>
            <a:ext cx="5125616" cy="384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B4EE775-3A66-5490-E6E1-9E81059AC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9157" y="122879"/>
            <a:ext cx="2532893" cy="606553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FF5AC15B-42E6-D1F6-386A-DE2EC69369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88" y="178261"/>
            <a:ext cx="2743200" cy="4957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8457CD-00D1-B625-395D-C3D466F11B62}"/>
              </a:ext>
            </a:extLst>
          </p:cNvPr>
          <p:cNvSpPr txBox="1"/>
          <p:nvPr/>
        </p:nvSpPr>
        <p:spPr>
          <a:xfrm>
            <a:off x="3682391" y="6353399"/>
            <a:ext cx="48272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Email: pdasiukevich@triumf.ca</a:t>
            </a:r>
          </a:p>
          <a:p>
            <a:endParaRPr lang="en-US" sz="3200" b="1" dirty="0">
              <a:solidFill>
                <a:srgbClr val="00B0F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3200" b="1" dirty="0">
              <a:solidFill>
                <a:srgbClr val="00B0F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145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A59A6-156C-7B1E-D699-5421DA00F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CD576E-7A22-1907-E4B6-016568E9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737517A-C8C6-7D68-5CC2-B4E19781AEE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186591"/>
            <a:ext cx="3987800" cy="330200"/>
          </a:xfrm>
        </p:spPr>
        <p:txBody>
          <a:bodyPr/>
          <a:lstStyle/>
          <a:p>
            <a:r>
              <a:rPr lang="en-US" sz="3600" i="0" dirty="0"/>
              <a:t>Extra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384B86-F4D0-8A4F-E3BB-98CA82420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080" y="4839606"/>
            <a:ext cx="9895840" cy="16548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09C097-576F-5406-141C-B4ECBA74E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7972" y="2099220"/>
            <a:ext cx="9601200" cy="12408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03DD59-35C8-2E1D-59BF-8ADE864A2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88451" y="2574395"/>
            <a:ext cx="10495280" cy="11970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2E5088B-897B-91B6-07D2-6976E1E0CC05}"/>
              </a:ext>
            </a:extLst>
          </p:cNvPr>
          <p:cNvSpPr txBox="1"/>
          <p:nvPr/>
        </p:nvSpPr>
        <p:spPr>
          <a:xfrm>
            <a:off x="17018492" y="2004947"/>
            <a:ext cx="2235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u="sng" dirty="0">
                <a:solidFill>
                  <a:srgbClr val="00A4FF"/>
                </a:solidFill>
                <a:cs typeface="Arial"/>
              </a:rPr>
              <a:t>Sarcoma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40736E-191B-576D-76B4-8183F695AA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189" y="3552503"/>
            <a:ext cx="8290373" cy="81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555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A59A6-156C-7B1E-D699-5421DA00F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CD576E-7A22-1907-E4B6-016568E9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737517A-C8C6-7D68-5CC2-B4E19781AEE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02100" y="186591"/>
            <a:ext cx="3987800" cy="330200"/>
          </a:xfrm>
        </p:spPr>
        <p:txBody>
          <a:bodyPr/>
          <a:lstStyle/>
          <a:p>
            <a:r>
              <a:rPr lang="en-US" sz="3600" i="0" dirty="0"/>
              <a:t>Extra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E5088B-897B-91B6-07D2-6976E1E0CC05}"/>
              </a:ext>
            </a:extLst>
          </p:cNvPr>
          <p:cNvSpPr txBox="1"/>
          <p:nvPr/>
        </p:nvSpPr>
        <p:spPr>
          <a:xfrm>
            <a:off x="17018492" y="2004947"/>
            <a:ext cx="2235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u="sng" dirty="0">
                <a:solidFill>
                  <a:srgbClr val="00A4FF"/>
                </a:solidFill>
                <a:cs typeface="Arial"/>
              </a:rPr>
              <a:t>Sarcoma</a:t>
            </a:r>
          </a:p>
        </p:txBody>
      </p:sp>
      <p:pic>
        <p:nvPicPr>
          <p:cNvPr id="13" name="Picture 12" descr="A group of graphs with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DFC35E1D-83D3-0940-4A96-B3D574655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6534"/>
            <a:ext cx="12192000" cy="598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37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E314C-8FF1-5592-0DB1-05C523888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865B06-E856-F320-2C19-82F02814C2B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2325" y="2871025"/>
            <a:ext cx="10204904" cy="3623435"/>
          </a:xfrm>
        </p:spPr>
        <p:txBody>
          <a:bodyPr/>
          <a:lstStyle/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Dose deposited in healthy tissue increases secondary cancer rates.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Reducing this dose reduces secondary cancer rates .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EA6283-AD6F-64D4-E242-1A76F2363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718DC1-A3C9-C6A4-56C6-FEA2C74ADB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694226" y="486858"/>
            <a:ext cx="4803548" cy="330200"/>
          </a:xfrm>
        </p:spPr>
        <p:txBody>
          <a:bodyPr/>
          <a:lstStyle/>
          <a:p>
            <a:r>
              <a:rPr lang="en-US" sz="3600" b="1" i="0" dirty="0"/>
              <a:t>Project Motivation </a:t>
            </a:r>
          </a:p>
        </p:txBody>
      </p:sp>
      <p:pic>
        <p:nvPicPr>
          <p:cNvPr id="4" name="Picture 3" descr="A diagram of a person with musical notes&#10;&#10;Description automatically generated with medium confidence">
            <a:extLst>
              <a:ext uri="{FF2B5EF4-FFF2-40B4-BE49-F238E27FC236}">
                <a16:creationId xmlns:a16="http://schemas.microsoft.com/office/drawing/2014/main" id="{1862195B-C217-C9D2-C39A-CF7BB56DC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784" y="1162926"/>
            <a:ext cx="9202522" cy="34161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84556-0A19-CF14-4BC1-A4154639C01F}"/>
              </a:ext>
            </a:extLst>
          </p:cNvPr>
          <p:cNvSpPr txBox="1">
            <a:spLocks/>
          </p:cNvSpPr>
          <p:nvPr/>
        </p:nvSpPr>
        <p:spPr>
          <a:xfrm>
            <a:off x="2134265" y="6610593"/>
            <a:ext cx="7097559" cy="6905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</a:rPr>
              <a:t>https://www.thelancet.com/journals/lanonc/article/PIIS1470-2045%2823%2900538-7/fulltext</a:t>
            </a:r>
          </a:p>
        </p:txBody>
      </p:sp>
    </p:spTree>
    <p:extLst>
      <p:ext uri="{BB962C8B-B14F-4D97-AF65-F5344CB8AC3E}">
        <p14:creationId xmlns:p14="http://schemas.microsoft.com/office/powerpoint/2010/main" val="130524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BB056-D7B8-B4A5-BC1C-6BE737EE0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38678-2D0B-03AA-B0D2-662ECD6DD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49CC3122-1168-3203-558C-710635C123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654060" y="362698"/>
            <a:ext cx="6423265" cy="626347"/>
          </a:xfrm>
        </p:spPr>
        <p:txBody>
          <a:bodyPr/>
          <a:lstStyle/>
          <a:p>
            <a:r>
              <a:rPr lang="en-US" sz="3600" b="1" i="0" dirty="0"/>
              <a:t>External Beam Radiotherapy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790209D-FF7C-EF56-A42E-33308FAB6EF4}"/>
              </a:ext>
            </a:extLst>
          </p:cNvPr>
          <p:cNvSpPr txBox="1">
            <a:spLocks/>
          </p:cNvSpPr>
          <p:nvPr/>
        </p:nvSpPr>
        <p:spPr>
          <a:xfrm>
            <a:off x="667256" y="1617282"/>
            <a:ext cx="5666870" cy="36234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External Beam Radiotherapy (EBRT) aims to destroy the cancer by firing a beam of radiation at the </a:t>
            </a:r>
            <a:r>
              <a:rPr lang="en-US" b="1" dirty="0" err="1"/>
              <a:t>tumour</a:t>
            </a:r>
            <a:r>
              <a:rPr lang="en-US" b="1" dirty="0"/>
              <a:t>.</a:t>
            </a:r>
          </a:p>
          <a:p>
            <a:r>
              <a:rPr lang="en-US" b="1" dirty="0"/>
              <a:t>EBRT is the focus of this project.</a:t>
            </a:r>
          </a:p>
        </p:txBody>
      </p:sp>
      <p:pic>
        <p:nvPicPr>
          <p:cNvPr id="4" name="Picture 3" descr="A machine with a green light&#10;&#10;Description automatically generated">
            <a:extLst>
              <a:ext uri="{FF2B5EF4-FFF2-40B4-BE49-F238E27FC236}">
                <a16:creationId xmlns:a16="http://schemas.microsoft.com/office/drawing/2014/main" id="{5FB73491-4128-87D3-BB70-02F3DCC1A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4734" y="1373418"/>
            <a:ext cx="3895682" cy="455410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6D9E0AB-88BF-C44F-B35A-E8D7AE90CCA6}"/>
                  </a:ext>
                </a:extLst>
              </p14:cNvPr>
              <p14:cNvContentPartPr/>
              <p14:nvPr/>
            </p14:nvContentPartPr>
            <p14:xfrm>
              <a:off x="8850735" y="1379610"/>
              <a:ext cx="630720" cy="788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6D9E0AB-88BF-C44F-B35A-E8D7AE90CCA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15095" y="1343970"/>
                <a:ext cx="702360" cy="15048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5E01A87-619C-BC91-665B-EDEFD1BB2994}"/>
              </a:ext>
            </a:extLst>
          </p:cNvPr>
          <p:cNvSpPr txBox="1"/>
          <p:nvPr/>
        </p:nvSpPr>
        <p:spPr>
          <a:xfrm>
            <a:off x="2562225" y="6494460"/>
            <a:ext cx="7067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/>
              <a:t>https://cancer.ca/en/treatments/treatment-types/radiation-therapy/external-radiation-therapy</a:t>
            </a:r>
          </a:p>
        </p:txBody>
      </p:sp>
    </p:spTree>
    <p:extLst>
      <p:ext uri="{BB962C8B-B14F-4D97-AF65-F5344CB8AC3E}">
        <p14:creationId xmlns:p14="http://schemas.microsoft.com/office/powerpoint/2010/main" val="160412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BB056-D7B8-B4A5-BC1C-6BE737EE0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38678-2D0B-03AA-B0D2-662ECD6DD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49CC3122-1168-3203-558C-710635C123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654060" y="362698"/>
            <a:ext cx="6508990" cy="626347"/>
          </a:xfrm>
        </p:spPr>
        <p:txBody>
          <a:bodyPr/>
          <a:lstStyle/>
          <a:p>
            <a:r>
              <a:rPr lang="en-US" sz="3600" b="1" i="0" dirty="0"/>
              <a:t>External Beam Radiotherapy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790209D-FF7C-EF56-A42E-33308FAB6EF4}"/>
              </a:ext>
            </a:extLst>
          </p:cNvPr>
          <p:cNvSpPr txBox="1">
            <a:spLocks/>
          </p:cNvSpPr>
          <p:nvPr/>
        </p:nvSpPr>
        <p:spPr>
          <a:xfrm>
            <a:off x="810130" y="989597"/>
            <a:ext cx="9910989" cy="36234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EBRT is traditionally done using a beam of photons, however proton therapy has recently been gaining interest due to its ability to deposit dose more locally.</a:t>
            </a:r>
          </a:p>
          <a:p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DCF291-5E7C-F52F-E763-3D8629747A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9" t="3940" r="3077" b="-18"/>
          <a:stretch/>
        </p:blipFill>
        <p:spPr>
          <a:xfrm>
            <a:off x="1465086" y="2043161"/>
            <a:ext cx="8601075" cy="445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07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FA56040-BFC3-0035-CD4E-66D1A2411D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87406" y="1322606"/>
            <a:ext cx="2448620" cy="690563"/>
          </a:xfrm>
        </p:spPr>
        <p:txBody>
          <a:bodyPr/>
          <a:lstStyle/>
          <a:p>
            <a:r>
              <a:rPr lang="en-US" sz="2400" u="sng" dirty="0"/>
              <a:t>Proton Therapy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822325" y="2570162"/>
            <a:ext cx="10204904" cy="3623435"/>
          </a:xfrm>
        </p:spPr>
        <p:txBody>
          <a:bodyPr/>
          <a:lstStyle/>
          <a:p>
            <a:pPr marL="0" indent="0">
              <a:buNone/>
            </a:pPr>
            <a:endParaRPr lang="en-US" sz="240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8"/>
          </p:nvPr>
        </p:nvSpPr>
        <p:spPr>
          <a:xfrm>
            <a:off x="3514429" y="378458"/>
            <a:ext cx="4502214" cy="455548"/>
          </a:xfrm>
        </p:spPr>
        <p:txBody>
          <a:bodyPr/>
          <a:lstStyle/>
          <a:p>
            <a:r>
              <a:rPr lang="en-US" sz="3600" b="1" i="0" dirty="0"/>
              <a:t>Dose Distributions</a:t>
            </a:r>
          </a:p>
        </p:txBody>
      </p:sp>
      <p:pic>
        <p:nvPicPr>
          <p:cNvPr id="4" name="Picture 3" descr="A close-up of a brain scan&#10;&#10;Description automatically generated">
            <a:extLst>
              <a:ext uri="{FF2B5EF4-FFF2-40B4-BE49-F238E27FC236}">
                <a16:creationId xmlns:a16="http://schemas.microsoft.com/office/drawing/2014/main" id="{2781F7B7-2798-F188-CE2C-A819C7F475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040" b="16846"/>
          <a:stretch/>
        </p:blipFill>
        <p:spPr>
          <a:xfrm>
            <a:off x="371459" y="1740310"/>
            <a:ext cx="10788154" cy="459551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CC136D6-E911-34FF-AF5F-2F224D12602A}"/>
              </a:ext>
            </a:extLst>
          </p:cNvPr>
          <p:cNvSpPr txBox="1">
            <a:spLocks/>
          </p:cNvSpPr>
          <p:nvPr/>
        </p:nvSpPr>
        <p:spPr>
          <a:xfrm>
            <a:off x="7349115" y="1322606"/>
            <a:ext cx="2522970" cy="6905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u="sng" dirty="0"/>
              <a:t>Photon Therapy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321A0-4BB9-6EF7-5C09-1CF85B03C46A}"/>
              </a:ext>
            </a:extLst>
          </p:cNvPr>
          <p:cNvSpPr txBox="1">
            <a:spLocks/>
          </p:cNvSpPr>
          <p:nvPr/>
        </p:nvSpPr>
        <p:spPr>
          <a:xfrm>
            <a:off x="2985652" y="6413530"/>
            <a:ext cx="6220695" cy="6905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</a:rPr>
              <a:t>https://www.hopkinsmedicine.org/news/articles/2020/05/proton-therapy-delivers-targeted-treatment-to-brain-and-spinal-cord-tumors</a:t>
            </a:r>
          </a:p>
        </p:txBody>
      </p:sp>
    </p:spTree>
    <p:extLst>
      <p:ext uri="{BB962C8B-B14F-4D97-AF65-F5344CB8AC3E}">
        <p14:creationId xmlns:p14="http://schemas.microsoft.com/office/powerpoint/2010/main" val="596990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192BB-80EA-7BFD-9A06-1262E104F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CEB768-38CC-1742-A33F-D5D9B58F4C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96125" y="1672681"/>
            <a:ext cx="4903434" cy="19121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Lack of secondary cancer data regarding proton therapy.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However, using simulations the risk of secondary cancers developing from EBRT can be calculated.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75238-23D2-E50E-757E-614D7F986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907DD80-BBDA-5C7D-0622-4D52880CF7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3972" y="330589"/>
            <a:ext cx="5323308" cy="330200"/>
          </a:xfrm>
        </p:spPr>
        <p:txBody>
          <a:bodyPr/>
          <a:lstStyle/>
          <a:p>
            <a:r>
              <a:rPr lang="en-US" sz="3600" b="1" i="0" dirty="0"/>
              <a:t>Motivation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EF7684-2BFE-C48E-ED2C-5E1A24AFB1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09" r="3774"/>
          <a:stretch/>
        </p:blipFill>
        <p:spPr>
          <a:xfrm>
            <a:off x="294467" y="1250257"/>
            <a:ext cx="6801658" cy="435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2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192BB-80EA-7BFD-9A06-1262E104F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CEB768-38CC-1742-A33F-D5D9B58F4C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0132" y="1220111"/>
            <a:ext cx="9910989" cy="3623435"/>
          </a:xfrm>
        </p:spPr>
        <p:txBody>
          <a:bodyPr/>
          <a:lstStyle/>
          <a:p>
            <a:r>
              <a:rPr lang="en-US" sz="2800" dirty="0">
                <a:solidFill>
                  <a:srgbClr val="00A4FF"/>
                </a:solidFill>
              </a:rPr>
              <a:t>Aim: </a:t>
            </a:r>
            <a:r>
              <a:rPr lang="en-US" sz="2800" dirty="0">
                <a:solidFill>
                  <a:schemeClr val="tx1"/>
                </a:solidFill>
              </a:rPr>
              <a:t>By using simulations calculate and compare the chance of a patient developing secondary cancer for photon therapy and proton therapy.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75238-23D2-E50E-757E-614D7F986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907DD80-BBDA-5C7D-0622-4D52880CF7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3972" y="330589"/>
            <a:ext cx="5323308" cy="330200"/>
          </a:xfrm>
        </p:spPr>
        <p:txBody>
          <a:bodyPr/>
          <a:lstStyle/>
          <a:p>
            <a:r>
              <a:rPr lang="en-US" sz="3600" b="1" i="0" dirty="0"/>
              <a:t>Aim</a:t>
            </a:r>
          </a:p>
        </p:txBody>
      </p:sp>
    </p:spTree>
    <p:extLst>
      <p:ext uri="{BB962C8B-B14F-4D97-AF65-F5344CB8AC3E}">
        <p14:creationId xmlns:p14="http://schemas.microsoft.com/office/powerpoint/2010/main" val="3044567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ACD9C-9949-39BA-8D21-F973F5288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E03372BD-D714-0395-E88C-15F8F422881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84275" y="1314384"/>
            <a:ext cx="3797300" cy="690563"/>
          </a:xfrm>
          <a:solidFill>
            <a:schemeClr val="bg1"/>
          </a:solidFill>
          <a:ln w="57150">
            <a:solidFill>
              <a:srgbClr val="00AAFF"/>
            </a:solidFill>
          </a:ln>
        </p:spPr>
        <p:txBody>
          <a:bodyPr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1. </a:t>
            </a:r>
            <a:r>
              <a:rPr lang="en-US" dirty="0">
                <a:solidFill>
                  <a:schemeClr val="tx1"/>
                </a:solidFill>
              </a:rPr>
              <a:t>Combine</a:t>
            </a:r>
            <a:r>
              <a:rPr lang="en-US" sz="2400" dirty="0">
                <a:solidFill>
                  <a:schemeClr val="tx1"/>
                </a:solidFill>
              </a:rPr>
              <a:t> Full Body Phantom to the 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44371A-6756-68B2-9BB9-325BC4741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C08D56B-3AD4-066D-C2EC-6AEAA894ED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974279" y="141553"/>
            <a:ext cx="3987800" cy="330200"/>
          </a:xfrm>
        </p:spPr>
        <p:txBody>
          <a:bodyPr/>
          <a:lstStyle/>
          <a:p>
            <a:r>
              <a:rPr lang="en-US" sz="3600" b="1" i="0" dirty="0"/>
              <a:t>Workflow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13C38A-6F16-88D7-D8EC-1CF28B4693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92"/>
          <a:stretch/>
        </p:blipFill>
        <p:spPr>
          <a:xfrm>
            <a:off x="7416099" y="1132461"/>
            <a:ext cx="2834349" cy="12506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Arrow: Down 11">
            <a:extLst>
              <a:ext uri="{FF2B5EF4-FFF2-40B4-BE49-F238E27FC236}">
                <a16:creationId xmlns:a16="http://schemas.microsoft.com/office/drawing/2014/main" id="{58506673-5AC8-27FB-95C0-0A20FEA97272}"/>
              </a:ext>
            </a:extLst>
          </p:cNvPr>
          <p:cNvSpPr/>
          <p:nvPr/>
        </p:nvSpPr>
        <p:spPr>
          <a:xfrm>
            <a:off x="2944812" y="2200275"/>
            <a:ext cx="276225" cy="71437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3801061-4F6C-1C71-4A06-4437FB73117C}"/>
              </a:ext>
            </a:extLst>
          </p:cNvPr>
          <p:cNvSpPr txBox="1">
            <a:spLocks/>
          </p:cNvSpPr>
          <p:nvPr/>
        </p:nvSpPr>
        <p:spPr>
          <a:xfrm>
            <a:off x="1184275" y="3109978"/>
            <a:ext cx="3797300" cy="690563"/>
          </a:xfrm>
          <a:prstGeom prst="rect">
            <a:avLst/>
          </a:prstGeom>
          <a:solidFill>
            <a:schemeClr val="bg1"/>
          </a:solidFill>
          <a:ln w="57150">
            <a:solidFill>
              <a:srgbClr val="00AAFF"/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2. Create a Treatment Plan using </a:t>
            </a:r>
            <a:r>
              <a:rPr lang="en-US" dirty="0" err="1">
                <a:solidFill>
                  <a:schemeClr val="tx1"/>
                </a:solidFill>
              </a:rPr>
              <a:t>matRad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6E398E-0C5D-F273-F997-C136731EF2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6100" y="2794267"/>
            <a:ext cx="2834350" cy="15234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Arrow: Down 17">
            <a:extLst>
              <a:ext uri="{FF2B5EF4-FFF2-40B4-BE49-F238E27FC236}">
                <a16:creationId xmlns:a16="http://schemas.microsoft.com/office/drawing/2014/main" id="{A80E0A20-E166-D118-AD3D-BC7050E208B3}"/>
              </a:ext>
            </a:extLst>
          </p:cNvPr>
          <p:cNvSpPr/>
          <p:nvPr/>
        </p:nvSpPr>
        <p:spPr>
          <a:xfrm>
            <a:off x="2944812" y="3961863"/>
            <a:ext cx="276225" cy="71437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B24894D5-0A42-1578-06CD-72C4D4A1CCAE}"/>
              </a:ext>
            </a:extLst>
          </p:cNvPr>
          <p:cNvSpPr txBox="1">
            <a:spLocks/>
          </p:cNvSpPr>
          <p:nvPr/>
        </p:nvSpPr>
        <p:spPr>
          <a:xfrm>
            <a:off x="1184275" y="4871566"/>
            <a:ext cx="3797300" cy="690563"/>
          </a:xfrm>
          <a:prstGeom prst="rect">
            <a:avLst/>
          </a:prstGeom>
          <a:solidFill>
            <a:schemeClr val="bg1"/>
          </a:solidFill>
          <a:ln w="57150">
            <a:solidFill>
              <a:srgbClr val="00AAFF"/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3. Calculate the chance of secondary cancer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B94ACD4-F1B9-53B6-66A7-06C5F74F8C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6100" y="4562716"/>
            <a:ext cx="2834350" cy="11628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373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Scientific_Presentation_02" id="{C6E3CFC5-42D0-D84D-8CA2-7369E6D9B4BD}" vid="{5122411F-217A-8C42-B94E-36C0DAABB6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48144</TotalTime>
  <Words>1009</Words>
  <Application>Microsoft Office PowerPoint</Application>
  <PresentationFormat>Widescreen</PresentationFormat>
  <Paragraphs>187</Paragraphs>
  <Slides>28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Arial Black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Peter Dasiukevich</cp:lastModifiedBy>
  <cp:revision>41</cp:revision>
  <dcterms:created xsi:type="dcterms:W3CDTF">2018-01-11T22:22:35Z</dcterms:created>
  <dcterms:modified xsi:type="dcterms:W3CDTF">2024-05-29T23:42:49Z</dcterms:modified>
</cp:coreProperties>
</file>