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312" r:id="rId2"/>
    <p:sldId id="296" r:id="rId3"/>
    <p:sldId id="301" r:id="rId4"/>
    <p:sldId id="303" r:id="rId5"/>
    <p:sldId id="307" r:id="rId6"/>
    <p:sldId id="305" r:id="rId7"/>
    <p:sldId id="280" r:id="rId8"/>
    <p:sldId id="306" r:id="rId9"/>
    <p:sldId id="313" r:id="rId10"/>
    <p:sldId id="321" r:id="rId11"/>
    <p:sldId id="309" r:id="rId12"/>
    <p:sldId id="273" r:id="rId13"/>
    <p:sldId id="322" r:id="rId14"/>
    <p:sldId id="318" r:id="rId15"/>
    <p:sldId id="275" r:id="rId16"/>
    <p:sldId id="311" r:id="rId17"/>
    <p:sldId id="277" r:id="rId18"/>
    <p:sldId id="278" r:id="rId19"/>
    <p:sldId id="319" r:id="rId20"/>
    <p:sldId id="276" r:id="rId21"/>
    <p:sldId id="317" r:id="rId22"/>
    <p:sldId id="299" r:id="rId23"/>
    <p:sldId id="316" r:id="rId24"/>
    <p:sldId id="29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2584"/>
    <a:srgbClr val="4D2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78ED9-407A-489D-A541-4E97B88BB26B}" v="15" dt="2024-05-27T14:07:10.1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72" autoAdjust="0"/>
  </p:normalViewPr>
  <p:slideViewPr>
    <p:cSldViewPr snapToGrid="0">
      <p:cViewPr varScale="1">
        <p:scale>
          <a:sx n="74" d="100"/>
          <a:sy n="74" d="100"/>
        </p:scale>
        <p:origin x="21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 Sikstrom" userId="ba43dd31fd2e6069" providerId="LiveId" clId="{173F3D8D-F76F-4DBE-838E-3111E7E5D3B3}"/>
    <pc:docChg chg="custSel modSld">
      <pc:chgData name="Lee Sikstrom" userId="ba43dd31fd2e6069" providerId="LiveId" clId="{173F3D8D-F76F-4DBE-838E-3111E7E5D3B3}" dt="2024-04-01T02:03:49.140" v="307" actId="688"/>
      <pc:docMkLst>
        <pc:docMk/>
      </pc:docMkLst>
      <pc:sldChg chg="modSp mod modNotesTx">
        <pc:chgData name="Lee Sikstrom" userId="ba43dd31fd2e6069" providerId="LiveId" clId="{173F3D8D-F76F-4DBE-838E-3111E7E5D3B3}" dt="2024-04-01T01:55:35.942" v="287" actId="20577"/>
        <pc:sldMkLst>
          <pc:docMk/>
          <pc:sldMk cId="2227536273" sldId="276"/>
        </pc:sldMkLst>
        <pc:spChg chg="mod">
          <ac:chgData name="Lee Sikstrom" userId="ba43dd31fd2e6069" providerId="LiveId" clId="{173F3D8D-F76F-4DBE-838E-3111E7E5D3B3}" dt="2024-04-01T01:55:35.942" v="287" actId="20577"/>
          <ac:spMkLst>
            <pc:docMk/>
            <pc:sldMk cId="2227536273" sldId="276"/>
            <ac:spMk id="2" creationId="{33C02984-DE64-0EEB-8990-96550127885F}"/>
          </ac:spMkLst>
        </pc:spChg>
      </pc:sldChg>
      <pc:sldChg chg="modSp mod">
        <pc:chgData name="Lee Sikstrom" userId="ba43dd31fd2e6069" providerId="LiveId" clId="{173F3D8D-F76F-4DBE-838E-3111E7E5D3B3}" dt="2024-04-01T02:03:49.140" v="307" actId="688"/>
        <pc:sldMkLst>
          <pc:docMk/>
          <pc:sldMk cId="837107458" sldId="298"/>
        </pc:sldMkLst>
        <pc:picChg chg="mod">
          <ac:chgData name="Lee Sikstrom" userId="ba43dd31fd2e6069" providerId="LiveId" clId="{173F3D8D-F76F-4DBE-838E-3111E7E5D3B3}" dt="2024-04-01T02:03:49.140" v="307" actId="688"/>
          <ac:picMkLst>
            <pc:docMk/>
            <pc:sldMk cId="837107458" sldId="298"/>
            <ac:picMk id="9" creationId="{AECD8549-A7F7-AB46-8A6E-75CBD98F7161}"/>
          </ac:picMkLst>
        </pc:picChg>
      </pc:sldChg>
      <pc:sldChg chg="modSp">
        <pc:chgData name="Lee Sikstrom" userId="ba43dd31fd2e6069" providerId="LiveId" clId="{173F3D8D-F76F-4DBE-838E-3111E7E5D3B3}" dt="2024-04-01T02:00:01.397" v="306" actId="20577"/>
        <pc:sldMkLst>
          <pc:docMk/>
          <pc:sldMk cId="995855571" sldId="299"/>
        </pc:sldMkLst>
        <pc:spChg chg="mod">
          <ac:chgData name="Lee Sikstrom" userId="ba43dd31fd2e6069" providerId="LiveId" clId="{173F3D8D-F76F-4DBE-838E-3111E7E5D3B3}" dt="2024-04-01T02:00:01.397" v="306" actId="20577"/>
          <ac:spMkLst>
            <pc:docMk/>
            <pc:sldMk cId="995855571" sldId="299"/>
            <ac:spMk id="3" creationId="{49A806BD-53D8-0E9F-9151-D0878A2C4C80}"/>
          </ac:spMkLst>
        </pc:spChg>
      </pc:sldChg>
      <pc:sldChg chg="addSp modSp mod modAnim">
        <pc:chgData name="Lee Sikstrom" userId="ba43dd31fd2e6069" providerId="LiveId" clId="{173F3D8D-F76F-4DBE-838E-3111E7E5D3B3}" dt="2024-03-31T18:36:40.933" v="131"/>
        <pc:sldMkLst>
          <pc:docMk/>
          <pc:sldMk cId="1289969973" sldId="301"/>
        </pc:sldMkLst>
        <pc:spChg chg="mod">
          <ac:chgData name="Lee Sikstrom" userId="ba43dd31fd2e6069" providerId="LiveId" clId="{173F3D8D-F76F-4DBE-838E-3111E7E5D3B3}" dt="2024-03-31T18:34:49.313" v="125" actId="207"/>
          <ac:spMkLst>
            <pc:docMk/>
            <pc:sldMk cId="1289969973" sldId="301"/>
            <ac:spMk id="14" creationId="{FB592716-D313-6695-42CA-954C086EF01F}"/>
          </ac:spMkLst>
        </pc:spChg>
        <pc:spChg chg="add mod ord">
          <ac:chgData name="Lee Sikstrom" userId="ba43dd31fd2e6069" providerId="LiveId" clId="{173F3D8D-F76F-4DBE-838E-3111E7E5D3B3}" dt="2024-03-31T18:34:30.330" v="124" actId="167"/>
          <ac:spMkLst>
            <pc:docMk/>
            <pc:sldMk cId="1289969973" sldId="301"/>
            <ac:spMk id="17" creationId="{3CC39DE4-E0C9-4DE8-7551-A90F164883F7}"/>
          </ac:spMkLst>
        </pc:spChg>
      </pc:sldChg>
      <pc:sldChg chg="addSp modSp modAnim">
        <pc:chgData name="Lee Sikstrom" userId="ba43dd31fd2e6069" providerId="LiveId" clId="{173F3D8D-F76F-4DBE-838E-3111E7E5D3B3}" dt="2024-03-31T19:04:02.015" v="141" actId="20577"/>
        <pc:sldMkLst>
          <pc:docMk/>
          <pc:sldMk cId="2156399190" sldId="303"/>
        </pc:sldMkLst>
        <pc:spChg chg="mod">
          <ac:chgData name="Lee Sikstrom" userId="ba43dd31fd2e6069" providerId="LiveId" clId="{173F3D8D-F76F-4DBE-838E-3111E7E5D3B3}" dt="2024-03-31T19:04:02.015" v="141" actId="20577"/>
          <ac:spMkLst>
            <pc:docMk/>
            <pc:sldMk cId="2156399190" sldId="303"/>
            <ac:spMk id="5" creationId="{AF54F686-7D18-DC1E-ED35-59F018217023}"/>
          </ac:spMkLst>
        </pc:spChg>
        <pc:spChg chg="add mod">
          <ac:chgData name="Lee Sikstrom" userId="ba43dd31fd2e6069" providerId="LiveId" clId="{173F3D8D-F76F-4DBE-838E-3111E7E5D3B3}" dt="2024-03-31T18:31:15.770" v="120" actId="20577"/>
          <ac:spMkLst>
            <pc:docMk/>
            <pc:sldMk cId="2156399190" sldId="303"/>
            <ac:spMk id="6" creationId="{297E4956-2DE0-CB20-9F51-A28289A28AA2}"/>
          </ac:spMkLst>
        </pc:spChg>
      </pc:sldChg>
      <pc:sldChg chg="modSp mod">
        <pc:chgData name="Lee Sikstrom" userId="ba43dd31fd2e6069" providerId="LiveId" clId="{173F3D8D-F76F-4DBE-838E-3111E7E5D3B3}" dt="2024-03-31T19:34:18.192" v="219" actId="20577"/>
        <pc:sldMkLst>
          <pc:docMk/>
          <pc:sldMk cId="2062453614" sldId="306"/>
        </pc:sldMkLst>
        <pc:spChg chg="mod">
          <ac:chgData name="Lee Sikstrom" userId="ba43dd31fd2e6069" providerId="LiveId" clId="{173F3D8D-F76F-4DBE-838E-3111E7E5D3B3}" dt="2024-03-31T19:34:11.727" v="208" actId="20577"/>
          <ac:spMkLst>
            <pc:docMk/>
            <pc:sldMk cId="2062453614" sldId="306"/>
            <ac:spMk id="5" creationId="{9AD34764-1CC7-CB0A-C088-30B1190BF11F}"/>
          </ac:spMkLst>
        </pc:spChg>
        <pc:spChg chg="mod">
          <ac:chgData name="Lee Sikstrom" userId="ba43dd31fd2e6069" providerId="LiveId" clId="{173F3D8D-F76F-4DBE-838E-3111E7E5D3B3}" dt="2024-03-31T19:34:18.192" v="219" actId="20577"/>
          <ac:spMkLst>
            <pc:docMk/>
            <pc:sldMk cId="2062453614" sldId="306"/>
            <ac:spMk id="7" creationId="{C767FEFC-D762-2C49-1F2C-C320C78D85F5}"/>
          </ac:spMkLst>
        </pc:spChg>
      </pc:sldChg>
      <pc:sldChg chg="modSp">
        <pc:chgData name="Lee Sikstrom" userId="ba43dd31fd2e6069" providerId="LiveId" clId="{173F3D8D-F76F-4DBE-838E-3111E7E5D3B3}" dt="2024-04-01T01:34:57.340" v="241" actId="20577"/>
        <pc:sldMkLst>
          <pc:docMk/>
          <pc:sldMk cId="2571770103" sldId="307"/>
        </pc:sldMkLst>
        <pc:spChg chg="mod">
          <ac:chgData name="Lee Sikstrom" userId="ba43dd31fd2e6069" providerId="LiveId" clId="{173F3D8D-F76F-4DBE-838E-3111E7E5D3B3}" dt="2024-04-01T01:34:57.340" v="241" actId="20577"/>
          <ac:spMkLst>
            <pc:docMk/>
            <pc:sldMk cId="2571770103" sldId="307"/>
            <ac:spMk id="5" creationId="{A2E4C193-0993-DFD1-FD45-0D17FF8BFCBB}"/>
          </ac:spMkLst>
        </pc:spChg>
      </pc:sldChg>
      <pc:sldChg chg="modSp mod">
        <pc:chgData name="Lee Sikstrom" userId="ba43dd31fd2e6069" providerId="LiveId" clId="{173F3D8D-F76F-4DBE-838E-3111E7E5D3B3}" dt="2024-03-31T19:40:00.827" v="226" actId="20577"/>
        <pc:sldMkLst>
          <pc:docMk/>
          <pc:sldMk cId="2401425979" sldId="311"/>
        </pc:sldMkLst>
        <pc:spChg chg="mod">
          <ac:chgData name="Lee Sikstrom" userId="ba43dd31fd2e6069" providerId="LiveId" clId="{173F3D8D-F76F-4DBE-838E-3111E7E5D3B3}" dt="2024-03-31T19:40:00.827" v="226" actId="20577"/>
          <ac:spMkLst>
            <pc:docMk/>
            <pc:sldMk cId="2401425979" sldId="311"/>
            <ac:spMk id="2" creationId="{FAD96869-0FB8-6DAE-260F-295D75A4810F}"/>
          </ac:spMkLst>
        </pc:spChg>
      </pc:sldChg>
      <pc:sldChg chg="modSp mod">
        <pc:chgData name="Lee Sikstrom" userId="ba43dd31fd2e6069" providerId="LiveId" clId="{173F3D8D-F76F-4DBE-838E-3111E7E5D3B3}" dt="2024-03-31T18:22:59.325" v="100" actId="20577"/>
        <pc:sldMkLst>
          <pc:docMk/>
          <pc:sldMk cId="3333831649" sldId="312"/>
        </pc:sldMkLst>
        <pc:spChg chg="mod">
          <ac:chgData name="Lee Sikstrom" userId="ba43dd31fd2e6069" providerId="LiveId" clId="{173F3D8D-F76F-4DBE-838E-3111E7E5D3B3}" dt="2024-03-31T18:22:59.325" v="100" actId="20577"/>
          <ac:spMkLst>
            <pc:docMk/>
            <pc:sldMk cId="3333831649" sldId="312"/>
            <ac:spMk id="2" creationId="{B9F185D8-0A48-ACBC-CFC9-948564C55873}"/>
          </ac:spMkLst>
        </pc:spChg>
        <pc:spChg chg="mod">
          <ac:chgData name="Lee Sikstrom" userId="ba43dd31fd2e6069" providerId="LiveId" clId="{173F3D8D-F76F-4DBE-838E-3111E7E5D3B3}" dt="2024-03-31T18:11:24.808" v="81" actId="20577"/>
          <ac:spMkLst>
            <pc:docMk/>
            <pc:sldMk cId="3333831649" sldId="312"/>
            <ac:spMk id="4" creationId="{EFEE8368-59CB-8FB8-A037-2F4E71CCECC6}"/>
          </ac:spMkLst>
        </pc:spChg>
        <pc:picChg chg="mod">
          <ac:chgData name="Lee Sikstrom" userId="ba43dd31fd2e6069" providerId="LiveId" clId="{173F3D8D-F76F-4DBE-838E-3111E7E5D3B3}" dt="2024-03-31T18:22:33.228" v="84" actId="1036"/>
          <ac:picMkLst>
            <pc:docMk/>
            <pc:sldMk cId="3333831649" sldId="312"/>
            <ac:picMk id="5" creationId="{A4889BB7-5E93-C510-E950-9D582FD0557F}"/>
          </ac:picMkLst>
        </pc:picChg>
      </pc:sldChg>
      <pc:sldChg chg="addSp delSp modSp mod delAnim modAnim">
        <pc:chgData name="Lee Sikstrom" userId="ba43dd31fd2e6069" providerId="LiveId" clId="{173F3D8D-F76F-4DBE-838E-3111E7E5D3B3}" dt="2024-03-31T19:20:03.277" v="201"/>
        <pc:sldMkLst>
          <pc:docMk/>
          <pc:sldMk cId="160101220" sldId="318"/>
        </pc:sldMkLst>
        <pc:spChg chg="mod">
          <ac:chgData name="Lee Sikstrom" userId="ba43dd31fd2e6069" providerId="LiveId" clId="{173F3D8D-F76F-4DBE-838E-3111E7E5D3B3}" dt="2024-03-31T19:18:30.346" v="167" actId="14100"/>
          <ac:spMkLst>
            <pc:docMk/>
            <pc:sldMk cId="160101220" sldId="318"/>
            <ac:spMk id="16" creationId="{4D3AD86B-0F5F-1924-3F36-79A6997D4212}"/>
          </ac:spMkLst>
        </pc:spChg>
        <pc:spChg chg="add del">
          <ac:chgData name="Lee Sikstrom" userId="ba43dd31fd2e6069" providerId="LiveId" clId="{173F3D8D-F76F-4DBE-838E-3111E7E5D3B3}" dt="2024-03-31T19:17:13.649" v="159" actId="478"/>
          <ac:spMkLst>
            <pc:docMk/>
            <pc:sldMk cId="160101220" sldId="318"/>
            <ac:spMk id="17" creationId="{C11DDC54-12CC-FEAE-D462-BFBFC1910C84}"/>
          </ac:spMkLst>
        </pc:spChg>
        <pc:spChg chg="add del mod">
          <ac:chgData name="Lee Sikstrom" userId="ba43dd31fd2e6069" providerId="LiveId" clId="{173F3D8D-F76F-4DBE-838E-3111E7E5D3B3}" dt="2024-03-31T19:18:48.940" v="170" actId="478"/>
          <ac:spMkLst>
            <pc:docMk/>
            <pc:sldMk cId="160101220" sldId="318"/>
            <ac:spMk id="18" creationId="{58A8430F-7583-82BB-67E9-DA2065CDF31A}"/>
          </ac:spMkLst>
        </pc:spChg>
        <pc:spChg chg="add mod">
          <ac:chgData name="Lee Sikstrom" userId="ba43dd31fd2e6069" providerId="LiveId" clId="{173F3D8D-F76F-4DBE-838E-3111E7E5D3B3}" dt="2024-03-31T19:19:34.473" v="198" actId="1076"/>
          <ac:spMkLst>
            <pc:docMk/>
            <pc:sldMk cId="160101220" sldId="318"/>
            <ac:spMk id="19" creationId="{BB7603D1-FAE9-2904-E166-7325A58A0E3D}"/>
          </ac:spMkLst>
        </pc:spChg>
      </pc:sldChg>
      <pc:sldChg chg="modSp mod">
        <pc:chgData name="Lee Sikstrom" userId="ba43dd31fd2e6069" providerId="LiveId" clId="{173F3D8D-F76F-4DBE-838E-3111E7E5D3B3}" dt="2024-04-01T01:55:12.913" v="278" actId="6549"/>
        <pc:sldMkLst>
          <pc:docMk/>
          <pc:sldMk cId="1700002704" sldId="319"/>
        </pc:sldMkLst>
        <pc:spChg chg="mod">
          <ac:chgData name="Lee Sikstrom" userId="ba43dd31fd2e6069" providerId="LiveId" clId="{173F3D8D-F76F-4DBE-838E-3111E7E5D3B3}" dt="2024-04-01T01:55:12.913" v="278" actId="6549"/>
          <ac:spMkLst>
            <pc:docMk/>
            <pc:sldMk cId="1700002704" sldId="319"/>
            <ac:spMk id="2" creationId="{5CD6AFE8-E9F1-3E7E-3BE3-AC33B83BA0C8}"/>
          </ac:spMkLst>
        </pc:spChg>
        <pc:spChg chg="mod">
          <ac:chgData name="Lee Sikstrom" userId="ba43dd31fd2e6069" providerId="LiveId" clId="{173F3D8D-F76F-4DBE-838E-3111E7E5D3B3}" dt="2024-03-31T19:41:19.018" v="233" actId="20577"/>
          <ac:spMkLst>
            <pc:docMk/>
            <pc:sldMk cId="1700002704" sldId="319"/>
            <ac:spMk id="4" creationId="{4F71BB74-7F66-812D-EC63-5FA6BBF6EBEB}"/>
          </ac:spMkLst>
        </pc:spChg>
      </pc:sldChg>
    </pc:docChg>
  </pc:docChgLst>
  <pc:docChgLst>
    <pc:chgData name="Lee Sikstrom" userId="ba43dd31fd2e6069" providerId="LiveId" clId="{1FF8BC67-8704-42B3-92F0-F40BB589D65B}"/>
    <pc:docChg chg="undo custSel addSld delSld modSld sldOrd">
      <pc:chgData name="Lee Sikstrom" userId="ba43dd31fd2e6069" providerId="LiveId" clId="{1FF8BC67-8704-42B3-92F0-F40BB589D65B}" dt="2024-03-17T19:07:51.501" v="3516" actId="20577"/>
      <pc:docMkLst>
        <pc:docMk/>
      </pc:docMkLst>
      <pc:sldChg chg="modSp mod modNotesTx">
        <pc:chgData name="Lee Sikstrom" userId="ba43dd31fd2e6069" providerId="LiveId" clId="{1FF8BC67-8704-42B3-92F0-F40BB589D65B}" dt="2024-03-16T18:02:28.440" v="1457" actId="1076"/>
        <pc:sldMkLst>
          <pc:docMk/>
          <pc:sldMk cId="3731091228" sldId="273"/>
        </pc:sldMkLst>
        <pc:spChg chg="mod">
          <ac:chgData name="Lee Sikstrom" userId="ba43dd31fd2e6069" providerId="LiveId" clId="{1FF8BC67-8704-42B3-92F0-F40BB589D65B}" dt="2024-03-16T18:02:10.203" v="1453" actId="20577"/>
          <ac:spMkLst>
            <pc:docMk/>
            <pc:sldMk cId="3731091228" sldId="273"/>
            <ac:spMk id="6" creationId="{A1F513E4-6DAD-ED16-2031-4038E3EE890C}"/>
          </ac:spMkLst>
        </pc:spChg>
        <pc:grpChg chg="mod">
          <ac:chgData name="Lee Sikstrom" userId="ba43dd31fd2e6069" providerId="LiveId" clId="{1FF8BC67-8704-42B3-92F0-F40BB589D65B}" dt="2024-03-16T18:02:28.440" v="1457" actId="1076"/>
          <ac:grpSpMkLst>
            <pc:docMk/>
            <pc:sldMk cId="3731091228" sldId="273"/>
            <ac:grpSpMk id="28" creationId="{426D7D79-DB3B-FF8A-7B4E-B107CFFA7464}"/>
          </ac:grpSpMkLst>
        </pc:grpChg>
        <pc:picChg chg="mod">
          <ac:chgData name="Lee Sikstrom" userId="ba43dd31fd2e6069" providerId="LiveId" clId="{1FF8BC67-8704-42B3-92F0-F40BB589D65B}" dt="2024-03-16T18:02:22.670" v="1456" actId="1076"/>
          <ac:picMkLst>
            <pc:docMk/>
            <pc:sldMk cId="3731091228" sldId="273"/>
            <ac:picMk id="5" creationId="{A342620E-4486-39BC-378D-A6DAEF3D9C10}"/>
          </ac:picMkLst>
        </pc:picChg>
      </pc:sldChg>
      <pc:sldChg chg="modSp mod">
        <pc:chgData name="Lee Sikstrom" userId="ba43dd31fd2e6069" providerId="LiveId" clId="{1FF8BC67-8704-42B3-92F0-F40BB589D65B}" dt="2024-03-16T18:03:06.450" v="1472" actId="20577"/>
        <pc:sldMkLst>
          <pc:docMk/>
          <pc:sldMk cId="2331778859" sldId="277"/>
        </pc:sldMkLst>
        <pc:spChg chg="mod">
          <ac:chgData name="Lee Sikstrom" userId="ba43dd31fd2e6069" providerId="LiveId" clId="{1FF8BC67-8704-42B3-92F0-F40BB589D65B}" dt="2024-03-16T18:03:06.450" v="1472" actId="20577"/>
          <ac:spMkLst>
            <pc:docMk/>
            <pc:sldMk cId="2331778859" sldId="277"/>
            <ac:spMk id="2" creationId="{9034F3C2-2A2B-D8C3-981A-8FB1D1DF7ADE}"/>
          </ac:spMkLst>
        </pc:spChg>
      </pc:sldChg>
      <pc:sldChg chg="modSp mod">
        <pc:chgData name="Lee Sikstrom" userId="ba43dd31fd2e6069" providerId="LiveId" clId="{1FF8BC67-8704-42B3-92F0-F40BB589D65B}" dt="2024-03-16T18:04:00.221" v="1482" actId="1076"/>
        <pc:sldMkLst>
          <pc:docMk/>
          <pc:sldMk cId="2429615037" sldId="278"/>
        </pc:sldMkLst>
        <pc:spChg chg="mod">
          <ac:chgData name="Lee Sikstrom" userId="ba43dd31fd2e6069" providerId="LiveId" clId="{1FF8BC67-8704-42B3-92F0-F40BB589D65B}" dt="2024-03-16T18:04:00.221" v="1482" actId="1076"/>
          <ac:spMkLst>
            <pc:docMk/>
            <pc:sldMk cId="2429615037" sldId="278"/>
            <ac:spMk id="2" creationId="{5675D69C-2B70-961A-8969-0DB0889C1435}"/>
          </ac:spMkLst>
        </pc:spChg>
      </pc:sldChg>
      <pc:sldChg chg="addSp delSp modSp mod delAnim modAnim">
        <pc:chgData name="Lee Sikstrom" userId="ba43dd31fd2e6069" providerId="LiveId" clId="{1FF8BC67-8704-42B3-92F0-F40BB589D65B}" dt="2024-03-16T18:37:19.519" v="1757"/>
        <pc:sldMkLst>
          <pc:docMk/>
          <pc:sldMk cId="777807865" sldId="280"/>
        </pc:sldMkLst>
        <pc:spChg chg="mod ord">
          <ac:chgData name="Lee Sikstrom" userId="ba43dd31fd2e6069" providerId="LiveId" clId="{1FF8BC67-8704-42B3-92F0-F40BB589D65B}" dt="2024-03-16T18:31:26.020" v="1715" actId="1076"/>
          <ac:spMkLst>
            <pc:docMk/>
            <pc:sldMk cId="777807865" sldId="280"/>
            <ac:spMk id="2" creationId="{9C71E316-2D6F-2AD8-5622-C51288783713}"/>
          </ac:spMkLst>
        </pc:spChg>
        <pc:spChg chg="del mod">
          <ac:chgData name="Lee Sikstrom" userId="ba43dd31fd2e6069" providerId="LiveId" clId="{1FF8BC67-8704-42B3-92F0-F40BB589D65B}" dt="2024-03-16T18:31:16.713" v="1714"/>
          <ac:spMkLst>
            <pc:docMk/>
            <pc:sldMk cId="777807865" sldId="280"/>
            <ac:spMk id="3" creationId="{ED1669BD-1FCB-E4E2-D27F-C04B14833F44}"/>
          </ac:spMkLst>
        </pc:spChg>
        <pc:spChg chg="add mod">
          <ac:chgData name="Lee Sikstrom" userId="ba43dd31fd2e6069" providerId="LiveId" clId="{1FF8BC67-8704-42B3-92F0-F40BB589D65B}" dt="2024-03-16T18:31:26.020" v="1715" actId="1076"/>
          <ac:spMkLst>
            <pc:docMk/>
            <pc:sldMk cId="777807865" sldId="280"/>
            <ac:spMk id="5" creationId="{247C0A1B-73A3-D765-F656-B66762315534}"/>
          </ac:spMkLst>
        </pc:spChg>
        <pc:spChg chg="del topLvl">
          <ac:chgData name="Lee Sikstrom" userId="ba43dd31fd2e6069" providerId="LiveId" clId="{1FF8BC67-8704-42B3-92F0-F40BB589D65B}" dt="2024-03-16T18:28:10.389" v="1693" actId="478"/>
          <ac:spMkLst>
            <pc:docMk/>
            <pc:sldMk cId="777807865" sldId="280"/>
            <ac:spMk id="9" creationId="{A375A8E5-1D96-DBAD-0BA9-F2EC4B3639BC}"/>
          </ac:spMkLst>
        </pc:spChg>
        <pc:spChg chg="add mod">
          <ac:chgData name="Lee Sikstrom" userId="ba43dd31fd2e6069" providerId="LiveId" clId="{1FF8BC67-8704-42B3-92F0-F40BB589D65B}" dt="2024-03-16T18:31:26.020" v="1715" actId="1076"/>
          <ac:spMkLst>
            <pc:docMk/>
            <pc:sldMk cId="777807865" sldId="280"/>
            <ac:spMk id="13" creationId="{783852A2-C4A9-C5F6-9299-D090AA1D50EE}"/>
          </ac:spMkLst>
        </pc:spChg>
        <pc:grpChg chg="mod">
          <ac:chgData name="Lee Sikstrom" userId="ba43dd31fd2e6069" providerId="LiveId" clId="{1FF8BC67-8704-42B3-92F0-F40BB589D65B}" dt="2024-03-16T18:31:26.020" v="1715" actId="1076"/>
          <ac:grpSpMkLst>
            <pc:docMk/>
            <pc:sldMk cId="777807865" sldId="280"/>
            <ac:grpSpMk id="17" creationId="{8B4891C3-3924-CC30-F7B8-9376D17143EB}"/>
          </ac:grpSpMkLst>
        </pc:grpChg>
        <pc:grpChg chg="del">
          <ac:chgData name="Lee Sikstrom" userId="ba43dd31fd2e6069" providerId="LiveId" clId="{1FF8BC67-8704-42B3-92F0-F40BB589D65B}" dt="2024-03-16T18:28:08.263" v="1692" actId="478"/>
          <ac:grpSpMkLst>
            <pc:docMk/>
            <pc:sldMk cId="777807865" sldId="280"/>
            <ac:grpSpMk id="18" creationId="{EAA99CDA-BF1B-1DD6-F461-5A5F2897A220}"/>
          </ac:grpSpMkLst>
        </pc:grpChg>
        <pc:picChg chg="mod">
          <ac:chgData name="Lee Sikstrom" userId="ba43dd31fd2e6069" providerId="LiveId" clId="{1FF8BC67-8704-42B3-92F0-F40BB589D65B}" dt="2024-03-16T18:31:26.020" v="1715" actId="1076"/>
          <ac:picMkLst>
            <pc:docMk/>
            <pc:sldMk cId="777807865" sldId="280"/>
            <ac:picMk id="7" creationId="{333C2CED-BF45-3C52-D869-405C438A4C41}"/>
          </ac:picMkLst>
        </pc:picChg>
        <pc:cxnChg chg="add mod">
          <ac:chgData name="Lee Sikstrom" userId="ba43dd31fd2e6069" providerId="LiveId" clId="{1FF8BC67-8704-42B3-92F0-F40BB589D65B}" dt="2024-03-16T18:31:26.020" v="1715" actId="1076"/>
          <ac:cxnSpMkLst>
            <pc:docMk/>
            <pc:sldMk cId="777807865" sldId="280"/>
            <ac:cxnSpMk id="8" creationId="{1F3A5DCD-3409-8984-9B50-14C5ACB961FF}"/>
          </ac:cxnSpMkLst>
        </pc:cxnChg>
        <pc:cxnChg chg="del mod topLvl">
          <ac:chgData name="Lee Sikstrom" userId="ba43dd31fd2e6069" providerId="LiveId" clId="{1FF8BC67-8704-42B3-92F0-F40BB589D65B}" dt="2024-03-16T18:28:08.263" v="1692" actId="478"/>
          <ac:cxnSpMkLst>
            <pc:docMk/>
            <pc:sldMk cId="777807865" sldId="280"/>
            <ac:cxnSpMk id="11" creationId="{75298728-0B90-8243-2738-6359DAB7C428}"/>
          </ac:cxnSpMkLst>
        </pc:cxnChg>
        <pc:cxnChg chg="add mod">
          <ac:chgData name="Lee Sikstrom" userId="ba43dd31fd2e6069" providerId="LiveId" clId="{1FF8BC67-8704-42B3-92F0-F40BB589D65B}" dt="2024-03-16T18:31:26.020" v="1715" actId="1076"/>
          <ac:cxnSpMkLst>
            <pc:docMk/>
            <pc:sldMk cId="777807865" sldId="280"/>
            <ac:cxnSpMk id="12" creationId="{DCAFC18F-3891-82AC-54E0-7C7DB9ED8A39}"/>
          </ac:cxnSpMkLst>
        </pc:cxnChg>
        <pc:cxnChg chg="add mod">
          <ac:chgData name="Lee Sikstrom" userId="ba43dd31fd2e6069" providerId="LiveId" clId="{1FF8BC67-8704-42B3-92F0-F40BB589D65B}" dt="2024-03-16T18:31:26.020" v="1715" actId="1076"/>
          <ac:cxnSpMkLst>
            <pc:docMk/>
            <pc:sldMk cId="777807865" sldId="280"/>
            <ac:cxnSpMk id="32" creationId="{98C4BC33-AC27-449A-F597-81742FA58C15}"/>
          </ac:cxnSpMkLst>
        </pc:cxnChg>
      </pc:sldChg>
      <pc:sldChg chg="modSp mod">
        <pc:chgData name="Lee Sikstrom" userId="ba43dd31fd2e6069" providerId="LiveId" clId="{1FF8BC67-8704-42B3-92F0-F40BB589D65B}" dt="2024-03-16T18:22:25.701" v="1650" actId="57"/>
        <pc:sldMkLst>
          <pc:docMk/>
          <pc:sldMk cId="3493512268" sldId="296"/>
        </pc:sldMkLst>
        <pc:spChg chg="mod">
          <ac:chgData name="Lee Sikstrom" userId="ba43dd31fd2e6069" providerId="LiveId" clId="{1FF8BC67-8704-42B3-92F0-F40BB589D65B}" dt="2024-03-16T18:22:25.701" v="1650" actId="57"/>
          <ac:spMkLst>
            <pc:docMk/>
            <pc:sldMk cId="3493512268" sldId="296"/>
            <ac:spMk id="2" creationId="{6C9F6ECA-AA5E-02F6-CAB0-DFCBB2B0ED8F}"/>
          </ac:spMkLst>
        </pc:spChg>
        <pc:spChg chg="mod">
          <ac:chgData name="Lee Sikstrom" userId="ba43dd31fd2e6069" providerId="LiveId" clId="{1FF8BC67-8704-42B3-92F0-F40BB589D65B}" dt="2024-03-14T20:00:01.024" v="1358" actId="465"/>
          <ac:spMkLst>
            <pc:docMk/>
            <pc:sldMk cId="3493512268" sldId="296"/>
            <ac:spMk id="3" creationId="{FAE4206B-3273-30BF-52AF-1E52424E0CE5}"/>
          </ac:spMkLst>
        </pc:spChg>
        <pc:spChg chg="mod">
          <ac:chgData name="Lee Sikstrom" userId="ba43dd31fd2e6069" providerId="LiveId" clId="{1FF8BC67-8704-42B3-92F0-F40BB589D65B}" dt="2024-03-16T18:22:25.701" v="1650" actId="57"/>
          <ac:spMkLst>
            <pc:docMk/>
            <pc:sldMk cId="3493512268" sldId="296"/>
            <ac:spMk id="4" creationId="{60CADE5F-93C4-71B8-42A8-393E793509D3}"/>
          </ac:spMkLst>
        </pc:spChg>
        <pc:spChg chg="mod">
          <ac:chgData name="Lee Sikstrom" userId="ba43dd31fd2e6069" providerId="LiveId" clId="{1FF8BC67-8704-42B3-92F0-F40BB589D65B}" dt="2024-03-16T18:22:25.701" v="1650" actId="57"/>
          <ac:spMkLst>
            <pc:docMk/>
            <pc:sldMk cId="3493512268" sldId="296"/>
            <ac:spMk id="5" creationId="{CD28C399-DAE2-B779-DB4F-CFE4064A8699}"/>
          </ac:spMkLst>
        </pc:spChg>
        <pc:spChg chg="mod">
          <ac:chgData name="Lee Sikstrom" userId="ba43dd31fd2e6069" providerId="LiveId" clId="{1FF8BC67-8704-42B3-92F0-F40BB589D65B}" dt="2024-03-14T19:59:44.606" v="1355" actId="1076"/>
          <ac:spMkLst>
            <pc:docMk/>
            <pc:sldMk cId="3493512268" sldId="296"/>
            <ac:spMk id="6" creationId="{06A23DA2-F570-8FC1-8D0B-E37E499B7676}"/>
          </ac:spMkLst>
        </pc:spChg>
      </pc:sldChg>
      <pc:sldChg chg="modSp mod modAnim modNotesTx">
        <pc:chgData name="Lee Sikstrom" userId="ba43dd31fd2e6069" providerId="LiveId" clId="{1FF8BC67-8704-42B3-92F0-F40BB589D65B}" dt="2024-03-16T18:40:10.889" v="1760" actId="20577"/>
        <pc:sldMkLst>
          <pc:docMk/>
          <pc:sldMk cId="995855571" sldId="299"/>
        </pc:sldMkLst>
        <pc:spChg chg="mod">
          <ac:chgData name="Lee Sikstrom" userId="ba43dd31fd2e6069" providerId="LiveId" clId="{1FF8BC67-8704-42B3-92F0-F40BB589D65B}" dt="2024-03-16T18:40:10.889" v="1760" actId="20577"/>
          <ac:spMkLst>
            <pc:docMk/>
            <pc:sldMk cId="995855571" sldId="299"/>
            <ac:spMk id="3" creationId="{49A806BD-53D8-0E9F-9151-D0878A2C4C80}"/>
          </ac:spMkLst>
        </pc:spChg>
        <pc:picChg chg="mod">
          <ac:chgData name="Lee Sikstrom" userId="ba43dd31fd2e6069" providerId="LiveId" clId="{1FF8BC67-8704-42B3-92F0-F40BB589D65B}" dt="2024-03-16T18:09:37.899" v="1562" actId="12788"/>
          <ac:picMkLst>
            <pc:docMk/>
            <pc:sldMk cId="995855571" sldId="299"/>
            <ac:picMk id="6" creationId="{E0A13819-AE9F-B732-6975-CFA6EEF7EDCC}"/>
          </ac:picMkLst>
        </pc:picChg>
        <pc:picChg chg="mod">
          <ac:chgData name="Lee Sikstrom" userId="ba43dd31fd2e6069" providerId="LiveId" clId="{1FF8BC67-8704-42B3-92F0-F40BB589D65B}" dt="2024-03-16T18:09:37.899" v="1562" actId="12788"/>
          <ac:picMkLst>
            <pc:docMk/>
            <pc:sldMk cId="995855571" sldId="299"/>
            <ac:picMk id="8" creationId="{00DBE013-8E78-920A-6369-8C0FBD350351}"/>
          </ac:picMkLst>
        </pc:picChg>
        <pc:picChg chg="mod">
          <ac:chgData name="Lee Sikstrom" userId="ba43dd31fd2e6069" providerId="LiveId" clId="{1FF8BC67-8704-42B3-92F0-F40BB589D65B}" dt="2024-03-16T18:09:37.899" v="1562" actId="12788"/>
          <ac:picMkLst>
            <pc:docMk/>
            <pc:sldMk cId="995855571" sldId="299"/>
            <ac:picMk id="10" creationId="{DDD45986-1AD8-D353-BC96-76725F3E075B}"/>
          </ac:picMkLst>
        </pc:picChg>
      </pc:sldChg>
      <pc:sldChg chg="addSp modSp mod modAnim">
        <pc:chgData name="Lee Sikstrom" userId="ba43dd31fd2e6069" providerId="LiveId" clId="{1FF8BC67-8704-42B3-92F0-F40BB589D65B}" dt="2024-03-16T18:24:36.290" v="1673" actId="20577"/>
        <pc:sldMkLst>
          <pc:docMk/>
          <pc:sldMk cId="1289969973" sldId="301"/>
        </pc:sldMkLst>
        <pc:spChg chg="mod">
          <ac:chgData name="Lee Sikstrom" userId="ba43dd31fd2e6069" providerId="LiveId" clId="{1FF8BC67-8704-42B3-92F0-F40BB589D65B}" dt="2024-03-16T18:22:39.982" v="1653" actId="57"/>
          <ac:spMkLst>
            <pc:docMk/>
            <pc:sldMk cId="1289969973" sldId="301"/>
            <ac:spMk id="3" creationId="{8B826D0F-F718-68FE-4EC2-B0420DC38618}"/>
          </ac:spMkLst>
        </pc:spChg>
        <pc:spChg chg="mod">
          <ac:chgData name="Lee Sikstrom" userId="ba43dd31fd2e6069" providerId="LiveId" clId="{1FF8BC67-8704-42B3-92F0-F40BB589D65B}" dt="2024-03-16T18:23:16.266" v="1662" actId="1076"/>
          <ac:spMkLst>
            <pc:docMk/>
            <pc:sldMk cId="1289969973" sldId="301"/>
            <ac:spMk id="9" creationId="{9F57FBE9-6706-D40E-84B7-06C8C6DF4FC0}"/>
          </ac:spMkLst>
        </pc:spChg>
        <pc:spChg chg="mod">
          <ac:chgData name="Lee Sikstrom" userId="ba43dd31fd2e6069" providerId="LiveId" clId="{1FF8BC67-8704-42B3-92F0-F40BB589D65B}" dt="2024-03-16T18:23:12.275" v="1661" actId="1076"/>
          <ac:spMkLst>
            <pc:docMk/>
            <pc:sldMk cId="1289969973" sldId="301"/>
            <ac:spMk id="15" creationId="{A249D412-05B9-2A6D-48BF-7935D64A9C89}"/>
          </ac:spMkLst>
        </pc:spChg>
        <pc:spChg chg="add mod">
          <ac:chgData name="Lee Sikstrom" userId="ba43dd31fd2e6069" providerId="LiveId" clId="{1FF8BC67-8704-42B3-92F0-F40BB589D65B}" dt="2024-03-16T18:24:36.290" v="1673" actId="20577"/>
          <ac:spMkLst>
            <pc:docMk/>
            <pc:sldMk cId="1289969973" sldId="301"/>
            <ac:spMk id="16" creationId="{1C108366-D775-8D47-D91F-2A56FD3340D9}"/>
          </ac:spMkLst>
        </pc:spChg>
        <pc:spChg chg="add mod">
          <ac:chgData name="Lee Sikstrom" userId="ba43dd31fd2e6069" providerId="LiveId" clId="{1FF8BC67-8704-42B3-92F0-F40BB589D65B}" dt="2024-03-16T18:21:56.419" v="1642" actId="571"/>
          <ac:spMkLst>
            <pc:docMk/>
            <pc:sldMk cId="1289969973" sldId="301"/>
            <ac:spMk id="17" creationId="{EECA0125-0CD0-6298-A6AF-78411F569091}"/>
          </ac:spMkLst>
        </pc:spChg>
        <pc:spChg chg="add mod">
          <ac:chgData name="Lee Sikstrom" userId="ba43dd31fd2e6069" providerId="LiveId" clId="{1FF8BC67-8704-42B3-92F0-F40BB589D65B}" dt="2024-03-16T18:21:54.649" v="1641" actId="571"/>
          <ac:spMkLst>
            <pc:docMk/>
            <pc:sldMk cId="1289969973" sldId="301"/>
            <ac:spMk id="18" creationId="{76986485-EE23-9CF7-9428-F45D4CE285DD}"/>
          </ac:spMkLst>
        </pc:spChg>
        <pc:spChg chg="add mod">
          <ac:chgData name="Lee Sikstrom" userId="ba43dd31fd2e6069" providerId="LiveId" clId="{1FF8BC67-8704-42B3-92F0-F40BB589D65B}" dt="2024-03-16T18:21:53.935" v="1640" actId="571"/>
          <ac:spMkLst>
            <pc:docMk/>
            <pc:sldMk cId="1289969973" sldId="301"/>
            <ac:spMk id="19" creationId="{5DAA51DA-3DCC-491D-FA47-225B3F82574F}"/>
          </ac:spMkLst>
        </pc:spChg>
        <pc:spChg chg="add mod">
          <ac:chgData name="Lee Sikstrom" userId="ba43dd31fd2e6069" providerId="LiveId" clId="{1FF8BC67-8704-42B3-92F0-F40BB589D65B}" dt="2024-03-16T18:22:12.210" v="1648" actId="571"/>
          <ac:spMkLst>
            <pc:docMk/>
            <pc:sldMk cId="1289969973" sldId="301"/>
            <ac:spMk id="20" creationId="{72D59D86-60F9-B083-9D87-51A9FF8FE1E3}"/>
          </ac:spMkLst>
        </pc:spChg>
        <pc:spChg chg="add mod">
          <ac:chgData name="Lee Sikstrom" userId="ba43dd31fd2e6069" providerId="LiveId" clId="{1FF8BC67-8704-42B3-92F0-F40BB589D65B}" dt="2024-03-16T18:22:11.510" v="1647" actId="571"/>
          <ac:spMkLst>
            <pc:docMk/>
            <pc:sldMk cId="1289969973" sldId="301"/>
            <ac:spMk id="21" creationId="{5C53C3B8-7F2B-9B0F-47C9-0627CC5454DD}"/>
          </ac:spMkLst>
        </pc:spChg>
        <pc:spChg chg="add mod">
          <ac:chgData name="Lee Sikstrom" userId="ba43dd31fd2e6069" providerId="LiveId" clId="{1FF8BC67-8704-42B3-92F0-F40BB589D65B}" dt="2024-03-16T18:22:11.510" v="1647" actId="571"/>
          <ac:spMkLst>
            <pc:docMk/>
            <pc:sldMk cId="1289969973" sldId="301"/>
            <ac:spMk id="22" creationId="{A33AA676-0FB1-79B5-13F1-83B15CEFD083}"/>
          </ac:spMkLst>
        </pc:spChg>
        <pc:spChg chg="add mod">
          <ac:chgData name="Lee Sikstrom" userId="ba43dd31fd2e6069" providerId="LiveId" clId="{1FF8BC67-8704-42B3-92F0-F40BB589D65B}" dt="2024-03-16T18:22:11.119" v="1646" actId="571"/>
          <ac:spMkLst>
            <pc:docMk/>
            <pc:sldMk cId="1289969973" sldId="301"/>
            <ac:spMk id="23" creationId="{92E5E17A-03CB-2FF0-D10A-EA03870A2858}"/>
          </ac:spMkLst>
        </pc:spChg>
        <pc:spChg chg="add mod">
          <ac:chgData name="Lee Sikstrom" userId="ba43dd31fd2e6069" providerId="LiveId" clId="{1FF8BC67-8704-42B3-92F0-F40BB589D65B}" dt="2024-03-16T18:22:11.119" v="1646" actId="571"/>
          <ac:spMkLst>
            <pc:docMk/>
            <pc:sldMk cId="1289969973" sldId="301"/>
            <ac:spMk id="24" creationId="{E122A91B-C95D-87EE-2A52-E3783D54414C}"/>
          </ac:spMkLst>
        </pc:spChg>
        <pc:spChg chg="add mod">
          <ac:chgData name="Lee Sikstrom" userId="ba43dd31fd2e6069" providerId="LiveId" clId="{1FF8BC67-8704-42B3-92F0-F40BB589D65B}" dt="2024-03-16T18:23:35.550" v="1664" actId="465"/>
          <ac:spMkLst>
            <pc:docMk/>
            <pc:sldMk cId="1289969973" sldId="301"/>
            <ac:spMk id="28" creationId="{47F45D47-BE4F-0248-FB21-740A63DDE39A}"/>
          </ac:spMkLst>
        </pc:spChg>
      </pc:sldChg>
      <pc:sldChg chg="del mod ord modShow modNotesTx">
        <pc:chgData name="Lee Sikstrom" userId="ba43dd31fd2e6069" providerId="LiveId" clId="{1FF8BC67-8704-42B3-92F0-F40BB589D65B}" dt="2024-03-17T19:07:10.865" v="3515" actId="47"/>
        <pc:sldMkLst>
          <pc:docMk/>
          <pc:sldMk cId="2352263349" sldId="302"/>
        </pc:sldMkLst>
      </pc:sldChg>
      <pc:sldChg chg="addSp modSp mod modAnim modNotesTx">
        <pc:chgData name="Lee Sikstrom" userId="ba43dd31fd2e6069" providerId="LiveId" clId="{1FF8BC67-8704-42B3-92F0-F40BB589D65B}" dt="2024-03-17T18:59:01.617" v="3514" actId="20577"/>
        <pc:sldMkLst>
          <pc:docMk/>
          <pc:sldMk cId="2156399190" sldId="303"/>
        </pc:sldMkLst>
        <pc:spChg chg="mod">
          <ac:chgData name="Lee Sikstrom" userId="ba43dd31fd2e6069" providerId="LiveId" clId="{1FF8BC67-8704-42B3-92F0-F40BB589D65B}" dt="2024-03-16T18:25:20.885" v="1676" actId="20577"/>
          <ac:spMkLst>
            <pc:docMk/>
            <pc:sldMk cId="2156399190" sldId="303"/>
            <ac:spMk id="2" creationId="{D0085633-CFA5-A821-0718-E0392AFE5DF3}"/>
          </ac:spMkLst>
        </pc:spChg>
        <pc:spChg chg="add mod">
          <ac:chgData name="Lee Sikstrom" userId="ba43dd31fd2e6069" providerId="LiveId" clId="{1FF8BC67-8704-42B3-92F0-F40BB589D65B}" dt="2024-03-17T18:59:01.617" v="3514" actId="20577"/>
          <ac:spMkLst>
            <pc:docMk/>
            <pc:sldMk cId="2156399190" sldId="303"/>
            <ac:spMk id="5" creationId="{AF54F686-7D18-DC1E-ED35-59F018217023}"/>
          </ac:spMkLst>
        </pc:spChg>
      </pc:sldChg>
      <pc:sldChg chg="modSp del mod ord modShow">
        <pc:chgData name="Lee Sikstrom" userId="ba43dd31fd2e6069" providerId="LiveId" clId="{1FF8BC67-8704-42B3-92F0-F40BB589D65B}" dt="2024-03-17T19:07:10.865" v="3515" actId="47"/>
        <pc:sldMkLst>
          <pc:docMk/>
          <pc:sldMk cId="3612270398" sldId="304"/>
        </pc:sldMkLst>
        <pc:spChg chg="mod">
          <ac:chgData name="Lee Sikstrom" userId="ba43dd31fd2e6069" providerId="LiveId" clId="{1FF8BC67-8704-42B3-92F0-F40BB589D65B}" dt="2024-03-16T18:25:47.260" v="1681" actId="20577"/>
          <ac:spMkLst>
            <pc:docMk/>
            <pc:sldMk cId="3612270398" sldId="304"/>
            <ac:spMk id="5" creationId="{A0D3136D-49AA-A597-94AD-DD2DB787BCC1}"/>
          </ac:spMkLst>
        </pc:spChg>
        <pc:spChg chg="mod">
          <ac:chgData name="Lee Sikstrom" userId="ba43dd31fd2e6069" providerId="LiveId" clId="{1FF8BC67-8704-42B3-92F0-F40BB589D65B}" dt="2024-03-16T18:25:43.469" v="1679" actId="57"/>
          <ac:spMkLst>
            <pc:docMk/>
            <pc:sldMk cId="3612270398" sldId="304"/>
            <ac:spMk id="6" creationId="{D7B3593A-2B89-95B3-94B5-700F8EF7E4FB}"/>
          </ac:spMkLst>
        </pc:spChg>
      </pc:sldChg>
      <pc:sldChg chg="modSp modNotesTx">
        <pc:chgData name="Lee Sikstrom" userId="ba43dd31fd2e6069" providerId="LiveId" clId="{1FF8BC67-8704-42B3-92F0-F40BB589D65B}" dt="2024-03-17T18:58:36.270" v="3499" actId="20577"/>
        <pc:sldMkLst>
          <pc:docMk/>
          <pc:sldMk cId="2684247329" sldId="305"/>
        </pc:sldMkLst>
        <pc:spChg chg="mod">
          <ac:chgData name="Lee Sikstrom" userId="ba43dd31fd2e6069" providerId="LiveId" clId="{1FF8BC67-8704-42B3-92F0-F40BB589D65B}" dt="2024-03-17T18:58:36.270" v="3499" actId="20577"/>
          <ac:spMkLst>
            <pc:docMk/>
            <pc:sldMk cId="2684247329" sldId="305"/>
            <ac:spMk id="16" creationId="{F177FD6E-A2D4-558F-CF4A-FE48ACB843B3}"/>
          </ac:spMkLst>
        </pc:spChg>
      </pc:sldChg>
      <pc:sldChg chg="modSp mod modNotesTx">
        <pc:chgData name="Lee Sikstrom" userId="ba43dd31fd2e6069" providerId="LiveId" clId="{1FF8BC67-8704-42B3-92F0-F40BB589D65B}" dt="2024-03-16T18:13:05.219" v="1576" actId="20577"/>
        <pc:sldMkLst>
          <pc:docMk/>
          <pc:sldMk cId="2062453614" sldId="306"/>
        </pc:sldMkLst>
        <pc:spChg chg="mod">
          <ac:chgData name="Lee Sikstrom" userId="ba43dd31fd2e6069" providerId="LiveId" clId="{1FF8BC67-8704-42B3-92F0-F40BB589D65B}" dt="2024-03-16T18:13:05.219" v="1576" actId="20577"/>
          <ac:spMkLst>
            <pc:docMk/>
            <pc:sldMk cId="2062453614" sldId="306"/>
            <ac:spMk id="5" creationId="{9AD34764-1CC7-CB0A-C088-30B1190BF11F}"/>
          </ac:spMkLst>
        </pc:spChg>
        <pc:spChg chg="mod">
          <ac:chgData name="Lee Sikstrom" userId="ba43dd31fd2e6069" providerId="LiveId" clId="{1FF8BC67-8704-42B3-92F0-F40BB589D65B}" dt="2024-03-16T18:06:44.184" v="1544" actId="20577"/>
          <ac:spMkLst>
            <pc:docMk/>
            <pc:sldMk cId="2062453614" sldId="306"/>
            <ac:spMk id="7" creationId="{C767FEFC-D762-2C49-1F2C-C320C78D85F5}"/>
          </ac:spMkLst>
        </pc:spChg>
      </pc:sldChg>
      <pc:sldChg chg="del mod ord modShow modNotesTx">
        <pc:chgData name="Lee Sikstrom" userId="ba43dd31fd2e6069" providerId="LiveId" clId="{1FF8BC67-8704-42B3-92F0-F40BB589D65B}" dt="2024-03-17T19:07:10.865" v="3515" actId="47"/>
        <pc:sldMkLst>
          <pc:docMk/>
          <pc:sldMk cId="2363185384" sldId="310"/>
        </pc:sldMkLst>
      </pc:sldChg>
      <pc:sldChg chg="modSp mod modNotesTx">
        <pc:chgData name="Lee Sikstrom" userId="ba43dd31fd2e6069" providerId="LiveId" clId="{1FF8BC67-8704-42B3-92F0-F40BB589D65B}" dt="2024-03-16T18:03:15.136" v="1479" actId="20577"/>
        <pc:sldMkLst>
          <pc:docMk/>
          <pc:sldMk cId="2401425979" sldId="311"/>
        </pc:sldMkLst>
        <pc:spChg chg="mod">
          <ac:chgData name="Lee Sikstrom" userId="ba43dd31fd2e6069" providerId="LiveId" clId="{1FF8BC67-8704-42B3-92F0-F40BB589D65B}" dt="2024-03-16T18:02:54.140" v="1464" actId="20577"/>
          <ac:spMkLst>
            <pc:docMk/>
            <pc:sldMk cId="2401425979" sldId="311"/>
            <ac:spMk id="2" creationId="{FAD96869-0FB8-6DAE-260F-295D75A4810F}"/>
          </ac:spMkLst>
        </pc:spChg>
        <pc:spChg chg="mod">
          <ac:chgData name="Lee Sikstrom" userId="ba43dd31fd2e6069" providerId="LiveId" clId="{1FF8BC67-8704-42B3-92F0-F40BB589D65B}" dt="2024-03-16T18:03:15.136" v="1479" actId="20577"/>
          <ac:spMkLst>
            <pc:docMk/>
            <pc:sldMk cId="2401425979" sldId="311"/>
            <ac:spMk id="5" creationId="{B3914876-6EDB-81A1-181D-FC12583F073E}"/>
          </ac:spMkLst>
        </pc:spChg>
      </pc:sldChg>
      <pc:sldChg chg="modSp mod">
        <pc:chgData name="Lee Sikstrom" userId="ba43dd31fd2e6069" providerId="LiveId" clId="{1FF8BC67-8704-42B3-92F0-F40BB589D65B}" dt="2024-03-14T19:58:29.367" v="1342" actId="12788"/>
        <pc:sldMkLst>
          <pc:docMk/>
          <pc:sldMk cId="3333831649" sldId="312"/>
        </pc:sldMkLst>
        <pc:spChg chg="mod">
          <ac:chgData name="Lee Sikstrom" userId="ba43dd31fd2e6069" providerId="LiveId" clId="{1FF8BC67-8704-42B3-92F0-F40BB589D65B}" dt="2024-03-13T20:29:16.010" v="19"/>
          <ac:spMkLst>
            <pc:docMk/>
            <pc:sldMk cId="3333831649" sldId="312"/>
            <ac:spMk id="2" creationId="{B9F185D8-0A48-ACBC-CFC9-948564C55873}"/>
          </ac:spMkLst>
        </pc:spChg>
        <pc:spChg chg="mod">
          <ac:chgData name="Lee Sikstrom" userId="ba43dd31fd2e6069" providerId="LiveId" clId="{1FF8BC67-8704-42B3-92F0-F40BB589D65B}" dt="2024-03-14T19:58:29.367" v="1342" actId="12788"/>
          <ac:spMkLst>
            <pc:docMk/>
            <pc:sldMk cId="3333831649" sldId="312"/>
            <ac:spMk id="4" creationId="{EFEE8368-59CB-8FB8-A037-2F4E71CCECC6}"/>
          </ac:spMkLst>
        </pc:spChg>
        <pc:picChg chg="ord">
          <ac:chgData name="Lee Sikstrom" userId="ba43dd31fd2e6069" providerId="LiveId" clId="{1FF8BC67-8704-42B3-92F0-F40BB589D65B}" dt="2024-03-13T20:28:35.747" v="0" actId="167"/>
          <ac:picMkLst>
            <pc:docMk/>
            <pc:sldMk cId="3333831649" sldId="312"/>
            <ac:picMk id="5" creationId="{A4889BB7-5E93-C510-E950-9D582FD0557F}"/>
          </ac:picMkLst>
        </pc:picChg>
      </pc:sldChg>
      <pc:sldChg chg="modSp">
        <pc:chgData name="Lee Sikstrom" userId="ba43dd31fd2e6069" providerId="LiveId" clId="{1FF8BC67-8704-42B3-92F0-F40BB589D65B}" dt="2024-03-13T20:31:29.163" v="23" actId="2085"/>
        <pc:sldMkLst>
          <pc:docMk/>
          <pc:sldMk cId="2367128091" sldId="313"/>
        </pc:sldMkLst>
        <pc:graphicFrameChg chg="mod">
          <ac:chgData name="Lee Sikstrom" userId="ba43dd31fd2e6069" providerId="LiveId" clId="{1FF8BC67-8704-42B3-92F0-F40BB589D65B}" dt="2024-03-13T20:31:29.163" v="23" actId="2085"/>
          <ac:graphicFrameMkLst>
            <pc:docMk/>
            <pc:sldMk cId="2367128091" sldId="313"/>
            <ac:graphicFrameMk id="6" creationId="{9823C727-D795-B6C9-CAEF-B2A19B5A5D0D}"/>
          </ac:graphicFrameMkLst>
        </pc:graphicFrameChg>
      </pc:sldChg>
      <pc:sldChg chg="addSp delSp modSp mod modTransition delAnim modAnim modNotesTx">
        <pc:chgData name="Lee Sikstrom" userId="ba43dd31fd2e6069" providerId="LiveId" clId="{1FF8BC67-8704-42B3-92F0-F40BB589D65B}" dt="2024-03-17T18:45:29.305" v="3465"/>
        <pc:sldMkLst>
          <pc:docMk/>
          <pc:sldMk cId="160101220" sldId="318"/>
        </pc:sldMkLst>
        <pc:spChg chg="add mod">
          <ac:chgData name="Lee Sikstrom" userId="ba43dd31fd2e6069" providerId="LiveId" clId="{1FF8BC67-8704-42B3-92F0-F40BB589D65B}" dt="2024-03-17T18:43:21.701" v="3443" actId="1076"/>
          <ac:spMkLst>
            <pc:docMk/>
            <pc:sldMk cId="160101220" sldId="318"/>
            <ac:spMk id="13" creationId="{202BEFA4-B958-3CB0-DF7E-CD690EA0F648}"/>
          </ac:spMkLst>
        </pc:spChg>
        <pc:spChg chg="add del mod">
          <ac:chgData name="Lee Sikstrom" userId="ba43dd31fd2e6069" providerId="LiveId" clId="{1FF8BC67-8704-42B3-92F0-F40BB589D65B}" dt="2024-03-16T18:55:50.398" v="2916" actId="478"/>
          <ac:spMkLst>
            <pc:docMk/>
            <pc:sldMk cId="160101220" sldId="318"/>
            <ac:spMk id="13" creationId="{8131A51A-5A69-BB42-334E-8C7E98C95DA0}"/>
          </ac:spMkLst>
        </pc:spChg>
        <pc:spChg chg="add del mod">
          <ac:chgData name="Lee Sikstrom" userId="ba43dd31fd2e6069" providerId="LiveId" clId="{1FF8BC67-8704-42B3-92F0-F40BB589D65B}" dt="2024-03-16T18:55:51.090" v="2917" actId="478"/>
          <ac:spMkLst>
            <pc:docMk/>
            <pc:sldMk cId="160101220" sldId="318"/>
            <ac:spMk id="14" creationId="{E5A7D404-BCCF-12C0-731C-DE83456F5089}"/>
          </ac:spMkLst>
        </pc:spChg>
        <pc:spChg chg="add mod">
          <ac:chgData name="Lee Sikstrom" userId="ba43dd31fd2e6069" providerId="LiveId" clId="{1FF8BC67-8704-42B3-92F0-F40BB589D65B}" dt="2024-03-17T18:43:28.354" v="3444" actId="1076"/>
          <ac:spMkLst>
            <pc:docMk/>
            <pc:sldMk cId="160101220" sldId="318"/>
            <ac:spMk id="14" creationId="{E688FE7F-4EAC-06A5-7677-E095E6515017}"/>
          </ac:spMkLst>
        </pc:spChg>
        <pc:spChg chg="add mod">
          <ac:chgData name="Lee Sikstrom" userId="ba43dd31fd2e6069" providerId="LiveId" clId="{1FF8BC67-8704-42B3-92F0-F40BB589D65B}" dt="2024-03-17T18:43:35.007" v="3445" actId="1076"/>
          <ac:spMkLst>
            <pc:docMk/>
            <pc:sldMk cId="160101220" sldId="318"/>
            <ac:spMk id="15" creationId="{9EC43E54-DF79-2A15-8658-C81CA0E9959D}"/>
          </ac:spMkLst>
        </pc:spChg>
        <pc:spChg chg="mod">
          <ac:chgData name="Lee Sikstrom" userId="ba43dd31fd2e6069" providerId="LiveId" clId="{1FF8BC67-8704-42B3-92F0-F40BB589D65B}" dt="2024-03-17T13:34:34.650" v="3362" actId="1076"/>
          <ac:spMkLst>
            <pc:docMk/>
            <pc:sldMk cId="160101220" sldId="318"/>
            <ac:spMk id="15" creationId="{D7DDAC42-7DC9-2C67-2E94-BDD6134E5D89}"/>
          </ac:spMkLst>
        </pc:spChg>
        <pc:spChg chg="add mod">
          <ac:chgData name="Lee Sikstrom" userId="ba43dd31fd2e6069" providerId="LiveId" clId="{1FF8BC67-8704-42B3-92F0-F40BB589D65B}" dt="2024-03-17T18:44:57.318" v="3463" actId="1076"/>
          <ac:spMkLst>
            <pc:docMk/>
            <pc:sldMk cId="160101220" sldId="318"/>
            <ac:spMk id="16" creationId="{4D3AD86B-0F5F-1924-3F36-79A6997D4212}"/>
          </ac:spMkLst>
        </pc:spChg>
        <pc:spChg chg="add del mod">
          <ac:chgData name="Lee Sikstrom" userId="ba43dd31fd2e6069" providerId="LiveId" clId="{1FF8BC67-8704-42B3-92F0-F40BB589D65B}" dt="2024-03-16T18:56:16.023" v="2921" actId="21"/>
          <ac:spMkLst>
            <pc:docMk/>
            <pc:sldMk cId="160101220" sldId="318"/>
            <ac:spMk id="16" creationId="{6B7F5165-95AE-9EFC-2DC3-A6BF05324817}"/>
          </ac:spMkLst>
        </pc:spChg>
        <pc:spChg chg="mod">
          <ac:chgData name="Lee Sikstrom" userId="ba43dd31fd2e6069" providerId="LiveId" clId="{1FF8BC67-8704-42B3-92F0-F40BB589D65B}" dt="2024-03-17T13:34:28.103" v="3360" actId="1076"/>
          <ac:spMkLst>
            <pc:docMk/>
            <pc:sldMk cId="160101220" sldId="318"/>
            <ac:spMk id="17" creationId="{B0AE489A-3FED-7570-EDA9-869EBF90BEA9}"/>
          </ac:spMkLst>
        </pc:spChg>
        <pc:spChg chg="del mod topLvl">
          <ac:chgData name="Lee Sikstrom" userId="ba43dd31fd2e6069" providerId="LiveId" clId="{1FF8BC67-8704-42B3-92F0-F40BB589D65B}" dt="2024-03-17T13:40:26.821" v="3395" actId="478"/>
          <ac:spMkLst>
            <pc:docMk/>
            <pc:sldMk cId="160101220" sldId="318"/>
            <ac:spMk id="18" creationId="{5DC2952A-C49B-8DBB-231A-2106650742B5}"/>
          </ac:spMkLst>
        </pc:spChg>
        <pc:spChg chg="del mod topLvl">
          <ac:chgData name="Lee Sikstrom" userId="ba43dd31fd2e6069" providerId="LiveId" clId="{1FF8BC67-8704-42B3-92F0-F40BB589D65B}" dt="2024-03-17T13:40:26.188" v="3394" actId="478"/>
          <ac:spMkLst>
            <pc:docMk/>
            <pc:sldMk cId="160101220" sldId="318"/>
            <ac:spMk id="19" creationId="{74741FF5-6517-1794-6FCA-4440EDFA2F30}"/>
          </ac:spMkLst>
        </pc:spChg>
        <pc:spChg chg="del mod">
          <ac:chgData name="Lee Sikstrom" userId="ba43dd31fd2e6069" providerId="LiveId" clId="{1FF8BC67-8704-42B3-92F0-F40BB589D65B}" dt="2024-03-17T18:39:42.468" v="3410" actId="21"/>
          <ac:spMkLst>
            <pc:docMk/>
            <pc:sldMk cId="160101220" sldId="318"/>
            <ac:spMk id="20" creationId="{029C6DE2-0430-CB53-93D7-A7FA98158E40}"/>
          </ac:spMkLst>
        </pc:spChg>
        <pc:spChg chg="del mod">
          <ac:chgData name="Lee Sikstrom" userId="ba43dd31fd2e6069" providerId="LiveId" clId="{1FF8BC67-8704-42B3-92F0-F40BB589D65B}" dt="2024-03-17T18:39:42.468" v="3410" actId="21"/>
          <ac:spMkLst>
            <pc:docMk/>
            <pc:sldMk cId="160101220" sldId="318"/>
            <ac:spMk id="22" creationId="{63C96A39-5A6C-7572-CAE1-42EAB8E0FC72}"/>
          </ac:spMkLst>
        </pc:spChg>
        <pc:spChg chg="del mod">
          <ac:chgData name="Lee Sikstrom" userId="ba43dd31fd2e6069" providerId="LiveId" clId="{1FF8BC67-8704-42B3-92F0-F40BB589D65B}" dt="2024-03-17T18:39:42.468" v="3410" actId="21"/>
          <ac:spMkLst>
            <pc:docMk/>
            <pc:sldMk cId="160101220" sldId="318"/>
            <ac:spMk id="23" creationId="{63059C0E-45D9-FA33-0B8A-EF70F3F55340}"/>
          </ac:spMkLst>
        </pc:spChg>
        <pc:spChg chg="add del mod">
          <ac:chgData name="Lee Sikstrom" userId="ba43dd31fd2e6069" providerId="LiveId" clId="{1FF8BC67-8704-42B3-92F0-F40BB589D65B}" dt="2024-03-16T18:55:49.693" v="2915" actId="478"/>
          <ac:spMkLst>
            <pc:docMk/>
            <pc:sldMk cId="160101220" sldId="318"/>
            <ac:spMk id="24" creationId="{0DF02344-94ED-E501-3A3E-CDA61CACE5D3}"/>
          </ac:spMkLst>
        </pc:spChg>
        <pc:spChg chg="del mod topLvl">
          <ac:chgData name="Lee Sikstrom" userId="ba43dd31fd2e6069" providerId="LiveId" clId="{1FF8BC67-8704-42B3-92F0-F40BB589D65B}" dt="2024-03-17T13:40:25.633" v="3393" actId="478"/>
          <ac:spMkLst>
            <pc:docMk/>
            <pc:sldMk cId="160101220" sldId="318"/>
            <ac:spMk id="25" creationId="{CCA2D90F-D26A-606F-8265-9D0B7E897A67}"/>
          </ac:spMkLst>
        </pc:spChg>
        <pc:spChg chg="del mod topLvl">
          <ac:chgData name="Lee Sikstrom" userId="ba43dd31fd2e6069" providerId="LiveId" clId="{1FF8BC67-8704-42B3-92F0-F40BB589D65B}" dt="2024-03-17T13:40:27.470" v="3396" actId="478"/>
          <ac:spMkLst>
            <pc:docMk/>
            <pc:sldMk cId="160101220" sldId="318"/>
            <ac:spMk id="27" creationId="{A8CF6ACE-007C-AE27-676E-A5995B35EECB}"/>
          </ac:spMkLst>
        </pc:spChg>
        <pc:spChg chg="add del mod">
          <ac:chgData name="Lee Sikstrom" userId="ba43dd31fd2e6069" providerId="LiveId" clId="{1FF8BC67-8704-42B3-92F0-F40BB589D65B}" dt="2024-03-16T18:55:51.775" v="2918" actId="478"/>
          <ac:spMkLst>
            <pc:docMk/>
            <pc:sldMk cId="160101220" sldId="318"/>
            <ac:spMk id="28" creationId="{C95EE992-C3B3-1C62-8402-F06C67AF3CDB}"/>
          </ac:spMkLst>
        </pc:spChg>
        <pc:spChg chg="mod topLvl">
          <ac:chgData name="Lee Sikstrom" userId="ba43dd31fd2e6069" providerId="LiveId" clId="{1FF8BC67-8704-42B3-92F0-F40BB589D65B}" dt="2024-03-17T13:26:38.447" v="3307" actId="465"/>
          <ac:spMkLst>
            <pc:docMk/>
            <pc:sldMk cId="160101220" sldId="318"/>
            <ac:spMk id="30" creationId="{B2A1E71D-82C1-5BB7-36BB-CB997E018102}"/>
          </ac:spMkLst>
        </pc:spChg>
        <pc:spChg chg="del mod topLvl">
          <ac:chgData name="Lee Sikstrom" userId="ba43dd31fd2e6069" providerId="LiveId" clId="{1FF8BC67-8704-42B3-92F0-F40BB589D65B}" dt="2024-03-17T13:27:09.530" v="3313" actId="478"/>
          <ac:spMkLst>
            <pc:docMk/>
            <pc:sldMk cId="160101220" sldId="318"/>
            <ac:spMk id="31" creationId="{6B61F6EE-1CF8-BCB0-3F0E-7F9E21133097}"/>
          </ac:spMkLst>
        </pc:spChg>
        <pc:spChg chg="del mod topLvl">
          <ac:chgData name="Lee Sikstrom" userId="ba43dd31fd2e6069" providerId="LiveId" clId="{1FF8BC67-8704-42B3-92F0-F40BB589D65B}" dt="2024-03-17T13:33:59.903" v="3353" actId="478"/>
          <ac:spMkLst>
            <pc:docMk/>
            <pc:sldMk cId="160101220" sldId="318"/>
            <ac:spMk id="32" creationId="{3067C31E-4833-69C5-D3A8-B564FD7AD862}"/>
          </ac:spMkLst>
        </pc:spChg>
        <pc:spChg chg="del">
          <ac:chgData name="Lee Sikstrom" userId="ba43dd31fd2e6069" providerId="LiveId" clId="{1FF8BC67-8704-42B3-92F0-F40BB589D65B}" dt="2024-03-17T13:24:58.729" v="3290" actId="478"/>
          <ac:spMkLst>
            <pc:docMk/>
            <pc:sldMk cId="160101220" sldId="318"/>
            <ac:spMk id="33" creationId="{9A6AACC5-9232-7F78-989B-A9E63DF80B0C}"/>
          </ac:spMkLst>
        </pc:spChg>
        <pc:spChg chg="mod">
          <ac:chgData name="Lee Sikstrom" userId="ba43dd31fd2e6069" providerId="LiveId" clId="{1FF8BC67-8704-42B3-92F0-F40BB589D65B}" dt="2024-03-17T13:34:38.100" v="3363" actId="1076"/>
          <ac:spMkLst>
            <pc:docMk/>
            <pc:sldMk cId="160101220" sldId="318"/>
            <ac:spMk id="39" creationId="{E1DF7A7F-0556-977A-B510-C9983DA2D215}"/>
          </ac:spMkLst>
        </pc:spChg>
        <pc:spChg chg="del">
          <ac:chgData name="Lee Sikstrom" userId="ba43dd31fd2e6069" providerId="LiveId" clId="{1FF8BC67-8704-42B3-92F0-F40BB589D65B}" dt="2024-03-17T13:25:06.119" v="3292" actId="478"/>
          <ac:spMkLst>
            <pc:docMk/>
            <pc:sldMk cId="160101220" sldId="318"/>
            <ac:spMk id="42" creationId="{867333A3-FFA9-D1CB-56AE-0FBA90FAEE66}"/>
          </ac:spMkLst>
        </pc:spChg>
        <pc:spChg chg="mod ord topLvl">
          <ac:chgData name="Lee Sikstrom" userId="ba43dd31fd2e6069" providerId="LiveId" clId="{1FF8BC67-8704-42B3-92F0-F40BB589D65B}" dt="2024-03-17T13:27:27.843" v="3316" actId="167"/>
          <ac:spMkLst>
            <pc:docMk/>
            <pc:sldMk cId="160101220" sldId="318"/>
            <ac:spMk id="46" creationId="{DDC7D64F-BE37-6ABC-8398-80053A19B35C}"/>
          </ac:spMkLst>
        </pc:spChg>
        <pc:spChg chg="mod topLvl">
          <ac:chgData name="Lee Sikstrom" userId="ba43dd31fd2e6069" providerId="LiveId" clId="{1FF8BC67-8704-42B3-92F0-F40BB589D65B}" dt="2024-03-17T13:26:38.447" v="3307" actId="465"/>
          <ac:spMkLst>
            <pc:docMk/>
            <pc:sldMk cId="160101220" sldId="318"/>
            <ac:spMk id="49" creationId="{73149587-97B7-F44F-7A44-310328F552CC}"/>
          </ac:spMkLst>
        </pc:spChg>
        <pc:spChg chg="del">
          <ac:chgData name="Lee Sikstrom" userId="ba43dd31fd2e6069" providerId="LiveId" clId="{1FF8BC67-8704-42B3-92F0-F40BB589D65B}" dt="2024-03-17T13:25:08.862" v="3294" actId="478"/>
          <ac:spMkLst>
            <pc:docMk/>
            <pc:sldMk cId="160101220" sldId="318"/>
            <ac:spMk id="51" creationId="{6E19B65B-09D2-00FE-D7C8-4006105B77C8}"/>
          </ac:spMkLst>
        </pc:spChg>
        <pc:spChg chg="del mod topLvl">
          <ac:chgData name="Lee Sikstrom" userId="ba43dd31fd2e6069" providerId="LiveId" clId="{1FF8BC67-8704-42B3-92F0-F40BB589D65B}" dt="2024-03-17T13:27:30.137" v="3317" actId="478"/>
          <ac:spMkLst>
            <pc:docMk/>
            <pc:sldMk cId="160101220" sldId="318"/>
            <ac:spMk id="62" creationId="{C1933A80-CF83-E17F-531D-35CE041F12E9}"/>
          </ac:spMkLst>
        </pc:spChg>
        <pc:spChg chg="del mod topLvl">
          <ac:chgData name="Lee Sikstrom" userId="ba43dd31fd2e6069" providerId="LiveId" clId="{1FF8BC67-8704-42B3-92F0-F40BB589D65B}" dt="2024-03-17T13:27:48.392" v="3323" actId="478"/>
          <ac:spMkLst>
            <pc:docMk/>
            <pc:sldMk cId="160101220" sldId="318"/>
            <ac:spMk id="63" creationId="{D725E03A-C9B6-850B-85A5-F1F0BE45A0A0}"/>
          </ac:spMkLst>
        </pc:spChg>
        <pc:spChg chg="add del mod">
          <ac:chgData name="Lee Sikstrom" userId="ba43dd31fd2e6069" providerId="LiveId" clId="{1FF8BC67-8704-42B3-92F0-F40BB589D65B}" dt="2024-03-17T13:41:11.869" v="3402" actId="478"/>
          <ac:spMkLst>
            <pc:docMk/>
            <pc:sldMk cId="160101220" sldId="318"/>
            <ac:spMk id="76" creationId="{95C693D2-5E3A-3EE9-3953-CDFF686AD3B8}"/>
          </ac:spMkLst>
        </pc:spChg>
        <pc:spChg chg="mod">
          <ac:chgData name="Lee Sikstrom" userId="ba43dd31fd2e6069" providerId="LiveId" clId="{1FF8BC67-8704-42B3-92F0-F40BB589D65B}" dt="2024-03-17T13:41:19.537" v="3403"/>
          <ac:spMkLst>
            <pc:docMk/>
            <pc:sldMk cId="160101220" sldId="318"/>
            <ac:spMk id="78" creationId="{B183028B-6C9C-6BC3-1874-125571711C8C}"/>
          </ac:spMkLst>
        </pc:spChg>
        <pc:spChg chg="mod">
          <ac:chgData name="Lee Sikstrom" userId="ba43dd31fd2e6069" providerId="LiveId" clId="{1FF8BC67-8704-42B3-92F0-F40BB589D65B}" dt="2024-03-17T13:41:19.537" v="3403"/>
          <ac:spMkLst>
            <pc:docMk/>
            <pc:sldMk cId="160101220" sldId="318"/>
            <ac:spMk id="79" creationId="{BA569DCC-0CAB-9249-8100-4AD8427FD943}"/>
          </ac:spMkLst>
        </pc:spChg>
        <pc:grpChg chg="del">
          <ac:chgData name="Lee Sikstrom" userId="ba43dd31fd2e6069" providerId="LiveId" clId="{1FF8BC67-8704-42B3-92F0-F40BB589D65B}" dt="2024-03-17T13:26:45.930" v="3308" actId="165"/>
          <ac:grpSpMkLst>
            <pc:docMk/>
            <pc:sldMk cId="160101220" sldId="318"/>
            <ac:grpSpMk id="21" creationId="{A6CA9BBF-FF6F-B17D-8CED-520205758526}"/>
          </ac:grpSpMkLst>
        </pc:grpChg>
        <pc:grpChg chg="add del mod">
          <ac:chgData name="Lee Sikstrom" userId="ba43dd31fd2e6069" providerId="LiveId" clId="{1FF8BC67-8704-42B3-92F0-F40BB589D65B}" dt="2024-03-17T13:25:49.459" v="3301" actId="165"/>
          <ac:grpSpMkLst>
            <pc:docMk/>
            <pc:sldMk cId="160101220" sldId="318"/>
            <ac:grpSpMk id="29" creationId="{C6390653-6AF0-5301-3D2A-E2AE6277B529}"/>
          </ac:grpSpMkLst>
        </pc:grpChg>
        <pc:grpChg chg="del mod topLvl">
          <ac:chgData name="Lee Sikstrom" userId="ba43dd31fd2e6069" providerId="LiveId" clId="{1FF8BC67-8704-42B3-92F0-F40BB589D65B}" dt="2024-03-17T13:31:38.499" v="3343" actId="165"/>
          <ac:grpSpMkLst>
            <pc:docMk/>
            <pc:sldMk cId="160101220" sldId="318"/>
            <ac:grpSpMk id="36" creationId="{B8FEA7A9-0D62-FD19-304B-95E95616694C}"/>
          </ac:grpSpMkLst>
        </pc:grpChg>
        <pc:grpChg chg="del mod topLvl">
          <ac:chgData name="Lee Sikstrom" userId="ba43dd31fd2e6069" providerId="LiveId" clId="{1FF8BC67-8704-42B3-92F0-F40BB589D65B}" dt="2024-03-17T13:40:24.383" v="3392" actId="478"/>
          <ac:grpSpMkLst>
            <pc:docMk/>
            <pc:sldMk cId="160101220" sldId="318"/>
            <ac:grpSpMk id="50" creationId="{CC9FE244-1A40-7D34-891E-BF116A8A15DF}"/>
          </ac:grpSpMkLst>
        </pc:grpChg>
        <pc:grpChg chg="del mod topLvl">
          <ac:chgData name="Lee Sikstrom" userId="ba43dd31fd2e6069" providerId="LiveId" clId="{1FF8BC67-8704-42B3-92F0-F40BB589D65B}" dt="2024-03-17T13:31:27.306" v="3342" actId="165"/>
          <ac:grpSpMkLst>
            <pc:docMk/>
            <pc:sldMk cId="160101220" sldId="318"/>
            <ac:grpSpMk id="54" creationId="{A27A8DF5-559F-920B-C7D6-0782404B9C39}"/>
          </ac:grpSpMkLst>
        </pc:grpChg>
        <pc:grpChg chg="del">
          <ac:chgData name="Lee Sikstrom" userId="ba43dd31fd2e6069" providerId="LiveId" clId="{1FF8BC67-8704-42B3-92F0-F40BB589D65B}" dt="2024-03-17T13:31:19.707" v="3341" actId="165"/>
          <ac:grpSpMkLst>
            <pc:docMk/>
            <pc:sldMk cId="160101220" sldId="318"/>
            <ac:grpSpMk id="58" creationId="{CA9CAF25-78B6-8391-614A-8DBFE2F8ACFB}"/>
          </ac:grpSpMkLst>
        </pc:grpChg>
        <pc:grpChg chg="del">
          <ac:chgData name="Lee Sikstrom" userId="ba43dd31fd2e6069" providerId="LiveId" clId="{1FF8BC67-8704-42B3-92F0-F40BB589D65B}" dt="2024-03-17T13:25:01.864" v="3291" actId="478"/>
          <ac:grpSpMkLst>
            <pc:docMk/>
            <pc:sldMk cId="160101220" sldId="318"/>
            <ac:grpSpMk id="59" creationId="{1B1AB17B-153F-7E7A-9C46-0C049EEC3609}"/>
          </ac:grpSpMkLst>
        </pc:grpChg>
        <pc:grpChg chg="del">
          <ac:chgData name="Lee Sikstrom" userId="ba43dd31fd2e6069" providerId="LiveId" clId="{1FF8BC67-8704-42B3-92F0-F40BB589D65B}" dt="2024-03-17T13:25:07.797" v="3293" actId="478"/>
          <ac:grpSpMkLst>
            <pc:docMk/>
            <pc:sldMk cId="160101220" sldId="318"/>
            <ac:grpSpMk id="60" creationId="{88CBD994-03E9-AB2F-87E5-0C360A75DAE2}"/>
          </ac:grpSpMkLst>
        </pc:grpChg>
        <pc:grpChg chg="del">
          <ac:chgData name="Lee Sikstrom" userId="ba43dd31fd2e6069" providerId="LiveId" clId="{1FF8BC67-8704-42B3-92F0-F40BB589D65B}" dt="2024-03-17T13:25:09.880" v="3295" actId="478"/>
          <ac:grpSpMkLst>
            <pc:docMk/>
            <pc:sldMk cId="160101220" sldId="318"/>
            <ac:grpSpMk id="61" creationId="{894ED702-3809-5D31-5BBF-B7D77A9F2DB8}"/>
          </ac:grpSpMkLst>
        </pc:grpChg>
        <pc:grpChg chg="add mod">
          <ac:chgData name="Lee Sikstrom" userId="ba43dd31fd2e6069" providerId="LiveId" clId="{1FF8BC67-8704-42B3-92F0-F40BB589D65B}" dt="2024-03-17T13:41:23.748" v="3404" actId="1076"/>
          <ac:grpSpMkLst>
            <pc:docMk/>
            <pc:sldMk cId="160101220" sldId="318"/>
            <ac:grpSpMk id="77" creationId="{DD8638CD-0880-D38D-AFE8-FB428F122884}"/>
          </ac:grpSpMkLst>
        </pc:grpChg>
        <pc:cxnChg chg="del mod topLvl">
          <ac:chgData name="Lee Sikstrom" userId="ba43dd31fd2e6069" providerId="LiveId" clId="{1FF8BC67-8704-42B3-92F0-F40BB589D65B}" dt="2024-03-17T13:40:21.721" v="3391" actId="478"/>
          <ac:cxnSpMkLst>
            <pc:docMk/>
            <pc:sldMk cId="160101220" sldId="318"/>
            <ac:cxnSpMk id="41" creationId="{CBF68F68-E822-B575-C06C-3E0409003E1A}"/>
          </ac:cxnSpMkLst>
        </pc:cxnChg>
        <pc:cxnChg chg="mod topLvl">
          <ac:chgData name="Lee Sikstrom" userId="ba43dd31fd2e6069" providerId="LiveId" clId="{1FF8BC67-8704-42B3-92F0-F40BB589D65B}" dt="2024-03-17T13:27:45.719" v="3322" actId="14100"/>
          <ac:cxnSpMkLst>
            <pc:docMk/>
            <pc:sldMk cId="160101220" sldId="318"/>
            <ac:cxnSpMk id="65" creationId="{A30A27F7-690A-29C4-15CD-D9D21AC22316}"/>
          </ac:cxnSpMkLst>
        </pc:cxnChg>
        <pc:cxnChg chg="mod topLvl">
          <ac:chgData name="Lee Sikstrom" userId="ba43dd31fd2e6069" providerId="LiveId" clId="{1FF8BC67-8704-42B3-92F0-F40BB589D65B}" dt="2024-03-17T13:27:37.719" v="3320" actId="14100"/>
          <ac:cxnSpMkLst>
            <pc:docMk/>
            <pc:sldMk cId="160101220" sldId="318"/>
            <ac:cxnSpMk id="66" creationId="{8578DA8A-B33E-B854-9685-24EFFE6EFAE3}"/>
          </ac:cxnSpMkLst>
        </pc:cxnChg>
        <pc:cxnChg chg="mod topLvl">
          <ac:chgData name="Lee Sikstrom" userId="ba43dd31fd2e6069" providerId="LiveId" clId="{1FF8BC67-8704-42B3-92F0-F40BB589D65B}" dt="2024-03-17T13:27:55.025" v="3325" actId="14100"/>
          <ac:cxnSpMkLst>
            <pc:docMk/>
            <pc:sldMk cId="160101220" sldId="318"/>
            <ac:cxnSpMk id="69" creationId="{860D299E-EC56-606A-FA0F-979C8B5C5E06}"/>
          </ac:cxnSpMkLst>
        </pc:cxnChg>
      </pc:sldChg>
      <pc:sldChg chg="modSp mod">
        <pc:chgData name="Lee Sikstrom" userId="ba43dd31fd2e6069" providerId="LiveId" clId="{1FF8BC67-8704-42B3-92F0-F40BB589D65B}" dt="2024-03-16T18:04:17.749" v="1489" actId="20577"/>
        <pc:sldMkLst>
          <pc:docMk/>
          <pc:sldMk cId="1700002704" sldId="319"/>
        </pc:sldMkLst>
        <pc:spChg chg="mod">
          <ac:chgData name="Lee Sikstrom" userId="ba43dd31fd2e6069" providerId="LiveId" clId="{1FF8BC67-8704-42B3-92F0-F40BB589D65B}" dt="2024-03-16T18:04:17.749" v="1489" actId="20577"/>
          <ac:spMkLst>
            <pc:docMk/>
            <pc:sldMk cId="1700002704" sldId="319"/>
            <ac:spMk id="4" creationId="{4F71BB74-7F66-812D-EC63-5FA6BBF6EBEB}"/>
          </ac:spMkLst>
        </pc:spChg>
      </pc:sldChg>
      <pc:sldChg chg="del mod ord modShow">
        <pc:chgData name="Lee Sikstrom" userId="ba43dd31fd2e6069" providerId="LiveId" clId="{1FF8BC67-8704-42B3-92F0-F40BB589D65B}" dt="2024-03-17T19:07:10.865" v="3515" actId="47"/>
        <pc:sldMkLst>
          <pc:docMk/>
          <pc:sldMk cId="3460665395" sldId="320"/>
        </pc:sldMkLst>
      </pc:sldChg>
      <pc:sldChg chg="addSp modSp mod ord modAnim modNotesTx">
        <pc:chgData name="Lee Sikstrom" userId="ba43dd31fd2e6069" providerId="LiveId" clId="{1FF8BC67-8704-42B3-92F0-F40BB589D65B}" dt="2024-03-17T19:07:51.501" v="3516" actId="20577"/>
        <pc:sldMkLst>
          <pc:docMk/>
          <pc:sldMk cId="3341273427" sldId="321"/>
        </pc:sldMkLst>
        <pc:spChg chg="mod">
          <ac:chgData name="Lee Sikstrom" userId="ba43dd31fd2e6069" providerId="LiveId" clId="{1FF8BC67-8704-42B3-92F0-F40BB589D65B}" dt="2024-03-16T18:32:02.110" v="1716" actId="6549"/>
          <ac:spMkLst>
            <pc:docMk/>
            <pc:sldMk cId="3341273427" sldId="321"/>
            <ac:spMk id="2" creationId="{2289819E-1E48-AAFA-84D7-B37B9B1CC60C}"/>
          </ac:spMkLst>
        </pc:spChg>
        <pc:spChg chg="add mod">
          <ac:chgData name="Lee Sikstrom" userId="ba43dd31fd2e6069" providerId="LiveId" clId="{1FF8BC67-8704-42B3-92F0-F40BB589D65B}" dt="2024-03-16T18:00:49.872" v="1446" actId="207"/>
          <ac:spMkLst>
            <pc:docMk/>
            <pc:sldMk cId="3341273427" sldId="321"/>
            <ac:spMk id="3" creationId="{CDE8C803-279F-FADD-8066-82AE2CA0470B}"/>
          </ac:spMkLst>
        </pc:spChg>
        <pc:spChg chg="mod">
          <ac:chgData name="Lee Sikstrom" userId="ba43dd31fd2e6069" providerId="LiveId" clId="{1FF8BC67-8704-42B3-92F0-F40BB589D65B}" dt="2024-03-17T19:07:51.501" v="3516" actId="20577"/>
          <ac:spMkLst>
            <pc:docMk/>
            <pc:sldMk cId="3341273427" sldId="321"/>
            <ac:spMk id="7" creationId="{29F0ADA5-AACE-CFE6-1C1C-DB6FE3E13994}"/>
          </ac:spMkLst>
        </pc:spChg>
      </pc:sldChg>
      <pc:sldChg chg="addSp delSp modSp new mod modTransition modAnim">
        <pc:chgData name="Lee Sikstrom" userId="ba43dd31fd2e6069" providerId="LiveId" clId="{1FF8BC67-8704-42B3-92F0-F40BB589D65B}" dt="2024-03-17T18:48:27.104" v="3471"/>
        <pc:sldMkLst>
          <pc:docMk/>
          <pc:sldMk cId="2196434426" sldId="322"/>
        </pc:sldMkLst>
        <pc:spChg chg="add mod">
          <ac:chgData name="Lee Sikstrom" userId="ba43dd31fd2e6069" providerId="LiveId" clId="{1FF8BC67-8704-42B3-92F0-F40BB589D65B}" dt="2024-03-17T18:48:11.376" v="3468" actId="165"/>
          <ac:spMkLst>
            <pc:docMk/>
            <pc:sldMk cId="2196434426" sldId="322"/>
            <ac:spMk id="3" creationId="{A5C755A6-24AE-945E-1B42-3D729D4DDA93}"/>
          </ac:spMkLst>
        </pc:spChg>
        <pc:spChg chg="add mod">
          <ac:chgData name="Lee Sikstrom" userId="ba43dd31fd2e6069" providerId="LiveId" clId="{1FF8BC67-8704-42B3-92F0-F40BB589D65B}" dt="2024-03-17T18:48:15.398" v="3469" actId="165"/>
          <ac:spMkLst>
            <pc:docMk/>
            <pc:sldMk cId="2196434426" sldId="322"/>
            <ac:spMk id="4" creationId="{CBD7AC99-D770-2140-5595-BC65768CF8C0}"/>
          </ac:spMkLst>
        </pc:spChg>
        <pc:spChg chg="add mod">
          <ac:chgData name="Lee Sikstrom" userId="ba43dd31fd2e6069" providerId="LiveId" clId="{1FF8BC67-8704-42B3-92F0-F40BB589D65B}" dt="2024-03-17T13:23:08.778" v="3287" actId="165"/>
          <ac:spMkLst>
            <pc:docMk/>
            <pc:sldMk cId="2196434426" sldId="322"/>
            <ac:spMk id="5" creationId="{32F3836A-5ACC-910F-5724-19983EAFC63F}"/>
          </ac:spMkLst>
        </pc:spChg>
        <pc:spChg chg="add mod topLvl">
          <ac:chgData name="Lee Sikstrom" userId="ba43dd31fd2e6069" providerId="LiveId" clId="{1FF8BC67-8704-42B3-92F0-F40BB589D65B}" dt="2024-03-17T18:43:06.126" v="3441" actId="165"/>
          <ac:spMkLst>
            <pc:docMk/>
            <pc:sldMk cId="2196434426" sldId="322"/>
            <ac:spMk id="5" creationId="{63059C0E-45D9-FA33-0B8A-EF70F3F55340}"/>
          </ac:spMkLst>
        </pc:spChg>
        <pc:spChg chg="add mod ord">
          <ac:chgData name="Lee Sikstrom" userId="ba43dd31fd2e6069" providerId="LiveId" clId="{1FF8BC67-8704-42B3-92F0-F40BB589D65B}" dt="2024-03-17T18:48:11.376" v="3468" actId="165"/>
          <ac:spMkLst>
            <pc:docMk/>
            <pc:sldMk cId="2196434426" sldId="322"/>
            <ac:spMk id="6" creationId="{68518824-0CD4-C4D1-CF90-9BC7D685A964}"/>
          </ac:spMkLst>
        </pc:spChg>
        <pc:spChg chg="add mod ord">
          <ac:chgData name="Lee Sikstrom" userId="ba43dd31fd2e6069" providerId="LiveId" clId="{1FF8BC67-8704-42B3-92F0-F40BB589D65B}" dt="2024-03-17T18:48:07.958" v="3467" actId="165"/>
          <ac:spMkLst>
            <pc:docMk/>
            <pc:sldMk cId="2196434426" sldId="322"/>
            <ac:spMk id="7" creationId="{5DD73ACC-80C1-C739-03B3-F979F5724567}"/>
          </ac:spMkLst>
        </pc:spChg>
        <pc:spChg chg="add mod ord">
          <ac:chgData name="Lee Sikstrom" userId="ba43dd31fd2e6069" providerId="LiveId" clId="{1FF8BC67-8704-42B3-92F0-F40BB589D65B}" dt="2024-03-17T13:23:08.778" v="3287" actId="165"/>
          <ac:spMkLst>
            <pc:docMk/>
            <pc:sldMk cId="2196434426" sldId="322"/>
            <ac:spMk id="8" creationId="{A157222B-A5A9-FBD2-F23B-341C8918CAB7}"/>
          </ac:spMkLst>
        </pc:spChg>
        <pc:spChg chg="add mod ord">
          <ac:chgData name="Lee Sikstrom" userId="ba43dd31fd2e6069" providerId="LiveId" clId="{1FF8BC67-8704-42B3-92F0-F40BB589D65B}" dt="2024-03-17T18:48:15.398" v="3469" actId="165"/>
          <ac:spMkLst>
            <pc:docMk/>
            <pc:sldMk cId="2196434426" sldId="322"/>
            <ac:spMk id="9" creationId="{DBE80C15-A87B-31A3-B117-7D4D90290BD1}"/>
          </ac:spMkLst>
        </pc:spChg>
        <pc:spChg chg="add mod">
          <ac:chgData name="Lee Sikstrom" userId="ba43dd31fd2e6069" providerId="LiveId" clId="{1FF8BC67-8704-42B3-92F0-F40BB589D65B}" dt="2024-03-17T13:23:08.778" v="3287" actId="165"/>
          <ac:spMkLst>
            <pc:docMk/>
            <pc:sldMk cId="2196434426" sldId="322"/>
            <ac:spMk id="10" creationId="{501770FE-26C1-C037-6E16-30F5CE0D86D4}"/>
          </ac:spMkLst>
        </pc:spChg>
        <pc:spChg chg="add mod">
          <ac:chgData name="Lee Sikstrom" userId="ba43dd31fd2e6069" providerId="LiveId" clId="{1FF8BC67-8704-42B3-92F0-F40BB589D65B}" dt="2024-03-17T18:48:15.398" v="3469" actId="165"/>
          <ac:spMkLst>
            <pc:docMk/>
            <pc:sldMk cId="2196434426" sldId="322"/>
            <ac:spMk id="11" creationId="{22A08107-2C55-2F15-86D8-B181855D644A}"/>
          </ac:spMkLst>
        </pc:spChg>
        <pc:spChg chg="add mod">
          <ac:chgData name="Lee Sikstrom" userId="ba43dd31fd2e6069" providerId="LiveId" clId="{1FF8BC67-8704-42B3-92F0-F40BB589D65B}" dt="2024-03-17T18:48:11.376" v="3468" actId="165"/>
          <ac:spMkLst>
            <pc:docMk/>
            <pc:sldMk cId="2196434426" sldId="322"/>
            <ac:spMk id="12" creationId="{37C3B0DC-4E69-B08F-9C26-9B2477EAEEB7}"/>
          </ac:spMkLst>
        </pc:spChg>
        <pc:spChg chg="add mod">
          <ac:chgData name="Lee Sikstrom" userId="ba43dd31fd2e6069" providerId="LiveId" clId="{1FF8BC67-8704-42B3-92F0-F40BB589D65B}" dt="2024-03-17T18:48:07.958" v="3467" actId="165"/>
          <ac:spMkLst>
            <pc:docMk/>
            <pc:sldMk cId="2196434426" sldId="322"/>
            <ac:spMk id="13" creationId="{A5352CCF-1E54-CE7F-E5AB-147AE50A5B59}"/>
          </ac:spMkLst>
        </pc:spChg>
        <pc:spChg chg="add mod">
          <ac:chgData name="Lee Sikstrom" userId="ba43dd31fd2e6069" providerId="LiveId" clId="{1FF8BC67-8704-42B3-92F0-F40BB589D65B}" dt="2024-03-17T18:48:07.958" v="3467" actId="165"/>
          <ac:spMkLst>
            <pc:docMk/>
            <pc:sldMk cId="2196434426" sldId="322"/>
            <ac:spMk id="16" creationId="{6B7F5165-95AE-9EFC-2DC3-A6BF05324817}"/>
          </ac:spMkLst>
        </pc:spChg>
        <pc:spChg chg="add mod">
          <ac:chgData name="Lee Sikstrom" userId="ba43dd31fd2e6069" providerId="LiveId" clId="{1FF8BC67-8704-42B3-92F0-F40BB589D65B}" dt="2024-03-17T18:48:15.398" v="3469" actId="165"/>
          <ac:spMkLst>
            <pc:docMk/>
            <pc:sldMk cId="2196434426" sldId="322"/>
            <ac:spMk id="19" creationId="{75E34438-98E6-88AF-28B2-6284E5F13355}"/>
          </ac:spMkLst>
        </pc:spChg>
        <pc:spChg chg="add mod topLvl">
          <ac:chgData name="Lee Sikstrom" userId="ba43dd31fd2e6069" providerId="LiveId" clId="{1FF8BC67-8704-42B3-92F0-F40BB589D65B}" dt="2024-03-17T18:43:06.126" v="3441" actId="165"/>
          <ac:spMkLst>
            <pc:docMk/>
            <pc:sldMk cId="2196434426" sldId="322"/>
            <ac:spMk id="20" creationId="{029C6DE2-0430-CB53-93D7-A7FA98158E40}"/>
          </ac:spMkLst>
        </pc:spChg>
        <pc:spChg chg="add del mod">
          <ac:chgData name="Lee Sikstrom" userId="ba43dd31fd2e6069" providerId="LiveId" clId="{1FF8BC67-8704-42B3-92F0-F40BB589D65B}" dt="2024-03-17T13:18:17.385" v="3198" actId="478"/>
          <ac:spMkLst>
            <pc:docMk/>
            <pc:sldMk cId="2196434426" sldId="322"/>
            <ac:spMk id="20" creationId="{76B182B7-58E9-B97F-78DA-592D66057D9F}"/>
          </ac:spMkLst>
        </pc:spChg>
        <pc:spChg chg="add del mod">
          <ac:chgData name="Lee Sikstrom" userId="ba43dd31fd2e6069" providerId="LiveId" clId="{1FF8BC67-8704-42B3-92F0-F40BB589D65B}" dt="2024-03-17T13:18:18.372" v="3199" actId="478"/>
          <ac:spMkLst>
            <pc:docMk/>
            <pc:sldMk cId="2196434426" sldId="322"/>
            <ac:spMk id="21" creationId="{8B936A45-FA40-600F-605A-A94BF533EB44}"/>
          </ac:spMkLst>
        </pc:spChg>
        <pc:spChg chg="add del mod">
          <ac:chgData name="Lee Sikstrom" userId="ba43dd31fd2e6069" providerId="LiveId" clId="{1FF8BC67-8704-42B3-92F0-F40BB589D65B}" dt="2024-03-17T13:18:19.359" v="3200" actId="478"/>
          <ac:spMkLst>
            <pc:docMk/>
            <pc:sldMk cId="2196434426" sldId="322"/>
            <ac:spMk id="22" creationId="{1961AE7F-4879-55E0-550A-115838D6388B}"/>
          </ac:spMkLst>
        </pc:spChg>
        <pc:spChg chg="add mod topLvl">
          <ac:chgData name="Lee Sikstrom" userId="ba43dd31fd2e6069" providerId="LiveId" clId="{1FF8BC67-8704-42B3-92F0-F40BB589D65B}" dt="2024-03-17T18:43:06.126" v="3441" actId="165"/>
          <ac:spMkLst>
            <pc:docMk/>
            <pc:sldMk cId="2196434426" sldId="322"/>
            <ac:spMk id="22" creationId="{63C96A39-5A6C-7572-CAE1-42EAB8E0FC72}"/>
          </ac:spMkLst>
        </pc:spChg>
        <pc:spChg chg="add mod">
          <ac:chgData name="Lee Sikstrom" userId="ba43dd31fd2e6069" providerId="LiveId" clId="{1FF8BC67-8704-42B3-92F0-F40BB589D65B}" dt="2024-03-17T18:48:15.398" v="3469" actId="165"/>
          <ac:spMkLst>
            <pc:docMk/>
            <pc:sldMk cId="2196434426" sldId="322"/>
            <ac:spMk id="23" creationId="{919ECBFB-49E2-4C4F-3F30-946E2C98CF3B}"/>
          </ac:spMkLst>
        </pc:spChg>
        <pc:spChg chg="add del mod">
          <ac:chgData name="Lee Sikstrom" userId="ba43dd31fd2e6069" providerId="LiveId" clId="{1FF8BC67-8704-42B3-92F0-F40BB589D65B}" dt="2024-03-17T13:18:16.304" v="3197" actId="478"/>
          <ac:spMkLst>
            <pc:docMk/>
            <pc:sldMk cId="2196434426" sldId="322"/>
            <ac:spMk id="24" creationId="{CB75505F-C9FA-AEAE-CFD4-2A51B547EDFF}"/>
          </ac:spMkLst>
        </pc:spChg>
        <pc:spChg chg="add del mod">
          <ac:chgData name="Lee Sikstrom" userId="ba43dd31fd2e6069" providerId="LiveId" clId="{1FF8BC67-8704-42B3-92F0-F40BB589D65B}" dt="2024-03-17T13:18:33.831" v="3204" actId="478"/>
          <ac:spMkLst>
            <pc:docMk/>
            <pc:sldMk cId="2196434426" sldId="322"/>
            <ac:spMk id="26" creationId="{59C7DD7C-A41A-A5E8-4E6D-49A49F259B8F}"/>
          </ac:spMkLst>
        </pc:spChg>
        <pc:spChg chg="del mod topLvl">
          <ac:chgData name="Lee Sikstrom" userId="ba43dd31fd2e6069" providerId="LiveId" clId="{1FF8BC67-8704-42B3-92F0-F40BB589D65B}" dt="2024-03-17T13:32:57.606" v="3350" actId="478"/>
          <ac:spMkLst>
            <pc:docMk/>
            <pc:sldMk cId="2196434426" sldId="322"/>
            <ac:spMk id="28" creationId="{26100009-35EA-60A4-4864-EB4B0A20D161}"/>
          </ac:spMkLst>
        </pc:spChg>
        <pc:spChg chg="mod topLvl">
          <ac:chgData name="Lee Sikstrom" userId="ba43dd31fd2e6069" providerId="LiveId" clId="{1FF8BC67-8704-42B3-92F0-F40BB589D65B}" dt="2024-03-17T13:40:55.636" v="3399" actId="164"/>
          <ac:spMkLst>
            <pc:docMk/>
            <pc:sldMk cId="2196434426" sldId="322"/>
            <ac:spMk id="29" creationId="{1D9434CB-99AA-6818-528F-31873FBD866B}"/>
          </ac:spMkLst>
        </pc:spChg>
        <pc:spChg chg="mod">
          <ac:chgData name="Lee Sikstrom" userId="ba43dd31fd2e6069" providerId="LiveId" clId="{1FF8BC67-8704-42B3-92F0-F40BB589D65B}" dt="2024-03-17T18:48:07.958" v="3467" actId="165"/>
          <ac:spMkLst>
            <pc:docMk/>
            <pc:sldMk cId="2196434426" sldId="322"/>
            <ac:spMk id="31" creationId="{C9820DAE-15A8-55A3-D14F-A04F5BB71866}"/>
          </ac:spMkLst>
        </pc:spChg>
        <pc:spChg chg="mod">
          <ac:chgData name="Lee Sikstrom" userId="ba43dd31fd2e6069" providerId="LiveId" clId="{1FF8BC67-8704-42B3-92F0-F40BB589D65B}" dt="2024-03-17T18:48:07.958" v="3467" actId="165"/>
          <ac:spMkLst>
            <pc:docMk/>
            <pc:sldMk cId="2196434426" sldId="322"/>
            <ac:spMk id="32" creationId="{B72B033F-293B-2377-D7D6-D54C1A212CEF}"/>
          </ac:spMkLst>
        </pc:spChg>
        <pc:spChg chg="mod">
          <ac:chgData name="Lee Sikstrom" userId="ba43dd31fd2e6069" providerId="LiveId" clId="{1FF8BC67-8704-42B3-92F0-F40BB589D65B}" dt="2024-03-17T18:48:11.376" v="3468" actId="165"/>
          <ac:spMkLst>
            <pc:docMk/>
            <pc:sldMk cId="2196434426" sldId="322"/>
            <ac:spMk id="34" creationId="{CE14488A-23EE-0ABD-F460-4877DF2241ED}"/>
          </ac:spMkLst>
        </pc:spChg>
        <pc:spChg chg="mod">
          <ac:chgData name="Lee Sikstrom" userId="ba43dd31fd2e6069" providerId="LiveId" clId="{1FF8BC67-8704-42B3-92F0-F40BB589D65B}" dt="2024-03-17T18:48:11.376" v="3468" actId="165"/>
          <ac:spMkLst>
            <pc:docMk/>
            <pc:sldMk cId="2196434426" sldId="322"/>
            <ac:spMk id="35" creationId="{220CBAA4-3C8F-B430-EBF2-52A0E1FFCA47}"/>
          </ac:spMkLst>
        </pc:spChg>
        <pc:spChg chg="mod">
          <ac:chgData name="Lee Sikstrom" userId="ba43dd31fd2e6069" providerId="LiveId" clId="{1FF8BC67-8704-42B3-92F0-F40BB589D65B}" dt="2024-03-17T13:20:52.706" v="3218"/>
          <ac:spMkLst>
            <pc:docMk/>
            <pc:sldMk cId="2196434426" sldId="322"/>
            <ac:spMk id="38" creationId="{ADB33D38-397F-FDAF-6A53-D3B80A4A65ED}"/>
          </ac:spMkLst>
        </pc:spChg>
        <pc:spChg chg="mod">
          <ac:chgData name="Lee Sikstrom" userId="ba43dd31fd2e6069" providerId="LiveId" clId="{1FF8BC67-8704-42B3-92F0-F40BB589D65B}" dt="2024-03-17T13:20:52.706" v="3218"/>
          <ac:spMkLst>
            <pc:docMk/>
            <pc:sldMk cId="2196434426" sldId="322"/>
            <ac:spMk id="39" creationId="{0129AEA5-DE71-EF7D-7083-80D754D81C6B}"/>
          </ac:spMkLst>
        </pc:spChg>
        <pc:spChg chg="add mod">
          <ac:chgData name="Lee Sikstrom" userId="ba43dd31fd2e6069" providerId="LiveId" clId="{1FF8BC67-8704-42B3-92F0-F40BB589D65B}" dt="2024-03-17T13:22:26.056" v="3284" actId="12788"/>
          <ac:spMkLst>
            <pc:docMk/>
            <pc:sldMk cId="2196434426" sldId="322"/>
            <ac:spMk id="40" creationId="{4F3A9448-C7C7-8507-0602-A3F9CFC24A25}"/>
          </ac:spMkLst>
        </pc:spChg>
        <pc:spChg chg="add mod">
          <ac:chgData name="Lee Sikstrom" userId="ba43dd31fd2e6069" providerId="LiveId" clId="{1FF8BC67-8704-42B3-92F0-F40BB589D65B}" dt="2024-03-17T13:40:11.895" v="3390" actId="20577"/>
          <ac:spMkLst>
            <pc:docMk/>
            <pc:sldMk cId="2196434426" sldId="322"/>
            <ac:spMk id="41" creationId="{5CBE29DA-2607-7C50-E93B-FBDBDB9CD8EB}"/>
          </ac:spMkLst>
        </pc:spChg>
        <pc:spChg chg="add mod ord">
          <ac:chgData name="Lee Sikstrom" userId="ba43dd31fd2e6069" providerId="LiveId" clId="{1FF8BC67-8704-42B3-92F0-F40BB589D65B}" dt="2024-03-17T18:41:36.139" v="3431" actId="1076"/>
          <ac:spMkLst>
            <pc:docMk/>
            <pc:sldMk cId="2196434426" sldId="322"/>
            <ac:spMk id="42" creationId="{A0A45FC7-4781-9D85-7A2D-4A89DF9BE661}"/>
          </ac:spMkLst>
        </pc:spChg>
        <pc:spChg chg="add mod">
          <ac:chgData name="Lee Sikstrom" userId="ba43dd31fd2e6069" providerId="LiveId" clId="{1FF8BC67-8704-42B3-92F0-F40BB589D65B}" dt="2024-03-17T18:41:36.139" v="3431" actId="1076"/>
          <ac:spMkLst>
            <pc:docMk/>
            <pc:sldMk cId="2196434426" sldId="322"/>
            <ac:spMk id="43" creationId="{D0167AF7-D0C9-D502-8D04-7F74D1EB12C2}"/>
          </ac:spMkLst>
        </pc:spChg>
        <pc:spChg chg="add mod ord">
          <ac:chgData name="Lee Sikstrom" userId="ba43dd31fd2e6069" providerId="LiveId" clId="{1FF8BC67-8704-42B3-92F0-F40BB589D65B}" dt="2024-03-17T18:41:36.139" v="3431" actId="1076"/>
          <ac:spMkLst>
            <pc:docMk/>
            <pc:sldMk cId="2196434426" sldId="322"/>
            <ac:spMk id="44" creationId="{3CE8397B-2125-DACA-E7DE-0FC9D287FE17}"/>
          </ac:spMkLst>
        </pc:spChg>
        <pc:spChg chg="add del mod">
          <ac:chgData name="Lee Sikstrom" userId="ba43dd31fd2e6069" providerId="LiveId" clId="{1FF8BC67-8704-42B3-92F0-F40BB589D65B}" dt="2024-03-17T13:32:27.248" v="3346" actId="478"/>
          <ac:spMkLst>
            <pc:docMk/>
            <pc:sldMk cId="2196434426" sldId="322"/>
            <ac:spMk id="45" creationId="{75394C69-FA74-2844-1959-86726B6747DD}"/>
          </ac:spMkLst>
        </pc:spChg>
        <pc:spChg chg="add mod">
          <ac:chgData name="Lee Sikstrom" userId="ba43dd31fd2e6069" providerId="LiveId" clId="{1FF8BC67-8704-42B3-92F0-F40BB589D65B}" dt="2024-03-17T13:40:55.636" v="3399" actId="164"/>
          <ac:spMkLst>
            <pc:docMk/>
            <pc:sldMk cId="2196434426" sldId="322"/>
            <ac:spMk id="47" creationId="{66481624-8752-0D4F-8417-4EB9B9769A36}"/>
          </ac:spMkLst>
        </pc:spChg>
        <pc:grpChg chg="add mod">
          <ac:chgData name="Lee Sikstrom" userId="ba43dd31fd2e6069" providerId="LiveId" clId="{1FF8BC67-8704-42B3-92F0-F40BB589D65B}" dt="2024-03-17T18:41:35.608" v="3430" actId="164"/>
          <ac:grpSpMkLst>
            <pc:docMk/>
            <pc:sldMk cId="2196434426" sldId="322"/>
            <ac:grpSpMk id="8" creationId="{40B7151F-3B29-C9FC-2597-F8548FCAC065}"/>
          </ac:grpSpMkLst>
        </pc:grpChg>
        <pc:grpChg chg="add del mod">
          <ac:chgData name="Lee Sikstrom" userId="ba43dd31fd2e6069" providerId="LiveId" clId="{1FF8BC67-8704-42B3-92F0-F40BB589D65B}" dt="2024-03-17T18:48:15.398" v="3469" actId="165"/>
          <ac:grpSpMkLst>
            <pc:docMk/>
            <pc:sldMk cId="2196434426" sldId="322"/>
            <ac:grpSpMk id="10" creationId="{5F5DE777-D562-80C3-7CDE-C00F687B8B41}"/>
          </ac:grpSpMkLst>
        </pc:grpChg>
        <pc:grpChg chg="add mod topLvl">
          <ac:chgData name="Lee Sikstrom" userId="ba43dd31fd2e6069" providerId="LiveId" clId="{1FF8BC67-8704-42B3-92F0-F40BB589D65B}" dt="2024-03-17T18:48:11.376" v="3468" actId="165"/>
          <ac:grpSpMkLst>
            <pc:docMk/>
            <pc:sldMk cId="2196434426" sldId="322"/>
            <ac:grpSpMk id="14" creationId="{1541A659-BE47-543A-8E2E-B84D8C638A6D}"/>
          </ac:grpSpMkLst>
        </pc:grpChg>
        <pc:grpChg chg="add del mod topLvl">
          <ac:chgData name="Lee Sikstrom" userId="ba43dd31fd2e6069" providerId="LiveId" clId="{1FF8BC67-8704-42B3-92F0-F40BB589D65B}" dt="2024-03-17T13:29:07.214" v="3330" actId="478"/>
          <ac:grpSpMkLst>
            <pc:docMk/>
            <pc:sldMk cId="2196434426" sldId="322"/>
            <ac:grpSpMk id="15" creationId="{49862397-3A27-C4F3-15A1-FC4799705111}"/>
          </ac:grpSpMkLst>
        </pc:grpChg>
        <pc:grpChg chg="add del mod">
          <ac:chgData name="Lee Sikstrom" userId="ba43dd31fd2e6069" providerId="LiveId" clId="{1FF8BC67-8704-42B3-92F0-F40BB589D65B}" dt="2024-03-17T18:48:07.958" v="3467" actId="165"/>
          <ac:grpSpMkLst>
            <pc:docMk/>
            <pc:sldMk cId="2196434426" sldId="322"/>
            <ac:grpSpMk id="15" creationId="{CF68776D-068D-1C9F-8270-C01F2436BD6B}"/>
          </ac:grpSpMkLst>
        </pc:grpChg>
        <pc:grpChg chg="add mod topLvl">
          <ac:chgData name="Lee Sikstrom" userId="ba43dd31fd2e6069" providerId="LiveId" clId="{1FF8BC67-8704-42B3-92F0-F40BB589D65B}" dt="2024-03-17T18:48:15.398" v="3469" actId="165"/>
          <ac:grpSpMkLst>
            <pc:docMk/>
            <pc:sldMk cId="2196434426" sldId="322"/>
            <ac:grpSpMk id="17" creationId="{2AAC85AA-379F-3071-A606-2F2B2E3CDB90}"/>
          </ac:grpSpMkLst>
        </pc:grpChg>
        <pc:grpChg chg="add mod topLvl">
          <ac:chgData name="Lee Sikstrom" userId="ba43dd31fd2e6069" providerId="LiveId" clId="{1FF8BC67-8704-42B3-92F0-F40BB589D65B}" dt="2024-03-17T18:48:07.958" v="3467" actId="165"/>
          <ac:grpSpMkLst>
            <pc:docMk/>
            <pc:sldMk cId="2196434426" sldId="322"/>
            <ac:grpSpMk id="18" creationId="{16A13F7E-F0AB-D0E6-4E3E-9FA08FB5DD78}"/>
          </ac:grpSpMkLst>
        </pc:grpChg>
        <pc:grpChg chg="add del mod">
          <ac:chgData name="Lee Sikstrom" userId="ba43dd31fd2e6069" providerId="LiveId" clId="{1FF8BC67-8704-42B3-92F0-F40BB589D65B}" dt="2024-03-17T18:48:11.376" v="3468" actId="165"/>
          <ac:grpSpMkLst>
            <pc:docMk/>
            <pc:sldMk cId="2196434426" sldId="322"/>
            <ac:grpSpMk id="21" creationId="{247771B8-B0DF-0C83-149C-AD64C7D6F530}"/>
          </ac:grpSpMkLst>
        </pc:grpChg>
        <pc:grpChg chg="add del mod">
          <ac:chgData name="Lee Sikstrom" userId="ba43dd31fd2e6069" providerId="LiveId" clId="{1FF8BC67-8704-42B3-92F0-F40BB589D65B}" dt="2024-03-17T18:43:06.126" v="3441" actId="165"/>
          <ac:grpSpMkLst>
            <pc:docMk/>
            <pc:sldMk cId="2196434426" sldId="322"/>
            <ac:grpSpMk id="24" creationId="{40E7929B-7C6F-4292-5020-25433DB0C559}"/>
          </ac:grpSpMkLst>
        </pc:grpChg>
        <pc:grpChg chg="add mod topLvl">
          <ac:chgData name="Lee Sikstrom" userId="ba43dd31fd2e6069" providerId="LiveId" clId="{1FF8BC67-8704-42B3-92F0-F40BB589D65B}" dt="2024-03-17T18:48:15.398" v="3469" actId="165"/>
          <ac:grpSpMkLst>
            <pc:docMk/>
            <pc:sldMk cId="2196434426" sldId="322"/>
            <ac:grpSpMk id="25" creationId="{181A13A8-6688-4ED7-2287-0C728CBAE555}"/>
          </ac:grpSpMkLst>
        </pc:grpChg>
        <pc:grpChg chg="add del mod topLvl">
          <ac:chgData name="Lee Sikstrom" userId="ba43dd31fd2e6069" providerId="LiveId" clId="{1FF8BC67-8704-42B3-92F0-F40BB589D65B}" dt="2024-03-17T13:30:42.483" v="3339" actId="165"/>
          <ac:grpSpMkLst>
            <pc:docMk/>
            <pc:sldMk cId="2196434426" sldId="322"/>
            <ac:grpSpMk id="27" creationId="{ACD6F002-E7B8-D16B-B591-ABB48DDE2579}"/>
          </ac:grpSpMkLst>
        </pc:grpChg>
        <pc:grpChg chg="add mod topLvl">
          <ac:chgData name="Lee Sikstrom" userId="ba43dd31fd2e6069" providerId="LiveId" clId="{1FF8BC67-8704-42B3-92F0-F40BB589D65B}" dt="2024-03-17T18:48:07.958" v="3467" actId="165"/>
          <ac:grpSpMkLst>
            <pc:docMk/>
            <pc:sldMk cId="2196434426" sldId="322"/>
            <ac:grpSpMk id="30" creationId="{D2ECB3B6-45C2-298B-F1AD-078BE35F7662}"/>
          </ac:grpSpMkLst>
        </pc:grpChg>
        <pc:grpChg chg="add mod topLvl">
          <ac:chgData name="Lee Sikstrom" userId="ba43dd31fd2e6069" providerId="LiveId" clId="{1FF8BC67-8704-42B3-92F0-F40BB589D65B}" dt="2024-03-17T18:48:11.376" v="3468" actId="165"/>
          <ac:grpSpMkLst>
            <pc:docMk/>
            <pc:sldMk cId="2196434426" sldId="322"/>
            <ac:grpSpMk id="33" creationId="{A04B5141-E774-49AB-A39A-CF5E83B8F18B}"/>
          </ac:grpSpMkLst>
        </pc:grpChg>
        <pc:grpChg chg="add del mod">
          <ac:chgData name="Lee Sikstrom" userId="ba43dd31fd2e6069" providerId="LiveId" clId="{1FF8BC67-8704-42B3-92F0-F40BB589D65B}" dt="2024-03-17T13:23:08.778" v="3287" actId="165"/>
          <ac:grpSpMkLst>
            <pc:docMk/>
            <pc:sldMk cId="2196434426" sldId="322"/>
            <ac:grpSpMk id="36" creationId="{1B1FD547-12E7-B58D-277A-8DD1164A09C1}"/>
          </ac:grpSpMkLst>
        </pc:grpChg>
        <pc:grpChg chg="add mod">
          <ac:chgData name="Lee Sikstrom" userId="ba43dd31fd2e6069" providerId="LiveId" clId="{1FF8BC67-8704-42B3-92F0-F40BB589D65B}" dt="2024-03-17T13:20:52.706" v="3218"/>
          <ac:grpSpMkLst>
            <pc:docMk/>
            <pc:sldMk cId="2196434426" sldId="322"/>
            <ac:grpSpMk id="37" creationId="{18A44EB4-5167-2CA6-B94C-93035BE4DD2F}"/>
          </ac:grpSpMkLst>
        </pc:grpChg>
        <pc:grpChg chg="add mod">
          <ac:chgData name="Lee Sikstrom" userId="ba43dd31fd2e6069" providerId="LiveId" clId="{1FF8BC67-8704-42B3-92F0-F40BB589D65B}" dt="2024-03-17T18:41:36.139" v="3431" actId="1076"/>
          <ac:grpSpMkLst>
            <pc:docMk/>
            <pc:sldMk cId="2196434426" sldId="322"/>
            <ac:grpSpMk id="48" creationId="{76E56F2D-3894-94DD-7098-12AFDA81D99B}"/>
          </ac:grpSpMkLst>
        </pc:grpChg>
        <pc:picChg chg="add">
          <ac:chgData name="Lee Sikstrom" userId="ba43dd31fd2e6069" providerId="LiveId" clId="{1FF8BC67-8704-42B3-92F0-F40BB589D65B}" dt="2024-03-17T13:31:51.639" v="3344"/>
          <ac:picMkLst>
            <pc:docMk/>
            <pc:sldMk cId="2196434426" sldId="322"/>
            <ac:picMk id="46" creationId="{75C64B4E-F4E7-17E3-254D-43152B14E0CA}"/>
          </ac:picMkLst>
        </pc:picChg>
      </pc:sldChg>
    </pc:docChg>
  </pc:docChgLst>
  <pc:docChgLst>
    <pc:chgData name="Lee Sikstrom" userId="ba43dd31fd2e6069" providerId="LiveId" clId="{8DC78ED9-407A-489D-A541-4E97B88BB26B}"/>
    <pc:docChg chg="modSld">
      <pc:chgData name="Lee Sikstrom" userId="ba43dd31fd2e6069" providerId="LiveId" clId="{8DC78ED9-407A-489D-A541-4E97B88BB26B}" dt="2024-05-27T14:10:14.944" v="120" actId="2711"/>
      <pc:docMkLst>
        <pc:docMk/>
      </pc:docMkLst>
      <pc:sldChg chg="modSp mod">
        <pc:chgData name="Lee Sikstrom" userId="ba43dd31fd2e6069" providerId="LiveId" clId="{8DC78ED9-407A-489D-A541-4E97B88BB26B}" dt="2024-05-27T14:09:21.261" v="109" actId="2711"/>
        <pc:sldMkLst>
          <pc:docMk/>
          <pc:sldMk cId="3731091228" sldId="273"/>
        </pc:sldMkLst>
        <pc:spChg chg="mod">
          <ac:chgData name="Lee Sikstrom" userId="ba43dd31fd2e6069" providerId="LiveId" clId="{8DC78ED9-407A-489D-A541-4E97B88BB26B}" dt="2024-05-27T14:09:21.261" v="109" actId="2711"/>
          <ac:spMkLst>
            <pc:docMk/>
            <pc:sldMk cId="3731091228" sldId="273"/>
            <ac:spMk id="4" creationId="{F1F76267-1636-D745-07BB-FC26F027DA78}"/>
          </ac:spMkLst>
        </pc:spChg>
      </pc:sldChg>
      <pc:sldChg chg="modSp mod">
        <pc:chgData name="Lee Sikstrom" userId="ba43dd31fd2e6069" providerId="LiveId" clId="{8DC78ED9-407A-489D-A541-4E97B88BB26B}" dt="2024-05-27T14:09:31.599" v="111" actId="2711"/>
        <pc:sldMkLst>
          <pc:docMk/>
          <pc:sldMk cId="2072544962" sldId="275"/>
        </pc:sldMkLst>
        <pc:spChg chg="mod">
          <ac:chgData name="Lee Sikstrom" userId="ba43dd31fd2e6069" providerId="LiveId" clId="{8DC78ED9-407A-489D-A541-4E97B88BB26B}" dt="2024-05-27T14:09:31.599" v="111" actId="2711"/>
          <ac:spMkLst>
            <pc:docMk/>
            <pc:sldMk cId="2072544962" sldId="275"/>
            <ac:spMk id="4" creationId="{94BD4747-83D5-6245-474B-3ED68D198F44}"/>
          </ac:spMkLst>
        </pc:spChg>
      </pc:sldChg>
      <pc:sldChg chg="modSp mod">
        <pc:chgData name="Lee Sikstrom" userId="ba43dd31fd2e6069" providerId="LiveId" clId="{8DC78ED9-407A-489D-A541-4E97B88BB26B}" dt="2024-05-27T14:09:56.441" v="116" actId="2711"/>
        <pc:sldMkLst>
          <pc:docMk/>
          <pc:sldMk cId="2227536273" sldId="276"/>
        </pc:sldMkLst>
        <pc:spChg chg="mod">
          <ac:chgData name="Lee Sikstrom" userId="ba43dd31fd2e6069" providerId="LiveId" clId="{8DC78ED9-407A-489D-A541-4E97B88BB26B}" dt="2024-05-27T14:09:56.441" v="116" actId="2711"/>
          <ac:spMkLst>
            <pc:docMk/>
            <pc:sldMk cId="2227536273" sldId="276"/>
            <ac:spMk id="4" creationId="{DFADC5B4-4DE5-B67E-A2C2-6659554320DA}"/>
          </ac:spMkLst>
        </pc:spChg>
      </pc:sldChg>
      <pc:sldChg chg="modSp mod">
        <pc:chgData name="Lee Sikstrom" userId="ba43dd31fd2e6069" providerId="LiveId" clId="{8DC78ED9-407A-489D-A541-4E97B88BB26B}" dt="2024-05-27T14:09:40.356" v="113" actId="2711"/>
        <pc:sldMkLst>
          <pc:docMk/>
          <pc:sldMk cId="2331778859" sldId="277"/>
        </pc:sldMkLst>
        <pc:spChg chg="mod">
          <ac:chgData name="Lee Sikstrom" userId="ba43dd31fd2e6069" providerId="LiveId" clId="{8DC78ED9-407A-489D-A541-4E97B88BB26B}" dt="2024-05-27T14:09:40.356" v="113" actId="2711"/>
          <ac:spMkLst>
            <pc:docMk/>
            <pc:sldMk cId="2331778859" sldId="277"/>
            <ac:spMk id="4" creationId="{EEA597D9-0B4B-49FB-B183-7B055A5B83BE}"/>
          </ac:spMkLst>
        </pc:spChg>
      </pc:sldChg>
      <pc:sldChg chg="modSp mod">
        <pc:chgData name="Lee Sikstrom" userId="ba43dd31fd2e6069" providerId="LiveId" clId="{8DC78ED9-407A-489D-A541-4E97B88BB26B}" dt="2024-05-27T14:09:46.351" v="114" actId="2711"/>
        <pc:sldMkLst>
          <pc:docMk/>
          <pc:sldMk cId="2429615037" sldId="278"/>
        </pc:sldMkLst>
        <pc:spChg chg="mod">
          <ac:chgData name="Lee Sikstrom" userId="ba43dd31fd2e6069" providerId="LiveId" clId="{8DC78ED9-407A-489D-A541-4E97B88BB26B}" dt="2024-05-27T14:09:46.351" v="114" actId="2711"/>
          <ac:spMkLst>
            <pc:docMk/>
            <pc:sldMk cId="2429615037" sldId="278"/>
            <ac:spMk id="4" creationId="{3947A4A7-8A4F-5C81-502F-41A961440AC0}"/>
          </ac:spMkLst>
        </pc:spChg>
      </pc:sldChg>
      <pc:sldChg chg="modSp mod">
        <pc:chgData name="Lee Sikstrom" userId="ba43dd31fd2e6069" providerId="LiveId" clId="{8DC78ED9-407A-489D-A541-4E97B88BB26B}" dt="2024-05-27T14:08:29.014" v="102" actId="2711"/>
        <pc:sldMkLst>
          <pc:docMk/>
          <pc:sldMk cId="777807865" sldId="280"/>
        </pc:sldMkLst>
        <pc:spChg chg="mod">
          <ac:chgData name="Lee Sikstrom" userId="ba43dd31fd2e6069" providerId="LiveId" clId="{8DC78ED9-407A-489D-A541-4E97B88BB26B}" dt="2024-05-27T14:08:29.014" v="102" actId="2711"/>
          <ac:spMkLst>
            <pc:docMk/>
            <pc:sldMk cId="777807865" sldId="280"/>
            <ac:spMk id="4" creationId="{31994976-F9CB-03AE-E673-4EB121B19536}"/>
          </ac:spMkLst>
        </pc:spChg>
      </pc:sldChg>
      <pc:sldChg chg="modSp mod">
        <pc:chgData name="Lee Sikstrom" userId="ba43dd31fd2e6069" providerId="LiveId" clId="{8DC78ED9-407A-489D-A541-4E97B88BB26B}" dt="2024-05-27T14:08:56.648" v="107" actId="2711"/>
        <pc:sldMkLst>
          <pc:docMk/>
          <pc:sldMk cId="3493512268" sldId="296"/>
        </pc:sldMkLst>
        <pc:spChg chg="mod">
          <ac:chgData name="Lee Sikstrom" userId="ba43dd31fd2e6069" providerId="LiveId" clId="{8DC78ED9-407A-489D-A541-4E97B88BB26B}" dt="2024-05-27T14:08:56.648" v="107" actId="2711"/>
          <ac:spMkLst>
            <pc:docMk/>
            <pc:sldMk cId="3493512268" sldId="296"/>
            <ac:spMk id="8" creationId="{D6F771CD-BB29-44BF-8D37-1BCA1BF32FA7}"/>
          </ac:spMkLst>
        </pc:spChg>
      </pc:sldChg>
      <pc:sldChg chg="modSp mod">
        <pc:chgData name="Lee Sikstrom" userId="ba43dd31fd2e6069" providerId="LiveId" clId="{8DC78ED9-407A-489D-A541-4E97B88BB26B}" dt="2024-05-27T14:10:14.944" v="120" actId="2711"/>
        <pc:sldMkLst>
          <pc:docMk/>
          <pc:sldMk cId="837107458" sldId="298"/>
        </pc:sldMkLst>
        <pc:spChg chg="mod">
          <ac:chgData name="Lee Sikstrom" userId="ba43dd31fd2e6069" providerId="LiveId" clId="{8DC78ED9-407A-489D-A541-4E97B88BB26B}" dt="2024-05-27T14:10:14.944" v="120" actId="2711"/>
          <ac:spMkLst>
            <pc:docMk/>
            <pc:sldMk cId="837107458" sldId="298"/>
            <ac:spMk id="5" creationId="{970CA5C0-5CA9-265E-E30D-D4A4C6A2D7A1}"/>
          </ac:spMkLst>
        </pc:spChg>
      </pc:sldChg>
      <pc:sldChg chg="modSp mod">
        <pc:chgData name="Lee Sikstrom" userId="ba43dd31fd2e6069" providerId="LiveId" clId="{8DC78ED9-407A-489D-A541-4E97B88BB26B}" dt="2024-05-27T14:10:06.371" v="118" actId="2711"/>
        <pc:sldMkLst>
          <pc:docMk/>
          <pc:sldMk cId="995855571" sldId="299"/>
        </pc:sldMkLst>
        <pc:spChg chg="mod">
          <ac:chgData name="Lee Sikstrom" userId="ba43dd31fd2e6069" providerId="LiveId" clId="{8DC78ED9-407A-489D-A541-4E97B88BB26B}" dt="2024-05-27T14:10:06.371" v="118" actId="2711"/>
          <ac:spMkLst>
            <pc:docMk/>
            <pc:sldMk cId="995855571" sldId="299"/>
            <ac:spMk id="4" creationId="{BB233B8B-DAD1-D81C-C3E1-64F636DC2080}"/>
          </ac:spMkLst>
        </pc:spChg>
      </pc:sldChg>
      <pc:sldChg chg="modSp mod">
        <pc:chgData name="Lee Sikstrom" userId="ba43dd31fd2e6069" providerId="LiveId" clId="{8DC78ED9-407A-489D-A541-4E97B88BB26B}" dt="2024-05-27T14:08:52.127" v="106" actId="2711"/>
        <pc:sldMkLst>
          <pc:docMk/>
          <pc:sldMk cId="1289969973" sldId="301"/>
        </pc:sldMkLst>
        <pc:spChg chg="mod">
          <ac:chgData name="Lee Sikstrom" userId="ba43dd31fd2e6069" providerId="LiveId" clId="{8DC78ED9-407A-489D-A541-4E97B88BB26B}" dt="2024-05-27T14:08:52.127" v="106" actId="2711"/>
          <ac:spMkLst>
            <pc:docMk/>
            <pc:sldMk cId="1289969973" sldId="301"/>
            <ac:spMk id="4" creationId="{2DDC1437-04DE-F98C-F808-C8D36B29F6D9}"/>
          </ac:spMkLst>
        </pc:spChg>
        <pc:spChg chg="mod">
          <ac:chgData name="Lee Sikstrom" userId="ba43dd31fd2e6069" providerId="LiveId" clId="{8DC78ED9-407A-489D-A541-4E97B88BB26B}" dt="2024-05-27T14:07:10.131" v="99" actId="403"/>
          <ac:spMkLst>
            <pc:docMk/>
            <pc:sldMk cId="1289969973" sldId="301"/>
            <ac:spMk id="17" creationId="{3CC39DE4-E0C9-4DE8-7551-A90F164883F7}"/>
          </ac:spMkLst>
        </pc:spChg>
      </pc:sldChg>
      <pc:sldChg chg="modSp mod">
        <pc:chgData name="Lee Sikstrom" userId="ba43dd31fd2e6069" providerId="LiveId" clId="{8DC78ED9-407A-489D-A541-4E97B88BB26B}" dt="2024-05-27T14:08:45.494" v="105" actId="2711"/>
        <pc:sldMkLst>
          <pc:docMk/>
          <pc:sldMk cId="2156399190" sldId="303"/>
        </pc:sldMkLst>
        <pc:spChg chg="mod">
          <ac:chgData name="Lee Sikstrom" userId="ba43dd31fd2e6069" providerId="LiveId" clId="{8DC78ED9-407A-489D-A541-4E97B88BB26B}" dt="2024-05-27T14:08:45.494" v="105" actId="2711"/>
          <ac:spMkLst>
            <pc:docMk/>
            <pc:sldMk cId="2156399190" sldId="303"/>
            <ac:spMk id="4" creationId="{539C61DE-6DAB-8FA1-A4B8-009AD144D440}"/>
          </ac:spMkLst>
        </pc:spChg>
      </pc:sldChg>
      <pc:sldChg chg="modSp mod">
        <pc:chgData name="Lee Sikstrom" userId="ba43dd31fd2e6069" providerId="LiveId" clId="{8DC78ED9-407A-489D-A541-4E97B88BB26B}" dt="2024-05-27T14:08:34.408" v="103" actId="2711"/>
        <pc:sldMkLst>
          <pc:docMk/>
          <pc:sldMk cId="2684247329" sldId="305"/>
        </pc:sldMkLst>
        <pc:spChg chg="mod">
          <ac:chgData name="Lee Sikstrom" userId="ba43dd31fd2e6069" providerId="LiveId" clId="{8DC78ED9-407A-489D-A541-4E97B88BB26B}" dt="2024-05-27T14:08:34.408" v="103" actId="2711"/>
          <ac:spMkLst>
            <pc:docMk/>
            <pc:sldMk cId="2684247329" sldId="305"/>
            <ac:spMk id="4" creationId="{64131A53-3C3D-BE27-328C-8F0F56AB6A30}"/>
          </ac:spMkLst>
        </pc:spChg>
      </pc:sldChg>
      <pc:sldChg chg="modSp mod">
        <pc:chgData name="Lee Sikstrom" userId="ba43dd31fd2e6069" providerId="LiveId" clId="{8DC78ED9-407A-489D-A541-4E97B88BB26B}" dt="2024-05-27T14:08:10.348" v="101" actId="2711"/>
        <pc:sldMkLst>
          <pc:docMk/>
          <pc:sldMk cId="2062453614" sldId="306"/>
        </pc:sldMkLst>
        <pc:spChg chg="mod">
          <ac:chgData name="Lee Sikstrom" userId="ba43dd31fd2e6069" providerId="LiveId" clId="{8DC78ED9-407A-489D-A541-4E97B88BB26B}" dt="2024-05-27T14:08:10.348" v="101" actId="2711"/>
          <ac:spMkLst>
            <pc:docMk/>
            <pc:sldMk cId="2062453614" sldId="306"/>
            <ac:spMk id="4" creationId="{F1CF6CEB-DFAA-686F-8017-B1F4C5B4F71F}"/>
          </ac:spMkLst>
        </pc:spChg>
      </pc:sldChg>
      <pc:sldChg chg="modSp mod">
        <pc:chgData name="Lee Sikstrom" userId="ba43dd31fd2e6069" providerId="LiveId" clId="{8DC78ED9-407A-489D-A541-4E97B88BB26B}" dt="2024-05-27T14:08:39.535" v="104" actId="2711"/>
        <pc:sldMkLst>
          <pc:docMk/>
          <pc:sldMk cId="2571770103" sldId="307"/>
        </pc:sldMkLst>
        <pc:spChg chg="mod">
          <ac:chgData name="Lee Sikstrom" userId="ba43dd31fd2e6069" providerId="LiveId" clId="{8DC78ED9-407A-489D-A541-4E97B88BB26B}" dt="2024-05-27T14:08:39.535" v="104" actId="2711"/>
          <ac:spMkLst>
            <pc:docMk/>
            <pc:sldMk cId="2571770103" sldId="307"/>
            <ac:spMk id="4" creationId="{D7F0CBB8-5E24-402B-8827-7E0C02495277}"/>
          </ac:spMkLst>
        </pc:spChg>
      </pc:sldChg>
      <pc:sldChg chg="modSp mod">
        <pc:chgData name="Lee Sikstrom" userId="ba43dd31fd2e6069" providerId="LiveId" clId="{8DC78ED9-407A-489D-A541-4E97B88BB26B}" dt="2024-05-27T14:07:59.746" v="100" actId="2711"/>
        <pc:sldMkLst>
          <pc:docMk/>
          <pc:sldMk cId="2685731699" sldId="309"/>
        </pc:sldMkLst>
        <pc:spChg chg="mod">
          <ac:chgData name="Lee Sikstrom" userId="ba43dd31fd2e6069" providerId="LiveId" clId="{8DC78ED9-407A-489D-A541-4E97B88BB26B}" dt="2024-05-27T14:07:59.746" v="100" actId="2711"/>
          <ac:spMkLst>
            <pc:docMk/>
            <pc:sldMk cId="2685731699" sldId="309"/>
            <ac:spMk id="4" creationId="{C4163EE3-3582-0148-15E6-DDBCAFBA86C6}"/>
          </ac:spMkLst>
        </pc:spChg>
      </pc:sldChg>
      <pc:sldChg chg="modSp mod">
        <pc:chgData name="Lee Sikstrom" userId="ba43dd31fd2e6069" providerId="LiveId" clId="{8DC78ED9-407A-489D-A541-4E97B88BB26B}" dt="2024-05-27T14:09:36.262" v="112" actId="2711"/>
        <pc:sldMkLst>
          <pc:docMk/>
          <pc:sldMk cId="2401425979" sldId="311"/>
        </pc:sldMkLst>
        <pc:spChg chg="mod">
          <ac:chgData name="Lee Sikstrom" userId="ba43dd31fd2e6069" providerId="LiveId" clId="{8DC78ED9-407A-489D-A541-4E97B88BB26B}" dt="2024-05-27T14:09:36.262" v="112" actId="2711"/>
          <ac:spMkLst>
            <pc:docMk/>
            <pc:sldMk cId="2401425979" sldId="311"/>
            <ac:spMk id="4" creationId="{EC5B9BEE-4612-3A33-D2A2-3DBE42719F68}"/>
          </ac:spMkLst>
        </pc:spChg>
      </pc:sldChg>
      <pc:sldChg chg="modSp mod">
        <pc:chgData name="Lee Sikstrom" userId="ba43dd31fd2e6069" providerId="LiveId" clId="{8DC78ED9-407A-489D-A541-4E97B88BB26B}" dt="2024-05-25T01:44:24.939" v="84" actId="20577"/>
        <pc:sldMkLst>
          <pc:docMk/>
          <pc:sldMk cId="3333831649" sldId="312"/>
        </pc:sldMkLst>
        <pc:spChg chg="mod">
          <ac:chgData name="Lee Sikstrom" userId="ba43dd31fd2e6069" providerId="LiveId" clId="{8DC78ED9-407A-489D-A541-4E97B88BB26B}" dt="2024-05-25T01:43:59.394" v="54" actId="403"/>
          <ac:spMkLst>
            <pc:docMk/>
            <pc:sldMk cId="3333831649" sldId="312"/>
            <ac:spMk id="2" creationId="{B9F185D8-0A48-ACBC-CFC9-948564C55873}"/>
          </ac:spMkLst>
        </pc:spChg>
        <pc:spChg chg="mod">
          <ac:chgData name="Lee Sikstrom" userId="ba43dd31fd2e6069" providerId="LiveId" clId="{8DC78ED9-407A-489D-A541-4E97B88BB26B}" dt="2024-05-25T01:44:24.939" v="84" actId="20577"/>
          <ac:spMkLst>
            <pc:docMk/>
            <pc:sldMk cId="3333831649" sldId="312"/>
            <ac:spMk id="4" creationId="{EFEE8368-59CB-8FB8-A037-2F4E71CCECC6}"/>
          </ac:spMkLst>
        </pc:spChg>
      </pc:sldChg>
      <pc:sldChg chg="modSp mod">
        <pc:chgData name="Lee Sikstrom" userId="ba43dd31fd2e6069" providerId="LiveId" clId="{8DC78ED9-407A-489D-A541-4E97B88BB26B}" dt="2024-05-27T14:09:12.887" v="108" actId="2711"/>
        <pc:sldMkLst>
          <pc:docMk/>
          <pc:sldMk cId="2367128091" sldId="313"/>
        </pc:sldMkLst>
        <pc:spChg chg="mod">
          <ac:chgData name="Lee Sikstrom" userId="ba43dd31fd2e6069" providerId="LiveId" clId="{8DC78ED9-407A-489D-A541-4E97B88BB26B}" dt="2024-05-27T14:09:12.887" v="108" actId="2711"/>
          <ac:spMkLst>
            <pc:docMk/>
            <pc:sldMk cId="2367128091" sldId="313"/>
            <ac:spMk id="4" creationId="{AD4225BE-DCCB-6625-D6EC-9D63958E9093}"/>
          </ac:spMkLst>
        </pc:spChg>
      </pc:sldChg>
      <pc:sldChg chg="modSp mod">
        <pc:chgData name="Lee Sikstrom" userId="ba43dd31fd2e6069" providerId="LiveId" clId="{8DC78ED9-407A-489D-A541-4E97B88BB26B}" dt="2024-05-27T14:10:10.520" v="119" actId="2711"/>
        <pc:sldMkLst>
          <pc:docMk/>
          <pc:sldMk cId="2987526656" sldId="316"/>
        </pc:sldMkLst>
        <pc:spChg chg="mod">
          <ac:chgData name="Lee Sikstrom" userId="ba43dd31fd2e6069" providerId="LiveId" clId="{8DC78ED9-407A-489D-A541-4E97B88BB26B}" dt="2024-05-27T14:10:10.520" v="119" actId="2711"/>
          <ac:spMkLst>
            <pc:docMk/>
            <pc:sldMk cId="2987526656" sldId="316"/>
            <ac:spMk id="2" creationId="{54B51102-409E-1DAF-F45A-93392EDB7CA8}"/>
          </ac:spMkLst>
        </pc:spChg>
      </pc:sldChg>
      <pc:sldChg chg="modSp mod">
        <pc:chgData name="Lee Sikstrom" userId="ba43dd31fd2e6069" providerId="LiveId" clId="{8DC78ED9-407A-489D-A541-4E97B88BB26B}" dt="2024-05-27T14:10:01.190" v="117" actId="2711"/>
        <pc:sldMkLst>
          <pc:docMk/>
          <pc:sldMk cId="294128974" sldId="317"/>
        </pc:sldMkLst>
        <pc:spChg chg="mod">
          <ac:chgData name="Lee Sikstrom" userId="ba43dd31fd2e6069" providerId="LiveId" clId="{8DC78ED9-407A-489D-A541-4E97B88BB26B}" dt="2024-05-27T14:10:01.190" v="117" actId="2711"/>
          <ac:spMkLst>
            <pc:docMk/>
            <pc:sldMk cId="294128974" sldId="317"/>
            <ac:spMk id="3" creationId="{13A93727-ECCC-B96E-0610-3C0453D35276}"/>
          </ac:spMkLst>
        </pc:spChg>
      </pc:sldChg>
      <pc:sldChg chg="modSp mod">
        <pc:chgData name="Lee Sikstrom" userId="ba43dd31fd2e6069" providerId="LiveId" clId="{8DC78ED9-407A-489D-A541-4E97B88BB26B}" dt="2024-05-27T14:09:27.604" v="110" actId="2711"/>
        <pc:sldMkLst>
          <pc:docMk/>
          <pc:sldMk cId="160101220" sldId="318"/>
        </pc:sldMkLst>
        <pc:spChg chg="mod">
          <ac:chgData name="Lee Sikstrom" userId="ba43dd31fd2e6069" providerId="LiveId" clId="{8DC78ED9-407A-489D-A541-4E97B88BB26B}" dt="2024-05-27T14:09:27.604" v="110" actId="2711"/>
          <ac:spMkLst>
            <pc:docMk/>
            <pc:sldMk cId="160101220" sldId="318"/>
            <ac:spMk id="2" creationId="{6C2086E9-437B-EABD-DCD8-2BB1167ACD09}"/>
          </ac:spMkLst>
        </pc:spChg>
      </pc:sldChg>
      <pc:sldChg chg="modSp mod">
        <pc:chgData name="Lee Sikstrom" userId="ba43dd31fd2e6069" providerId="LiveId" clId="{8DC78ED9-407A-489D-A541-4E97B88BB26B}" dt="2024-05-27T14:09:50.620" v="115" actId="2711"/>
        <pc:sldMkLst>
          <pc:docMk/>
          <pc:sldMk cId="1700002704" sldId="319"/>
        </pc:sldMkLst>
        <pc:spChg chg="mod">
          <ac:chgData name="Lee Sikstrom" userId="ba43dd31fd2e6069" providerId="LiveId" clId="{8DC78ED9-407A-489D-A541-4E97B88BB26B}" dt="2024-05-27T14:09:50.620" v="115" actId="2711"/>
          <ac:spMkLst>
            <pc:docMk/>
            <pc:sldMk cId="1700002704" sldId="319"/>
            <ac:spMk id="3" creationId="{545E25DD-A145-C516-0D66-9B853840F18F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6CA92F-2A3C-4E6A-B571-03D719B8B951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4D39695F-5D54-466B-9DC0-1F4A0B946E70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CA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Complex relationship between optical signals and applied force</a:t>
          </a:r>
        </a:p>
      </dgm:t>
    </dgm:pt>
    <dgm:pt modelId="{ED283DD8-D6AE-4104-8C25-F0150FED0310}" type="parTrans" cxnId="{96940898-6D21-4A93-AE02-43ABF3A439DB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9C784F7E-2D83-4F93-BA8B-1610F75E04D6}" type="sibTrans" cxnId="{96940898-6D21-4A93-AE02-43ABF3A439DB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FE0FCB40-9F81-444D-B65F-9A7B6E060C0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CA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Use machine learning</a:t>
          </a:r>
        </a:p>
      </dgm:t>
    </dgm:pt>
    <dgm:pt modelId="{22710290-60E7-4042-97A0-714E18BDDE2A}" type="parTrans" cxnId="{FD921F97-9F1B-44DB-A601-3998ABB6DF72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52DCAFA3-2ADF-4769-A23F-C425E395CC3A}" type="sibTrans" cxnId="{FD921F97-9F1B-44DB-A601-3998ABB6DF72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DFD33F81-368D-4DC4-9356-BD845D35D900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CA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What model is best?</a:t>
          </a:r>
        </a:p>
      </dgm:t>
    </dgm:pt>
    <dgm:pt modelId="{DACFB8ED-4F75-437D-895F-16E8A3894FE0}" type="parTrans" cxnId="{BC91B830-BB5F-40A1-8A46-20132744B31C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7598A3B4-0D8C-4F46-822D-768044630CCF}" type="sibTrans" cxnId="{BC91B830-BB5F-40A1-8A46-20132744B31C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15D60031-6C4A-4E01-AE1F-664D4E281D26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CA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How well does it do?</a:t>
          </a:r>
        </a:p>
      </dgm:t>
    </dgm:pt>
    <dgm:pt modelId="{50D056C4-F7BC-40E3-A9C0-13D7AFAA4F16}" type="parTrans" cxnId="{DCAE906B-CE6C-4315-90DC-8BFA1704F62F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ADAE7A73-AF6F-4935-8574-2DADD1A0AE09}" type="sibTrans" cxnId="{DCAE906B-CE6C-4315-90DC-8BFA1704F62F}">
      <dgm:prSet/>
      <dgm:spPr/>
      <dgm:t>
        <a:bodyPr/>
        <a:lstStyle/>
        <a:p>
          <a:endParaRPr lang="en-CA">
            <a:solidFill>
              <a:schemeClr val="tx1"/>
            </a:solidFill>
          </a:endParaRPr>
        </a:p>
      </dgm:t>
    </dgm:pt>
    <dgm:pt modelId="{65F58A6C-6FFE-48CA-867C-38213423DA31}" type="pres">
      <dgm:prSet presAssocID="{F06CA92F-2A3C-4E6A-B571-03D719B8B951}" presName="linearFlow" presStyleCnt="0">
        <dgm:presLayoutVars>
          <dgm:dir/>
          <dgm:resizeHandles val="exact"/>
        </dgm:presLayoutVars>
      </dgm:prSet>
      <dgm:spPr/>
    </dgm:pt>
    <dgm:pt modelId="{BC8C820E-3E26-4058-82D0-68F0A1304823}" type="pres">
      <dgm:prSet presAssocID="{4D39695F-5D54-466B-9DC0-1F4A0B946E70}" presName="composite" presStyleCnt="0"/>
      <dgm:spPr/>
    </dgm:pt>
    <dgm:pt modelId="{10F57ADC-4F9A-436F-AE1A-286124FD9EBB}" type="pres">
      <dgm:prSet presAssocID="{4D39695F-5D54-466B-9DC0-1F4A0B946E70}" presName="imgShp" presStyleLbl="fgImgPlace1" presStyleIdx="0" presStyleCnt="4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st with solid fill"/>
        </a:ext>
      </dgm:extLst>
    </dgm:pt>
    <dgm:pt modelId="{030B4CED-F702-46E5-AF15-6A1D35FCF62C}" type="pres">
      <dgm:prSet presAssocID="{4D39695F-5D54-466B-9DC0-1F4A0B946E70}" presName="txShp" presStyleLbl="node1" presStyleIdx="0" presStyleCnt="4">
        <dgm:presLayoutVars>
          <dgm:bulletEnabled val="1"/>
        </dgm:presLayoutVars>
      </dgm:prSet>
      <dgm:spPr/>
    </dgm:pt>
    <dgm:pt modelId="{A3F8CFE8-A61E-467E-814C-DF4797E0A1A1}" type="pres">
      <dgm:prSet presAssocID="{9C784F7E-2D83-4F93-BA8B-1610F75E04D6}" presName="spacing" presStyleCnt="0"/>
      <dgm:spPr/>
    </dgm:pt>
    <dgm:pt modelId="{2A25EDEE-2694-4E00-BE28-84C9D1F7944A}" type="pres">
      <dgm:prSet presAssocID="{FE0FCB40-9F81-444D-B65F-9A7B6E060C08}" presName="composite" presStyleCnt="0"/>
      <dgm:spPr/>
    </dgm:pt>
    <dgm:pt modelId="{76090707-5D24-4563-A560-6064E802BB61}" type="pres">
      <dgm:prSet presAssocID="{FE0FCB40-9F81-444D-B65F-9A7B6E060C08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 with solid fill"/>
        </a:ext>
      </dgm:extLst>
    </dgm:pt>
    <dgm:pt modelId="{4718C81D-D088-451B-965E-9BC87220090A}" type="pres">
      <dgm:prSet presAssocID="{FE0FCB40-9F81-444D-B65F-9A7B6E060C08}" presName="txShp" presStyleLbl="node1" presStyleIdx="1" presStyleCnt="4">
        <dgm:presLayoutVars>
          <dgm:bulletEnabled val="1"/>
        </dgm:presLayoutVars>
      </dgm:prSet>
      <dgm:spPr/>
    </dgm:pt>
    <dgm:pt modelId="{669879BC-030A-425A-874C-18AEC6AFC25F}" type="pres">
      <dgm:prSet presAssocID="{52DCAFA3-2ADF-4769-A23F-C425E395CC3A}" presName="spacing" presStyleCnt="0"/>
      <dgm:spPr/>
    </dgm:pt>
    <dgm:pt modelId="{F7AF7670-DBAE-48E3-AFD4-D78EB7F2D467}" type="pres">
      <dgm:prSet presAssocID="{DFD33F81-368D-4DC4-9356-BD845D35D900}" presName="composite" presStyleCnt="0"/>
      <dgm:spPr/>
    </dgm:pt>
    <dgm:pt modelId="{E00B9BF5-97CA-41E2-B4D4-891FF1313935}" type="pres">
      <dgm:prSet presAssocID="{DFD33F81-368D-4DC4-9356-BD845D35D900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ntt Chart with solid fill"/>
        </a:ext>
      </dgm:extLst>
    </dgm:pt>
    <dgm:pt modelId="{232B41FB-0D7C-4747-A3A6-63E4D0B8639E}" type="pres">
      <dgm:prSet presAssocID="{DFD33F81-368D-4DC4-9356-BD845D35D900}" presName="txShp" presStyleLbl="node1" presStyleIdx="2" presStyleCnt="4">
        <dgm:presLayoutVars>
          <dgm:bulletEnabled val="1"/>
        </dgm:presLayoutVars>
      </dgm:prSet>
      <dgm:spPr/>
    </dgm:pt>
    <dgm:pt modelId="{77FCE371-F38A-48D5-B971-7F2288E188B9}" type="pres">
      <dgm:prSet presAssocID="{7598A3B4-0D8C-4F46-822D-768044630CCF}" presName="spacing" presStyleCnt="0"/>
      <dgm:spPr/>
    </dgm:pt>
    <dgm:pt modelId="{E9154ACD-63D8-47CD-8F71-403DB4B6EA5D}" type="pres">
      <dgm:prSet presAssocID="{15D60031-6C4A-4E01-AE1F-664D4E281D26}" presName="composite" presStyleCnt="0"/>
      <dgm:spPr/>
    </dgm:pt>
    <dgm:pt modelId="{88510C64-8865-4509-BB9E-22E9C22FBFEE}" type="pres">
      <dgm:prSet presAssocID="{15D60031-6C4A-4E01-AE1F-664D4E281D26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 with solid fill"/>
        </a:ext>
      </dgm:extLst>
    </dgm:pt>
    <dgm:pt modelId="{94A996AC-BC67-44DD-8F93-4CC3A9782471}" type="pres">
      <dgm:prSet presAssocID="{15D60031-6C4A-4E01-AE1F-664D4E281D26}" presName="txShp" presStyleLbl="node1" presStyleIdx="3" presStyleCnt="4">
        <dgm:presLayoutVars>
          <dgm:bulletEnabled val="1"/>
        </dgm:presLayoutVars>
      </dgm:prSet>
      <dgm:spPr/>
    </dgm:pt>
  </dgm:ptLst>
  <dgm:cxnLst>
    <dgm:cxn modelId="{BC91B830-BB5F-40A1-8A46-20132744B31C}" srcId="{F06CA92F-2A3C-4E6A-B571-03D719B8B951}" destId="{DFD33F81-368D-4DC4-9356-BD845D35D900}" srcOrd="2" destOrd="0" parTransId="{DACFB8ED-4F75-437D-895F-16E8A3894FE0}" sibTransId="{7598A3B4-0D8C-4F46-822D-768044630CCF}"/>
    <dgm:cxn modelId="{DCAE906B-CE6C-4315-90DC-8BFA1704F62F}" srcId="{F06CA92F-2A3C-4E6A-B571-03D719B8B951}" destId="{15D60031-6C4A-4E01-AE1F-664D4E281D26}" srcOrd="3" destOrd="0" parTransId="{50D056C4-F7BC-40E3-A9C0-13D7AFAA4F16}" sibTransId="{ADAE7A73-AF6F-4935-8574-2DADD1A0AE09}"/>
    <dgm:cxn modelId="{7539E54F-D192-4E88-BC4B-0F0055DCA973}" type="presOf" srcId="{FE0FCB40-9F81-444D-B65F-9A7B6E060C08}" destId="{4718C81D-D088-451B-965E-9BC87220090A}" srcOrd="0" destOrd="0" presId="urn:microsoft.com/office/officeart/2005/8/layout/vList3"/>
    <dgm:cxn modelId="{0B1C5770-0D84-4866-9F80-84256A6267F1}" type="presOf" srcId="{DFD33F81-368D-4DC4-9356-BD845D35D900}" destId="{232B41FB-0D7C-4747-A3A6-63E4D0B8639E}" srcOrd="0" destOrd="0" presId="urn:microsoft.com/office/officeart/2005/8/layout/vList3"/>
    <dgm:cxn modelId="{33420F85-0BF9-4B55-92DE-A67F4AC12F40}" type="presOf" srcId="{4D39695F-5D54-466B-9DC0-1F4A0B946E70}" destId="{030B4CED-F702-46E5-AF15-6A1D35FCF62C}" srcOrd="0" destOrd="0" presId="urn:microsoft.com/office/officeart/2005/8/layout/vList3"/>
    <dgm:cxn modelId="{FD921F97-9F1B-44DB-A601-3998ABB6DF72}" srcId="{F06CA92F-2A3C-4E6A-B571-03D719B8B951}" destId="{FE0FCB40-9F81-444D-B65F-9A7B6E060C08}" srcOrd="1" destOrd="0" parTransId="{22710290-60E7-4042-97A0-714E18BDDE2A}" sibTransId="{52DCAFA3-2ADF-4769-A23F-C425E395CC3A}"/>
    <dgm:cxn modelId="{96940898-6D21-4A93-AE02-43ABF3A439DB}" srcId="{F06CA92F-2A3C-4E6A-B571-03D719B8B951}" destId="{4D39695F-5D54-466B-9DC0-1F4A0B946E70}" srcOrd="0" destOrd="0" parTransId="{ED283DD8-D6AE-4104-8C25-F0150FED0310}" sibTransId="{9C784F7E-2D83-4F93-BA8B-1610F75E04D6}"/>
    <dgm:cxn modelId="{A55C0BA4-AC50-4C79-AA37-DF4B9C6D9406}" type="presOf" srcId="{15D60031-6C4A-4E01-AE1F-664D4E281D26}" destId="{94A996AC-BC67-44DD-8F93-4CC3A9782471}" srcOrd="0" destOrd="0" presId="urn:microsoft.com/office/officeart/2005/8/layout/vList3"/>
    <dgm:cxn modelId="{409449AA-BBF5-4318-A140-A346E2071DE0}" type="presOf" srcId="{F06CA92F-2A3C-4E6A-B571-03D719B8B951}" destId="{65F58A6C-6FFE-48CA-867C-38213423DA31}" srcOrd="0" destOrd="0" presId="urn:microsoft.com/office/officeart/2005/8/layout/vList3"/>
    <dgm:cxn modelId="{898BC55E-708E-4C33-BA37-9BE82EC3AFB3}" type="presParOf" srcId="{65F58A6C-6FFE-48CA-867C-38213423DA31}" destId="{BC8C820E-3E26-4058-82D0-68F0A1304823}" srcOrd="0" destOrd="0" presId="urn:microsoft.com/office/officeart/2005/8/layout/vList3"/>
    <dgm:cxn modelId="{8E378162-4CEA-42CA-B981-F7F3A233A279}" type="presParOf" srcId="{BC8C820E-3E26-4058-82D0-68F0A1304823}" destId="{10F57ADC-4F9A-436F-AE1A-286124FD9EBB}" srcOrd="0" destOrd="0" presId="urn:microsoft.com/office/officeart/2005/8/layout/vList3"/>
    <dgm:cxn modelId="{D72ADE50-E628-477C-9F56-B3D6D72D4C05}" type="presParOf" srcId="{BC8C820E-3E26-4058-82D0-68F0A1304823}" destId="{030B4CED-F702-46E5-AF15-6A1D35FCF62C}" srcOrd="1" destOrd="0" presId="urn:microsoft.com/office/officeart/2005/8/layout/vList3"/>
    <dgm:cxn modelId="{DA99530D-6B14-4A4E-B906-07CD4A9BE336}" type="presParOf" srcId="{65F58A6C-6FFE-48CA-867C-38213423DA31}" destId="{A3F8CFE8-A61E-467E-814C-DF4797E0A1A1}" srcOrd="1" destOrd="0" presId="urn:microsoft.com/office/officeart/2005/8/layout/vList3"/>
    <dgm:cxn modelId="{63BA5073-B4AA-4B1C-B343-6E24CB97DF10}" type="presParOf" srcId="{65F58A6C-6FFE-48CA-867C-38213423DA31}" destId="{2A25EDEE-2694-4E00-BE28-84C9D1F7944A}" srcOrd="2" destOrd="0" presId="urn:microsoft.com/office/officeart/2005/8/layout/vList3"/>
    <dgm:cxn modelId="{36583E23-15F8-4532-B8F1-69F37444A9A2}" type="presParOf" srcId="{2A25EDEE-2694-4E00-BE28-84C9D1F7944A}" destId="{76090707-5D24-4563-A560-6064E802BB61}" srcOrd="0" destOrd="0" presId="urn:microsoft.com/office/officeart/2005/8/layout/vList3"/>
    <dgm:cxn modelId="{28E1A55E-5A13-4A36-8D36-888879AEABB2}" type="presParOf" srcId="{2A25EDEE-2694-4E00-BE28-84C9D1F7944A}" destId="{4718C81D-D088-451B-965E-9BC87220090A}" srcOrd="1" destOrd="0" presId="urn:microsoft.com/office/officeart/2005/8/layout/vList3"/>
    <dgm:cxn modelId="{E37ADCCB-2B75-4595-8A31-F30E2EDA038B}" type="presParOf" srcId="{65F58A6C-6FFE-48CA-867C-38213423DA31}" destId="{669879BC-030A-425A-874C-18AEC6AFC25F}" srcOrd="3" destOrd="0" presId="urn:microsoft.com/office/officeart/2005/8/layout/vList3"/>
    <dgm:cxn modelId="{ABC653BD-2D0D-4236-9408-C1BE3F1437C5}" type="presParOf" srcId="{65F58A6C-6FFE-48CA-867C-38213423DA31}" destId="{F7AF7670-DBAE-48E3-AFD4-D78EB7F2D467}" srcOrd="4" destOrd="0" presId="urn:microsoft.com/office/officeart/2005/8/layout/vList3"/>
    <dgm:cxn modelId="{A87DFB46-3AD0-4A32-989C-36BF7C87204B}" type="presParOf" srcId="{F7AF7670-DBAE-48E3-AFD4-D78EB7F2D467}" destId="{E00B9BF5-97CA-41E2-B4D4-891FF1313935}" srcOrd="0" destOrd="0" presId="urn:microsoft.com/office/officeart/2005/8/layout/vList3"/>
    <dgm:cxn modelId="{779F7072-3B30-4A4A-AF7F-97602921BE42}" type="presParOf" srcId="{F7AF7670-DBAE-48E3-AFD4-D78EB7F2D467}" destId="{232B41FB-0D7C-4747-A3A6-63E4D0B8639E}" srcOrd="1" destOrd="0" presId="urn:microsoft.com/office/officeart/2005/8/layout/vList3"/>
    <dgm:cxn modelId="{B9964F5D-A07D-42C9-9960-D53881325EAA}" type="presParOf" srcId="{65F58A6C-6FFE-48CA-867C-38213423DA31}" destId="{77FCE371-F38A-48D5-B971-7F2288E188B9}" srcOrd="5" destOrd="0" presId="urn:microsoft.com/office/officeart/2005/8/layout/vList3"/>
    <dgm:cxn modelId="{CD6E0C08-5A3F-4310-B982-BDA192A39FDC}" type="presParOf" srcId="{65F58A6C-6FFE-48CA-867C-38213423DA31}" destId="{E9154ACD-63D8-47CD-8F71-403DB4B6EA5D}" srcOrd="6" destOrd="0" presId="urn:microsoft.com/office/officeart/2005/8/layout/vList3"/>
    <dgm:cxn modelId="{F9C78AC2-2C42-42E6-96F8-12D2F3F2E82E}" type="presParOf" srcId="{E9154ACD-63D8-47CD-8F71-403DB4B6EA5D}" destId="{88510C64-8865-4509-BB9E-22E9C22FBFEE}" srcOrd="0" destOrd="0" presId="urn:microsoft.com/office/officeart/2005/8/layout/vList3"/>
    <dgm:cxn modelId="{55CADBA6-F93B-4B95-AEB1-3CF954769818}" type="presParOf" srcId="{E9154ACD-63D8-47CD-8F71-403DB4B6EA5D}" destId="{94A996AC-BC67-44DD-8F93-4CC3A978247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B4CED-F702-46E5-AF15-6A1D35FCF62C}">
      <dsp:nvSpPr>
        <dsp:cNvPr id="0" name=""/>
        <dsp:cNvSpPr/>
      </dsp:nvSpPr>
      <dsp:spPr>
        <a:xfrm rot="10800000">
          <a:off x="1991285" y="3305"/>
          <a:ext cx="6944404" cy="968525"/>
        </a:xfrm>
        <a:prstGeom prst="homePlat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093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Complex relationship between optical signals and applied force</a:t>
          </a:r>
        </a:p>
      </dsp:txBody>
      <dsp:txXfrm rot="10800000">
        <a:off x="2233416" y="3305"/>
        <a:ext cx="6702273" cy="968525"/>
      </dsp:txXfrm>
    </dsp:sp>
    <dsp:sp modelId="{10F57ADC-4F9A-436F-AE1A-286124FD9EBB}">
      <dsp:nvSpPr>
        <dsp:cNvPr id="0" name=""/>
        <dsp:cNvSpPr/>
      </dsp:nvSpPr>
      <dsp:spPr>
        <a:xfrm>
          <a:off x="1507022" y="3305"/>
          <a:ext cx="968525" cy="968525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18C81D-D088-451B-965E-9BC87220090A}">
      <dsp:nvSpPr>
        <dsp:cNvPr id="0" name=""/>
        <dsp:cNvSpPr/>
      </dsp:nvSpPr>
      <dsp:spPr>
        <a:xfrm rot="10800000">
          <a:off x="1991285" y="1260943"/>
          <a:ext cx="6944404" cy="968525"/>
        </a:xfrm>
        <a:prstGeom prst="homePlat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093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Use machine learning</a:t>
          </a:r>
        </a:p>
      </dsp:txBody>
      <dsp:txXfrm rot="10800000">
        <a:off x="2233416" y="1260943"/>
        <a:ext cx="6702273" cy="968525"/>
      </dsp:txXfrm>
    </dsp:sp>
    <dsp:sp modelId="{76090707-5D24-4563-A560-6064E802BB61}">
      <dsp:nvSpPr>
        <dsp:cNvPr id="0" name=""/>
        <dsp:cNvSpPr/>
      </dsp:nvSpPr>
      <dsp:spPr>
        <a:xfrm>
          <a:off x="1507022" y="1260943"/>
          <a:ext cx="968525" cy="96852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2B41FB-0D7C-4747-A3A6-63E4D0B8639E}">
      <dsp:nvSpPr>
        <dsp:cNvPr id="0" name=""/>
        <dsp:cNvSpPr/>
      </dsp:nvSpPr>
      <dsp:spPr>
        <a:xfrm rot="10800000">
          <a:off x="1991285" y="2518582"/>
          <a:ext cx="6944404" cy="968525"/>
        </a:xfrm>
        <a:prstGeom prst="homePlat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093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What model is best?</a:t>
          </a:r>
        </a:p>
      </dsp:txBody>
      <dsp:txXfrm rot="10800000">
        <a:off x="2233416" y="2518582"/>
        <a:ext cx="6702273" cy="968525"/>
      </dsp:txXfrm>
    </dsp:sp>
    <dsp:sp modelId="{E00B9BF5-97CA-41E2-B4D4-891FF1313935}">
      <dsp:nvSpPr>
        <dsp:cNvPr id="0" name=""/>
        <dsp:cNvSpPr/>
      </dsp:nvSpPr>
      <dsp:spPr>
        <a:xfrm>
          <a:off x="1507022" y="2518582"/>
          <a:ext cx="968525" cy="968525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A996AC-BC67-44DD-8F93-4CC3A9782471}">
      <dsp:nvSpPr>
        <dsp:cNvPr id="0" name=""/>
        <dsp:cNvSpPr/>
      </dsp:nvSpPr>
      <dsp:spPr>
        <a:xfrm rot="10800000">
          <a:off x="1991285" y="3776220"/>
          <a:ext cx="6944404" cy="968525"/>
        </a:xfrm>
        <a:prstGeom prst="homePlat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093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How well does it do?</a:t>
          </a:r>
        </a:p>
      </dsp:txBody>
      <dsp:txXfrm rot="10800000">
        <a:off x="2233416" y="3776220"/>
        <a:ext cx="6702273" cy="968525"/>
      </dsp:txXfrm>
    </dsp:sp>
    <dsp:sp modelId="{88510C64-8865-4509-BB9E-22E9C22FBFEE}">
      <dsp:nvSpPr>
        <dsp:cNvPr id="0" name=""/>
        <dsp:cNvSpPr/>
      </dsp:nvSpPr>
      <dsp:spPr>
        <a:xfrm>
          <a:off x="1507022" y="3776220"/>
          <a:ext cx="968525" cy="968525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DDAAB-E9B2-441A-AE4D-431F950FE53E}" type="datetimeFigureOut">
              <a:rPr lang="en-CA" smtClean="0"/>
              <a:t>2024-05-27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75173-A92D-4287-803C-B144C03D4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4515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A0937547-E36F-4574-2004-51282A17F5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F9A57900-8A7B-F7B0-CB76-7638138CB4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D9BC997D-6029-78C6-0723-212D1CD721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C33D93-3CA8-46F7-A771-1011A14FA28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03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discrete time series to an overlapping series of rectangles, each varying in intensity to represent the image “value”. Can leave the loadcell values, as that is not a series of images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2379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Comment surprising results -&gt; many models to choose from. Underlies that there is a fundamental relationship between force and reflected optical signals from vascularized tissue.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1962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PPG to imaging parameters?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44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Results are what we expected due to the frequency of changes in the circulatory system. The Lower output at higher data rates due to the HX711 data rate limitations.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1626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6760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Do absolute mean average or RMS – not true mean. Double check what was used in Prism.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6220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Imaging instead of PPG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9123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7506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Go over this very quickly – main point is that these solutions are not used – plain metal retractor still the most widely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8880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1325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Add note to highlight what reflected optical measurements are</a:t>
            </a:r>
          </a:p>
          <a:p>
            <a:r>
              <a:rPr lang="en-CA" dirty="0"/>
              <a:t>Shorten up proposed solution – Don’t go into details about sensor in this portion – Save it for the next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1308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Change from PPG optical signals to single pixel images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0092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Explicitly state that this relationship is a critical one - &gt; will not work with another material.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1827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Potentially don’t need, or reduce information on this slide</a:t>
            </a:r>
          </a:p>
          <a:p>
            <a:r>
              <a:rPr lang="en-CA" dirty="0"/>
              <a:t>This slide could be moved to the Proposed solution section to replace some of the slides there.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0275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Comment about loadcell only being for training of the model.</a:t>
            </a:r>
          </a:p>
          <a:p>
            <a:r>
              <a:rPr lang="en-CA" dirty="0"/>
              <a:t>Change PPG Sensor to imager or single pixel imager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75173-A92D-4287-803C-B144C03D4CE0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197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11F83-92D4-AC78-5A78-EDE45AEE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2561C0-E8DF-4680-BE35-9E6242457F03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2884-FB70-707E-7AB9-E38E3F34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0E558C-98B9-4842-8C8D-5F47F4AADA82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  <p:pic>
        <p:nvPicPr>
          <p:cNvPr id="8" name="Picture 7" descr="Purple and white text on a black background&#10;&#10;Description automatically generated">
            <a:extLst>
              <a:ext uri="{FF2B5EF4-FFF2-40B4-BE49-F238E27FC236}">
                <a16:creationId xmlns:a16="http://schemas.microsoft.com/office/drawing/2014/main" id="{8733FEB8-2EF6-0477-E09F-7830853BDF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92" y="6026944"/>
            <a:ext cx="2292594" cy="875976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6C1011D1-2DE5-6BAE-CA05-AA3B6A3F7A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364" y="6027441"/>
            <a:ext cx="1869273" cy="74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43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D49BB-7289-8FAC-2919-9420EF6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14A45-624F-4379-9DD7-E4E184B1166A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57622-334A-0B35-6F55-8EC9EEFDA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EF6CC-488E-6D1A-A62F-8F7BEC0E4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57F64-32D0-4B78-8C81-E43B346D9D1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8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366D7-C23B-C3BC-B0AC-71ACAB85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249382-C0A8-4A0D-B0D9-6F4E5D4574EE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AC75E-E8DF-4726-235A-AE1A1C613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77CD0-507E-7AE6-0333-39A3DE41D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F51A8B-BA30-4089-B9BA-E6E896CEF5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21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42207-4ABA-8624-EB9D-A4147281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99720" y="275166"/>
            <a:ext cx="1325732" cy="366183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94B41E-4AB9-4FF9-BA16-8777421378FD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6C180-015F-5133-A2DE-38DAF83AF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04986" y="6124576"/>
            <a:ext cx="2752078" cy="533676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3281C-08A4-192C-8123-D04F3549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275167"/>
            <a:ext cx="2844800" cy="3661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1E26105-BFA7-4C24-B9ED-CB05BD0227C4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993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1A798-B441-64F3-C00E-F898FBA99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6D87F-6178-4069-8246-3ADA7B9AAFE7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61233-55D5-5B51-5E63-4BC0713EC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8ED09-DD0F-85DC-B561-453400571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BCFB6E2-4FD2-4B1A-9157-6F7DC5769ECE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34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A325B5-3430-8DDA-AD84-ACBC5210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6549BC-E570-464F-A022-838EA5B75EB7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B53D7C-385B-D9D6-30FF-A08D58BE3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E908F14-4729-14B3-B244-8537BFF6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EF5B8CC-7850-4E9E-81E2-EC68767F414E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796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423CDF2-4D4B-2735-A96F-991C04488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13F7EF-F7E0-40D1-B865-D2BEF6577BB0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4DA6BFE-340A-97D3-921E-DA6B93957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72D4CA7-9855-5212-7286-5FD53231D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5373381-423C-45EA-AF6C-0C9154367F5F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201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4F6D34B-82BE-D543-8110-1DD4E48EC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97989" y="310707"/>
            <a:ext cx="1174811" cy="295101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28B410-2840-4E7C-8949-8C12EA3779F3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3FB13D-4FEA-169F-F0C6-31E231389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76008" y="6134470"/>
            <a:ext cx="2565646" cy="588064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682291D-A8A6-F88B-FD4F-967EBA6C8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2A6883A-0E15-4718-91A0-D1DEACFF3584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397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3556EBC-A0B9-7C29-33E2-960881826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12D4B9-F3C5-4789-8BF7-B7C1AB9B9EC6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D05478E-BEDD-14E5-BF10-0A56A2AE6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F0A7C8E-4B6C-BE30-D729-E254C3B89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7BC65D-5430-4F83-8188-4EF8061B51D9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015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9417EB-09B4-D2DC-25B9-2ACEAC1B9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F6A1D3-77CA-43FE-A315-664688CE664A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90AEC10-AC1E-A079-CAD3-962236D7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BB02EDD-08A9-6562-8196-5B3983DB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DE691E6-AEC8-4251-A912-35BB6207F4E0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476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3398E9-6191-20A8-FDB0-80AF76FDE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020148-2252-4052-8C80-6853F971EA9B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07BF95E-7BA0-6630-85DA-140839CF7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90FB697-62B1-A3FA-BB60-8B96F6666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4F44D60-6005-4917-804C-AAA54C898277}" type="slidenum">
              <a:rPr lang="en-US" altLang="en-US" smtClean="0">
                <a:latin typeface="Calibri"/>
              </a:rPr>
              <a:pPr>
                <a:defRPr/>
              </a:pPr>
              <a:t>‹#›</a:t>
            </a:fld>
            <a:endParaRPr lang="en-US" altLang="en-US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81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57B4B04-7558-B3AA-D8F0-7290EF0796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7D9FF7B-BE71-32BA-8FA2-3E68D2E004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5F325-2E5B-4629-E00B-CB625F7555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42377" y="275166"/>
            <a:ext cx="113042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D52998-7DC2-4B56-A2E6-2656A3A69DDA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5/27/2024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82BEB-E329-E024-115E-FF2761C22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4417" y="6291202"/>
            <a:ext cx="4223166" cy="4416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FC04D-7CBE-C561-6D98-7C7215320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275167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C4D2369A-759B-4EB8-BA1D-63B52BA57786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3" name="Picture 2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5F319019-2D6E-9E42-391A-83282D4C1B1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942" y="6142097"/>
            <a:ext cx="2469765" cy="59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8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09585" rtl="0" fontAlgn="base">
        <a:spcBef>
          <a:spcPct val="0"/>
        </a:spcBef>
        <a:spcAft>
          <a:spcPts val="1600"/>
        </a:spcAft>
        <a:defRPr sz="5333" b="1" kern="1200">
          <a:solidFill>
            <a:srgbClr val="3C1B71"/>
          </a:solidFill>
          <a:latin typeface="+mj-lt"/>
          <a:ea typeface="+mj-ea"/>
          <a:cs typeface="+mj-cs"/>
        </a:defRPr>
      </a:lvl1pPr>
      <a:lvl2pPr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2pPr>
      <a:lvl3pPr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3pPr>
      <a:lvl4pPr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4pPr>
      <a:lvl5pPr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5pPr>
      <a:lvl6pPr marL="609585"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6pPr>
      <a:lvl7pPr marL="1219170"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7pPr>
      <a:lvl8pPr marL="1828754"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8pPr>
      <a:lvl9pPr marL="2438339" algn="l" defTabSz="609585" rtl="0" fontAlgn="base">
        <a:spcBef>
          <a:spcPct val="0"/>
        </a:spcBef>
        <a:spcAft>
          <a:spcPts val="1600"/>
        </a:spcAft>
        <a:defRPr sz="5333" b="1">
          <a:solidFill>
            <a:srgbClr val="3C1B71"/>
          </a:solidFill>
          <a:latin typeface="Arial" panose="020B0604020202020204" pitchFamily="34" charset="0"/>
        </a:defRPr>
      </a:lvl9pPr>
    </p:titleStyle>
    <p:bodyStyle>
      <a:lvl1pPr marL="916494" indent="-916494" algn="l" defTabSz="609585" rtl="0" fontAlgn="base">
        <a:spcBef>
          <a:spcPct val="0"/>
        </a:spcBef>
        <a:spcAft>
          <a:spcPts val="3200"/>
        </a:spcAft>
        <a:buSzPct val="75000"/>
        <a:buFont typeface="Arial" panose="020B0604020202020204" pitchFamily="34" charset="0"/>
        <a:buChar char="•"/>
        <a:defRPr sz="3200" kern="1200">
          <a:solidFill>
            <a:srgbClr val="807F83"/>
          </a:solidFill>
          <a:latin typeface="+mn-lt"/>
          <a:ea typeface="+mn-ea"/>
          <a:cs typeface="+mn-cs"/>
        </a:defRPr>
      </a:lvl1pPr>
      <a:lvl2pPr marL="990575" indent="-380990" algn="l" defTabSz="60958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200" kern="1200">
          <a:solidFill>
            <a:srgbClr val="807F83"/>
          </a:solidFill>
          <a:latin typeface="+mn-lt"/>
          <a:ea typeface="+mn-ea"/>
          <a:cs typeface="+mn-cs"/>
        </a:defRPr>
      </a:lvl2pPr>
      <a:lvl3pPr marL="1523962" indent="-304792" algn="l" defTabSz="60958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67" kern="1200">
          <a:solidFill>
            <a:srgbClr val="807F83"/>
          </a:solidFill>
          <a:latin typeface="+mn-lt"/>
          <a:ea typeface="+mn-ea"/>
          <a:cs typeface="+mn-cs"/>
        </a:defRPr>
      </a:lvl3pPr>
      <a:lvl4pPr marL="2133547" indent="-304792" algn="l" defTabSz="60958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807F83"/>
          </a:solidFill>
          <a:latin typeface="+mn-lt"/>
          <a:ea typeface="+mn-ea"/>
          <a:cs typeface="+mn-cs"/>
        </a:defRPr>
      </a:lvl4pPr>
      <a:lvl5pPr marL="2743131" indent="-304792" algn="l" defTabSz="60958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rgbClr val="807F83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otted lines connected to form a network">
            <a:extLst>
              <a:ext uri="{FF2B5EF4-FFF2-40B4-BE49-F238E27FC236}">
                <a16:creationId xmlns:a16="http://schemas.microsoft.com/office/drawing/2014/main" id="{A4889BB7-5E93-C510-E950-9D582FD055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82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F185D8-0A48-ACBC-CFC9-948564C55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475262"/>
            <a:ext cx="10363200" cy="1470025"/>
          </a:xfrm>
        </p:spPr>
        <p:txBody>
          <a:bodyPr/>
          <a:lstStyle/>
          <a:p>
            <a:pPr algn="ctr"/>
            <a:r>
              <a:rPr lang="en-US" sz="4000" dirty="0"/>
              <a:t>Estimating applied force on tissue using light</a:t>
            </a:r>
            <a:endParaRPr lang="en-CA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32210C-5DF0-115D-EEE7-8323838B8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29" y="3257550"/>
            <a:ext cx="7013542" cy="655164"/>
          </a:xfrm>
        </p:spPr>
        <p:txBody>
          <a:bodyPr/>
          <a:lstStyle/>
          <a:p>
            <a:r>
              <a:rPr lang="en-CA" sz="2800" b="1" dirty="0">
                <a:solidFill>
                  <a:schemeClr val="tx1"/>
                </a:solidFill>
              </a:rPr>
              <a:t>Lee D. Sikstrom</a:t>
            </a:r>
            <a:r>
              <a:rPr lang="en-CA" sz="2800" dirty="0">
                <a:solidFill>
                  <a:schemeClr val="tx1"/>
                </a:solidFill>
              </a:rPr>
              <a:t>, David W. Holdsworth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EE8368-59CB-8FB8-A037-2F4E71CCECC6}"/>
              </a:ext>
            </a:extLst>
          </p:cNvPr>
          <p:cNvSpPr txBox="1">
            <a:spLocks/>
          </p:cNvSpPr>
          <p:nvPr/>
        </p:nvSpPr>
        <p:spPr bwMode="auto">
          <a:xfrm>
            <a:off x="1541930" y="4257382"/>
            <a:ext cx="9108141" cy="144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609585" rtl="0" fontAlgn="base">
              <a:spcBef>
                <a:spcPct val="0"/>
              </a:spcBef>
              <a:spcAft>
                <a:spcPts val="3200"/>
              </a:spcAft>
              <a:buSzPct val="75000"/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 dirty="0">
                <a:solidFill>
                  <a:schemeClr val="tx1"/>
                </a:solidFill>
              </a:rPr>
              <a:t>CAP Congress 2024</a:t>
            </a:r>
          </a:p>
          <a:p>
            <a:r>
              <a:rPr lang="en-CA" sz="2800" dirty="0">
                <a:solidFill>
                  <a:schemeClr val="tx1"/>
                </a:solidFill>
              </a:rPr>
              <a:t>27 May 2024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0E0D59-5DC6-2289-3AA3-C2DFC11AB4A1}"/>
              </a:ext>
            </a:extLst>
          </p:cNvPr>
          <p:cNvCxnSpPr>
            <a:cxnSpLocks/>
          </p:cNvCxnSpPr>
          <p:nvPr/>
        </p:nvCxnSpPr>
        <p:spPr>
          <a:xfrm>
            <a:off x="1354318" y="3097295"/>
            <a:ext cx="94833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7904F0-5C41-ADC2-764B-A06E19C71786}"/>
              </a:ext>
            </a:extLst>
          </p:cNvPr>
          <p:cNvCxnSpPr>
            <a:cxnSpLocks/>
          </p:cNvCxnSpPr>
          <p:nvPr/>
        </p:nvCxnSpPr>
        <p:spPr>
          <a:xfrm>
            <a:off x="1354318" y="1270065"/>
            <a:ext cx="94833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831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819E-1E48-AAFA-84D7-B37B9B1CC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Optical Sensor</a:t>
            </a:r>
          </a:p>
        </p:txBody>
      </p:sp>
      <p:pic>
        <p:nvPicPr>
          <p:cNvPr id="6" name="Content Placeholder 5" descr="A close-up of a black rectangular object&#10;&#10;Description automatically generated">
            <a:extLst>
              <a:ext uri="{FF2B5EF4-FFF2-40B4-BE49-F238E27FC236}">
                <a16:creationId xmlns:a16="http://schemas.microsoft.com/office/drawing/2014/main" id="{48990CA2-77C2-B188-4739-2DA4FD0347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" t="23652" r="52220" b="24485"/>
          <a:stretch/>
        </p:blipFill>
        <p:spPr>
          <a:xfrm>
            <a:off x="1391818" y="1890370"/>
            <a:ext cx="3814920" cy="307726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4B05F-A208-332D-79D5-E56B5C323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26105-BFA7-4C24-B9ED-CB05BD0227C4}" type="slidenum">
              <a:rPr lang="en-US" altLang="en-US" smtClean="0">
                <a:latin typeface="Calibri"/>
              </a:rPr>
              <a:pPr>
                <a:defRPr/>
              </a:pPr>
              <a:t>10</a:t>
            </a:fld>
            <a:endParaRPr lang="en-US" altLang="en-US" dirty="0">
              <a:latin typeface="Calibri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9F0ADA5-AACE-CFE6-1C1C-DB6FE3E13994}"/>
              </a:ext>
            </a:extLst>
          </p:cNvPr>
          <p:cNvSpPr/>
          <p:nvPr/>
        </p:nvSpPr>
        <p:spPr>
          <a:xfrm>
            <a:off x="5690647" y="1291473"/>
            <a:ext cx="5891753" cy="4458794"/>
          </a:xfrm>
          <a:prstGeom prst="roundRect">
            <a:avLst>
              <a:gd name="adj" fmla="val 13284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>
                <a:solidFill>
                  <a:schemeClr val="tx1"/>
                </a:solidFill>
              </a:rPr>
              <a:t>Ultra Miniature: 2.9 x 4.3 x 1.4 mm</a:t>
            </a:r>
          </a:p>
          <a:p>
            <a:pPr algn="ctr"/>
            <a:endParaRPr lang="en-CA" sz="2400" dirty="0">
              <a:solidFill>
                <a:schemeClr val="tx1"/>
              </a:solidFill>
            </a:endParaRPr>
          </a:p>
          <a:p>
            <a:pPr algn="ctr"/>
            <a:r>
              <a:rPr lang="en-CA" sz="2400" dirty="0">
                <a:solidFill>
                  <a:schemeClr val="tx1"/>
                </a:solidFill>
              </a:rPr>
              <a:t>3 Programmable high current LED drivers</a:t>
            </a:r>
          </a:p>
          <a:p>
            <a:pPr algn="ctr"/>
            <a:r>
              <a:rPr lang="en-CA" sz="2400" dirty="0">
                <a:solidFill>
                  <a:schemeClr val="tx1"/>
                </a:solidFill>
              </a:rPr>
              <a:t>3 LEDs: 880 nm, 660 nm, 530 nm</a:t>
            </a:r>
          </a:p>
          <a:p>
            <a:pPr algn="ctr"/>
            <a:endParaRPr lang="en-CA" sz="2400" dirty="0">
              <a:solidFill>
                <a:schemeClr val="tx1"/>
              </a:solidFill>
            </a:endParaRPr>
          </a:p>
          <a:p>
            <a:pPr algn="ctr"/>
            <a:r>
              <a:rPr lang="en-CA" sz="2400" dirty="0">
                <a:solidFill>
                  <a:schemeClr val="tx1"/>
                </a:solidFill>
              </a:rPr>
              <a:t>PIN photodiode</a:t>
            </a:r>
          </a:p>
          <a:p>
            <a:pPr algn="ctr"/>
            <a:r>
              <a:rPr lang="en-CA" sz="2400" dirty="0">
                <a:solidFill>
                  <a:schemeClr val="tx1"/>
                </a:solidFill>
              </a:rPr>
              <a:t>19-bit resolution</a:t>
            </a:r>
          </a:p>
          <a:p>
            <a:pPr algn="ctr"/>
            <a:r>
              <a:rPr lang="en-CA" sz="2400" dirty="0">
                <a:solidFill>
                  <a:schemeClr val="tx1"/>
                </a:solidFill>
              </a:rPr>
              <a:t>Ambient light cancellation</a:t>
            </a:r>
          </a:p>
          <a:p>
            <a:pPr algn="ctr"/>
            <a:endParaRPr lang="en-CA" sz="2400" dirty="0">
              <a:solidFill>
                <a:schemeClr val="tx1"/>
              </a:solidFill>
            </a:endParaRPr>
          </a:p>
          <a:p>
            <a:pPr algn="ctr"/>
            <a:r>
              <a:rPr lang="en-CA" sz="2400" dirty="0">
                <a:solidFill>
                  <a:schemeClr val="tx1"/>
                </a:solidFill>
              </a:rPr>
              <a:t>Generates 3 channel single pixel images</a:t>
            </a:r>
          </a:p>
          <a:p>
            <a:pPr algn="ctr"/>
            <a:endParaRPr lang="en-C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CA2FE9-064A-B76C-2A34-26F0FDF00BED}"/>
              </a:ext>
            </a:extLst>
          </p:cNvPr>
          <p:cNvSpPr txBox="1"/>
          <p:nvPr/>
        </p:nvSpPr>
        <p:spPr>
          <a:xfrm>
            <a:off x="4891183" y="6244279"/>
            <a:ext cx="2409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/>
              <a:t>Image Credit: analog.com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E8C803-279F-FADD-8066-82AE2CA0470B}"/>
              </a:ext>
            </a:extLst>
          </p:cNvPr>
          <p:cNvSpPr/>
          <p:nvPr/>
        </p:nvSpPr>
        <p:spPr>
          <a:xfrm>
            <a:off x="1514312" y="4779981"/>
            <a:ext cx="2831446" cy="825973"/>
          </a:xfrm>
          <a:prstGeom prst="roundRect">
            <a:avLst>
              <a:gd name="adj" fmla="val 28829"/>
            </a:avLst>
          </a:prstGeom>
          <a:noFill/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dirty="0">
                <a:solidFill>
                  <a:schemeClr val="tx1"/>
                </a:solidFill>
              </a:rPr>
              <a:t>MAXM86161</a:t>
            </a:r>
          </a:p>
        </p:txBody>
      </p:sp>
    </p:spTree>
    <p:extLst>
      <p:ext uri="{BB962C8B-B14F-4D97-AF65-F5344CB8AC3E}">
        <p14:creationId xmlns:p14="http://schemas.microsoft.com/office/powerpoint/2010/main" val="334127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1004F-1F94-F92C-1DFC-9AA2FC6B8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13FBC-E91A-0A7E-F44D-89A3B562C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Readily accessible vascularized tissue</a:t>
            </a:r>
          </a:p>
          <a:p>
            <a:pPr marL="2243138" lvl="1" indent="-379413"/>
            <a:r>
              <a:rPr lang="en-CA" dirty="0">
                <a:solidFill>
                  <a:schemeClr val="tx1"/>
                </a:solidFill>
              </a:rPr>
              <a:t>Index finger</a:t>
            </a:r>
          </a:p>
          <a:p>
            <a:pPr marL="609585" lvl="1" indent="0">
              <a:buNone/>
            </a:pPr>
            <a:endParaRPr lang="en-CA" dirty="0">
              <a:solidFill>
                <a:schemeClr val="tx1"/>
              </a:solidFill>
            </a:endParaRPr>
          </a:p>
          <a:p>
            <a:r>
              <a:rPr lang="en-CA" dirty="0">
                <a:solidFill>
                  <a:schemeClr val="tx1"/>
                </a:solidFill>
              </a:rPr>
              <a:t>240,000 data points (n=1)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63EE3-3582-0148-15E6-DDBCAFBA8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26105-BFA7-4C24-B9ED-CB05BD0227C4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11</a:t>
            </a:fld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73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circuit board&#10;&#10;Description automatically generated">
            <a:extLst>
              <a:ext uri="{FF2B5EF4-FFF2-40B4-BE49-F238E27FC236}">
                <a16:creationId xmlns:a16="http://schemas.microsoft.com/office/drawing/2014/main" id="{F16302A3-7313-AFE5-616B-703F49F82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727"/>
            <a:ext cx="12192000" cy="52185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76267-1636-D745-07BB-FC26F027D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white rectangular object with wires and a circuit board&#10;&#10;Description automatically generated">
            <a:extLst>
              <a:ext uri="{FF2B5EF4-FFF2-40B4-BE49-F238E27FC236}">
                <a16:creationId xmlns:a16="http://schemas.microsoft.com/office/drawing/2014/main" id="{A342620E-4486-39BC-378D-A6DAEF3D9C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692"/>
            <a:ext cx="12192000" cy="5224615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6DC905E4-450E-813C-E5A7-9B4BB1F34679}"/>
              </a:ext>
            </a:extLst>
          </p:cNvPr>
          <p:cNvGrpSpPr/>
          <p:nvPr/>
        </p:nvGrpSpPr>
        <p:grpSpPr>
          <a:xfrm>
            <a:off x="8369852" y="3589680"/>
            <a:ext cx="2588040" cy="1211331"/>
            <a:chOff x="8369852" y="3589680"/>
            <a:chExt cx="2588040" cy="1211331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2BADAD0-1C7A-835B-52AB-BD7A2FFF7905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H="1" flipV="1">
              <a:off x="9368735" y="3589680"/>
              <a:ext cx="295137" cy="579735"/>
            </a:xfrm>
            <a:prstGeom prst="straightConnector1">
              <a:avLst/>
            </a:prstGeom>
            <a:ln w="66675">
              <a:solidFill>
                <a:schemeClr val="accent4">
                  <a:lumMod val="40000"/>
                  <a:lumOff val="60000"/>
                </a:schemeClr>
              </a:solidFill>
              <a:tailEnd type="triangle" w="lg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DDC263A-DF52-43A2-0358-E1A51EE5E094}"/>
                </a:ext>
              </a:extLst>
            </p:cNvPr>
            <p:cNvSpPr/>
            <p:nvPr/>
          </p:nvSpPr>
          <p:spPr>
            <a:xfrm>
              <a:off x="8369852" y="4169415"/>
              <a:ext cx="2588040" cy="63159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4E2584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>
                  <a:solidFill>
                    <a:schemeClr val="tx1"/>
                  </a:solidFill>
                </a:rPr>
                <a:t>Microprocessor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5A3D3B-A639-515E-2F84-11E679B86742}"/>
              </a:ext>
            </a:extLst>
          </p:cNvPr>
          <p:cNvGrpSpPr/>
          <p:nvPr/>
        </p:nvGrpSpPr>
        <p:grpSpPr>
          <a:xfrm>
            <a:off x="5923722" y="4681330"/>
            <a:ext cx="3812761" cy="1042662"/>
            <a:chOff x="5923722" y="4681330"/>
            <a:chExt cx="3812761" cy="104266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F155247-3264-5A7F-8C02-781B15135916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5923722" y="4681330"/>
              <a:ext cx="1814995" cy="726864"/>
            </a:xfrm>
            <a:prstGeom prst="straightConnector1">
              <a:avLst/>
            </a:prstGeom>
            <a:ln w="66675">
              <a:solidFill>
                <a:schemeClr val="accent4">
                  <a:lumMod val="40000"/>
                  <a:lumOff val="60000"/>
                </a:schemeClr>
              </a:solidFill>
              <a:tailEnd type="triangle" w="lg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2D760AA-8C18-0ADC-6861-4657A53D4D9C}"/>
                </a:ext>
              </a:extLst>
            </p:cNvPr>
            <p:cNvSpPr/>
            <p:nvPr/>
          </p:nvSpPr>
          <p:spPr>
            <a:xfrm>
              <a:off x="7738717" y="5092396"/>
              <a:ext cx="1997766" cy="63159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4E2584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>
                  <a:solidFill>
                    <a:schemeClr val="tx1"/>
                  </a:solidFill>
                </a:rPr>
                <a:t>Loadcell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26D7D79-DB3B-FF8A-7B4E-B107CFFA7464}"/>
              </a:ext>
            </a:extLst>
          </p:cNvPr>
          <p:cNvGrpSpPr/>
          <p:nvPr/>
        </p:nvGrpSpPr>
        <p:grpSpPr>
          <a:xfrm>
            <a:off x="1083365" y="2081402"/>
            <a:ext cx="3061252" cy="988648"/>
            <a:chOff x="1083365" y="2281326"/>
            <a:chExt cx="3061252" cy="631596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5AC54F6-9BD8-5B67-63C0-32B5A9BCB31E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3081131" y="2597124"/>
              <a:ext cx="1063486" cy="86441"/>
            </a:xfrm>
            <a:prstGeom prst="straightConnector1">
              <a:avLst/>
            </a:prstGeom>
            <a:ln w="66675" cmpd="sng">
              <a:solidFill>
                <a:schemeClr val="accent4">
                  <a:lumMod val="40000"/>
                  <a:lumOff val="60000"/>
                </a:schemeClr>
              </a:solidFill>
              <a:prstDash val="solid"/>
              <a:tailEnd type="triangle" w="lg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1F513E4-6DAD-ED16-2031-4038E3EE890C}"/>
                </a:ext>
              </a:extLst>
            </p:cNvPr>
            <p:cNvSpPr/>
            <p:nvPr/>
          </p:nvSpPr>
          <p:spPr>
            <a:xfrm>
              <a:off x="1083365" y="2281326"/>
              <a:ext cx="1997766" cy="63159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4E2584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>
                  <a:solidFill>
                    <a:schemeClr val="tx1"/>
                  </a:solidFill>
                </a:rPr>
                <a:t>Optical Sensor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91DB0C4-32A3-2715-234B-8834634FAB47}"/>
              </a:ext>
            </a:extLst>
          </p:cNvPr>
          <p:cNvGrpSpPr/>
          <p:nvPr/>
        </p:nvGrpSpPr>
        <p:grpSpPr>
          <a:xfrm>
            <a:off x="2415209" y="1082004"/>
            <a:ext cx="3160643" cy="683600"/>
            <a:chOff x="2415209" y="1082004"/>
            <a:chExt cx="3160643" cy="68360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66CE0B8-A9AE-4B96-6CBF-020A1249E3B7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3919331" y="1397802"/>
              <a:ext cx="1656521" cy="367802"/>
            </a:xfrm>
            <a:prstGeom prst="straightConnector1">
              <a:avLst/>
            </a:prstGeom>
            <a:ln w="66675">
              <a:solidFill>
                <a:schemeClr val="accent4">
                  <a:lumMod val="40000"/>
                  <a:lumOff val="60000"/>
                </a:schemeClr>
              </a:solidFill>
              <a:tailEnd type="triangle" w="lg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D571F6FD-27C1-416C-8861-344ED5AC7AA6}"/>
                </a:ext>
              </a:extLst>
            </p:cNvPr>
            <p:cNvSpPr/>
            <p:nvPr/>
          </p:nvSpPr>
          <p:spPr>
            <a:xfrm>
              <a:off x="2415209" y="1082004"/>
              <a:ext cx="1504122" cy="63159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4E2584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>
                  <a:solidFill>
                    <a:schemeClr val="tx1"/>
                  </a:solidFill>
                </a:rPr>
                <a:t>HX711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109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77D5C5-9B35-504D-6F39-8C18C71E4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BC65D-5430-4F83-8188-4EF8061B51D9}" type="slidenum">
              <a:rPr lang="en-US" altLang="en-US" smtClean="0">
                <a:latin typeface="Calibri"/>
              </a:rPr>
              <a:pPr>
                <a:defRPr/>
              </a:pPr>
              <a:t>13</a:t>
            </a:fld>
            <a:endParaRPr lang="en-US" altLang="en-US" sz="1600" dirty="0">
              <a:latin typeface="Calibri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AC85AA-379F-3071-A606-2F2B2E3CDB90}"/>
              </a:ext>
            </a:extLst>
          </p:cNvPr>
          <p:cNvGrpSpPr/>
          <p:nvPr/>
        </p:nvGrpSpPr>
        <p:grpSpPr>
          <a:xfrm>
            <a:off x="8762284" y="2136337"/>
            <a:ext cx="1751067" cy="1586884"/>
            <a:chOff x="6870697" y="1057506"/>
            <a:chExt cx="1751067" cy="158688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BD7AC99-D770-2140-5595-BC65768CF8C0}"/>
                </a:ext>
              </a:extLst>
            </p:cNvPr>
            <p:cNvSpPr/>
            <p:nvPr/>
          </p:nvSpPr>
          <p:spPr>
            <a:xfrm>
              <a:off x="6870697" y="1057506"/>
              <a:ext cx="1408671" cy="1161896"/>
            </a:xfrm>
            <a:prstGeom prst="rect">
              <a:avLst/>
            </a:prstGeom>
            <a:gradFill flip="none" rotWithShape="1">
              <a:gsLst>
                <a:gs pos="16000">
                  <a:srgbClr val="00B050">
                    <a:lumMod val="94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2A08107-2C55-2F15-86D8-B181855D644A}"/>
                </a:ext>
              </a:extLst>
            </p:cNvPr>
            <p:cNvSpPr/>
            <p:nvPr/>
          </p:nvSpPr>
          <p:spPr>
            <a:xfrm>
              <a:off x="7061204" y="1270000"/>
              <a:ext cx="1408671" cy="1161896"/>
            </a:xfrm>
            <a:prstGeom prst="rect">
              <a:avLst/>
            </a:prstGeom>
            <a:gradFill flip="none" rotWithShape="1">
              <a:gsLst>
                <a:gs pos="9000">
                  <a:schemeClr val="tx1">
                    <a:lumMod val="95000"/>
                    <a:lumOff val="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BE80C15-A87B-31A3-B117-7D4D90290BD1}"/>
                </a:ext>
              </a:extLst>
            </p:cNvPr>
            <p:cNvSpPr/>
            <p:nvPr/>
          </p:nvSpPr>
          <p:spPr>
            <a:xfrm>
              <a:off x="7213093" y="1482494"/>
              <a:ext cx="1408671" cy="1161896"/>
            </a:xfrm>
            <a:prstGeom prst="rect">
              <a:avLst/>
            </a:prstGeom>
            <a:gradFill flip="none" rotWithShape="1">
              <a:gsLst>
                <a:gs pos="35000">
                  <a:srgbClr val="FF0000"/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1A13A8-6688-4ED7-2287-0C728CBAE555}"/>
              </a:ext>
            </a:extLst>
          </p:cNvPr>
          <p:cNvGrpSpPr/>
          <p:nvPr/>
        </p:nvGrpSpPr>
        <p:grpSpPr>
          <a:xfrm>
            <a:off x="8792494" y="4111248"/>
            <a:ext cx="2298257" cy="646331"/>
            <a:chOff x="1014376" y="5267617"/>
            <a:chExt cx="2298257" cy="64633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5E34438-98E6-88AF-28B2-6284E5F13355}"/>
                </a:ext>
              </a:extLst>
            </p:cNvPr>
            <p:cNvSpPr/>
            <p:nvPr/>
          </p:nvSpPr>
          <p:spPr>
            <a:xfrm>
              <a:off x="1395390" y="5498830"/>
              <a:ext cx="183906" cy="183906"/>
            </a:xfrm>
            <a:custGeom>
              <a:avLst/>
              <a:gdLst>
                <a:gd name="connsiteX0" fmla="*/ 183906 w 183906"/>
                <a:gd name="connsiteY0" fmla="*/ 91953 h 183906"/>
                <a:gd name="connsiteX1" fmla="*/ 91953 w 183906"/>
                <a:gd name="connsiteY1" fmla="*/ 183906 h 183906"/>
                <a:gd name="connsiteX2" fmla="*/ 0 w 183906"/>
                <a:gd name="connsiteY2" fmla="*/ 91953 h 183906"/>
                <a:gd name="connsiteX3" fmla="*/ 91953 w 183906"/>
                <a:gd name="connsiteY3" fmla="*/ 0 h 183906"/>
                <a:gd name="connsiteX4" fmla="*/ 183906 w 183906"/>
                <a:gd name="connsiteY4" fmla="*/ 91953 h 18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06" h="183906">
                  <a:moveTo>
                    <a:pt x="183906" y="91953"/>
                  </a:moveTo>
                  <a:cubicBezTo>
                    <a:pt x="183906" y="142737"/>
                    <a:pt x="142737" y="183906"/>
                    <a:pt x="91953" y="183906"/>
                  </a:cubicBezTo>
                  <a:cubicBezTo>
                    <a:pt x="41169" y="183906"/>
                    <a:pt x="0" y="142737"/>
                    <a:pt x="0" y="91953"/>
                  </a:cubicBezTo>
                  <a:cubicBezTo>
                    <a:pt x="0" y="41169"/>
                    <a:pt x="41169" y="0"/>
                    <a:pt x="91953" y="0"/>
                  </a:cubicBezTo>
                  <a:cubicBezTo>
                    <a:pt x="142737" y="0"/>
                    <a:pt x="183906" y="41169"/>
                    <a:pt x="183906" y="91953"/>
                  </a:cubicBezTo>
                  <a:close/>
                </a:path>
              </a:pathLst>
            </a:custGeom>
            <a:solidFill>
              <a:srgbClr val="4E2584"/>
            </a:solidFill>
            <a:ln w="2292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CA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9ECBFB-49E2-4C4F-3F30-946E2C98CF3B}"/>
                </a:ext>
              </a:extLst>
            </p:cNvPr>
            <p:cNvSpPr txBox="1"/>
            <p:nvPr/>
          </p:nvSpPr>
          <p:spPr>
            <a:xfrm>
              <a:off x="1014376" y="5267617"/>
              <a:ext cx="229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dirty="0"/>
                <a:t>Force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6A13F7E-F0AB-D0E6-4E3E-9FA08FB5DD78}"/>
              </a:ext>
            </a:extLst>
          </p:cNvPr>
          <p:cNvGrpSpPr/>
          <p:nvPr/>
        </p:nvGrpSpPr>
        <p:grpSpPr>
          <a:xfrm>
            <a:off x="4062379" y="2118379"/>
            <a:ext cx="1789685" cy="1586884"/>
            <a:chOff x="8966197" y="1057506"/>
            <a:chExt cx="1789685" cy="158688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B7F5165-95AE-9EFC-2DC3-A6BF05324817}"/>
                </a:ext>
              </a:extLst>
            </p:cNvPr>
            <p:cNvSpPr/>
            <p:nvPr/>
          </p:nvSpPr>
          <p:spPr>
            <a:xfrm>
              <a:off x="8966197" y="1057506"/>
              <a:ext cx="1408671" cy="1161896"/>
            </a:xfrm>
            <a:prstGeom prst="rect">
              <a:avLst/>
            </a:prstGeom>
            <a:gradFill flip="none" rotWithShape="1">
              <a:gsLst>
                <a:gs pos="0">
                  <a:srgbClr val="00B050">
                    <a:lumMod val="94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352CCF-1E54-CE7F-E5AB-147AE50A5B59}"/>
                </a:ext>
              </a:extLst>
            </p:cNvPr>
            <p:cNvSpPr/>
            <p:nvPr/>
          </p:nvSpPr>
          <p:spPr>
            <a:xfrm>
              <a:off x="9156704" y="1270000"/>
              <a:ext cx="1408671" cy="1161896"/>
            </a:xfrm>
            <a:prstGeom prst="rect">
              <a:avLst/>
            </a:prstGeom>
            <a:gradFill flip="none" rotWithShape="1">
              <a:gsLst>
                <a:gs pos="35000">
                  <a:schemeClr val="tx1">
                    <a:lumMod val="95000"/>
                    <a:lumOff val="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D73ACC-80C1-C739-03B3-F979F5724567}"/>
                </a:ext>
              </a:extLst>
            </p:cNvPr>
            <p:cNvSpPr/>
            <p:nvPr/>
          </p:nvSpPr>
          <p:spPr>
            <a:xfrm>
              <a:off x="9347211" y="1482494"/>
              <a:ext cx="1408671" cy="1161896"/>
            </a:xfrm>
            <a:prstGeom prst="rect">
              <a:avLst/>
            </a:prstGeom>
            <a:gradFill flip="none" rotWithShape="1">
              <a:gsLst>
                <a:gs pos="9000">
                  <a:srgbClr val="FF0000"/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2ECB3B6-45C2-298B-F1AD-078BE35F7662}"/>
              </a:ext>
            </a:extLst>
          </p:cNvPr>
          <p:cNvGrpSpPr/>
          <p:nvPr/>
        </p:nvGrpSpPr>
        <p:grpSpPr>
          <a:xfrm>
            <a:off x="3904609" y="4093289"/>
            <a:ext cx="2298257" cy="646331"/>
            <a:chOff x="1014376" y="5267617"/>
            <a:chExt cx="2298257" cy="64633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820DAE-15A8-55A3-D14F-A04F5BB71866}"/>
                </a:ext>
              </a:extLst>
            </p:cNvPr>
            <p:cNvSpPr/>
            <p:nvPr/>
          </p:nvSpPr>
          <p:spPr>
            <a:xfrm>
              <a:off x="1395390" y="5498830"/>
              <a:ext cx="183906" cy="183906"/>
            </a:xfrm>
            <a:custGeom>
              <a:avLst/>
              <a:gdLst>
                <a:gd name="connsiteX0" fmla="*/ 183906 w 183906"/>
                <a:gd name="connsiteY0" fmla="*/ 91953 h 183906"/>
                <a:gd name="connsiteX1" fmla="*/ 91953 w 183906"/>
                <a:gd name="connsiteY1" fmla="*/ 183906 h 183906"/>
                <a:gd name="connsiteX2" fmla="*/ 0 w 183906"/>
                <a:gd name="connsiteY2" fmla="*/ 91953 h 183906"/>
                <a:gd name="connsiteX3" fmla="*/ 91953 w 183906"/>
                <a:gd name="connsiteY3" fmla="*/ 0 h 183906"/>
                <a:gd name="connsiteX4" fmla="*/ 183906 w 183906"/>
                <a:gd name="connsiteY4" fmla="*/ 91953 h 18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06" h="183906">
                  <a:moveTo>
                    <a:pt x="183906" y="91953"/>
                  </a:moveTo>
                  <a:cubicBezTo>
                    <a:pt x="183906" y="142737"/>
                    <a:pt x="142737" y="183906"/>
                    <a:pt x="91953" y="183906"/>
                  </a:cubicBezTo>
                  <a:cubicBezTo>
                    <a:pt x="41169" y="183906"/>
                    <a:pt x="0" y="142737"/>
                    <a:pt x="0" y="91953"/>
                  </a:cubicBezTo>
                  <a:cubicBezTo>
                    <a:pt x="0" y="41169"/>
                    <a:pt x="41169" y="0"/>
                    <a:pt x="91953" y="0"/>
                  </a:cubicBezTo>
                  <a:cubicBezTo>
                    <a:pt x="142737" y="0"/>
                    <a:pt x="183906" y="41169"/>
                    <a:pt x="183906" y="91953"/>
                  </a:cubicBezTo>
                  <a:close/>
                </a:path>
              </a:pathLst>
            </a:custGeom>
            <a:solidFill>
              <a:srgbClr val="4E2584"/>
            </a:solidFill>
            <a:ln w="2292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CA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2B033F-293B-2377-D7D6-D54C1A212CEF}"/>
                </a:ext>
              </a:extLst>
            </p:cNvPr>
            <p:cNvSpPr txBox="1"/>
            <p:nvPr/>
          </p:nvSpPr>
          <p:spPr>
            <a:xfrm>
              <a:off x="1014376" y="5267617"/>
              <a:ext cx="229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dirty="0"/>
                <a:t>Force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541A659-BE47-543A-8E2E-B84D8C638A6D}"/>
              </a:ext>
            </a:extLst>
          </p:cNvPr>
          <p:cNvGrpSpPr/>
          <p:nvPr/>
        </p:nvGrpSpPr>
        <p:grpSpPr>
          <a:xfrm>
            <a:off x="1886502" y="2136337"/>
            <a:ext cx="1789685" cy="1586884"/>
            <a:chOff x="3035297" y="1057506"/>
            <a:chExt cx="1789685" cy="158688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5C755A6-24AE-945E-1B42-3D729D4DDA93}"/>
                </a:ext>
              </a:extLst>
            </p:cNvPr>
            <p:cNvSpPr/>
            <p:nvPr/>
          </p:nvSpPr>
          <p:spPr>
            <a:xfrm>
              <a:off x="3035297" y="1057506"/>
              <a:ext cx="1408671" cy="1161896"/>
            </a:xfrm>
            <a:prstGeom prst="rect">
              <a:avLst/>
            </a:prstGeom>
            <a:gradFill flip="none" rotWithShape="1">
              <a:gsLst>
                <a:gs pos="9000">
                  <a:srgbClr val="00B050">
                    <a:lumMod val="94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C3B0DC-4E69-B08F-9C26-9B2477EAEEB7}"/>
                </a:ext>
              </a:extLst>
            </p:cNvPr>
            <p:cNvSpPr/>
            <p:nvPr/>
          </p:nvSpPr>
          <p:spPr>
            <a:xfrm>
              <a:off x="3225804" y="1270000"/>
              <a:ext cx="1408671" cy="1161896"/>
            </a:xfrm>
            <a:prstGeom prst="rect">
              <a:avLst/>
            </a:prstGeom>
            <a:gradFill flip="none" rotWithShape="1">
              <a:gsLst>
                <a:gs pos="16000">
                  <a:schemeClr val="tx1">
                    <a:lumMod val="95000"/>
                    <a:lumOff val="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518824-0CD4-C4D1-CF90-9BC7D685A964}"/>
                </a:ext>
              </a:extLst>
            </p:cNvPr>
            <p:cNvSpPr/>
            <p:nvPr/>
          </p:nvSpPr>
          <p:spPr>
            <a:xfrm>
              <a:off x="3416311" y="1482494"/>
              <a:ext cx="1408671" cy="1161896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04B5141-E774-49AB-A39A-CF5E83B8F18B}"/>
              </a:ext>
            </a:extLst>
          </p:cNvPr>
          <p:cNvGrpSpPr/>
          <p:nvPr/>
        </p:nvGrpSpPr>
        <p:grpSpPr>
          <a:xfrm>
            <a:off x="1634742" y="4111247"/>
            <a:ext cx="2298257" cy="646331"/>
            <a:chOff x="1014376" y="5267617"/>
            <a:chExt cx="2298257" cy="646331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E14488A-23EE-0ABD-F460-4877DF2241ED}"/>
                </a:ext>
              </a:extLst>
            </p:cNvPr>
            <p:cNvSpPr/>
            <p:nvPr/>
          </p:nvSpPr>
          <p:spPr>
            <a:xfrm>
              <a:off x="1395390" y="5498830"/>
              <a:ext cx="183906" cy="183906"/>
            </a:xfrm>
            <a:custGeom>
              <a:avLst/>
              <a:gdLst>
                <a:gd name="connsiteX0" fmla="*/ 183906 w 183906"/>
                <a:gd name="connsiteY0" fmla="*/ 91953 h 183906"/>
                <a:gd name="connsiteX1" fmla="*/ 91953 w 183906"/>
                <a:gd name="connsiteY1" fmla="*/ 183906 h 183906"/>
                <a:gd name="connsiteX2" fmla="*/ 0 w 183906"/>
                <a:gd name="connsiteY2" fmla="*/ 91953 h 183906"/>
                <a:gd name="connsiteX3" fmla="*/ 91953 w 183906"/>
                <a:gd name="connsiteY3" fmla="*/ 0 h 183906"/>
                <a:gd name="connsiteX4" fmla="*/ 183906 w 183906"/>
                <a:gd name="connsiteY4" fmla="*/ 91953 h 18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06" h="183906">
                  <a:moveTo>
                    <a:pt x="183906" y="91953"/>
                  </a:moveTo>
                  <a:cubicBezTo>
                    <a:pt x="183906" y="142737"/>
                    <a:pt x="142737" y="183906"/>
                    <a:pt x="91953" y="183906"/>
                  </a:cubicBezTo>
                  <a:cubicBezTo>
                    <a:pt x="41169" y="183906"/>
                    <a:pt x="0" y="142737"/>
                    <a:pt x="0" y="91953"/>
                  </a:cubicBezTo>
                  <a:cubicBezTo>
                    <a:pt x="0" y="41169"/>
                    <a:pt x="41169" y="0"/>
                    <a:pt x="91953" y="0"/>
                  </a:cubicBezTo>
                  <a:cubicBezTo>
                    <a:pt x="142737" y="0"/>
                    <a:pt x="183906" y="41169"/>
                    <a:pt x="183906" y="91953"/>
                  </a:cubicBezTo>
                  <a:close/>
                </a:path>
              </a:pathLst>
            </a:custGeom>
            <a:solidFill>
              <a:srgbClr val="4E2584"/>
            </a:solidFill>
            <a:ln w="2292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CA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20CBAA4-3C8F-B430-EBF2-52A0E1FFCA47}"/>
                </a:ext>
              </a:extLst>
            </p:cNvPr>
            <p:cNvSpPr txBox="1"/>
            <p:nvPr/>
          </p:nvSpPr>
          <p:spPr>
            <a:xfrm>
              <a:off x="1014376" y="5267617"/>
              <a:ext cx="229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dirty="0"/>
                <a:t>Force</a:t>
              </a: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F3A9448-C7C7-8507-0602-A3F9CFC24A25}"/>
              </a:ext>
            </a:extLst>
          </p:cNvPr>
          <p:cNvSpPr/>
          <p:nvPr/>
        </p:nvSpPr>
        <p:spPr>
          <a:xfrm>
            <a:off x="2756724" y="1033338"/>
            <a:ext cx="6678552" cy="64633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Single Pixel 3 Channel Images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CBE29DA-2607-7C50-E93B-FBDBDB9CD8EB}"/>
              </a:ext>
            </a:extLst>
          </p:cNvPr>
          <p:cNvSpPr/>
          <p:nvPr/>
        </p:nvSpPr>
        <p:spPr>
          <a:xfrm>
            <a:off x="2756724" y="5047564"/>
            <a:ext cx="6678552" cy="64633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Corresponding Force Value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0167AF7-D0C9-D502-8D04-7F74D1EB12C2}"/>
              </a:ext>
            </a:extLst>
          </p:cNvPr>
          <p:cNvSpPr/>
          <p:nvPr/>
        </p:nvSpPr>
        <p:spPr>
          <a:xfrm>
            <a:off x="6431991" y="2118379"/>
            <a:ext cx="1408671" cy="1161896"/>
          </a:xfrm>
          <a:prstGeom prst="rect">
            <a:avLst/>
          </a:prstGeom>
          <a:gradFill flip="none" rotWithShape="1">
            <a:gsLst>
              <a:gs pos="35000">
                <a:srgbClr val="00B050">
                  <a:lumMod val="94000"/>
                </a:srgb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0A45FC7-4781-9D85-7A2D-4A89DF9BE661}"/>
              </a:ext>
            </a:extLst>
          </p:cNvPr>
          <p:cNvSpPr/>
          <p:nvPr/>
        </p:nvSpPr>
        <p:spPr>
          <a:xfrm>
            <a:off x="6583880" y="2330873"/>
            <a:ext cx="1408671" cy="116189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CE8397B-2125-DACA-E7DE-0FC9D287FE17}"/>
              </a:ext>
            </a:extLst>
          </p:cNvPr>
          <p:cNvSpPr/>
          <p:nvPr/>
        </p:nvSpPr>
        <p:spPr>
          <a:xfrm>
            <a:off x="6774387" y="2558660"/>
            <a:ext cx="1408671" cy="1161896"/>
          </a:xfrm>
          <a:prstGeom prst="rect">
            <a:avLst/>
          </a:prstGeom>
          <a:gradFill flip="none" rotWithShape="1">
            <a:gsLst>
              <a:gs pos="16000">
                <a:srgbClr val="FF0000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E56F2D-3894-94DD-7098-12AFDA81D99B}"/>
              </a:ext>
            </a:extLst>
          </p:cNvPr>
          <p:cNvGrpSpPr/>
          <p:nvPr/>
        </p:nvGrpSpPr>
        <p:grpSpPr>
          <a:xfrm>
            <a:off x="6583880" y="4093289"/>
            <a:ext cx="2298257" cy="646331"/>
            <a:chOff x="6583880" y="4093289"/>
            <a:chExt cx="2298257" cy="64633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D9434CB-99AA-6818-528F-31873FBD866B}"/>
                </a:ext>
              </a:extLst>
            </p:cNvPr>
            <p:cNvSpPr txBox="1"/>
            <p:nvPr/>
          </p:nvSpPr>
          <p:spPr>
            <a:xfrm>
              <a:off x="6583880" y="4093289"/>
              <a:ext cx="229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dirty="0"/>
                <a:t>Force</a:t>
              </a: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6481624-8752-0D4F-8417-4EB9B9769A36}"/>
                </a:ext>
              </a:extLst>
            </p:cNvPr>
            <p:cNvSpPr/>
            <p:nvPr/>
          </p:nvSpPr>
          <p:spPr>
            <a:xfrm>
              <a:off x="6952420" y="4324502"/>
              <a:ext cx="183906" cy="183906"/>
            </a:xfrm>
            <a:custGeom>
              <a:avLst/>
              <a:gdLst>
                <a:gd name="connsiteX0" fmla="*/ 183906 w 183906"/>
                <a:gd name="connsiteY0" fmla="*/ 91953 h 183906"/>
                <a:gd name="connsiteX1" fmla="*/ 91953 w 183906"/>
                <a:gd name="connsiteY1" fmla="*/ 183906 h 183906"/>
                <a:gd name="connsiteX2" fmla="*/ 0 w 183906"/>
                <a:gd name="connsiteY2" fmla="*/ 91953 h 183906"/>
                <a:gd name="connsiteX3" fmla="*/ 91953 w 183906"/>
                <a:gd name="connsiteY3" fmla="*/ 0 h 183906"/>
                <a:gd name="connsiteX4" fmla="*/ 183906 w 183906"/>
                <a:gd name="connsiteY4" fmla="*/ 91953 h 18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06" h="183906">
                  <a:moveTo>
                    <a:pt x="183906" y="91953"/>
                  </a:moveTo>
                  <a:cubicBezTo>
                    <a:pt x="183906" y="142737"/>
                    <a:pt x="142737" y="183906"/>
                    <a:pt x="91953" y="183906"/>
                  </a:cubicBezTo>
                  <a:cubicBezTo>
                    <a:pt x="41169" y="183906"/>
                    <a:pt x="0" y="142737"/>
                    <a:pt x="0" y="91953"/>
                  </a:cubicBezTo>
                  <a:cubicBezTo>
                    <a:pt x="0" y="41169"/>
                    <a:pt x="41169" y="0"/>
                    <a:pt x="91953" y="0"/>
                  </a:cubicBezTo>
                  <a:cubicBezTo>
                    <a:pt x="142737" y="0"/>
                    <a:pt x="183906" y="41169"/>
                    <a:pt x="183906" y="91953"/>
                  </a:cubicBezTo>
                  <a:close/>
                </a:path>
              </a:pathLst>
            </a:custGeom>
            <a:solidFill>
              <a:srgbClr val="4E2584"/>
            </a:solidFill>
            <a:ln w="2292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CA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29C6DE2-0430-CB53-93D7-A7FA98158E40}"/>
              </a:ext>
            </a:extLst>
          </p:cNvPr>
          <p:cNvSpPr txBox="1"/>
          <p:nvPr/>
        </p:nvSpPr>
        <p:spPr>
          <a:xfrm>
            <a:off x="206405" y="2242408"/>
            <a:ext cx="15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Green</a:t>
            </a:r>
            <a:endParaRPr lang="en-CA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C96A39-5A6C-7572-CAE1-42EAB8E0FC72}"/>
              </a:ext>
            </a:extLst>
          </p:cNvPr>
          <p:cNvSpPr txBox="1"/>
          <p:nvPr/>
        </p:nvSpPr>
        <p:spPr>
          <a:xfrm>
            <a:off x="261921" y="3058014"/>
            <a:ext cx="15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Red</a:t>
            </a:r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059C0E-45D9-FA33-0B8A-EF70F3F55340}"/>
              </a:ext>
            </a:extLst>
          </p:cNvPr>
          <p:cNvSpPr txBox="1"/>
          <p:nvPr/>
        </p:nvSpPr>
        <p:spPr>
          <a:xfrm>
            <a:off x="240498" y="2650211"/>
            <a:ext cx="15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Infrared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964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DDC7D64F-BE37-6ABC-8398-80053A19B35C}"/>
              </a:ext>
            </a:extLst>
          </p:cNvPr>
          <p:cNvSpPr/>
          <p:nvPr/>
        </p:nvSpPr>
        <p:spPr>
          <a:xfrm>
            <a:off x="1995069" y="2848052"/>
            <a:ext cx="1408671" cy="116189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2086E9-437B-EABD-DCD8-2BB1167AC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30A27F7-690A-29C4-15CD-D9D21AC22316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3421905" y="1424026"/>
            <a:ext cx="2828830" cy="1769147"/>
          </a:xfrm>
          <a:prstGeom prst="straightConnector1">
            <a:avLst/>
          </a:prstGeom>
          <a:ln w="63500">
            <a:solidFill>
              <a:srgbClr val="4E2584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578DA8A-B33E-B854-9685-24EFFE6EFAE3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3403740" y="3429000"/>
            <a:ext cx="2846997" cy="0"/>
          </a:xfrm>
          <a:prstGeom prst="straightConnector1">
            <a:avLst/>
          </a:prstGeom>
          <a:ln w="63500">
            <a:solidFill>
              <a:srgbClr val="4E2584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60D299E-EC56-606A-FA0F-979C8B5C5E06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3347149" y="3751050"/>
            <a:ext cx="2910794" cy="1682924"/>
          </a:xfrm>
          <a:prstGeom prst="straightConnector1">
            <a:avLst/>
          </a:prstGeom>
          <a:ln w="63500">
            <a:solidFill>
              <a:srgbClr val="4E2584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Graphic 72" descr="Robot with solid fill">
            <a:extLst>
              <a:ext uri="{FF2B5EF4-FFF2-40B4-BE49-F238E27FC236}">
                <a16:creationId xmlns:a16="http://schemas.microsoft.com/office/drawing/2014/main" id="{3CC7DB99-57DA-6B5F-83EB-19FDA50199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50737" y="2869039"/>
            <a:ext cx="1119922" cy="1119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6B43D9A-06CE-FC7A-2B4B-E096D1667261}"/>
              </a:ext>
            </a:extLst>
          </p:cNvPr>
          <p:cNvGrpSpPr/>
          <p:nvPr/>
        </p:nvGrpSpPr>
        <p:grpSpPr>
          <a:xfrm>
            <a:off x="7670913" y="2869039"/>
            <a:ext cx="3607032" cy="1119923"/>
            <a:chOff x="6640110" y="4463922"/>
            <a:chExt cx="3607032" cy="11199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B7A6CE4-E467-682A-A9A7-59B5745491BA}"/>
                </a:ext>
              </a:extLst>
            </p:cNvPr>
            <p:cNvSpPr txBox="1"/>
            <p:nvPr/>
          </p:nvSpPr>
          <p:spPr>
            <a:xfrm>
              <a:off x="7948885" y="4700718"/>
              <a:ext cx="229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dirty="0"/>
                <a:t>Force</a:t>
              </a:r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F8674BD5-D9C4-E67A-3DD7-F046BACC523A}"/>
                </a:ext>
              </a:extLst>
            </p:cNvPr>
            <p:cNvSpPr/>
            <p:nvPr/>
          </p:nvSpPr>
          <p:spPr>
            <a:xfrm>
              <a:off x="6640110" y="4463922"/>
              <a:ext cx="1787467" cy="1119923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400" dirty="0">
                  <a:solidFill>
                    <a:schemeClr val="tx1"/>
                  </a:solidFill>
                </a:rPr>
                <a:t>Prediction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0C27212-064A-0973-0B17-AB71E5852023}"/>
              </a:ext>
            </a:extLst>
          </p:cNvPr>
          <p:cNvSpPr/>
          <p:nvPr/>
        </p:nvSpPr>
        <p:spPr>
          <a:xfrm>
            <a:off x="6981949" y="822018"/>
            <a:ext cx="2799760" cy="125508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80% Training</a:t>
            </a:r>
          </a:p>
          <a:p>
            <a:pPr algn="ctr"/>
            <a:r>
              <a:rPr lang="en-CA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20% Testing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D27795-4359-F186-6AA4-F626E2CA518F}"/>
              </a:ext>
            </a:extLst>
          </p:cNvPr>
          <p:cNvSpPr txBox="1"/>
          <p:nvPr/>
        </p:nvSpPr>
        <p:spPr>
          <a:xfrm>
            <a:off x="6044171" y="4036023"/>
            <a:ext cx="153305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800" dirty="0"/>
              <a:t>Machine </a:t>
            </a:r>
          </a:p>
          <a:p>
            <a:pPr algn="ctr"/>
            <a:r>
              <a:rPr lang="en-CA" sz="2800" dirty="0"/>
              <a:t>Learning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03A2D9-9239-0DDA-B457-C4962976EE7F}"/>
              </a:ext>
            </a:extLst>
          </p:cNvPr>
          <p:cNvGrpSpPr/>
          <p:nvPr/>
        </p:nvGrpSpPr>
        <p:grpSpPr>
          <a:xfrm>
            <a:off x="6250737" y="2768997"/>
            <a:ext cx="1119922" cy="1222048"/>
            <a:chOff x="6236850" y="1779579"/>
            <a:chExt cx="1119922" cy="122204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772AC4F-8082-DD91-2B00-5B12DC180090}"/>
                </a:ext>
              </a:extLst>
            </p:cNvPr>
            <p:cNvSpPr/>
            <p:nvPr/>
          </p:nvSpPr>
          <p:spPr>
            <a:xfrm>
              <a:off x="6670964" y="2101666"/>
              <a:ext cx="235527" cy="16889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1CB52F0-EAD5-B72A-962B-7FF09ECCC774}"/>
                </a:ext>
              </a:extLst>
            </p:cNvPr>
            <p:cNvGrpSpPr/>
            <p:nvPr/>
          </p:nvGrpSpPr>
          <p:grpSpPr>
            <a:xfrm>
              <a:off x="6236850" y="1779579"/>
              <a:ext cx="1119922" cy="1222048"/>
              <a:chOff x="6236850" y="1779579"/>
              <a:chExt cx="1119922" cy="122204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4B34108-65F6-F5FE-9F77-29D97F141EF8}"/>
                  </a:ext>
                </a:extLst>
              </p:cNvPr>
              <p:cNvSpPr/>
              <p:nvPr/>
            </p:nvSpPr>
            <p:spPr>
              <a:xfrm>
                <a:off x="6629400" y="2379518"/>
                <a:ext cx="338507" cy="23022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Explosion: 14 Points 7">
                <a:extLst>
                  <a:ext uri="{FF2B5EF4-FFF2-40B4-BE49-F238E27FC236}">
                    <a16:creationId xmlns:a16="http://schemas.microsoft.com/office/drawing/2014/main" id="{4C12CA73-F50D-9B3A-AAC5-707E64E281E7}"/>
                  </a:ext>
                </a:extLst>
              </p:cNvPr>
              <p:cNvSpPr/>
              <p:nvPr/>
            </p:nvSpPr>
            <p:spPr>
              <a:xfrm rot="2681143">
                <a:off x="6623628" y="1779579"/>
                <a:ext cx="346364" cy="376556"/>
              </a:xfrm>
              <a:prstGeom prst="irregularSeal2">
                <a:avLst/>
              </a:prstGeom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6" name="Graphic 5" descr="Robot with solid fill">
                <a:extLst>
                  <a:ext uri="{FF2B5EF4-FFF2-40B4-BE49-F238E27FC236}">
                    <a16:creationId xmlns:a16="http://schemas.microsoft.com/office/drawing/2014/main" id="{1E3D10B1-2ECC-E8F5-F206-F5FB9F797B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6236850" y="1881705"/>
                <a:ext cx="1119922" cy="1119922"/>
              </a:xfrm>
              <a:prstGeom prst="rect">
                <a:avLst/>
              </a:prstGeom>
              <a:scene3d>
                <a:camera prst="orthographicFront">
                  <a:rot lat="0" lon="10799977" rev="0"/>
                </a:camera>
                <a:lightRig rig="threePt" dir="t"/>
              </a:scene3d>
            </p:spPr>
          </p:pic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2A1E71D-82C1-5BB7-36BB-CB997E018102}"/>
              </a:ext>
            </a:extLst>
          </p:cNvPr>
          <p:cNvSpPr/>
          <p:nvPr/>
        </p:nvSpPr>
        <p:spPr>
          <a:xfrm>
            <a:off x="2013234" y="843078"/>
            <a:ext cx="1408671" cy="1161896"/>
          </a:xfrm>
          <a:prstGeom prst="rect">
            <a:avLst/>
          </a:prstGeom>
          <a:gradFill flip="none" rotWithShape="1">
            <a:gsLst>
              <a:gs pos="35000">
                <a:srgbClr val="00B050">
                  <a:lumMod val="94000"/>
                </a:srgb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3149587-97B7-F44F-7A44-310328F552CC}"/>
              </a:ext>
            </a:extLst>
          </p:cNvPr>
          <p:cNvSpPr/>
          <p:nvPr/>
        </p:nvSpPr>
        <p:spPr>
          <a:xfrm>
            <a:off x="1938478" y="4853026"/>
            <a:ext cx="1408671" cy="1161896"/>
          </a:xfrm>
          <a:prstGeom prst="rect">
            <a:avLst/>
          </a:prstGeom>
          <a:gradFill flip="none" rotWithShape="1">
            <a:gsLst>
              <a:gs pos="16000">
                <a:srgbClr val="FF0000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D8638CD-0880-D38D-AFE8-FB428F122884}"/>
              </a:ext>
            </a:extLst>
          </p:cNvPr>
          <p:cNvGrpSpPr/>
          <p:nvPr/>
        </p:nvGrpSpPr>
        <p:grpSpPr>
          <a:xfrm>
            <a:off x="9104393" y="5054894"/>
            <a:ext cx="2298257" cy="646331"/>
            <a:chOff x="6583880" y="4093289"/>
            <a:chExt cx="2298257" cy="64633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183028B-6C9C-6BC3-1874-125571711C8C}"/>
                </a:ext>
              </a:extLst>
            </p:cNvPr>
            <p:cNvSpPr txBox="1"/>
            <p:nvPr/>
          </p:nvSpPr>
          <p:spPr>
            <a:xfrm>
              <a:off x="6583880" y="4093289"/>
              <a:ext cx="2298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dirty="0"/>
                <a:t>Force</a:t>
              </a: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A569DCC-0CAB-9249-8100-4AD8427FD943}"/>
                </a:ext>
              </a:extLst>
            </p:cNvPr>
            <p:cNvSpPr/>
            <p:nvPr/>
          </p:nvSpPr>
          <p:spPr>
            <a:xfrm>
              <a:off x="6952420" y="4324502"/>
              <a:ext cx="183906" cy="183906"/>
            </a:xfrm>
            <a:custGeom>
              <a:avLst/>
              <a:gdLst>
                <a:gd name="connsiteX0" fmla="*/ 183906 w 183906"/>
                <a:gd name="connsiteY0" fmla="*/ 91953 h 183906"/>
                <a:gd name="connsiteX1" fmla="*/ 91953 w 183906"/>
                <a:gd name="connsiteY1" fmla="*/ 183906 h 183906"/>
                <a:gd name="connsiteX2" fmla="*/ 0 w 183906"/>
                <a:gd name="connsiteY2" fmla="*/ 91953 h 183906"/>
                <a:gd name="connsiteX3" fmla="*/ 91953 w 183906"/>
                <a:gd name="connsiteY3" fmla="*/ 0 h 183906"/>
                <a:gd name="connsiteX4" fmla="*/ 183906 w 183906"/>
                <a:gd name="connsiteY4" fmla="*/ 91953 h 18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06" h="183906">
                  <a:moveTo>
                    <a:pt x="183906" y="91953"/>
                  </a:moveTo>
                  <a:cubicBezTo>
                    <a:pt x="183906" y="142737"/>
                    <a:pt x="142737" y="183906"/>
                    <a:pt x="91953" y="183906"/>
                  </a:cubicBezTo>
                  <a:cubicBezTo>
                    <a:pt x="41169" y="183906"/>
                    <a:pt x="0" y="142737"/>
                    <a:pt x="0" y="91953"/>
                  </a:cubicBezTo>
                  <a:cubicBezTo>
                    <a:pt x="0" y="41169"/>
                    <a:pt x="41169" y="0"/>
                    <a:pt x="91953" y="0"/>
                  </a:cubicBezTo>
                  <a:cubicBezTo>
                    <a:pt x="142737" y="0"/>
                    <a:pt x="183906" y="41169"/>
                    <a:pt x="183906" y="91953"/>
                  </a:cubicBezTo>
                  <a:close/>
                </a:path>
              </a:pathLst>
            </a:custGeom>
            <a:solidFill>
              <a:srgbClr val="4E2584"/>
            </a:solidFill>
            <a:ln w="2292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CA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02BEFA4-B958-3CB0-DF7E-CD690EA0F648}"/>
              </a:ext>
            </a:extLst>
          </p:cNvPr>
          <p:cNvSpPr txBox="1"/>
          <p:nvPr/>
        </p:nvSpPr>
        <p:spPr>
          <a:xfrm>
            <a:off x="124167" y="1162416"/>
            <a:ext cx="15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Green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88FE7F-4EAC-06A5-7677-E095E6515017}"/>
              </a:ext>
            </a:extLst>
          </p:cNvPr>
          <p:cNvSpPr txBox="1"/>
          <p:nvPr/>
        </p:nvSpPr>
        <p:spPr>
          <a:xfrm>
            <a:off x="236492" y="5116449"/>
            <a:ext cx="15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Red</a:t>
            </a:r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C43E54-DF79-2A15-8658-C81CA0E9959D}"/>
              </a:ext>
            </a:extLst>
          </p:cNvPr>
          <p:cNvSpPr txBox="1"/>
          <p:nvPr/>
        </p:nvSpPr>
        <p:spPr>
          <a:xfrm>
            <a:off x="260296" y="3167390"/>
            <a:ext cx="15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Infrared</a:t>
            </a:r>
            <a:endParaRPr lang="en-CA" dirty="0"/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4D3AD86B-0F5F-1924-3F36-79A6997D4212}"/>
              </a:ext>
            </a:extLst>
          </p:cNvPr>
          <p:cNvSpPr/>
          <p:nvPr/>
        </p:nvSpPr>
        <p:spPr>
          <a:xfrm>
            <a:off x="9716997" y="3690542"/>
            <a:ext cx="823637" cy="1425907"/>
          </a:xfrm>
          <a:prstGeom prst="up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7603D1-FAE9-2904-E166-7325A58A0E3D}"/>
              </a:ext>
            </a:extLst>
          </p:cNvPr>
          <p:cNvSpPr txBox="1"/>
          <p:nvPr/>
        </p:nvSpPr>
        <p:spPr>
          <a:xfrm>
            <a:off x="10253521" y="4141885"/>
            <a:ext cx="1593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Compare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601012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/>
      <p:bldP spid="16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sizes of trees&#10;&#10;Description automatically generated with medium confidence">
            <a:extLst>
              <a:ext uri="{FF2B5EF4-FFF2-40B4-BE49-F238E27FC236}">
                <a16:creationId xmlns:a16="http://schemas.microsoft.com/office/drawing/2014/main" id="{9C84F229-EF25-D9FD-9A3F-7C3BFFF800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03" y="1036775"/>
            <a:ext cx="5921997" cy="51615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59FCE-2C6A-F89B-9B88-9D931A1FE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D4747-83D5-6245-474B-3ED68D198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32FC91-A877-F299-5FBF-1994A99B6A17}"/>
              </a:ext>
            </a:extLst>
          </p:cNvPr>
          <p:cNvGrpSpPr/>
          <p:nvPr/>
        </p:nvGrpSpPr>
        <p:grpSpPr>
          <a:xfrm>
            <a:off x="3751868" y="1512437"/>
            <a:ext cx="923827" cy="4483010"/>
            <a:chOff x="3751868" y="1512437"/>
            <a:chExt cx="923827" cy="448301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139F912E-248D-3777-FF8E-0B5969445BE1}"/>
                </a:ext>
              </a:extLst>
            </p:cNvPr>
            <p:cNvSpPr/>
            <p:nvPr/>
          </p:nvSpPr>
          <p:spPr>
            <a:xfrm>
              <a:off x="4251489" y="1512437"/>
              <a:ext cx="424206" cy="2984150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4DB989D-6941-EF78-FC00-921119980C75}"/>
                </a:ext>
              </a:extLst>
            </p:cNvPr>
            <p:cNvCxnSpPr/>
            <p:nvPr/>
          </p:nvCxnSpPr>
          <p:spPr>
            <a:xfrm flipH="1">
              <a:off x="3751868" y="4628561"/>
              <a:ext cx="829559" cy="136688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7C1AD5-9F79-A76A-7776-7AA1E661580B}"/>
              </a:ext>
            </a:extLst>
          </p:cNvPr>
          <p:cNvSpPr/>
          <p:nvPr/>
        </p:nvSpPr>
        <p:spPr>
          <a:xfrm>
            <a:off x="5222449" y="1940373"/>
            <a:ext cx="4769963" cy="216598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Performance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Ease of Implementation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RAM Optimization</a:t>
            </a:r>
          </a:p>
        </p:txBody>
      </p:sp>
    </p:spTree>
    <p:extLst>
      <p:ext uri="{BB962C8B-B14F-4D97-AF65-F5344CB8AC3E}">
        <p14:creationId xmlns:p14="http://schemas.microsoft.com/office/powerpoint/2010/main" val="207254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96869-0FB8-6DAE-260F-295D75A48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Sensing Parameters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914876-6EDB-81A1-181D-FC12583F0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90675"/>
            <a:ext cx="10972800" cy="4534959"/>
          </a:xfrm>
        </p:spPr>
        <p:txBody>
          <a:bodyPr/>
          <a:lstStyle/>
          <a:p>
            <a:pPr marL="2419350" indent="0">
              <a:buNone/>
            </a:pPr>
            <a:endParaRPr lang="en-CA" dirty="0">
              <a:solidFill>
                <a:schemeClr val="tx1"/>
              </a:solidFill>
            </a:endParaRPr>
          </a:p>
          <a:p>
            <a:pPr marL="2419350" indent="0">
              <a:buNone/>
            </a:pPr>
            <a:r>
              <a:rPr lang="en-CA" dirty="0">
                <a:solidFill>
                  <a:schemeClr val="tx1"/>
                </a:solidFill>
              </a:rPr>
              <a:t>Imaging Rate</a:t>
            </a:r>
          </a:p>
          <a:p>
            <a:pPr marL="2419350" indent="0">
              <a:buNone/>
            </a:pPr>
            <a:r>
              <a:rPr lang="en-CA" dirty="0">
                <a:solidFill>
                  <a:schemeClr val="tx1"/>
                </a:solidFill>
              </a:rPr>
              <a:t>LED Current 			Tissue Depth</a:t>
            </a:r>
          </a:p>
          <a:p>
            <a:pPr marL="609585" lvl="1" indent="0">
              <a:buNone/>
            </a:pPr>
            <a:endParaRPr lang="en-CA" sz="2000" dirty="0"/>
          </a:p>
          <a:p>
            <a:pPr marL="609585" lvl="1" indent="0">
              <a:buNone/>
            </a:pPr>
            <a:r>
              <a:rPr lang="en-CA" dirty="0">
                <a:solidFill>
                  <a:schemeClr val="tx1"/>
                </a:solidFill>
              </a:rPr>
              <a:t>Collected 20,000 data points for each parameter setting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B9BEE-4612-3A33-D2A2-3DBE4271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CFB6E2-4FD2-4B1A-9157-6F7DC5769ECE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16</a:t>
            </a:fld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phic 5" descr="Gauge with solid fill">
            <a:extLst>
              <a:ext uri="{FF2B5EF4-FFF2-40B4-BE49-F238E27FC236}">
                <a16:creationId xmlns:a16="http://schemas.microsoft.com/office/drawing/2014/main" id="{65B5BD97-BED3-8D20-7244-84527BC590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62150" y="2303992"/>
            <a:ext cx="9144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Graphic 7" descr="Lights On with solid fill">
            <a:extLst>
              <a:ext uri="{FF2B5EF4-FFF2-40B4-BE49-F238E27FC236}">
                <a16:creationId xmlns:a16="http://schemas.microsoft.com/office/drawing/2014/main" id="{7963D773-E358-DBA5-686E-B3A6C52942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2150" y="3218392"/>
            <a:ext cx="9144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F4B2158-7148-E0E7-3E59-59483D0A4DE7}"/>
              </a:ext>
            </a:extLst>
          </p:cNvPr>
          <p:cNvCxnSpPr/>
          <p:nvPr/>
        </p:nvCxnSpPr>
        <p:spPr>
          <a:xfrm>
            <a:off x="5467350" y="3675592"/>
            <a:ext cx="1076325" cy="0"/>
          </a:xfrm>
          <a:prstGeom prst="straightConnector1">
            <a:avLst/>
          </a:prstGeom>
          <a:ln w="76200">
            <a:solidFill>
              <a:srgbClr val="4E2584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42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numbers and points&#10;&#10;Description automatically generated">
            <a:extLst>
              <a:ext uri="{FF2B5EF4-FFF2-40B4-BE49-F238E27FC236}">
                <a16:creationId xmlns:a16="http://schemas.microsoft.com/office/drawing/2014/main" id="{5491A21C-341E-6940-C12F-6CFDC1269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329" y="1447800"/>
            <a:ext cx="6221343" cy="4599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34F3C2-2A2B-D8C3-981A-8FB1D1DF7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Imaging Rate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A597D9-0B4B-49FB-B183-7B055A5B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D00F0F-954E-F57B-46DA-2C143849E8F2}"/>
              </a:ext>
            </a:extLst>
          </p:cNvPr>
          <p:cNvSpPr/>
          <p:nvPr/>
        </p:nvSpPr>
        <p:spPr>
          <a:xfrm>
            <a:off x="5618376" y="1583703"/>
            <a:ext cx="2177592" cy="1008667"/>
          </a:xfrm>
          <a:prstGeom prst="ellipse">
            <a:avLst/>
          </a:prstGeom>
          <a:noFill/>
          <a:ln w="25400"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813104-8637-6C49-9D98-314BF18D299D}"/>
              </a:ext>
            </a:extLst>
          </p:cNvPr>
          <p:cNvSpPr txBox="1"/>
          <p:nvPr/>
        </p:nvSpPr>
        <p:spPr>
          <a:xfrm>
            <a:off x="7950365" y="1724948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Optimal</a:t>
            </a:r>
          </a:p>
        </p:txBody>
      </p:sp>
    </p:spTree>
    <p:extLst>
      <p:ext uri="{BB962C8B-B14F-4D97-AF65-F5344CB8AC3E}">
        <p14:creationId xmlns:p14="http://schemas.microsoft.com/office/powerpoint/2010/main" val="233177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numbers and dots&#10;&#10;Description automatically generated">
            <a:extLst>
              <a:ext uri="{FF2B5EF4-FFF2-40B4-BE49-F238E27FC236}">
                <a16:creationId xmlns:a16="http://schemas.microsoft.com/office/drawing/2014/main" id="{B6EA88A5-13E7-BDA8-8602-41C359BA8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374" y="1969933"/>
            <a:ext cx="6077609" cy="44288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75D69C-2B70-961A-8969-0DB0889C1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579" y="275167"/>
            <a:ext cx="5827643" cy="1143000"/>
          </a:xfrm>
        </p:spPr>
        <p:txBody>
          <a:bodyPr/>
          <a:lstStyle/>
          <a:p>
            <a:r>
              <a:rPr lang="en-CA" dirty="0"/>
              <a:t>LED Current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7A4A7-8A4F-5C81-502F-41A961440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005C4D-44F8-252B-FA6D-1E33453DD78D}"/>
              </a:ext>
            </a:extLst>
          </p:cNvPr>
          <p:cNvCxnSpPr/>
          <p:nvPr/>
        </p:nvCxnSpPr>
        <p:spPr>
          <a:xfrm>
            <a:off x="5428456" y="2159329"/>
            <a:ext cx="0" cy="3548269"/>
          </a:xfrm>
          <a:prstGeom prst="line">
            <a:avLst/>
          </a:prstGeom>
          <a:ln>
            <a:solidFill>
              <a:srgbClr val="4E25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91CC61F-B085-4286-0FC2-E3A2082D7054}"/>
              </a:ext>
            </a:extLst>
          </p:cNvPr>
          <p:cNvSpPr txBox="1"/>
          <p:nvPr/>
        </p:nvSpPr>
        <p:spPr>
          <a:xfrm>
            <a:off x="3863747" y="1187469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Optimal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7146BC3F-FB92-2407-B314-EF5E81630EAA}"/>
              </a:ext>
            </a:extLst>
          </p:cNvPr>
          <p:cNvSpPr/>
          <p:nvPr/>
        </p:nvSpPr>
        <p:spPr>
          <a:xfrm rot="5400000">
            <a:off x="4496661" y="1381179"/>
            <a:ext cx="536713" cy="1326874"/>
          </a:xfrm>
          <a:prstGeom prst="leftBrace">
            <a:avLst>
              <a:gd name="adj1" fmla="val 8333"/>
              <a:gd name="adj2" fmla="val 55243"/>
            </a:avLst>
          </a:prstGeom>
          <a:ln>
            <a:solidFill>
              <a:srgbClr val="4E25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AC4F6C-6EAA-6423-E7E4-CAE25147EF2D}"/>
              </a:ext>
            </a:extLst>
          </p:cNvPr>
          <p:cNvSpPr txBox="1"/>
          <p:nvPr/>
        </p:nvSpPr>
        <p:spPr>
          <a:xfrm>
            <a:off x="5676050" y="1851160"/>
            <a:ext cx="4072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Photodiode Saturation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03C0611-6EEB-30AE-A2BF-211EEFB3DF5D}"/>
              </a:ext>
            </a:extLst>
          </p:cNvPr>
          <p:cNvSpPr/>
          <p:nvPr/>
        </p:nvSpPr>
        <p:spPr>
          <a:xfrm rot="5400000">
            <a:off x="6880148" y="925959"/>
            <a:ext cx="536713" cy="3420574"/>
          </a:xfrm>
          <a:prstGeom prst="leftBrace">
            <a:avLst>
              <a:gd name="adj1" fmla="val 8333"/>
              <a:gd name="adj2" fmla="val 5524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961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5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6AFE8-E9F1-3E7E-3BE3-AC33B83BA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Random Forest Performance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1BB74-7F66-812D-EC63-5FA6BBF6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>
              <a:solidFill>
                <a:schemeClr val="tx1"/>
              </a:solidFill>
            </a:endParaRPr>
          </a:p>
          <a:p>
            <a:r>
              <a:rPr lang="en-CA" dirty="0">
                <a:solidFill>
                  <a:schemeClr val="tx1"/>
                </a:solidFill>
              </a:rPr>
              <a:t>Used optimized sensing parameters</a:t>
            </a:r>
          </a:p>
          <a:p>
            <a:r>
              <a:rPr lang="en-CA" dirty="0">
                <a:solidFill>
                  <a:schemeClr val="tx1"/>
                </a:solidFill>
              </a:rPr>
              <a:t>Collected 20,000 data points with 80/20% split</a:t>
            </a:r>
          </a:p>
          <a:p>
            <a:r>
              <a:rPr lang="en-CA" dirty="0">
                <a:solidFill>
                  <a:schemeClr val="tx1"/>
                </a:solidFill>
              </a:rPr>
              <a:t>Grid search for best random forest hyperparameters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5E25DD-A145-C516-0D66-9B853840F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6883A-0E15-4718-91A0-D1DEACFF3584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19</a:t>
            </a:fld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002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CADE5F-93C4-71B8-42A8-393E793509D3}"/>
              </a:ext>
            </a:extLst>
          </p:cNvPr>
          <p:cNvSpPr txBox="1"/>
          <p:nvPr/>
        </p:nvSpPr>
        <p:spPr>
          <a:xfrm>
            <a:off x="315384" y="573617"/>
            <a:ext cx="10674349" cy="9130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33" b="1" i="0" u="none" strike="noStrike" kern="1200" cap="none" spc="0" normalizeH="0" noProof="0" dirty="0">
                <a:ln>
                  <a:noFill/>
                </a:ln>
                <a:solidFill>
                  <a:srgbClr val="3B1B70"/>
                </a:solidFill>
                <a:effectLst/>
                <a:uLnTx/>
                <a:uFillTx/>
                <a:latin typeface="+mj-lt"/>
                <a:ea typeface="+mn-ea"/>
                <a:cs typeface="Arial Unicode MS"/>
              </a:rPr>
              <a:t>Acknowledgements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9F6ECA-AA5E-02F6-CAB0-DFCBB2B0ED8F}"/>
              </a:ext>
            </a:extLst>
          </p:cNvPr>
          <p:cNvSpPr txBox="1"/>
          <p:nvPr/>
        </p:nvSpPr>
        <p:spPr>
          <a:xfrm>
            <a:off x="709596" y="1547966"/>
            <a:ext cx="4135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cs typeface="Arial" panose="020B0604020202020204" pitchFamily="34" charset="0"/>
              </a:rPr>
              <a:t>Supervisor</a:t>
            </a:r>
            <a:endParaRPr lang="en-CA" sz="3200" b="1" dirty="0">
              <a:cs typeface="Arial" panose="020B0604020202020204" pitchFamily="34" charset="0"/>
            </a:endParaRPr>
          </a:p>
          <a:p>
            <a:r>
              <a:rPr lang="en-CA" sz="2400" dirty="0">
                <a:cs typeface="Arial" panose="020B0604020202020204" pitchFamily="34" charset="0"/>
              </a:rPr>
              <a:t>David </a:t>
            </a:r>
            <a:r>
              <a:rPr lang="en-CA" sz="2400" dirty="0">
                <a:cs typeface="Arial"/>
              </a:rPr>
              <a:t>Holdsworth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E4206B-3273-30BF-52AF-1E52424E0CE5}"/>
              </a:ext>
            </a:extLst>
          </p:cNvPr>
          <p:cNvSpPr txBox="1"/>
          <p:nvPr/>
        </p:nvSpPr>
        <p:spPr>
          <a:xfrm>
            <a:off x="709596" y="2550038"/>
            <a:ext cx="29129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cs typeface="Arial" panose="020B0604020202020204" pitchFamily="34" charset="0"/>
              </a:rPr>
              <a:t>Advisory</a:t>
            </a:r>
            <a:r>
              <a:rPr lang="en-CA" sz="2400" dirty="0"/>
              <a:t> </a:t>
            </a:r>
            <a:r>
              <a:rPr lang="en-CA" sz="2400" b="1" dirty="0">
                <a:cs typeface="Arial" panose="020B0604020202020204" pitchFamily="34" charset="0"/>
              </a:rPr>
              <a:t>Committee</a:t>
            </a:r>
          </a:p>
          <a:p>
            <a:r>
              <a:rPr lang="en-CA" sz="2400" dirty="0"/>
              <a:t>Ali Khan</a:t>
            </a:r>
          </a:p>
          <a:p>
            <a:r>
              <a:rPr lang="en-CA" sz="2400" dirty="0"/>
              <a:t>Mel Boulton</a:t>
            </a:r>
          </a:p>
          <a:p>
            <a:r>
              <a:rPr lang="en-CA" sz="2400" dirty="0"/>
              <a:t>Christopher Ellis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28C399-DAE2-B779-DB4F-CFE4064A8699}"/>
              </a:ext>
            </a:extLst>
          </p:cNvPr>
          <p:cNvSpPr txBox="1"/>
          <p:nvPr/>
        </p:nvSpPr>
        <p:spPr>
          <a:xfrm>
            <a:off x="7005942" y="1800577"/>
            <a:ext cx="3761648" cy="353943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CA" sz="2400" b="1" dirty="0">
                <a:cs typeface="Arial" panose="020B0604020202020204" pitchFamily="34" charset="0"/>
              </a:rPr>
              <a:t>Lab</a:t>
            </a:r>
            <a:r>
              <a:rPr lang="en-CA" sz="2400" dirty="0"/>
              <a:t> </a:t>
            </a:r>
            <a:r>
              <a:rPr lang="en-CA" sz="2400" b="1" dirty="0">
                <a:cs typeface="Arial" panose="020B0604020202020204" pitchFamily="34" charset="0"/>
              </a:rPr>
              <a:t>Members</a:t>
            </a:r>
          </a:p>
          <a:p>
            <a:r>
              <a:rPr lang="en-US" sz="2400" dirty="0">
                <a:effectLst/>
                <a:ea typeface="Calibri" panose="020F0502020204030204" pitchFamily="34" charset="0"/>
              </a:rPr>
              <a:t>Sydney Wilson</a:t>
            </a:r>
            <a:endParaRPr lang="en-CA" sz="2400" dirty="0">
              <a:effectLst/>
              <a:ea typeface="Calibri" panose="020F0502020204030204" pitchFamily="34" charset="0"/>
            </a:endParaRPr>
          </a:p>
          <a:p>
            <a:r>
              <a:rPr lang="en-US" sz="2400" dirty="0">
                <a:effectLst/>
                <a:ea typeface="Calibri" panose="020F0502020204030204" pitchFamily="34" charset="0"/>
              </a:rPr>
              <a:t>Kyle Wilson</a:t>
            </a:r>
          </a:p>
          <a:p>
            <a:r>
              <a:rPr lang="en-US" sz="2400" dirty="0">
                <a:ea typeface="Calibri" panose="020F0502020204030204" pitchFamily="34" charset="0"/>
              </a:rPr>
              <a:t>Alex Kopacz</a:t>
            </a:r>
            <a:endParaRPr lang="en-CA" sz="2400" dirty="0">
              <a:effectLst/>
              <a:ea typeface="Calibri" panose="020F0502020204030204" pitchFamily="34" charset="0"/>
            </a:endParaRPr>
          </a:p>
          <a:p>
            <a:r>
              <a:rPr lang="en-US" sz="2400" dirty="0" err="1">
                <a:effectLst/>
                <a:ea typeface="Calibri" panose="020F0502020204030204" pitchFamily="34" charset="0"/>
              </a:rPr>
              <a:t>Jaques</a:t>
            </a:r>
            <a:r>
              <a:rPr lang="en-US" sz="2400" dirty="0">
                <a:effectLst/>
                <a:ea typeface="Calibri" panose="020F0502020204030204" pitchFamily="34" charset="0"/>
              </a:rPr>
              <a:t> Milner</a:t>
            </a:r>
            <a:endParaRPr lang="en-CA" sz="2400" dirty="0">
              <a:effectLst/>
              <a:ea typeface="Calibri" panose="020F0502020204030204" pitchFamily="34" charset="0"/>
            </a:endParaRPr>
          </a:p>
          <a:p>
            <a:r>
              <a:rPr lang="en-US" sz="2400" dirty="0" err="1">
                <a:effectLst/>
                <a:ea typeface="Calibri" panose="020F0502020204030204" pitchFamily="34" charset="0"/>
              </a:rPr>
              <a:t>Hristo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Nikolov</a:t>
            </a:r>
            <a:endParaRPr lang="en-CA" sz="2400" dirty="0">
              <a:effectLst/>
              <a:ea typeface="Calibri" panose="020F0502020204030204" pitchFamily="34" charset="0"/>
            </a:endParaRPr>
          </a:p>
          <a:p>
            <a:r>
              <a:rPr lang="en-US" sz="2400" dirty="0">
                <a:effectLst/>
                <a:ea typeface="Calibri" panose="020F0502020204030204" pitchFamily="34" charset="0"/>
              </a:rPr>
              <a:t>Steve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Pollmann</a:t>
            </a:r>
            <a:endParaRPr lang="en-CA" sz="2400" dirty="0">
              <a:effectLst/>
              <a:ea typeface="Calibri" panose="020F0502020204030204" pitchFamily="34" charset="0"/>
            </a:endParaRPr>
          </a:p>
          <a:p>
            <a:r>
              <a:rPr lang="en-US" sz="2400" dirty="0">
                <a:effectLst/>
                <a:ea typeface="Calibri" panose="020F0502020204030204" pitchFamily="34" charset="0"/>
              </a:rPr>
              <a:t>Joseph Umoh</a:t>
            </a:r>
            <a:endParaRPr lang="en-CA" sz="2400" dirty="0">
              <a:ea typeface="Calibri" panose="020F0502020204030204" pitchFamily="34" charset="0"/>
            </a:endParaRPr>
          </a:p>
          <a:p>
            <a:r>
              <a:rPr lang="en-CA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David Ng</a:t>
            </a:r>
            <a:endParaRPr lang="en-CA" sz="3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A23DA2-F570-8FC1-8D0B-E37E499B7676}"/>
              </a:ext>
            </a:extLst>
          </p:cNvPr>
          <p:cNvSpPr txBox="1"/>
          <p:nvPr/>
        </p:nvSpPr>
        <p:spPr>
          <a:xfrm>
            <a:off x="709596" y="4290774"/>
            <a:ext cx="6049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cs typeface="Arial" panose="020B0604020202020204" pitchFamily="34" charset="0"/>
              </a:rPr>
              <a:t>Sources of Funding</a:t>
            </a:r>
          </a:p>
          <a:p>
            <a:r>
              <a:rPr lang="en-US" sz="2400" dirty="0" err="1"/>
              <a:t>Samitt</a:t>
            </a:r>
            <a:r>
              <a:rPr lang="en-US" sz="2400" dirty="0"/>
              <a:t> Family </a:t>
            </a:r>
          </a:p>
          <a:p>
            <a:r>
              <a:rPr lang="en-US" sz="2400" dirty="0"/>
              <a:t>Ontario Research Fund (Research Excellence)</a:t>
            </a:r>
          </a:p>
          <a:p>
            <a:r>
              <a:rPr lang="en-US" sz="2400" dirty="0"/>
              <a:t>Ontario Graduate Scholarship</a:t>
            </a:r>
          </a:p>
          <a:p>
            <a:r>
              <a:rPr lang="en-US" sz="2400" dirty="0"/>
              <a:t>SPIE Education Scholarship</a:t>
            </a:r>
            <a:endParaRPr lang="en-CA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F771CD-BB29-44BF-8D37-1BCA1BF32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6105-BFA7-4C24-B9ED-CB05BD0227C4}" type="slidenum">
              <a:rPr lang="en-US" altLang="en-US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2</a:t>
            </a:fld>
            <a:endParaRPr lang="en-US" alt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512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02984-DE64-0EEB-8990-965501278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/>
              <a:t>Random Forest Results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5DE527-2B38-AA2D-31D0-336B02A3D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2" y="1900421"/>
            <a:ext cx="4011084" cy="3944198"/>
          </a:xfrm>
        </p:spPr>
        <p:txBody>
          <a:bodyPr/>
          <a:lstStyle/>
          <a:p>
            <a:pPr algn="ctr"/>
            <a:r>
              <a:rPr lang="en-CA" sz="2800" dirty="0">
                <a:solidFill>
                  <a:schemeClr val="tx1"/>
                </a:solidFill>
              </a:rPr>
              <a:t>Very Good Results</a:t>
            </a:r>
          </a:p>
          <a:p>
            <a:r>
              <a:rPr lang="en-CA" sz="2800" dirty="0">
                <a:solidFill>
                  <a:schemeClr val="tx1"/>
                </a:solidFill>
              </a:rPr>
              <a:t>R</a:t>
            </a:r>
            <a:r>
              <a:rPr lang="en-CA" sz="2800" baseline="30000" dirty="0">
                <a:solidFill>
                  <a:schemeClr val="tx1"/>
                </a:solidFill>
              </a:rPr>
              <a:t>2</a:t>
            </a:r>
            <a:r>
              <a:rPr lang="en-CA" sz="2800" dirty="0">
                <a:solidFill>
                  <a:schemeClr val="tx1"/>
                </a:solidFill>
              </a:rPr>
              <a:t>: </a:t>
            </a:r>
            <a:r>
              <a:rPr lang="en-CA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0.97</a:t>
            </a:r>
          </a:p>
          <a:p>
            <a:r>
              <a:rPr lang="en-CA" sz="2800" dirty="0">
                <a:solidFill>
                  <a:schemeClr val="tx1"/>
                </a:solidFill>
              </a:rPr>
              <a:t>P-value </a:t>
            </a:r>
            <a:r>
              <a:rPr lang="en-US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 0.0001</a:t>
            </a:r>
            <a:endParaRPr lang="en-CA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800" dirty="0">
                <a:solidFill>
                  <a:schemeClr val="tx1"/>
                </a:solidFill>
              </a:rPr>
              <a:t>Slope: </a:t>
            </a:r>
            <a:r>
              <a:rPr lang="en-US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1.007 ±0.003</a:t>
            </a:r>
          </a:p>
          <a:p>
            <a:r>
              <a:rPr lang="en-US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CA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DC5B4-4DE5-B67E-A2C2-66595543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6" descr="A graph of a graph of ground truth&#10;&#10;Description automatically generated with medium confidence">
            <a:extLst>
              <a:ext uri="{FF2B5EF4-FFF2-40B4-BE49-F238E27FC236}">
                <a16:creationId xmlns:a16="http://schemas.microsoft.com/office/drawing/2014/main" id="{92EFC013-631D-02B0-EC75-D8FB6D320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911" y="641350"/>
            <a:ext cx="6815137" cy="5452109"/>
          </a:xfrm>
        </p:spPr>
      </p:pic>
    </p:spTree>
    <p:extLst>
      <p:ext uri="{BB962C8B-B14F-4D97-AF65-F5344CB8AC3E}">
        <p14:creationId xmlns:p14="http://schemas.microsoft.com/office/powerpoint/2010/main" val="222753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FA15F-3B09-C614-6459-FB04D4B8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Errors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A93727-ECCC-B96E-0610-3C0453D35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6883A-0E15-4718-91A0-D1DEACFF3584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21</a:t>
            </a:fld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EB5E6C4-CFA4-5343-149D-D18E28719A85}"/>
              </a:ext>
            </a:extLst>
          </p:cNvPr>
          <p:cNvSpPr/>
          <p:nvPr/>
        </p:nvSpPr>
        <p:spPr>
          <a:xfrm>
            <a:off x="6985262" y="2688996"/>
            <a:ext cx="4440025" cy="209982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CA" sz="2800" dirty="0">
                <a:solidFill>
                  <a:schemeClr val="tx1"/>
                </a:solidFill>
              </a:rPr>
              <a:t>RMSE: 	</a:t>
            </a:r>
            <a:r>
              <a:rPr lang="en-CA" sz="28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0.34</a:t>
            </a:r>
            <a:r>
              <a:rPr lang="en-CA" sz="2800" dirty="0">
                <a:solidFill>
                  <a:schemeClr val="tx1"/>
                </a:solidFill>
              </a:rPr>
              <a:t> N</a:t>
            </a:r>
          </a:p>
          <a:p>
            <a:pPr algn="just"/>
            <a:r>
              <a:rPr lang="en-CA" sz="2800" dirty="0">
                <a:solidFill>
                  <a:schemeClr val="tx1"/>
                </a:solidFill>
              </a:rPr>
              <a:t>|Median|:	0.057 N</a:t>
            </a:r>
          </a:p>
          <a:p>
            <a:pPr algn="just"/>
            <a:r>
              <a:rPr lang="en-CA" sz="2800" dirty="0">
                <a:solidFill>
                  <a:schemeClr val="tx1"/>
                </a:solidFill>
              </a:rPr>
              <a:t>|Mean|:	0.165 N</a:t>
            </a:r>
          </a:p>
          <a:p>
            <a:pPr algn="just"/>
            <a:r>
              <a:rPr lang="en-CA" sz="2800" dirty="0">
                <a:solidFill>
                  <a:schemeClr val="tx1"/>
                </a:solidFill>
              </a:rPr>
              <a:t>95% CI:	</a:t>
            </a:r>
            <a:r>
              <a:rPr lang="en-CA" sz="28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0.156</a:t>
            </a:r>
            <a:r>
              <a:rPr lang="en-CA" sz="2800" dirty="0">
                <a:solidFill>
                  <a:schemeClr val="tx1"/>
                </a:solidFill>
              </a:rPr>
              <a:t> - </a:t>
            </a:r>
            <a:r>
              <a:rPr lang="en-CA" sz="28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0.174</a:t>
            </a:r>
            <a:r>
              <a:rPr lang="en-CA" sz="2800" dirty="0">
                <a:solidFill>
                  <a:schemeClr val="tx1"/>
                </a:solidFill>
              </a:rPr>
              <a:t> N</a:t>
            </a:r>
          </a:p>
        </p:txBody>
      </p:sp>
      <p:pic>
        <p:nvPicPr>
          <p:cNvPr id="7" name="Picture 6" descr="A graph of a bar graph&#10;&#10;Description automatically generated">
            <a:extLst>
              <a:ext uri="{FF2B5EF4-FFF2-40B4-BE49-F238E27FC236}">
                <a16:creationId xmlns:a16="http://schemas.microsoft.com/office/drawing/2014/main" id="{3901D605-AC6B-4CC2-4791-9CD5E20FF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82" y="1958025"/>
            <a:ext cx="6484280" cy="356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28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6C1F4-4E1F-A1F8-2FE1-3EFFD2DB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806BD-53D8-0E9F-9151-D0878A2C4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113" y="1696598"/>
            <a:ext cx="10972800" cy="3226323"/>
          </a:xfrm>
        </p:spPr>
        <p:txBody>
          <a:bodyPr/>
          <a:lstStyle/>
          <a:p>
            <a:pPr marL="1162050" indent="0">
              <a:buNone/>
            </a:pPr>
            <a:r>
              <a:rPr lang="en-CA" dirty="0">
                <a:solidFill>
                  <a:schemeClr val="tx1"/>
                </a:solidFill>
              </a:rPr>
              <a:t>Random forest model is suitable</a:t>
            </a:r>
          </a:p>
          <a:p>
            <a:pPr marL="1162050" indent="0">
              <a:spcAft>
                <a:spcPts val="1200"/>
              </a:spcAft>
              <a:buNone/>
            </a:pPr>
            <a:r>
              <a:rPr lang="en-CA" dirty="0">
                <a:solidFill>
                  <a:schemeClr val="tx1"/>
                </a:solidFill>
              </a:rPr>
              <a:t>Imaging parameters: </a:t>
            </a:r>
          </a:p>
          <a:p>
            <a:pPr marL="1676400" indent="-514350">
              <a:spcAft>
                <a:spcPts val="1200"/>
              </a:spcAft>
            </a:pPr>
            <a:r>
              <a:rPr lang="en-CA" dirty="0">
                <a:solidFill>
                  <a:schemeClr val="tx1"/>
                </a:solidFill>
              </a:rPr>
              <a:t>30-60 Hz </a:t>
            </a:r>
          </a:p>
          <a:p>
            <a:pPr marL="1676400" indent="-514350">
              <a:spcAft>
                <a:spcPts val="3600"/>
              </a:spcAft>
            </a:pPr>
            <a:r>
              <a:rPr lang="en-CA" dirty="0">
                <a:solidFill>
                  <a:schemeClr val="tx1"/>
                </a:solidFill>
              </a:rPr>
              <a:t>up to 50 mA LED current</a:t>
            </a:r>
          </a:p>
          <a:p>
            <a:pPr marL="1162050" indent="0">
              <a:buNone/>
            </a:pPr>
            <a:r>
              <a:rPr lang="en-CA" dirty="0">
                <a:solidFill>
                  <a:schemeClr val="tx1"/>
                </a:solidFill>
              </a:rPr>
              <a:t>Applied force on vascularized tissue can be estimated with reflected optical signals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33B8B-DAD1-D81C-C3E1-64F636DC2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E26105-BFA7-4C24-B9ED-CB05BD0227C4}" type="slidenum"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phic 5" descr="Settings with solid fill">
            <a:extLst>
              <a:ext uri="{FF2B5EF4-FFF2-40B4-BE49-F238E27FC236}">
                <a16:creationId xmlns:a16="http://schemas.microsoft.com/office/drawing/2014/main" id="{E0A13819-AE9F-B732-6975-CFA6EEF7E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195" y="3016251"/>
            <a:ext cx="9144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00DBE013-8E78-920A-6369-8C0FBD3503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1195" y="4896997"/>
            <a:ext cx="9144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Graphic 9" descr="Forest scene with solid fill">
            <a:extLst>
              <a:ext uri="{FF2B5EF4-FFF2-40B4-BE49-F238E27FC236}">
                <a16:creationId xmlns:a16="http://schemas.microsoft.com/office/drawing/2014/main" id="{DDD45986-1AD8-D353-BC96-76725F3E07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1195" y="1503803"/>
            <a:ext cx="9144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585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B51102-409E-1DAF-F45A-93392EDB7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BC65D-5430-4F83-8188-4EF8061B51D9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23</a:t>
            </a:fld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A94AD987-E78B-D1ED-EF30-97853E793A2C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166813" y="1001713"/>
            <a:ext cx="9858375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5F08303-8E94-596B-E81A-4E66F8890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1" y="1095376"/>
            <a:ext cx="4927600" cy="669925"/>
          </a:xfrm>
          <a:prstGeom prst="rect">
            <a:avLst/>
          </a:prstGeom>
          <a:solidFill>
            <a:srgbClr val="4E25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F8D30E1-D42F-7871-1DB2-36B409FA9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1095376"/>
            <a:ext cx="4929188" cy="669925"/>
          </a:xfrm>
          <a:prstGeom prst="rect">
            <a:avLst/>
          </a:prstGeom>
          <a:solidFill>
            <a:srgbClr val="4E25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060648F7-76AA-C75E-8FBC-29C0BFE5B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1" y="1765301"/>
            <a:ext cx="4927600" cy="2025650"/>
          </a:xfrm>
          <a:prstGeom prst="rect">
            <a:avLst/>
          </a:pr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86530D4D-2BA3-F28F-8726-BC5C2E96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1765301"/>
            <a:ext cx="4929188" cy="2025650"/>
          </a:xfrm>
          <a:prstGeom prst="rect">
            <a:avLst/>
          </a:pr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3265AFAD-9772-4C50-19EC-70340EFE0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1" y="3790951"/>
            <a:ext cx="4927600" cy="2025650"/>
          </a:xfrm>
          <a:prstGeom prst="rect">
            <a:avLst/>
          </a:pr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DBAE0AF9-9B14-A80A-F95C-C22D49A4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3790951"/>
            <a:ext cx="4929188" cy="2025650"/>
          </a:xfrm>
          <a:prstGeom prst="rect">
            <a:avLst/>
          </a:pr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55278D18-B110-EE92-45FB-C6DF1EB8D1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1" y="1095376"/>
            <a:ext cx="0" cy="4721225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E74BC53E-080C-A7F5-AEC5-DEC3059B2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8538" y="1136651"/>
            <a:ext cx="27162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>
                <a:ln>
                  <a:noFill/>
                </a:ln>
                <a:solidFill>
                  <a:srgbClr val="EEECE1"/>
                </a:solidFill>
                <a:effectLst/>
                <a:latin typeface="Corbel" panose="020B0503020204020204" pitchFamily="34" charset="0"/>
              </a:rPr>
              <a:t>Future Work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76C95990-6859-4F93-3993-0237B3F15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3488" y="1136651"/>
            <a:ext cx="25114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>
                <a:ln>
                  <a:noFill/>
                </a:ln>
                <a:solidFill>
                  <a:srgbClr val="EEECE1"/>
                </a:solidFill>
                <a:effectLst/>
                <a:latin typeface="Corbel" panose="020B0503020204020204" pitchFamily="34" charset="0"/>
              </a:rPr>
              <a:t>Limitations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4E0A4663-B10F-1F56-4673-7EC2F501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0726" y="1806576"/>
            <a:ext cx="3192463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rbel" panose="020B0503020204020204" pitchFamily="34" charset="0"/>
              </a:rPr>
              <a:t>More Participants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7F2149C6-C0E3-178E-FE89-0ECD7BFC7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2988" y="1806576"/>
            <a:ext cx="285115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rbel" panose="020B0503020204020204" pitchFamily="34" charset="0"/>
              </a:rPr>
              <a:t>One Participant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A61BD011-2533-49E7-2459-BA06651F2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1713" y="3832226"/>
            <a:ext cx="13970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rbel" panose="020B0503020204020204" pitchFamily="34" charset="0"/>
              </a:rPr>
              <a:t>In Vivo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7">
            <a:extLst>
              <a:ext uri="{FF2B5EF4-FFF2-40B4-BE49-F238E27FC236}">
                <a16:creationId xmlns:a16="http://schemas.microsoft.com/office/drawing/2014/main" id="{3E133BA3-DB69-EE92-C7D9-75BF25D90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3763" y="3832226"/>
            <a:ext cx="148748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rbel" panose="020B0503020204020204" pitchFamily="34" charset="0"/>
              </a:rPr>
              <a:t>Porcine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C4C5EDD7-AF57-1BC1-A834-56E909E05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7213" y="3832226"/>
            <a:ext cx="12827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rbel" panose="020B0503020204020204" pitchFamily="34" charset="0"/>
              </a:rPr>
              <a:t>Finger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1" name="Graphic 20" descr="Fingerprint with solid fill">
            <a:extLst>
              <a:ext uri="{FF2B5EF4-FFF2-40B4-BE49-F238E27FC236}">
                <a16:creationId xmlns:a16="http://schemas.microsoft.com/office/drawing/2014/main" id="{B28C06A4-3B58-5070-CCD4-5467B693E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5492" y="4433636"/>
            <a:ext cx="914400" cy="914400"/>
          </a:xfrm>
          <a:prstGeom prst="rect">
            <a:avLst/>
          </a:prstGeom>
        </p:spPr>
      </p:pic>
      <p:pic>
        <p:nvPicPr>
          <p:cNvPr id="22" name="Graphic 21" descr="Brain outline">
            <a:extLst>
              <a:ext uri="{FF2B5EF4-FFF2-40B4-BE49-F238E27FC236}">
                <a16:creationId xmlns:a16="http://schemas.microsoft.com/office/drawing/2014/main" id="{8C621A69-976A-D3F2-4AAC-AD5D102123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4534" y="4433636"/>
            <a:ext cx="914400" cy="914400"/>
          </a:xfrm>
          <a:prstGeom prst="rect">
            <a:avLst/>
          </a:prstGeom>
        </p:spPr>
      </p:pic>
      <p:pic>
        <p:nvPicPr>
          <p:cNvPr id="23" name="Graphic 22" descr="Group of people with solid fill">
            <a:extLst>
              <a:ext uri="{FF2B5EF4-FFF2-40B4-BE49-F238E27FC236}">
                <a16:creationId xmlns:a16="http://schemas.microsoft.com/office/drawing/2014/main" id="{96D8E2A1-9A29-5241-2343-0BB96681FD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78326" y="2514600"/>
            <a:ext cx="914400" cy="914400"/>
          </a:xfrm>
          <a:prstGeom prst="rect">
            <a:avLst/>
          </a:prstGeom>
        </p:spPr>
      </p:pic>
      <p:pic>
        <p:nvPicPr>
          <p:cNvPr id="24" name="Graphic 23" descr="Pig with solid fill">
            <a:extLst>
              <a:ext uri="{FF2B5EF4-FFF2-40B4-BE49-F238E27FC236}">
                <a16:creationId xmlns:a16="http://schemas.microsoft.com/office/drawing/2014/main" id="{2AEBF645-948E-0F18-22EF-D2B4992EDE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23200" y="4433636"/>
            <a:ext cx="914400" cy="914400"/>
          </a:xfrm>
          <a:prstGeom prst="rect">
            <a:avLst/>
          </a:prstGeom>
        </p:spPr>
      </p:pic>
      <p:pic>
        <p:nvPicPr>
          <p:cNvPr id="25" name="Graphic 24" descr="Man with solid fill">
            <a:extLst>
              <a:ext uri="{FF2B5EF4-FFF2-40B4-BE49-F238E27FC236}">
                <a16:creationId xmlns:a16="http://schemas.microsoft.com/office/drawing/2014/main" id="{2A98E459-16AF-6094-4B5D-DA490D8F2E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65492" y="25413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2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graph of a graph of ground truth&#10;&#10;Description automatically generated with medium confidence">
            <a:extLst>
              <a:ext uri="{FF2B5EF4-FFF2-40B4-BE49-F238E27FC236}">
                <a16:creationId xmlns:a16="http://schemas.microsoft.com/office/drawing/2014/main" id="{29416A8B-7286-D96B-193B-2EBEF7358A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138" y="702945"/>
            <a:ext cx="6815137" cy="545210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C9137D-E001-43D0-1760-A3EE8DB5E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205" y="702945"/>
            <a:ext cx="3123412" cy="869492"/>
          </a:xfrm>
        </p:spPr>
        <p:txBody>
          <a:bodyPr/>
          <a:lstStyle/>
          <a:p>
            <a:r>
              <a:rPr lang="en-CA" sz="4800" dirty="0"/>
              <a:t>Thank You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B2E47E5-3A53-B109-3393-E133D3215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3371" y="5985820"/>
            <a:ext cx="1888501" cy="516246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lsikstro@uwo.ca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0CA5C0-5CA9-265E-E30D-D4A4C6A2D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F5B8CC-7850-4E9E-81E2-EC68767F414E}" type="slidenum">
              <a:rPr kumimoji="0" lang="en-US" altLang="en-US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qr code with black dots&#10;&#10;Description automatically generated">
            <a:extLst>
              <a:ext uri="{FF2B5EF4-FFF2-40B4-BE49-F238E27FC236}">
                <a16:creationId xmlns:a16="http://schemas.microsoft.com/office/drawing/2014/main" id="{27ACCE06-DA9A-A0E7-064E-C51C30FAA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49" y="4707782"/>
            <a:ext cx="1248728" cy="1248728"/>
          </a:xfrm>
          <a:prstGeom prst="rect">
            <a:avLst/>
          </a:prstGeom>
        </p:spPr>
      </p:pic>
      <p:pic>
        <p:nvPicPr>
          <p:cNvPr id="9" name="Picture 8" descr="A white object with a black button&#10;&#10;Description automatically generated">
            <a:extLst>
              <a:ext uri="{FF2B5EF4-FFF2-40B4-BE49-F238E27FC236}">
                <a16:creationId xmlns:a16="http://schemas.microsoft.com/office/drawing/2014/main" id="{AECD8549-A7F7-AB46-8A6E-75CBD98F71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7" r="41548" b="16547"/>
          <a:stretch/>
        </p:blipFill>
        <p:spPr>
          <a:xfrm rot="5400000">
            <a:off x="3328536" y="3713073"/>
            <a:ext cx="1328940" cy="2967088"/>
          </a:xfrm>
          <a:prstGeom prst="rect">
            <a:avLst/>
          </a:prstGeom>
        </p:spPr>
      </p:pic>
      <p:pic>
        <p:nvPicPr>
          <p:cNvPr id="6" name="Graphic 5" descr="Envelope with solid fill">
            <a:extLst>
              <a:ext uri="{FF2B5EF4-FFF2-40B4-BE49-F238E27FC236}">
                <a16:creationId xmlns:a16="http://schemas.microsoft.com/office/drawing/2014/main" id="{D6640124-33B7-2561-F373-796E9A3E62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4655" y="5930391"/>
            <a:ext cx="542365" cy="542365"/>
          </a:xfrm>
          <a:prstGeom prst="rect">
            <a:avLst/>
          </a:prstGeom>
        </p:spPr>
      </p:pic>
      <p:pic>
        <p:nvPicPr>
          <p:cNvPr id="7" name="Picture 6" descr="A graph of a bar graph&#10;&#10;Description automatically generated">
            <a:extLst>
              <a:ext uri="{FF2B5EF4-FFF2-40B4-BE49-F238E27FC236}">
                <a16:creationId xmlns:a16="http://schemas.microsoft.com/office/drawing/2014/main" id="{B8ACFD00-0D24-5566-4C3B-897F923194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6" y="1774978"/>
            <a:ext cx="5060242" cy="277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0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CC39DE4-E0C9-4DE8-7551-A90F164883F7}"/>
              </a:ext>
            </a:extLst>
          </p:cNvPr>
          <p:cNvSpPr/>
          <p:nvPr/>
        </p:nvSpPr>
        <p:spPr>
          <a:xfrm>
            <a:off x="7311697" y="1267691"/>
            <a:ext cx="4620633" cy="4821382"/>
          </a:xfrm>
          <a:prstGeom prst="roundRect">
            <a:avLst/>
          </a:prstGeom>
          <a:solidFill>
            <a:srgbClr val="4E2584"/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CA" sz="4400" dirty="0"/>
              <a:t>Spatula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8F2A41-C1AC-CA62-0542-6D3E36689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0" y="275167"/>
            <a:ext cx="4978400" cy="1143000"/>
          </a:xfrm>
        </p:spPr>
        <p:txBody>
          <a:bodyPr/>
          <a:lstStyle/>
          <a:p>
            <a:r>
              <a:rPr lang="en-CA" dirty="0"/>
              <a:t>Brain Retraction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FFAA0CD-A7CF-BEE0-6980-AE2F3259E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4162" y="199748"/>
            <a:ext cx="6140133" cy="650131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C1437-04DE-F98C-F808-C8D36B29F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E26105-BFA7-4C24-B9ED-CB05BD0227C4}" type="slidenum"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F57FBE9-6706-D40E-84B7-06C8C6DF4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6859" y="6273231"/>
            <a:ext cx="3260078" cy="53367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Zareinia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al. IEEE/ASME Transactions on Mechatronics 21(5) 2016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B826D0F-F718-68FE-4EC2-B0420DC38618}"/>
              </a:ext>
            </a:extLst>
          </p:cNvPr>
          <p:cNvSpPr/>
          <p:nvPr/>
        </p:nvSpPr>
        <p:spPr>
          <a:xfrm>
            <a:off x="7766384" y="2163527"/>
            <a:ext cx="3439121" cy="2712435"/>
          </a:xfrm>
          <a:prstGeom prst="roundRect">
            <a:avLst/>
          </a:prstGeom>
          <a:solidFill>
            <a:srgbClr val="4E2584"/>
          </a:solidFill>
          <a:ln w="12700"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u="sng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Qualitative</a:t>
            </a:r>
          </a:p>
          <a:p>
            <a:pPr algn="ctr"/>
            <a:r>
              <a:rPr lang="en-CA" sz="4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Surgeons are guided by feel</a:t>
            </a:r>
            <a:r>
              <a:rPr lang="en-CA" sz="4000" baseline="30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107C3DD-0189-3100-5FF3-C82849604BB2}"/>
              </a:ext>
            </a:extLst>
          </p:cNvPr>
          <p:cNvGrpSpPr/>
          <p:nvPr/>
        </p:nvGrpSpPr>
        <p:grpSpPr>
          <a:xfrm>
            <a:off x="259670" y="5096732"/>
            <a:ext cx="2902630" cy="681861"/>
            <a:chOff x="259670" y="5096732"/>
            <a:chExt cx="2902630" cy="68186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FD63E9F-78DD-6811-AF09-3F31CA2BF469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>
              <a:off x="2174861" y="5437663"/>
              <a:ext cx="987439" cy="96362"/>
            </a:xfrm>
            <a:prstGeom prst="straightConnector1">
              <a:avLst/>
            </a:prstGeom>
            <a:ln w="38100" cap="sq">
              <a:solidFill>
                <a:srgbClr val="4E2584"/>
              </a:solidFill>
              <a:bevel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F35F6772-84A8-FCBE-8478-F1C96773457E}"/>
                </a:ext>
              </a:extLst>
            </p:cNvPr>
            <p:cNvSpPr/>
            <p:nvPr/>
          </p:nvSpPr>
          <p:spPr>
            <a:xfrm>
              <a:off x="259670" y="5096732"/>
              <a:ext cx="1915191" cy="68186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 cmpd="sng">
              <a:solidFill>
                <a:srgbClr val="4E2584"/>
              </a:solidFill>
              <a:miter lim="800000"/>
              <a:headEnd type="none"/>
              <a:tailEnd type="triangle" w="lg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3200" dirty="0">
                  <a:solidFill>
                    <a:schemeClr val="tx1"/>
                  </a:solidFill>
                </a:rPr>
                <a:t>Retractor</a:t>
              </a:r>
              <a:endParaRPr lang="en-CA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266042-44C8-D6EC-D539-C56889E29E48}"/>
              </a:ext>
            </a:extLst>
          </p:cNvPr>
          <p:cNvGrpSpPr/>
          <p:nvPr/>
        </p:nvGrpSpPr>
        <p:grpSpPr>
          <a:xfrm>
            <a:off x="6166995" y="1442066"/>
            <a:ext cx="1370518" cy="1479523"/>
            <a:chOff x="6166995" y="1442066"/>
            <a:chExt cx="1370518" cy="1479523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4BD2D82-B0F7-8D31-2C4C-A09490AAFC4C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flipH="1">
              <a:off x="6166995" y="2123927"/>
              <a:ext cx="739942" cy="797662"/>
            </a:xfrm>
            <a:prstGeom prst="straightConnector1">
              <a:avLst/>
            </a:prstGeom>
            <a:ln w="38100" cap="sq">
              <a:solidFill>
                <a:srgbClr val="4E2584"/>
              </a:solidFill>
              <a:bevel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14D5228-FDC6-9AAF-C66A-08FEAFC1249C}"/>
                </a:ext>
              </a:extLst>
            </p:cNvPr>
            <p:cNvSpPr/>
            <p:nvPr/>
          </p:nvSpPr>
          <p:spPr>
            <a:xfrm>
              <a:off x="6276361" y="1442066"/>
              <a:ext cx="1261152" cy="68186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 cmpd="sng">
              <a:solidFill>
                <a:srgbClr val="4E2584"/>
              </a:solidFill>
              <a:miter lim="800000"/>
              <a:headEnd type="none"/>
              <a:tailEnd type="triangle" w="lg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3200" dirty="0">
                  <a:solidFill>
                    <a:schemeClr val="tx1"/>
                  </a:solidFill>
                </a:rPr>
                <a:t>Skull</a:t>
              </a:r>
              <a:endParaRPr lang="en-CA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19B395E-6D1C-9AD1-36B3-DEFDF6BB664F}"/>
              </a:ext>
            </a:extLst>
          </p:cNvPr>
          <p:cNvGrpSpPr/>
          <p:nvPr/>
        </p:nvGrpSpPr>
        <p:grpSpPr>
          <a:xfrm>
            <a:off x="4921718" y="4535032"/>
            <a:ext cx="2104724" cy="681861"/>
            <a:chOff x="4921718" y="4535032"/>
            <a:chExt cx="2104724" cy="681861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7940FCB-288D-C684-D1C8-27AED248D3D0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 flipV="1">
              <a:off x="4921718" y="4875962"/>
              <a:ext cx="872251" cy="1"/>
            </a:xfrm>
            <a:prstGeom prst="straightConnector1">
              <a:avLst/>
            </a:prstGeom>
            <a:ln w="38100" cap="sq">
              <a:solidFill>
                <a:srgbClr val="4E2584"/>
              </a:solidFill>
              <a:bevel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BEFF904-0BD2-1EA7-BF9C-2807895FADEC}"/>
                </a:ext>
              </a:extLst>
            </p:cNvPr>
            <p:cNvSpPr/>
            <p:nvPr/>
          </p:nvSpPr>
          <p:spPr>
            <a:xfrm>
              <a:off x="5793969" y="4535032"/>
              <a:ext cx="1232473" cy="68186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 cmpd="sng">
              <a:solidFill>
                <a:srgbClr val="4E2584"/>
              </a:solidFill>
              <a:miter lim="800000"/>
              <a:headEnd type="none"/>
              <a:tailEnd type="triangle" w="lg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3200" dirty="0">
                  <a:solidFill>
                    <a:schemeClr val="tx1"/>
                  </a:solidFill>
                </a:rPr>
                <a:t>Brain</a:t>
              </a:r>
              <a:endParaRPr lang="en-CA" dirty="0">
                <a:solidFill>
                  <a:schemeClr val="tx1"/>
                </a:solidFill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0AD3801-3BE6-50FF-5610-0423D0E165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1" t="43626" r="17984" b="46890"/>
          <a:stretch/>
        </p:blipFill>
        <p:spPr>
          <a:xfrm rot="2832563">
            <a:off x="6638253" y="3082160"/>
            <a:ext cx="6336846" cy="9337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592716-D313-6695-42CA-954C086EF01F}"/>
              </a:ext>
            </a:extLst>
          </p:cNvPr>
          <p:cNvSpPr txBox="1"/>
          <p:nvPr/>
        </p:nvSpPr>
        <p:spPr>
          <a:xfrm>
            <a:off x="9243122" y="5428027"/>
            <a:ext cx="183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Image Credit: Medikrebs.com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49D412-05B9-2A6D-48BF-7935D64A9C89}"/>
              </a:ext>
            </a:extLst>
          </p:cNvPr>
          <p:cNvSpPr txBox="1"/>
          <p:nvPr/>
        </p:nvSpPr>
        <p:spPr>
          <a:xfrm>
            <a:off x="475814" y="6241777"/>
            <a:ext cx="29684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Credit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Uda, K., et al. 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Neurosurg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45, 1617–1624 (2022).</a:t>
            </a:r>
          </a:p>
          <a:p>
            <a:endParaRPr lang="en-CA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C108366-D775-8D47-D91F-2A56FD3340D9}"/>
              </a:ext>
            </a:extLst>
          </p:cNvPr>
          <p:cNvSpPr/>
          <p:nvPr/>
        </p:nvSpPr>
        <p:spPr>
          <a:xfrm>
            <a:off x="7336660" y="2103816"/>
            <a:ext cx="4298568" cy="3514559"/>
          </a:xfrm>
          <a:prstGeom prst="roundRect">
            <a:avLst/>
          </a:prstGeom>
          <a:solidFill>
            <a:srgbClr val="4E2584"/>
          </a:solidFill>
          <a:ln w="12700"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dirty="0"/>
              <a:t>Over 40% have complications</a:t>
            </a:r>
            <a:r>
              <a:rPr lang="en-CA" sz="4000" baseline="30000" dirty="0"/>
              <a:t>2</a:t>
            </a:r>
          </a:p>
          <a:p>
            <a:pPr algn="ctr"/>
            <a:endParaRPr lang="en-CA" sz="4000" baseline="30000" dirty="0"/>
          </a:p>
          <a:p>
            <a:pPr algn="ctr"/>
            <a:r>
              <a:rPr lang="en-CA" sz="4000" dirty="0"/>
              <a:t>5-10% clinical deficits</a:t>
            </a:r>
            <a:r>
              <a:rPr lang="en-CA" sz="4000" baseline="30000" dirty="0"/>
              <a:t>2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47F45D47-BE4F-0248-FB21-740A63DDE39A}"/>
              </a:ext>
            </a:extLst>
          </p:cNvPr>
          <p:cNvSpPr txBox="1">
            <a:spLocks/>
          </p:cNvSpPr>
          <p:nvPr/>
        </p:nvSpPr>
        <p:spPr>
          <a:xfrm>
            <a:off x="6604000" y="6257504"/>
            <a:ext cx="2752078" cy="533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chemeClr val="tx1"/>
                </a:solidFill>
                <a:latin typeface="Calibri"/>
              </a:rPr>
              <a:t>2 E. Roca and G. </a:t>
            </a:r>
            <a:r>
              <a:rPr lang="en-US" sz="1400" dirty="0" err="1">
                <a:solidFill>
                  <a:schemeClr val="tx1"/>
                </a:solidFill>
                <a:latin typeface="Calibri"/>
              </a:rPr>
              <a:t>Ramorino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Calibri"/>
              </a:rPr>
              <a:t>Neurosurg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 Rev 2023 Vol. 46 Issue 1</a:t>
            </a:r>
          </a:p>
        </p:txBody>
      </p:sp>
    </p:spTree>
    <p:extLst>
      <p:ext uri="{BB962C8B-B14F-4D97-AF65-F5344CB8AC3E}">
        <p14:creationId xmlns:p14="http://schemas.microsoft.com/office/powerpoint/2010/main" val="128996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9" grpId="0"/>
      <p:bldP spid="3" grpId="0" animBg="1"/>
      <p:bldP spid="14" grpId="0"/>
      <p:bldP spid="14" grpId="1"/>
      <p:bldP spid="16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5633-CFA5-A821-0718-E0392AFE5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Current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6C0A5-6A06-0D6C-4763-B3518ACEF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33513" indent="-473075"/>
            <a:r>
              <a:rPr lang="en-CA" dirty="0">
                <a:solidFill>
                  <a:schemeClr val="tx1"/>
                </a:solidFill>
              </a:rPr>
              <a:t>Mechanical force sensors</a:t>
            </a:r>
          </a:p>
          <a:p>
            <a:pPr marL="1433513" indent="-473075"/>
            <a:r>
              <a:rPr lang="en-CA" dirty="0">
                <a:solidFill>
                  <a:schemeClr val="tx1"/>
                </a:solidFill>
              </a:rPr>
              <a:t>Inflatable balloons or boots</a:t>
            </a:r>
          </a:p>
          <a:p>
            <a:pPr marL="1433513" indent="-473075"/>
            <a:r>
              <a:rPr lang="en-CA" dirty="0">
                <a:solidFill>
                  <a:schemeClr val="tx1"/>
                </a:solidFill>
              </a:rPr>
              <a:t>Patient positioning</a:t>
            </a:r>
          </a:p>
          <a:p>
            <a:pPr marL="1433513" indent="-473075"/>
            <a:r>
              <a:rPr lang="en-CA" dirty="0">
                <a:solidFill>
                  <a:schemeClr val="tx1"/>
                </a:solidFill>
              </a:rPr>
              <a:t>Chemical relaxation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C61DE-6DAB-8FA1-A4B8-009AD144D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E26105-BFA7-4C24-B9ED-CB05BD0227C4}" type="slidenum"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F54F686-7D18-DC1E-ED35-59F018217023}"/>
              </a:ext>
            </a:extLst>
          </p:cNvPr>
          <p:cNvSpPr/>
          <p:nvPr/>
        </p:nvSpPr>
        <p:spPr>
          <a:xfrm>
            <a:off x="457200" y="1457597"/>
            <a:ext cx="11277600" cy="3942805"/>
          </a:xfrm>
          <a:prstGeom prst="roundRect">
            <a:avLst>
              <a:gd name="adj" fmla="val 27894"/>
            </a:avLst>
          </a:prstGeom>
          <a:solidFill>
            <a:srgbClr val="4E258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>
                <a:solidFill>
                  <a:schemeClr val="bg1"/>
                </a:solidFill>
              </a:rPr>
              <a:t>Not replaced spatula type retractors</a:t>
            </a:r>
          </a:p>
          <a:p>
            <a:pPr algn="ctr"/>
            <a:endParaRPr lang="en-CA" sz="4400" dirty="0">
              <a:solidFill>
                <a:schemeClr val="bg1"/>
              </a:solidFill>
            </a:endParaRPr>
          </a:p>
          <a:p>
            <a:pPr algn="ctr"/>
            <a:r>
              <a:rPr lang="en-CA" sz="4400" dirty="0">
                <a:solidFill>
                  <a:schemeClr val="bg1"/>
                </a:solidFill>
              </a:rPr>
              <a:t>Spatula type most widely used retractor</a:t>
            </a:r>
            <a:r>
              <a:rPr lang="en-CA" sz="4400" baseline="30000" dirty="0">
                <a:solidFill>
                  <a:schemeClr val="bg1"/>
                </a:solidFill>
              </a:rPr>
              <a:t>1</a:t>
            </a:r>
          </a:p>
          <a:p>
            <a:pPr algn="ctr"/>
            <a:endParaRPr lang="en-CA" sz="32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7E4956-2DE0-CB20-9F51-A28289A28AA2}"/>
              </a:ext>
            </a:extLst>
          </p:cNvPr>
          <p:cNvSpPr txBox="1">
            <a:spLocks/>
          </p:cNvSpPr>
          <p:nvPr/>
        </p:nvSpPr>
        <p:spPr>
          <a:xfrm>
            <a:off x="6604000" y="6257504"/>
            <a:ext cx="2752078" cy="533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chemeClr val="tx1"/>
                </a:solidFill>
                <a:latin typeface="Calibri"/>
              </a:rPr>
              <a:t> 1 E. Roca and G. </a:t>
            </a:r>
            <a:r>
              <a:rPr lang="en-US" sz="1400" dirty="0" err="1">
                <a:solidFill>
                  <a:schemeClr val="tx1"/>
                </a:solidFill>
                <a:latin typeface="Calibri"/>
              </a:rPr>
              <a:t>Ramorino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Calibri"/>
              </a:rPr>
              <a:t>Neurosurg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 Rev 2023 Vol. 46 Issue 1</a:t>
            </a:r>
          </a:p>
        </p:txBody>
      </p:sp>
    </p:spTree>
    <p:extLst>
      <p:ext uri="{BB962C8B-B14F-4D97-AF65-F5344CB8AC3E}">
        <p14:creationId xmlns:p14="http://schemas.microsoft.com/office/powerpoint/2010/main" val="215639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483D0-FF88-DF73-633A-F92FD1A15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CEEC9-6BC9-5B7A-655D-6CA53E708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Spatula type retractor that will protect healthy tissue</a:t>
            </a:r>
          </a:p>
          <a:p>
            <a:pPr marL="1619250" indent="-276225"/>
            <a:r>
              <a:rPr lang="en-US" dirty="0">
                <a:solidFill>
                  <a:schemeClr val="tx1"/>
                </a:solidFill>
              </a:rPr>
              <a:t>easy to use</a:t>
            </a:r>
          </a:p>
          <a:p>
            <a:pPr marL="1619250" indent="-276225"/>
            <a:r>
              <a:rPr lang="en-US" dirty="0">
                <a:solidFill>
                  <a:schemeClr val="tx1"/>
                </a:solidFill>
              </a:rPr>
              <a:t>fit into surgical workflows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0CBB8-5E24-402B-8827-7E0C02495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26105-BFA7-4C24-B9ED-CB05BD0227C4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2E4C193-0993-DFD1-FD45-0D17FF8BFCBB}"/>
              </a:ext>
            </a:extLst>
          </p:cNvPr>
          <p:cNvSpPr/>
          <p:nvPr/>
        </p:nvSpPr>
        <p:spPr>
          <a:xfrm>
            <a:off x="3023647" y="4331616"/>
            <a:ext cx="6144705" cy="1143000"/>
          </a:xfrm>
          <a:prstGeom prst="roundRect">
            <a:avLst/>
          </a:prstGeom>
          <a:solidFill>
            <a:srgbClr val="4E25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CA" sz="3600" dirty="0">
                <a:solidFill>
                  <a:schemeClr val="bg2"/>
                </a:solidFill>
              </a:rPr>
              <a:t>monitor retraction force</a:t>
            </a:r>
          </a:p>
        </p:txBody>
      </p:sp>
    </p:spTree>
    <p:extLst>
      <p:ext uri="{BB962C8B-B14F-4D97-AF65-F5344CB8AC3E}">
        <p14:creationId xmlns:p14="http://schemas.microsoft.com/office/powerpoint/2010/main" val="25717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8FC7B-A5FF-60E6-2351-FA27A6B8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Proposed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748E8-1F0B-71CF-2326-7234DBAA4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2695574"/>
          </a:xfrm>
        </p:spPr>
        <p:txBody>
          <a:bodyPr/>
          <a:lstStyle/>
          <a:p>
            <a:pPr marL="1162050" indent="0">
              <a:buNone/>
            </a:pPr>
            <a:r>
              <a:rPr lang="en-CA" dirty="0">
                <a:solidFill>
                  <a:schemeClr val="tx1"/>
                </a:solidFill>
              </a:rPr>
              <a:t>Sensor contact force is a confounding variable for reflectance optical measurements of tissue: </a:t>
            </a:r>
          </a:p>
          <a:p>
            <a:pPr marL="2333625" indent="-287338"/>
            <a:r>
              <a:rPr lang="en-CA" sz="2400" dirty="0">
                <a:solidFill>
                  <a:schemeClr val="tx1"/>
                </a:solidFill>
              </a:rPr>
              <a:t>Near-Infrared Spectroscopy (NIRS) </a:t>
            </a:r>
          </a:p>
          <a:p>
            <a:pPr marL="2333625" indent="-287338"/>
            <a:r>
              <a:rPr lang="en-CA" sz="2400" dirty="0">
                <a:solidFill>
                  <a:schemeClr val="tx1"/>
                </a:solidFill>
              </a:rPr>
              <a:t>Photoplethysmography (PPG)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131A53-3C3D-BE27-328C-8F0F56AB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E26105-BFA7-4C24-B9ED-CB05BD0227C4}" type="slidenum"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64B28CE8-4E5F-23E2-1482-670A6905E8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8" r="34864" b="30824"/>
          <a:stretch/>
        </p:blipFill>
        <p:spPr>
          <a:xfrm rot="5400000">
            <a:off x="14483340" y="1803220"/>
            <a:ext cx="705678" cy="4744094"/>
          </a:xfrm>
          <a:prstGeom prst="rect">
            <a:avLst/>
          </a:prstGeom>
        </p:spPr>
      </p:pic>
      <p:pic>
        <p:nvPicPr>
          <p:cNvPr id="15" name="Graphic 14" descr="Shuffle with solid fill">
            <a:extLst>
              <a:ext uri="{FF2B5EF4-FFF2-40B4-BE49-F238E27FC236}">
                <a16:creationId xmlns:a16="http://schemas.microsoft.com/office/drawing/2014/main" id="{282C4886-34B5-636E-9733-1BFF24F851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355" y="1724025"/>
            <a:ext cx="914400" cy="91440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177FD6E-A2D4-558F-CF4A-FE48ACB843B3}"/>
              </a:ext>
            </a:extLst>
          </p:cNvPr>
          <p:cNvSpPr/>
          <p:nvPr/>
        </p:nvSpPr>
        <p:spPr>
          <a:xfrm>
            <a:off x="1114425" y="4419599"/>
            <a:ext cx="9963150" cy="1495425"/>
          </a:xfrm>
          <a:prstGeom prst="roundRect">
            <a:avLst>
              <a:gd name="adj" fmla="val 38323"/>
            </a:avLst>
          </a:prstGeom>
          <a:solidFill>
            <a:srgbClr val="4E25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CA" sz="3200" dirty="0">
                <a:solidFill>
                  <a:schemeClr val="bg1"/>
                </a:solidFill>
              </a:rPr>
              <a:t>We propose that contact force on vascularized tissue can be estimated from reflectance optical sensors</a:t>
            </a:r>
          </a:p>
        </p:txBody>
      </p:sp>
    </p:spTree>
    <p:extLst>
      <p:ext uri="{BB962C8B-B14F-4D97-AF65-F5344CB8AC3E}">
        <p14:creationId xmlns:p14="http://schemas.microsoft.com/office/powerpoint/2010/main" val="268424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B05A90E-CF0C-BF31-5ACA-1447FA19B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Proposed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94976-F9CB-03AE-E673-4EB121B19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249B-BFA1-472C-A48D-C2F630C7D7AE}" type="slidenum">
              <a:rPr lang="en-CA" smtClean="0">
                <a:latin typeface="Calibri" panose="020F0502020204030204" pitchFamily="34" charset="0"/>
                <a:cs typeface="Calibri" panose="020F0502020204030204" pitchFamily="34" charset="0"/>
              </a:rPr>
              <a:t>7</a:t>
            </a:fld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333C2CED-BF45-3C52-D869-405C438A4C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8" r="34864" b="30824"/>
          <a:stretch/>
        </p:blipFill>
        <p:spPr>
          <a:xfrm rot="5400000">
            <a:off x="8243421" y="2174070"/>
            <a:ext cx="705678" cy="474409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B4891C3-3924-CC30-F7B8-9376D17143EB}"/>
              </a:ext>
            </a:extLst>
          </p:cNvPr>
          <p:cNvGrpSpPr/>
          <p:nvPr/>
        </p:nvGrpSpPr>
        <p:grpSpPr>
          <a:xfrm>
            <a:off x="7951074" y="2530538"/>
            <a:ext cx="2865120" cy="1879002"/>
            <a:chOff x="6096000" y="1814576"/>
            <a:chExt cx="2865120" cy="187900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60391E8-B642-7181-F73A-1C59A9A36FCC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7004115" y="2692718"/>
              <a:ext cx="524445" cy="1000860"/>
            </a:xfrm>
            <a:prstGeom prst="straightConnector1">
              <a:avLst/>
            </a:prstGeom>
            <a:ln w="47625">
              <a:solidFill>
                <a:srgbClr val="4E2584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6FF5009-F405-9045-2C24-A55335A8AE54}"/>
                </a:ext>
              </a:extLst>
            </p:cNvPr>
            <p:cNvSpPr/>
            <p:nvPr/>
          </p:nvSpPr>
          <p:spPr>
            <a:xfrm>
              <a:off x="6096000" y="1814576"/>
              <a:ext cx="2865120" cy="878142"/>
            </a:xfrm>
            <a:prstGeom prst="roundRect">
              <a:avLst>
                <a:gd name="adj" fmla="val 2882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4E258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3200" dirty="0">
                  <a:solidFill>
                    <a:schemeClr val="tx1"/>
                  </a:solidFill>
                </a:rPr>
                <a:t>Spatula Type Retractor</a:t>
              </a:r>
              <a:endParaRPr lang="en-CA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247C0A1B-73A3-D765-F656-B66762315534}"/>
              </a:ext>
            </a:extLst>
          </p:cNvPr>
          <p:cNvSpPr/>
          <p:nvPr/>
        </p:nvSpPr>
        <p:spPr>
          <a:xfrm>
            <a:off x="6313113" y="4251339"/>
            <a:ext cx="576000" cy="576000"/>
          </a:xfrm>
          <a:prstGeom prst="ellipse">
            <a:avLst/>
          </a:prstGeom>
          <a:noFill/>
          <a:ln w="25400"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3A5DCD-3409-8984-9B50-14C5ACB961FF}"/>
              </a:ext>
            </a:extLst>
          </p:cNvPr>
          <p:cNvCxnSpPr>
            <a:cxnSpLocks/>
            <a:stCxn id="5" idx="0"/>
            <a:endCxn id="13" idx="1"/>
          </p:cNvCxnSpPr>
          <p:nvPr/>
        </p:nvCxnSpPr>
        <p:spPr>
          <a:xfrm flipH="1" flipV="1">
            <a:off x="4064598" y="2504445"/>
            <a:ext cx="2536515" cy="1746894"/>
          </a:xfrm>
          <a:prstGeom prst="line">
            <a:avLst/>
          </a:prstGeom>
          <a:ln>
            <a:solidFill>
              <a:srgbClr val="4E25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AFC18F-3891-82AC-54E0-7C7DB9ED8A39}"/>
              </a:ext>
            </a:extLst>
          </p:cNvPr>
          <p:cNvCxnSpPr>
            <a:cxnSpLocks/>
            <a:stCxn id="5" idx="4"/>
          </p:cNvCxnSpPr>
          <p:nvPr/>
        </p:nvCxnSpPr>
        <p:spPr>
          <a:xfrm flipH="1">
            <a:off x="3251200" y="4827339"/>
            <a:ext cx="3349913" cy="1001961"/>
          </a:xfrm>
          <a:prstGeom prst="line">
            <a:avLst/>
          </a:prstGeom>
          <a:ln>
            <a:solidFill>
              <a:srgbClr val="4E25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83852A2-C4A9-C5F6-9299-D090AA1D50EE}"/>
              </a:ext>
            </a:extLst>
          </p:cNvPr>
          <p:cNvSpPr/>
          <p:nvPr/>
        </p:nvSpPr>
        <p:spPr>
          <a:xfrm rot="5400000">
            <a:off x="673306" y="1957989"/>
            <a:ext cx="4006519" cy="392594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25400"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8C4BC33-AC27-449A-F597-81742FA58C15}"/>
              </a:ext>
            </a:extLst>
          </p:cNvPr>
          <p:cNvCxnSpPr>
            <a:cxnSpLocks/>
          </p:cNvCxnSpPr>
          <p:nvPr/>
        </p:nvCxnSpPr>
        <p:spPr>
          <a:xfrm flipH="1">
            <a:off x="3683000" y="2502478"/>
            <a:ext cx="1649855" cy="871809"/>
          </a:xfrm>
          <a:prstGeom prst="straightConnector1">
            <a:avLst/>
          </a:prstGeom>
          <a:ln w="47625">
            <a:solidFill>
              <a:srgbClr val="4E2584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C71E316-2D6F-2AD8-5622-C51288783713}"/>
              </a:ext>
            </a:extLst>
          </p:cNvPr>
          <p:cNvSpPr/>
          <p:nvPr/>
        </p:nvSpPr>
        <p:spPr>
          <a:xfrm>
            <a:off x="5099281" y="2063454"/>
            <a:ext cx="2427664" cy="1066464"/>
          </a:xfrm>
          <a:prstGeom prst="roundRect">
            <a:avLst>
              <a:gd name="adj" fmla="val 28829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E258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dirty="0">
                <a:solidFill>
                  <a:schemeClr val="tx1"/>
                </a:solidFill>
              </a:rPr>
              <a:t>Optical Sensor</a:t>
            </a:r>
          </a:p>
        </p:txBody>
      </p:sp>
    </p:spTree>
    <p:extLst>
      <p:ext uri="{BB962C8B-B14F-4D97-AF65-F5344CB8AC3E}">
        <p14:creationId xmlns:p14="http://schemas.microsoft.com/office/powerpoint/2010/main" val="7778078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D58BB-FFF1-826D-4501-CFA4874B7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Objective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CF6CEB-DFAA-686F-8017-B1F4C5B4F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E26105-BFA7-4C24-B9ED-CB05BD0227C4}" type="slidenum"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D34764-1CC7-CB0A-C088-30B1190BF11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23240" y="1909073"/>
            <a:ext cx="7145518" cy="1588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lvl="3" indent="0" algn="ctr">
              <a:lnSpc>
                <a:spcPct val="90000"/>
              </a:lnSpc>
              <a:spcBef>
                <a:spcPts val="1000"/>
              </a:spcBef>
              <a:buNone/>
              <a:defRPr/>
            </a:pPr>
            <a:r>
              <a:rPr lang="en-CA" sz="3600" dirty="0">
                <a:solidFill>
                  <a:prstClr val="black"/>
                </a:solidFill>
                <a:cs typeface="Arial" panose="020B0604020202020204" pitchFamily="34" charset="0"/>
              </a:rPr>
              <a:t>Can applied force to vascularized tissue be predicted from reflected optical signal sensors?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740EE8A-B9B6-D892-430E-BB67C08BB01D}"/>
              </a:ext>
            </a:extLst>
          </p:cNvPr>
          <p:cNvCxnSpPr>
            <a:cxnSpLocks/>
          </p:cNvCxnSpPr>
          <p:nvPr/>
        </p:nvCxnSpPr>
        <p:spPr>
          <a:xfrm>
            <a:off x="1354317" y="1675417"/>
            <a:ext cx="94833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5A459C-3B82-6EA3-454A-C9EBE3C6687C}"/>
              </a:ext>
            </a:extLst>
          </p:cNvPr>
          <p:cNvCxnSpPr>
            <a:cxnSpLocks/>
          </p:cNvCxnSpPr>
          <p:nvPr/>
        </p:nvCxnSpPr>
        <p:spPr>
          <a:xfrm>
            <a:off x="1354317" y="3692754"/>
            <a:ext cx="94833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767FEFC-D762-2C49-1F2C-C320C78D85F5}"/>
              </a:ext>
            </a:extLst>
          </p:cNvPr>
          <p:cNvSpPr txBox="1">
            <a:spLocks/>
          </p:cNvSpPr>
          <p:nvPr/>
        </p:nvSpPr>
        <p:spPr bwMode="auto">
          <a:xfrm>
            <a:off x="3322948" y="3952136"/>
            <a:ext cx="5546104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916494" indent="-916494" algn="l" defTabSz="609585" rtl="0" fontAlgn="base">
              <a:spcBef>
                <a:spcPct val="0"/>
              </a:spcBef>
              <a:spcAft>
                <a:spcPts val="3200"/>
              </a:spcAft>
              <a:buSzPct val="75000"/>
              <a:buFont typeface="Arial" panose="020B0604020202020204" pitchFamily="34" charset="0"/>
              <a:buChar char="•"/>
              <a:defRPr sz="3200" kern="1200">
                <a:solidFill>
                  <a:srgbClr val="807F83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200" kern="1200">
                <a:solidFill>
                  <a:srgbClr val="807F83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67" kern="1200">
                <a:solidFill>
                  <a:srgbClr val="807F83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rgbClr val="807F83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rgbClr val="807F83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3"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en-CA" sz="3600" dirty="0">
                <a:solidFill>
                  <a:prstClr val="black"/>
                </a:solidFill>
                <a:cs typeface="Arial" panose="020B0604020202020204" pitchFamily="34" charset="0"/>
              </a:rPr>
              <a:t>What sensing parameters are optimal?</a:t>
            </a:r>
          </a:p>
        </p:txBody>
      </p:sp>
    </p:spTree>
    <p:extLst>
      <p:ext uri="{BB962C8B-B14F-4D97-AF65-F5344CB8AC3E}">
        <p14:creationId xmlns:p14="http://schemas.microsoft.com/office/powerpoint/2010/main" val="206245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823C727-D795-B6C9-CAEF-B2A19B5A5D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677603"/>
              </p:ext>
            </p:extLst>
          </p:nvPr>
        </p:nvGraphicFramePr>
        <p:xfrm>
          <a:off x="441739" y="1347764"/>
          <a:ext cx="10442713" cy="474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4BD043E-40F5-D0CF-0CAB-5EFDFCC1D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Approach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225BE-DCCB-6625-D6EC-9D63958E9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26105-BFA7-4C24-B9ED-CB05BD0227C4}" type="slidenum">
              <a:rPr lang="en-US" altLang="en-US" smtClean="0"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12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6090707-5D24-4563-A560-6064E802B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718C81D-D088-451B-965E-9BC8722009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0B9BF5-97CA-41E2-B4D4-891FF13139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2B41FB-0D7C-4747-A3A6-63E4D0B863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510C64-8865-4509-BB9E-22E9C22FB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4A996AC-BC67-44DD-8F93-4CC3A97824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4850</TotalTime>
  <Words>837</Words>
  <Application>Microsoft Office PowerPoint</Application>
  <PresentationFormat>Widescreen</PresentationFormat>
  <Paragraphs>211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Corbel</vt:lpstr>
      <vt:lpstr>2_Office Theme</vt:lpstr>
      <vt:lpstr>Estimating applied force on tissue using light</vt:lpstr>
      <vt:lpstr>PowerPoint Presentation</vt:lpstr>
      <vt:lpstr>Brain Retraction</vt:lpstr>
      <vt:lpstr>Current Solutions</vt:lpstr>
      <vt:lpstr>Need</vt:lpstr>
      <vt:lpstr>Proposed Solution</vt:lpstr>
      <vt:lpstr>Proposed Solution</vt:lpstr>
      <vt:lpstr>Objective</vt:lpstr>
      <vt:lpstr>Approach</vt:lpstr>
      <vt:lpstr>Optical Sensor</vt:lpstr>
      <vt:lpstr>Data Collection</vt:lpstr>
      <vt:lpstr>PowerPoint Presentation</vt:lpstr>
      <vt:lpstr>PowerPoint Presentation</vt:lpstr>
      <vt:lpstr>PowerPoint Presentation</vt:lpstr>
      <vt:lpstr>Model Results</vt:lpstr>
      <vt:lpstr>Sensing Parameters</vt:lpstr>
      <vt:lpstr>Imaging Rate</vt:lpstr>
      <vt:lpstr>LED Current</vt:lpstr>
      <vt:lpstr>Random Forest Performance</vt:lpstr>
      <vt:lpstr>Random Forest Results</vt:lpstr>
      <vt:lpstr>Errors</vt:lpstr>
      <vt:lpstr>Conclusions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Sikstrom</dc:creator>
  <cp:lastModifiedBy>Lee Sikstrom</cp:lastModifiedBy>
  <cp:revision>5</cp:revision>
  <dcterms:created xsi:type="dcterms:W3CDTF">2024-01-08T20:24:15Z</dcterms:created>
  <dcterms:modified xsi:type="dcterms:W3CDTF">2024-05-27T14:10:18Z</dcterms:modified>
</cp:coreProperties>
</file>