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sldIdLst>
    <p:sldId id="420" r:id="rId2"/>
    <p:sldId id="425" r:id="rId3"/>
    <p:sldId id="395" r:id="rId4"/>
    <p:sldId id="386" r:id="rId5"/>
    <p:sldId id="397" r:id="rId6"/>
    <p:sldId id="398" r:id="rId7"/>
    <p:sldId id="422" r:id="rId8"/>
    <p:sldId id="399" r:id="rId9"/>
    <p:sldId id="400" r:id="rId10"/>
    <p:sldId id="416" r:id="rId11"/>
    <p:sldId id="417" r:id="rId12"/>
    <p:sldId id="406" r:id="rId13"/>
    <p:sldId id="407" r:id="rId14"/>
    <p:sldId id="410" r:id="rId15"/>
    <p:sldId id="421" r:id="rId16"/>
    <p:sldId id="424" r:id="rId17"/>
    <p:sldId id="412" r:id="rId18"/>
    <p:sldId id="413" r:id="rId19"/>
    <p:sldId id="408"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03"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D797D30-20AA-79DA-57AB-F5B3498EA0B3}" name="Megan Cvitan" initials="MC" userId="S::cvitanm@mcmaster.ca::9c42c353-efc9-4f5f-877c-4180e24068f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E6A71"/>
    <a:srgbClr val="464F55"/>
    <a:srgbClr val="000000"/>
    <a:srgbClr val="7A003C"/>
    <a:srgbClr val="FDBF57"/>
    <a:srgbClr val="FFD100"/>
    <a:srgbClr val="D2D755"/>
    <a:srgbClr val="8BD3E6"/>
    <a:srgbClr val="DBDBDD"/>
    <a:srgbClr val="00709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A99CD6-DF18-48A9-AC87-589F818DBE86}" v="137" dt="2024-05-26T00:17:30.3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33" autoAdjust="0"/>
    <p:restoredTop sz="75623" autoAdjust="0"/>
  </p:normalViewPr>
  <p:slideViewPr>
    <p:cSldViewPr snapToGrid="0" snapToObjects="1">
      <p:cViewPr varScale="1">
        <p:scale>
          <a:sx n="68" d="100"/>
          <a:sy n="68" d="100"/>
        </p:scale>
        <p:origin x="1410" y="26"/>
      </p:cViewPr>
      <p:guideLst>
        <p:guide orient="horz" pos="1603"/>
        <p:guide pos="2880"/>
      </p:guideLst>
    </p:cSldViewPr>
  </p:slideViewPr>
  <p:outlineViewPr>
    <p:cViewPr>
      <p:scale>
        <a:sx n="33" d="100"/>
        <a:sy n="33" d="100"/>
      </p:scale>
      <p:origin x="0" y="0"/>
    </p:cViewPr>
  </p:outlineViewPr>
  <p:notesTextViewPr>
    <p:cViewPr>
      <p:scale>
        <a:sx n="100" d="100"/>
        <a:sy n="100" d="100"/>
      </p:scale>
      <p:origin x="0" y="-88"/>
    </p:cViewPr>
  </p:notesTextViewPr>
  <p:sorterViewPr>
    <p:cViewPr>
      <p:scale>
        <a:sx n="66" d="100"/>
        <a:sy n="66" d="100"/>
      </p:scale>
      <p:origin x="0" y="0"/>
    </p:cViewPr>
  </p:sorterViewPr>
  <p:notesViewPr>
    <p:cSldViewPr snapToGrid="0" snapToObjects="1">
      <p:cViewPr varScale="1">
        <p:scale>
          <a:sx n="51" d="100"/>
          <a:sy n="51" d="100"/>
        </p:scale>
        <p:origin x="2694"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Cvitan" userId="13eba473-7600-4726-8b0b-307a0116c8ad" providerId="ADAL" clId="{CAA99CD6-DF18-48A9-AC87-589F818DBE86}"/>
    <pc:docChg chg="undo custSel addSld delSld modSld sldOrd">
      <pc:chgData name="Megan Cvitan" userId="13eba473-7600-4726-8b0b-307a0116c8ad" providerId="ADAL" clId="{CAA99CD6-DF18-48A9-AC87-589F818DBE86}" dt="2024-05-27T17:32:02.012" v="2461" actId="20577"/>
      <pc:docMkLst>
        <pc:docMk/>
      </pc:docMkLst>
      <pc:sldChg chg="modNotesTx">
        <pc:chgData name="Megan Cvitan" userId="13eba473-7600-4726-8b0b-307a0116c8ad" providerId="ADAL" clId="{CAA99CD6-DF18-48A9-AC87-589F818DBE86}" dt="2024-05-27T12:16:47.540" v="2272" actId="20577"/>
        <pc:sldMkLst>
          <pc:docMk/>
          <pc:sldMk cId="3411441888" sldId="386"/>
        </pc:sldMkLst>
      </pc:sldChg>
      <pc:sldChg chg="del">
        <pc:chgData name="Megan Cvitan" userId="13eba473-7600-4726-8b0b-307a0116c8ad" providerId="ADAL" clId="{CAA99CD6-DF18-48A9-AC87-589F818DBE86}" dt="2024-05-27T11:43:41.901" v="2156" actId="47"/>
        <pc:sldMkLst>
          <pc:docMk/>
          <pc:sldMk cId="517557087" sldId="396"/>
        </pc:sldMkLst>
      </pc:sldChg>
      <pc:sldChg chg="addSp modSp mod modNotesTx">
        <pc:chgData name="Megan Cvitan" userId="13eba473-7600-4726-8b0b-307a0116c8ad" providerId="ADAL" clId="{CAA99CD6-DF18-48A9-AC87-589F818DBE86}" dt="2024-05-27T17:19:18.516" v="2296" actId="20577"/>
        <pc:sldMkLst>
          <pc:docMk/>
          <pc:sldMk cId="3664176976" sldId="397"/>
        </pc:sldMkLst>
        <pc:spChg chg="mod">
          <ac:chgData name="Megan Cvitan" userId="13eba473-7600-4726-8b0b-307a0116c8ad" providerId="ADAL" clId="{CAA99CD6-DF18-48A9-AC87-589F818DBE86}" dt="2024-05-23T21:04:32.867" v="338" actId="27636"/>
          <ac:spMkLst>
            <pc:docMk/>
            <pc:sldMk cId="3664176976" sldId="397"/>
            <ac:spMk id="3" creationId="{5326B243-4724-8347-9AE1-147363673689}"/>
          </ac:spMkLst>
        </pc:spChg>
        <pc:spChg chg="mod">
          <ac:chgData name="Megan Cvitan" userId="13eba473-7600-4726-8b0b-307a0116c8ad" providerId="ADAL" clId="{CAA99CD6-DF18-48A9-AC87-589F818DBE86}" dt="2024-05-23T21:16:13.364" v="576" actId="20577"/>
          <ac:spMkLst>
            <pc:docMk/>
            <pc:sldMk cId="3664176976" sldId="397"/>
            <ac:spMk id="12" creationId="{2790EB8A-C920-3918-A54E-55AB118E70ED}"/>
          </ac:spMkLst>
        </pc:spChg>
        <pc:picChg chg="add mod">
          <ac:chgData name="Megan Cvitan" userId="13eba473-7600-4726-8b0b-307a0116c8ad" providerId="ADAL" clId="{CAA99CD6-DF18-48A9-AC87-589F818DBE86}" dt="2024-05-23T21:16:18.535" v="577" actId="1076"/>
          <ac:picMkLst>
            <pc:docMk/>
            <pc:sldMk cId="3664176976" sldId="397"/>
            <ac:picMk id="1026" creationId="{0303B8FD-DB43-1948-CF7A-1F8F4DD056A5}"/>
          </ac:picMkLst>
        </pc:picChg>
      </pc:sldChg>
      <pc:sldChg chg="addSp delSp modSp mod modNotesTx">
        <pc:chgData name="Megan Cvitan" userId="13eba473-7600-4726-8b0b-307a0116c8ad" providerId="ADAL" clId="{CAA99CD6-DF18-48A9-AC87-589F818DBE86}" dt="2024-05-27T17:20:23.511" v="2306" actId="20577"/>
        <pc:sldMkLst>
          <pc:docMk/>
          <pc:sldMk cId="1817831304" sldId="398"/>
        </pc:sldMkLst>
        <pc:spChg chg="add del mod ord">
          <ac:chgData name="Megan Cvitan" userId="13eba473-7600-4726-8b0b-307a0116c8ad" providerId="ADAL" clId="{CAA99CD6-DF18-48A9-AC87-589F818DBE86}" dt="2024-05-23T21:15:43.828" v="559" actId="478"/>
          <ac:spMkLst>
            <pc:docMk/>
            <pc:sldMk cId="1817831304" sldId="398"/>
            <ac:spMk id="3" creationId="{9BB51750-A474-9F20-DF03-CC70B1833159}"/>
          </ac:spMkLst>
        </pc:spChg>
        <pc:spChg chg="mod">
          <ac:chgData name="Megan Cvitan" userId="13eba473-7600-4726-8b0b-307a0116c8ad" providerId="ADAL" clId="{CAA99CD6-DF18-48A9-AC87-589F818DBE86}" dt="2024-05-23T21:19:52.560" v="642" actId="1076"/>
          <ac:spMkLst>
            <pc:docMk/>
            <pc:sldMk cId="1817831304" sldId="398"/>
            <ac:spMk id="4" creationId="{FE638681-A052-B85D-7F08-6C523B2DCE44}"/>
          </ac:spMkLst>
        </pc:spChg>
        <pc:spChg chg="add del mod ord">
          <ac:chgData name="Megan Cvitan" userId="13eba473-7600-4726-8b0b-307a0116c8ad" providerId="ADAL" clId="{CAA99CD6-DF18-48A9-AC87-589F818DBE86}" dt="2024-05-23T21:15:45.597" v="560" actId="478"/>
          <ac:spMkLst>
            <pc:docMk/>
            <pc:sldMk cId="1817831304" sldId="398"/>
            <ac:spMk id="8" creationId="{F8C4096B-C9C4-44E5-FAA9-78CAFAC4F375}"/>
          </ac:spMkLst>
        </pc:spChg>
      </pc:sldChg>
      <pc:sldChg chg="modSp mod modNotesTx">
        <pc:chgData name="Megan Cvitan" userId="13eba473-7600-4726-8b0b-307a0116c8ad" providerId="ADAL" clId="{CAA99CD6-DF18-48A9-AC87-589F818DBE86}" dt="2024-05-27T17:24:00.810" v="2433" actId="20577"/>
        <pc:sldMkLst>
          <pc:docMk/>
          <pc:sldMk cId="2793248385" sldId="399"/>
        </pc:sldMkLst>
        <pc:spChg chg="mod">
          <ac:chgData name="Megan Cvitan" userId="13eba473-7600-4726-8b0b-307a0116c8ad" providerId="ADAL" clId="{CAA99CD6-DF18-48A9-AC87-589F818DBE86}" dt="2024-05-23T22:21:36.593" v="1280" actId="1076"/>
          <ac:spMkLst>
            <pc:docMk/>
            <pc:sldMk cId="2793248385" sldId="399"/>
            <ac:spMk id="8" creationId="{2EB116B9-3278-F765-8EF2-FAB85693A207}"/>
          </ac:spMkLst>
        </pc:spChg>
      </pc:sldChg>
      <pc:sldChg chg="addSp modSp mod modNotesTx">
        <pc:chgData name="Megan Cvitan" userId="13eba473-7600-4726-8b0b-307a0116c8ad" providerId="ADAL" clId="{CAA99CD6-DF18-48A9-AC87-589F818DBE86}" dt="2024-05-27T17:26:48.513" v="2441" actId="20577"/>
        <pc:sldMkLst>
          <pc:docMk/>
          <pc:sldMk cId="2949404604" sldId="400"/>
        </pc:sldMkLst>
        <pc:spChg chg="mod">
          <ac:chgData name="Megan Cvitan" userId="13eba473-7600-4726-8b0b-307a0116c8ad" providerId="ADAL" clId="{CAA99CD6-DF18-48A9-AC87-589F818DBE86}" dt="2024-05-23T22:34:47.177" v="1550" actId="1076"/>
          <ac:spMkLst>
            <pc:docMk/>
            <pc:sldMk cId="2949404604" sldId="400"/>
            <ac:spMk id="8" creationId="{9A05042F-5CB7-EB51-38FE-7224E20B91DA}"/>
          </ac:spMkLst>
        </pc:spChg>
        <pc:spChg chg="mod">
          <ac:chgData name="Megan Cvitan" userId="13eba473-7600-4726-8b0b-307a0116c8ad" providerId="ADAL" clId="{CAA99CD6-DF18-48A9-AC87-589F818DBE86}" dt="2024-05-23T22:30:35.457" v="1522" actId="207"/>
          <ac:spMkLst>
            <pc:docMk/>
            <pc:sldMk cId="2949404604" sldId="400"/>
            <ac:spMk id="9" creationId="{2C7B8C35-5E5C-EE2E-B5DF-D2F676642F1F}"/>
          </ac:spMkLst>
        </pc:spChg>
        <pc:spChg chg="mod">
          <ac:chgData name="Megan Cvitan" userId="13eba473-7600-4726-8b0b-307a0116c8ad" providerId="ADAL" clId="{CAA99CD6-DF18-48A9-AC87-589F818DBE86}" dt="2024-05-27T11:49:01.941" v="2219" actId="20577"/>
          <ac:spMkLst>
            <pc:docMk/>
            <pc:sldMk cId="2949404604" sldId="400"/>
            <ac:spMk id="10" creationId="{64D28FDB-F82B-8B32-7967-8382647958C0}"/>
          </ac:spMkLst>
        </pc:spChg>
        <pc:spChg chg="add mod">
          <ac:chgData name="Megan Cvitan" userId="13eba473-7600-4726-8b0b-307a0116c8ad" providerId="ADAL" clId="{CAA99CD6-DF18-48A9-AC87-589F818DBE86}" dt="2024-05-27T11:51:31.501" v="2261" actId="255"/>
          <ac:spMkLst>
            <pc:docMk/>
            <pc:sldMk cId="2949404604" sldId="400"/>
            <ac:spMk id="11" creationId="{3AF59F92-175C-2F11-CFEB-9844C1E2B519}"/>
          </ac:spMkLst>
        </pc:spChg>
        <pc:spChg chg="mod">
          <ac:chgData name="Megan Cvitan" userId="13eba473-7600-4726-8b0b-307a0116c8ad" providerId="ADAL" clId="{CAA99CD6-DF18-48A9-AC87-589F818DBE86}" dt="2024-05-23T22:30:25.818" v="1521" actId="20577"/>
          <ac:spMkLst>
            <pc:docMk/>
            <pc:sldMk cId="2949404604" sldId="400"/>
            <ac:spMk id="13" creationId="{295F6A92-2A49-1ED0-1E38-12714A814CFB}"/>
          </ac:spMkLst>
        </pc:spChg>
      </pc:sldChg>
      <pc:sldChg chg="del">
        <pc:chgData name="Megan Cvitan" userId="13eba473-7600-4726-8b0b-307a0116c8ad" providerId="ADAL" clId="{CAA99CD6-DF18-48A9-AC87-589F818DBE86}" dt="2024-05-27T11:42:37.541" v="2149" actId="47"/>
        <pc:sldMkLst>
          <pc:docMk/>
          <pc:sldMk cId="3360298700" sldId="401"/>
        </pc:sldMkLst>
      </pc:sldChg>
      <pc:sldChg chg="del">
        <pc:chgData name="Megan Cvitan" userId="13eba473-7600-4726-8b0b-307a0116c8ad" providerId="ADAL" clId="{CAA99CD6-DF18-48A9-AC87-589F818DBE86}" dt="2024-05-27T11:42:31.427" v="2147" actId="47"/>
        <pc:sldMkLst>
          <pc:docMk/>
          <pc:sldMk cId="2019010853" sldId="402"/>
        </pc:sldMkLst>
      </pc:sldChg>
      <pc:sldChg chg="del modNotesTx">
        <pc:chgData name="Megan Cvitan" userId="13eba473-7600-4726-8b0b-307a0116c8ad" providerId="ADAL" clId="{CAA99CD6-DF18-48A9-AC87-589F818DBE86}" dt="2024-05-27T11:53:11.647" v="2267" actId="47"/>
        <pc:sldMkLst>
          <pc:docMk/>
          <pc:sldMk cId="1108584333" sldId="403"/>
        </pc:sldMkLst>
      </pc:sldChg>
      <pc:sldChg chg="del">
        <pc:chgData name="Megan Cvitan" userId="13eba473-7600-4726-8b0b-307a0116c8ad" providerId="ADAL" clId="{CAA99CD6-DF18-48A9-AC87-589F818DBE86}" dt="2024-05-27T11:42:35.912" v="2148" actId="47"/>
        <pc:sldMkLst>
          <pc:docMk/>
          <pc:sldMk cId="837335797" sldId="404"/>
        </pc:sldMkLst>
      </pc:sldChg>
      <pc:sldChg chg="del">
        <pc:chgData name="Megan Cvitan" userId="13eba473-7600-4726-8b0b-307a0116c8ad" providerId="ADAL" clId="{CAA99CD6-DF18-48A9-AC87-589F818DBE86}" dt="2024-05-27T11:42:42.122" v="2150" actId="47"/>
        <pc:sldMkLst>
          <pc:docMk/>
          <pc:sldMk cId="3980852070" sldId="405"/>
        </pc:sldMkLst>
      </pc:sldChg>
      <pc:sldChg chg="modSp mod modNotesTx">
        <pc:chgData name="Megan Cvitan" userId="13eba473-7600-4726-8b0b-307a0116c8ad" providerId="ADAL" clId="{CAA99CD6-DF18-48A9-AC87-589F818DBE86}" dt="2024-05-27T17:32:02.012" v="2461" actId="20577"/>
        <pc:sldMkLst>
          <pc:docMk/>
          <pc:sldMk cId="1717410202" sldId="406"/>
        </pc:sldMkLst>
        <pc:spChg chg="mod">
          <ac:chgData name="Megan Cvitan" userId="13eba473-7600-4726-8b0b-307a0116c8ad" providerId="ADAL" clId="{CAA99CD6-DF18-48A9-AC87-589F818DBE86}" dt="2024-05-23T21:04:32.885" v="340" actId="27636"/>
          <ac:spMkLst>
            <pc:docMk/>
            <pc:sldMk cId="1717410202" sldId="406"/>
            <ac:spMk id="7" creationId="{BCB6E61D-B9D6-17E9-59DE-BC47A9DDC101}"/>
          </ac:spMkLst>
        </pc:spChg>
        <pc:spChg chg="mod">
          <ac:chgData name="Megan Cvitan" userId="13eba473-7600-4726-8b0b-307a0116c8ad" providerId="ADAL" clId="{CAA99CD6-DF18-48A9-AC87-589F818DBE86}" dt="2024-05-23T22:59:15.946" v="1976" actId="1076"/>
          <ac:spMkLst>
            <pc:docMk/>
            <pc:sldMk cId="1717410202" sldId="406"/>
            <ac:spMk id="8" creationId="{0A05DFEC-AD16-1D42-D24D-A7AF287E29AC}"/>
          </ac:spMkLst>
        </pc:spChg>
      </pc:sldChg>
      <pc:sldChg chg="addSp modSp mod modNotesTx">
        <pc:chgData name="Megan Cvitan" userId="13eba473-7600-4726-8b0b-307a0116c8ad" providerId="ADAL" clId="{CAA99CD6-DF18-48A9-AC87-589F818DBE86}" dt="2024-05-26T02:02:47.487" v="2143" actId="5793"/>
        <pc:sldMkLst>
          <pc:docMk/>
          <pc:sldMk cId="2950216697" sldId="407"/>
        </pc:sldMkLst>
        <pc:spChg chg="add mod">
          <ac:chgData name="Megan Cvitan" userId="13eba473-7600-4726-8b0b-307a0116c8ad" providerId="ADAL" clId="{CAA99CD6-DF18-48A9-AC87-589F818DBE86}" dt="2024-05-23T23:04:29.134" v="2091" actId="1076"/>
          <ac:spMkLst>
            <pc:docMk/>
            <pc:sldMk cId="2950216697" sldId="407"/>
            <ac:spMk id="5" creationId="{20A5A17B-05C0-F0A8-2D63-8675441CD2E3}"/>
          </ac:spMkLst>
        </pc:spChg>
        <pc:spChg chg="mod">
          <ac:chgData name="Megan Cvitan" userId="13eba473-7600-4726-8b0b-307a0116c8ad" providerId="ADAL" clId="{CAA99CD6-DF18-48A9-AC87-589F818DBE86}" dt="2024-05-23T21:04:32.892" v="341" actId="27636"/>
          <ac:spMkLst>
            <pc:docMk/>
            <pc:sldMk cId="2950216697" sldId="407"/>
            <ac:spMk id="7" creationId="{BCB6E61D-B9D6-17E9-59DE-BC47A9DDC101}"/>
          </ac:spMkLst>
        </pc:spChg>
      </pc:sldChg>
      <pc:sldChg chg="modSp mod modNotesTx">
        <pc:chgData name="Megan Cvitan" userId="13eba473-7600-4726-8b0b-307a0116c8ad" providerId="ADAL" clId="{CAA99CD6-DF18-48A9-AC87-589F818DBE86}" dt="2024-05-27T11:43:15.214" v="2155" actId="20577"/>
        <pc:sldMkLst>
          <pc:docMk/>
          <pc:sldMk cId="4002081384" sldId="408"/>
        </pc:sldMkLst>
        <pc:spChg chg="mod">
          <ac:chgData name="Megan Cvitan" userId="13eba473-7600-4726-8b0b-307a0116c8ad" providerId="ADAL" clId="{CAA99CD6-DF18-48A9-AC87-589F818DBE86}" dt="2024-05-23T21:04:32.903" v="343" actId="27636"/>
          <ac:spMkLst>
            <pc:docMk/>
            <pc:sldMk cId="4002081384" sldId="408"/>
            <ac:spMk id="7" creationId="{BCB6E61D-B9D6-17E9-59DE-BC47A9DDC101}"/>
          </ac:spMkLst>
        </pc:spChg>
      </pc:sldChg>
      <pc:sldChg chg="modSp del mod modNotesTx">
        <pc:chgData name="Megan Cvitan" userId="13eba473-7600-4726-8b0b-307a0116c8ad" providerId="ADAL" clId="{CAA99CD6-DF18-48A9-AC87-589F818DBE86}" dt="2024-05-27T11:53:04.598" v="2266" actId="47"/>
        <pc:sldMkLst>
          <pc:docMk/>
          <pc:sldMk cId="3350192710" sldId="409"/>
        </pc:sldMkLst>
        <pc:spChg chg="mod">
          <ac:chgData name="Megan Cvitan" userId="13eba473-7600-4726-8b0b-307a0116c8ad" providerId="ADAL" clId="{CAA99CD6-DF18-48A9-AC87-589F818DBE86}" dt="2024-05-23T21:04:32.926" v="347" actId="27636"/>
          <ac:spMkLst>
            <pc:docMk/>
            <pc:sldMk cId="3350192710" sldId="409"/>
            <ac:spMk id="7" creationId="{BCB6E61D-B9D6-17E9-59DE-BC47A9DDC101}"/>
          </ac:spMkLst>
        </pc:spChg>
      </pc:sldChg>
      <pc:sldChg chg="addSp delSp modSp mod">
        <pc:chgData name="Megan Cvitan" userId="13eba473-7600-4726-8b0b-307a0116c8ad" providerId="ADAL" clId="{CAA99CD6-DF18-48A9-AC87-589F818DBE86}" dt="2024-05-26T00:19:44.061" v="2106" actId="1076"/>
        <pc:sldMkLst>
          <pc:docMk/>
          <pc:sldMk cId="1461060669" sldId="410"/>
        </pc:sldMkLst>
        <pc:spChg chg="mod">
          <ac:chgData name="Megan Cvitan" userId="13eba473-7600-4726-8b0b-307a0116c8ad" providerId="ADAL" clId="{CAA99CD6-DF18-48A9-AC87-589F818DBE86}" dt="2024-05-23T21:04:32.896" v="342" actId="27636"/>
          <ac:spMkLst>
            <pc:docMk/>
            <pc:sldMk cId="1461060669" sldId="410"/>
            <ac:spMk id="2" creationId="{CCE8E236-5F3E-8645-901E-A05243FB615E}"/>
          </ac:spMkLst>
        </pc:spChg>
        <pc:picChg chg="mod modCrop">
          <ac:chgData name="Megan Cvitan" userId="13eba473-7600-4726-8b0b-307a0116c8ad" providerId="ADAL" clId="{CAA99CD6-DF18-48A9-AC87-589F818DBE86}" dt="2024-05-26T00:19:44.061" v="2106" actId="1076"/>
          <ac:picMkLst>
            <pc:docMk/>
            <pc:sldMk cId="1461060669" sldId="410"/>
            <ac:picMk id="5" creationId="{0D620E62-C01E-764F-F4F3-7BB6CD54C903}"/>
          </ac:picMkLst>
        </pc:picChg>
        <pc:picChg chg="add del mod">
          <ac:chgData name="Megan Cvitan" userId="13eba473-7600-4726-8b0b-307a0116c8ad" providerId="ADAL" clId="{CAA99CD6-DF18-48A9-AC87-589F818DBE86}" dt="2024-05-26T00:17:47.248" v="2096" actId="478"/>
          <ac:picMkLst>
            <pc:docMk/>
            <pc:sldMk cId="1461060669" sldId="410"/>
            <ac:picMk id="7" creationId="{48AFD915-F256-4632-AFD5-09ADF515A90D}"/>
          </ac:picMkLst>
        </pc:picChg>
        <pc:inkChg chg="add">
          <ac:chgData name="Megan Cvitan" userId="13eba473-7600-4726-8b0b-307a0116c8ad" providerId="ADAL" clId="{CAA99CD6-DF18-48A9-AC87-589F818DBE86}" dt="2024-05-26T00:18:45.268" v="2103" actId="9405"/>
          <ac:inkMkLst>
            <pc:docMk/>
            <pc:sldMk cId="1461060669" sldId="410"/>
            <ac:inkMk id="9" creationId="{28CD52DE-BBC1-9580-5906-5C255E2DC245}"/>
          </ac:inkMkLst>
        </pc:inkChg>
      </pc:sldChg>
      <pc:sldChg chg="modSp del mod">
        <pc:chgData name="Megan Cvitan" userId="13eba473-7600-4726-8b0b-307a0116c8ad" providerId="ADAL" clId="{CAA99CD6-DF18-48A9-AC87-589F818DBE86}" dt="2024-05-27T11:40:00.976" v="2145" actId="47"/>
        <pc:sldMkLst>
          <pc:docMk/>
          <pc:sldMk cId="2122246154" sldId="411"/>
        </pc:sldMkLst>
        <pc:spChg chg="mod">
          <ac:chgData name="Megan Cvitan" userId="13eba473-7600-4726-8b0b-307a0116c8ad" providerId="ADAL" clId="{CAA99CD6-DF18-48A9-AC87-589F818DBE86}" dt="2024-05-23T21:04:32.908" v="344" actId="27636"/>
          <ac:spMkLst>
            <pc:docMk/>
            <pc:sldMk cId="2122246154" sldId="411"/>
            <ac:spMk id="7" creationId="{BCB6E61D-B9D6-17E9-59DE-BC47A9DDC101}"/>
          </ac:spMkLst>
        </pc:spChg>
      </pc:sldChg>
      <pc:sldChg chg="modSp mod">
        <pc:chgData name="Megan Cvitan" userId="13eba473-7600-4726-8b0b-307a0116c8ad" providerId="ADAL" clId="{CAA99CD6-DF18-48A9-AC87-589F818DBE86}" dt="2024-05-23T23:01:11.133" v="1993" actId="1076"/>
        <pc:sldMkLst>
          <pc:docMk/>
          <pc:sldMk cId="1021031984" sldId="412"/>
        </pc:sldMkLst>
        <pc:picChg chg="mod">
          <ac:chgData name="Megan Cvitan" userId="13eba473-7600-4726-8b0b-307a0116c8ad" providerId="ADAL" clId="{CAA99CD6-DF18-48A9-AC87-589F818DBE86}" dt="2024-05-23T23:01:11.133" v="1993" actId="1076"/>
          <ac:picMkLst>
            <pc:docMk/>
            <pc:sldMk cId="1021031984" sldId="412"/>
            <ac:picMk id="6" creationId="{8BD5AD03-5ADE-4A5E-0756-11C2030F9ACA}"/>
          </ac:picMkLst>
        </pc:picChg>
      </pc:sldChg>
      <pc:sldChg chg="del">
        <pc:chgData name="Megan Cvitan" userId="13eba473-7600-4726-8b0b-307a0116c8ad" providerId="ADAL" clId="{CAA99CD6-DF18-48A9-AC87-589F818DBE86}" dt="2024-05-23T23:01:30.606" v="1994" actId="47"/>
        <pc:sldMkLst>
          <pc:docMk/>
          <pc:sldMk cId="3027354314" sldId="414"/>
        </pc:sldMkLst>
      </pc:sldChg>
      <pc:sldChg chg="addSp modSp del mod modNotesTx">
        <pc:chgData name="Megan Cvitan" userId="13eba473-7600-4726-8b0b-307a0116c8ad" providerId="ADAL" clId="{CAA99CD6-DF18-48A9-AC87-589F818DBE86}" dt="2024-05-23T21:49:28.218" v="940" actId="47"/>
        <pc:sldMkLst>
          <pc:docMk/>
          <pc:sldMk cId="740580111" sldId="415"/>
        </pc:sldMkLst>
        <pc:spChg chg="add mod">
          <ac:chgData name="Megan Cvitan" userId="13eba473-7600-4726-8b0b-307a0116c8ad" providerId="ADAL" clId="{CAA99CD6-DF18-48A9-AC87-589F818DBE86}" dt="2024-05-23T21:38:41.751" v="884" actId="1076"/>
          <ac:spMkLst>
            <pc:docMk/>
            <pc:sldMk cId="740580111" sldId="415"/>
            <ac:spMk id="4" creationId="{2644EEB2-65EA-2902-566E-C6754E8AB08E}"/>
          </ac:spMkLst>
        </pc:spChg>
        <pc:spChg chg="mod">
          <ac:chgData name="Megan Cvitan" userId="13eba473-7600-4726-8b0b-307a0116c8ad" providerId="ADAL" clId="{CAA99CD6-DF18-48A9-AC87-589F818DBE86}" dt="2024-05-23T21:04:32.878" v="339" actId="27636"/>
          <ac:spMkLst>
            <pc:docMk/>
            <pc:sldMk cId="740580111" sldId="415"/>
            <ac:spMk id="7" creationId="{9CE2E815-CB5A-618C-D5E3-CBFF34414DDB}"/>
          </ac:spMkLst>
        </pc:spChg>
        <pc:spChg chg="add mod">
          <ac:chgData name="Megan Cvitan" userId="13eba473-7600-4726-8b0b-307a0116c8ad" providerId="ADAL" clId="{CAA99CD6-DF18-48A9-AC87-589F818DBE86}" dt="2024-05-23T21:23:15.371" v="824" actId="20577"/>
          <ac:spMkLst>
            <pc:docMk/>
            <pc:sldMk cId="740580111" sldId="415"/>
            <ac:spMk id="8" creationId="{A57633F6-2146-1F32-AF3B-AB7587D3FD35}"/>
          </ac:spMkLst>
        </pc:spChg>
        <pc:spChg chg="add mod">
          <ac:chgData name="Megan Cvitan" userId="13eba473-7600-4726-8b0b-307a0116c8ad" providerId="ADAL" clId="{CAA99CD6-DF18-48A9-AC87-589F818DBE86}" dt="2024-05-23T21:38:16.988" v="882" actId="1076"/>
          <ac:spMkLst>
            <pc:docMk/>
            <pc:sldMk cId="740580111" sldId="415"/>
            <ac:spMk id="12" creationId="{FEE5FFEC-9DC5-9BEF-463F-8F5F27C8D408}"/>
          </ac:spMkLst>
        </pc:spChg>
        <pc:picChg chg="mod">
          <ac:chgData name="Megan Cvitan" userId="13eba473-7600-4726-8b0b-307a0116c8ad" providerId="ADAL" clId="{CAA99CD6-DF18-48A9-AC87-589F818DBE86}" dt="2024-05-23T21:38:26.275" v="883" actId="1076"/>
          <ac:picMkLst>
            <pc:docMk/>
            <pc:sldMk cId="740580111" sldId="415"/>
            <ac:picMk id="5" creationId="{6BE05B10-24CC-1786-0C13-DE71AC00C490}"/>
          </ac:picMkLst>
        </pc:picChg>
        <pc:picChg chg="add mod ord modCrop">
          <ac:chgData name="Megan Cvitan" userId="13eba473-7600-4726-8b0b-307a0116c8ad" providerId="ADAL" clId="{CAA99CD6-DF18-48A9-AC87-589F818DBE86}" dt="2024-05-23T21:34:32.623" v="848" actId="1076"/>
          <ac:picMkLst>
            <pc:docMk/>
            <pc:sldMk cId="740580111" sldId="415"/>
            <ac:picMk id="9" creationId="{F6075CA7-36D1-33F0-B6D9-1316574C87A1}"/>
          </ac:picMkLst>
        </pc:picChg>
        <pc:cxnChg chg="add mod">
          <ac:chgData name="Megan Cvitan" userId="13eba473-7600-4726-8b0b-307a0116c8ad" providerId="ADAL" clId="{CAA99CD6-DF18-48A9-AC87-589F818DBE86}" dt="2024-05-23T21:38:12.893" v="881" actId="1076"/>
          <ac:cxnSpMkLst>
            <pc:docMk/>
            <pc:sldMk cId="740580111" sldId="415"/>
            <ac:cxnSpMk id="11" creationId="{203067BE-602A-A372-5D12-3626FAE963D2}"/>
          </ac:cxnSpMkLst>
        </pc:cxnChg>
      </pc:sldChg>
      <pc:sldChg chg="addSp modSp mod modNotesTx">
        <pc:chgData name="Megan Cvitan" userId="13eba473-7600-4726-8b0b-307a0116c8ad" providerId="ADAL" clId="{CAA99CD6-DF18-48A9-AC87-589F818DBE86}" dt="2024-05-23T22:52:21.062" v="1947" actId="20577"/>
        <pc:sldMkLst>
          <pc:docMk/>
          <pc:sldMk cId="746282631" sldId="416"/>
        </pc:sldMkLst>
        <pc:spChg chg="mod">
          <ac:chgData name="Megan Cvitan" userId="13eba473-7600-4726-8b0b-307a0116c8ad" providerId="ADAL" clId="{CAA99CD6-DF18-48A9-AC87-589F818DBE86}" dt="2024-05-23T22:40:48.405" v="1661" actId="20577"/>
          <ac:spMkLst>
            <pc:docMk/>
            <pc:sldMk cId="746282631" sldId="416"/>
            <ac:spMk id="2" creationId="{22105EE1-2122-7170-8F86-7BC0CEDC2057}"/>
          </ac:spMkLst>
        </pc:spChg>
        <pc:spChg chg="mod">
          <ac:chgData name="Megan Cvitan" userId="13eba473-7600-4726-8b0b-307a0116c8ad" providerId="ADAL" clId="{CAA99CD6-DF18-48A9-AC87-589F818DBE86}" dt="2024-05-23T22:45:41.223" v="1833" actId="207"/>
          <ac:spMkLst>
            <pc:docMk/>
            <pc:sldMk cId="746282631" sldId="416"/>
            <ac:spMk id="3" creationId="{8966EECA-EBD3-2F10-62D5-9227972D355C}"/>
          </ac:spMkLst>
        </pc:spChg>
        <pc:spChg chg="add mod">
          <ac:chgData name="Megan Cvitan" userId="13eba473-7600-4726-8b0b-307a0116c8ad" providerId="ADAL" clId="{CAA99CD6-DF18-48A9-AC87-589F818DBE86}" dt="2024-05-23T22:47:48.865" v="1851" actId="1076"/>
          <ac:spMkLst>
            <pc:docMk/>
            <pc:sldMk cId="746282631" sldId="416"/>
            <ac:spMk id="4" creationId="{BE50A1A5-6C69-E042-300B-4151FB372893}"/>
          </ac:spMkLst>
        </pc:spChg>
        <pc:spChg chg="add mod">
          <ac:chgData name="Megan Cvitan" userId="13eba473-7600-4726-8b0b-307a0116c8ad" providerId="ADAL" clId="{CAA99CD6-DF18-48A9-AC87-589F818DBE86}" dt="2024-05-23T22:47:48.865" v="1851" actId="1076"/>
          <ac:spMkLst>
            <pc:docMk/>
            <pc:sldMk cId="746282631" sldId="416"/>
            <ac:spMk id="8" creationId="{E9C1AAE7-84CB-0CAB-9FE0-C0AC0DC3AB57}"/>
          </ac:spMkLst>
        </pc:spChg>
        <pc:spChg chg="add mod">
          <ac:chgData name="Megan Cvitan" userId="13eba473-7600-4726-8b0b-307a0116c8ad" providerId="ADAL" clId="{CAA99CD6-DF18-48A9-AC87-589F818DBE86}" dt="2024-05-23T22:47:48.865" v="1851" actId="1076"/>
          <ac:spMkLst>
            <pc:docMk/>
            <pc:sldMk cId="746282631" sldId="416"/>
            <ac:spMk id="9" creationId="{A8D36DA7-9602-CDED-D46B-E388D36794FF}"/>
          </ac:spMkLst>
        </pc:spChg>
        <pc:picChg chg="mod modCrop">
          <ac:chgData name="Megan Cvitan" userId="13eba473-7600-4726-8b0b-307a0116c8ad" providerId="ADAL" clId="{CAA99CD6-DF18-48A9-AC87-589F818DBE86}" dt="2024-05-23T22:47:56.122" v="1852" actId="732"/>
          <ac:picMkLst>
            <pc:docMk/>
            <pc:sldMk cId="746282631" sldId="416"/>
            <ac:picMk id="5" creationId="{81B9748F-AD46-7CAB-4CA3-5FBFAE711715}"/>
          </ac:picMkLst>
        </pc:picChg>
        <pc:picChg chg="mod">
          <ac:chgData name="Megan Cvitan" userId="13eba473-7600-4726-8b0b-307a0116c8ad" providerId="ADAL" clId="{CAA99CD6-DF18-48A9-AC87-589F818DBE86}" dt="2024-05-23T22:47:48.865" v="1851" actId="1076"/>
          <ac:picMkLst>
            <pc:docMk/>
            <pc:sldMk cId="746282631" sldId="416"/>
            <ac:picMk id="13" creationId="{F41AF37A-FB37-A8BD-85AC-23D8656EECBC}"/>
          </ac:picMkLst>
        </pc:picChg>
      </pc:sldChg>
      <pc:sldChg chg="modNotesTx">
        <pc:chgData name="Megan Cvitan" userId="13eba473-7600-4726-8b0b-307a0116c8ad" providerId="ADAL" clId="{CAA99CD6-DF18-48A9-AC87-589F818DBE86}" dt="2024-05-23T22:52:59.768" v="1954" actId="20577"/>
        <pc:sldMkLst>
          <pc:docMk/>
          <pc:sldMk cId="1633171115" sldId="417"/>
        </pc:sldMkLst>
      </pc:sldChg>
      <pc:sldChg chg="modSp del mod">
        <pc:chgData name="Megan Cvitan" userId="13eba473-7600-4726-8b0b-307a0116c8ad" providerId="ADAL" clId="{CAA99CD6-DF18-48A9-AC87-589F818DBE86}" dt="2024-05-27T11:42:52.981" v="2152" actId="47"/>
        <pc:sldMkLst>
          <pc:docMk/>
          <pc:sldMk cId="1340114025" sldId="418"/>
        </pc:sldMkLst>
        <pc:spChg chg="mod">
          <ac:chgData name="Megan Cvitan" userId="13eba473-7600-4726-8b0b-307a0116c8ad" providerId="ADAL" clId="{CAA99CD6-DF18-48A9-AC87-589F818DBE86}" dt="2024-05-23T21:04:32.921" v="346" actId="27636"/>
          <ac:spMkLst>
            <pc:docMk/>
            <pc:sldMk cId="1340114025" sldId="418"/>
            <ac:spMk id="3" creationId="{5326B243-4724-8347-9AE1-147363673689}"/>
          </ac:spMkLst>
        </pc:spChg>
      </pc:sldChg>
      <pc:sldChg chg="modSp del mod">
        <pc:chgData name="Megan Cvitan" userId="13eba473-7600-4726-8b0b-307a0116c8ad" providerId="ADAL" clId="{CAA99CD6-DF18-48A9-AC87-589F818DBE86}" dt="2024-05-27T11:42:45.062" v="2151" actId="47"/>
        <pc:sldMkLst>
          <pc:docMk/>
          <pc:sldMk cId="1303190476" sldId="419"/>
        </pc:sldMkLst>
        <pc:spChg chg="mod">
          <ac:chgData name="Megan Cvitan" userId="13eba473-7600-4726-8b0b-307a0116c8ad" providerId="ADAL" clId="{CAA99CD6-DF18-48A9-AC87-589F818DBE86}" dt="2024-05-23T21:04:32.913" v="345" actId="27636"/>
          <ac:spMkLst>
            <pc:docMk/>
            <pc:sldMk cId="1303190476" sldId="419"/>
            <ac:spMk id="7" creationId="{BCB6E61D-B9D6-17E9-59DE-BC47A9DDC101}"/>
          </ac:spMkLst>
        </pc:spChg>
      </pc:sldChg>
      <pc:sldChg chg="modNotesTx">
        <pc:chgData name="Megan Cvitan" userId="13eba473-7600-4726-8b0b-307a0116c8ad" providerId="ADAL" clId="{CAA99CD6-DF18-48A9-AC87-589F818DBE86}" dt="2024-05-27T14:50:19.110" v="2274" actId="20577"/>
        <pc:sldMkLst>
          <pc:docMk/>
          <pc:sldMk cId="2516868271" sldId="420"/>
        </pc:sldMkLst>
      </pc:sldChg>
      <pc:sldChg chg="addSp delSp modSp mod">
        <pc:chgData name="Megan Cvitan" userId="13eba473-7600-4726-8b0b-307a0116c8ad" providerId="ADAL" clId="{CAA99CD6-DF18-48A9-AC87-589F818DBE86}" dt="2024-05-23T22:57:02.926" v="1960" actId="14100"/>
        <pc:sldMkLst>
          <pc:docMk/>
          <pc:sldMk cId="3377682390" sldId="421"/>
        </pc:sldMkLst>
        <pc:spChg chg="mod">
          <ac:chgData name="Megan Cvitan" userId="13eba473-7600-4726-8b0b-307a0116c8ad" providerId="ADAL" clId="{CAA99CD6-DF18-48A9-AC87-589F818DBE86}" dt="2024-05-23T22:15:44.084" v="1244" actId="20577"/>
          <ac:spMkLst>
            <pc:docMk/>
            <pc:sldMk cId="3377682390" sldId="421"/>
            <ac:spMk id="6" creationId="{026241CD-3A4A-5F48-92EA-D9DC3586CCF3}"/>
          </ac:spMkLst>
        </pc:spChg>
        <pc:spChg chg="mod">
          <ac:chgData name="Megan Cvitan" userId="13eba473-7600-4726-8b0b-307a0116c8ad" providerId="ADAL" clId="{CAA99CD6-DF18-48A9-AC87-589F818DBE86}" dt="2024-05-23T22:57:02.926" v="1960" actId="14100"/>
          <ac:spMkLst>
            <pc:docMk/>
            <pc:sldMk cId="3377682390" sldId="421"/>
            <ac:spMk id="10" creationId="{14BEFEB4-DE36-0D52-D4D9-1A8CE1E5A07D}"/>
          </ac:spMkLst>
        </pc:spChg>
        <pc:picChg chg="add mod modCrop">
          <ac:chgData name="Megan Cvitan" userId="13eba473-7600-4726-8b0b-307a0116c8ad" providerId="ADAL" clId="{CAA99CD6-DF18-48A9-AC87-589F818DBE86}" dt="2024-05-23T22:14:53.909" v="1163" actId="1076"/>
          <ac:picMkLst>
            <pc:docMk/>
            <pc:sldMk cId="3377682390" sldId="421"/>
            <ac:picMk id="5" creationId="{3A6084C7-45F1-3DCE-B304-6E616346D093}"/>
          </ac:picMkLst>
        </pc:picChg>
        <pc:picChg chg="add del mod modCrop">
          <ac:chgData name="Megan Cvitan" userId="13eba473-7600-4726-8b0b-307a0116c8ad" providerId="ADAL" clId="{CAA99CD6-DF18-48A9-AC87-589F818DBE86}" dt="2024-05-23T22:12:04.416" v="1157" actId="478"/>
          <ac:picMkLst>
            <pc:docMk/>
            <pc:sldMk cId="3377682390" sldId="421"/>
            <ac:picMk id="7" creationId="{D7E913A2-AB15-602F-69A4-40BEDEF9A873}"/>
          </ac:picMkLst>
        </pc:picChg>
        <pc:picChg chg="add mod modCrop">
          <ac:chgData name="Megan Cvitan" userId="13eba473-7600-4726-8b0b-307a0116c8ad" providerId="ADAL" clId="{CAA99CD6-DF18-48A9-AC87-589F818DBE86}" dt="2024-05-23T22:14:52.196" v="1162" actId="14100"/>
          <ac:picMkLst>
            <pc:docMk/>
            <pc:sldMk cId="3377682390" sldId="421"/>
            <ac:picMk id="8" creationId="{8E7D7B3B-88C3-4F7C-2E0A-D6C528D0A30E}"/>
          </ac:picMkLst>
        </pc:picChg>
        <pc:picChg chg="add del mod">
          <ac:chgData name="Megan Cvitan" userId="13eba473-7600-4726-8b0b-307a0116c8ad" providerId="ADAL" clId="{CAA99CD6-DF18-48A9-AC87-589F818DBE86}" dt="2024-05-23T21:06:39.530" v="366" actId="478"/>
          <ac:picMkLst>
            <pc:docMk/>
            <pc:sldMk cId="3377682390" sldId="421"/>
            <ac:picMk id="2050" creationId="{0B13B3CF-CA59-7070-7056-7287A1EBE831}"/>
          </ac:picMkLst>
        </pc:picChg>
      </pc:sldChg>
      <pc:sldChg chg="addSp delSp modSp add mod modNotesTx">
        <pc:chgData name="Megan Cvitan" userId="13eba473-7600-4726-8b0b-307a0116c8ad" providerId="ADAL" clId="{CAA99CD6-DF18-48A9-AC87-589F818DBE86}" dt="2024-05-27T17:22:11.132" v="2312" actId="20577"/>
        <pc:sldMkLst>
          <pc:docMk/>
          <pc:sldMk cId="1865098519" sldId="422"/>
        </pc:sldMkLst>
        <pc:spChg chg="mod">
          <ac:chgData name="Megan Cvitan" userId="13eba473-7600-4726-8b0b-307a0116c8ad" providerId="ADAL" clId="{CAA99CD6-DF18-48A9-AC87-589F818DBE86}" dt="2024-05-23T21:42:51.205" v="890" actId="1076"/>
          <ac:spMkLst>
            <pc:docMk/>
            <pc:sldMk cId="1865098519" sldId="422"/>
            <ac:spMk id="2" creationId="{A140A5C2-CE28-4A21-03EA-420E2D694E78}"/>
          </ac:spMkLst>
        </pc:spChg>
        <pc:spChg chg="mod">
          <ac:chgData name="Megan Cvitan" userId="13eba473-7600-4726-8b0b-307a0116c8ad" providerId="ADAL" clId="{CAA99CD6-DF18-48A9-AC87-589F818DBE86}" dt="2024-05-23T21:55:45.273" v="1067" actId="1076"/>
          <ac:spMkLst>
            <pc:docMk/>
            <pc:sldMk cId="1865098519" sldId="422"/>
            <ac:spMk id="4" creationId="{2644EEB2-65EA-2902-566E-C6754E8AB08E}"/>
          </ac:spMkLst>
        </pc:spChg>
        <pc:spChg chg="mod">
          <ac:chgData name="Megan Cvitan" userId="13eba473-7600-4726-8b0b-307a0116c8ad" providerId="ADAL" clId="{CAA99CD6-DF18-48A9-AC87-589F818DBE86}" dt="2024-05-23T21:47:30.056" v="919" actId="1076"/>
          <ac:spMkLst>
            <pc:docMk/>
            <pc:sldMk cId="1865098519" sldId="422"/>
            <ac:spMk id="8" creationId="{A57633F6-2146-1F32-AF3B-AB7587D3FD35}"/>
          </ac:spMkLst>
        </pc:spChg>
        <pc:spChg chg="mod">
          <ac:chgData name="Megan Cvitan" userId="13eba473-7600-4726-8b0b-307a0116c8ad" providerId="ADAL" clId="{CAA99CD6-DF18-48A9-AC87-589F818DBE86}" dt="2024-05-23T21:54:36.213" v="1048" actId="14100"/>
          <ac:spMkLst>
            <pc:docMk/>
            <pc:sldMk cId="1865098519" sldId="422"/>
            <ac:spMk id="12" creationId="{FEE5FFEC-9DC5-9BEF-463F-8F5F27C8D408}"/>
          </ac:spMkLst>
        </pc:spChg>
        <pc:spChg chg="add mod">
          <ac:chgData name="Megan Cvitan" userId="13eba473-7600-4726-8b0b-307a0116c8ad" providerId="ADAL" clId="{CAA99CD6-DF18-48A9-AC87-589F818DBE86}" dt="2024-05-23T22:04:35.966" v="1139" actId="20577"/>
          <ac:spMkLst>
            <pc:docMk/>
            <pc:sldMk cId="1865098519" sldId="422"/>
            <ac:spMk id="15" creationId="{200EF926-4FB3-F6D4-6BB6-4D4C04AFBFD9}"/>
          </ac:spMkLst>
        </pc:spChg>
        <pc:spChg chg="add mod">
          <ac:chgData name="Megan Cvitan" userId="13eba473-7600-4726-8b0b-307a0116c8ad" providerId="ADAL" clId="{CAA99CD6-DF18-48A9-AC87-589F818DBE86}" dt="2024-05-23T22:03:54.739" v="1131" actId="207"/>
          <ac:spMkLst>
            <pc:docMk/>
            <pc:sldMk cId="1865098519" sldId="422"/>
            <ac:spMk id="17" creationId="{10BBD641-13D2-70AF-7C81-51C3C1DD9B55}"/>
          </ac:spMkLst>
        </pc:spChg>
        <pc:grpChg chg="add mod ord">
          <ac:chgData name="Megan Cvitan" userId="13eba473-7600-4726-8b0b-307a0116c8ad" providerId="ADAL" clId="{CAA99CD6-DF18-48A9-AC87-589F818DBE86}" dt="2024-05-23T22:01:45.737" v="1115" actId="166"/>
          <ac:grpSpMkLst>
            <pc:docMk/>
            <pc:sldMk cId="1865098519" sldId="422"/>
            <ac:grpSpMk id="3" creationId="{9A8923BE-F84B-E3DD-737F-D822EFC25679}"/>
          </ac:grpSpMkLst>
        </pc:grpChg>
        <pc:grpChg chg="add mod ord">
          <ac:chgData name="Megan Cvitan" userId="13eba473-7600-4726-8b0b-307a0116c8ad" providerId="ADAL" clId="{CAA99CD6-DF18-48A9-AC87-589F818DBE86}" dt="2024-05-23T22:02:42.884" v="1127" actId="1076"/>
          <ac:grpSpMkLst>
            <pc:docMk/>
            <pc:sldMk cId="1865098519" sldId="422"/>
            <ac:grpSpMk id="18" creationId="{BC5F96FC-53D0-2251-5026-091B623F15AB}"/>
          </ac:grpSpMkLst>
        </pc:grpChg>
        <pc:picChg chg="mod ord modCrop">
          <ac:chgData name="Megan Cvitan" userId="13eba473-7600-4726-8b0b-307a0116c8ad" providerId="ADAL" clId="{CAA99CD6-DF18-48A9-AC87-589F818DBE86}" dt="2024-05-23T22:01:32.534" v="1112" actId="167"/>
          <ac:picMkLst>
            <pc:docMk/>
            <pc:sldMk cId="1865098519" sldId="422"/>
            <ac:picMk id="5" creationId="{6BE05B10-24CC-1786-0C13-DE71AC00C490}"/>
          </ac:picMkLst>
        </pc:picChg>
        <pc:picChg chg="mod ord">
          <ac:chgData name="Megan Cvitan" userId="13eba473-7600-4726-8b0b-307a0116c8ad" providerId="ADAL" clId="{CAA99CD6-DF18-48A9-AC87-589F818DBE86}" dt="2024-05-23T21:58:48.805" v="1104" actId="167"/>
          <ac:picMkLst>
            <pc:docMk/>
            <pc:sldMk cId="1865098519" sldId="422"/>
            <ac:picMk id="9" creationId="{F6075CA7-36D1-33F0-B6D9-1316574C87A1}"/>
          </ac:picMkLst>
        </pc:picChg>
        <pc:picChg chg="add mod ord modCrop">
          <ac:chgData name="Megan Cvitan" userId="13eba473-7600-4726-8b0b-307a0116c8ad" providerId="ADAL" clId="{CAA99CD6-DF18-48A9-AC87-589F818DBE86}" dt="2024-05-23T21:47:04.367" v="917" actId="1076"/>
          <ac:picMkLst>
            <pc:docMk/>
            <pc:sldMk cId="1865098519" sldId="422"/>
            <ac:picMk id="13" creationId="{9A9ECD0B-A46C-4866-6DC5-AE99FD27FE58}"/>
          </ac:picMkLst>
        </pc:picChg>
        <pc:picChg chg="add mod ord modCrop">
          <ac:chgData name="Megan Cvitan" userId="13eba473-7600-4726-8b0b-307a0116c8ad" providerId="ADAL" clId="{CAA99CD6-DF18-48A9-AC87-589F818DBE86}" dt="2024-05-23T22:01:08.150" v="1109" actId="164"/>
          <ac:picMkLst>
            <pc:docMk/>
            <pc:sldMk cId="1865098519" sldId="422"/>
            <ac:picMk id="16" creationId="{1291033D-899D-013E-FBEA-2148886516C2}"/>
          </ac:picMkLst>
        </pc:picChg>
        <pc:picChg chg="add del mod">
          <ac:chgData name="Megan Cvitan" userId="13eba473-7600-4726-8b0b-307a0116c8ad" providerId="ADAL" clId="{CAA99CD6-DF18-48A9-AC87-589F818DBE86}" dt="2024-05-23T21:53:28.115" v="1035" actId="21"/>
          <ac:picMkLst>
            <pc:docMk/>
            <pc:sldMk cId="1865098519" sldId="422"/>
            <ac:picMk id="3074" creationId="{0E961FC1-2141-69E3-F9F6-0D87847EF09C}"/>
          </ac:picMkLst>
        </pc:picChg>
        <pc:cxnChg chg="mod ord">
          <ac:chgData name="Megan Cvitan" userId="13eba473-7600-4726-8b0b-307a0116c8ad" providerId="ADAL" clId="{CAA99CD6-DF18-48A9-AC87-589F818DBE86}" dt="2024-05-23T21:45:08.922" v="904" actId="166"/>
          <ac:cxnSpMkLst>
            <pc:docMk/>
            <pc:sldMk cId="1865098519" sldId="422"/>
            <ac:cxnSpMk id="11" creationId="{203067BE-602A-A372-5D12-3626FAE963D2}"/>
          </ac:cxnSpMkLst>
        </pc:cxnChg>
      </pc:sldChg>
      <pc:sldChg chg="addSp delSp modSp new del ord">
        <pc:chgData name="Megan Cvitan" userId="13eba473-7600-4726-8b0b-307a0116c8ad" providerId="ADAL" clId="{CAA99CD6-DF18-48A9-AC87-589F818DBE86}" dt="2024-05-27T11:40:21.202" v="2146" actId="47"/>
        <pc:sldMkLst>
          <pc:docMk/>
          <pc:sldMk cId="1798712545" sldId="423"/>
        </pc:sldMkLst>
        <pc:spChg chg="del">
          <ac:chgData name="Megan Cvitan" userId="13eba473-7600-4726-8b0b-307a0116c8ad" providerId="ADAL" clId="{CAA99CD6-DF18-48A9-AC87-589F818DBE86}" dt="2024-05-23T21:53:40.728" v="1037"/>
          <ac:spMkLst>
            <pc:docMk/>
            <pc:sldMk cId="1798712545" sldId="423"/>
            <ac:spMk id="4" creationId="{F1CFDB45-73A5-8543-8B76-A90659991735}"/>
          </ac:spMkLst>
        </pc:spChg>
        <pc:picChg chg="add mod">
          <ac:chgData name="Megan Cvitan" userId="13eba473-7600-4726-8b0b-307a0116c8ad" providerId="ADAL" clId="{CAA99CD6-DF18-48A9-AC87-589F818DBE86}" dt="2024-05-23T21:53:40.728" v="1037"/>
          <ac:picMkLst>
            <pc:docMk/>
            <pc:sldMk cId="1798712545" sldId="423"/>
            <ac:picMk id="3074" creationId="{0E961FC1-2141-69E3-F9F6-0D87847EF09C}"/>
          </ac:picMkLst>
        </pc:picChg>
      </pc:sldChg>
      <pc:sldChg chg="modSp add mod ord modNotesTx">
        <pc:chgData name="Megan Cvitan" userId="13eba473-7600-4726-8b0b-307a0116c8ad" providerId="ADAL" clId="{CAA99CD6-DF18-48A9-AC87-589F818DBE86}" dt="2024-05-27T11:39:51.974" v="2144" actId="20577"/>
        <pc:sldMkLst>
          <pc:docMk/>
          <pc:sldMk cId="2629163256" sldId="424"/>
        </pc:sldMkLst>
        <pc:spChg chg="mod">
          <ac:chgData name="Megan Cvitan" userId="13eba473-7600-4726-8b0b-307a0116c8ad" providerId="ADAL" clId="{CAA99CD6-DF18-48A9-AC87-589F818DBE86}" dt="2024-05-23T23:00:59.146" v="1992" actId="20577"/>
          <ac:spMkLst>
            <pc:docMk/>
            <pc:sldMk cId="2629163256" sldId="424"/>
            <ac:spMk id="10" creationId="{6E89010C-B186-35FE-AB3E-7E7C13296B4C}"/>
          </ac:spMkLst>
        </pc:spChg>
      </pc:sldChg>
      <pc:sldChg chg="add">
        <pc:chgData name="Megan Cvitan" userId="13eba473-7600-4726-8b0b-307a0116c8ad" providerId="ADAL" clId="{CAA99CD6-DF18-48A9-AC87-589F818DBE86}" dt="2024-05-27T14:50:13.492" v="2273" actId="2890"/>
        <pc:sldMkLst>
          <pc:docMk/>
          <pc:sldMk cId="2624906569" sldId="425"/>
        </pc:sldMkLst>
      </pc:sldChg>
    </pc:docChg>
  </pc:docChgLst>
  <pc:docChgLst>
    <pc:chgData name="Megan Cvitan" userId="9c42c353-efc9-4f5f-877c-4180e24068ff" providerId="ADAL" clId="{8CB3EA2F-B356-4537-937E-EC093CBB2BDB}"/>
    <pc:docChg chg="undo redo custSel addSld delSld modSld sldOrd">
      <pc:chgData name="Megan Cvitan" userId="9c42c353-efc9-4f5f-877c-4180e24068ff" providerId="ADAL" clId="{8CB3EA2F-B356-4537-937E-EC093CBB2BDB}" dt="2024-01-25T19:53:53.545" v="20110" actId="20577"/>
      <pc:docMkLst>
        <pc:docMk/>
      </pc:docMkLst>
      <pc:sldChg chg="modSp mod modNotesTx">
        <pc:chgData name="Megan Cvitan" userId="9c42c353-efc9-4f5f-877c-4180e24068ff" providerId="ADAL" clId="{8CB3EA2F-B356-4537-937E-EC093CBB2BDB}" dt="2024-01-25T06:02:30.746" v="19569" actId="313"/>
        <pc:sldMkLst>
          <pc:docMk/>
          <pc:sldMk cId="3661685315" sldId="378"/>
        </pc:sldMkLst>
        <pc:spChg chg="mod">
          <ac:chgData name="Megan Cvitan" userId="9c42c353-efc9-4f5f-877c-4180e24068ff" providerId="ADAL" clId="{8CB3EA2F-B356-4537-937E-EC093CBB2BDB}" dt="2024-01-24T04:41:45.188" v="205" actId="1076"/>
          <ac:spMkLst>
            <pc:docMk/>
            <pc:sldMk cId="3661685315" sldId="378"/>
            <ac:spMk id="2" creationId="{25B0D6FE-8DA1-F341-A125-C435290DB0CF}"/>
          </ac:spMkLst>
        </pc:spChg>
        <pc:spChg chg="mod">
          <ac:chgData name="Megan Cvitan" userId="9c42c353-efc9-4f5f-877c-4180e24068ff" providerId="ADAL" clId="{8CB3EA2F-B356-4537-937E-EC093CBB2BDB}" dt="2024-01-24T04:40:30.023" v="181" actId="1076"/>
          <ac:spMkLst>
            <pc:docMk/>
            <pc:sldMk cId="3661685315" sldId="378"/>
            <ac:spMk id="3" creationId="{40A6380A-F0A0-D041-A01E-B58CAE535178}"/>
          </ac:spMkLst>
        </pc:spChg>
        <pc:spChg chg="mod">
          <ac:chgData name="Megan Cvitan" userId="9c42c353-efc9-4f5f-877c-4180e24068ff" providerId="ADAL" clId="{8CB3EA2F-B356-4537-937E-EC093CBB2BDB}" dt="2024-01-24T04:42:28.859" v="227" actId="20577"/>
          <ac:spMkLst>
            <pc:docMk/>
            <pc:sldMk cId="3661685315" sldId="378"/>
            <ac:spMk id="4" creationId="{598FC110-1797-7641-85E2-C797735892D8}"/>
          </ac:spMkLst>
        </pc:spChg>
      </pc:sldChg>
      <pc:sldChg chg="del">
        <pc:chgData name="Megan Cvitan" userId="9c42c353-efc9-4f5f-877c-4180e24068ff" providerId="ADAL" clId="{8CB3EA2F-B356-4537-937E-EC093CBB2BDB}" dt="2024-01-24T04:43:13.460" v="228" actId="47"/>
        <pc:sldMkLst>
          <pc:docMk/>
          <pc:sldMk cId="1356118170" sldId="379"/>
        </pc:sldMkLst>
      </pc:sldChg>
      <pc:sldChg chg="del">
        <pc:chgData name="Megan Cvitan" userId="9c42c353-efc9-4f5f-877c-4180e24068ff" providerId="ADAL" clId="{8CB3EA2F-B356-4537-937E-EC093CBB2BDB}" dt="2024-01-24T18:53:51.759" v="1732" actId="47"/>
        <pc:sldMkLst>
          <pc:docMk/>
          <pc:sldMk cId="431588019" sldId="382"/>
        </pc:sldMkLst>
      </pc:sldChg>
      <pc:sldChg chg="del">
        <pc:chgData name="Megan Cvitan" userId="9c42c353-efc9-4f5f-877c-4180e24068ff" providerId="ADAL" clId="{8CB3EA2F-B356-4537-937E-EC093CBB2BDB}" dt="2024-01-24T18:53:48.849" v="1731" actId="47"/>
        <pc:sldMkLst>
          <pc:docMk/>
          <pc:sldMk cId="671488582" sldId="384"/>
        </pc:sldMkLst>
      </pc:sldChg>
      <pc:sldChg chg="addSp delSp modSp mod modClrScheme chgLayout modNotesTx">
        <pc:chgData name="Megan Cvitan" userId="9c42c353-efc9-4f5f-877c-4180e24068ff" providerId="ADAL" clId="{8CB3EA2F-B356-4537-937E-EC093CBB2BDB}" dt="2024-01-25T19:32:40.961" v="20088" actId="20577"/>
        <pc:sldMkLst>
          <pc:docMk/>
          <pc:sldMk cId="3411441888" sldId="386"/>
        </pc:sldMkLst>
        <pc:spChg chg="del">
          <ac:chgData name="Megan Cvitan" userId="9c42c353-efc9-4f5f-877c-4180e24068ff" providerId="ADAL" clId="{8CB3EA2F-B356-4537-937E-EC093CBB2BDB}" dt="2024-01-24T18:39:20.118" v="925"/>
          <ac:spMkLst>
            <pc:docMk/>
            <pc:sldMk cId="3411441888" sldId="386"/>
            <ac:spMk id="2" creationId="{7603E002-BF14-BF4A-A684-632A60D90B25}"/>
          </ac:spMkLst>
        </pc:spChg>
        <pc:spChg chg="mod">
          <ac:chgData name="Megan Cvitan" userId="9c42c353-efc9-4f5f-877c-4180e24068ff" providerId="ADAL" clId="{8CB3EA2F-B356-4537-937E-EC093CBB2BDB}" dt="2024-01-24T18:39:27.767" v="928" actId="26606"/>
          <ac:spMkLst>
            <pc:docMk/>
            <pc:sldMk cId="3411441888" sldId="386"/>
            <ac:spMk id="3" creationId="{5326B243-4724-8347-9AE1-147363673689}"/>
          </ac:spMkLst>
        </pc:spChg>
        <pc:spChg chg="mod">
          <ac:chgData name="Megan Cvitan" userId="9c42c353-efc9-4f5f-877c-4180e24068ff" providerId="ADAL" clId="{8CB3EA2F-B356-4537-937E-EC093CBB2BDB}" dt="2024-01-24T18:39:27.767" v="928" actId="26606"/>
          <ac:spMkLst>
            <pc:docMk/>
            <pc:sldMk cId="3411441888" sldId="386"/>
            <ac:spMk id="4" creationId="{9AC65D79-4A0E-7F45-ACFD-83CB2C170A7C}"/>
          </ac:spMkLst>
        </pc:spChg>
        <pc:spChg chg="mod">
          <ac:chgData name="Megan Cvitan" userId="9c42c353-efc9-4f5f-877c-4180e24068ff" providerId="ADAL" clId="{8CB3EA2F-B356-4537-937E-EC093CBB2BDB}" dt="2024-01-25T01:04:52.701" v="13519" actId="27636"/>
          <ac:spMkLst>
            <pc:docMk/>
            <pc:sldMk cId="3411441888" sldId="386"/>
            <ac:spMk id="5" creationId="{79E72A00-D47E-8146-8984-E2A9F94658A8}"/>
          </ac:spMkLst>
        </pc:spChg>
        <pc:spChg chg="del">
          <ac:chgData name="Megan Cvitan" userId="9c42c353-efc9-4f5f-877c-4180e24068ff" providerId="ADAL" clId="{8CB3EA2F-B356-4537-937E-EC093CBB2BDB}" dt="2024-01-24T18:39:27.767" v="928" actId="26606"/>
          <ac:spMkLst>
            <pc:docMk/>
            <pc:sldMk cId="3411441888" sldId="386"/>
            <ac:spMk id="6" creationId="{DD6E66BE-41B0-5C49-A048-17C99E7510A0}"/>
          </ac:spMkLst>
        </pc:spChg>
        <pc:spChg chg="add del mod">
          <ac:chgData name="Megan Cvitan" userId="9c42c353-efc9-4f5f-877c-4180e24068ff" providerId="ADAL" clId="{8CB3EA2F-B356-4537-937E-EC093CBB2BDB}" dt="2024-01-24T18:48:13.067" v="1593" actId="931"/>
          <ac:spMkLst>
            <pc:docMk/>
            <pc:sldMk cId="3411441888" sldId="386"/>
            <ac:spMk id="12" creationId="{CDBA067C-2C79-D28F-51B7-AA384FEFDAAA}"/>
          </ac:spMkLst>
        </pc:spChg>
        <pc:spChg chg="add del mod">
          <ac:chgData name="Megan Cvitan" userId="9c42c353-efc9-4f5f-877c-4180e24068ff" providerId="ADAL" clId="{8CB3EA2F-B356-4537-937E-EC093CBB2BDB}" dt="2024-01-24T18:40:10.195" v="930" actId="26606"/>
          <ac:spMkLst>
            <pc:docMk/>
            <pc:sldMk cId="3411441888" sldId="386"/>
            <ac:spMk id="13" creationId="{514E4EDA-027A-31A9-CBED-DFD9F4EE9C24}"/>
          </ac:spMkLst>
        </pc:spChg>
        <pc:spChg chg="add del mod">
          <ac:chgData name="Megan Cvitan" userId="9c42c353-efc9-4f5f-877c-4180e24068ff" providerId="ADAL" clId="{8CB3EA2F-B356-4537-937E-EC093CBB2BDB}" dt="2024-01-24T18:40:07.113" v="929"/>
          <ac:spMkLst>
            <pc:docMk/>
            <pc:sldMk cId="3411441888" sldId="386"/>
            <ac:spMk id="15" creationId="{B5D168FC-E113-24E2-C89E-C60D5AB7E9E1}"/>
          </ac:spMkLst>
        </pc:spChg>
        <pc:spChg chg="add mod">
          <ac:chgData name="Megan Cvitan" userId="9c42c353-efc9-4f5f-877c-4180e24068ff" providerId="ADAL" clId="{8CB3EA2F-B356-4537-937E-EC093CBB2BDB}" dt="2024-01-24T19:14:21.883" v="2108" actId="1076"/>
          <ac:spMkLst>
            <pc:docMk/>
            <pc:sldMk cId="3411441888" sldId="386"/>
            <ac:spMk id="17" creationId="{D27BE5CE-F44B-D582-FECB-A33F94DEA67A}"/>
          </ac:spMkLst>
        </pc:spChg>
        <pc:spChg chg="add mod">
          <ac:chgData name="Megan Cvitan" userId="9c42c353-efc9-4f5f-877c-4180e24068ff" providerId="ADAL" clId="{8CB3EA2F-B356-4537-937E-EC093CBB2BDB}" dt="2024-01-25T01:05:00.863" v="13520" actId="255"/>
          <ac:spMkLst>
            <pc:docMk/>
            <pc:sldMk cId="3411441888" sldId="386"/>
            <ac:spMk id="18" creationId="{53DC2703-5696-48D9-7CC3-A7BF26A58919}"/>
          </ac:spMkLst>
        </pc:spChg>
        <pc:spChg chg="add mod">
          <ac:chgData name="Megan Cvitan" userId="9c42c353-efc9-4f5f-877c-4180e24068ff" providerId="ADAL" clId="{8CB3EA2F-B356-4537-937E-EC093CBB2BDB}" dt="2024-01-24T19:20:49.565" v="2205" actId="1076"/>
          <ac:spMkLst>
            <pc:docMk/>
            <pc:sldMk cId="3411441888" sldId="386"/>
            <ac:spMk id="20" creationId="{B34D23FF-F81F-8442-291D-8538F168A6D5}"/>
          </ac:spMkLst>
        </pc:spChg>
        <pc:picChg chg="add mod">
          <ac:chgData name="Megan Cvitan" userId="9c42c353-efc9-4f5f-877c-4180e24068ff" providerId="ADAL" clId="{8CB3EA2F-B356-4537-937E-EC093CBB2BDB}" dt="2024-01-24T19:20:38.575" v="2203" actId="1076"/>
          <ac:picMkLst>
            <pc:docMk/>
            <pc:sldMk cId="3411441888" sldId="386"/>
            <ac:picMk id="8" creationId="{0D8A25BC-5411-28FF-4272-3FEBC072ACE6}"/>
          </ac:picMkLst>
        </pc:picChg>
        <pc:picChg chg="add del mod">
          <ac:chgData name="Megan Cvitan" userId="9c42c353-efc9-4f5f-877c-4180e24068ff" providerId="ADAL" clId="{8CB3EA2F-B356-4537-937E-EC093CBB2BDB}" dt="2024-01-24T18:47:58.064" v="1592" actId="478"/>
          <ac:picMkLst>
            <pc:docMk/>
            <pc:sldMk cId="3411441888" sldId="386"/>
            <ac:picMk id="10" creationId="{6648D2DF-77C7-99C0-56C8-BFFC8F4A3CE7}"/>
          </ac:picMkLst>
        </pc:picChg>
        <pc:picChg chg="add mod modCrop">
          <ac:chgData name="Megan Cvitan" userId="9c42c353-efc9-4f5f-877c-4180e24068ff" providerId="ADAL" clId="{8CB3EA2F-B356-4537-937E-EC093CBB2BDB}" dt="2024-01-25T01:05:38.467" v="13530" actId="1076"/>
          <ac:picMkLst>
            <pc:docMk/>
            <pc:sldMk cId="3411441888" sldId="386"/>
            <ac:picMk id="16" creationId="{CB650073-BE64-B043-C69C-6C61C9F4C727}"/>
          </ac:picMkLst>
        </pc:picChg>
      </pc:sldChg>
      <pc:sldChg chg="del">
        <pc:chgData name="Megan Cvitan" userId="9c42c353-efc9-4f5f-877c-4180e24068ff" providerId="ADAL" clId="{8CB3EA2F-B356-4537-937E-EC093CBB2BDB}" dt="2024-01-24T18:53:55.416" v="1733" actId="47"/>
        <pc:sldMkLst>
          <pc:docMk/>
          <pc:sldMk cId="190868475" sldId="387"/>
        </pc:sldMkLst>
      </pc:sldChg>
      <pc:sldChg chg="del">
        <pc:chgData name="Megan Cvitan" userId="9c42c353-efc9-4f5f-877c-4180e24068ff" providerId="ADAL" clId="{8CB3EA2F-B356-4537-937E-EC093CBB2BDB}" dt="2024-01-24T18:53:41.321" v="1729" actId="47"/>
        <pc:sldMkLst>
          <pc:docMk/>
          <pc:sldMk cId="2798669196" sldId="388"/>
        </pc:sldMkLst>
      </pc:sldChg>
      <pc:sldChg chg="del">
        <pc:chgData name="Megan Cvitan" userId="9c42c353-efc9-4f5f-877c-4180e24068ff" providerId="ADAL" clId="{8CB3EA2F-B356-4537-937E-EC093CBB2BDB}" dt="2024-01-24T18:53:38.120" v="1728" actId="47"/>
        <pc:sldMkLst>
          <pc:docMk/>
          <pc:sldMk cId="2310461633" sldId="389"/>
        </pc:sldMkLst>
      </pc:sldChg>
      <pc:sldChg chg="del">
        <pc:chgData name="Megan Cvitan" userId="9c42c353-efc9-4f5f-877c-4180e24068ff" providerId="ADAL" clId="{8CB3EA2F-B356-4537-937E-EC093CBB2BDB}" dt="2024-01-24T18:53:30.805" v="1726" actId="47"/>
        <pc:sldMkLst>
          <pc:docMk/>
          <pc:sldMk cId="1677987510" sldId="392"/>
        </pc:sldMkLst>
      </pc:sldChg>
      <pc:sldChg chg="addSp delSp modSp mod">
        <pc:chgData name="Megan Cvitan" userId="9c42c353-efc9-4f5f-877c-4180e24068ff" providerId="ADAL" clId="{8CB3EA2F-B356-4537-937E-EC093CBB2BDB}" dt="2024-01-25T04:02:44.684" v="19492" actId="403"/>
        <pc:sldMkLst>
          <pc:docMk/>
          <pc:sldMk cId="4289951175" sldId="393"/>
        </pc:sldMkLst>
        <pc:spChg chg="add del">
          <ac:chgData name="Megan Cvitan" userId="9c42c353-efc9-4f5f-877c-4180e24068ff" providerId="ADAL" clId="{8CB3EA2F-B356-4537-937E-EC093CBB2BDB}" dt="2024-01-25T04:02:36.845" v="19486" actId="478"/>
          <ac:spMkLst>
            <pc:docMk/>
            <pc:sldMk cId="4289951175" sldId="393"/>
            <ac:spMk id="3" creationId="{7DB27F02-01DE-BF49-9A80-FC8916301409}"/>
          </ac:spMkLst>
        </pc:spChg>
        <pc:spChg chg="mod">
          <ac:chgData name="Megan Cvitan" userId="9c42c353-efc9-4f5f-877c-4180e24068ff" providerId="ADAL" clId="{8CB3EA2F-B356-4537-937E-EC093CBB2BDB}" dt="2024-01-25T04:02:44.684" v="19492" actId="403"/>
          <ac:spMkLst>
            <pc:docMk/>
            <pc:sldMk cId="4289951175" sldId="393"/>
            <ac:spMk id="4" creationId="{50A4D6A5-51C3-9440-9D42-F480BB804F1A}"/>
          </ac:spMkLst>
        </pc:spChg>
      </pc:sldChg>
      <pc:sldChg chg="del">
        <pc:chgData name="Megan Cvitan" userId="9c42c353-efc9-4f5f-877c-4180e24068ff" providerId="ADAL" clId="{8CB3EA2F-B356-4537-937E-EC093CBB2BDB}" dt="2024-01-24T18:53:45.509" v="1730" actId="47"/>
        <pc:sldMkLst>
          <pc:docMk/>
          <pc:sldMk cId="3101360880" sldId="394"/>
        </pc:sldMkLst>
      </pc:sldChg>
      <pc:sldChg chg="delSp modSp mod ord modNotesTx">
        <pc:chgData name="Megan Cvitan" userId="9c42c353-efc9-4f5f-877c-4180e24068ff" providerId="ADAL" clId="{8CB3EA2F-B356-4537-937E-EC093CBB2BDB}" dt="2024-01-25T01:04:37.831" v="13516" actId="1076"/>
        <pc:sldMkLst>
          <pc:docMk/>
          <pc:sldMk cId="2793260422" sldId="395"/>
        </pc:sldMkLst>
        <pc:spChg chg="mod">
          <ac:chgData name="Megan Cvitan" userId="9c42c353-efc9-4f5f-877c-4180e24068ff" providerId="ADAL" clId="{8CB3EA2F-B356-4537-937E-EC093CBB2BDB}" dt="2024-01-25T01:03:53.696" v="13505" actId="403"/>
          <ac:spMkLst>
            <pc:docMk/>
            <pc:sldMk cId="2793260422" sldId="395"/>
            <ac:spMk id="4" creationId="{A9F5A89D-3810-694F-A647-F39BFA71E569}"/>
          </ac:spMkLst>
        </pc:spChg>
        <pc:spChg chg="del">
          <ac:chgData name="Megan Cvitan" userId="9c42c353-efc9-4f5f-877c-4180e24068ff" providerId="ADAL" clId="{8CB3EA2F-B356-4537-937E-EC093CBB2BDB}" dt="2024-01-24T04:43:54.826" v="260" actId="478"/>
          <ac:spMkLst>
            <pc:docMk/>
            <pc:sldMk cId="2793260422" sldId="395"/>
            <ac:spMk id="5" creationId="{6ABA2997-C450-0C4C-9953-0A674BC25881}"/>
          </ac:spMkLst>
        </pc:spChg>
        <pc:spChg chg="mod">
          <ac:chgData name="Megan Cvitan" userId="9c42c353-efc9-4f5f-877c-4180e24068ff" providerId="ADAL" clId="{8CB3EA2F-B356-4537-937E-EC093CBB2BDB}" dt="2024-01-25T01:04:37.831" v="13516" actId="1076"/>
          <ac:spMkLst>
            <pc:docMk/>
            <pc:sldMk cId="2793260422" sldId="395"/>
            <ac:spMk id="6" creationId="{E825B29C-AB9D-9548-9B59-27DCE58BD875}"/>
          </ac:spMkLst>
        </pc:spChg>
      </pc:sldChg>
      <pc:sldChg chg="addSp delSp modSp mod modNotesTx">
        <pc:chgData name="Megan Cvitan" userId="9c42c353-efc9-4f5f-877c-4180e24068ff" providerId="ADAL" clId="{8CB3EA2F-B356-4537-937E-EC093CBB2BDB}" dt="2024-01-25T18:14:00.869" v="20065" actId="113"/>
        <pc:sldMkLst>
          <pc:docMk/>
          <pc:sldMk cId="517557087" sldId="396"/>
        </pc:sldMkLst>
        <pc:spChg chg="mod">
          <ac:chgData name="Megan Cvitan" userId="9c42c353-efc9-4f5f-877c-4180e24068ff" providerId="ADAL" clId="{8CB3EA2F-B356-4537-937E-EC093CBB2BDB}" dt="2024-01-25T18:14:00.869" v="20065" actId="113"/>
          <ac:spMkLst>
            <pc:docMk/>
            <pc:sldMk cId="517557087" sldId="396"/>
            <ac:spMk id="4" creationId="{DAA6E3B0-0455-4843-8E74-F2C592D23253}"/>
          </ac:spMkLst>
        </pc:spChg>
        <pc:spChg chg="del">
          <ac:chgData name="Megan Cvitan" userId="9c42c353-efc9-4f5f-877c-4180e24068ff" providerId="ADAL" clId="{8CB3EA2F-B356-4537-937E-EC093CBB2BDB}" dt="2024-01-24T19:05:35.506" v="1784" actId="478"/>
          <ac:spMkLst>
            <pc:docMk/>
            <pc:sldMk cId="517557087" sldId="396"/>
            <ac:spMk id="5" creationId="{2349A5C6-9989-BE42-B79E-0491B4DAE0DC}"/>
          </ac:spMkLst>
        </pc:spChg>
        <pc:spChg chg="mod">
          <ac:chgData name="Megan Cvitan" userId="9c42c353-efc9-4f5f-877c-4180e24068ff" providerId="ADAL" clId="{8CB3EA2F-B356-4537-937E-EC093CBB2BDB}" dt="2024-01-24T19:05:29.859" v="1783" actId="20577"/>
          <ac:spMkLst>
            <pc:docMk/>
            <pc:sldMk cId="517557087" sldId="396"/>
            <ac:spMk id="6" creationId="{026241CD-3A4A-5F48-92EA-D9DC3586CCF3}"/>
          </ac:spMkLst>
        </pc:spChg>
        <pc:spChg chg="add del mod">
          <ac:chgData name="Megan Cvitan" userId="9c42c353-efc9-4f5f-877c-4180e24068ff" providerId="ADAL" clId="{8CB3EA2F-B356-4537-937E-EC093CBB2BDB}" dt="2024-01-24T19:05:38.830" v="1785" actId="478"/>
          <ac:spMkLst>
            <pc:docMk/>
            <pc:sldMk cId="517557087" sldId="396"/>
            <ac:spMk id="8" creationId="{FE18C654-9CAA-5369-E5D8-A1D70170FDD1}"/>
          </ac:spMkLst>
        </pc:spChg>
        <pc:spChg chg="add">
          <ac:chgData name="Megan Cvitan" userId="9c42c353-efc9-4f5f-877c-4180e24068ff" providerId="ADAL" clId="{8CB3EA2F-B356-4537-937E-EC093CBB2BDB}" dt="2024-01-24T19:13:10.055" v="2072"/>
          <ac:spMkLst>
            <pc:docMk/>
            <pc:sldMk cId="517557087" sldId="396"/>
            <ac:spMk id="9" creationId="{6A66B7F6-0CFB-48D5-CE7D-CABEE5CE68B3}"/>
          </ac:spMkLst>
        </pc:spChg>
        <pc:spChg chg="add mod">
          <ac:chgData name="Megan Cvitan" userId="9c42c353-efc9-4f5f-877c-4180e24068ff" providerId="ADAL" clId="{8CB3EA2F-B356-4537-937E-EC093CBB2BDB}" dt="2024-01-24T19:13:21.908" v="2091" actId="1035"/>
          <ac:spMkLst>
            <pc:docMk/>
            <pc:sldMk cId="517557087" sldId="396"/>
            <ac:spMk id="10" creationId="{AC9F5285-D831-CF56-3F64-DDB189582276}"/>
          </ac:spMkLst>
        </pc:spChg>
      </pc:sldChg>
      <pc:sldChg chg="del">
        <pc:chgData name="Megan Cvitan" userId="9c42c353-efc9-4f5f-877c-4180e24068ff" providerId="ADAL" clId="{8CB3EA2F-B356-4537-937E-EC093CBB2BDB}" dt="2024-01-24T18:53:34.242" v="1727" actId="47"/>
        <pc:sldMkLst>
          <pc:docMk/>
          <pc:sldMk cId="3604737166" sldId="397"/>
        </pc:sldMkLst>
      </pc:sldChg>
      <pc:sldChg chg="addSp delSp modSp add mod modNotesTx">
        <pc:chgData name="Megan Cvitan" userId="9c42c353-efc9-4f5f-877c-4180e24068ff" providerId="ADAL" clId="{8CB3EA2F-B356-4537-937E-EC093CBB2BDB}" dt="2024-01-25T18:08:55.086" v="19943" actId="20577"/>
        <pc:sldMkLst>
          <pc:docMk/>
          <pc:sldMk cId="3664176976" sldId="397"/>
        </pc:sldMkLst>
        <pc:spChg chg="mod">
          <ac:chgData name="Megan Cvitan" userId="9c42c353-efc9-4f5f-877c-4180e24068ff" providerId="ADAL" clId="{8CB3EA2F-B356-4537-937E-EC093CBB2BDB}" dt="2024-01-25T01:05:47.892" v="13533" actId="27636"/>
          <ac:spMkLst>
            <pc:docMk/>
            <pc:sldMk cId="3664176976" sldId="397"/>
            <ac:spMk id="5" creationId="{79E72A00-D47E-8146-8984-E2A9F94658A8}"/>
          </ac:spMkLst>
        </pc:spChg>
        <pc:spChg chg="add mod">
          <ac:chgData name="Megan Cvitan" userId="9c42c353-efc9-4f5f-877c-4180e24068ff" providerId="ADAL" clId="{8CB3EA2F-B356-4537-937E-EC093CBB2BDB}" dt="2024-01-25T01:06:21.085" v="13538" actId="1076"/>
          <ac:spMkLst>
            <pc:docMk/>
            <pc:sldMk cId="3664176976" sldId="397"/>
            <ac:spMk id="6" creationId="{A515F4CD-B56C-3A89-0BB0-61F9156857A0}"/>
          </ac:spMkLst>
        </pc:spChg>
        <pc:spChg chg="add del mod">
          <ac:chgData name="Megan Cvitan" userId="9c42c353-efc9-4f5f-877c-4180e24068ff" providerId="ADAL" clId="{8CB3EA2F-B356-4537-937E-EC093CBB2BDB}" dt="2024-01-24T19:31:45.024" v="2243"/>
          <ac:spMkLst>
            <pc:docMk/>
            <pc:sldMk cId="3664176976" sldId="397"/>
            <ac:spMk id="9" creationId="{190BC1A7-8A7C-1531-3211-58E8CC2E2D1D}"/>
          </ac:spMkLst>
        </pc:spChg>
        <pc:spChg chg="add mod">
          <ac:chgData name="Megan Cvitan" userId="9c42c353-efc9-4f5f-877c-4180e24068ff" providerId="ADAL" clId="{8CB3EA2F-B356-4537-937E-EC093CBB2BDB}" dt="2024-01-24T19:39:55.138" v="2306" actId="1076"/>
          <ac:spMkLst>
            <pc:docMk/>
            <pc:sldMk cId="3664176976" sldId="397"/>
            <ac:spMk id="11" creationId="{DE67F804-3253-FB7D-47EC-BDB9E35E6B77}"/>
          </ac:spMkLst>
        </pc:spChg>
        <pc:spChg chg="add mod">
          <ac:chgData name="Megan Cvitan" userId="9c42c353-efc9-4f5f-877c-4180e24068ff" providerId="ADAL" clId="{8CB3EA2F-B356-4537-937E-EC093CBB2BDB}" dt="2024-01-25T17:56:51.755" v="19571" actId="20577"/>
          <ac:spMkLst>
            <pc:docMk/>
            <pc:sldMk cId="3664176976" sldId="397"/>
            <ac:spMk id="12" creationId="{2790EB8A-C920-3918-A54E-55AB118E70ED}"/>
          </ac:spMkLst>
        </pc:spChg>
        <pc:spChg chg="add mod">
          <ac:chgData name="Megan Cvitan" userId="9c42c353-efc9-4f5f-877c-4180e24068ff" providerId="ADAL" clId="{8CB3EA2F-B356-4537-937E-EC093CBB2BDB}" dt="2024-01-24T19:34:31.108" v="2267"/>
          <ac:spMkLst>
            <pc:docMk/>
            <pc:sldMk cId="3664176976" sldId="397"/>
            <ac:spMk id="13" creationId="{254144FD-FFA7-6E41-5FEB-04CA04C38E95}"/>
          </ac:spMkLst>
        </pc:spChg>
        <pc:spChg chg="del">
          <ac:chgData name="Megan Cvitan" userId="9c42c353-efc9-4f5f-877c-4180e24068ff" providerId="ADAL" clId="{8CB3EA2F-B356-4537-937E-EC093CBB2BDB}" dt="2024-01-24T19:26:56.946" v="2219" actId="478"/>
          <ac:spMkLst>
            <pc:docMk/>
            <pc:sldMk cId="3664176976" sldId="397"/>
            <ac:spMk id="17" creationId="{D27BE5CE-F44B-D582-FECB-A33F94DEA67A}"/>
          </ac:spMkLst>
        </pc:spChg>
        <pc:spChg chg="del mod">
          <ac:chgData name="Megan Cvitan" userId="9c42c353-efc9-4f5f-877c-4180e24068ff" providerId="ADAL" clId="{8CB3EA2F-B356-4537-937E-EC093CBB2BDB}" dt="2024-01-24T19:31:35.818" v="2242" actId="478"/>
          <ac:spMkLst>
            <pc:docMk/>
            <pc:sldMk cId="3664176976" sldId="397"/>
            <ac:spMk id="18" creationId="{53DC2703-5696-48D9-7CC3-A7BF26A58919}"/>
          </ac:spMkLst>
        </pc:spChg>
        <pc:spChg chg="del">
          <ac:chgData name="Megan Cvitan" userId="9c42c353-efc9-4f5f-877c-4180e24068ff" providerId="ADAL" clId="{8CB3EA2F-B356-4537-937E-EC093CBB2BDB}" dt="2024-01-24T19:26:46.168" v="2217" actId="478"/>
          <ac:spMkLst>
            <pc:docMk/>
            <pc:sldMk cId="3664176976" sldId="397"/>
            <ac:spMk id="20" creationId="{B34D23FF-F81F-8442-291D-8538F168A6D5}"/>
          </ac:spMkLst>
        </pc:spChg>
        <pc:spChg chg="mod">
          <ac:chgData name="Megan Cvitan" userId="9c42c353-efc9-4f5f-877c-4180e24068ff" providerId="ADAL" clId="{8CB3EA2F-B356-4537-937E-EC093CBB2BDB}" dt="2024-01-24T19:38:17.649" v="2290"/>
          <ac:spMkLst>
            <pc:docMk/>
            <pc:sldMk cId="3664176976" sldId="397"/>
            <ac:spMk id="24" creationId="{8EFBE8DB-81BC-BB87-2A5A-23652A5B4113}"/>
          </ac:spMkLst>
        </pc:spChg>
        <pc:spChg chg="mod">
          <ac:chgData name="Megan Cvitan" userId="9c42c353-efc9-4f5f-877c-4180e24068ff" providerId="ADAL" clId="{8CB3EA2F-B356-4537-937E-EC093CBB2BDB}" dt="2024-01-24T19:38:59.229" v="2300" actId="14100"/>
          <ac:spMkLst>
            <pc:docMk/>
            <pc:sldMk cId="3664176976" sldId="397"/>
            <ac:spMk id="27" creationId="{1C0AFE7B-509A-A7B5-28BE-2EBA6448D4A3}"/>
          </ac:spMkLst>
        </pc:spChg>
        <pc:spChg chg="add mod">
          <ac:chgData name="Megan Cvitan" userId="9c42c353-efc9-4f5f-877c-4180e24068ff" providerId="ADAL" clId="{8CB3EA2F-B356-4537-937E-EC093CBB2BDB}" dt="2024-01-24T19:39:39.393" v="2304" actId="1076"/>
          <ac:spMkLst>
            <pc:docMk/>
            <pc:sldMk cId="3664176976" sldId="397"/>
            <ac:spMk id="34" creationId="{191ADCB6-01DC-5A42-739A-C2A46F26B05B}"/>
          </ac:spMkLst>
        </pc:spChg>
        <pc:grpChg chg="add mod">
          <ac:chgData name="Megan Cvitan" userId="9c42c353-efc9-4f5f-877c-4180e24068ff" providerId="ADAL" clId="{8CB3EA2F-B356-4537-937E-EC093CBB2BDB}" dt="2024-01-24T19:39:19.010" v="2302" actId="1076"/>
          <ac:grpSpMkLst>
            <pc:docMk/>
            <pc:sldMk cId="3664176976" sldId="397"/>
            <ac:grpSpMk id="22" creationId="{735AE233-2354-F806-1BDC-7B2563CE3ADB}"/>
          </ac:grpSpMkLst>
        </pc:grpChg>
        <pc:grpChg chg="add mod">
          <ac:chgData name="Megan Cvitan" userId="9c42c353-efc9-4f5f-877c-4180e24068ff" providerId="ADAL" clId="{8CB3EA2F-B356-4537-937E-EC093CBB2BDB}" dt="2024-01-24T19:39:11.265" v="2301" actId="1076"/>
          <ac:grpSpMkLst>
            <pc:docMk/>
            <pc:sldMk cId="3664176976" sldId="397"/>
            <ac:grpSpMk id="25" creationId="{6EF13C94-F265-E84C-B6F5-1A5E38262BBA}"/>
          </ac:grpSpMkLst>
        </pc:grpChg>
        <pc:picChg chg="del">
          <ac:chgData name="Megan Cvitan" userId="9c42c353-efc9-4f5f-877c-4180e24068ff" providerId="ADAL" clId="{8CB3EA2F-B356-4537-937E-EC093CBB2BDB}" dt="2024-01-24T19:26:34.412" v="2215" actId="478"/>
          <ac:picMkLst>
            <pc:docMk/>
            <pc:sldMk cId="3664176976" sldId="397"/>
            <ac:picMk id="8" creationId="{0D8A25BC-5411-28FF-4272-3FEBC072ACE6}"/>
          </ac:picMkLst>
        </pc:picChg>
        <pc:picChg chg="add mod">
          <ac:chgData name="Megan Cvitan" userId="9c42c353-efc9-4f5f-877c-4180e24068ff" providerId="ADAL" clId="{8CB3EA2F-B356-4537-937E-EC093CBB2BDB}" dt="2024-01-24T19:31:56.208" v="2247" actId="1076"/>
          <ac:picMkLst>
            <pc:docMk/>
            <pc:sldMk cId="3664176976" sldId="397"/>
            <ac:picMk id="10" creationId="{9D87FC7D-2C35-8683-BEB2-D89741CF8A59}"/>
          </ac:picMkLst>
        </pc:picChg>
        <pc:picChg chg="add mod">
          <ac:chgData name="Megan Cvitan" userId="9c42c353-efc9-4f5f-877c-4180e24068ff" providerId="ADAL" clId="{8CB3EA2F-B356-4537-937E-EC093CBB2BDB}" dt="2024-01-24T19:37:20.983" v="2285" actId="1076"/>
          <ac:picMkLst>
            <pc:docMk/>
            <pc:sldMk cId="3664176976" sldId="397"/>
            <ac:picMk id="15" creationId="{54A91DF4-F0AA-8315-FF37-FB9979A1233D}"/>
          </ac:picMkLst>
        </pc:picChg>
        <pc:picChg chg="del">
          <ac:chgData name="Megan Cvitan" userId="9c42c353-efc9-4f5f-877c-4180e24068ff" providerId="ADAL" clId="{8CB3EA2F-B356-4537-937E-EC093CBB2BDB}" dt="2024-01-24T19:26:32.544" v="2214" actId="478"/>
          <ac:picMkLst>
            <pc:docMk/>
            <pc:sldMk cId="3664176976" sldId="397"/>
            <ac:picMk id="16" creationId="{CB650073-BE64-B043-C69C-6C61C9F4C727}"/>
          </ac:picMkLst>
        </pc:picChg>
        <pc:picChg chg="add mod">
          <ac:chgData name="Megan Cvitan" userId="9c42c353-efc9-4f5f-877c-4180e24068ff" providerId="ADAL" clId="{8CB3EA2F-B356-4537-937E-EC093CBB2BDB}" dt="2024-01-24T19:37:37.781" v="2287" actId="1076"/>
          <ac:picMkLst>
            <pc:docMk/>
            <pc:sldMk cId="3664176976" sldId="397"/>
            <ac:picMk id="19" creationId="{767763B4-4586-4AB7-A8E7-E9F94786E948}"/>
          </ac:picMkLst>
        </pc:picChg>
        <pc:picChg chg="add mod">
          <ac:chgData name="Megan Cvitan" userId="9c42c353-efc9-4f5f-877c-4180e24068ff" providerId="ADAL" clId="{8CB3EA2F-B356-4537-937E-EC093CBB2BDB}" dt="2024-01-24T19:37:44.418" v="2289" actId="1076"/>
          <ac:picMkLst>
            <pc:docMk/>
            <pc:sldMk cId="3664176976" sldId="397"/>
            <ac:picMk id="21" creationId="{874D8622-8D99-8E13-6AC2-3F6A14C930D0}"/>
          </ac:picMkLst>
        </pc:picChg>
        <pc:picChg chg="mod">
          <ac:chgData name="Megan Cvitan" userId="9c42c353-efc9-4f5f-877c-4180e24068ff" providerId="ADAL" clId="{8CB3EA2F-B356-4537-937E-EC093CBB2BDB}" dt="2024-01-24T19:38:17.649" v="2290"/>
          <ac:picMkLst>
            <pc:docMk/>
            <pc:sldMk cId="3664176976" sldId="397"/>
            <ac:picMk id="23" creationId="{6C9EE458-687B-402D-F827-F488E2609546}"/>
          </ac:picMkLst>
        </pc:picChg>
        <pc:picChg chg="mod">
          <ac:chgData name="Megan Cvitan" userId="9c42c353-efc9-4f5f-877c-4180e24068ff" providerId="ADAL" clId="{8CB3EA2F-B356-4537-937E-EC093CBB2BDB}" dt="2024-01-24T19:38:17.649" v="2290"/>
          <ac:picMkLst>
            <pc:docMk/>
            <pc:sldMk cId="3664176976" sldId="397"/>
            <ac:picMk id="26" creationId="{C6335926-3A5D-ABB4-859A-923C99A1B5CE}"/>
          </ac:picMkLst>
        </pc:picChg>
        <pc:cxnChg chg="add del mod">
          <ac:chgData name="Megan Cvitan" userId="9c42c353-efc9-4f5f-877c-4180e24068ff" providerId="ADAL" clId="{8CB3EA2F-B356-4537-937E-EC093CBB2BDB}" dt="2024-01-25T18:08:31.450" v="19942" actId="478"/>
          <ac:cxnSpMkLst>
            <pc:docMk/>
            <pc:sldMk cId="3664176976" sldId="397"/>
            <ac:cxnSpMk id="28" creationId="{AF1EC7D4-98D2-DE13-2D2F-D0EE3BC6C09A}"/>
          </ac:cxnSpMkLst>
        </pc:cxnChg>
        <pc:cxnChg chg="add mod">
          <ac:chgData name="Megan Cvitan" userId="9c42c353-efc9-4f5f-877c-4180e24068ff" providerId="ADAL" clId="{8CB3EA2F-B356-4537-937E-EC093CBB2BDB}" dt="2024-01-24T19:38:50.240" v="2298" actId="14100"/>
          <ac:cxnSpMkLst>
            <pc:docMk/>
            <pc:sldMk cId="3664176976" sldId="397"/>
            <ac:cxnSpMk id="29" creationId="{4F627947-5191-A7B6-989F-C0DE4172382D}"/>
          </ac:cxnSpMkLst>
        </pc:cxnChg>
      </pc:sldChg>
      <pc:sldChg chg="addSp delSp modSp new mod modClrScheme chgLayout modNotesTx">
        <pc:chgData name="Megan Cvitan" userId="9c42c353-efc9-4f5f-877c-4180e24068ff" providerId="ADAL" clId="{8CB3EA2F-B356-4537-937E-EC093CBB2BDB}" dt="2024-01-25T18:09:30.418" v="19972" actId="20577"/>
        <pc:sldMkLst>
          <pc:docMk/>
          <pc:sldMk cId="1817831304" sldId="398"/>
        </pc:sldMkLst>
        <pc:spChg chg="mod ord">
          <ac:chgData name="Megan Cvitan" userId="9c42c353-efc9-4f5f-877c-4180e24068ff" providerId="ADAL" clId="{8CB3EA2F-B356-4537-937E-EC093CBB2BDB}" dt="2024-01-25T01:06:40.609" v="13542" actId="27636"/>
          <ac:spMkLst>
            <pc:docMk/>
            <pc:sldMk cId="1817831304" sldId="398"/>
            <ac:spMk id="2" creationId="{A140A5C2-CE28-4A21-03EA-420E2D694E78}"/>
          </ac:spMkLst>
        </pc:spChg>
        <pc:spChg chg="del mod ord">
          <ac:chgData name="Megan Cvitan" userId="9c42c353-efc9-4f5f-877c-4180e24068ff" providerId="ADAL" clId="{8CB3EA2F-B356-4537-937E-EC093CBB2BDB}" dt="2024-01-24T19:50:39.551" v="2949" actId="700"/>
          <ac:spMkLst>
            <pc:docMk/>
            <pc:sldMk cId="1817831304" sldId="398"/>
            <ac:spMk id="3" creationId="{33A5977F-13B3-4869-38F9-624B8C7CC6A1}"/>
          </ac:spMkLst>
        </pc:spChg>
        <pc:spChg chg="mod ord">
          <ac:chgData name="Megan Cvitan" userId="9c42c353-efc9-4f5f-877c-4180e24068ff" providerId="ADAL" clId="{8CB3EA2F-B356-4537-937E-EC093CBB2BDB}" dt="2024-01-25T01:06:34.159" v="13539" actId="255"/>
          <ac:spMkLst>
            <pc:docMk/>
            <pc:sldMk cId="1817831304" sldId="398"/>
            <ac:spMk id="4" creationId="{FE638681-A052-B85D-7F08-6C523B2DCE44}"/>
          </ac:spMkLst>
        </pc:spChg>
        <pc:spChg chg="del mod ord">
          <ac:chgData name="Megan Cvitan" userId="9c42c353-efc9-4f5f-877c-4180e24068ff" providerId="ADAL" clId="{8CB3EA2F-B356-4537-937E-EC093CBB2BDB}" dt="2024-01-24T19:50:39.551" v="2949" actId="700"/>
          <ac:spMkLst>
            <pc:docMk/>
            <pc:sldMk cId="1817831304" sldId="398"/>
            <ac:spMk id="5" creationId="{234D2F1D-3610-A5EE-A8ED-D9142690F142}"/>
          </ac:spMkLst>
        </pc:spChg>
        <pc:spChg chg="mod ord">
          <ac:chgData name="Megan Cvitan" userId="9c42c353-efc9-4f5f-877c-4180e24068ff" providerId="ADAL" clId="{8CB3EA2F-B356-4537-937E-EC093CBB2BDB}" dt="2024-01-24T19:50:39.551" v="2949" actId="700"/>
          <ac:spMkLst>
            <pc:docMk/>
            <pc:sldMk cId="1817831304" sldId="398"/>
            <ac:spMk id="6" creationId="{DA9DC92B-A4CC-8A21-D418-99E9C80C494B}"/>
          </ac:spMkLst>
        </pc:spChg>
        <pc:spChg chg="mod ord">
          <ac:chgData name="Megan Cvitan" userId="9c42c353-efc9-4f5f-877c-4180e24068ff" providerId="ADAL" clId="{8CB3EA2F-B356-4537-937E-EC093CBB2BDB}" dt="2024-01-24T19:50:39.551" v="2949" actId="700"/>
          <ac:spMkLst>
            <pc:docMk/>
            <pc:sldMk cId="1817831304" sldId="398"/>
            <ac:spMk id="7" creationId="{9CE2E815-CB5A-618C-D5E3-CBFF34414DDB}"/>
          </ac:spMkLst>
        </pc:spChg>
        <pc:spChg chg="add del mod ord">
          <ac:chgData name="Megan Cvitan" userId="9c42c353-efc9-4f5f-877c-4180e24068ff" providerId="ADAL" clId="{8CB3EA2F-B356-4537-937E-EC093CBB2BDB}" dt="2024-01-24T19:51:05.102" v="2954" actId="478"/>
          <ac:spMkLst>
            <pc:docMk/>
            <pc:sldMk cId="1817831304" sldId="398"/>
            <ac:spMk id="8" creationId="{F310D013-CF5A-BBDA-313D-398B8242789E}"/>
          </ac:spMkLst>
        </pc:spChg>
        <pc:spChg chg="add mod">
          <ac:chgData name="Megan Cvitan" userId="9c42c353-efc9-4f5f-877c-4180e24068ff" providerId="ADAL" clId="{8CB3EA2F-B356-4537-937E-EC093CBB2BDB}" dt="2024-01-25T01:06:47.230" v="13543" actId="404"/>
          <ac:spMkLst>
            <pc:docMk/>
            <pc:sldMk cId="1817831304" sldId="398"/>
            <ac:spMk id="10" creationId="{64D28FDB-F82B-8B32-7967-8382647958C0}"/>
          </ac:spMkLst>
        </pc:spChg>
        <pc:picChg chg="add mod">
          <ac:chgData name="Megan Cvitan" userId="9c42c353-efc9-4f5f-877c-4180e24068ff" providerId="ADAL" clId="{8CB3EA2F-B356-4537-937E-EC093CBB2BDB}" dt="2024-01-24T19:51:19.692" v="2957" actId="1076"/>
          <ac:picMkLst>
            <pc:docMk/>
            <pc:sldMk cId="1817831304" sldId="398"/>
            <ac:picMk id="9" creationId="{C1B5675C-07A7-8DAB-B39D-3EFB5E5EB65D}"/>
          </ac:picMkLst>
        </pc:picChg>
        <pc:cxnChg chg="add mod">
          <ac:chgData name="Megan Cvitan" userId="9c42c353-efc9-4f5f-877c-4180e24068ff" providerId="ADAL" clId="{8CB3EA2F-B356-4537-937E-EC093CBB2BDB}" dt="2024-01-24T19:51:39.688" v="2961" actId="14100"/>
          <ac:cxnSpMkLst>
            <pc:docMk/>
            <pc:sldMk cId="1817831304" sldId="398"/>
            <ac:cxnSpMk id="11" creationId="{1274FEB5-4164-729B-16FB-E10293CA2DD3}"/>
          </ac:cxnSpMkLst>
        </pc:cxnChg>
      </pc:sldChg>
      <pc:sldChg chg="addSp delSp modSp add mod modNotesTx">
        <pc:chgData name="Megan Cvitan" userId="9c42c353-efc9-4f5f-877c-4180e24068ff" providerId="ADAL" clId="{8CB3EA2F-B356-4537-937E-EC093CBB2BDB}" dt="2024-01-25T03:39:13.358" v="17825" actId="20577"/>
        <pc:sldMkLst>
          <pc:docMk/>
          <pc:sldMk cId="2793248385" sldId="399"/>
        </pc:sldMkLst>
        <pc:spChg chg="mod">
          <ac:chgData name="Megan Cvitan" userId="9c42c353-efc9-4f5f-877c-4180e24068ff" providerId="ADAL" clId="{8CB3EA2F-B356-4537-937E-EC093CBB2BDB}" dt="2024-01-25T01:07:01.980" v="13546" actId="27636"/>
          <ac:spMkLst>
            <pc:docMk/>
            <pc:sldMk cId="2793248385" sldId="399"/>
            <ac:spMk id="2" creationId="{A140A5C2-CE28-4A21-03EA-420E2D694E78}"/>
          </ac:spMkLst>
        </pc:spChg>
        <pc:spChg chg="del mod">
          <ac:chgData name="Megan Cvitan" userId="9c42c353-efc9-4f5f-877c-4180e24068ff" providerId="ADAL" clId="{8CB3EA2F-B356-4537-937E-EC093CBB2BDB}" dt="2024-01-24T21:56:06.602" v="3593" actId="478"/>
          <ac:spMkLst>
            <pc:docMk/>
            <pc:sldMk cId="2793248385" sldId="399"/>
            <ac:spMk id="4" creationId="{FE638681-A052-B85D-7F08-6C523B2DCE44}"/>
          </ac:spMkLst>
        </pc:spChg>
        <pc:spChg chg="add mod">
          <ac:chgData name="Megan Cvitan" userId="9c42c353-efc9-4f5f-877c-4180e24068ff" providerId="ADAL" clId="{8CB3EA2F-B356-4537-937E-EC093CBB2BDB}" dt="2024-01-24T22:00:54.505" v="3800" actId="113"/>
          <ac:spMkLst>
            <pc:docMk/>
            <pc:sldMk cId="2793248385" sldId="399"/>
            <ac:spMk id="8" creationId="{2EB116B9-3278-F765-8EF2-FAB85693A207}"/>
          </ac:spMkLst>
        </pc:spChg>
        <pc:spChg chg="add del mod">
          <ac:chgData name="Megan Cvitan" userId="9c42c353-efc9-4f5f-877c-4180e24068ff" providerId="ADAL" clId="{8CB3EA2F-B356-4537-937E-EC093CBB2BDB}" dt="2024-01-25T01:07:10.463" v="13549" actId="403"/>
          <ac:spMkLst>
            <pc:docMk/>
            <pc:sldMk cId="2793248385" sldId="399"/>
            <ac:spMk id="10" creationId="{64D28FDB-F82B-8B32-7967-8382647958C0}"/>
          </ac:spMkLst>
        </pc:spChg>
        <pc:spChg chg="add mod">
          <ac:chgData name="Megan Cvitan" userId="9c42c353-efc9-4f5f-877c-4180e24068ff" providerId="ADAL" clId="{8CB3EA2F-B356-4537-937E-EC093CBB2BDB}" dt="2024-01-24T22:00:56.782" v="3801" actId="113"/>
          <ac:spMkLst>
            <pc:docMk/>
            <pc:sldMk cId="2793248385" sldId="399"/>
            <ac:spMk id="12" creationId="{AEF32E1D-F803-8E96-6B73-D712F12B65EE}"/>
          </ac:spMkLst>
        </pc:spChg>
        <pc:picChg chg="add mod">
          <ac:chgData name="Megan Cvitan" userId="9c42c353-efc9-4f5f-877c-4180e24068ff" providerId="ADAL" clId="{8CB3EA2F-B356-4537-937E-EC093CBB2BDB}" dt="2024-01-24T21:55:41.583" v="3590" actId="1076"/>
          <ac:picMkLst>
            <pc:docMk/>
            <pc:sldMk cId="2793248385" sldId="399"/>
            <ac:picMk id="3" creationId="{275C7B71-5A8C-0ED9-16A3-5C30687E6B93}"/>
          </ac:picMkLst>
        </pc:picChg>
        <pc:picChg chg="add mod">
          <ac:chgData name="Megan Cvitan" userId="9c42c353-efc9-4f5f-877c-4180e24068ff" providerId="ADAL" clId="{8CB3EA2F-B356-4537-937E-EC093CBB2BDB}" dt="2024-01-24T21:55:21.254" v="3588" actId="14100"/>
          <ac:picMkLst>
            <pc:docMk/>
            <pc:sldMk cId="2793248385" sldId="399"/>
            <ac:picMk id="5" creationId="{630D97EB-99F0-C3CB-4874-43831838DED7}"/>
          </ac:picMkLst>
        </pc:picChg>
        <pc:picChg chg="del">
          <ac:chgData name="Megan Cvitan" userId="9c42c353-efc9-4f5f-877c-4180e24068ff" providerId="ADAL" clId="{8CB3EA2F-B356-4537-937E-EC093CBB2BDB}" dt="2024-01-24T21:50:45.138" v="3535" actId="478"/>
          <ac:picMkLst>
            <pc:docMk/>
            <pc:sldMk cId="2793248385" sldId="399"/>
            <ac:picMk id="9" creationId="{C1B5675C-07A7-8DAB-B39D-3EFB5E5EB65D}"/>
          </ac:picMkLst>
        </pc:picChg>
        <pc:cxnChg chg="del">
          <ac:chgData name="Megan Cvitan" userId="9c42c353-efc9-4f5f-877c-4180e24068ff" providerId="ADAL" clId="{8CB3EA2F-B356-4537-937E-EC093CBB2BDB}" dt="2024-01-24T21:50:43.212" v="3534" actId="478"/>
          <ac:cxnSpMkLst>
            <pc:docMk/>
            <pc:sldMk cId="2793248385" sldId="399"/>
            <ac:cxnSpMk id="11" creationId="{1274FEB5-4164-729B-16FB-E10293CA2DD3}"/>
          </ac:cxnSpMkLst>
        </pc:cxnChg>
      </pc:sldChg>
      <pc:sldChg chg="addSp delSp modSp add mod modNotesTx">
        <pc:chgData name="Megan Cvitan" userId="9c42c353-efc9-4f5f-877c-4180e24068ff" providerId="ADAL" clId="{8CB3EA2F-B356-4537-937E-EC093CBB2BDB}" dt="2024-01-25T18:16:01.559" v="20075" actId="1076"/>
        <pc:sldMkLst>
          <pc:docMk/>
          <pc:sldMk cId="2949404604" sldId="400"/>
        </pc:sldMkLst>
        <pc:spChg chg="mod">
          <ac:chgData name="Megan Cvitan" userId="9c42c353-efc9-4f5f-877c-4180e24068ff" providerId="ADAL" clId="{8CB3EA2F-B356-4537-937E-EC093CBB2BDB}" dt="2024-01-25T01:07:35.125" v="13552" actId="27636"/>
          <ac:spMkLst>
            <pc:docMk/>
            <pc:sldMk cId="2949404604" sldId="400"/>
            <ac:spMk id="2" creationId="{A140A5C2-CE28-4A21-03EA-420E2D694E78}"/>
          </ac:spMkLst>
        </pc:spChg>
        <pc:spChg chg="add mod">
          <ac:chgData name="Megan Cvitan" userId="9c42c353-efc9-4f5f-877c-4180e24068ff" providerId="ADAL" clId="{8CB3EA2F-B356-4537-937E-EC093CBB2BDB}" dt="2024-01-25T18:16:01.559" v="20075" actId="1076"/>
          <ac:spMkLst>
            <pc:docMk/>
            <pc:sldMk cId="2949404604" sldId="400"/>
            <ac:spMk id="3" creationId="{5937F022-23E1-B5DA-C892-436B24B4DCA4}"/>
          </ac:spMkLst>
        </pc:spChg>
        <pc:spChg chg="del">
          <ac:chgData name="Megan Cvitan" userId="9c42c353-efc9-4f5f-877c-4180e24068ff" providerId="ADAL" clId="{8CB3EA2F-B356-4537-937E-EC093CBB2BDB}" dt="2024-01-24T22:10:38.946" v="4968" actId="478"/>
          <ac:spMkLst>
            <pc:docMk/>
            <pc:sldMk cId="2949404604" sldId="400"/>
            <ac:spMk id="8" creationId="{2EB116B9-3278-F765-8EF2-FAB85693A207}"/>
          </ac:spMkLst>
        </pc:spChg>
        <pc:spChg chg="add mod">
          <ac:chgData name="Megan Cvitan" userId="9c42c353-efc9-4f5f-877c-4180e24068ff" providerId="ADAL" clId="{8CB3EA2F-B356-4537-937E-EC093CBB2BDB}" dt="2024-01-24T22:53:26.788" v="6486" actId="20577"/>
          <ac:spMkLst>
            <pc:docMk/>
            <pc:sldMk cId="2949404604" sldId="400"/>
            <ac:spMk id="9" creationId="{2C7B8C35-5E5C-EE2E-B5DF-D2F676642F1F}"/>
          </ac:spMkLst>
        </pc:spChg>
        <pc:spChg chg="mod">
          <ac:chgData name="Megan Cvitan" userId="9c42c353-efc9-4f5f-877c-4180e24068ff" providerId="ADAL" clId="{8CB3EA2F-B356-4537-937E-EC093CBB2BDB}" dt="2024-01-24T22:45:24.906" v="6352" actId="20577"/>
          <ac:spMkLst>
            <pc:docMk/>
            <pc:sldMk cId="2949404604" sldId="400"/>
            <ac:spMk id="10" creationId="{64D28FDB-F82B-8B32-7967-8382647958C0}"/>
          </ac:spMkLst>
        </pc:spChg>
        <pc:spChg chg="del">
          <ac:chgData name="Megan Cvitan" userId="9c42c353-efc9-4f5f-877c-4180e24068ff" providerId="ADAL" clId="{8CB3EA2F-B356-4537-937E-EC093CBB2BDB}" dt="2024-01-24T22:10:41.033" v="4969" actId="478"/>
          <ac:spMkLst>
            <pc:docMk/>
            <pc:sldMk cId="2949404604" sldId="400"/>
            <ac:spMk id="12" creationId="{AEF32E1D-F803-8E96-6B73-D712F12B65EE}"/>
          </ac:spMkLst>
        </pc:spChg>
        <pc:spChg chg="add mod">
          <ac:chgData name="Megan Cvitan" userId="9c42c353-efc9-4f5f-877c-4180e24068ff" providerId="ADAL" clId="{8CB3EA2F-B356-4537-937E-EC093CBB2BDB}" dt="2024-01-24T22:46:55.619" v="6355" actId="947"/>
          <ac:spMkLst>
            <pc:docMk/>
            <pc:sldMk cId="2949404604" sldId="400"/>
            <ac:spMk id="13" creationId="{295F6A92-2A49-1ED0-1E38-12714A814CFB}"/>
          </ac:spMkLst>
        </pc:spChg>
        <pc:spChg chg="add mod">
          <ac:chgData name="Megan Cvitan" userId="9c42c353-efc9-4f5f-877c-4180e24068ff" providerId="ADAL" clId="{8CB3EA2F-B356-4537-937E-EC093CBB2BDB}" dt="2024-01-24T22:41:29.535" v="6276" actId="1076"/>
          <ac:spMkLst>
            <pc:docMk/>
            <pc:sldMk cId="2949404604" sldId="400"/>
            <ac:spMk id="14" creationId="{A011B803-D227-6308-F7F7-0F53F713B904}"/>
          </ac:spMkLst>
        </pc:spChg>
        <pc:picChg chg="del">
          <ac:chgData name="Megan Cvitan" userId="9c42c353-efc9-4f5f-877c-4180e24068ff" providerId="ADAL" clId="{8CB3EA2F-B356-4537-937E-EC093CBB2BDB}" dt="2024-01-24T22:10:37.009" v="4967" actId="478"/>
          <ac:picMkLst>
            <pc:docMk/>
            <pc:sldMk cId="2949404604" sldId="400"/>
            <ac:picMk id="3" creationId="{275C7B71-5A8C-0ED9-16A3-5C30687E6B93}"/>
          </ac:picMkLst>
        </pc:picChg>
        <pc:picChg chg="add mod ord">
          <ac:chgData name="Megan Cvitan" userId="9c42c353-efc9-4f5f-877c-4180e24068ff" providerId="ADAL" clId="{8CB3EA2F-B356-4537-937E-EC093CBB2BDB}" dt="2024-01-25T18:15:33.468" v="20072" actId="1076"/>
          <ac:picMkLst>
            <pc:docMk/>
            <pc:sldMk cId="2949404604" sldId="400"/>
            <ac:picMk id="4" creationId="{34B91E01-A9B9-421F-AB8E-D7F1FEBF4357}"/>
          </ac:picMkLst>
        </pc:picChg>
        <pc:picChg chg="del">
          <ac:chgData name="Megan Cvitan" userId="9c42c353-efc9-4f5f-877c-4180e24068ff" providerId="ADAL" clId="{8CB3EA2F-B356-4537-937E-EC093CBB2BDB}" dt="2024-01-24T22:10:34.896" v="4966" actId="478"/>
          <ac:picMkLst>
            <pc:docMk/>
            <pc:sldMk cId="2949404604" sldId="400"/>
            <ac:picMk id="5" creationId="{630D97EB-99F0-C3CB-4874-43831838DED7}"/>
          </ac:picMkLst>
        </pc:picChg>
      </pc:sldChg>
      <pc:sldChg chg="addSp delSp modSp new mod modNotesTx">
        <pc:chgData name="Megan Cvitan" userId="9c42c353-efc9-4f5f-877c-4180e24068ff" providerId="ADAL" clId="{8CB3EA2F-B356-4537-937E-EC093CBB2BDB}" dt="2024-01-25T01:08:32.203" v="13570"/>
        <pc:sldMkLst>
          <pc:docMk/>
          <pc:sldMk cId="3360298700" sldId="401"/>
        </pc:sldMkLst>
        <pc:spChg chg="mod">
          <ac:chgData name="Megan Cvitan" userId="9c42c353-efc9-4f5f-877c-4180e24068ff" providerId="ADAL" clId="{8CB3EA2F-B356-4537-937E-EC093CBB2BDB}" dt="2024-01-25T01:07:47.395" v="13556" actId="113"/>
          <ac:spMkLst>
            <pc:docMk/>
            <pc:sldMk cId="3360298700" sldId="401"/>
            <ac:spMk id="2" creationId="{22105EE1-2122-7170-8F86-7BC0CEDC2057}"/>
          </ac:spMkLst>
        </pc:spChg>
        <pc:spChg chg="mod">
          <ac:chgData name="Megan Cvitan" userId="9c42c353-efc9-4f5f-877c-4180e24068ff" providerId="ADAL" clId="{8CB3EA2F-B356-4537-937E-EC093CBB2BDB}" dt="2024-01-25T01:08:31.114" v="13568" actId="20577"/>
          <ac:spMkLst>
            <pc:docMk/>
            <pc:sldMk cId="3360298700" sldId="401"/>
            <ac:spMk id="3" creationId="{8966EECA-EBD3-2F10-62D5-9227972D355C}"/>
          </ac:spMkLst>
        </pc:spChg>
        <pc:spChg chg="del">
          <ac:chgData name="Megan Cvitan" userId="9c42c353-efc9-4f5f-877c-4180e24068ff" providerId="ADAL" clId="{8CB3EA2F-B356-4537-937E-EC093CBB2BDB}" dt="2024-01-24T22:54:13.509" v="6489"/>
          <ac:spMkLst>
            <pc:docMk/>
            <pc:sldMk cId="3360298700" sldId="401"/>
            <ac:spMk id="4" creationId="{CF3D5DBD-7FFD-D64B-B89A-4CD3EDB76F8D}"/>
          </ac:spMkLst>
        </pc:spChg>
        <pc:spChg chg="del">
          <ac:chgData name="Megan Cvitan" userId="9c42c353-efc9-4f5f-877c-4180e24068ff" providerId="ADAL" clId="{8CB3EA2F-B356-4537-937E-EC093CBB2BDB}" dt="2024-01-24T22:54:19.801" v="6490"/>
          <ac:spMkLst>
            <pc:docMk/>
            <pc:sldMk cId="3360298700" sldId="401"/>
            <ac:spMk id="5" creationId="{50CDD07E-F8D1-AF1A-4409-6134CFA57495}"/>
          </ac:spMkLst>
        </pc:spChg>
        <pc:spChg chg="add del mod">
          <ac:chgData name="Megan Cvitan" userId="9c42c353-efc9-4f5f-877c-4180e24068ff" providerId="ADAL" clId="{8CB3EA2F-B356-4537-937E-EC093CBB2BDB}" dt="2024-01-25T01:08:32.203" v="13570"/>
          <ac:spMkLst>
            <pc:docMk/>
            <pc:sldMk cId="3360298700" sldId="401"/>
            <ac:spMk id="10" creationId="{4B6D83E7-4693-D8C2-0BF5-8B18662936BA}"/>
          </ac:spMkLst>
        </pc:spChg>
        <pc:picChg chg="add mod">
          <ac:chgData name="Megan Cvitan" userId="9c42c353-efc9-4f5f-877c-4180e24068ff" providerId="ADAL" clId="{8CB3EA2F-B356-4537-937E-EC093CBB2BDB}" dt="2024-01-24T22:54:32.074" v="6491" actId="1076"/>
          <ac:picMkLst>
            <pc:docMk/>
            <pc:sldMk cId="3360298700" sldId="401"/>
            <ac:picMk id="8" creationId="{FBD57CF1-4C64-7E5F-CB37-BAFAEE3DB9B8}"/>
          </ac:picMkLst>
        </pc:picChg>
        <pc:picChg chg="add mod">
          <ac:chgData name="Megan Cvitan" userId="9c42c353-efc9-4f5f-877c-4180e24068ff" providerId="ADAL" clId="{8CB3EA2F-B356-4537-937E-EC093CBB2BDB}" dt="2024-01-24T22:54:32.074" v="6491" actId="1076"/>
          <ac:picMkLst>
            <pc:docMk/>
            <pc:sldMk cId="3360298700" sldId="401"/>
            <ac:picMk id="9" creationId="{12598C8F-00DB-A1BC-19AD-9CA5252C0B4B}"/>
          </ac:picMkLst>
        </pc:picChg>
      </pc:sldChg>
      <pc:sldChg chg="addSp delSp modSp add mod modNotesTx">
        <pc:chgData name="Megan Cvitan" userId="9c42c353-efc9-4f5f-877c-4180e24068ff" providerId="ADAL" clId="{8CB3EA2F-B356-4537-937E-EC093CBB2BDB}" dt="2024-01-25T03:42:49.279" v="17869" actId="20577"/>
        <pc:sldMkLst>
          <pc:docMk/>
          <pc:sldMk cId="2019010853" sldId="402"/>
        </pc:sldMkLst>
        <pc:spChg chg="mod">
          <ac:chgData name="Megan Cvitan" userId="9c42c353-efc9-4f5f-877c-4180e24068ff" providerId="ADAL" clId="{8CB3EA2F-B356-4537-937E-EC093CBB2BDB}" dt="2024-01-25T01:08:42.721" v="13575" actId="113"/>
          <ac:spMkLst>
            <pc:docMk/>
            <pc:sldMk cId="2019010853" sldId="402"/>
            <ac:spMk id="2" creationId="{22105EE1-2122-7170-8F86-7BC0CEDC2057}"/>
          </ac:spMkLst>
        </pc:spChg>
        <pc:spChg chg="mod">
          <ac:chgData name="Megan Cvitan" userId="9c42c353-efc9-4f5f-877c-4180e24068ff" providerId="ADAL" clId="{8CB3EA2F-B356-4537-937E-EC093CBB2BDB}" dt="2024-01-25T01:08:46.999" v="13576" actId="403"/>
          <ac:spMkLst>
            <pc:docMk/>
            <pc:sldMk cId="2019010853" sldId="402"/>
            <ac:spMk id="3" creationId="{8966EECA-EBD3-2F10-62D5-9227972D355C}"/>
          </ac:spMkLst>
        </pc:spChg>
        <pc:spChg chg="add del mod">
          <ac:chgData name="Megan Cvitan" userId="9c42c353-efc9-4f5f-877c-4180e24068ff" providerId="ADAL" clId="{8CB3EA2F-B356-4537-937E-EC093CBB2BDB}" dt="2024-01-24T23:07:32.760" v="7400" actId="478"/>
          <ac:spMkLst>
            <pc:docMk/>
            <pc:sldMk cId="2019010853" sldId="402"/>
            <ac:spMk id="5" creationId="{4B1893A6-5CAB-1361-9241-F746DF191078}"/>
          </ac:spMkLst>
        </pc:spChg>
        <pc:spChg chg="del">
          <ac:chgData name="Megan Cvitan" userId="9c42c353-efc9-4f5f-877c-4180e24068ff" providerId="ADAL" clId="{8CB3EA2F-B356-4537-937E-EC093CBB2BDB}" dt="2024-01-24T23:07:19.435" v="7395" actId="478"/>
          <ac:spMkLst>
            <pc:docMk/>
            <pc:sldMk cId="2019010853" sldId="402"/>
            <ac:spMk id="10" creationId="{4B6D83E7-4693-D8C2-0BF5-8B18662936BA}"/>
          </ac:spMkLst>
        </pc:spChg>
        <pc:spChg chg="add del mod">
          <ac:chgData name="Megan Cvitan" userId="9c42c353-efc9-4f5f-877c-4180e24068ff" providerId="ADAL" clId="{8CB3EA2F-B356-4537-937E-EC093CBB2BDB}" dt="2024-01-24T23:07:21.855" v="7396" actId="478"/>
          <ac:spMkLst>
            <pc:docMk/>
            <pc:sldMk cId="2019010853" sldId="402"/>
            <ac:spMk id="12" creationId="{1D8424DF-8685-AA6F-D211-839CCA4A7441}"/>
          </ac:spMkLst>
        </pc:spChg>
        <pc:picChg chg="del">
          <ac:chgData name="Megan Cvitan" userId="9c42c353-efc9-4f5f-877c-4180e24068ff" providerId="ADAL" clId="{8CB3EA2F-B356-4537-937E-EC093CBB2BDB}" dt="2024-01-24T23:07:14.798" v="7393" actId="478"/>
          <ac:picMkLst>
            <pc:docMk/>
            <pc:sldMk cId="2019010853" sldId="402"/>
            <ac:picMk id="8" creationId="{FBD57CF1-4C64-7E5F-CB37-BAFAEE3DB9B8}"/>
          </ac:picMkLst>
        </pc:picChg>
        <pc:picChg chg="del">
          <ac:chgData name="Megan Cvitan" userId="9c42c353-efc9-4f5f-877c-4180e24068ff" providerId="ADAL" clId="{8CB3EA2F-B356-4537-937E-EC093CBB2BDB}" dt="2024-01-24T23:07:16.373" v="7394" actId="478"/>
          <ac:picMkLst>
            <pc:docMk/>
            <pc:sldMk cId="2019010853" sldId="402"/>
            <ac:picMk id="9" creationId="{12598C8F-00DB-A1BC-19AD-9CA5252C0B4B}"/>
          </ac:picMkLst>
        </pc:picChg>
        <pc:picChg chg="add mod">
          <ac:chgData name="Megan Cvitan" userId="9c42c353-efc9-4f5f-877c-4180e24068ff" providerId="ADAL" clId="{8CB3EA2F-B356-4537-937E-EC093CBB2BDB}" dt="2024-01-24T23:07:56.172" v="7406" actId="1076"/>
          <ac:picMkLst>
            <pc:docMk/>
            <pc:sldMk cId="2019010853" sldId="402"/>
            <ac:picMk id="13" creationId="{F41AF37A-FB37-A8BD-85AC-23D8656EECBC}"/>
          </ac:picMkLst>
        </pc:picChg>
        <pc:picChg chg="add mod">
          <ac:chgData name="Megan Cvitan" userId="9c42c353-efc9-4f5f-877c-4180e24068ff" providerId="ADAL" clId="{8CB3EA2F-B356-4537-937E-EC093CBB2BDB}" dt="2024-01-24T23:07:52.077" v="7405" actId="1076"/>
          <ac:picMkLst>
            <pc:docMk/>
            <pc:sldMk cId="2019010853" sldId="402"/>
            <ac:picMk id="14" creationId="{B1056E71-BB63-C505-63CB-AAA94BB39977}"/>
          </ac:picMkLst>
        </pc:picChg>
        <pc:picChg chg="add mod">
          <ac:chgData name="Megan Cvitan" userId="9c42c353-efc9-4f5f-877c-4180e24068ff" providerId="ADAL" clId="{8CB3EA2F-B356-4537-937E-EC093CBB2BDB}" dt="2024-01-24T23:07:48.406" v="7404" actId="1076"/>
          <ac:picMkLst>
            <pc:docMk/>
            <pc:sldMk cId="2019010853" sldId="402"/>
            <ac:picMk id="15" creationId="{870B7549-645A-98CF-A906-0EB87A1E3C90}"/>
          </ac:picMkLst>
        </pc:picChg>
        <pc:picChg chg="add mod">
          <ac:chgData name="Megan Cvitan" userId="9c42c353-efc9-4f5f-877c-4180e24068ff" providerId="ADAL" clId="{8CB3EA2F-B356-4537-937E-EC093CBB2BDB}" dt="2024-01-24T23:07:44.775" v="7403" actId="1076"/>
          <ac:picMkLst>
            <pc:docMk/>
            <pc:sldMk cId="2019010853" sldId="402"/>
            <ac:picMk id="16" creationId="{676B3489-71FD-7B7D-85CA-7298998F27B4}"/>
          </ac:picMkLst>
        </pc:picChg>
      </pc:sldChg>
      <pc:sldChg chg="addSp delSp modSp add mod ord modNotesTx">
        <pc:chgData name="Megan Cvitan" userId="9c42c353-efc9-4f5f-877c-4180e24068ff" providerId="ADAL" clId="{8CB3EA2F-B356-4537-937E-EC093CBB2BDB}" dt="2024-01-25T03:43:28.089" v="17906" actId="20577"/>
        <pc:sldMkLst>
          <pc:docMk/>
          <pc:sldMk cId="1108584333" sldId="403"/>
        </pc:sldMkLst>
        <pc:spChg chg="mod">
          <ac:chgData name="Megan Cvitan" userId="9c42c353-efc9-4f5f-877c-4180e24068ff" providerId="ADAL" clId="{8CB3EA2F-B356-4537-937E-EC093CBB2BDB}" dt="2024-01-25T01:08:56.379" v="13580" actId="113"/>
          <ac:spMkLst>
            <pc:docMk/>
            <pc:sldMk cId="1108584333" sldId="403"/>
            <ac:spMk id="2" creationId="{22105EE1-2122-7170-8F86-7BC0CEDC2057}"/>
          </ac:spMkLst>
        </pc:spChg>
        <pc:spChg chg="del">
          <ac:chgData name="Megan Cvitan" userId="9c42c353-efc9-4f5f-877c-4180e24068ff" providerId="ADAL" clId="{8CB3EA2F-B356-4537-937E-EC093CBB2BDB}" dt="2024-01-24T23:17:11.613" v="8247" actId="478"/>
          <ac:spMkLst>
            <pc:docMk/>
            <pc:sldMk cId="1108584333" sldId="403"/>
            <ac:spMk id="3" creationId="{8966EECA-EBD3-2F10-62D5-9227972D355C}"/>
          </ac:spMkLst>
        </pc:spChg>
        <pc:spChg chg="add del mod">
          <ac:chgData name="Megan Cvitan" userId="9c42c353-efc9-4f5f-877c-4180e24068ff" providerId="ADAL" clId="{8CB3EA2F-B356-4537-937E-EC093CBB2BDB}" dt="2024-01-24T23:17:20.923" v="8250" actId="478"/>
          <ac:spMkLst>
            <pc:docMk/>
            <pc:sldMk cId="1108584333" sldId="403"/>
            <ac:spMk id="5" creationId="{6E0A857B-E321-A98E-2FEB-860E7755E116}"/>
          </ac:spMkLst>
        </pc:spChg>
        <pc:spChg chg="del">
          <ac:chgData name="Megan Cvitan" userId="9c42c353-efc9-4f5f-877c-4180e24068ff" providerId="ADAL" clId="{8CB3EA2F-B356-4537-937E-EC093CBB2BDB}" dt="2024-01-24T23:15:39.433" v="8180" actId="478"/>
          <ac:spMkLst>
            <pc:docMk/>
            <pc:sldMk cId="1108584333" sldId="403"/>
            <ac:spMk id="10" creationId="{4B6D83E7-4693-D8C2-0BF5-8B18662936BA}"/>
          </ac:spMkLst>
        </pc:spChg>
        <pc:spChg chg="add del mod">
          <ac:chgData name="Megan Cvitan" userId="9c42c353-efc9-4f5f-877c-4180e24068ff" providerId="ADAL" clId="{8CB3EA2F-B356-4537-937E-EC093CBB2BDB}" dt="2024-01-24T23:17:15.823" v="8249" actId="478"/>
          <ac:spMkLst>
            <pc:docMk/>
            <pc:sldMk cId="1108584333" sldId="403"/>
            <ac:spMk id="12" creationId="{CD2CBBF1-E4F6-3E5D-221D-53733596C0E3}"/>
          </ac:spMkLst>
        </pc:spChg>
        <pc:spChg chg="add del mod">
          <ac:chgData name="Megan Cvitan" userId="9c42c353-efc9-4f5f-877c-4180e24068ff" providerId="ADAL" clId="{8CB3EA2F-B356-4537-937E-EC093CBB2BDB}" dt="2024-01-24T23:17:13.651" v="8248" actId="478"/>
          <ac:spMkLst>
            <pc:docMk/>
            <pc:sldMk cId="1108584333" sldId="403"/>
            <ac:spMk id="14" creationId="{5E7E17C1-CA87-CB5C-572C-2B704FBD2971}"/>
          </ac:spMkLst>
        </pc:spChg>
        <pc:spChg chg="add mod">
          <ac:chgData name="Megan Cvitan" userId="9c42c353-efc9-4f5f-877c-4180e24068ff" providerId="ADAL" clId="{8CB3EA2F-B356-4537-937E-EC093CBB2BDB}" dt="2024-01-24T23:21:42.120" v="8292" actId="1076"/>
          <ac:spMkLst>
            <pc:docMk/>
            <pc:sldMk cId="1108584333" sldId="403"/>
            <ac:spMk id="16" creationId="{076DA120-6F5F-5251-4D16-38C3DC574351}"/>
          </ac:spMkLst>
        </pc:spChg>
        <pc:spChg chg="add mod">
          <ac:chgData name="Megan Cvitan" userId="9c42c353-efc9-4f5f-877c-4180e24068ff" providerId="ADAL" clId="{8CB3EA2F-B356-4537-937E-EC093CBB2BDB}" dt="2024-01-25T01:09:28.034" v="13588" actId="1076"/>
          <ac:spMkLst>
            <pc:docMk/>
            <pc:sldMk cId="1108584333" sldId="403"/>
            <ac:spMk id="18" creationId="{0FE9C0C2-5B26-5CD6-7A2E-2FDCE5442B78}"/>
          </ac:spMkLst>
        </pc:spChg>
        <pc:spChg chg="add mod">
          <ac:chgData name="Megan Cvitan" userId="9c42c353-efc9-4f5f-877c-4180e24068ff" providerId="ADAL" clId="{8CB3EA2F-B356-4537-937E-EC093CBB2BDB}" dt="2024-01-24T23:19:27.379" v="8259" actId="1076"/>
          <ac:spMkLst>
            <pc:docMk/>
            <pc:sldMk cId="1108584333" sldId="403"/>
            <ac:spMk id="21" creationId="{1145953F-66C7-A09D-67B3-9DC04CD61FC1}"/>
          </ac:spMkLst>
        </pc:spChg>
        <pc:spChg chg="add mod">
          <ac:chgData name="Megan Cvitan" userId="9c42c353-efc9-4f5f-877c-4180e24068ff" providerId="ADAL" clId="{8CB3EA2F-B356-4537-937E-EC093CBB2BDB}" dt="2024-01-24T23:19:44.511" v="8262" actId="1076"/>
          <ac:spMkLst>
            <pc:docMk/>
            <pc:sldMk cId="1108584333" sldId="403"/>
            <ac:spMk id="22" creationId="{36D46E92-B928-0D1D-E0FE-AD32DCA100B8}"/>
          </ac:spMkLst>
        </pc:spChg>
        <pc:spChg chg="add mod">
          <ac:chgData name="Megan Cvitan" userId="9c42c353-efc9-4f5f-877c-4180e24068ff" providerId="ADAL" clId="{8CB3EA2F-B356-4537-937E-EC093CBB2BDB}" dt="2024-01-25T01:09:45.137" v="13594" actId="20577"/>
          <ac:spMkLst>
            <pc:docMk/>
            <pc:sldMk cId="1108584333" sldId="403"/>
            <ac:spMk id="23" creationId="{46C4DEB2-AA16-EF4E-FEBE-8363D84175FD}"/>
          </ac:spMkLst>
        </pc:spChg>
        <pc:spChg chg="add mod">
          <ac:chgData name="Megan Cvitan" userId="9c42c353-efc9-4f5f-877c-4180e24068ff" providerId="ADAL" clId="{8CB3EA2F-B356-4537-937E-EC093CBB2BDB}" dt="2024-01-24T23:20:05.247" v="8268" actId="1076"/>
          <ac:spMkLst>
            <pc:docMk/>
            <pc:sldMk cId="1108584333" sldId="403"/>
            <ac:spMk id="27" creationId="{AA61A0F2-69CF-8D94-82B5-BD4C3EF2D01C}"/>
          </ac:spMkLst>
        </pc:spChg>
        <pc:picChg chg="del">
          <ac:chgData name="Megan Cvitan" userId="9c42c353-efc9-4f5f-877c-4180e24068ff" providerId="ADAL" clId="{8CB3EA2F-B356-4537-937E-EC093CBB2BDB}" dt="2024-01-24T23:15:34.244" v="8178" actId="478"/>
          <ac:picMkLst>
            <pc:docMk/>
            <pc:sldMk cId="1108584333" sldId="403"/>
            <ac:picMk id="8" creationId="{FBD57CF1-4C64-7E5F-CB37-BAFAEE3DB9B8}"/>
          </ac:picMkLst>
        </pc:picChg>
        <pc:picChg chg="del">
          <ac:chgData name="Megan Cvitan" userId="9c42c353-efc9-4f5f-877c-4180e24068ff" providerId="ADAL" clId="{8CB3EA2F-B356-4537-937E-EC093CBB2BDB}" dt="2024-01-24T23:15:35.942" v="8179" actId="478"/>
          <ac:picMkLst>
            <pc:docMk/>
            <pc:sldMk cId="1108584333" sldId="403"/>
            <ac:picMk id="9" creationId="{12598C8F-00DB-A1BC-19AD-9CA5252C0B4B}"/>
          </ac:picMkLst>
        </pc:picChg>
        <pc:picChg chg="add mod">
          <ac:chgData name="Megan Cvitan" userId="9c42c353-efc9-4f5f-877c-4180e24068ff" providerId="ADAL" clId="{8CB3EA2F-B356-4537-937E-EC093CBB2BDB}" dt="2024-01-24T23:22:38.874" v="8301" actId="1076"/>
          <ac:picMkLst>
            <pc:docMk/>
            <pc:sldMk cId="1108584333" sldId="403"/>
            <ac:picMk id="15" creationId="{22A7AF1D-1E69-762A-B410-26E52BFE81D0}"/>
          </ac:picMkLst>
        </pc:picChg>
        <pc:picChg chg="add mod">
          <ac:chgData name="Megan Cvitan" userId="9c42c353-efc9-4f5f-877c-4180e24068ff" providerId="ADAL" clId="{8CB3EA2F-B356-4537-937E-EC093CBB2BDB}" dt="2024-01-25T01:09:09.535" v="13583" actId="1076"/>
          <ac:picMkLst>
            <pc:docMk/>
            <pc:sldMk cId="1108584333" sldId="403"/>
            <ac:picMk id="17" creationId="{005EE406-2AEF-48D7-8F05-7E147618A8E5}"/>
          </ac:picMkLst>
        </pc:picChg>
        <pc:picChg chg="add mod">
          <ac:chgData name="Megan Cvitan" userId="9c42c353-efc9-4f5f-877c-4180e24068ff" providerId="ADAL" clId="{8CB3EA2F-B356-4537-937E-EC093CBB2BDB}" dt="2024-01-24T23:19:29.945" v="8260" actId="1076"/>
          <ac:picMkLst>
            <pc:docMk/>
            <pc:sldMk cId="1108584333" sldId="403"/>
            <ac:picMk id="19" creationId="{C61A7FD3-4BA2-9AF9-806A-F369299BD0A3}"/>
          </ac:picMkLst>
        </pc:picChg>
        <pc:picChg chg="add mod">
          <ac:chgData name="Megan Cvitan" userId="9c42c353-efc9-4f5f-877c-4180e24068ff" providerId="ADAL" clId="{8CB3EA2F-B356-4537-937E-EC093CBB2BDB}" dt="2024-01-24T23:19:59.834" v="8267" actId="14100"/>
          <ac:picMkLst>
            <pc:docMk/>
            <pc:sldMk cId="1108584333" sldId="403"/>
            <ac:picMk id="20" creationId="{006A2C54-E11A-7F90-78AC-56955E6031B7}"/>
          </ac:picMkLst>
        </pc:picChg>
        <pc:picChg chg="add mod">
          <ac:chgData name="Megan Cvitan" userId="9c42c353-efc9-4f5f-877c-4180e24068ff" providerId="ADAL" clId="{8CB3EA2F-B356-4537-937E-EC093CBB2BDB}" dt="2024-01-24T23:22:54.985" v="8303" actId="1076"/>
          <ac:picMkLst>
            <pc:docMk/>
            <pc:sldMk cId="1108584333" sldId="403"/>
            <ac:picMk id="26" creationId="{4688C882-1718-6ABA-3F71-5E552F100246}"/>
          </ac:picMkLst>
        </pc:picChg>
        <pc:picChg chg="add del mod">
          <ac:chgData name="Megan Cvitan" userId="9c42c353-efc9-4f5f-877c-4180e24068ff" providerId="ADAL" clId="{8CB3EA2F-B356-4537-937E-EC093CBB2BDB}" dt="2024-01-24T23:20:17.368" v="8271" actId="478"/>
          <ac:picMkLst>
            <pc:docMk/>
            <pc:sldMk cId="1108584333" sldId="403"/>
            <ac:picMk id="28" creationId="{B61B055E-9CCE-2952-87FC-E85A90D85F1F}"/>
          </ac:picMkLst>
        </pc:picChg>
        <pc:cxnChg chg="add mod">
          <ac:chgData name="Megan Cvitan" userId="9c42c353-efc9-4f5f-877c-4180e24068ff" providerId="ADAL" clId="{8CB3EA2F-B356-4537-937E-EC093CBB2BDB}" dt="2024-01-25T01:09:09.535" v="13583" actId="1076"/>
          <ac:cxnSpMkLst>
            <pc:docMk/>
            <pc:sldMk cId="1108584333" sldId="403"/>
            <ac:cxnSpMk id="24" creationId="{8342CEFA-1D93-C4FE-EB67-727F68547A19}"/>
          </ac:cxnSpMkLst>
        </pc:cxnChg>
        <pc:cxnChg chg="add mod">
          <ac:chgData name="Megan Cvitan" userId="9c42c353-efc9-4f5f-877c-4180e24068ff" providerId="ADAL" clId="{8CB3EA2F-B356-4537-937E-EC093CBB2BDB}" dt="2024-01-24T23:22:54.985" v="8303" actId="1076"/>
          <ac:cxnSpMkLst>
            <pc:docMk/>
            <pc:sldMk cId="1108584333" sldId="403"/>
            <ac:cxnSpMk id="25" creationId="{C3850C06-FD17-C059-3DC8-42533AFC385D}"/>
          </ac:cxnSpMkLst>
        </pc:cxnChg>
        <pc:cxnChg chg="add mod">
          <ac:chgData name="Megan Cvitan" userId="9c42c353-efc9-4f5f-877c-4180e24068ff" providerId="ADAL" clId="{8CB3EA2F-B356-4537-937E-EC093CBB2BDB}" dt="2024-01-24T23:22:30.865" v="8300" actId="14100"/>
          <ac:cxnSpMkLst>
            <pc:docMk/>
            <pc:sldMk cId="1108584333" sldId="403"/>
            <ac:cxnSpMk id="29" creationId="{BCBC347A-1E8A-3F65-6603-EB8B00DDB60C}"/>
          </ac:cxnSpMkLst>
        </pc:cxnChg>
        <pc:cxnChg chg="add mod">
          <ac:chgData name="Megan Cvitan" userId="9c42c353-efc9-4f5f-877c-4180e24068ff" providerId="ADAL" clId="{8CB3EA2F-B356-4537-937E-EC093CBB2BDB}" dt="2024-01-24T23:20:09.336" v="8269" actId="1076"/>
          <ac:cxnSpMkLst>
            <pc:docMk/>
            <pc:sldMk cId="1108584333" sldId="403"/>
            <ac:cxnSpMk id="30" creationId="{6498268C-5461-35CA-A513-40B3B293603A}"/>
          </ac:cxnSpMkLst>
        </pc:cxnChg>
      </pc:sldChg>
      <pc:sldChg chg="addSp delSp modSp add mod ord modNotesTx">
        <pc:chgData name="Megan Cvitan" userId="9c42c353-efc9-4f5f-877c-4180e24068ff" providerId="ADAL" clId="{8CB3EA2F-B356-4537-937E-EC093CBB2BDB}" dt="2024-01-25T03:44:24.874" v="17922" actId="20577"/>
        <pc:sldMkLst>
          <pc:docMk/>
          <pc:sldMk cId="837335797" sldId="404"/>
        </pc:sldMkLst>
        <pc:spChg chg="mod">
          <ac:chgData name="Megan Cvitan" userId="9c42c353-efc9-4f5f-877c-4180e24068ff" providerId="ADAL" clId="{8CB3EA2F-B356-4537-937E-EC093CBB2BDB}" dt="2024-01-25T01:10:25.463" v="13598" actId="27636"/>
          <ac:spMkLst>
            <pc:docMk/>
            <pc:sldMk cId="837335797" sldId="404"/>
            <ac:spMk id="2" creationId="{22105EE1-2122-7170-8F86-7BC0CEDC2057}"/>
          </ac:spMkLst>
        </pc:spChg>
        <pc:spChg chg="del">
          <ac:chgData name="Megan Cvitan" userId="9c42c353-efc9-4f5f-877c-4180e24068ff" providerId="ADAL" clId="{8CB3EA2F-B356-4537-937E-EC093CBB2BDB}" dt="2024-01-24T23:24:14.165" v="8313" actId="478"/>
          <ac:spMkLst>
            <pc:docMk/>
            <pc:sldMk cId="837335797" sldId="404"/>
            <ac:spMk id="3" creationId="{8966EECA-EBD3-2F10-62D5-9227972D355C}"/>
          </ac:spMkLst>
        </pc:spChg>
        <pc:spChg chg="add del mod">
          <ac:chgData name="Megan Cvitan" userId="9c42c353-efc9-4f5f-877c-4180e24068ff" providerId="ADAL" clId="{8CB3EA2F-B356-4537-937E-EC093CBB2BDB}" dt="2024-01-24T23:24:10.525" v="8312" actId="478"/>
          <ac:spMkLst>
            <pc:docMk/>
            <pc:sldMk cId="837335797" sldId="404"/>
            <ac:spMk id="5" creationId="{9590ADE8-FC9A-D1AB-48E5-ACB59DF29A3C}"/>
          </ac:spMkLst>
        </pc:spChg>
        <pc:spChg chg="del">
          <ac:chgData name="Megan Cvitan" userId="9c42c353-efc9-4f5f-877c-4180e24068ff" providerId="ADAL" clId="{8CB3EA2F-B356-4537-937E-EC093CBB2BDB}" dt="2024-01-24T23:24:06.180" v="8310" actId="478"/>
          <ac:spMkLst>
            <pc:docMk/>
            <pc:sldMk cId="837335797" sldId="404"/>
            <ac:spMk id="10" creationId="{4B6D83E7-4693-D8C2-0BF5-8B18662936BA}"/>
          </ac:spMkLst>
        </pc:spChg>
        <pc:spChg chg="add del mod">
          <ac:chgData name="Megan Cvitan" userId="9c42c353-efc9-4f5f-877c-4180e24068ff" providerId="ADAL" clId="{8CB3EA2F-B356-4537-937E-EC093CBB2BDB}" dt="2024-01-24T23:24:08.386" v="8311" actId="478"/>
          <ac:spMkLst>
            <pc:docMk/>
            <pc:sldMk cId="837335797" sldId="404"/>
            <ac:spMk id="12" creationId="{EE5AD878-CC50-727E-6EB6-4E091BAC00CC}"/>
          </ac:spMkLst>
        </pc:spChg>
        <pc:spChg chg="add del mod">
          <ac:chgData name="Megan Cvitan" userId="9c42c353-efc9-4f5f-877c-4180e24068ff" providerId="ADAL" clId="{8CB3EA2F-B356-4537-937E-EC093CBB2BDB}" dt="2024-01-24T23:24:51.148" v="8369" actId="478"/>
          <ac:spMkLst>
            <pc:docMk/>
            <pc:sldMk cId="837335797" sldId="404"/>
            <ac:spMk id="14" creationId="{CC494E4A-2FD6-917B-A263-99D0E66FAF32}"/>
          </ac:spMkLst>
        </pc:spChg>
        <pc:spChg chg="add mod">
          <ac:chgData name="Megan Cvitan" userId="9c42c353-efc9-4f5f-877c-4180e24068ff" providerId="ADAL" clId="{8CB3EA2F-B356-4537-937E-EC093CBB2BDB}" dt="2024-01-24T23:31:52.087" v="9235" actId="14100"/>
          <ac:spMkLst>
            <pc:docMk/>
            <pc:sldMk cId="837335797" sldId="404"/>
            <ac:spMk id="19" creationId="{388214D3-BBF8-3BAC-4F2A-BABD10CFADB6}"/>
          </ac:spMkLst>
        </pc:spChg>
        <pc:picChg chg="del">
          <ac:chgData name="Megan Cvitan" userId="9c42c353-efc9-4f5f-877c-4180e24068ff" providerId="ADAL" clId="{8CB3EA2F-B356-4537-937E-EC093CBB2BDB}" dt="2024-01-24T23:24:00.642" v="8308" actId="478"/>
          <ac:picMkLst>
            <pc:docMk/>
            <pc:sldMk cId="837335797" sldId="404"/>
            <ac:picMk id="8" creationId="{FBD57CF1-4C64-7E5F-CB37-BAFAEE3DB9B8}"/>
          </ac:picMkLst>
        </pc:picChg>
        <pc:picChg chg="del">
          <ac:chgData name="Megan Cvitan" userId="9c42c353-efc9-4f5f-877c-4180e24068ff" providerId="ADAL" clId="{8CB3EA2F-B356-4537-937E-EC093CBB2BDB}" dt="2024-01-24T23:24:02.153" v="8309" actId="478"/>
          <ac:picMkLst>
            <pc:docMk/>
            <pc:sldMk cId="837335797" sldId="404"/>
            <ac:picMk id="9" creationId="{12598C8F-00DB-A1BC-19AD-9CA5252C0B4B}"/>
          </ac:picMkLst>
        </pc:picChg>
        <pc:picChg chg="add del mod">
          <ac:chgData name="Megan Cvitan" userId="9c42c353-efc9-4f5f-877c-4180e24068ff" providerId="ADAL" clId="{8CB3EA2F-B356-4537-937E-EC093CBB2BDB}" dt="2024-01-24T23:25:45.503" v="8376" actId="478"/>
          <ac:picMkLst>
            <pc:docMk/>
            <pc:sldMk cId="837335797" sldId="404"/>
            <ac:picMk id="15" creationId="{C6979A73-8A72-2619-AE8C-43A9093F6828}"/>
          </ac:picMkLst>
        </pc:picChg>
        <pc:picChg chg="add mod modCrop">
          <ac:chgData name="Megan Cvitan" userId="9c42c353-efc9-4f5f-877c-4180e24068ff" providerId="ADAL" clId="{8CB3EA2F-B356-4537-937E-EC093CBB2BDB}" dt="2024-01-24T23:31:47.431" v="9234" actId="1076"/>
          <ac:picMkLst>
            <pc:docMk/>
            <pc:sldMk cId="837335797" sldId="404"/>
            <ac:picMk id="16" creationId="{EA057CB6-6EC3-7B6E-8FA3-34D8D82D6867}"/>
          </ac:picMkLst>
        </pc:picChg>
        <pc:picChg chg="add mod">
          <ac:chgData name="Megan Cvitan" userId="9c42c353-efc9-4f5f-877c-4180e24068ff" providerId="ADAL" clId="{8CB3EA2F-B356-4537-937E-EC093CBB2BDB}" dt="2024-01-24T23:31:58.567" v="9236" actId="1076"/>
          <ac:picMkLst>
            <pc:docMk/>
            <pc:sldMk cId="837335797" sldId="404"/>
            <ac:picMk id="17" creationId="{7F893BAB-C78A-7F2C-733F-0D697D1374E2}"/>
          </ac:picMkLst>
        </pc:picChg>
        <pc:picChg chg="add mod modCrop">
          <ac:chgData name="Megan Cvitan" userId="9c42c353-efc9-4f5f-877c-4180e24068ff" providerId="ADAL" clId="{8CB3EA2F-B356-4537-937E-EC093CBB2BDB}" dt="2024-01-25T01:11:44.576" v="13611" actId="1076"/>
          <ac:picMkLst>
            <pc:docMk/>
            <pc:sldMk cId="837335797" sldId="404"/>
            <ac:picMk id="20" creationId="{EF1BEA07-4BBC-9C16-E312-4F2F2030C0AA}"/>
          </ac:picMkLst>
        </pc:picChg>
        <pc:picChg chg="add mod modCrop">
          <ac:chgData name="Megan Cvitan" userId="9c42c353-efc9-4f5f-877c-4180e24068ff" providerId="ADAL" clId="{8CB3EA2F-B356-4537-937E-EC093CBB2BDB}" dt="2024-01-25T01:11:44.576" v="13611" actId="1076"/>
          <ac:picMkLst>
            <pc:docMk/>
            <pc:sldMk cId="837335797" sldId="404"/>
            <ac:picMk id="21" creationId="{BAAC32EA-EBFE-3BFE-1DE7-F40F8340435D}"/>
          </ac:picMkLst>
        </pc:picChg>
      </pc:sldChg>
      <pc:sldChg chg="modSp add mod modNotesTx">
        <pc:chgData name="Megan Cvitan" userId="9c42c353-efc9-4f5f-877c-4180e24068ff" providerId="ADAL" clId="{8CB3EA2F-B356-4537-937E-EC093CBB2BDB}" dt="2024-01-25T03:46:41.380" v="17978" actId="20577"/>
        <pc:sldMkLst>
          <pc:docMk/>
          <pc:sldMk cId="3980852070" sldId="405"/>
        </pc:sldMkLst>
        <pc:spChg chg="mod">
          <ac:chgData name="Megan Cvitan" userId="9c42c353-efc9-4f5f-877c-4180e24068ff" providerId="ADAL" clId="{8CB3EA2F-B356-4537-937E-EC093CBB2BDB}" dt="2024-01-25T01:11:57.077" v="13615" actId="113"/>
          <ac:spMkLst>
            <pc:docMk/>
            <pc:sldMk cId="3980852070" sldId="405"/>
            <ac:spMk id="2" creationId="{22105EE1-2122-7170-8F86-7BC0CEDC2057}"/>
          </ac:spMkLst>
        </pc:spChg>
      </pc:sldChg>
      <pc:sldChg chg="addSp delSp modSp add mod modClrScheme chgLayout modNotesTx">
        <pc:chgData name="Megan Cvitan" userId="9c42c353-efc9-4f5f-877c-4180e24068ff" providerId="ADAL" clId="{8CB3EA2F-B356-4537-937E-EC093CBB2BDB}" dt="2024-01-25T19:53:53.545" v="20110" actId="20577"/>
        <pc:sldMkLst>
          <pc:docMk/>
          <pc:sldMk cId="1717410202" sldId="406"/>
        </pc:sldMkLst>
        <pc:spChg chg="mod">
          <ac:chgData name="Megan Cvitan" userId="9c42c353-efc9-4f5f-877c-4180e24068ff" providerId="ADAL" clId="{8CB3EA2F-B356-4537-937E-EC093CBB2BDB}" dt="2024-01-25T01:12:04.532" v="13619" actId="113"/>
          <ac:spMkLst>
            <pc:docMk/>
            <pc:sldMk cId="1717410202" sldId="406"/>
            <ac:spMk id="2" creationId="{22105EE1-2122-7170-8F86-7BC0CEDC2057}"/>
          </ac:spMkLst>
        </pc:spChg>
        <pc:spChg chg="mod">
          <ac:chgData name="Megan Cvitan" userId="9c42c353-efc9-4f5f-877c-4180e24068ff" providerId="ADAL" clId="{8CB3EA2F-B356-4537-937E-EC093CBB2BDB}" dt="2024-01-24T23:45:16.603" v="11032" actId="26606"/>
          <ac:spMkLst>
            <pc:docMk/>
            <pc:sldMk cId="1717410202" sldId="406"/>
            <ac:spMk id="6" creationId="{94B822E3-4537-3F36-8FEF-0BFA2BFD4146}"/>
          </ac:spMkLst>
        </pc:spChg>
        <pc:spChg chg="mod">
          <ac:chgData name="Megan Cvitan" userId="9c42c353-efc9-4f5f-877c-4180e24068ff" providerId="ADAL" clId="{8CB3EA2F-B356-4537-937E-EC093CBB2BDB}" dt="2024-01-24T23:45:16.603" v="11032" actId="26606"/>
          <ac:spMkLst>
            <pc:docMk/>
            <pc:sldMk cId="1717410202" sldId="406"/>
            <ac:spMk id="7" creationId="{BCB6E61D-B9D6-17E9-59DE-BC47A9DDC101}"/>
          </ac:spMkLst>
        </pc:spChg>
        <pc:spChg chg="add mod">
          <ac:chgData name="Megan Cvitan" userId="9c42c353-efc9-4f5f-877c-4180e24068ff" providerId="ADAL" clId="{8CB3EA2F-B356-4537-937E-EC093CBB2BDB}" dt="2024-01-25T01:12:30.227" v="13630" actId="1076"/>
          <ac:spMkLst>
            <pc:docMk/>
            <pc:sldMk cId="1717410202" sldId="406"/>
            <ac:spMk id="8" creationId="{0A05DFEC-AD16-1D42-D24D-A7AF287E29AC}"/>
          </ac:spMkLst>
        </pc:spChg>
        <pc:picChg chg="add mod ord">
          <ac:chgData name="Megan Cvitan" userId="9c42c353-efc9-4f5f-877c-4180e24068ff" providerId="ADAL" clId="{8CB3EA2F-B356-4537-937E-EC093CBB2BDB}" dt="2024-01-24T23:49:01.897" v="11109" actId="1076"/>
          <ac:picMkLst>
            <pc:docMk/>
            <pc:sldMk cId="1717410202" sldId="406"/>
            <ac:picMk id="3" creationId="{A1A3C291-0761-19DB-C07B-A37A1AEB2F99}"/>
          </ac:picMkLst>
        </pc:picChg>
        <pc:picChg chg="add mod ord">
          <ac:chgData name="Megan Cvitan" userId="9c42c353-efc9-4f5f-877c-4180e24068ff" providerId="ADAL" clId="{8CB3EA2F-B356-4537-937E-EC093CBB2BDB}" dt="2024-01-24T23:48:37.531" v="11105" actId="1076"/>
          <ac:picMkLst>
            <pc:docMk/>
            <pc:sldMk cId="1717410202" sldId="406"/>
            <ac:picMk id="4" creationId="{A29750E4-A20C-9504-306C-57FF863BD55E}"/>
          </ac:picMkLst>
        </pc:picChg>
        <pc:picChg chg="add del mod">
          <ac:chgData name="Megan Cvitan" userId="9c42c353-efc9-4f5f-877c-4180e24068ff" providerId="ADAL" clId="{8CB3EA2F-B356-4537-937E-EC093CBB2BDB}" dt="2024-01-24T23:46:09.145" v="11039" actId="478"/>
          <ac:picMkLst>
            <pc:docMk/>
            <pc:sldMk cId="1717410202" sldId="406"/>
            <ac:picMk id="5" creationId="{CD7C868B-1703-53F6-A0D4-F0DC954B4B53}"/>
          </ac:picMkLst>
        </pc:picChg>
        <pc:picChg chg="del">
          <ac:chgData name="Megan Cvitan" userId="9c42c353-efc9-4f5f-877c-4180e24068ff" providerId="ADAL" clId="{8CB3EA2F-B356-4537-937E-EC093CBB2BDB}" dt="2024-01-24T23:43:53.184" v="11020" actId="478"/>
          <ac:picMkLst>
            <pc:docMk/>
            <pc:sldMk cId="1717410202" sldId="406"/>
            <ac:picMk id="15" creationId="{C6979A73-8A72-2619-AE8C-43A9093F6828}"/>
          </ac:picMkLst>
        </pc:picChg>
      </pc:sldChg>
      <pc:sldChg chg="delSp modSp add mod modNotesTx">
        <pc:chgData name="Megan Cvitan" userId="9c42c353-efc9-4f5f-877c-4180e24068ff" providerId="ADAL" clId="{8CB3EA2F-B356-4537-937E-EC093CBB2BDB}" dt="2024-01-25T19:46:19.390" v="20090" actId="20577"/>
        <pc:sldMkLst>
          <pc:docMk/>
          <pc:sldMk cId="2950216697" sldId="407"/>
        </pc:sldMkLst>
        <pc:spChg chg="mod">
          <ac:chgData name="Megan Cvitan" userId="9c42c353-efc9-4f5f-877c-4180e24068ff" providerId="ADAL" clId="{8CB3EA2F-B356-4537-937E-EC093CBB2BDB}" dt="2024-01-25T01:12:40.239" v="13634" actId="27636"/>
          <ac:spMkLst>
            <pc:docMk/>
            <pc:sldMk cId="2950216697" sldId="407"/>
            <ac:spMk id="2" creationId="{22105EE1-2122-7170-8F86-7BC0CEDC2057}"/>
          </ac:spMkLst>
        </pc:spChg>
        <pc:picChg chg="del">
          <ac:chgData name="Megan Cvitan" userId="9c42c353-efc9-4f5f-877c-4180e24068ff" providerId="ADAL" clId="{8CB3EA2F-B356-4537-937E-EC093CBB2BDB}" dt="2024-01-24T23:50:50.237" v="11265" actId="478"/>
          <ac:picMkLst>
            <pc:docMk/>
            <pc:sldMk cId="2950216697" sldId="407"/>
            <ac:picMk id="3" creationId="{A1A3C291-0761-19DB-C07B-A37A1AEB2F99}"/>
          </ac:picMkLst>
        </pc:picChg>
        <pc:picChg chg="del">
          <ac:chgData name="Megan Cvitan" userId="9c42c353-efc9-4f5f-877c-4180e24068ff" providerId="ADAL" clId="{8CB3EA2F-B356-4537-937E-EC093CBB2BDB}" dt="2024-01-24T23:50:44.397" v="11264" actId="478"/>
          <ac:picMkLst>
            <pc:docMk/>
            <pc:sldMk cId="2950216697" sldId="407"/>
            <ac:picMk id="4" creationId="{A29750E4-A20C-9504-306C-57FF863BD55E}"/>
          </ac:picMkLst>
        </pc:picChg>
        <pc:picChg chg="mod">
          <ac:chgData name="Megan Cvitan" userId="9c42c353-efc9-4f5f-877c-4180e24068ff" providerId="ADAL" clId="{8CB3EA2F-B356-4537-937E-EC093CBB2BDB}" dt="2024-01-24T23:51:52.511" v="11373" actId="1076"/>
          <ac:picMkLst>
            <pc:docMk/>
            <pc:sldMk cId="2950216697" sldId="407"/>
            <ac:picMk id="5" creationId="{CD7C868B-1703-53F6-A0D4-F0DC954B4B53}"/>
          </ac:picMkLst>
        </pc:picChg>
      </pc:sldChg>
      <pc:sldChg chg="addSp delSp modSp add mod modNotesTx">
        <pc:chgData name="Megan Cvitan" userId="9c42c353-efc9-4f5f-877c-4180e24068ff" providerId="ADAL" clId="{8CB3EA2F-B356-4537-937E-EC093CBB2BDB}" dt="2024-01-25T04:07:18.148" v="19516" actId="20577"/>
        <pc:sldMkLst>
          <pc:docMk/>
          <pc:sldMk cId="4002081384" sldId="408"/>
        </pc:sldMkLst>
        <pc:spChg chg="mod">
          <ac:chgData name="Megan Cvitan" userId="9c42c353-efc9-4f5f-877c-4180e24068ff" providerId="ADAL" clId="{8CB3EA2F-B356-4537-937E-EC093CBB2BDB}" dt="2024-01-25T01:12:49.684" v="13638" actId="27636"/>
          <ac:spMkLst>
            <pc:docMk/>
            <pc:sldMk cId="4002081384" sldId="408"/>
            <ac:spMk id="2" creationId="{22105EE1-2122-7170-8F86-7BC0CEDC2057}"/>
          </ac:spMkLst>
        </pc:spChg>
        <pc:spChg chg="add mod">
          <ac:chgData name="Megan Cvitan" userId="9c42c353-efc9-4f5f-877c-4180e24068ff" providerId="ADAL" clId="{8CB3EA2F-B356-4537-937E-EC093CBB2BDB}" dt="2024-01-25T01:31:04.328" v="15931" actId="20577"/>
          <ac:spMkLst>
            <pc:docMk/>
            <pc:sldMk cId="4002081384" sldId="408"/>
            <ac:spMk id="11" creationId="{515F7C99-3C6E-F16A-F09C-44C60C8C040C}"/>
          </ac:spMkLst>
        </pc:spChg>
        <pc:spChg chg="add mod">
          <ac:chgData name="Megan Cvitan" userId="9c42c353-efc9-4f5f-877c-4180e24068ff" providerId="ADAL" clId="{8CB3EA2F-B356-4537-937E-EC093CBB2BDB}" dt="2024-01-25T04:07:18.148" v="19516" actId="20577"/>
          <ac:spMkLst>
            <pc:docMk/>
            <pc:sldMk cId="4002081384" sldId="408"/>
            <ac:spMk id="12" creationId="{1D291A4D-B1F3-518E-BB12-440E35F0EEDF}"/>
          </ac:spMkLst>
        </pc:spChg>
        <pc:picChg chg="add del mod">
          <ac:chgData name="Megan Cvitan" userId="9c42c353-efc9-4f5f-877c-4180e24068ff" providerId="ADAL" clId="{8CB3EA2F-B356-4537-937E-EC093CBB2BDB}" dt="2024-01-25T00:57:06.062" v="13489" actId="478"/>
          <ac:picMkLst>
            <pc:docMk/>
            <pc:sldMk cId="4002081384" sldId="408"/>
            <ac:picMk id="3" creationId="{C0AB3649-D95D-EBB5-7776-BB7633428F7D}"/>
          </ac:picMkLst>
        </pc:picChg>
        <pc:picChg chg="add mod">
          <ac:chgData name="Megan Cvitan" userId="9c42c353-efc9-4f5f-877c-4180e24068ff" providerId="ADAL" clId="{8CB3EA2F-B356-4537-937E-EC093CBB2BDB}" dt="2024-01-25T00:58:10.027" v="13503" actId="1076"/>
          <ac:picMkLst>
            <pc:docMk/>
            <pc:sldMk cId="4002081384" sldId="408"/>
            <ac:picMk id="4" creationId="{5EF32844-7C81-5E18-C33C-6F1D18740DF1}"/>
          </ac:picMkLst>
        </pc:picChg>
        <pc:picChg chg="del">
          <ac:chgData name="Megan Cvitan" userId="9c42c353-efc9-4f5f-877c-4180e24068ff" providerId="ADAL" clId="{8CB3EA2F-B356-4537-937E-EC093CBB2BDB}" dt="2024-01-24T23:54:09.733" v="11526" actId="478"/>
          <ac:picMkLst>
            <pc:docMk/>
            <pc:sldMk cId="4002081384" sldId="408"/>
            <ac:picMk id="5" creationId="{CD7C868B-1703-53F6-A0D4-F0DC954B4B53}"/>
          </ac:picMkLst>
        </pc:picChg>
        <pc:picChg chg="add del mod">
          <ac:chgData name="Megan Cvitan" userId="9c42c353-efc9-4f5f-877c-4180e24068ff" providerId="ADAL" clId="{8CB3EA2F-B356-4537-937E-EC093CBB2BDB}" dt="2024-01-25T00:57:48.296" v="13501" actId="478"/>
          <ac:picMkLst>
            <pc:docMk/>
            <pc:sldMk cId="4002081384" sldId="408"/>
            <ac:picMk id="8" creationId="{30D4A18C-B781-FD6D-8AA6-E1745F557BC5}"/>
          </ac:picMkLst>
        </pc:picChg>
        <pc:picChg chg="add mod ord modCrop">
          <ac:chgData name="Megan Cvitan" userId="9c42c353-efc9-4f5f-877c-4180e24068ff" providerId="ADAL" clId="{8CB3EA2F-B356-4537-937E-EC093CBB2BDB}" dt="2024-01-25T01:33:38.418" v="15993" actId="732"/>
          <ac:picMkLst>
            <pc:docMk/>
            <pc:sldMk cId="4002081384" sldId="408"/>
            <ac:picMk id="10" creationId="{DE5FF10C-7DDB-4C4D-24C6-8958A83A72C9}"/>
          </ac:picMkLst>
        </pc:picChg>
      </pc:sldChg>
      <pc:sldChg chg="addSp delSp modSp add mod modNotesTx">
        <pc:chgData name="Megan Cvitan" userId="9c42c353-efc9-4f5f-877c-4180e24068ff" providerId="ADAL" clId="{8CB3EA2F-B356-4537-937E-EC093CBB2BDB}" dt="2024-01-25T04:09:41.340" v="19527" actId="14100"/>
        <pc:sldMkLst>
          <pc:docMk/>
          <pc:sldMk cId="3350192710" sldId="409"/>
        </pc:sldMkLst>
        <pc:spChg chg="mod">
          <ac:chgData name="Megan Cvitan" userId="9c42c353-efc9-4f5f-877c-4180e24068ff" providerId="ADAL" clId="{8CB3EA2F-B356-4537-937E-EC093CBB2BDB}" dt="2024-01-25T01:41:42.922" v="16858" actId="113"/>
          <ac:spMkLst>
            <pc:docMk/>
            <pc:sldMk cId="3350192710" sldId="409"/>
            <ac:spMk id="2" creationId="{22105EE1-2122-7170-8F86-7BC0CEDC2057}"/>
          </ac:spMkLst>
        </pc:spChg>
        <pc:spChg chg="add mod">
          <ac:chgData name="Megan Cvitan" userId="9c42c353-efc9-4f5f-877c-4180e24068ff" providerId="ADAL" clId="{8CB3EA2F-B356-4537-937E-EC093CBB2BDB}" dt="2024-01-25T00:38:20.379" v="12618" actId="1076"/>
          <ac:spMkLst>
            <pc:docMk/>
            <pc:sldMk cId="3350192710" sldId="409"/>
            <ac:spMk id="12" creationId="{8C6F7B0D-97AE-FFA5-C5C4-93351DF85B4A}"/>
          </ac:spMkLst>
        </pc:spChg>
        <pc:spChg chg="add mod">
          <ac:chgData name="Megan Cvitan" userId="9c42c353-efc9-4f5f-877c-4180e24068ff" providerId="ADAL" clId="{8CB3EA2F-B356-4537-937E-EC093CBB2BDB}" dt="2024-01-25T00:42:21.023" v="12713" actId="1076"/>
          <ac:spMkLst>
            <pc:docMk/>
            <pc:sldMk cId="3350192710" sldId="409"/>
            <ac:spMk id="13" creationId="{A5B28174-261D-91FE-68FB-8F4C5B86465D}"/>
          </ac:spMkLst>
        </pc:spChg>
        <pc:spChg chg="add mod">
          <ac:chgData name="Megan Cvitan" userId="9c42c353-efc9-4f5f-877c-4180e24068ff" providerId="ADAL" clId="{8CB3EA2F-B356-4537-937E-EC093CBB2BDB}" dt="2024-01-25T00:41:22.448" v="12705" actId="1582"/>
          <ac:spMkLst>
            <pc:docMk/>
            <pc:sldMk cId="3350192710" sldId="409"/>
            <ac:spMk id="20" creationId="{9EEA6DCC-809D-2202-7902-6047A7DAF9E1}"/>
          </ac:spMkLst>
        </pc:spChg>
        <pc:picChg chg="add mod">
          <ac:chgData name="Megan Cvitan" userId="9c42c353-efc9-4f5f-877c-4180e24068ff" providerId="ADAL" clId="{8CB3EA2F-B356-4537-937E-EC093CBB2BDB}" dt="2024-01-25T00:42:02.249" v="12710" actId="1076"/>
          <ac:picMkLst>
            <pc:docMk/>
            <pc:sldMk cId="3350192710" sldId="409"/>
            <ac:picMk id="3" creationId="{9BBE7F75-2695-B709-D126-6ACDA96C9AD1}"/>
          </ac:picMkLst>
        </pc:picChg>
        <pc:picChg chg="add mod modCrop">
          <ac:chgData name="Megan Cvitan" userId="9c42c353-efc9-4f5f-877c-4180e24068ff" providerId="ADAL" clId="{8CB3EA2F-B356-4537-937E-EC093CBB2BDB}" dt="2024-01-25T00:42:15.962" v="12712" actId="1076"/>
          <ac:picMkLst>
            <pc:docMk/>
            <pc:sldMk cId="3350192710" sldId="409"/>
            <ac:picMk id="4" creationId="{210E34D5-459C-35FB-5305-06F82BFABBEF}"/>
          </ac:picMkLst>
        </pc:picChg>
        <pc:picChg chg="del">
          <ac:chgData name="Megan Cvitan" userId="9c42c353-efc9-4f5f-877c-4180e24068ff" providerId="ADAL" clId="{8CB3EA2F-B356-4537-937E-EC093CBB2BDB}" dt="2024-01-24T23:55:02.737" v="11635" actId="478"/>
          <ac:picMkLst>
            <pc:docMk/>
            <pc:sldMk cId="3350192710" sldId="409"/>
            <ac:picMk id="5" creationId="{CD7C868B-1703-53F6-A0D4-F0DC954B4B53}"/>
          </ac:picMkLst>
        </pc:picChg>
        <pc:picChg chg="add mod">
          <ac:chgData name="Megan Cvitan" userId="9c42c353-efc9-4f5f-877c-4180e24068ff" providerId="ADAL" clId="{8CB3EA2F-B356-4537-937E-EC093CBB2BDB}" dt="2024-01-25T00:39:12.789" v="12659" actId="1076"/>
          <ac:picMkLst>
            <pc:docMk/>
            <pc:sldMk cId="3350192710" sldId="409"/>
            <ac:picMk id="8" creationId="{92EFB335-7DED-C217-B8FF-CBA08F68BFAB}"/>
          </ac:picMkLst>
        </pc:picChg>
        <pc:picChg chg="add del mod">
          <ac:chgData name="Megan Cvitan" userId="9c42c353-efc9-4f5f-877c-4180e24068ff" providerId="ADAL" clId="{8CB3EA2F-B356-4537-937E-EC093CBB2BDB}" dt="2024-01-24T23:56:11.295" v="11652" actId="478"/>
          <ac:picMkLst>
            <pc:docMk/>
            <pc:sldMk cId="3350192710" sldId="409"/>
            <ac:picMk id="9" creationId="{39FEC619-3C0E-B559-F480-159E941F09E7}"/>
          </ac:picMkLst>
        </pc:picChg>
        <pc:picChg chg="add mod">
          <ac:chgData name="Megan Cvitan" userId="9c42c353-efc9-4f5f-877c-4180e24068ff" providerId="ADAL" clId="{8CB3EA2F-B356-4537-937E-EC093CBB2BDB}" dt="2024-01-25T00:37:04.188" v="12544" actId="1076"/>
          <ac:picMkLst>
            <pc:docMk/>
            <pc:sldMk cId="3350192710" sldId="409"/>
            <ac:picMk id="10" creationId="{7B26DE88-FF65-9FBC-D76E-1E7D1B862AD8}"/>
          </ac:picMkLst>
        </pc:picChg>
        <pc:picChg chg="add mod">
          <ac:chgData name="Megan Cvitan" userId="9c42c353-efc9-4f5f-877c-4180e24068ff" providerId="ADAL" clId="{8CB3EA2F-B356-4537-937E-EC093CBB2BDB}" dt="2024-01-25T00:37:01.903" v="12543" actId="1076"/>
          <ac:picMkLst>
            <pc:docMk/>
            <pc:sldMk cId="3350192710" sldId="409"/>
            <ac:picMk id="11" creationId="{715AB591-0D3C-A7F2-E96C-8E97A2F566FD}"/>
          </ac:picMkLst>
        </pc:picChg>
        <pc:cxnChg chg="add mod">
          <ac:chgData name="Megan Cvitan" userId="9c42c353-efc9-4f5f-877c-4180e24068ff" providerId="ADAL" clId="{8CB3EA2F-B356-4537-937E-EC093CBB2BDB}" dt="2024-01-25T00:41:38.240" v="12708" actId="208"/>
          <ac:cxnSpMkLst>
            <pc:docMk/>
            <pc:sldMk cId="3350192710" sldId="409"/>
            <ac:cxnSpMk id="15" creationId="{5C4BDC31-2AB7-CFED-7E2F-EB58133B1E3B}"/>
          </ac:cxnSpMkLst>
        </pc:cxnChg>
        <pc:cxnChg chg="add mod">
          <ac:chgData name="Megan Cvitan" userId="9c42c353-efc9-4f5f-877c-4180e24068ff" providerId="ADAL" clId="{8CB3EA2F-B356-4537-937E-EC093CBB2BDB}" dt="2024-01-25T00:41:38.240" v="12708" actId="208"/>
          <ac:cxnSpMkLst>
            <pc:docMk/>
            <pc:sldMk cId="3350192710" sldId="409"/>
            <ac:cxnSpMk id="17" creationId="{CDC29D8D-3B06-4541-8704-6DE107B143FB}"/>
          </ac:cxnSpMkLst>
        </pc:cxnChg>
        <pc:cxnChg chg="add del mod">
          <ac:chgData name="Megan Cvitan" userId="9c42c353-efc9-4f5f-877c-4180e24068ff" providerId="ADAL" clId="{8CB3EA2F-B356-4537-937E-EC093CBB2BDB}" dt="2024-01-25T00:40:44.640" v="12700" actId="478"/>
          <ac:cxnSpMkLst>
            <pc:docMk/>
            <pc:sldMk cId="3350192710" sldId="409"/>
            <ac:cxnSpMk id="19" creationId="{A0023384-78A4-D6B7-D664-83A3252B0328}"/>
          </ac:cxnSpMkLst>
        </pc:cxnChg>
        <pc:cxnChg chg="add mod">
          <ac:chgData name="Megan Cvitan" userId="9c42c353-efc9-4f5f-877c-4180e24068ff" providerId="ADAL" clId="{8CB3EA2F-B356-4537-937E-EC093CBB2BDB}" dt="2024-01-25T04:09:41.340" v="19527" actId="14100"/>
          <ac:cxnSpMkLst>
            <pc:docMk/>
            <pc:sldMk cId="3350192710" sldId="409"/>
            <ac:cxnSpMk id="24" creationId="{7BF6CEEC-340E-7725-D21D-8B4969FAAFB0}"/>
          </ac:cxnSpMkLst>
        </pc:cxnChg>
      </pc:sldChg>
      <pc:sldChg chg="modSp add mod ord modNotesTx">
        <pc:chgData name="Megan Cvitan" userId="9c42c353-efc9-4f5f-877c-4180e24068ff" providerId="ADAL" clId="{8CB3EA2F-B356-4537-937E-EC093CBB2BDB}" dt="2024-01-25T18:01:43.694" v="19859" actId="1076"/>
        <pc:sldMkLst>
          <pc:docMk/>
          <pc:sldMk cId="1461060669" sldId="410"/>
        </pc:sldMkLst>
        <pc:spChg chg="mod">
          <ac:chgData name="Megan Cvitan" userId="9c42c353-efc9-4f5f-877c-4180e24068ff" providerId="ADAL" clId="{8CB3EA2F-B356-4537-937E-EC093CBB2BDB}" dt="2024-01-25T18:01:43.694" v="19859" actId="1076"/>
          <ac:spMkLst>
            <pc:docMk/>
            <pc:sldMk cId="1461060669" sldId="410"/>
            <ac:spMk id="4" creationId="{A9F5A89D-3810-694F-A647-F39BFA71E569}"/>
          </ac:spMkLst>
        </pc:spChg>
        <pc:spChg chg="mod">
          <ac:chgData name="Megan Cvitan" userId="9c42c353-efc9-4f5f-877c-4180e24068ff" providerId="ADAL" clId="{8CB3EA2F-B356-4537-937E-EC093CBB2BDB}" dt="2024-01-25T04:03:17.606" v="19505" actId="1076"/>
          <ac:spMkLst>
            <pc:docMk/>
            <pc:sldMk cId="1461060669" sldId="410"/>
            <ac:spMk id="6" creationId="{E825B29C-AB9D-9548-9B59-27DCE58BD875}"/>
          </ac:spMkLst>
        </pc:spChg>
      </pc:sldChg>
      <pc:sldChg chg="addSp delSp modSp add mod modNotesTx">
        <pc:chgData name="Megan Cvitan" userId="9c42c353-efc9-4f5f-877c-4180e24068ff" providerId="ADAL" clId="{8CB3EA2F-B356-4537-937E-EC093CBB2BDB}" dt="2024-01-25T03:57:43.479" v="19185" actId="20577"/>
        <pc:sldMkLst>
          <pc:docMk/>
          <pc:sldMk cId="2122246154" sldId="411"/>
        </pc:sldMkLst>
        <pc:spChg chg="mod">
          <ac:chgData name="Megan Cvitan" userId="9c42c353-efc9-4f5f-877c-4180e24068ff" providerId="ADAL" clId="{8CB3EA2F-B356-4537-937E-EC093CBB2BDB}" dt="2024-01-25T01:14:29.653" v="13866" actId="113"/>
          <ac:spMkLst>
            <pc:docMk/>
            <pc:sldMk cId="2122246154" sldId="411"/>
            <ac:spMk id="2" creationId="{22105EE1-2122-7170-8F86-7BC0CEDC2057}"/>
          </ac:spMkLst>
        </pc:spChg>
        <pc:spChg chg="add mod">
          <ac:chgData name="Megan Cvitan" userId="9c42c353-efc9-4f5f-877c-4180e24068ff" providerId="ADAL" clId="{8CB3EA2F-B356-4537-937E-EC093CBB2BDB}" dt="2024-01-25T01:35:42.577" v="16046" actId="1076"/>
          <ac:spMkLst>
            <pc:docMk/>
            <pc:sldMk cId="2122246154" sldId="411"/>
            <ac:spMk id="5" creationId="{07A52C84-DD33-9D0E-8AED-0F66035DD3F4}"/>
          </ac:spMkLst>
        </pc:spChg>
        <pc:picChg chg="del">
          <ac:chgData name="Megan Cvitan" userId="9c42c353-efc9-4f5f-877c-4180e24068ff" providerId="ADAL" clId="{8CB3EA2F-B356-4537-937E-EC093CBB2BDB}" dt="2024-01-25T00:57:30.334" v="13497" actId="478"/>
          <ac:picMkLst>
            <pc:docMk/>
            <pc:sldMk cId="2122246154" sldId="411"/>
            <ac:picMk id="4" creationId="{5EF32844-7C81-5E18-C33C-6F1D18740DF1}"/>
          </ac:picMkLst>
        </pc:picChg>
        <pc:picChg chg="mod ord">
          <ac:chgData name="Megan Cvitan" userId="9c42c353-efc9-4f5f-877c-4180e24068ff" providerId="ADAL" clId="{8CB3EA2F-B356-4537-937E-EC093CBB2BDB}" dt="2024-01-25T01:14:37.683" v="13867" actId="167"/>
          <ac:picMkLst>
            <pc:docMk/>
            <pc:sldMk cId="2122246154" sldId="411"/>
            <ac:picMk id="8" creationId="{30D4A18C-B781-FD6D-8AA6-E1745F557BC5}"/>
          </ac:picMkLst>
        </pc:picChg>
        <pc:picChg chg="del">
          <ac:chgData name="Megan Cvitan" userId="9c42c353-efc9-4f5f-877c-4180e24068ff" providerId="ADAL" clId="{8CB3EA2F-B356-4537-937E-EC093CBB2BDB}" dt="2024-01-25T00:57:28.973" v="13496" actId="478"/>
          <ac:picMkLst>
            <pc:docMk/>
            <pc:sldMk cId="2122246154" sldId="411"/>
            <ac:picMk id="10" creationId="{DE5FF10C-7DDB-4C4D-24C6-8958A83A72C9}"/>
          </ac:picMkLst>
        </pc:picChg>
      </pc:sldChg>
      <pc:sldChg chg="addSp delSp modSp new mod modClrScheme chgLayout">
        <pc:chgData name="Megan Cvitan" userId="9c42c353-efc9-4f5f-877c-4180e24068ff" providerId="ADAL" clId="{8CB3EA2F-B356-4537-937E-EC093CBB2BDB}" dt="2024-01-25T18:06:09.028" v="19875" actId="478"/>
        <pc:sldMkLst>
          <pc:docMk/>
          <pc:sldMk cId="1021031984" sldId="412"/>
        </pc:sldMkLst>
        <pc:spChg chg="add del">
          <ac:chgData name="Megan Cvitan" userId="9c42c353-efc9-4f5f-877c-4180e24068ff" providerId="ADAL" clId="{8CB3EA2F-B356-4537-937E-EC093CBB2BDB}" dt="2024-01-25T18:06:00.972" v="19873" actId="478"/>
          <ac:spMkLst>
            <pc:docMk/>
            <pc:sldMk cId="1021031984" sldId="412"/>
            <ac:spMk id="2" creationId="{BDBC0313-63DE-4A27-D192-9F12E90202F9}"/>
          </ac:spMkLst>
        </pc:spChg>
        <pc:spChg chg="del">
          <ac:chgData name="Megan Cvitan" userId="9c42c353-efc9-4f5f-877c-4180e24068ff" providerId="ADAL" clId="{8CB3EA2F-B356-4537-937E-EC093CBB2BDB}" dt="2024-01-25T18:05:34.282" v="19867" actId="26606"/>
          <ac:spMkLst>
            <pc:docMk/>
            <pc:sldMk cId="1021031984" sldId="412"/>
            <ac:spMk id="3" creationId="{49FCFD18-EEDB-AEA9-9808-CE8F0D814B46}"/>
          </ac:spMkLst>
        </pc:spChg>
        <pc:spChg chg="del">
          <ac:chgData name="Megan Cvitan" userId="9c42c353-efc9-4f5f-877c-4180e24068ff" providerId="ADAL" clId="{8CB3EA2F-B356-4537-937E-EC093CBB2BDB}" dt="2024-01-25T18:04:44.312" v="19861" actId="478"/>
          <ac:spMkLst>
            <pc:docMk/>
            <pc:sldMk cId="1021031984" sldId="412"/>
            <ac:spMk id="4" creationId="{F1E7C009-C6B3-60C1-2D20-7038D145132F}"/>
          </ac:spMkLst>
        </pc:spChg>
        <pc:spChg chg="add mod">
          <ac:chgData name="Megan Cvitan" userId="9c42c353-efc9-4f5f-877c-4180e24068ff" providerId="ADAL" clId="{8CB3EA2F-B356-4537-937E-EC093CBB2BDB}" dt="2024-01-25T18:05:34.282" v="19867" actId="26606"/>
          <ac:spMkLst>
            <pc:docMk/>
            <pc:sldMk cId="1021031984" sldId="412"/>
            <ac:spMk id="11" creationId="{47E8F267-0474-4393-E562-0661E732F424}"/>
          </ac:spMkLst>
        </pc:spChg>
        <pc:spChg chg="add del mod">
          <ac:chgData name="Megan Cvitan" userId="9c42c353-efc9-4f5f-877c-4180e24068ff" providerId="ADAL" clId="{8CB3EA2F-B356-4537-937E-EC093CBB2BDB}" dt="2024-01-25T18:06:09.028" v="19875" actId="478"/>
          <ac:spMkLst>
            <pc:docMk/>
            <pc:sldMk cId="1021031984" sldId="412"/>
            <ac:spMk id="13" creationId="{99721454-A4C4-E942-8536-6ABBAE037AFE}"/>
          </ac:spMkLst>
        </pc:spChg>
        <pc:spChg chg="add mod">
          <ac:chgData name="Megan Cvitan" userId="9c42c353-efc9-4f5f-877c-4180e24068ff" providerId="ADAL" clId="{8CB3EA2F-B356-4537-937E-EC093CBB2BDB}" dt="2024-01-25T18:05:34.282" v="19867" actId="26606"/>
          <ac:spMkLst>
            <pc:docMk/>
            <pc:sldMk cId="1021031984" sldId="412"/>
            <ac:spMk id="15" creationId="{C91B4F7E-C643-71F6-CFE0-9294C109182C}"/>
          </ac:spMkLst>
        </pc:spChg>
        <pc:spChg chg="add mod">
          <ac:chgData name="Megan Cvitan" userId="9c42c353-efc9-4f5f-877c-4180e24068ff" providerId="ADAL" clId="{8CB3EA2F-B356-4537-937E-EC093CBB2BDB}" dt="2024-01-25T18:05:34.282" v="19867" actId="26606"/>
          <ac:spMkLst>
            <pc:docMk/>
            <pc:sldMk cId="1021031984" sldId="412"/>
            <ac:spMk id="17" creationId="{4AC51F7F-D319-9FFA-A0B5-64C94B4D290C}"/>
          </ac:spMkLst>
        </pc:spChg>
        <pc:picChg chg="add mod">
          <ac:chgData name="Megan Cvitan" userId="9c42c353-efc9-4f5f-877c-4180e24068ff" providerId="ADAL" clId="{8CB3EA2F-B356-4537-937E-EC093CBB2BDB}" dt="2024-01-25T18:06:03.378" v="19874" actId="1076"/>
          <ac:picMkLst>
            <pc:docMk/>
            <pc:sldMk cId="1021031984" sldId="412"/>
            <ac:picMk id="6" creationId="{8BD5AD03-5ADE-4A5E-0756-11C2030F9ACA}"/>
          </ac:picMkLst>
        </pc:picChg>
      </pc:sldChg>
      <pc:sldChg chg="addSp delSp modSp add mod modClrScheme chgLayout">
        <pc:chgData name="Megan Cvitan" userId="9c42c353-efc9-4f5f-877c-4180e24068ff" providerId="ADAL" clId="{8CB3EA2F-B356-4537-937E-EC093CBB2BDB}" dt="2024-01-25T18:13:35.111" v="19998" actId="1076"/>
        <pc:sldMkLst>
          <pc:docMk/>
          <pc:sldMk cId="3350338872" sldId="413"/>
        </pc:sldMkLst>
        <pc:spChg chg="add mod">
          <ac:chgData name="Megan Cvitan" userId="9c42c353-efc9-4f5f-877c-4180e24068ff" providerId="ADAL" clId="{8CB3EA2F-B356-4537-937E-EC093CBB2BDB}" dt="2024-01-25T18:13:35.111" v="19998" actId="1076"/>
          <ac:spMkLst>
            <pc:docMk/>
            <pc:sldMk cId="3350338872" sldId="413"/>
            <ac:spMk id="4" creationId="{0DDB126B-3A3B-8230-5F89-36F68FCC033B}"/>
          </ac:spMkLst>
        </pc:spChg>
        <pc:spChg chg="mod">
          <ac:chgData name="Megan Cvitan" userId="9c42c353-efc9-4f5f-877c-4180e24068ff" providerId="ADAL" clId="{8CB3EA2F-B356-4537-937E-EC093CBB2BDB}" dt="2024-01-25T18:13:00.153" v="19978" actId="26606"/>
          <ac:spMkLst>
            <pc:docMk/>
            <pc:sldMk cId="3350338872" sldId="413"/>
            <ac:spMk id="15" creationId="{C91B4F7E-C643-71F6-CFE0-9294C109182C}"/>
          </ac:spMkLst>
        </pc:spChg>
        <pc:spChg chg="mod">
          <ac:chgData name="Megan Cvitan" userId="9c42c353-efc9-4f5f-877c-4180e24068ff" providerId="ADAL" clId="{8CB3EA2F-B356-4537-937E-EC093CBB2BDB}" dt="2024-01-25T18:13:00.153" v="19978" actId="26606"/>
          <ac:spMkLst>
            <pc:docMk/>
            <pc:sldMk cId="3350338872" sldId="413"/>
            <ac:spMk id="17" creationId="{4AC51F7F-D319-9FFA-A0B5-64C94B4D290C}"/>
          </ac:spMkLst>
        </pc:spChg>
        <pc:spChg chg="add del mod">
          <ac:chgData name="Megan Cvitan" userId="9c42c353-efc9-4f5f-877c-4180e24068ff" providerId="ADAL" clId="{8CB3EA2F-B356-4537-937E-EC093CBB2BDB}" dt="2024-01-25T18:13:00.153" v="19978" actId="26606"/>
          <ac:spMkLst>
            <pc:docMk/>
            <pc:sldMk cId="3350338872" sldId="413"/>
            <ac:spMk id="22" creationId="{3F9D283A-F16E-6F17-5A69-BC1E98E6FF39}"/>
          </ac:spMkLst>
        </pc:spChg>
        <pc:spChg chg="add del mod">
          <ac:chgData name="Megan Cvitan" userId="9c42c353-efc9-4f5f-877c-4180e24068ff" providerId="ADAL" clId="{8CB3EA2F-B356-4537-937E-EC093CBB2BDB}" dt="2024-01-25T18:13:00.153" v="19978" actId="26606"/>
          <ac:spMkLst>
            <pc:docMk/>
            <pc:sldMk cId="3350338872" sldId="413"/>
            <ac:spMk id="24" creationId="{A6CCE7CB-C7A7-7E97-13C1-2AC4091EDCE8}"/>
          </ac:spMkLst>
        </pc:spChg>
        <pc:picChg chg="add mod ord">
          <ac:chgData name="Megan Cvitan" userId="9c42c353-efc9-4f5f-877c-4180e24068ff" providerId="ADAL" clId="{8CB3EA2F-B356-4537-937E-EC093CBB2BDB}" dt="2024-01-25T18:13:10.965" v="19981" actId="1076"/>
          <ac:picMkLst>
            <pc:docMk/>
            <pc:sldMk cId="3350338872" sldId="413"/>
            <ac:picMk id="3" creationId="{D72781AC-BFE8-187A-335D-1F833F915315}"/>
          </ac:picMkLst>
        </pc:picChg>
        <pc:picChg chg="add del mod">
          <ac:chgData name="Megan Cvitan" userId="9c42c353-efc9-4f5f-877c-4180e24068ff" providerId="ADAL" clId="{8CB3EA2F-B356-4537-937E-EC093CBB2BDB}" dt="2024-01-25T18:13:07.502" v="19980" actId="478"/>
          <ac:picMkLst>
            <pc:docMk/>
            <pc:sldMk cId="3350338872" sldId="413"/>
            <ac:picMk id="6" creationId="{8BD5AD03-5ADE-4A5E-0756-11C2030F9ACA}"/>
          </ac:picMkLst>
        </pc:picChg>
      </pc:sldChg>
      <pc:sldChg chg="addSp delSp modSp add mod">
        <pc:chgData name="Megan Cvitan" userId="9c42c353-efc9-4f5f-877c-4180e24068ff" providerId="ADAL" clId="{8CB3EA2F-B356-4537-937E-EC093CBB2BDB}" dt="2024-01-25T19:27:11.647" v="20086" actId="1076"/>
        <pc:sldMkLst>
          <pc:docMk/>
          <pc:sldMk cId="3027354314" sldId="414"/>
        </pc:sldMkLst>
        <pc:spChg chg="del">
          <ac:chgData name="Megan Cvitan" userId="9c42c353-efc9-4f5f-877c-4180e24068ff" providerId="ADAL" clId="{8CB3EA2F-B356-4537-937E-EC093CBB2BDB}" dt="2024-01-25T19:26:57.535" v="20079" actId="478"/>
          <ac:spMkLst>
            <pc:docMk/>
            <pc:sldMk cId="3027354314" sldId="414"/>
            <ac:spMk id="4" creationId="{0DDB126B-3A3B-8230-5F89-36F68FCC033B}"/>
          </ac:spMkLst>
        </pc:spChg>
        <pc:picChg chg="del">
          <ac:chgData name="Megan Cvitan" userId="9c42c353-efc9-4f5f-877c-4180e24068ff" providerId="ADAL" clId="{8CB3EA2F-B356-4537-937E-EC093CBB2BDB}" dt="2024-01-25T19:26:53.861" v="20078" actId="478"/>
          <ac:picMkLst>
            <pc:docMk/>
            <pc:sldMk cId="3027354314" sldId="414"/>
            <ac:picMk id="3" creationId="{D72781AC-BFE8-187A-335D-1F833F915315}"/>
          </ac:picMkLst>
        </pc:picChg>
        <pc:picChg chg="add del">
          <ac:chgData name="Megan Cvitan" userId="9c42c353-efc9-4f5f-877c-4180e24068ff" providerId="ADAL" clId="{8CB3EA2F-B356-4537-937E-EC093CBB2BDB}" dt="2024-01-25T19:26:53.861" v="20078" actId="478"/>
          <ac:picMkLst>
            <pc:docMk/>
            <pc:sldMk cId="3027354314" sldId="414"/>
            <ac:picMk id="1026" creationId="{54304B33-DDE0-A3FC-D9E4-37035F7D6351}"/>
          </ac:picMkLst>
        </pc:picChg>
        <pc:picChg chg="add mod">
          <ac:chgData name="Megan Cvitan" userId="9c42c353-efc9-4f5f-877c-4180e24068ff" providerId="ADAL" clId="{8CB3EA2F-B356-4537-937E-EC093CBB2BDB}" dt="2024-01-25T19:27:11.647" v="20086" actId="1076"/>
          <ac:picMkLst>
            <pc:docMk/>
            <pc:sldMk cId="3027354314" sldId="414"/>
            <ac:picMk id="1028" creationId="{028EA80C-EFB9-80D8-89E3-F236E12C4AAF}"/>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6T00:18:45.263"/>
    </inkml:context>
    <inkml:brush xml:id="br0">
      <inkml:brushProperty name="width" value="0.35" units="cm"/>
      <inkml:brushProperty name="height" value="0.35" units="cm"/>
      <inkml:brushProperty name="color" value="#FFFFFF"/>
    </inkml:brush>
  </inkml:definitions>
  <inkml:trace contextRef="#ctx0" brushRef="#br0">146 332 24575,'-1'31'0,"3"61"0,4 32-164,3 40-655,34 544-2386,21 0-471,-50-587 2728,2 25 303,-14-113 2253,-3-40-923,-8-57 790,-83-632 1187,32 256-2712,57 418 55,-12-76 18,11 75-19,-2 0 0,-9-25 0,-38-79 2236,26 65-1443,24 53-797,0 0 0,1 1 0,-1-1 0,2 0 0,-1 0 0,1-1 0,1-11 0,1-5 0,6-32 0,0 5 0,-5 34 0,1 2 0,1-1 0,10-30 0,-3 19 0,20-36 0,12-27 0,-38 78 0,0 0 0,-1-1 0,0 1 0,2-26 0,-6 31 0,1-1 0,0 1 0,1 0 0,0 1 0,1-1 0,-1 0 0,2 1 0,-1-1 0,1 1 0,1 0 0,-1 0 0,1 1 0,7-10 0,0 4 0,55-57 0,-40 43 0,-26 26 0,-1 1 0,0 0 0,1-1 0,-1 1 0,0 0 0,1 0 0,-1-1 0,0 1 0,1 0 0,-1 0 0,1 0 0,-1-1 0,0 1 0,1 0 0,-1 0 0,1 0 0,-1 0 0,0 0 0,1 0 0,-1 0 0,1 0 0,0 0 0,-1 0 0,0 1 0,1-1 0,-1 0 0,0 0 0,1 1 0,-1-1 0,0 0 0,0 0 0,1 1 0,-1-1 0,0 0 0,0 1 0,0-1 0,1 1 0,-1-1 0,0 0 0,0 1 0,0-1 0,0 1 0,1 3 0,0 0 0,-1 1 0,0 6 0,0-7 0,-1 36 0,-1-1 0,-9 41 0,3-24 0,-1 64 0,8 58 0,1-134 0,3 1 0,1-2 0,14 58 0,3 28 0,-8 150-280,-20 2-165,2-127 345,-11 199 100,-2 51-104,18-2 71,1-166 40,-1 26-7,-1-229 280,-2 0 1,-9 48 0,6-50-220,-1 54 1,8 32-79,0-46 24,-1 745-7,7-720 0,0-14 0,-6 250 0,-2-168 0,1 367 0,7-404 0,-1-1 0,-6 16 0,0-134 0,-1 0 0,1 0 0,-2 1 0,1-1 0,-1 0 0,0 0 0,-1 0 0,0-1 0,0 1 0,-6 10 0,2-7 0,1 0 0,1 0 0,0 1 0,0-1 0,1 1 0,1 0 0,0 0 0,-2 16 0,3-12 0,-9 28 0,6-28 0,-3 27 0,4-20 0,-6 24 0,4-24 0,-3 26 0,8-39 0,0 5 0,-1-1 0,0 0 0,-6 18 0,3-16 0,1 0 0,1 0 0,0 1 0,0 17 0,3 67 0,1-52 0,0 85 0,-1-520 0,-14 159 0,1 47 0,12 126 0,-1-4 0,-8-61 0,-2 67 0,-1 2 0,1-14 0,4 29 0,2-1 0,-2-44 0,8 47 0,1 20 0,-1 0 0,0 1 0,-1-1 0,-1 0 0,0 1 0,-4-14 0,2 14 0,1 1 0,0-1 0,-1-13 0,3 21 0,1 0 0,-1 1 0,1-1 0,0 0 0,1 0 0,-1 0 0,1 1 0,-1-1 0,1 0 0,0 0 0,1 1 0,-1-1 0,4-5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charset="0"/>
              </a:defRPr>
            </a:lvl1pPr>
          </a:lstStyle>
          <a:p>
            <a:fld id="{E9F3A7FF-300E-B84F-A2D0-CDCDE713DCB9}" type="datetimeFigureOut">
              <a:rPr lang="en-US" smtClean="0"/>
              <a:pPr/>
              <a:t>5/27/2024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charset="0"/>
              </a:defRPr>
            </a:lvl1pPr>
          </a:lstStyle>
          <a:p>
            <a:fld id="{7C11621C-3EA7-C342-A130-13C6D43C8C01}" type="slidenum">
              <a:rPr lang="en-US" smtClean="0"/>
              <a:pPr/>
              <a:t>‹#›</a:t>
            </a:fld>
            <a:endParaRPr lang="en-US" dirty="0"/>
          </a:p>
        </p:txBody>
      </p:sp>
    </p:spTree>
    <p:extLst>
      <p:ext uri="{BB962C8B-B14F-4D97-AF65-F5344CB8AC3E}">
        <p14:creationId xmlns:p14="http://schemas.microsoft.com/office/powerpoint/2010/main" val="438347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charset="0"/>
        <a:ea typeface="+mn-ea"/>
        <a:cs typeface="+mn-cs"/>
      </a:defRPr>
    </a:lvl1pPr>
    <a:lvl2pPr marL="457200" algn="l" defTabSz="914400" rtl="0" eaLnBrk="1" latinLnBrk="0" hangingPunct="1">
      <a:defRPr sz="1200" b="0" i="0" kern="1200">
        <a:solidFill>
          <a:schemeClr val="tx1"/>
        </a:solidFill>
        <a:latin typeface="Arial" charset="0"/>
        <a:ea typeface="+mn-ea"/>
        <a:cs typeface="+mn-cs"/>
      </a:defRPr>
    </a:lvl2pPr>
    <a:lvl3pPr marL="914400" algn="l" defTabSz="914400" rtl="0" eaLnBrk="1" latinLnBrk="0" hangingPunct="1">
      <a:defRPr sz="1200" b="0" i="0" kern="1200">
        <a:solidFill>
          <a:schemeClr val="tx1"/>
        </a:solidFill>
        <a:latin typeface="Arial" charset="0"/>
        <a:ea typeface="+mn-ea"/>
        <a:cs typeface="+mn-cs"/>
      </a:defRPr>
    </a:lvl3pPr>
    <a:lvl4pPr marL="1371600" algn="l" defTabSz="914400" rtl="0" eaLnBrk="1" latinLnBrk="0" hangingPunct="1">
      <a:defRPr sz="1200" b="0" i="0" kern="1200">
        <a:solidFill>
          <a:schemeClr val="tx1"/>
        </a:solidFill>
        <a:latin typeface="Arial" charset="0"/>
        <a:ea typeface="+mn-ea"/>
        <a:cs typeface="+mn-cs"/>
      </a:defRPr>
    </a:lvl4pPr>
    <a:lvl5pPr marL="1828800" algn="l" defTabSz="914400" rtl="0" eaLnBrk="1" latinLnBrk="0" hangingPunct="1">
      <a:defRPr sz="1200" b="0" i="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a:t>
            </a:fld>
            <a:endParaRPr lang="en-US" dirty="0"/>
          </a:p>
        </p:txBody>
      </p:sp>
    </p:spTree>
    <p:extLst>
      <p:ext uri="{BB962C8B-B14F-4D97-AF65-F5344CB8AC3E}">
        <p14:creationId xmlns:p14="http://schemas.microsoft.com/office/powerpoint/2010/main" val="292619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Once the desired ion mobility is configured, and all of the environmental parameters such as temperature and viscosity are set, then the</a:t>
            </a:r>
            <a:r>
              <a:rPr lang="en-US" dirty="0"/>
              <a:t> simulation computes the induced electric field lines in the </a:t>
            </a:r>
            <a:r>
              <a:rPr lang="en-US" dirty="0" err="1"/>
              <a:t>LXe</a:t>
            </a:r>
            <a:r>
              <a:rPr lang="en-US" dirty="0"/>
              <a:t> and the electric force experienced by the positive Ba ions, by solving a modified version of Gauss’ law for dielectric media and Faraday’s law of electrostatics.</a:t>
            </a:r>
            <a:endParaRPr lang="en-CA" dirty="0"/>
          </a:p>
          <a:p>
            <a:r>
              <a:rPr lang="en-CA" dirty="0"/>
              <a:t>- The electric field is on the left, showing the field’s direction lines all converging to the probe tip. In this case, only a portion of the probe tip is biased. </a:t>
            </a:r>
          </a:p>
          <a:p>
            <a:r>
              <a:rPr lang="en-CA" dirty="0"/>
              <a:t>- On the other hand, </a:t>
            </a:r>
            <a:r>
              <a:rPr lang="en-US" dirty="0"/>
              <a:t>finding a convergent fluid dynamics model required the system to have a circulating fluid, which means the simulation started with defining the inlet and outlet flow features prior to using a Laminar flow model by solving a variation of the Stokes equations without inertial terms. The pressure gradient between the two features was kept small. This condition creates a representative scenario of the flow state that we will have when taking data where the </a:t>
            </a:r>
            <a:r>
              <a:rPr lang="en-US" dirty="0" err="1"/>
              <a:t>LXe</a:t>
            </a:r>
            <a:r>
              <a:rPr lang="en-US" dirty="0"/>
              <a:t> medium is broadly at rest.</a:t>
            </a:r>
            <a:endParaRPr lang="en-CA"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10</a:t>
            </a:fld>
            <a:endParaRPr lang="en-US" dirty="0"/>
          </a:p>
        </p:txBody>
      </p:sp>
    </p:spTree>
    <p:extLst>
      <p:ext uri="{BB962C8B-B14F-4D97-AF65-F5344CB8AC3E}">
        <p14:creationId xmlns:p14="http://schemas.microsoft.com/office/powerpoint/2010/main" val="13159928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With these solutions, the trajectories of Ba ions can be modelled by the COMSOL module “particle tracing for fluid flow”, and we can build an intuition for some of the experimental parameters such as the probe bias and the initial position of the ions within the liquid xenon.</a:t>
            </a:r>
          </a:p>
        </p:txBody>
      </p:sp>
      <p:sp>
        <p:nvSpPr>
          <p:cNvPr id="4" name="Slide Number Placeholder 3"/>
          <p:cNvSpPr>
            <a:spLocks noGrp="1"/>
          </p:cNvSpPr>
          <p:nvPr>
            <p:ph type="sldNum" sz="quarter" idx="5"/>
          </p:nvPr>
        </p:nvSpPr>
        <p:spPr/>
        <p:txBody>
          <a:bodyPr/>
          <a:lstStyle/>
          <a:p>
            <a:fld id="{7C11621C-3EA7-C342-A130-13C6D43C8C01}" type="slidenum">
              <a:rPr lang="en-US" smtClean="0"/>
              <a:pPr/>
              <a:t>11</a:t>
            </a:fld>
            <a:endParaRPr lang="en-US" dirty="0"/>
          </a:p>
        </p:txBody>
      </p:sp>
    </p:spTree>
    <p:extLst>
      <p:ext uri="{BB962C8B-B14F-4D97-AF65-F5344CB8AC3E}">
        <p14:creationId xmlns:p14="http://schemas.microsoft.com/office/powerpoint/2010/main" val="19495404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Using a </a:t>
            </a:r>
            <a:r>
              <a:rPr lang="en-CA" dirty="0" err="1"/>
              <a:t>srim</a:t>
            </a:r>
            <a:r>
              <a:rPr lang="en-CA" dirty="0"/>
              <a:t> generated ion distribution, passed into the model, the ion cloud initial distance from the probe is varied for a few different situations. For model a, the probe biased to -500 V and the ions are released at the same distance magnitudes, but on opposite sides of the probe, where one run is subjected to small velocity fields and the other side has negligible flow. The same efficiency curves appear for ions released from either of these quadrants, showing that the fluid field doesn’t affect the ion extraction efficiency for short distances from the probe tip, hence when subjected to small velocity fields. </a:t>
            </a:r>
            <a:r>
              <a:rPr lang="en-CA"/>
              <a:t>The </a:t>
            </a:r>
            <a:r>
              <a:rPr lang="en-CA" dirty="0"/>
              <a:t>ions were also released from the same distances in model b, which was solving a slightly less sensitive and restrictive flow model, and the trend is almost the same. </a:t>
            </a:r>
          </a:p>
          <a:p>
            <a:pPr marL="171450" indent="-171450">
              <a:buFontTx/>
              <a:buChar char="-"/>
            </a:pPr>
            <a:r>
              <a:rPr lang="en-US" dirty="0"/>
              <a:t>Other simulations show that the fluid velocity field would have implications on the extraction efficiency at larger distances, especially in a liquid medium; however, distances larger than 2 cm are not applicable to the experimental setup, since the beam will be implanted much closer than this maximum distance studied.</a:t>
            </a:r>
            <a:endParaRPr lang="en-CA"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12</a:t>
            </a:fld>
            <a:endParaRPr lang="en-US" dirty="0"/>
          </a:p>
        </p:txBody>
      </p:sp>
    </p:spTree>
    <p:extLst>
      <p:ext uri="{BB962C8B-B14F-4D97-AF65-F5344CB8AC3E}">
        <p14:creationId xmlns:p14="http://schemas.microsoft.com/office/powerpoint/2010/main" val="2450033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This same ion distribution was used to study the effects of probe bias on the extraction efficiency, for other materials such as argon gas. As part of a phased approach to commissioning the setup, the plan is to first try to implant Ba ions into a vessel filled with argon gas, to allow for fine tuning of the probe controls and pressure readouts. As such, the simulations were repeated for argon gas, as well as for a collection of different probe biases. </a:t>
            </a:r>
          </a:p>
          <a:p>
            <a:pPr marL="171450" indent="-171450">
              <a:buFontTx/>
              <a:buChar char="-"/>
            </a:pPr>
            <a:r>
              <a:rPr lang="en-CA" dirty="0"/>
              <a:t>As expected, the ions travel to the probe much faster when a larger voltage is applied to the probe tip, especially at larger initial distances from the probe, which again would depend on the beam energy used to deposit the ions. Also, the vessel’s radius is about 5 cm in length.</a:t>
            </a:r>
          </a:p>
          <a:p>
            <a:pPr marL="171450" indent="-171450">
              <a:buFontTx/>
              <a:buChar char="-"/>
            </a:pPr>
            <a:r>
              <a:rPr lang="en-CA" dirty="0"/>
              <a:t>As a result, not all of these simulated settings are practical for experimental purposes, but it would allow us to benchmark the initial data taken.</a:t>
            </a:r>
          </a:p>
        </p:txBody>
      </p:sp>
      <p:sp>
        <p:nvSpPr>
          <p:cNvPr id="4" name="Slide Number Placeholder 3"/>
          <p:cNvSpPr>
            <a:spLocks noGrp="1"/>
          </p:cNvSpPr>
          <p:nvPr>
            <p:ph type="sldNum" sz="quarter" idx="5"/>
          </p:nvPr>
        </p:nvSpPr>
        <p:spPr/>
        <p:txBody>
          <a:bodyPr/>
          <a:lstStyle/>
          <a:p>
            <a:fld id="{7C11621C-3EA7-C342-A130-13C6D43C8C01}" type="slidenum">
              <a:rPr lang="en-US" smtClean="0"/>
              <a:pPr/>
              <a:t>13</a:t>
            </a:fld>
            <a:endParaRPr lang="en-US" dirty="0"/>
          </a:p>
        </p:txBody>
      </p:sp>
    </p:spTree>
    <p:extLst>
      <p:ext uri="{BB962C8B-B14F-4D97-AF65-F5344CB8AC3E}">
        <p14:creationId xmlns:p14="http://schemas.microsoft.com/office/powerpoint/2010/main" val="497592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To conclude, today I went over the role of </a:t>
            </a:r>
            <a:r>
              <a:rPr lang="en-CA" dirty="0" err="1"/>
              <a:t>ba</a:t>
            </a:r>
            <a:r>
              <a:rPr lang="en-CA" dirty="0"/>
              <a:t>-tagging in a future upgrade of the </a:t>
            </a:r>
            <a:r>
              <a:rPr lang="en-CA" dirty="0" err="1"/>
              <a:t>nexo</a:t>
            </a:r>
            <a:r>
              <a:rPr lang="en-CA" dirty="0"/>
              <a:t> experiment, and the ion extraction testing system required to develop this technology. I discussed the groundwork for the COMSOL simulations performed for the accelerator driven Ba ion source under development at TRIUMF, and some extraction efficiency simulation results. These simulations can build in complexity, with some possibilities to add in field shaping rings or other types of forces or interactions later on. </a:t>
            </a:r>
          </a:p>
          <a:p>
            <a:pPr marL="171450" indent="-171450">
              <a:buFontTx/>
              <a:buChar char="-"/>
            </a:pPr>
            <a:r>
              <a:rPr lang="en-CA" dirty="0"/>
              <a:t>Thank you for listening, and I open the floor for any questions!</a:t>
            </a:r>
          </a:p>
        </p:txBody>
      </p:sp>
      <p:sp>
        <p:nvSpPr>
          <p:cNvPr id="4" name="Slide Number Placeholder 3"/>
          <p:cNvSpPr>
            <a:spLocks noGrp="1"/>
          </p:cNvSpPr>
          <p:nvPr>
            <p:ph type="sldNum" sz="quarter" idx="5"/>
          </p:nvPr>
        </p:nvSpPr>
        <p:spPr/>
        <p:txBody>
          <a:bodyPr/>
          <a:lstStyle/>
          <a:p>
            <a:fld id="{7C11621C-3EA7-C342-A130-13C6D43C8C01}" type="slidenum">
              <a:rPr lang="en-US" smtClean="0"/>
              <a:pPr/>
              <a:t>14</a:t>
            </a:fld>
            <a:endParaRPr lang="en-US" dirty="0"/>
          </a:p>
        </p:txBody>
      </p:sp>
    </p:spTree>
    <p:extLst>
      <p:ext uri="{BB962C8B-B14F-4D97-AF65-F5344CB8AC3E}">
        <p14:creationId xmlns:p14="http://schemas.microsoft.com/office/powerpoint/2010/main" val="1478480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15</a:t>
            </a:fld>
            <a:endParaRPr lang="en-US" dirty="0"/>
          </a:p>
        </p:txBody>
      </p:sp>
    </p:spTree>
    <p:extLst>
      <p:ext uri="{BB962C8B-B14F-4D97-AF65-F5344CB8AC3E}">
        <p14:creationId xmlns:p14="http://schemas.microsoft.com/office/powerpoint/2010/main" val="155836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16</a:t>
            </a:fld>
            <a:endParaRPr lang="en-US" dirty="0"/>
          </a:p>
        </p:txBody>
      </p:sp>
    </p:spTree>
    <p:extLst>
      <p:ext uri="{BB962C8B-B14F-4D97-AF65-F5344CB8AC3E}">
        <p14:creationId xmlns:p14="http://schemas.microsoft.com/office/powerpoint/2010/main" val="3233112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19</a:t>
            </a:fld>
            <a:endParaRPr lang="en-US" dirty="0"/>
          </a:p>
        </p:txBody>
      </p:sp>
    </p:spTree>
    <p:extLst>
      <p:ext uri="{BB962C8B-B14F-4D97-AF65-F5344CB8AC3E}">
        <p14:creationId xmlns:p14="http://schemas.microsoft.com/office/powerpoint/2010/main" val="433703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Hello everyone, my name is Megan and I’m a PhD student at McMaster based at TRIUMF, and today I will be giving an overview of my masters thesis work on, simulating barium ions in liquid xenon for a future barium tagging upgrade of </a:t>
            </a:r>
            <a:r>
              <a:rPr lang="en-US" dirty="0" err="1"/>
              <a:t>nexo</a:t>
            </a:r>
            <a:r>
              <a:rPr lang="en-US" dirty="0"/>
              <a:t>.</a:t>
            </a:r>
          </a:p>
        </p:txBody>
      </p:sp>
      <p:sp>
        <p:nvSpPr>
          <p:cNvPr id="4" name="Slide Number Placeholder 3"/>
          <p:cNvSpPr>
            <a:spLocks noGrp="1"/>
          </p:cNvSpPr>
          <p:nvPr>
            <p:ph type="sldNum" sz="quarter" idx="5"/>
          </p:nvPr>
        </p:nvSpPr>
        <p:spPr/>
        <p:txBody>
          <a:bodyPr/>
          <a:lstStyle/>
          <a:p>
            <a:fld id="{7C11621C-3EA7-C342-A130-13C6D43C8C01}" type="slidenum">
              <a:rPr lang="en-US" smtClean="0"/>
              <a:pPr/>
              <a:t>2</a:t>
            </a:fld>
            <a:endParaRPr lang="en-US" dirty="0"/>
          </a:p>
        </p:txBody>
      </p:sp>
    </p:spTree>
    <p:extLst>
      <p:ext uri="{BB962C8B-B14F-4D97-AF65-F5344CB8AC3E}">
        <p14:creationId xmlns:p14="http://schemas.microsoft.com/office/powerpoint/2010/main" val="391086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I will start with the concept of barium tagging, introducing the accelerator driven ion source at triumf, and highlight some of the main comsol simulation results and their implications for our upcoming experiment.</a:t>
            </a:r>
          </a:p>
        </p:txBody>
      </p:sp>
      <p:sp>
        <p:nvSpPr>
          <p:cNvPr id="4" name="Slide Number Placeholder 3"/>
          <p:cNvSpPr>
            <a:spLocks noGrp="1"/>
          </p:cNvSpPr>
          <p:nvPr>
            <p:ph type="sldNum" sz="quarter" idx="5"/>
          </p:nvPr>
        </p:nvSpPr>
        <p:spPr/>
        <p:txBody>
          <a:bodyPr/>
          <a:lstStyle/>
          <a:p>
            <a:fld id="{7C11621C-3EA7-C342-A130-13C6D43C8C01}" type="slidenum">
              <a:rPr lang="en-US" smtClean="0"/>
              <a:pPr/>
              <a:t>3</a:t>
            </a:fld>
            <a:endParaRPr lang="en-US" dirty="0"/>
          </a:p>
        </p:txBody>
      </p:sp>
    </p:spTree>
    <p:extLst>
      <p:ext uri="{BB962C8B-B14F-4D97-AF65-F5344CB8AC3E}">
        <p14:creationId xmlns:p14="http://schemas.microsoft.com/office/powerpoint/2010/main" val="2730094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First, a quick recap on what is the </a:t>
            </a:r>
            <a:r>
              <a:rPr lang="en-CA" dirty="0" err="1"/>
              <a:t>nEXO</a:t>
            </a:r>
            <a:r>
              <a:rPr lang="en-CA" dirty="0"/>
              <a:t> experiment?</a:t>
            </a:r>
          </a:p>
          <a:p>
            <a:pPr marL="171450" indent="-171450">
              <a:buFontTx/>
              <a:buChar char="-"/>
            </a:pPr>
            <a:r>
              <a:rPr lang="en-CA" dirty="0" err="1"/>
              <a:t>nEXO</a:t>
            </a:r>
            <a:r>
              <a:rPr lang="en-CA" dirty="0"/>
              <a:t> is a proposed tonne scale liquid xenon experiment searching for a hypothetical nuclear decay known as 0vbb decay, where observation would open the door to a variety of new physics, such as the neutrino mass.</a:t>
            </a:r>
          </a:p>
          <a:p>
            <a:pPr marL="171450" indent="-171450">
              <a:buFontTx/>
              <a:buChar char="-"/>
            </a:pPr>
            <a:r>
              <a:rPr lang="en-CA" dirty="0"/>
              <a:t>On the left we have an artist’s rendition of the detector and shown on the right is a plot </a:t>
            </a:r>
            <a:r>
              <a:rPr lang="en-US" dirty="0"/>
              <a:t>of the projected nEXO detector sensitivity to 0νββ half-lives as a function of different background models in the inner most 2 </a:t>
            </a:r>
            <a:r>
              <a:rPr lang="en-US" dirty="0" err="1"/>
              <a:t>tonnes</a:t>
            </a:r>
            <a:r>
              <a:rPr lang="en-US" dirty="0"/>
              <a:t> of liquid xenon over 10 years of data-taking.</a:t>
            </a:r>
            <a:endParaRPr lang="en-CA" dirty="0"/>
          </a:p>
          <a:p>
            <a:pPr marL="171450" indent="-171450">
              <a:buFontTx/>
              <a:buChar char="-"/>
            </a:pPr>
            <a:r>
              <a:rPr lang="en-US" dirty="0"/>
              <a:t>A challenge in the search for 0νββ is the suppression of background events. In future upgrades of the nEXO detector, there may be a possibility to essentially completely suppress background events, except those from 2νββ, by extracting and identifying the 136Xe-decay daughter nucleus 136Ba. </a:t>
            </a:r>
          </a:p>
          <a:p>
            <a:pPr marL="171450" indent="-171450">
              <a:buFontTx/>
              <a:buChar char="-"/>
            </a:pPr>
            <a:r>
              <a:rPr lang="en-US" dirty="0"/>
              <a:t>This background rejection technique called Ba-tagging is under development as a potential future upgrade to the </a:t>
            </a:r>
            <a:r>
              <a:rPr lang="en-US" dirty="0" err="1"/>
              <a:t>nEXO</a:t>
            </a:r>
            <a:r>
              <a:rPr lang="en-US" dirty="0"/>
              <a:t> detector. In this scenario, with perfect efficiency, the detector’s sensitivity could be increased by a factor of 2-3 compared to the baseline models, denoted by the red curve.</a:t>
            </a:r>
          </a:p>
          <a:p>
            <a:endParaRPr lang="en-US" dirty="0"/>
          </a:p>
        </p:txBody>
      </p:sp>
      <p:sp>
        <p:nvSpPr>
          <p:cNvPr id="4" name="Slide Number Placeholder 3"/>
          <p:cNvSpPr>
            <a:spLocks noGrp="1"/>
          </p:cNvSpPr>
          <p:nvPr>
            <p:ph type="sldNum" sz="quarter" idx="5"/>
          </p:nvPr>
        </p:nvSpPr>
        <p:spPr/>
        <p:txBody>
          <a:bodyPr/>
          <a:lstStyle/>
          <a:p>
            <a:fld id="{7C11621C-3EA7-C342-A130-13C6D43C8C01}" type="slidenum">
              <a:rPr lang="en-US" smtClean="0"/>
              <a:pPr/>
              <a:t>4</a:t>
            </a:fld>
            <a:endParaRPr lang="en-US" dirty="0"/>
          </a:p>
        </p:txBody>
      </p:sp>
    </p:spTree>
    <p:extLst>
      <p:ext uri="{BB962C8B-B14F-4D97-AF65-F5344CB8AC3E}">
        <p14:creationId xmlns:p14="http://schemas.microsoft.com/office/powerpoint/2010/main" val="1667567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So, we are aiming to tag and identify the double beta decay product in xenon 136, which is barium 136</a:t>
            </a:r>
          </a:p>
          <a:p>
            <a:pPr marL="171450" indent="-171450">
              <a:buFontTx/>
              <a:buChar char="-"/>
            </a:pPr>
            <a:r>
              <a:rPr lang="en-CA" dirty="0"/>
              <a:t>Doing so would unambiguously identify a candidate 0vbb event as a true double beta decay in the detector, and 0vbb can be separated from 2vbb from the energy spectrum, and it would improve the detection sensitivity of xenon-136 based experiments, like </a:t>
            </a:r>
            <a:r>
              <a:rPr lang="en-CA" dirty="0" err="1"/>
              <a:t>nexo</a:t>
            </a:r>
            <a:r>
              <a:rPr lang="en-CA" dirty="0"/>
              <a:t>, as it would essentially eliminate all gamma backgrounds</a:t>
            </a:r>
          </a:p>
          <a:p>
            <a:pPr marL="171450" indent="-171450">
              <a:buFontTx/>
              <a:buChar char="-"/>
            </a:pPr>
            <a:r>
              <a:rPr lang="en-CA" dirty="0"/>
              <a:t>There are two extraction techniques being developed by the collaboration, the cryoprobe and the capillary approaches. Both of these ion extraction techniques would need to be tested with an in-liquid xenon barium source, and once established, the capillary approach would be applied in the first step of the Ba-tagging scheme seen here. </a:t>
            </a:r>
          </a:p>
          <a:p>
            <a:pPr marL="171450" indent="-171450">
              <a:buFontTx/>
              <a:buChar char="-"/>
            </a:pPr>
            <a:r>
              <a:rPr lang="en-CA" dirty="0"/>
              <a:t>So at TRIUMF, we are developing an in-liquid xenon radioactive barium ion source to demonstrate ion extraction of Ba from LXe for the very first time.</a:t>
            </a:r>
          </a:p>
        </p:txBody>
      </p:sp>
      <p:sp>
        <p:nvSpPr>
          <p:cNvPr id="4" name="Slide Number Placeholder 3"/>
          <p:cNvSpPr>
            <a:spLocks noGrp="1"/>
          </p:cNvSpPr>
          <p:nvPr>
            <p:ph type="sldNum" sz="quarter" idx="5"/>
          </p:nvPr>
        </p:nvSpPr>
        <p:spPr/>
        <p:txBody>
          <a:bodyPr/>
          <a:lstStyle/>
          <a:p>
            <a:fld id="{7C11621C-3EA7-C342-A130-13C6D43C8C01}" type="slidenum">
              <a:rPr lang="en-US" smtClean="0"/>
              <a:pPr/>
              <a:t>5</a:t>
            </a:fld>
            <a:endParaRPr lang="en-US" dirty="0"/>
          </a:p>
        </p:txBody>
      </p:sp>
    </p:spTree>
    <p:extLst>
      <p:ext uri="{BB962C8B-B14F-4D97-AF65-F5344CB8AC3E}">
        <p14:creationId xmlns:p14="http://schemas.microsoft.com/office/powerpoint/2010/main" val="2107477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This is the experimental setup that we will use to perform ion implantation into Lxe for a subsequent extraction, which will act as a verification method for other Ba-tagging extraction approaches being pursued by the </a:t>
            </a:r>
            <a:r>
              <a:rPr lang="en-CA" dirty="0" err="1"/>
              <a:t>nEXO</a:t>
            </a:r>
            <a:r>
              <a:rPr lang="en-CA" dirty="0"/>
              <a:t> collaboration.</a:t>
            </a:r>
          </a:p>
          <a:p>
            <a:pPr marL="171450" indent="-171450">
              <a:buFontTx/>
              <a:buChar char="-"/>
            </a:pPr>
            <a:r>
              <a:rPr lang="en-CA" dirty="0"/>
              <a:t>This apparatus will be coupled to a beamline at </a:t>
            </a:r>
            <a:r>
              <a:rPr lang="en-CA" dirty="0" err="1"/>
              <a:t>triumfs</a:t>
            </a:r>
            <a:r>
              <a:rPr lang="en-CA" dirty="0"/>
              <a:t> isac </a:t>
            </a:r>
            <a:r>
              <a:rPr lang="en-CA" dirty="0" err="1"/>
              <a:t>ll</a:t>
            </a:r>
            <a:r>
              <a:rPr lang="en-CA" dirty="0"/>
              <a:t> facility to stop radioactive ions in the beam into liquid xenon, and later demonstrate that it is possible to extract barium ions with an electrostatic probe and identify them from the liquid xenon.</a:t>
            </a:r>
          </a:p>
          <a:p>
            <a:pPr marL="171450" indent="-171450">
              <a:buFontTx/>
              <a:buChar char="-"/>
            </a:pPr>
            <a:r>
              <a:rPr lang="en-CA" dirty="0"/>
              <a:t>So we have our radioactive ion beam, ideally in the isotope of pure cs 139, so we can </a:t>
            </a:r>
            <a:r>
              <a:rPr lang="en-CA" dirty="0" err="1"/>
              <a:t>mimick</a:t>
            </a:r>
            <a:r>
              <a:rPr lang="en-CA" dirty="0"/>
              <a:t> double beta decays in the liquid xenon volume when it decays into barium.</a:t>
            </a:r>
          </a:p>
          <a:p>
            <a:pPr marL="171450" indent="-171450">
              <a:buFontTx/>
              <a:buChar char="-"/>
            </a:pPr>
            <a:r>
              <a:rPr lang="en-CA" dirty="0"/>
              <a:t>The beam ions will then penetrate a very thin beam window made of beryllium and make their way through the window and into the liquid xenon before stopping. Their stopping range is dependent on the incoming beam energy. For our purposes, the ions will reach a distance on the order of microns within the liquid xenon, after which they would be subjected to an electrostatic attraction from the biased probe tip, and the ions would collect on the probe.</a:t>
            </a:r>
          </a:p>
          <a:p>
            <a:pPr marL="171450" indent="-171450">
              <a:buFontTx/>
              <a:buChar char="-"/>
            </a:pPr>
            <a:r>
              <a:rPr lang="en-CA" dirty="0"/>
              <a:t>After this, the probe will be removed from the chamber and placed in front of a germanium detector where gamma spectroscopy measurements will be performed to identify the presence of Ba collected on the probe through observing a characteristic 166 keV peak, for which GEANT simulations are currently under development.</a:t>
            </a:r>
          </a:p>
        </p:txBody>
      </p:sp>
      <p:sp>
        <p:nvSpPr>
          <p:cNvPr id="4" name="Slide Number Placeholder 3"/>
          <p:cNvSpPr>
            <a:spLocks noGrp="1"/>
          </p:cNvSpPr>
          <p:nvPr>
            <p:ph type="sldNum" sz="quarter" idx="5"/>
          </p:nvPr>
        </p:nvSpPr>
        <p:spPr/>
        <p:txBody>
          <a:bodyPr/>
          <a:lstStyle/>
          <a:p>
            <a:fld id="{7C11621C-3EA7-C342-A130-13C6D43C8C01}" type="slidenum">
              <a:rPr lang="en-US" smtClean="0"/>
              <a:pPr/>
              <a:t>6</a:t>
            </a:fld>
            <a:endParaRPr lang="en-US" dirty="0"/>
          </a:p>
        </p:txBody>
      </p:sp>
    </p:spTree>
    <p:extLst>
      <p:ext uri="{BB962C8B-B14F-4D97-AF65-F5344CB8AC3E}">
        <p14:creationId xmlns:p14="http://schemas.microsoft.com/office/powerpoint/2010/main" val="3480146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This is a closer look at a Monte-Carlo SRIM simulated Cs-139 beam penetrating the Be window with an energy of 4 MeV/u, which is an achievable energy for us at the TRIUMF-ISAC facility. </a:t>
            </a:r>
          </a:p>
          <a:p>
            <a:pPr marL="171450" indent="-171450">
              <a:buFontTx/>
              <a:buChar char="-"/>
            </a:pPr>
            <a:r>
              <a:rPr lang="en-CA" dirty="0"/>
              <a:t>The ions come to a stop at about 60 microns from the Be window in this example. From a different view point, facing the beam head on, the plot on the right shows the radial straggle of the ions after being implanted into LXe. Come experiment time, this beam spot is ideally placed if it is centred on the probe tip axis.</a:t>
            </a:r>
          </a:p>
        </p:txBody>
      </p:sp>
      <p:sp>
        <p:nvSpPr>
          <p:cNvPr id="4" name="Slide Number Placeholder 3"/>
          <p:cNvSpPr>
            <a:spLocks noGrp="1"/>
          </p:cNvSpPr>
          <p:nvPr>
            <p:ph type="sldNum" sz="quarter" idx="5"/>
          </p:nvPr>
        </p:nvSpPr>
        <p:spPr/>
        <p:txBody>
          <a:bodyPr/>
          <a:lstStyle/>
          <a:p>
            <a:fld id="{7C11621C-3EA7-C342-A130-13C6D43C8C01}" type="slidenum">
              <a:rPr lang="en-US" smtClean="0"/>
              <a:pPr/>
              <a:t>7</a:t>
            </a:fld>
            <a:endParaRPr lang="en-US" dirty="0"/>
          </a:p>
        </p:txBody>
      </p:sp>
    </p:spTree>
    <p:extLst>
      <p:ext uri="{BB962C8B-B14F-4D97-AF65-F5344CB8AC3E}">
        <p14:creationId xmlns:p14="http://schemas.microsoft.com/office/powerpoint/2010/main" val="2377817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Now we will switch over to simulations, to help answer the question about how to attract the barium ions onto a biased probe, so that we can later extract it</a:t>
            </a:r>
          </a:p>
          <a:p>
            <a:r>
              <a:rPr lang="en-CA" dirty="0"/>
              <a:t>- A diagram of the liquid xenon cell within the apparatus is shown here, and I use two simplified models to simulate the ion motion in comsol, which is a finite element analysis software program. The two models have the same general features, with slight differences depending on the type of simulation run.</a:t>
            </a:r>
          </a:p>
          <a:p>
            <a:r>
              <a:rPr lang="en-CA" dirty="0"/>
              <a:t>- Model a is equipped with the capability to vary the magnitude of the fluid velocity field on one side, and it has a rounded probe tip. I used this for general ion motion studies</a:t>
            </a:r>
          </a:p>
          <a:p>
            <a:r>
              <a:rPr lang="en-CA" dirty="0"/>
              <a:t>- And model b has a flat probe with a biased substrate feature, similar to the real-life probe we already have, and a symmetric liquid xenon fluid flow field on all sides of the probe. This model was usually used for systematic studies. Since model B’s probe shape more closely matches the real-life probe within the experimental setup, I will focus on showing simulations performed with this model only today.</a:t>
            </a:r>
          </a:p>
        </p:txBody>
      </p:sp>
      <p:sp>
        <p:nvSpPr>
          <p:cNvPr id="4" name="Slide Number Placeholder 3"/>
          <p:cNvSpPr>
            <a:spLocks noGrp="1"/>
          </p:cNvSpPr>
          <p:nvPr>
            <p:ph type="sldNum" sz="quarter" idx="5"/>
          </p:nvPr>
        </p:nvSpPr>
        <p:spPr/>
        <p:txBody>
          <a:bodyPr/>
          <a:lstStyle/>
          <a:p>
            <a:fld id="{7C11621C-3EA7-C342-A130-13C6D43C8C01}" type="slidenum">
              <a:rPr lang="en-US" smtClean="0"/>
              <a:pPr/>
              <a:t>8</a:t>
            </a:fld>
            <a:endParaRPr lang="en-US" dirty="0"/>
          </a:p>
        </p:txBody>
      </p:sp>
    </p:spTree>
    <p:extLst>
      <p:ext uri="{BB962C8B-B14F-4D97-AF65-F5344CB8AC3E}">
        <p14:creationId xmlns:p14="http://schemas.microsoft.com/office/powerpoint/2010/main" val="248883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The first, and most important step in simulating is to set the ion mobility value of the ion-liquid pair.</a:t>
            </a:r>
          </a:p>
          <a:p>
            <a:pPr marL="171450" indent="-171450">
              <a:buFontTx/>
              <a:buChar char="-"/>
            </a:pPr>
            <a:r>
              <a:rPr lang="en-CA" dirty="0"/>
              <a:t>This refers to </a:t>
            </a:r>
            <a:r>
              <a:rPr lang="en-US" dirty="0"/>
              <a:t>the differential speeds at which ions migrate through a medium under the influence of an electric field, and is essentially a measure of friction linked to the time that it takes the ions to travel a certain distance.</a:t>
            </a:r>
          </a:p>
          <a:p>
            <a:pPr marL="171450" indent="-171450">
              <a:buFontTx/>
              <a:buChar char="-"/>
            </a:pPr>
            <a:r>
              <a:rPr lang="en-US" dirty="0"/>
              <a:t>From a computational perspective, the ion mobility acts as an all-encompassing value describing an ion’s motion in a fluid. However, there is no direct way to set this value in COMSOL, so instead I equate the electric and drag forces to set the ion diameter to make sure that the ions behave appropriately and most realistically within the given medium using an experimentally measured mobility value of singly charged Ba ions in </a:t>
            </a:r>
            <a:r>
              <a:rPr lang="en-US" dirty="0" err="1"/>
              <a:t>LXe</a:t>
            </a:r>
            <a:r>
              <a:rPr lang="en-US" dirty="0"/>
              <a:t>.</a:t>
            </a:r>
          </a:p>
          <a:p>
            <a:pPr marL="171450" indent="-171450">
              <a:buFontTx/>
              <a:buChar char="-"/>
            </a:pPr>
            <a:r>
              <a:rPr lang="en-US" dirty="0"/>
              <a:t>Also, when Ba ions propagate through </a:t>
            </a:r>
            <a:r>
              <a:rPr lang="en-US" dirty="0" err="1"/>
              <a:t>Lxe</a:t>
            </a:r>
            <a:r>
              <a:rPr lang="en-US" dirty="0"/>
              <a:t>, they undergo a “clustering effect", likely as a result of the </a:t>
            </a:r>
            <a:r>
              <a:rPr lang="en-US" dirty="0" err="1"/>
              <a:t>electrostrictive</a:t>
            </a:r>
            <a:r>
              <a:rPr lang="en-US" dirty="0"/>
              <a:t> pressure, meaning, the Ba ions’ effective radius increases in </a:t>
            </a:r>
            <a:r>
              <a:rPr lang="en-US" dirty="0" err="1"/>
              <a:t>LXe</a:t>
            </a:r>
            <a:r>
              <a:rPr lang="en-US" dirty="0"/>
              <a:t>, from one or more layers of Xe atoms around the ion solidifying, forming a cluster-like structure. Setting the ion mobility this way allows for the program to incorporate this effect.</a:t>
            </a:r>
          </a:p>
        </p:txBody>
      </p:sp>
      <p:sp>
        <p:nvSpPr>
          <p:cNvPr id="4" name="Slide Number Placeholder 3"/>
          <p:cNvSpPr>
            <a:spLocks noGrp="1"/>
          </p:cNvSpPr>
          <p:nvPr>
            <p:ph type="sldNum" sz="quarter" idx="5"/>
          </p:nvPr>
        </p:nvSpPr>
        <p:spPr/>
        <p:txBody>
          <a:bodyPr/>
          <a:lstStyle/>
          <a:p>
            <a:fld id="{7C11621C-3EA7-C342-A130-13C6D43C8C01}" type="slidenum">
              <a:rPr lang="en-US" smtClean="0"/>
              <a:pPr/>
              <a:t>9</a:t>
            </a:fld>
            <a:endParaRPr lang="en-US" dirty="0"/>
          </a:p>
        </p:txBody>
      </p:sp>
    </p:spTree>
    <p:extLst>
      <p:ext uri="{BB962C8B-B14F-4D97-AF65-F5344CB8AC3E}">
        <p14:creationId xmlns:p14="http://schemas.microsoft.com/office/powerpoint/2010/main" val="31716607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Background Image" descr="McMaster University Brighter World themed background image featuring overlayed circles, radiences and an image of the McMaster Iconic Archway">
            <a:extLst>
              <a:ext uri="{FF2B5EF4-FFF2-40B4-BE49-F238E27FC236}">
                <a16:creationId xmlns:a16="http://schemas.microsoft.com/office/drawing/2014/main" id="{B6EC7246-D40E-A849-88BF-8FEAEB18D21B}"/>
              </a:ext>
              <a:ext uri="{C183D7F6-B498-43B3-948B-1728B52AA6E4}">
                <adec:decorative xmlns:adec="http://schemas.microsoft.com/office/drawing/2017/decorative" val="0"/>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2" name="Title Placeholder" descr="Master title"/>
          <p:cNvSpPr>
            <a:spLocks noGrp="1"/>
          </p:cNvSpPr>
          <p:nvPr>
            <p:ph type="ctrTitle"/>
          </p:nvPr>
        </p:nvSpPr>
        <p:spPr>
          <a:xfrm>
            <a:off x="2563091" y="476104"/>
            <a:ext cx="3255818" cy="1999628"/>
          </a:xfrm>
        </p:spPr>
        <p:txBody>
          <a:bodyPr anchor="b" anchorCtr="0">
            <a:normAutofit/>
          </a:bodyPr>
          <a:lstStyle>
            <a:lvl1pPr>
              <a:lnSpc>
                <a:spcPct val="100000"/>
              </a:lnSpc>
              <a:defRPr sz="3000">
                <a:solidFill>
                  <a:schemeClr val="tx1"/>
                </a:solidFill>
              </a:defRPr>
            </a:lvl1pPr>
          </a:lstStyle>
          <a:p>
            <a:r>
              <a:rPr lang="en-US" dirty="0"/>
              <a:t>Click to edit Master title style</a:t>
            </a:r>
          </a:p>
        </p:txBody>
      </p:sp>
      <p:sp>
        <p:nvSpPr>
          <p:cNvPr id="3" name="Subtitle Placeholder" descr="Master subtitle"/>
          <p:cNvSpPr>
            <a:spLocks noGrp="1"/>
          </p:cNvSpPr>
          <p:nvPr>
            <p:ph type="subTitle" idx="1"/>
          </p:nvPr>
        </p:nvSpPr>
        <p:spPr>
          <a:xfrm>
            <a:off x="2563090" y="2475732"/>
            <a:ext cx="3054928" cy="683718"/>
          </a:xfrm>
        </p:spPr>
        <p:txBody>
          <a:bodyPr/>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7" name="Meeting Information" descr="Meering or Audience Data">
            <a:extLst>
              <a:ext uri="{FF2B5EF4-FFF2-40B4-BE49-F238E27FC236}">
                <a16:creationId xmlns:a16="http://schemas.microsoft.com/office/drawing/2014/main" id="{E4830579-3FC9-4C47-AF4E-DC02A16FCB8B}"/>
              </a:ext>
            </a:extLst>
          </p:cNvPr>
          <p:cNvSpPr>
            <a:spLocks noGrp="1"/>
          </p:cNvSpPr>
          <p:nvPr>
            <p:ph type="body" sz="quarter" idx="10" hasCustomPrompt="1"/>
          </p:nvPr>
        </p:nvSpPr>
        <p:spPr>
          <a:xfrm>
            <a:off x="1510146" y="3159450"/>
            <a:ext cx="1364672" cy="1019380"/>
          </a:xfrm>
        </p:spPr>
        <p:txBody>
          <a:bodyPr anchor="ctr" anchorCtr="0">
            <a:noAutofit/>
          </a:bodyPr>
          <a:lstStyle>
            <a:lvl1pPr marL="0" indent="0" algn="ctr">
              <a:buNone/>
              <a:defRPr sz="1100">
                <a:solidFill>
                  <a:srgbClr val="464F55"/>
                </a:solidFill>
              </a:defRPr>
            </a:lvl1pPr>
            <a:lvl2pPr marL="342900" indent="0">
              <a:buNone/>
              <a:defRPr sz="1100"/>
            </a:lvl2pPr>
            <a:lvl3pPr marL="685800" indent="0">
              <a:buNone/>
              <a:defRPr sz="1100"/>
            </a:lvl3pPr>
            <a:lvl4pPr marL="1028700" indent="0">
              <a:buNone/>
              <a:defRPr sz="1100"/>
            </a:lvl4pPr>
            <a:lvl5pPr marL="1371600" indent="0">
              <a:buNone/>
              <a:defRPr sz="1100"/>
            </a:lvl5pPr>
          </a:lstStyle>
          <a:p>
            <a:pPr lvl="0"/>
            <a:r>
              <a:rPr lang="en-US" dirty="0"/>
              <a:t>Meeting or Audience Date</a:t>
            </a:r>
          </a:p>
        </p:txBody>
      </p:sp>
      <p:cxnSp>
        <p:nvCxnSpPr>
          <p:cNvPr id="13" name="Brighter World Divider">
            <a:extLst>
              <a:ext uri="{C183D7F6-B498-43B3-948B-1728B52AA6E4}">
                <adec:decorative xmlns:adec="http://schemas.microsoft.com/office/drawing/2017/decorative" val="1"/>
              </a:ext>
            </a:extLst>
          </p:cNvPr>
          <p:cNvCxnSpPr>
            <a:cxnSpLocks/>
          </p:cNvCxnSpPr>
          <p:nvPr userDrawn="1"/>
        </p:nvCxnSpPr>
        <p:spPr>
          <a:xfrm>
            <a:off x="1" y="4661165"/>
            <a:ext cx="7710054" cy="0"/>
          </a:xfrm>
          <a:prstGeom prst="line">
            <a:avLst/>
          </a:prstGeom>
          <a:ln w="38100" cap="flat">
            <a:solidFill>
              <a:srgbClr val="7C0040"/>
            </a:solidFill>
          </a:ln>
          <a:effectLst/>
        </p:spPr>
        <p:style>
          <a:lnRef idx="2">
            <a:schemeClr val="accent1"/>
          </a:lnRef>
          <a:fillRef idx="0">
            <a:schemeClr val="accent1"/>
          </a:fillRef>
          <a:effectRef idx="1">
            <a:schemeClr val="accent1"/>
          </a:effectRef>
          <a:fontRef idx="minor">
            <a:schemeClr val="tx1"/>
          </a:fontRef>
        </p:style>
      </p:cxnSp>
      <p:pic>
        <p:nvPicPr>
          <p:cNvPr id="14" name="McMaster Logo" descr="McMaster University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2769" y="4484767"/>
            <a:ext cx="1019175" cy="561975"/>
          </a:xfrm>
          <a:prstGeom prst="rect">
            <a:avLst/>
          </a:prstGeom>
        </p:spPr>
      </p:pic>
      <p:pic>
        <p:nvPicPr>
          <p:cNvPr id="15" name="Brighter World Logo" descr="Brighter World Logo"/>
          <p:cNvPicPr>
            <a:picLocks noChangeAspect="1"/>
          </p:cNvPicPr>
          <p:nvPr userDrawn="1"/>
        </p:nvPicPr>
        <p:blipFill rotWithShape="1">
          <a:blip r:embed="rId4">
            <a:extLst>
              <a:ext uri="{28A0092B-C50C-407E-A947-70E740481C1C}">
                <a14:useLocalDpi xmlns:a14="http://schemas.microsoft.com/office/drawing/2010/main" val="0"/>
              </a:ext>
            </a:extLst>
          </a:blip>
          <a:srcRect t="1" r="39176" b="47"/>
          <a:stretch/>
        </p:blipFill>
        <p:spPr>
          <a:xfrm>
            <a:off x="200893" y="4834777"/>
            <a:ext cx="1136072" cy="136841"/>
          </a:xfrm>
          <a:prstGeom prst="rect">
            <a:avLst/>
          </a:prstGeom>
        </p:spPr>
      </p:pic>
      <p:sp>
        <p:nvSpPr>
          <p:cNvPr id="18" name="URL">
            <a:extLst>
              <a:ext uri="{FF2B5EF4-FFF2-40B4-BE49-F238E27FC236}">
                <a16:creationId xmlns:a16="http://schemas.microsoft.com/office/drawing/2014/main" id="{966BBFA2-FDBF-FA4A-9952-D71EB07DF1D7}"/>
              </a:ext>
            </a:extLst>
          </p:cNvPr>
          <p:cNvSpPr txBox="1"/>
          <p:nvPr userDrawn="1"/>
        </p:nvSpPr>
        <p:spPr>
          <a:xfrm>
            <a:off x="1277515" y="4774219"/>
            <a:ext cx="2504775" cy="242374"/>
          </a:xfrm>
          <a:prstGeom prst="rect">
            <a:avLst/>
          </a:prstGeom>
          <a:noFill/>
        </p:spPr>
        <p:txBody>
          <a:bodyPr wrap="square" rtlCol="0">
            <a:spAutoFit/>
          </a:bodyPr>
          <a:lstStyle/>
          <a:p>
            <a:r>
              <a:rPr lang="en-US" sz="975" spc="20" baseline="0" dirty="0">
                <a:latin typeface="Arial" panose="020B0604020202020204" pitchFamily="34" charset="0"/>
                <a:cs typeface="Arial" panose="020B0604020202020204" pitchFamily="34" charset="0"/>
              </a:rPr>
              <a:t>mcmaster.ca</a:t>
            </a:r>
          </a:p>
        </p:txBody>
      </p:sp>
    </p:spTree>
    <p:extLst>
      <p:ext uri="{BB962C8B-B14F-4D97-AF65-F5344CB8AC3E}">
        <p14:creationId xmlns:p14="http://schemas.microsoft.com/office/powerpoint/2010/main" val="1417601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Placeholder"/>
          <p:cNvSpPr>
            <a:spLocks noGrp="1"/>
          </p:cNvSpPr>
          <p:nvPr>
            <p:ph type="title"/>
          </p:nvPr>
        </p:nvSpPr>
        <p:spPr>
          <a:xfrm>
            <a:off x="1792288" y="3600450"/>
            <a:ext cx="5486400" cy="425054"/>
          </a:xfrm>
        </p:spPr>
        <p:txBody>
          <a:bodyPr anchor="b"/>
          <a:lstStyle>
            <a:lvl1pPr algn="l">
              <a:defRPr sz="1500" b="0">
                <a:solidFill>
                  <a:schemeClr val="accent1"/>
                </a:solidFill>
              </a:defRPr>
            </a:lvl1pPr>
          </a:lstStyle>
          <a:p>
            <a:r>
              <a:rPr lang="en-US"/>
              <a:t>Click to edit Master title style</a:t>
            </a:r>
          </a:p>
        </p:txBody>
      </p:sp>
      <p:sp>
        <p:nvSpPr>
          <p:cNvPr id="4" name="Subtitle Placeholder"/>
          <p:cNvSpPr>
            <a:spLocks noGrp="1"/>
          </p:cNvSpPr>
          <p:nvPr>
            <p:ph type="body" sz="half" idx="2" hasCustomPrompt="1"/>
          </p:nvPr>
        </p:nvSpPr>
        <p:spPr>
          <a:xfrm>
            <a:off x="1792288" y="4025503"/>
            <a:ext cx="5486400" cy="603647"/>
          </a:xfrm>
        </p:spPr>
        <p:txBody>
          <a:bodyPr/>
          <a:lstStyle>
            <a:lvl1pPr marL="0" indent="0">
              <a:buNone/>
              <a:defRPr sz="1050">
                <a:solidFill>
                  <a:schemeClr val="tx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add subtitle</a:t>
            </a:r>
          </a:p>
        </p:txBody>
      </p:sp>
      <p:sp>
        <p:nvSpPr>
          <p:cNvPr id="3" name="Picture Placeholder"/>
          <p:cNvSpPr>
            <a:spLocks noGrp="1"/>
          </p:cNvSpPr>
          <p:nvPr>
            <p:ph type="pic" idx="1" hasCustomPrompt="1"/>
          </p:nvPr>
        </p:nvSpPr>
        <p:spPr>
          <a:xfrm>
            <a:off x="1792288" y="459581"/>
            <a:ext cx="5486400" cy="3086100"/>
          </a:xfrm>
          <a:solidFill>
            <a:schemeClr val="tx1"/>
          </a:solidFill>
          <a:effectLst>
            <a:outerShdw blurRad="393700" dist="50800" dir="5400000" sx="105000" sy="105000" algn="ctr" rotWithShape="0">
              <a:srgbClr val="000000">
                <a:alpha val="20000"/>
              </a:srgbClr>
            </a:outerShdw>
          </a:effectLst>
        </p:spPr>
        <p:txBody>
          <a:bodyPr>
            <a:normAutofit/>
          </a:bodyPr>
          <a:lstStyle>
            <a:lvl1pPr marL="0" indent="0">
              <a:buNone/>
              <a:defRPr sz="1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the picture icon to insert a picture. </a:t>
            </a:r>
            <a:br>
              <a:rPr lang="en-US" dirty="0"/>
            </a:br>
            <a:r>
              <a:rPr lang="en-US" dirty="0"/>
              <a:t>Make sure to include an image description by right clicking on your image and selecting ‘Edit Alt Text…’ </a:t>
            </a:r>
          </a:p>
        </p:txBody>
      </p:sp>
      <p:sp>
        <p:nvSpPr>
          <p:cNvPr id="14"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3"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2760835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6" name="Background Picture">
            <a:extLst>
              <a:ext uri="{FF2B5EF4-FFF2-40B4-BE49-F238E27FC236}">
                <a16:creationId xmlns:a16="http://schemas.microsoft.com/office/drawing/2014/main" id="{409D0A44-800A-1E41-B4A3-4200850312ED}"/>
              </a:ext>
            </a:extLst>
          </p:cNvPr>
          <p:cNvSpPr>
            <a:spLocks noGrp="1"/>
          </p:cNvSpPr>
          <p:nvPr>
            <p:ph type="pic" sz="quarter" idx="11" hasCustomPrompt="1"/>
          </p:nvPr>
        </p:nvSpPr>
        <p:spPr>
          <a:xfrm>
            <a:off x="0" y="0"/>
            <a:ext cx="9144000" cy="5143500"/>
          </a:xfrm>
          <a:solidFill>
            <a:schemeClr val="tx1"/>
          </a:solidFill>
        </p:spPr>
        <p:txBody>
          <a:bodyPr anchor="ctr" anchorCtr="0"/>
          <a:lstStyle>
            <a:lvl1pPr marL="0" indent="0" algn="l">
              <a:buNone/>
              <a:defRPr>
                <a:solidFill>
                  <a:schemeClr val="bg1"/>
                </a:solidFill>
              </a:defRPr>
            </a:lvl1pPr>
          </a:lstStyle>
          <a:p>
            <a:r>
              <a:rPr lang="en-US" dirty="0"/>
              <a:t>Click the picture icon to insert a background picture. </a:t>
            </a:r>
            <a:br>
              <a:rPr lang="en-US" dirty="0"/>
            </a:br>
            <a:r>
              <a:rPr lang="en-US" dirty="0"/>
              <a:t>Make sure to include an image description by right </a:t>
            </a:r>
            <a:br>
              <a:rPr lang="en-US" dirty="0"/>
            </a:br>
            <a:r>
              <a:rPr lang="en-US" dirty="0"/>
              <a:t>clicking on your image and selecting ‘Edit Alt Text…’ </a:t>
            </a:r>
          </a:p>
          <a:p>
            <a:endParaRPr lang="en-US" dirty="0"/>
          </a:p>
        </p:txBody>
      </p:sp>
      <p:sp>
        <p:nvSpPr>
          <p:cNvPr id="8" name="Background Circle">
            <a:extLst>
              <a:ext uri="{FF2B5EF4-FFF2-40B4-BE49-F238E27FC236}">
                <a16:creationId xmlns:a16="http://schemas.microsoft.com/office/drawing/2014/main" id="{79F78E7C-BD8A-B74C-8DDE-969A46B4B0D8}"/>
              </a:ext>
              <a:ext uri="{C183D7F6-B498-43B3-948B-1728B52AA6E4}">
                <adec:decorative xmlns:adec="http://schemas.microsoft.com/office/drawing/2017/decorative" val="1"/>
              </a:ext>
            </a:extLst>
          </p:cNvPr>
          <p:cNvSpPr>
            <a:spLocks noGrp="1"/>
          </p:cNvSpPr>
          <p:nvPr>
            <p:ph type="pic" sz="quarter" idx="13"/>
          </p:nvPr>
        </p:nvSpPr>
        <p:spPr>
          <a:xfrm>
            <a:off x="6515292" y="-704631"/>
            <a:ext cx="4166289" cy="4166288"/>
          </a:xfrm>
          <a:prstGeom prst="ellipse">
            <a:avLst/>
          </a:prstGeom>
          <a:solidFill>
            <a:schemeClr val="accent1"/>
          </a:solidFill>
        </p:spPr>
        <p:txBody>
          <a:bodyPr/>
          <a:lstStyle>
            <a:lvl1pPr>
              <a:defRPr>
                <a:solidFill>
                  <a:schemeClr val="accent1"/>
                </a:solidFill>
              </a:defRPr>
            </a:lvl1pPr>
          </a:lstStyle>
          <a:p>
            <a:endParaRPr lang="en-US" dirty="0"/>
          </a:p>
        </p:txBody>
      </p:sp>
      <p:sp>
        <p:nvSpPr>
          <p:cNvPr id="2" name="Title Placeholder">
            <a:extLst>
              <a:ext uri="{FF2B5EF4-FFF2-40B4-BE49-F238E27FC236}">
                <a16:creationId xmlns:a16="http://schemas.microsoft.com/office/drawing/2014/main" id="{640BBB7F-73D8-794B-A9B5-A5869AB0A481}"/>
              </a:ext>
            </a:extLst>
          </p:cNvPr>
          <p:cNvSpPr>
            <a:spLocks noGrp="1"/>
          </p:cNvSpPr>
          <p:nvPr>
            <p:ph type="title" hasCustomPrompt="1"/>
          </p:nvPr>
        </p:nvSpPr>
        <p:spPr>
          <a:xfrm>
            <a:off x="6978763" y="496248"/>
            <a:ext cx="2029237" cy="2065338"/>
          </a:xfrm>
        </p:spPr>
        <p:txBody>
          <a:bodyPr>
            <a:normAutofit/>
          </a:bodyPr>
          <a:lstStyle>
            <a:lvl1pPr>
              <a:lnSpc>
                <a:spcPct val="112000"/>
              </a:lnSpc>
              <a:defRPr sz="1200">
                <a:solidFill>
                  <a:schemeClr val="bg1"/>
                </a:solidFill>
              </a:defRPr>
            </a:lvl1pPr>
          </a:lstStyle>
          <a:p>
            <a:pPr lvl="0"/>
            <a:r>
              <a:rPr lang="en-US" dirty="0"/>
              <a:t>Author Name, </a:t>
            </a:r>
            <a:br>
              <a:rPr lang="en-US" dirty="0"/>
            </a:br>
            <a:r>
              <a:rPr lang="en-US" dirty="0"/>
              <a:t>Title, </a:t>
            </a:r>
            <a:br>
              <a:rPr lang="en-US" dirty="0"/>
            </a:br>
            <a:r>
              <a:rPr lang="en-US" dirty="0"/>
              <a:t>Contact Details</a:t>
            </a:r>
          </a:p>
        </p:txBody>
      </p:sp>
    </p:spTree>
    <p:extLst>
      <p:ext uri="{BB962C8B-B14F-4D97-AF65-F5344CB8AC3E}">
        <p14:creationId xmlns:p14="http://schemas.microsoft.com/office/powerpoint/2010/main" val="4216562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13" name="Background Picture">
            <a:extLst>
              <a:ext uri="{FF2B5EF4-FFF2-40B4-BE49-F238E27FC236}">
                <a16:creationId xmlns:a16="http://schemas.microsoft.com/office/drawing/2014/main" id="{B5352B15-F5A1-3540-B5B6-E1513B58E0FE}"/>
              </a:ext>
            </a:extLst>
          </p:cNvPr>
          <p:cNvSpPr>
            <a:spLocks noGrp="1"/>
          </p:cNvSpPr>
          <p:nvPr>
            <p:ph type="pic" sz="quarter" idx="11" hasCustomPrompt="1"/>
          </p:nvPr>
        </p:nvSpPr>
        <p:spPr>
          <a:xfrm>
            <a:off x="0" y="0"/>
            <a:ext cx="9144000" cy="5143500"/>
          </a:xfrm>
          <a:solidFill>
            <a:schemeClr val="tx1"/>
          </a:solidFill>
        </p:spPr>
        <p:txBody>
          <a:bodyPr anchor="ctr" anchorCtr="0"/>
          <a:lstStyle>
            <a:lvl1pPr marL="0" indent="0" algn="l">
              <a:buNone/>
              <a:defRPr>
                <a:solidFill>
                  <a:schemeClr val="bg1"/>
                </a:solidFill>
              </a:defRPr>
            </a:lvl1pPr>
          </a:lstStyle>
          <a:p>
            <a:r>
              <a:rPr lang="en-US" dirty="0"/>
              <a:t>Click the picture icon to insert a background picture. </a:t>
            </a:r>
            <a:br>
              <a:rPr lang="en-US" dirty="0"/>
            </a:br>
            <a:r>
              <a:rPr lang="en-US" dirty="0"/>
              <a:t>Make sure to include an image description by right </a:t>
            </a:r>
            <a:br>
              <a:rPr lang="en-US" dirty="0"/>
            </a:br>
            <a:r>
              <a:rPr lang="en-US" dirty="0"/>
              <a:t>clicking on your image and selecting ‘Edit Alt Text…’ </a:t>
            </a:r>
          </a:p>
          <a:p>
            <a:endParaRPr lang="en-US" dirty="0"/>
          </a:p>
        </p:txBody>
      </p:sp>
      <p:sp>
        <p:nvSpPr>
          <p:cNvPr id="20" name="Background Circle">
            <a:extLst>
              <a:ext uri="{FF2B5EF4-FFF2-40B4-BE49-F238E27FC236}">
                <a16:creationId xmlns:a16="http://schemas.microsoft.com/office/drawing/2014/main" id="{5A2FA8D5-369B-C44D-90BE-9F100D869C39}"/>
              </a:ext>
              <a:ext uri="{C183D7F6-B498-43B3-948B-1728B52AA6E4}">
                <adec:decorative xmlns:adec="http://schemas.microsoft.com/office/drawing/2017/decorative" val="1"/>
              </a:ext>
            </a:extLst>
          </p:cNvPr>
          <p:cNvSpPr>
            <a:spLocks noGrp="1"/>
          </p:cNvSpPr>
          <p:nvPr>
            <p:ph type="pic" sz="quarter" idx="13"/>
          </p:nvPr>
        </p:nvSpPr>
        <p:spPr>
          <a:xfrm>
            <a:off x="6385906" y="1303338"/>
            <a:ext cx="3338513" cy="3338512"/>
          </a:xfrm>
          <a:prstGeom prst="ellipse">
            <a:avLst/>
          </a:prstGeom>
          <a:solidFill>
            <a:schemeClr val="accent1"/>
          </a:solidFill>
        </p:spPr>
        <p:txBody>
          <a:bodyPr/>
          <a:lstStyle>
            <a:lvl1pPr>
              <a:defRPr>
                <a:solidFill>
                  <a:schemeClr val="accent1"/>
                </a:solidFill>
              </a:defRPr>
            </a:lvl1pPr>
          </a:lstStyle>
          <a:p>
            <a:endParaRPr lang="en-US" dirty="0"/>
          </a:p>
        </p:txBody>
      </p:sp>
      <p:sp>
        <p:nvSpPr>
          <p:cNvPr id="2" name="Title Placeholder">
            <a:extLst>
              <a:ext uri="{FF2B5EF4-FFF2-40B4-BE49-F238E27FC236}">
                <a16:creationId xmlns:a16="http://schemas.microsoft.com/office/drawing/2014/main" id="{649F63A3-0BA1-094E-B7F9-F33A78C6C9F4}"/>
              </a:ext>
            </a:extLst>
          </p:cNvPr>
          <p:cNvSpPr>
            <a:spLocks noGrp="1"/>
          </p:cNvSpPr>
          <p:nvPr>
            <p:ph type="title"/>
          </p:nvPr>
        </p:nvSpPr>
        <p:spPr>
          <a:xfrm>
            <a:off x="6677892" y="1607127"/>
            <a:ext cx="2417618" cy="1447011"/>
          </a:xfrm>
        </p:spPr>
        <p:txBody>
          <a:bodyPr anchor="b" anchorCtr="0">
            <a:normAutofit/>
          </a:bodyPr>
          <a:lstStyle>
            <a:lvl1pPr algn="l">
              <a:lnSpc>
                <a:spcPct val="100000"/>
              </a:lnSpc>
              <a:defRPr sz="2400">
                <a:solidFill>
                  <a:schemeClr val="bg1"/>
                </a:solidFill>
              </a:defRPr>
            </a:lvl1pPr>
          </a:lstStyle>
          <a:p>
            <a:r>
              <a:rPr lang="en-US" dirty="0"/>
              <a:t>Click to edit Master title style</a:t>
            </a:r>
          </a:p>
        </p:txBody>
      </p:sp>
      <p:sp>
        <p:nvSpPr>
          <p:cNvPr id="12" name="Subtitle Placeholder" descr="Master subtitle">
            <a:extLst>
              <a:ext uri="{FF2B5EF4-FFF2-40B4-BE49-F238E27FC236}">
                <a16:creationId xmlns:a16="http://schemas.microsoft.com/office/drawing/2014/main" id="{FC2F2E22-5550-2248-8176-512794DFA78D}"/>
              </a:ext>
            </a:extLst>
          </p:cNvPr>
          <p:cNvSpPr>
            <a:spLocks noGrp="1"/>
          </p:cNvSpPr>
          <p:nvPr>
            <p:ph type="subTitle" idx="1" hasCustomPrompt="1"/>
          </p:nvPr>
        </p:nvSpPr>
        <p:spPr>
          <a:xfrm>
            <a:off x="6677892" y="3057603"/>
            <a:ext cx="2417618" cy="1300038"/>
          </a:xfrm>
        </p:spPr>
        <p:txBody>
          <a:bodyPr/>
          <a:lstStyle>
            <a:lvl1pPr marL="0" indent="0" algn="l">
              <a:lnSpc>
                <a:spcPct val="150000"/>
              </a:lnSpc>
              <a:buNone/>
              <a:defRPr>
                <a:solidFill>
                  <a:schemeClr val="bg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4006953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Title Placeholder" descr="Slide title">
            <a:extLst>
              <a:ext uri="{FF2B5EF4-FFF2-40B4-BE49-F238E27FC236}">
                <a16:creationId xmlns:a16="http://schemas.microsoft.com/office/drawing/2014/main" id="{6BBD06D5-C1DC-E148-8EFB-74F86B116334}"/>
              </a:ext>
            </a:extLst>
          </p:cNvPr>
          <p:cNvSpPr>
            <a:spLocks noGrp="1"/>
          </p:cNvSpPr>
          <p:nvPr>
            <p:ph type="title"/>
          </p:nvPr>
        </p:nvSpPr>
        <p:spPr>
          <a:xfrm>
            <a:off x="200893" y="0"/>
            <a:ext cx="8781051" cy="491537"/>
          </a:xfrm>
        </p:spPr>
        <p:txBody>
          <a:bodyPr bIns="0" anchor="b" anchorCtr="0"/>
          <a:lstStyle>
            <a:lvl1pPr>
              <a:lnSpc>
                <a:spcPct val="150000"/>
              </a:lnSpc>
              <a:defRPr>
                <a:solidFill>
                  <a:schemeClr val="accent1"/>
                </a:solidFill>
              </a:defRPr>
            </a:lvl1pPr>
          </a:lstStyle>
          <a:p>
            <a:r>
              <a:rPr lang="en-US" dirty="0"/>
              <a:t>Click to edit Master title style</a:t>
            </a:r>
          </a:p>
        </p:txBody>
      </p:sp>
      <p:sp>
        <p:nvSpPr>
          <p:cNvPr id="12" name="Subtitle Placeholder" descr="Slide sub title">
            <a:extLst>
              <a:ext uri="{FF2B5EF4-FFF2-40B4-BE49-F238E27FC236}">
                <a16:creationId xmlns:a16="http://schemas.microsoft.com/office/drawing/2014/main" id="{E4697456-D8E5-5447-AB08-1193E92AD317}"/>
              </a:ext>
            </a:extLst>
          </p:cNvPr>
          <p:cNvSpPr>
            <a:spLocks noGrp="1"/>
          </p:cNvSpPr>
          <p:nvPr>
            <p:ph type="body" sz="quarter" idx="12" hasCustomPrompt="1"/>
          </p:nvPr>
        </p:nvSpPr>
        <p:spPr>
          <a:xfrm>
            <a:off x="201613" y="494210"/>
            <a:ext cx="8780462" cy="564942"/>
          </a:xfrm>
        </p:spPr>
        <p:txBody>
          <a:bodyPr>
            <a:no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3" name="Content Placeholder" descr="Slide content"/>
          <p:cNvSpPr>
            <a:spLocks noGrp="1"/>
          </p:cNvSpPr>
          <p:nvPr>
            <p:ph idx="1" hasCustomPrompt="1"/>
          </p:nvPr>
        </p:nvSpPr>
        <p:spPr>
          <a:xfrm>
            <a:off x="200893" y="1066080"/>
            <a:ext cx="8781051" cy="3402011"/>
          </a:xfrm>
        </p:spPr>
        <p:txBody>
          <a:bodyPr lIns="108000"/>
          <a:lstStyle>
            <a:lvl1pPr>
              <a:lnSpc>
                <a:spcPct val="100000"/>
              </a:lnSpc>
              <a:spcBef>
                <a:spcPts val="0"/>
              </a:spcBef>
              <a:spcAft>
                <a:spcPts val="600"/>
              </a:spcAft>
              <a:defRPr/>
            </a:lvl1pPr>
            <a:lvl2pPr>
              <a:lnSpc>
                <a:spcPct val="100000"/>
              </a:lnSpc>
              <a:spcBef>
                <a:spcPts val="0"/>
              </a:spcBef>
              <a:spcAft>
                <a:spcPts val="600"/>
              </a:spcAft>
              <a:defRPr/>
            </a:lvl2pPr>
            <a:lvl3pPr>
              <a:lnSpc>
                <a:spcPct val="100000"/>
              </a:lnSpc>
              <a:spcBef>
                <a:spcPts val="0"/>
              </a:spcBef>
              <a:spcAft>
                <a:spcPts val="600"/>
              </a:spcAft>
              <a:defRPr/>
            </a:lvl3pPr>
            <a:lvl4pPr>
              <a:lnSpc>
                <a:spcPct val="100000"/>
              </a:lnSpc>
              <a:spcBef>
                <a:spcPts val="0"/>
              </a:spcBef>
              <a:spcAft>
                <a:spcPts val="600"/>
              </a:spcAft>
              <a:defRPr/>
            </a:lvl4pPr>
            <a:lvl5pPr>
              <a:lnSpc>
                <a:spcPct val="100000"/>
              </a:lnSpc>
              <a:spcBef>
                <a:spcPts val="0"/>
              </a:spcBef>
              <a:spcAft>
                <a:spcPts val="600"/>
              </a:spcAft>
              <a:defRPr/>
            </a:lvl5pPr>
          </a:lstStyle>
          <a:p>
            <a:pPr lvl="0"/>
            <a:r>
              <a:rPr lang="en-US" dirty="0"/>
              <a:t>Click to add text or select an icon below for picture, table, graph and more content options.</a:t>
            </a:r>
          </a:p>
        </p:txBody>
      </p:sp>
      <p:sp>
        <p:nvSpPr>
          <p:cNvPr id="19" name="Slide Number" descr="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8" name="Date">
            <a:extLst>
              <a:ext uri="{C183D7F6-B498-43B3-948B-1728B52AA6E4}">
                <adec:decorative xmlns:adec="http://schemas.microsoft.com/office/drawing/2017/decorative" val="1"/>
              </a:ext>
            </a:extLst>
          </p:cNvPr>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41722020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Placeholder">
            <a:extLst>
              <a:ext uri="{FF2B5EF4-FFF2-40B4-BE49-F238E27FC236}">
                <a16:creationId xmlns:a16="http://schemas.microsoft.com/office/drawing/2014/main" id="{6C77D3C7-0799-4147-8E2C-FF0B1E1717F6}"/>
              </a:ext>
            </a:extLst>
          </p:cNvPr>
          <p:cNvSpPr>
            <a:spLocks noGrp="1"/>
          </p:cNvSpPr>
          <p:nvPr>
            <p:ph type="title"/>
          </p:nvPr>
        </p:nvSpPr>
        <p:spPr>
          <a:xfrm>
            <a:off x="200893" y="0"/>
            <a:ext cx="8781051" cy="491537"/>
          </a:xfrm>
        </p:spPr>
        <p:txBody>
          <a:bodyPr bIns="0" anchor="b" anchorCtr="0"/>
          <a:lstStyle>
            <a:lvl1pPr>
              <a:lnSpc>
                <a:spcPct val="150000"/>
              </a:lnSpc>
              <a:defRPr>
                <a:solidFill>
                  <a:schemeClr val="accent1"/>
                </a:solidFill>
              </a:defRPr>
            </a:lvl1pPr>
          </a:lstStyle>
          <a:p>
            <a:r>
              <a:rPr lang="en-US" dirty="0"/>
              <a:t>Click to edit Master title style</a:t>
            </a:r>
          </a:p>
        </p:txBody>
      </p:sp>
      <p:sp>
        <p:nvSpPr>
          <p:cNvPr id="10" name="Subtitle Placeholder">
            <a:extLst>
              <a:ext uri="{FF2B5EF4-FFF2-40B4-BE49-F238E27FC236}">
                <a16:creationId xmlns:a16="http://schemas.microsoft.com/office/drawing/2014/main" id="{9F008ECF-AE56-1E42-879F-E7F7F65B5AA2}"/>
              </a:ext>
            </a:extLst>
          </p:cNvPr>
          <p:cNvSpPr>
            <a:spLocks noGrp="1"/>
          </p:cNvSpPr>
          <p:nvPr>
            <p:ph type="body" sz="quarter" idx="12" hasCustomPrompt="1"/>
          </p:nvPr>
        </p:nvSpPr>
        <p:spPr>
          <a:xfrm>
            <a:off x="201613" y="494209"/>
            <a:ext cx="8780462" cy="623309"/>
          </a:xfrm>
        </p:spPr>
        <p:txBody>
          <a:bodyPr>
            <a:no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3" name="Left Content Placeholder"/>
          <p:cNvSpPr>
            <a:spLocks noGrp="1"/>
          </p:cNvSpPr>
          <p:nvPr>
            <p:ph sz="half" idx="1" hasCustomPrompt="1"/>
          </p:nvPr>
        </p:nvSpPr>
        <p:spPr>
          <a:xfrm>
            <a:off x="457200" y="1200151"/>
            <a:ext cx="4038600" cy="3394472"/>
          </a:xfrm>
        </p:spPr>
        <p:txBody>
          <a:bodyPr>
            <a:normAutofit/>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en-US" dirty="0"/>
              <a:t>Click to add text or select an icon below for picture, table, graph and more content options.</a:t>
            </a:r>
          </a:p>
        </p:txBody>
      </p:sp>
      <p:sp>
        <p:nvSpPr>
          <p:cNvPr id="4" name="Right Content Placeholder"/>
          <p:cNvSpPr>
            <a:spLocks noGrp="1"/>
          </p:cNvSpPr>
          <p:nvPr>
            <p:ph sz="half" idx="2" hasCustomPrompt="1"/>
          </p:nvPr>
        </p:nvSpPr>
        <p:spPr>
          <a:xfrm>
            <a:off x="4648200" y="1200151"/>
            <a:ext cx="4038600" cy="3394472"/>
          </a:xfrm>
        </p:spPr>
        <p:txBody>
          <a:bodyPr>
            <a:normAutofit/>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en-US" dirty="0"/>
              <a:t>Click to add text or select an icon below for picture, table, graph and more content options.</a:t>
            </a:r>
          </a:p>
        </p:txBody>
      </p:sp>
      <p:sp>
        <p:nvSpPr>
          <p:cNvPr id="14"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3"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393501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Placeholder">
            <a:extLst>
              <a:ext uri="{FF2B5EF4-FFF2-40B4-BE49-F238E27FC236}">
                <a16:creationId xmlns:a16="http://schemas.microsoft.com/office/drawing/2014/main" id="{9F834383-94D0-7E4C-BCAE-DAC829951A9A}"/>
              </a:ext>
            </a:extLst>
          </p:cNvPr>
          <p:cNvSpPr>
            <a:spLocks noGrp="1"/>
          </p:cNvSpPr>
          <p:nvPr>
            <p:ph type="title"/>
          </p:nvPr>
        </p:nvSpPr>
        <p:spPr>
          <a:xfrm>
            <a:off x="200893" y="0"/>
            <a:ext cx="8781051" cy="491537"/>
          </a:xfrm>
        </p:spPr>
        <p:txBody>
          <a:bodyPr bIns="0" anchor="b" anchorCtr="0"/>
          <a:lstStyle>
            <a:lvl1pPr>
              <a:lnSpc>
                <a:spcPct val="150000"/>
              </a:lnSpc>
              <a:defRPr>
                <a:solidFill>
                  <a:schemeClr val="accent1"/>
                </a:solidFill>
              </a:defRPr>
            </a:lvl1pPr>
          </a:lstStyle>
          <a:p>
            <a:r>
              <a:rPr lang="en-US" dirty="0"/>
              <a:t>Click to edit Master title style</a:t>
            </a:r>
          </a:p>
        </p:txBody>
      </p:sp>
      <p:sp>
        <p:nvSpPr>
          <p:cNvPr id="6" name="Subtitle Placeholder">
            <a:extLst>
              <a:ext uri="{FF2B5EF4-FFF2-40B4-BE49-F238E27FC236}">
                <a16:creationId xmlns:a16="http://schemas.microsoft.com/office/drawing/2014/main" id="{192EC7AF-6E96-4C4A-BA85-15411DB3BCF0}"/>
              </a:ext>
            </a:extLst>
          </p:cNvPr>
          <p:cNvSpPr>
            <a:spLocks noGrp="1"/>
          </p:cNvSpPr>
          <p:nvPr>
            <p:ph type="body" sz="quarter" idx="12" hasCustomPrompt="1"/>
          </p:nvPr>
        </p:nvSpPr>
        <p:spPr>
          <a:xfrm>
            <a:off x="201613" y="494209"/>
            <a:ext cx="8780462" cy="623309"/>
          </a:xfrm>
        </p:spPr>
        <p:txBody>
          <a:bodyPr>
            <a:no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12"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1"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106162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Circles">
    <p:spTree>
      <p:nvGrpSpPr>
        <p:cNvPr id="1" name=""/>
        <p:cNvGrpSpPr/>
        <p:nvPr/>
      </p:nvGrpSpPr>
      <p:grpSpPr>
        <a:xfrm>
          <a:off x="0" y="0"/>
          <a:ext cx="0" cy="0"/>
          <a:chOff x="0" y="0"/>
          <a:chExt cx="0" cy="0"/>
        </a:xfrm>
      </p:grpSpPr>
      <p:pic>
        <p:nvPicPr>
          <p:cNvPr id="7" name="Background Picture" descr="circle image collage depicting a rending of the human brain and a student smiling while reading a book beside a window">
            <a:extLst>
              <a:ext uri="{FF2B5EF4-FFF2-40B4-BE49-F238E27FC236}">
                <a16:creationId xmlns:a16="http://schemas.microsoft.com/office/drawing/2014/main" id="{E6070089-2CCE-BC44-92E5-1BB4AB268B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725" y="210299"/>
            <a:ext cx="5829300" cy="4133088"/>
          </a:xfrm>
          <a:prstGeom prst="rect">
            <a:avLst/>
          </a:prstGeom>
        </p:spPr>
      </p:pic>
      <p:sp>
        <p:nvSpPr>
          <p:cNvPr id="5" name="Title Placeholder">
            <a:extLst>
              <a:ext uri="{FF2B5EF4-FFF2-40B4-BE49-F238E27FC236}">
                <a16:creationId xmlns:a16="http://schemas.microsoft.com/office/drawing/2014/main" id="{9F834383-94D0-7E4C-BCAE-DAC829951A9A}"/>
              </a:ext>
            </a:extLst>
          </p:cNvPr>
          <p:cNvSpPr>
            <a:spLocks noGrp="1"/>
          </p:cNvSpPr>
          <p:nvPr>
            <p:ph type="title"/>
          </p:nvPr>
        </p:nvSpPr>
        <p:spPr>
          <a:xfrm>
            <a:off x="200893" y="0"/>
            <a:ext cx="8781051" cy="491537"/>
          </a:xfrm>
        </p:spPr>
        <p:txBody>
          <a:bodyPr bIns="0" anchor="b" anchorCtr="0"/>
          <a:lstStyle>
            <a:lvl1pPr>
              <a:lnSpc>
                <a:spcPct val="150000"/>
              </a:lnSpc>
              <a:defRPr>
                <a:solidFill>
                  <a:schemeClr val="accent1"/>
                </a:solidFill>
              </a:defRPr>
            </a:lvl1pPr>
          </a:lstStyle>
          <a:p>
            <a:r>
              <a:rPr lang="en-US" dirty="0"/>
              <a:t>Click to edit Master title style</a:t>
            </a:r>
          </a:p>
        </p:txBody>
      </p:sp>
      <p:sp>
        <p:nvSpPr>
          <p:cNvPr id="6" name="Subtitle Placeholder">
            <a:extLst>
              <a:ext uri="{FF2B5EF4-FFF2-40B4-BE49-F238E27FC236}">
                <a16:creationId xmlns:a16="http://schemas.microsoft.com/office/drawing/2014/main" id="{192EC7AF-6E96-4C4A-BA85-15411DB3BCF0}"/>
              </a:ext>
            </a:extLst>
          </p:cNvPr>
          <p:cNvSpPr>
            <a:spLocks noGrp="1"/>
          </p:cNvSpPr>
          <p:nvPr>
            <p:ph type="body" sz="quarter" idx="12" hasCustomPrompt="1"/>
          </p:nvPr>
        </p:nvSpPr>
        <p:spPr>
          <a:xfrm>
            <a:off x="201613" y="494209"/>
            <a:ext cx="8780462" cy="623309"/>
          </a:xfrm>
        </p:spPr>
        <p:txBody>
          <a:bodyPr>
            <a:no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3" name="Content Placeholder">
            <a:extLst>
              <a:ext uri="{FF2B5EF4-FFF2-40B4-BE49-F238E27FC236}">
                <a16:creationId xmlns:a16="http://schemas.microsoft.com/office/drawing/2014/main" id="{CA6AC2AF-EA7D-1845-B660-F59AAE826966}"/>
              </a:ext>
            </a:extLst>
          </p:cNvPr>
          <p:cNvSpPr>
            <a:spLocks noGrp="1"/>
          </p:cNvSpPr>
          <p:nvPr>
            <p:ph type="body" sz="quarter" idx="13" hasCustomPrompt="1"/>
          </p:nvPr>
        </p:nvSpPr>
        <p:spPr>
          <a:xfrm>
            <a:off x="3151908" y="1981200"/>
            <a:ext cx="2292927" cy="1925638"/>
          </a:xfrm>
        </p:spPr>
        <p:txBody>
          <a:bodyPr anchor="ctr" anchorCtr="0">
            <a:noAutofit/>
          </a:bodyPr>
          <a:lstStyle>
            <a:lvl1pPr marL="0" indent="0" algn="ctr">
              <a:buNone/>
              <a:defRPr sz="2400">
                <a:solidFill>
                  <a:schemeClr val="tx1"/>
                </a:solidFill>
              </a:defRPr>
            </a:lvl1pPr>
            <a:lvl2pPr marL="342900" indent="0" algn="ctr">
              <a:buNone/>
              <a:defRPr sz="2400">
                <a:solidFill>
                  <a:schemeClr val="bg1"/>
                </a:solidFill>
              </a:defRPr>
            </a:lvl2pPr>
            <a:lvl3pPr marL="685800" indent="0" algn="ctr">
              <a:buNone/>
              <a:defRPr sz="2400">
                <a:solidFill>
                  <a:schemeClr val="bg1"/>
                </a:solidFill>
              </a:defRPr>
            </a:lvl3pPr>
            <a:lvl4pPr marL="1028700" indent="0" algn="ctr">
              <a:buNone/>
              <a:defRPr sz="2400">
                <a:solidFill>
                  <a:schemeClr val="bg1"/>
                </a:solidFill>
              </a:defRPr>
            </a:lvl4pPr>
            <a:lvl5pPr marL="1371600" indent="0" algn="ctr">
              <a:buNone/>
              <a:defRPr sz="2400">
                <a:solidFill>
                  <a:schemeClr val="bg1"/>
                </a:solidFill>
              </a:defRPr>
            </a:lvl5pPr>
          </a:lstStyle>
          <a:p>
            <a:pPr lvl="0"/>
            <a:r>
              <a:rPr lang="en-US" dirty="0"/>
              <a:t>Click to add title</a:t>
            </a:r>
          </a:p>
        </p:txBody>
      </p:sp>
      <p:sp>
        <p:nvSpPr>
          <p:cNvPr id="12"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1"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1242375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4" name="Background Picture" descr="colourful circles with text overlayed. Im image of a boy and a girl walking together on campus engaged in coversation and smiling.">
            <a:extLst>
              <a:ext uri="{FF2B5EF4-FFF2-40B4-BE49-F238E27FC236}">
                <a16:creationId xmlns:a16="http://schemas.microsoft.com/office/drawing/2014/main" id="{CE1C8C8A-E128-DB4F-89B6-F622070530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4544" y="590864"/>
            <a:ext cx="6088967" cy="3653381"/>
          </a:xfrm>
          <a:prstGeom prst="rect">
            <a:avLst/>
          </a:prstGeom>
        </p:spPr>
      </p:pic>
      <p:sp>
        <p:nvSpPr>
          <p:cNvPr id="5" name="Title Placeholder">
            <a:extLst>
              <a:ext uri="{FF2B5EF4-FFF2-40B4-BE49-F238E27FC236}">
                <a16:creationId xmlns:a16="http://schemas.microsoft.com/office/drawing/2014/main" id="{3957A4D7-17B2-DF4C-9315-D964D47D3AC0}"/>
              </a:ext>
            </a:extLst>
          </p:cNvPr>
          <p:cNvSpPr>
            <a:spLocks noGrp="1"/>
          </p:cNvSpPr>
          <p:nvPr>
            <p:ph type="title"/>
          </p:nvPr>
        </p:nvSpPr>
        <p:spPr>
          <a:xfrm>
            <a:off x="3462728" y="885401"/>
            <a:ext cx="2570813" cy="2973090"/>
          </a:xfrm>
        </p:spPr>
        <p:txBody>
          <a:bodyPr bIns="0" anchor="ctr" anchorCtr="0"/>
          <a:lstStyle>
            <a:lvl1pPr algn="ctr">
              <a:lnSpc>
                <a:spcPct val="112000"/>
              </a:lnSpc>
              <a:defRPr>
                <a:solidFill>
                  <a:schemeClr val="tx1"/>
                </a:solidFill>
              </a:defRPr>
            </a:lvl1pPr>
          </a:lstStyle>
          <a:p>
            <a:r>
              <a:rPr lang="en-US" dirty="0"/>
              <a:t>Click to edit Master title style</a:t>
            </a:r>
          </a:p>
        </p:txBody>
      </p:sp>
      <p:sp>
        <p:nvSpPr>
          <p:cNvPr id="6" name="Subtitle Placeholder">
            <a:extLst>
              <a:ext uri="{FF2B5EF4-FFF2-40B4-BE49-F238E27FC236}">
                <a16:creationId xmlns:a16="http://schemas.microsoft.com/office/drawing/2014/main" id="{3BC43BA5-B147-5E40-827F-3DE426502BC5}"/>
              </a:ext>
            </a:extLst>
          </p:cNvPr>
          <p:cNvSpPr>
            <a:spLocks noGrp="1"/>
          </p:cNvSpPr>
          <p:nvPr>
            <p:ph type="body" sz="quarter" idx="12" hasCustomPrompt="1"/>
          </p:nvPr>
        </p:nvSpPr>
        <p:spPr>
          <a:xfrm>
            <a:off x="6144492" y="2708563"/>
            <a:ext cx="1156854" cy="1535682"/>
          </a:xfrm>
        </p:spPr>
        <p:txBody>
          <a:bodyPr anchor="ctr" anchorCtr="0">
            <a:noAutofit/>
          </a:bodyPr>
          <a:lstStyle>
            <a:lvl1pPr marL="0" indent="0" algn="ctr">
              <a:buNone/>
              <a:defRPr sz="1200">
                <a:solidFill>
                  <a:schemeClr val="tx1"/>
                </a:solidFill>
              </a:defRPr>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11"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0"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3848179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Background Circle">
            <a:extLst>
              <a:ext uri="{FF2B5EF4-FFF2-40B4-BE49-F238E27FC236}">
                <a16:creationId xmlns:a16="http://schemas.microsoft.com/office/drawing/2014/main" id="{43338589-10ED-9C42-B552-9C7DF681C668}"/>
              </a:ext>
              <a:ext uri="{C183D7F6-B498-43B3-948B-1728B52AA6E4}">
                <adec:decorative xmlns:adec="http://schemas.microsoft.com/office/drawing/2017/decorative" val="1"/>
              </a:ext>
            </a:extLst>
          </p:cNvPr>
          <p:cNvSpPr>
            <a:spLocks noChangeArrowheads="1"/>
          </p:cNvSpPr>
          <p:nvPr userDrawn="1"/>
        </p:nvSpPr>
        <p:spPr bwMode="auto">
          <a:xfrm>
            <a:off x="-434421" y="640556"/>
            <a:ext cx="3338513" cy="3338512"/>
          </a:xfrm>
          <a:prstGeom prst="ellipse">
            <a:avLst/>
          </a:prstGeom>
          <a:solidFill>
            <a:schemeClr val="accent1"/>
          </a:solidFill>
          <a:ln w="9525">
            <a:noFill/>
            <a:round/>
            <a:headEnd/>
            <a:tailEnd/>
          </a:ln>
        </p:spPr>
        <p:txBody>
          <a:bodyPr anchor="ctr"/>
          <a:lstStyle>
            <a:lvl1pPr>
              <a:spcBef>
                <a:spcPct val="20000"/>
              </a:spcBef>
              <a:buClr>
                <a:srgbClr val="7A003C"/>
              </a:buClr>
              <a:buSzPct val="120000"/>
              <a:buFont typeface="Wingdings" charset="2"/>
              <a:buChar char="§"/>
              <a:defRPr sz="2400">
                <a:solidFill>
                  <a:schemeClr val="tx1"/>
                </a:solidFill>
                <a:latin typeface="Arial" charset="0"/>
                <a:ea typeface="Osaka" charset="-128"/>
              </a:defRPr>
            </a:lvl1pPr>
            <a:lvl2pPr marL="742950" indent="-285750">
              <a:spcBef>
                <a:spcPct val="20000"/>
              </a:spcBef>
              <a:buClr>
                <a:srgbClr val="7A003C"/>
              </a:buClr>
              <a:buSzPct val="60000"/>
              <a:buFont typeface="Wingdings" charset="2"/>
              <a:buChar char="q"/>
              <a:defRPr sz="2000">
                <a:solidFill>
                  <a:schemeClr val="tx1"/>
                </a:solidFill>
                <a:latin typeface="Arial" charset="0"/>
                <a:ea typeface="Osaka" charset="-128"/>
              </a:defRPr>
            </a:lvl2pPr>
            <a:lvl3pPr marL="1143000" indent="-228600">
              <a:spcBef>
                <a:spcPct val="20000"/>
              </a:spcBef>
              <a:buChar char="•"/>
              <a:defRPr sz="2000">
                <a:solidFill>
                  <a:schemeClr val="tx1"/>
                </a:solidFill>
                <a:latin typeface="Arial" charset="0"/>
                <a:ea typeface="Osaka" charset="-128"/>
              </a:defRPr>
            </a:lvl3pPr>
            <a:lvl4pPr marL="1600200" indent="-228600">
              <a:spcBef>
                <a:spcPct val="20000"/>
              </a:spcBef>
              <a:buFont typeface="Wingdings" charset="2"/>
              <a:buChar char="§"/>
              <a:defRPr sz="2000">
                <a:solidFill>
                  <a:schemeClr val="tx1"/>
                </a:solidFill>
                <a:latin typeface="Arial" charset="0"/>
                <a:ea typeface="Osaka" charset="-128"/>
              </a:defRPr>
            </a:lvl4pPr>
            <a:lvl5pPr marL="2057400" indent="-228600">
              <a:spcBef>
                <a:spcPct val="20000"/>
              </a:spcBef>
              <a:buClr>
                <a:schemeClr val="bg2"/>
              </a:buClr>
              <a:buSzPct val="50000"/>
              <a:buFont typeface="Wingdings" charset="2"/>
              <a:buChar char="q"/>
              <a:defRPr sz="2000">
                <a:solidFill>
                  <a:schemeClr val="tx1"/>
                </a:solidFill>
                <a:latin typeface="Arial" charset="0"/>
                <a:ea typeface="Osaka" charset="-128"/>
              </a:defRPr>
            </a:lvl5pPr>
            <a:lvl6pPr marL="25146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6pPr>
            <a:lvl7pPr marL="29718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7pPr>
            <a:lvl8pPr marL="34290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8pPr>
            <a:lvl9pPr marL="38862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9pPr>
          </a:lstStyle>
          <a:p>
            <a:pPr algn="ctr">
              <a:spcBef>
                <a:spcPct val="0"/>
              </a:spcBef>
              <a:buClrTx/>
              <a:buSzTx/>
              <a:buFontTx/>
              <a:buNone/>
            </a:pPr>
            <a:endParaRPr lang="en-US" altLang="en-US" sz="2625" dirty="0">
              <a:solidFill>
                <a:schemeClr val="bg1"/>
              </a:solidFill>
              <a:ea typeface="ＭＳ Ｐゴシック" charset="-128"/>
            </a:endParaRPr>
          </a:p>
        </p:txBody>
      </p:sp>
      <p:sp>
        <p:nvSpPr>
          <p:cNvPr id="2" name="Title Placeholder"/>
          <p:cNvSpPr>
            <a:spLocks noGrp="1"/>
          </p:cNvSpPr>
          <p:nvPr>
            <p:ph type="title"/>
          </p:nvPr>
        </p:nvSpPr>
        <p:spPr>
          <a:xfrm>
            <a:off x="235527" y="1493260"/>
            <a:ext cx="2376054" cy="871538"/>
          </a:xfrm>
        </p:spPr>
        <p:txBody>
          <a:bodyPr anchor="b">
            <a:normAutofit/>
          </a:bodyPr>
          <a:lstStyle>
            <a:lvl1pPr algn="l">
              <a:lnSpc>
                <a:spcPct val="100000"/>
              </a:lnSpc>
              <a:defRPr sz="1800" b="0">
                <a:solidFill>
                  <a:schemeClr val="bg1"/>
                </a:solidFill>
              </a:defRPr>
            </a:lvl1pPr>
          </a:lstStyle>
          <a:p>
            <a:r>
              <a:rPr lang="en-US" dirty="0"/>
              <a:t>Click to edit Master title style</a:t>
            </a:r>
          </a:p>
        </p:txBody>
      </p:sp>
      <p:sp>
        <p:nvSpPr>
          <p:cNvPr id="4" name="Subtitle Placeholder"/>
          <p:cNvSpPr>
            <a:spLocks noGrp="1"/>
          </p:cNvSpPr>
          <p:nvPr>
            <p:ph type="body" sz="half" idx="2" hasCustomPrompt="1"/>
          </p:nvPr>
        </p:nvSpPr>
        <p:spPr>
          <a:xfrm>
            <a:off x="235527" y="2385580"/>
            <a:ext cx="2376054" cy="1064201"/>
          </a:xfrm>
        </p:spPr>
        <p:txBody>
          <a:bodyPr>
            <a:normAutofit/>
          </a:bodyPr>
          <a:lstStyle>
            <a:lvl1pPr marL="0" indent="0">
              <a:buNone/>
              <a:defRPr sz="1400">
                <a:solidFill>
                  <a:schemeClr val="bg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add subtitle</a:t>
            </a:r>
          </a:p>
        </p:txBody>
      </p:sp>
      <p:sp>
        <p:nvSpPr>
          <p:cNvPr id="3" name="Content Placeholder"/>
          <p:cNvSpPr>
            <a:spLocks noGrp="1"/>
          </p:cNvSpPr>
          <p:nvPr>
            <p:ph idx="1" hasCustomPrompt="1"/>
          </p:nvPr>
        </p:nvSpPr>
        <p:spPr>
          <a:xfrm>
            <a:off x="3575050" y="512618"/>
            <a:ext cx="5111750" cy="3900055"/>
          </a:xfrm>
        </p:spPr>
        <p:txBody>
          <a:bodyPr>
            <a:normAutofit/>
          </a:bodyPr>
          <a:lstStyle>
            <a:lvl1pPr>
              <a:defRPr sz="1350"/>
            </a:lvl1pPr>
            <a:lvl2pPr>
              <a:defRPr sz="1350"/>
            </a:lvl2pPr>
            <a:lvl3pPr>
              <a:defRPr sz="1350"/>
            </a:lvl3pPr>
            <a:lvl4pPr>
              <a:defRPr sz="1350"/>
            </a:lvl4pPr>
            <a:lvl5pPr>
              <a:defRPr sz="1350"/>
            </a:lvl5pPr>
            <a:lvl6pPr>
              <a:defRPr sz="1500"/>
            </a:lvl6pPr>
            <a:lvl7pPr>
              <a:defRPr sz="1500"/>
            </a:lvl7pPr>
            <a:lvl8pPr>
              <a:defRPr sz="1500"/>
            </a:lvl8pPr>
            <a:lvl9pPr>
              <a:defRPr sz="1500"/>
            </a:lvl9pPr>
          </a:lstStyle>
          <a:p>
            <a:pPr lvl="0"/>
            <a:r>
              <a:rPr lang="en-US" dirty="0"/>
              <a:t>Click to add text or select an icon below for picture, table, graph and more content options.</a:t>
            </a:r>
          </a:p>
        </p:txBody>
      </p:sp>
      <p:sp>
        <p:nvSpPr>
          <p:cNvPr id="14"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3"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1483632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2">
    <p:spTree>
      <p:nvGrpSpPr>
        <p:cNvPr id="1" name=""/>
        <p:cNvGrpSpPr/>
        <p:nvPr/>
      </p:nvGrpSpPr>
      <p:grpSpPr>
        <a:xfrm>
          <a:off x="0" y="0"/>
          <a:ext cx="0" cy="0"/>
          <a:chOff x="0" y="0"/>
          <a:chExt cx="0" cy="0"/>
        </a:xfrm>
      </p:grpSpPr>
      <p:sp>
        <p:nvSpPr>
          <p:cNvPr id="9" name="Title Placeholder">
            <a:extLst>
              <a:ext uri="{FF2B5EF4-FFF2-40B4-BE49-F238E27FC236}">
                <a16:creationId xmlns:a16="http://schemas.microsoft.com/office/drawing/2014/main" id="{8C456362-D07C-D447-9EE5-3045E4C2E1C5}"/>
              </a:ext>
            </a:extLst>
          </p:cNvPr>
          <p:cNvSpPr>
            <a:spLocks noGrp="1"/>
          </p:cNvSpPr>
          <p:nvPr>
            <p:ph type="title"/>
          </p:nvPr>
        </p:nvSpPr>
        <p:spPr>
          <a:xfrm>
            <a:off x="200893" y="0"/>
            <a:ext cx="8781051" cy="491537"/>
          </a:xfrm>
        </p:spPr>
        <p:txBody>
          <a:bodyPr bIns="0" anchor="b" anchorCtr="0"/>
          <a:lstStyle>
            <a:lvl1pPr>
              <a:lnSpc>
                <a:spcPct val="150000"/>
              </a:lnSpc>
              <a:defRPr>
                <a:solidFill>
                  <a:schemeClr val="accent1"/>
                </a:solidFill>
              </a:defRPr>
            </a:lvl1pPr>
          </a:lstStyle>
          <a:p>
            <a:r>
              <a:rPr lang="en-US" dirty="0"/>
              <a:t>Click to edit Master title style</a:t>
            </a:r>
          </a:p>
        </p:txBody>
      </p:sp>
      <p:sp>
        <p:nvSpPr>
          <p:cNvPr id="10" name="Subtitle Placeholder">
            <a:extLst>
              <a:ext uri="{FF2B5EF4-FFF2-40B4-BE49-F238E27FC236}">
                <a16:creationId xmlns:a16="http://schemas.microsoft.com/office/drawing/2014/main" id="{79399BB8-DA3F-7144-B2BF-15A07BE135E1}"/>
              </a:ext>
            </a:extLst>
          </p:cNvPr>
          <p:cNvSpPr>
            <a:spLocks noGrp="1"/>
          </p:cNvSpPr>
          <p:nvPr>
            <p:ph type="body" sz="quarter" idx="12" hasCustomPrompt="1"/>
          </p:nvPr>
        </p:nvSpPr>
        <p:spPr>
          <a:xfrm>
            <a:off x="201613" y="494209"/>
            <a:ext cx="8780462" cy="623309"/>
          </a:xfrm>
        </p:spPr>
        <p:txBody>
          <a:bodyPr>
            <a:no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stStyle>
          <a:p>
            <a:pPr lvl="0"/>
            <a:r>
              <a:rPr lang="en-US" dirty="0"/>
              <a:t>Click to add subtitle</a:t>
            </a:r>
          </a:p>
        </p:txBody>
      </p:sp>
      <p:sp>
        <p:nvSpPr>
          <p:cNvPr id="8" name="Background Circle">
            <a:extLst>
              <a:ext uri="{FF2B5EF4-FFF2-40B4-BE49-F238E27FC236}">
                <a16:creationId xmlns:a16="http://schemas.microsoft.com/office/drawing/2014/main" id="{0CD4AF8B-071D-174E-AE9D-8CAB9C065E2E}"/>
              </a:ext>
              <a:ext uri="{C183D7F6-B498-43B3-948B-1728B52AA6E4}">
                <adec:decorative xmlns:adec="http://schemas.microsoft.com/office/drawing/2017/decorative" val="1"/>
              </a:ext>
            </a:extLst>
          </p:cNvPr>
          <p:cNvSpPr>
            <a:spLocks noChangeArrowheads="1"/>
          </p:cNvSpPr>
          <p:nvPr userDrawn="1"/>
        </p:nvSpPr>
        <p:spPr bwMode="auto">
          <a:xfrm>
            <a:off x="1209422" y="1291430"/>
            <a:ext cx="2237185" cy="2237184"/>
          </a:xfrm>
          <a:prstGeom prst="ellipse">
            <a:avLst/>
          </a:prstGeom>
          <a:solidFill>
            <a:schemeClr val="accent4"/>
          </a:solidFill>
          <a:ln w="9525">
            <a:noFill/>
            <a:round/>
            <a:headEnd/>
            <a:tailEnd/>
          </a:ln>
        </p:spPr>
        <p:txBody>
          <a:bodyPr anchor="ctr"/>
          <a:lstStyle>
            <a:lvl1pPr>
              <a:spcBef>
                <a:spcPct val="20000"/>
              </a:spcBef>
              <a:buClr>
                <a:srgbClr val="7A003C"/>
              </a:buClr>
              <a:buSzPct val="120000"/>
              <a:buFont typeface="Wingdings" charset="2"/>
              <a:buChar char="§"/>
              <a:defRPr sz="2400">
                <a:solidFill>
                  <a:schemeClr val="tx1"/>
                </a:solidFill>
                <a:latin typeface="Arial" charset="0"/>
                <a:ea typeface="Osaka" charset="-128"/>
              </a:defRPr>
            </a:lvl1pPr>
            <a:lvl2pPr marL="742950" indent="-285750">
              <a:spcBef>
                <a:spcPct val="20000"/>
              </a:spcBef>
              <a:buClr>
                <a:srgbClr val="7A003C"/>
              </a:buClr>
              <a:buSzPct val="60000"/>
              <a:buFont typeface="Wingdings" charset="2"/>
              <a:buChar char="q"/>
              <a:defRPr sz="2000">
                <a:solidFill>
                  <a:schemeClr val="tx1"/>
                </a:solidFill>
                <a:latin typeface="Arial" charset="0"/>
                <a:ea typeface="Osaka" charset="-128"/>
              </a:defRPr>
            </a:lvl2pPr>
            <a:lvl3pPr marL="1143000" indent="-228600">
              <a:spcBef>
                <a:spcPct val="20000"/>
              </a:spcBef>
              <a:buChar char="•"/>
              <a:defRPr sz="2000">
                <a:solidFill>
                  <a:schemeClr val="tx1"/>
                </a:solidFill>
                <a:latin typeface="Arial" charset="0"/>
                <a:ea typeface="Osaka" charset="-128"/>
              </a:defRPr>
            </a:lvl3pPr>
            <a:lvl4pPr marL="1600200" indent="-228600">
              <a:spcBef>
                <a:spcPct val="20000"/>
              </a:spcBef>
              <a:buFont typeface="Wingdings" charset="2"/>
              <a:buChar char="§"/>
              <a:defRPr sz="2000">
                <a:solidFill>
                  <a:schemeClr val="tx1"/>
                </a:solidFill>
                <a:latin typeface="Arial" charset="0"/>
                <a:ea typeface="Osaka" charset="-128"/>
              </a:defRPr>
            </a:lvl4pPr>
            <a:lvl5pPr marL="2057400" indent="-228600">
              <a:spcBef>
                <a:spcPct val="20000"/>
              </a:spcBef>
              <a:buClr>
                <a:schemeClr val="bg2"/>
              </a:buClr>
              <a:buSzPct val="50000"/>
              <a:buFont typeface="Wingdings" charset="2"/>
              <a:buChar char="q"/>
              <a:defRPr sz="2000">
                <a:solidFill>
                  <a:schemeClr val="tx1"/>
                </a:solidFill>
                <a:latin typeface="Arial" charset="0"/>
                <a:ea typeface="Osaka" charset="-128"/>
              </a:defRPr>
            </a:lvl5pPr>
            <a:lvl6pPr marL="25146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6pPr>
            <a:lvl7pPr marL="29718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7pPr>
            <a:lvl8pPr marL="34290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8pPr>
            <a:lvl9pPr marL="3886200" indent="-228600" eaLnBrk="0" fontAlgn="base" hangingPunct="0">
              <a:spcBef>
                <a:spcPct val="20000"/>
              </a:spcBef>
              <a:spcAft>
                <a:spcPct val="0"/>
              </a:spcAft>
              <a:buClr>
                <a:schemeClr val="bg2"/>
              </a:buClr>
              <a:buSzPct val="50000"/>
              <a:buFont typeface="Wingdings" charset="2"/>
              <a:buChar char="q"/>
              <a:defRPr sz="2000">
                <a:solidFill>
                  <a:schemeClr val="tx1"/>
                </a:solidFill>
                <a:latin typeface="Arial" charset="0"/>
                <a:ea typeface="Osaka" charset="-128"/>
              </a:defRPr>
            </a:lvl9pPr>
          </a:lstStyle>
          <a:p>
            <a:pPr algn="ctr">
              <a:spcBef>
                <a:spcPct val="0"/>
              </a:spcBef>
              <a:buClrTx/>
              <a:buSzTx/>
              <a:buFontTx/>
              <a:buNone/>
            </a:pPr>
            <a:endParaRPr lang="en-US" altLang="en-US" sz="2625" dirty="0">
              <a:solidFill>
                <a:schemeClr val="bg1"/>
              </a:solidFill>
              <a:ea typeface="ＭＳ Ｐゴシック" charset="-128"/>
            </a:endParaRPr>
          </a:p>
        </p:txBody>
      </p:sp>
      <p:sp>
        <p:nvSpPr>
          <p:cNvPr id="16" name="Subject Placeholder">
            <a:extLst>
              <a:ext uri="{FF2B5EF4-FFF2-40B4-BE49-F238E27FC236}">
                <a16:creationId xmlns:a16="http://schemas.microsoft.com/office/drawing/2014/main" id="{C0612D96-9BC3-9442-BA58-3850F396C358}"/>
              </a:ext>
            </a:extLst>
          </p:cNvPr>
          <p:cNvSpPr>
            <a:spLocks noGrp="1"/>
          </p:cNvSpPr>
          <p:nvPr>
            <p:ph type="body" sz="quarter" idx="13" hasCustomPrompt="1"/>
          </p:nvPr>
        </p:nvSpPr>
        <p:spPr>
          <a:xfrm>
            <a:off x="1209278" y="1290638"/>
            <a:ext cx="2237185" cy="2238375"/>
          </a:xfrm>
        </p:spPr>
        <p:txBody>
          <a:bodyPr anchor="ctr" anchorCtr="0">
            <a:normAutofit/>
          </a:bodyPr>
          <a:lstStyle>
            <a:lvl1pPr marL="0" indent="0" algn="ctr">
              <a:lnSpc>
                <a:spcPct val="100000"/>
              </a:lnSpc>
              <a:buNone/>
              <a:defRPr sz="2600"/>
            </a:lvl1pPr>
          </a:lstStyle>
          <a:p>
            <a:pPr lvl="0"/>
            <a:r>
              <a:rPr lang="en-US" dirty="0"/>
              <a:t>Subject Headline</a:t>
            </a:r>
          </a:p>
        </p:txBody>
      </p:sp>
      <p:sp>
        <p:nvSpPr>
          <p:cNvPr id="3" name="Content Placeholder"/>
          <p:cNvSpPr>
            <a:spLocks noGrp="1"/>
          </p:cNvSpPr>
          <p:nvPr>
            <p:ph idx="1" hasCustomPrompt="1"/>
          </p:nvPr>
        </p:nvSpPr>
        <p:spPr>
          <a:xfrm>
            <a:off x="3665105" y="754776"/>
            <a:ext cx="5111750" cy="3379131"/>
          </a:xfrm>
        </p:spPr>
        <p:txBody>
          <a:bodyPr anchor="ctr" anchorCtr="0">
            <a:normAutofit/>
          </a:bodyPr>
          <a:lstStyle>
            <a:lvl1pPr>
              <a:defRPr sz="1350"/>
            </a:lvl1pPr>
            <a:lvl2pPr>
              <a:defRPr sz="1350"/>
            </a:lvl2pPr>
            <a:lvl3pPr>
              <a:defRPr sz="1350"/>
            </a:lvl3pPr>
            <a:lvl4pPr>
              <a:defRPr sz="1350"/>
            </a:lvl4pPr>
            <a:lvl5pPr>
              <a:defRPr sz="1350"/>
            </a:lvl5pPr>
            <a:lvl6pPr>
              <a:defRPr sz="1500"/>
            </a:lvl6pPr>
            <a:lvl7pPr>
              <a:defRPr sz="1500"/>
            </a:lvl7pPr>
            <a:lvl8pPr>
              <a:defRPr sz="1500"/>
            </a:lvl8pPr>
            <a:lvl9pPr>
              <a:defRPr sz="1500"/>
            </a:lvl9pPr>
          </a:lstStyle>
          <a:p>
            <a:pPr lvl="0"/>
            <a:r>
              <a:rPr lang="en-US" dirty="0"/>
              <a:t>Click to add text or</a:t>
            </a:r>
            <a:br>
              <a:rPr lang="en-US" dirty="0"/>
            </a:br>
            <a:r>
              <a:rPr lang="en-US" dirty="0"/>
              <a:t>select a content icon</a:t>
            </a:r>
          </a:p>
        </p:txBody>
      </p:sp>
      <p:sp>
        <p:nvSpPr>
          <p:cNvPr id="14" name="Slide Number"/>
          <p:cNvSpPr>
            <a:spLocks noGrp="1"/>
          </p:cNvSpPr>
          <p:nvPr>
            <p:ph type="sldNum" sz="quarter" idx="11"/>
          </p:nvPr>
        </p:nvSpPr>
        <p:spPr/>
        <p:txBody>
          <a:bodyPr/>
          <a:lstStyle/>
          <a:p>
            <a:fld id="{E2CB33EA-91D6-F140-A440-0A130B2A34DE}" type="slidenum">
              <a:rPr lang="en-US" smtClean="0"/>
              <a:pPr/>
              <a:t>‹#›</a:t>
            </a:fld>
            <a:endParaRPr lang="en-US" dirty="0"/>
          </a:p>
        </p:txBody>
      </p:sp>
      <p:sp>
        <p:nvSpPr>
          <p:cNvPr id="13" name="Date"/>
          <p:cNvSpPr>
            <a:spLocks noGrp="1"/>
          </p:cNvSpPr>
          <p:nvPr>
            <p:ph type="dt" sz="half" idx="10"/>
          </p:nvPr>
        </p:nvSpPr>
        <p:spPr/>
        <p:txBody>
          <a:bodyPr/>
          <a:lstStyle/>
          <a:p>
            <a:r>
              <a:rPr lang="en-US"/>
              <a:t>M. Cvitan - CAP 2024</a:t>
            </a:r>
            <a:endParaRPr lang="en-US" dirty="0"/>
          </a:p>
        </p:txBody>
      </p:sp>
    </p:spTree>
    <p:extLst>
      <p:ext uri="{BB962C8B-B14F-4D97-AF65-F5344CB8AC3E}">
        <p14:creationId xmlns:p14="http://schemas.microsoft.com/office/powerpoint/2010/main" val="2778290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descr="Master Title"/>
          <p:cNvSpPr>
            <a:spLocks noGrp="1"/>
          </p:cNvSpPr>
          <p:nvPr>
            <p:ph type="title"/>
          </p:nvPr>
        </p:nvSpPr>
        <p:spPr>
          <a:xfrm>
            <a:off x="200893" y="0"/>
            <a:ext cx="8781051" cy="754776"/>
          </a:xfrm>
          <a:prstGeom prst="rect">
            <a:avLst/>
          </a:prstGeom>
        </p:spPr>
        <p:txBody>
          <a:bodyPr vert="horz" lIns="91440" tIns="45720" rIns="91440" bIns="45720" rtlCol="0" anchor="ctr">
            <a:normAutofit/>
          </a:bodyPr>
          <a:lstStyle/>
          <a:p>
            <a:r>
              <a:rPr lang="en-US" dirty="0"/>
              <a:t>Click to edit Master title style</a:t>
            </a:r>
          </a:p>
        </p:txBody>
      </p:sp>
      <p:sp>
        <p:nvSpPr>
          <p:cNvPr id="3" name="Content Placeholder" descr="Slide Content"/>
          <p:cNvSpPr>
            <a:spLocks noGrp="1"/>
          </p:cNvSpPr>
          <p:nvPr>
            <p:ph type="body" idx="1"/>
          </p:nvPr>
        </p:nvSpPr>
        <p:spPr>
          <a:xfrm>
            <a:off x="200893" y="853499"/>
            <a:ext cx="8781051" cy="3741124"/>
          </a:xfrm>
          <a:prstGeom prst="rect">
            <a:avLst/>
          </a:prstGeom>
        </p:spPr>
        <p:txBody>
          <a:bodyPr vert="horz" lIns="10800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Brighter World Line">
            <a:extLst>
              <a:ext uri="{FF2B5EF4-FFF2-40B4-BE49-F238E27FC236}">
                <a16:creationId xmlns:a16="http://schemas.microsoft.com/office/drawing/2014/main" id="{99DC7CF7-5982-6749-B770-08C5172A398F}"/>
              </a:ext>
              <a:ext uri="{C183D7F6-B498-43B3-948B-1728B52AA6E4}">
                <adec:decorative xmlns:adec="http://schemas.microsoft.com/office/drawing/2017/decorative" val="1"/>
              </a:ext>
            </a:extLst>
          </p:cNvPr>
          <p:cNvCxnSpPr>
            <a:cxnSpLocks/>
          </p:cNvCxnSpPr>
          <p:nvPr userDrawn="1"/>
        </p:nvCxnSpPr>
        <p:spPr>
          <a:xfrm>
            <a:off x="1" y="4661165"/>
            <a:ext cx="7710054" cy="0"/>
          </a:xfrm>
          <a:prstGeom prst="line">
            <a:avLst/>
          </a:prstGeom>
          <a:ln w="38100" cap="flat">
            <a:solidFill>
              <a:srgbClr val="7C0040"/>
            </a:solidFill>
          </a:ln>
          <a:effectLst/>
        </p:spPr>
        <p:style>
          <a:lnRef idx="2">
            <a:schemeClr val="accent1"/>
          </a:lnRef>
          <a:fillRef idx="0">
            <a:schemeClr val="accent1"/>
          </a:fillRef>
          <a:effectRef idx="1">
            <a:schemeClr val="accent1"/>
          </a:effectRef>
          <a:fontRef idx="minor">
            <a:schemeClr val="tx1"/>
          </a:fontRef>
        </p:style>
      </p:cxnSp>
      <p:pic>
        <p:nvPicPr>
          <p:cNvPr id="13" name="Brighter World Logo" descr="Brighter World Logo">
            <a:extLst>
              <a:ext uri="{FF2B5EF4-FFF2-40B4-BE49-F238E27FC236}">
                <a16:creationId xmlns:a16="http://schemas.microsoft.com/office/drawing/2014/main" id="{29B74334-1B70-354B-A315-9B4AC67D2CB0}"/>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t="1" r="39176" b="47"/>
          <a:stretch/>
        </p:blipFill>
        <p:spPr>
          <a:xfrm>
            <a:off x="200893" y="4834777"/>
            <a:ext cx="1136072" cy="136841"/>
          </a:xfrm>
          <a:prstGeom prst="rect">
            <a:avLst/>
          </a:prstGeom>
        </p:spPr>
      </p:pic>
      <p:sp>
        <p:nvSpPr>
          <p:cNvPr id="14" name="URL">
            <a:extLst>
              <a:ext uri="{FF2B5EF4-FFF2-40B4-BE49-F238E27FC236}">
                <a16:creationId xmlns:a16="http://schemas.microsoft.com/office/drawing/2014/main" id="{0C654FC7-9C31-074E-AD8E-D6FD365BF2A7}"/>
              </a:ext>
            </a:extLst>
          </p:cNvPr>
          <p:cNvSpPr txBox="1"/>
          <p:nvPr userDrawn="1"/>
        </p:nvSpPr>
        <p:spPr>
          <a:xfrm>
            <a:off x="1277515" y="4774219"/>
            <a:ext cx="2504775" cy="242374"/>
          </a:xfrm>
          <a:prstGeom prst="rect">
            <a:avLst/>
          </a:prstGeom>
          <a:noFill/>
        </p:spPr>
        <p:txBody>
          <a:bodyPr wrap="square" rtlCol="0">
            <a:spAutoFit/>
          </a:bodyPr>
          <a:lstStyle/>
          <a:p>
            <a:r>
              <a:rPr lang="en-US" sz="975" spc="20" baseline="0" dirty="0">
                <a:latin typeface="Arial" panose="020B0604020202020204" pitchFamily="34" charset="0"/>
                <a:cs typeface="Arial" panose="020B0604020202020204" pitchFamily="34" charset="0"/>
              </a:rPr>
              <a:t>mcmaster.ca</a:t>
            </a:r>
          </a:p>
        </p:txBody>
      </p:sp>
      <p:pic>
        <p:nvPicPr>
          <p:cNvPr id="12" name="McMaster University Logo" descr="McMaster University Logo">
            <a:extLst>
              <a:ext uri="{FF2B5EF4-FFF2-40B4-BE49-F238E27FC236}">
                <a16:creationId xmlns:a16="http://schemas.microsoft.com/office/drawing/2014/main" id="{25F451A7-DF44-C948-A3AA-6CB9F92DA20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962769" y="4484767"/>
            <a:ext cx="1019175" cy="561975"/>
          </a:xfrm>
          <a:prstGeom prst="rect">
            <a:avLst/>
          </a:prstGeom>
        </p:spPr>
      </p:pic>
      <p:sp>
        <p:nvSpPr>
          <p:cNvPr id="15" name="Slide Number" descr="Page Number"/>
          <p:cNvSpPr>
            <a:spLocks noGrp="1"/>
          </p:cNvSpPr>
          <p:nvPr>
            <p:ph type="sldNum" sz="quarter" idx="4"/>
          </p:nvPr>
        </p:nvSpPr>
        <p:spPr>
          <a:xfrm>
            <a:off x="7230530" y="4759888"/>
            <a:ext cx="479525" cy="273844"/>
          </a:xfrm>
          <a:prstGeom prst="rect">
            <a:avLst/>
          </a:prstGeom>
        </p:spPr>
        <p:txBody>
          <a:bodyPr tIns="46800" rIns="0" anchor="ctr" anchorCtr="0"/>
          <a:lstStyle>
            <a:lvl1pPr algn="r">
              <a:defRPr sz="900">
                <a:solidFill>
                  <a:schemeClr val="tx1"/>
                </a:solidFill>
                <a:latin typeface="Arial" charset="0"/>
                <a:ea typeface="Arial" charset="0"/>
                <a:cs typeface="Arial" charset="0"/>
              </a:defRPr>
            </a:lvl1pPr>
          </a:lstStyle>
          <a:p>
            <a:fld id="{E2CB33EA-91D6-F140-A440-0A130B2A34DE}" type="slidenum">
              <a:rPr lang="en-US" smtClean="0"/>
              <a:pPr/>
              <a:t>‹#›</a:t>
            </a:fld>
            <a:endParaRPr lang="en-US" dirty="0"/>
          </a:p>
        </p:txBody>
      </p:sp>
      <p:sp>
        <p:nvSpPr>
          <p:cNvPr id="20" name="Divider Line">
            <a:extLst>
              <a:ext uri="{C183D7F6-B498-43B3-948B-1728B52AA6E4}">
                <adec:decorative xmlns:adec="http://schemas.microsoft.com/office/drawing/2017/decorative" val="1"/>
              </a:ext>
            </a:extLst>
          </p:cNvPr>
          <p:cNvSpPr txBox="1">
            <a:spLocks/>
          </p:cNvSpPr>
          <p:nvPr userDrawn="1"/>
        </p:nvSpPr>
        <p:spPr>
          <a:xfrm>
            <a:off x="7242057" y="4759889"/>
            <a:ext cx="224451" cy="273844"/>
          </a:xfrm>
          <a:prstGeom prst="rect">
            <a:avLst/>
          </a:prstGeom>
        </p:spPr>
        <p:txBody>
          <a:bodyPr vert="horz" lIns="68580" tIns="34290" rIns="68580" bIns="34290" rtlCol="0" anchor="ctr" anchorCtr="0"/>
          <a:lstStyle>
            <a:defPPr>
              <a:defRPr lang="en-US"/>
            </a:defPPr>
            <a:lvl1pPr marL="0" algn="r" defTabSz="457200" rtl="0" eaLnBrk="1" latinLnBrk="0" hangingPunct="1">
              <a:defRPr sz="1200" kern="1200">
                <a:solidFill>
                  <a:srgbClr val="929292"/>
                </a:solidFill>
                <a:latin typeface="Arial" charset="0"/>
                <a:ea typeface="Arial" charset="0"/>
                <a:cs typeface="Arial"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CA" sz="900" dirty="0">
                <a:solidFill>
                  <a:schemeClr val="tx1"/>
                </a:solidFill>
              </a:rPr>
              <a:t>|</a:t>
            </a:r>
            <a:endParaRPr lang="en-US" sz="900" dirty="0">
              <a:solidFill>
                <a:schemeClr val="tx1"/>
              </a:solidFill>
            </a:endParaRPr>
          </a:p>
        </p:txBody>
      </p:sp>
      <p:sp>
        <p:nvSpPr>
          <p:cNvPr id="16" name="Date">
            <a:extLst>
              <a:ext uri="{C183D7F6-B498-43B3-948B-1728B52AA6E4}">
                <adec:decorative xmlns:adec="http://schemas.microsoft.com/office/drawing/2017/decorative" val="1"/>
              </a:ext>
            </a:extLst>
          </p:cNvPr>
          <p:cNvSpPr>
            <a:spLocks noGrp="1"/>
          </p:cNvSpPr>
          <p:nvPr>
            <p:ph type="dt" sz="half" idx="2"/>
          </p:nvPr>
        </p:nvSpPr>
        <p:spPr>
          <a:xfrm>
            <a:off x="5250458" y="4759889"/>
            <a:ext cx="1958715" cy="273844"/>
          </a:xfrm>
          <a:prstGeom prst="rect">
            <a:avLst/>
          </a:prstGeom>
        </p:spPr>
        <p:txBody>
          <a:bodyPr vert="horz" lIns="91440" tIns="45720" rIns="91440" bIns="45720" rtlCol="0" anchor="ctr" anchorCtr="0"/>
          <a:lstStyle>
            <a:lvl1pPr algn="r">
              <a:defRPr sz="900">
                <a:solidFill>
                  <a:schemeClr val="tx1"/>
                </a:solidFill>
                <a:latin typeface="Arial" charset="0"/>
                <a:ea typeface="Arial" charset="0"/>
                <a:cs typeface="Arial" charset="0"/>
              </a:defRPr>
            </a:lvl1pPr>
          </a:lstStyle>
          <a:p>
            <a:r>
              <a:rPr lang="en-US"/>
              <a:t>M. Cvitan - CAP 2024</a:t>
            </a:r>
            <a:endParaRPr lang="en-US" dirty="0"/>
          </a:p>
        </p:txBody>
      </p:sp>
    </p:spTree>
    <p:extLst>
      <p:ext uri="{BB962C8B-B14F-4D97-AF65-F5344CB8AC3E}">
        <p14:creationId xmlns:p14="http://schemas.microsoft.com/office/powerpoint/2010/main" val="110468982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2" r:id="rId4"/>
    <p:sldLayoutId id="2147483654" r:id="rId5"/>
    <p:sldLayoutId id="2147483665" r:id="rId6"/>
    <p:sldLayoutId id="2147483666" r:id="rId7"/>
    <p:sldLayoutId id="2147483656" r:id="rId8"/>
    <p:sldLayoutId id="2147483664" r:id="rId9"/>
    <p:sldLayoutId id="2147483657" r:id="rId10"/>
    <p:sldLayoutId id="2147483667" r:id="rId11"/>
  </p:sldLayoutIdLst>
  <p:hf hdr="0" ftr="0"/>
  <p:txStyles>
    <p:titleStyle>
      <a:lvl1pPr algn="l" defTabSz="342900" rtl="0" eaLnBrk="1" latinLnBrk="0" hangingPunct="1">
        <a:lnSpc>
          <a:spcPct val="150000"/>
        </a:lnSpc>
        <a:spcBef>
          <a:spcPct val="0"/>
        </a:spcBef>
        <a:buNone/>
        <a:defRPr sz="1800" b="0" i="0" kern="1200">
          <a:solidFill>
            <a:schemeClr val="accent1"/>
          </a:solidFill>
          <a:latin typeface="Arial" charset="0"/>
          <a:ea typeface="+mj-ea"/>
          <a:cs typeface="+mj-cs"/>
        </a:defRPr>
      </a:lvl1pPr>
    </p:titleStyle>
    <p:bodyStyle>
      <a:lvl1pPr marL="257175" indent="-257175" algn="l" defTabSz="342900" rtl="0" eaLnBrk="1" latinLnBrk="0" hangingPunct="1">
        <a:lnSpc>
          <a:spcPct val="112000"/>
        </a:lnSpc>
        <a:spcBef>
          <a:spcPts val="0"/>
        </a:spcBef>
        <a:spcAft>
          <a:spcPts val="600"/>
        </a:spcAft>
        <a:buClr>
          <a:srgbClr val="7C0040"/>
        </a:buClr>
        <a:buFont typeface="Arial"/>
        <a:buChar char="•"/>
        <a:defRPr sz="1350" b="0" i="0" kern="1200">
          <a:solidFill>
            <a:schemeClr val="tx1"/>
          </a:solidFill>
          <a:latin typeface="Arial" charset="0"/>
          <a:ea typeface="+mn-ea"/>
          <a:cs typeface="+mn-cs"/>
        </a:defRPr>
      </a:lvl1pPr>
      <a:lvl2pPr marL="485213" indent="-214313" algn="l" defTabSz="342900" rtl="0" eaLnBrk="1" latinLnBrk="0" hangingPunct="1">
        <a:lnSpc>
          <a:spcPct val="112000"/>
        </a:lnSpc>
        <a:spcBef>
          <a:spcPts val="0"/>
        </a:spcBef>
        <a:spcAft>
          <a:spcPts val="600"/>
        </a:spcAft>
        <a:buClr>
          <a:srgbClr val="7C0040"/>
        </a:buClr>
        <a:buSzPct val="65000"/>
        <a:buFont typeface="Courier New" panose="02070309020205020404" pitchFamily="49" charset="0"/>
        <a:buChar char="o"/>
        <a:defRPr sz="1350" b="0" i="0" kern="1200">
          <a:solidFill>
            <a:schemeClr val="tx1"/>
          </a:solidFill>
          <a:latin typeface="Arial" charset="0"/>
          <a:ea typeface="+mn-ea"/>
          <a:cs typeface="+mn-cs"/>
        </a:defRPr>
      </a:lvl2pPr>
      <a:lvl3pPr marL="677250" indent="-171450" algn="l" defTabSz="342900" rtl="0" eaLnBrk="1" latinLnBrk="0" hangingPunct="1">
        <a:lnSpc>
          <a:spcPct val="112000"/>
        </a:lnSpc>
        <a:spcBef>
          <a:spcPts val="0"/>
        </a:spcBef>
        <a:spcAft>
          <a:spcPts val="600"/>
        </a:spcAft>
        <a:buClr>
          <a:schemeClr val="tx1">
            <a:lumMod val="60000"/>
            <a:lumOff val="40000"/>
          </a:schemeClr>
        </a:buClr>
        <a:buFont typeface="Arial"/>
        <a:buChar char="•"/>
        <a:defRPr sz="1350" b="0" i="0" kern="1200">
          <a:solidFill>
            <a:schemeClr val="tx1"/>
          </a:solidFill>
          <a:latin typeface="Arial" charset="0"/>
          <a:ea typeface="+mn-ea"/>
          <a:cs typeface="+mn-cs"/>
        </a:defRPr>
      </a:lvl3pPr>
      <a:lvl4pPr marL="876150" indent="-171450" algn="l" defTabSz="342900" rtl="0" eaLnBrk="1" latinLnBrk="0" hangingPunct="1">
        <a:lnSpc>
          <a:spcPct val="112000"/>
        </a:lnSpc>
        <a:spcBef>
          <a:spcPts val="0"/>
        </a:spcBef>
        <a:spcAft>
          <a:spcPts val="600"/>
        </a:spcAft>
        <a:buClr>
          <a:schemeClr val="tx1">
            <a:lumMod val="60000"/>
            <a:lumOff val="40000"/>
          </a:schemeClr>
        </a:buClr>
        <a:buSzPct val="65000"/>
        <a:buFont typeface="Courier New" panose="02070309020205020404" pitchFamily="49" charset="0"/>
        <a:buChar char="o"/>
        <a:defRPr sz="1350" b="0" i="0" kern="1200">
          <a:solidFill>
            <a:schemeClr val="tx1"/>
          </a:solidFill>
          <a:latin typeface="Arial" charset="0"/>
          <a:ea typeface="+mn-ea"/>
          <a:cs typeface="+mn-cs"/>
        </a:defRPr>
      </a:lvl4pPr>
      <a:lvl5pPr marL="1075050" indent="-171450" algn="l" defTabSz="342900" rtl="0" eaLnBrk="1" latinLnBrk="0" hangingPunct="1">
        <a:lnSpc>
          <a:spcPct val="112000"/>
        </a:lnSpc>
        <a:spcBef>
          <a:spcPts val="0"/>
        </a:spcBef>
        <a:spcAft>
          <a:spcPts val="600"/>
        </a:spcAft>
        <a:buClr>
          <a:schemeClr val="tx1">
            <a:lumMod val="60000"/>
            <a:lumOff val="40000"/>
          </a:schemeClr>
        </a:buClr>
        <a:buFont typeface="Arial" panose="020B0604020202020204" pitchFamily="34" charset="0"/>
        <a:buChar char="•"/>
        <a:defRPr sz="1350" b="0" i="0" kern="1200">
          <a:solidFill>
            <a:schemeClr val="tx1"/>
          </a:solidFill>
          <a:latin typeface="Arial" charset="0"/>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6.png"/><Relationship Id="rId5" Type="http://schemas.microsoft.com/office/2007/relationships/hdphoto" Target="../media/hdphoto2.wdp"/><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customXml" Target="../ink/ink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25B0D6FE-8DA1-F341-A125-C435290DB0CF}"/>
              </a:ext>
            </a:extLst>
          </p:cNvPr>
          <p:cNvSpPr>
            <a:spLocks noGrp="1"/>
          </p:cNvSpPr>
          <p:nvPr>
            <p:ph type="ctrTitle"/>
          </p:nvPr>
        </p:nvSpPr>
        <p:spPr>
          <a:xfrm>
            <a:off x="2255425" y="1015347"/>
            <a:ext cx="3613632" cy="1852092"/>
          </a:xfrm>
        </p:spPr>
        <p:txBody>
          <a:bodyPr>
            <a:noAutofit/>
          </a:bodyPr>
          <a:lstStyle/>
          <a:p>
            <a:pPr algn="ctr"/>
            <a:r>
              <a:rPr lang="en-US" sz="2300" b="1" dirty="0"/>
              <a:t>Simulating </a:t>
            </a:r>
            <a:br>
              <a:rPr lang="en-US" sz="2300" b="1" dirty="0"/>
            </a:br>
            <a:r>
              <a:rPr lang="en-US" sz="2300" b="1" dirty="0"/>
              <a:t>barium ion motion in liquid xenon for a future Ba-tagging upgrade of </a:t>
            </a:r>
            <a:br>
              <a:rPr lang="en-US" sz="2300" b="1" dirty="0"/>
            </a:br>
            <a:r>
              <a:rPr lang="en-US" sz="2300" b="1" dirty="0" err="1"/>
              <a:t>nEXO</a:t>
            </a:r>
            <a:endParaRPr lang="en-US" sz="2300" b="1" dirty="0"/>
          </a:p>
        </p:txBody>
      </p:sp>
      <p:sp>
        <p:nvSpPr>
          <p:cNvPr id="3" name="Subtitle Placeholder">
            <a:extLst>
              <a:ext uri="{FF2B5EF4-FFF2-40B4-BE49-F238E27FC236}">
                <a16:creationId xmlns:a16="http://schemas.microsoft.com/office/drawing/2014/main" id="{40A6380A-F0A0-D041-A01E-B58CAE535178}"/>
              </a:ext>
            </a:extLst>
          </p:cNvPr>
          <p:cNvSpPr>
            <a:spLocks noGrp="1"/>
          </p:cNvSpPr>
          <p:nvPr>
            <p:ph type="subTitle" idx="1"/>
          </p:nvPr>
        </p:nvSpPr>
        <p:spPr>
          <a:xfrm>
            <a:off x="2652089" y="2974383"/>
            <a:ext cx="2820304" cy="353468"/>
          </a:xfrm>
        </p:spPr>
        <p:txBody>
          <a:bodyPr>
            <a:noAutofit/>
          </a:bodyPr>
          <a:lstStyle/>
          <a:p>
            <a:pPr algn="ctr"/>
            <a:r>
              <a:rPr lang="en-US" sz="1600" dirty="0"/>
              <a:t>Megan Cvitan</a:t>
            </a:r>
          </a:p>
          <a:p>
            <a:pPr algn="ctr"/>
            <a:r>
              <a:rPr lang="en-US" sz="1600" dirty="0"/>
              <a:t>CAP Congress 2024</a:t>
            </a:r>
          </a:p>
        </p:txBody>
      </p:sp>
      <p:sp>
        <p:nvSpPr>
          <p:cNvPr id="4" name="Meeting Information Placeholder">
            <a:extLst>
              <a:ext uri="{FF2B5EF4-FFF2-40B4-BE49-F238E27FC236}">
                <a16:creationId xmlns:a16="http://schemas.microsoft.com/office/drawing/2014/main" id="{598FC110-1797-7641-85E2-C797735892D8}"/>
              </a:ext>
            </a:extLst>
          </p:cNvPr>
          <p:cNvSpPr>
            <a:spLocks noGrp="1"/>
          </p:cNvSpPr>
          <p:nvPr>
            <p:ph type="body" sz="quarter" idx="10"/>
          </p:nvPr>
        </p:nvSpPr>
        <p:spPr>
          <a:xfrm>
            <a:off x="1445089" y="3504368"/>
            <a:ext cx="1457137" cy="300561"/>
          </a:xfrm>
        </p:spPr>
        <p:txBody>
          <a:bodyPr/>
          <a:lstStyle/>
          <a:p>
            <a:r>
              <a:rPr lang="en-US" sz="1400" dirty="0">
                <a:solidFill>
                  <a:schemeClr val="tx1"/>
                </a:solidFill>
              </a:rPr>
              <a:t>27/05/2024</a:t>
            </a:r>
          </a:p>
        </p:txBody>
      </p:sp>
    </p:spTree>
    <p:extLst>
      <p:ext uri="{BB962C8B-B14F-4D97-AF65-F5344CB8AC3E}">
        <p14:creationId xmlns:p14="http://schemas.microsoft.com/office/powerpoint/2010/main" val="2516868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05EE1-2122-7170-8F86-7BC0CEDC2057}"/>
              </a:ext>
            </a:extLst>
          </p:cNvPr>
          <p:cNvSpPr>
            <a:spLocks noGrp="1"/>
          </p:cNvSpPr>
          <p:nvPr>
            <p:ph type="title"/>
          </p:nvPr>
        </p:nvSpPr>
        <p:spPr/>
        <p:txBody>
          <a:bodyPr>
            <a:normAutofit fontScale="90000"/>
          </a:bodyPr>
          <a:lstStyle/>
          <a:p>
            <a:r>
              <a:rPr lang="en-CA" sz="2400" b="1" dirty="0"/>
              <a:t>Typical COMSOL Multiphysics Solutions</a:t>
            </a:r>
          </a:p>
        </p:txBody>
      </p:sp>
      <p:sp>
        <p:nvSpPr>
          <p:cNvPr id="3" name="Text Placeholder 2">
            <a:extLst>
              <a:ext uri="{FF2B5EF4-FFF2-40B4-BE49-F238E27FC236}">
                <a16:creationId xmlns:a16="http://schemas.microsoft.com/office/drawing/2014/main" id="{8966EECA-EBD3-2F10-62D5-9227972D355C}"/>
              </a:ext>
            </a:extLst>
          </p:cNvPr>
          <p:cNvSpPr>
            <a:spLocks noGrp="1"/>
          </p:cNvSpPr>
          <p:nvPr>
            <p:ph type="body" sz="quarter" idx="12"/>
          </p:nvPr>
        </p:nvSpPr>
        <p:spPr>
          <a:xfrm>
            <a:off x="201613" y="527262"/>
            <a:ext cx="8780462" cy="623309"/>
          </a:xfrm>
        </p:spPr>
        <p:txBody>
          <a:bodyPr/>
          <a:lstStyle/>
          <a:p>
            <a:r>
              <a:rPr lang="en-CA" sz="1800" dirty="0">
                <a:solidFill>
                  <a:srgbClr val="464F55"/>
                </a:solidFill>
              </a:rPr>
              <a:t>Electrostatics and fluid dynamics converged solutions</a:t>
            </a:r>
          </a:p>
        </p:txBody>
      </p:sp>
      <p:sp>
        <p:nvSpPr>
          <p:cNvPr id="6" name="Slide Number Placeholder 5">
            <a:extLst>
              <a:ext uri="{FF2B5EF4-FFF2-40B4-BE49-F238E27FC236}">
                <a16:creationId xmlns:a16="http://schemas.microsoft.com/office/drawing/2014/main" id="{94B822E3-4537-3F36-8FEF-0BFA2BFD4146}"/>
              </a:ext>
            </a:extLst>
          </p:cNvPr>
          <p:cNvSpPr>
            <a:spLocks noGrp="1"/>
          </p:cNvSpPr>
          <p:nvPr>
            <p:ph type="sldNum" sz="quarter" idx="11"/>
          </p:nvPr>
        </p:nvSpPr>
        <p:spPr/>
        <p:txBody>
          <a:bodyPr/>
          <a:lstStyle/>
          <a:p>
            <a:fld id="{E2CB33EA-91D6-F140-A440-0A130B2A34DE}" type="slidenum">
              <a:rPr lang="en-US" smtClean="0"/>
              <a:pPr/>
              <a:t>10</a:t>
            </a:fld>
            <a:endParaRPr lang="en-US" dirty="0"/>
          </a:p>
        </p:txBody>
      </p:sp>
      <p:sp>
        <p:nvSpPr>
          <p:cNvPr id="7" name="Date Placeholder 6">
            <a:extLst>
              <a:ext uri="{FF2B5EF4-FFF2-40B4-BE49-F238E27FC236}">
                <a16:creationId xmlns:a16="http://schemas.microsoft.com/office/drawing/2014/main" id="{BCB6E61D-B9D6-17E9-59DE-BC47A9DDC101}"/>
              </a:ext>
            </a:extLst>
          </p:cNvPr>
          <p:cNvSpPr>
            <a:spLocks noGrp="1"/>
          </p:cNvSpPr>
          <p:nvPr>
            <p:ph type="dt" sz="half" idx="10"/>
          </p:nvPr>
        </p:nvSpPr>
        <p:spPr/>
        <p:txBody>
          <a:bodyPr/>
          <a:lstStyle/>
          <a:p>
            <a:r>
              <a:rPr lang="en-US"/>
              <a:t>M. Cvitan - CAP 2024</a:t>
            </a:r>
            <a:endParaRPr lang="en-US" dirty="0"/>
          </a:p>
        </p:txBody>
      </p:sp>
      <p:pic>
        <p:nvPicPr>
          <p:cNvPr id="13" name="Picture 12" descr="A screen shot of a graph&#10;&#10;Description automatically generated">
            <a:extLst>
              <a:ext uri="{FF2B5EF4-FFF2-40B4-BE49-F238E27FC236}">
                <a16:creationId xmlns:a16="http://schemas.microsoft.com/office/drawing/2014/main" id="{F41AF37A-FB37-A8BD-85AC-23D8656EECBC}"/>
              </a:ext>
            </a:extLst>
          </p:cNvPr>
          <p:cNvPicPr>
            <a:picLocks noChangeAspect="1"/>
          </p:cNvPicPr>
          <p:nvPr/>
        </p:nvPicPr>
        <p:blipFill rotWithShape="1">
          <a:blip r:embed="rId3"/>
          <a:srcRect l="40468"/>
          <a:stretch/>
        </p:blipFill>
        <p:spPr>
          <a:xfrm>
            <a:off x="6738953" y="1416600"/>
            <a:ext cx="2200858" cy="2772672"/>
          </a:xfrm>
          <a:prstGeom prst="rect">
            <a:avLst/>
          </a:prstGeom>
        </p:spPr>
      </p:pic>
      <p:pic>
        <p:nvPicPr>
          <p:cNvPr id="5" name="Picture 4">
            <a:extLst>
              <a:ext uri="{FF2B5EF4-FFF2-40B4-BE49-F238E27FC236}">
                <a16:creationId xmlns:a16="http://schemas.microsoft.com/office/drawing/2014/main" id="{81B9748F-AD46-7CAB-4CA3-5FBFAE711715}"/>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5000"/>
                    </a14:imgEffect>
                  </a14:imgLayer>
                </a14:imgProps>
              </a:ext>
            </a:extLst>
          </a:blip>
          <a:srcRect l="1254" b="1364"/>
          <a:stretch/>
        </p:blipFill>
        <p:spPr>
          <a:xfrm>
            <a:off x="64118" y="1150571"/>
            <a:ext cx="6655154" cy="3127507"/>
          </a:xfrm>
          <a:prstGeom prst="rect">
            <a:avLst/>
          </a:prstGeom>
        </p:spPr>
      </p:pic>
      <p:sp>
        <p:nvSpPr>
          <p:cNvPr id="4" name="TextBox 3">
            <a:extLst>
              <a:ext uri="{FF2B5EF4-FFF2-40B4-BE49-F238E27FC236}">
                <a16:creationId xmlns:a16="http://schemas.microsoft.com/office/drawing/2014/main" id="{BE50A1A5-6C69-E042-300B-4151FB372893}"/>
              </a:ext>
            </a:extLst>
          </p:cNvPr>
          <p:cNvSpPr txBox="1"/>
          <p:nvPr/>
        </p:nvSpPr>
        <p:spPr>
          <a:xfrm>
            <a:off x="6436931" y="998348"/>
            <a:ext cx="2682639" cy="338554"/>
          </a:xfrm>
          <a:prstGeom prst="rect">
            <a:avLst/>
          </a:prstGeom>
          <a:noFill/>
        </p:spPr>
        <p:txBody>
          <a:bodyPr wrap="square" rtlCol="0">
            <a:spAutoFit/>
          </a:bodyPr>
          <a:lstStyle/>
          <a:p>
            <a:r>
              <a:rPr lang="en-CA" sz="1600" dirty="0"/>
              <a:t>Keeping constant pressure</a:t>
            </a:r>
          </a:p>
        </p:txBody>
      </p:sp>
      <p:sp>
        <p:nvSpPr>
          <p:cNvPr id="8" name="TextBox 7">
            <a:extLst>
              <a:ext uri="{FF2B5EF4-FFF2-40B4-BE49-F238E27FC236}">
                <a16:creationId xmlns:a16="http://schemas.microsoft.com/office/drawing/2014/main" id="{E9C1AAE7-84CB-0CAB-9FE0-C0AC0DC3AB57}"/>
              </a:ext>
            </a:extLst>
          </p:cNvPr>
          <p:cNvSpPr txBox="1"/>
          <p:nvPr/>
        </p:nvSpPr>
        <p:spPr>
          <a:xfrm>
            <a:off x="4219797" y="1001694"/>
            <a:ext cx="2070079" cy="338554"/>
          </a:xfrm>
          <a:prstGeom prst="rect">
            <a:avLst/>
          </a:prstGeom>
          <a:noFill/>
        </p:spPr>
        <p:txBody>
          <a:bodyPr wrap="square" rtlCol="0">
            <a:spAutoFit/>
          </a:bodyPr>
          <a:lstStyle/>
          <a:p>
            <a:r>
              <a:rPr lang="en-CA" sz="1600" dirty="0"/>
              <a:t>Minimal flow field</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8D36DA7-9602-CDED-D46B-E388D36794FF}"/>
                  </a:ext>
                </a:extLst>
              </p:cNvPr>
              <p:cNvSpPr txBox="1"/>
              <p:nvPr/>
            </p:nvSpPr>
            <p:spPr>
              <a:xfrm>
                <a:off x="450896" y="965969"/>
                <a:ext cx="2878125" cy="368499"/>
              </a:xfrm>
              <a:prstGeom prst="rect">
                <a:avLst/>
              </a:prstGeom>
              <a:noFill/>
            </p:spPr>
            <p:txBody>
              <a:bodyPr wrap="square" rtlCol="0">
                <a:spAutoFit/>
              </a:bodyPr>
              <a:lstStyle/>
              <a:p>
                <a14:m>
                  <m:oMath xmlns:m="http://schemas.openxmlformats.org/officeDocument/2006/math">
                    <m:acc>
                      <m:accPr>
                        <m:chr m:val="⃗"/>
                        <m:ctrlPr>
                          <a:rPr lang="en-CA" sz="1600" i="1" smtClean="0">
                            <a:solidFill>
                              <a:srgbClr val="464F55"/>
                            </a:solidFill>
                            <a:latin typeface="Cambria Math" panose="02040503050406030204" pitchFamily="18" charset="0"/>
                          </a:rPr>
                        </m:ctrlPr>
                      </m:accPr>
                      <m:e>
                        <m:r>
                          <a:rPr lang="en-CA" sz="1600" i="1" smtClean="0">
                            <a:solidFill>
                              <a:srgbClr val="464F55"/>
                            </a:solidFill>
                            <a:latin typeface="Cambria Math" panose="02040503050406030204" pitchFamily="18" charset="0"/>
                          </a:rPr>
                          <m:t>𝐸</m:t>
                        </m:r>
                      </m:e>
                    </m:acc>
                  </m:oMath>
                </a14:m>
                <a:r>
                  <a:rPr lang="en-CA" sz="1600" dirty="0">
                    <a:solidFill>
                      <a:srgbClr val="464F55"/>
                    </a:solidFill>
                  </a:rPr>
                  <a:t>-field converges at probe tip</a:t>
                </a:r>
              </a:p>
            </p:txBody>
          </p:sp>
        </mc:Choice>
        <mc:Fallback xmlns="">
          <p:sp>
            <p:nvSpPr>
              <p:cNvPr id="9" name="TextBox 8">
                <a:extLst>
                  <a:ext uri="{FF2B5EF4-FFF2-40B4-BE49-F238E27FC236}">
                    <a16:creationId xmlns:a16="http://schemas.microsoft.com/office/drawing/2014/main" id="{A8D36DA7-9602-CDED-D46B-E388D36794FF}"/>
                  </a:ext>
                </a:extLst>
              </p:cNvPr>
              <p:cNvSpPr txBox="1">
                <a:spLocks noRot="1" noChangeAspect="1" noMove="1" noResize="1" noEditPoints="1" noAdjustHandles="1" noChangeArrowheads="1" noChangeShapeType="1" noTextEdit="1"/>
              </p:cNvSpPr>
              <p:nvPr/>
            </p:nvSpPr>
            <p:spPr>
              <a:xfrm>
                <a:off x="450896" y="965969"/>
                <a:ext cx="2878125" cy="368499"/>
              </a:xfrm>
              <a:prstGeom prst="rect">
                <a:avLst/>
              </a:prstGeom>
              <a:blipFill>
                <a:blip r:embed="rId6"/>
                <a:stretch>
                  <a:fillRect b="-19672"/>
                </a:stretch>
              </a:blipFill>
            </p:spPr>
            <p:txBody>
              <a:bodyPr/>
              <a:lstStyle/>
              <a:p>
                <a:r>
                  <a:rPr lang="en-CA">
                    <a:noFill/>
                  </a:rPr>
                  <a:t> </a:t>
                </a:r>
              </a:p>
            </p:txBody>
          </p:sp>
        </mc:Fallback>
      </mc:AlternateContent>
    </p:spTree>
    <p:extLst>
      <p:ext uri="{BB962C8B-B14F-4D97-AF65-F5344CB8AC3E}">
        <p14:creationId xmlns:p14="http://schemas.microsoft.com/office/powerpoint/2010/main" val="746282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E89010C-B186-35FE-AB3E-7E7C13296B4C}"/>
              </a:ext>
            </a:extLst>
          </p:cNvPr>
          <p:cNvSpPr>
            <a:spLocks noGrp="1"/>
          </p:cNvSpPr>
          <p:nvPr>
            <p:ph type="title"/>
          </p:nvPr>
        </p:nvSpPr>
        <p:spPr>
          <a:xfrm>
            <a:off x="3633350" y="1757283"/>
            <a:ext cx="2176072" cy="1249303"/>
          </a:xfrm>
        </p:spPr>
        <p:txBody>
          <a:bodyPr>
            <a:normAutofit/>
          </a:bodyPr>
          <a:lstStyle/>
          <a:p>
            <a:r>
              <a:rPr lang="en-US" sz="2400" b="1" dirty="0"/>
              <a:t>Simulation Results</a:t>
            </a:r>
          </a:p>
        </p:txBody>
      </p:sp>
      <p:sp>
        <p:nvSpPr>
          <p:cNvPr id="14" name="Slide Number Placeholder 3">
            <a:extLst>
              <a:ext uri="{FF2B5EF4-FFF2-40B4-BE49-F238E27FC236}">
                <a16:creationId xmlns:a16="http://schemas.microsoft.com/office/drawing/2014/main" id="{26BB735C-12C9-BA97-5700-5BD7486FD77F}"/>
              </a:ext>
            </a:extLst>
          </p:cNvPr>
          <p:cNvSpPr>
            <a:spLocks noGrp="1"/>
          </p:cNvSpPr>
          <p:nvPr>
            <p:ph type="sldNum" sz="quarter" idx="11"/>
          </p:nvPr>
        </p:nvSpPr>
        <p:spPr>
          <a:xfrm>
            <a:off x="7230530" y="4759888"/>
            <a:ext cx="479525" cy="273844"/>
          </a:xfrm>
        </p:spPr>
        <p:txBody>
          <a:bodyPr/>
          <a:lstStyle/>
          <a:p>
            <a:pPr>
              <a:spcAft>
                <a:spcPts val="600"/>
              </a:spcAft>
            </a:pPr>
            <a:fld id="{E2CB33EA-91D6-F140-A440-0A130B2A34DE}" type="slidenum">
              <a:rPr lang="en-US" smtClean="0"/>
              <a:pPr>
                <a:spcAft>
                  <a:spcPts val="600"/>
                </a:spcAft>
              </a:pPr>
              <a:t>11</a:t>
            </a:fld>
            <a:endParaRPr lang="en-US"/>
          </a:p>
        </p:txBody>
      </p:sp>
      <p:sp>
        <p:nvSpPr>
          <p:cNvPr id="16" name="Date Placeholder 4">
            <a:extLst>
              <a:ext uri="{FF2B5EF4-FFF2-40B4-BE49-F238E27FC236}">
                <a16:creationId xmlns:a16="http://schemas.microsoft.com/office/drawing/2014/main" id="{526B5674-B0FD-E7C3-E1B6-11FB49730B1E}"/>
              </a:ext>
            </a:extLst>
          </p:cNvPr>
          <p:cNvSpPr>
            <a:spLocks noGrp="1"/>
          </p:cNvSpPr>
          <p:nvPr>
            <p:ph type="dt" sz="half" idx="10"/>
          </p:nvPr>
        </p:nvSpPr>
        <p:spPr>
          <a:xfrm>
            <a:off x="5250458" y="4759889"/>
            <a:ext cx="1958715" cy="273844"/>
          </a:xfrm>
        </p:spPr>
        <p:txBody>
          <a:bodyPr/>
          <a:lstStyle/>
          <a:p>
            <a:pPr>
              <a:spcAft>
                <a:spcPts val="600"/>
              </a:spcAft>
            </a:pPr>
            <a:r>
              <a:rPr lang="en-US"/>
              <a:t>M. Cvitan - CAP 2024</a:t>
            </a:r>
          </a:p>
        </p:txBody>
      </p:sp>
    </p:spTree>
    <p:extLst>
      <p:ext uri="{BB962C8B-B14F-4D97-AF65-F5344CB8AC3E}">
        <p14:creationId xmlns:p14="http://schemas.microsoft.com/office/powerpoint/2010/main" val="1633171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05EE1-2122-7170-8F86-7BC0CEDC2057}"/>
              </a:ext>
            </a:extLst>
          </p:cNvPr>
          <p:cNvSpPr>
            <a:spLocks noGrp="1"/>
          </p:cNvSpPr>
          <p:nvPr>
            <p:ph type="title"/>
          </p:nvPr>
        </p:nvSpPr>
        <p:spPr>
          <a:xfrm>
            <a:off x="200893" y="76263"/>
            <a:ext cx="8781051" cy="491537"/>
          </a:xfrm>
        </p:spPr>
        <p:txBody>
          <a:bodyPr anchor="t">
            <a:normAutofit fontScale="90000"/>
          </a:bodyPr>
          <a:lstStyle/>
          <a:p>
            <a:r>
              <a:rPr lang="en-CA" sz="2400" b="1" dirty="0"/>
              <a:t>Initial Ion Position Effect on Extraction Efficiency</a:t>
            </a:r>
          </a:p>
        </p:txBody>
      </p:sp>
      <p:pic>
        <p:nvPicPr>
          <p:cNvPr id="4" name="Picture 3" descr="A graph of a graph&#10;&#10;Description automatically generated with medium confidence">
            <a:extLst>
              <a:ext uri="{FF2B5EF4-FFF2-40B4-BE49-F238E27FC236}">
                <a16:creationId xmlns:a16="http://schemas.microsoft.com/office/drawing/2014/main" id="{A29750E4-A20C-9504-306C-57FF863BD55E}"/>
              </a:ext>
            </a:extLst>
          </p:cNvPr>
          <p:cNvPicPr>
            <a:picLocks noChangeAspect="1"/>
          </p:cNvPicPr>
          <p:nvPr/>
        </p:nvPicPr>
        <p:blipFill>
          <a:blip r:embed="rId3"/>
          <a:stretch>
            <a:fillRect/>
          </a:stretch>
        </p:blipFill>
        <p:spPr>
          <a:xfrm>
            <a:off x="4162533" y="835660"/>
            <a:ext cx="4720012" cy="3197807"/>
          </a:xfrm>
          <a:prstGeom prst="rect">
            <a:avLst/>
          </a:prstGeom>
          <a:noFill/>
        </p:spPr>
      </p:pic>
      <p:sp>
        <p:nvSpPr>
          <p:cNvPr id="6" name="Slide Number Placeholder 5">
            <a:extLst>
              <a:ext uri="{FF2B5EF4-FFF2-40B4-BE49-F238E27FC236}">
                <a16:creationId xmlns:a16="http://schemas.microsoft.com/office/drawing/2014/main" id="{94B822E3-4537-3F36-8FEF-0BFA2BFD4146}"/>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12</a:t>
            </a:fld>
            <a:endParaRPr lang="en-US"/>
          </a:p>
        </p:txBody>
      </p:sp>
      <p:sp>
        <p:nvSpPr>
          <p:cNvPr id="7" name="Date Placeholder 6">
            <a:extLst>
              <a:ext uri="{FF2B5EF4-FFF2-40B4-BE49-F238E27FC236}">
                <a16:creationId xmlns:a16="http://schemas.microsoft.com/office/drawing/2014/main" id="{BCB6E61D-B9D6-17E9-59DE-BC47A9DDC101}"/>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pic>
        <p:nvPicPr>
          <p:cNvPr id="3" name="Picture 2" descr="A graph with numbers and dots&#10;&#10;Description automatically generated with medium confidence">
            <a:extLst>
              <a:ext uri="{FF2B5EF4-FFF2-40B4-BE49-F238E27FC236}">
                <a16:creationId xmlns:a16="http://schemas.microsoft.com/office/drawing/2014/main" id="{A1A3C291-0761-19DB-C07B-A37A1AEB2F99}"/>
              </a:ext>
            </a:extLst>
          </p:cNvPr>
          <p:cNvPicPr>
            <a:picLocks noChangeAspect="1"/>
          </p:cNvPicPr>
          <p:nvPr/>
        </p:nvPicPr>
        <p:blipFill>
          <a:blip r:embed="rId4"/>
          <a:stretch>
            <a:fillRect/>
          </a:stretch>
        </p:blipFill>
        <p:spPr>
          <a:xfrm>
            <a:off x="352556" y="1367566"/>
            <a:ext cx="3732699" cy="2547567"/>
          </a:xfrm>
          <a:prstGeom prst="rect">
            <a:avLst/>
          </a:prstGeom>
          <a:noFill/>
        </p:spPr>
      </p:pic>
      <p:sp>
        <p:nvSpPr>
          <p:cNvPr id="8" name="TextBox 7">
            <a:extLst>
              <a:ext uri="{FF2B5EF4-FFF2-40B4-BE49-F238E27FC236}">
                <a16:creationId xmlns:a16="http://schemas.microsoft.com/office/drawing/2014/main" id="{0A05DFEC-AD16-1D42-D24D-A7AF287E29AC}"/>
              </a:ext>
            </a:extLst>
          </p:cNvPr>
          <p:cNvSpPr txBox="1"/>
          <p:nvPr/>
        </p:nvSpPr>
        <p:spPr>
          <a:xfrm>
            <a:off x="352556" y="1026713"/>
            <a:ext cx="3918988" cy="369332"/>
          </a:xfrm>
          <a:prstGeom prst="rect">
            <a:avLst/>
          </a:prstGeom>
          <a:noFill/>
        </p:spPr>
        <p:txBody>
          <a:bodyPr wrap="square" rtlCol="0">
            <a:spAutoFit/>
          </a:bodyPr>
          <a:lstStyle/>
          <a:p>
            <a:r>
              <a:rPr lang="en-CA" dirty="0"/>
              <a:t>SRIM distribution of 100 </a:t>
            </a:r>
            <a:r>
              <a:rPr lang="en-CA" baseline="30000" dirty="0"/>
              <a:t>139</a:t>
            </a:r>
            <a:r>
              <a:rPr lang="en-CA" dirty="0"/>
              <a:t>Ba</a:t>
            </a:r>
            <a:r>
              <a:rPr lang="en-CA" baseline="30000" dirty="0"/>
              <a:t>+ </a:t>
            </a:r>
            <a:r>
              <a:rPr lang="en-CA" dirty="0"/>
              <a:t>ions</a:t>
            </a:r>
          </a:p>
        </p:txBody>
      </p:sp>
    </p:spTree>
    <p:extLst>
      <p:ext uri="{BB962C8B-B14F-4D97-AF65-F5344CB8AC3E}">
        <p14:creationId xmlns:p14="http://schemas.microsoft.com/office/powerpoint/2010/main" val="1717410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05EE1-2122-7170-8F86-7BC0CEDC2057}"/>
              </a:ext>
            </a:extLst>
          </p:cNvPr>
          <p:cNvSpPr>
            <a:spLocks noGrp="1"/>
          </p:cNvSpPr>
          <p:nvPr>
            <p:ph type="title"/>
          </p:nvPr>
        </p:nvSpPr>
        <p:spPr>
          <a:xfrm>
            <a:off x="200893" y="0"/>
            <a:ext cx="8982864" cy="491537"/>
          </a:xfrm>
        </p:spPr>
        <p:txBody>
          <a:bodyPr anchor="t">
            <a:normAutofit fontScale="90000"/>
          </a:bodyPr>
          <a:lstStyle/>
          <a:p>
            <a:r>
              <a:rPr lang="en-CA" sz="2400" b="1" dirty="0"/>
              <a:t>Probe Bias Sweep and Extraction Efficiency for Ba</a:t>
            </a:r>
            <a:r>
              <a:rPr lang="en-CA" sz="2400" b="1" baseline="30000" dirty="0"/>
              <a:t>+</a:t>
            </a:r>
            <a:r>
              <a:rPr lang="en-CA" sz="2400" b="1" dirty="0"/>
              <a:t> in Argon Gas</a:t>
            </a:r>
          </a:p>
        </p:txBody>
      </p:sp>
      <p:sp>
        <p:nvSpPr>
          <p:cNvPr id="6" name="Slide Number Placeholder 5">
            <a:extLst>
              <a:ext uri="{FF2B5EF4-FFF2-40B4-BE49-F238E27FC236}">
                <a16:creationId xmlns:a16="http://schemas.microsoft.com/office/drawing/2014/main" id="{94B822E3-4537-3F36-8FEF-0BFA2BFD4146}"/>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13</a:t>
            </a:fld>
            <a:endParaRPr lang="en-US"/>
          </a:p>
        </p:txBody>
      </p:sp>
      <p:sp>
        <p:nvSpPr>
          <p:cNvPr id="7" name="Date Placeholder 6">
            <a:extLst>
              <a:ext uri="{FF2B5EF4-FFF2-40B4-BE49-F238E27FC236}">
                <a16:creationId xmlns:a16="http://schemas.microsoft.com/office/drawing/2014/main" id="{BCB6E61D-B9D6-17E9-59DE-BC47A9DDC101}"/>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pic>
        <p:nvPicPr>
          <p:cNvPr id="4" name="Picture 3">
            <a:extLst>
              <a:ext uri="{FF2B5EF4-FFF2-40B4-BE49-F238E27FC236}">
                <a16:creationId xmlns:a16="http://schemas.microsoft.com/office/drawing/2014/main" id="{ECE3F76A-94EC-3D40-560F-118510AE7BCD}"/>
              </a:ext>
            </a:extLst>
          </p:cNvPr>
          <p:cNvPicPr>
            <a:picLocks noChangeAspect="1"/>
          </p:cNvPicPr>
          <p:nvPr/>
        </p:nvPicPr>
        <p:blipFill>
          <a:blip r:embed="rId3"/>
          <a:stretch>
            <a:fillRect/>
          </a:stretch>
        </p:blipFill>
        <p:spPr>
          <a:xfrm>
            <a:off x="1305009" y="636103"/>
            <a:ext cx="6533982" cy="3483665"/>
          </a:xfrm>
          <a:prstGeom prst="rect">
            <a:avLst/>
          </a:prstGeom>
        </p:spPr>
      </p:pic>
      <p:sp>
        <p:nvSpPr>
          <p:cNvPr id="5" name="TextBox 4">
            <a:extLst>
              <a:ext uri="{FF2B5EF4-FFF2-40B4-BE49-F238E27FC236}">
                <a16:creationId xmlns:a16="http://schemas.microsoft.com/office/drawing/2014/main" id="{20A5A17B-05C0-F0A8-2D63-8675441CD2E3}"/>
              </a:ext>
            </a:extLst>
          </p:cNvPr>
          <p:cNvSpPr txBox="1"/>
          <p:nvPr/>
        </p:nvSpPr>
        <p:spPr>
          <a:xfrm>
            <a:off x="397382" y="4138065"/>
            <a:ext cx="8349236" cy="369332"/>
          </a:xfrm>
          <a:prstGeom prst="rect">
            <a:avLst/>
          </a:prstGeom>
          <a:noFill/>
        </p:spPr>
        <p:txBody>
          <a:bodyPr wrap="square">
            <a:spAutoFit/>
          </a:bodyPr>
          <a:lstStyle/>
          <a:p>
            <a:r>
              <a:rPr lang="en-CA" dirty="0"/>
              <a:t>Simulated with ion mobility of </a:t>
            </a:r>
            <a:r>
              <a:rPr lang="en-CA" baseline="30000" dirty="0"/>
              <a:t>139</a:t>
            </a:r>
            <a:r>
              <a:rPr lang="en-CA" dirty="0"/>
              <a:t>Ba</a:t>
            </a:r>
            <a:r>
              <a:rPr lang="en-CA" baseline="30000" dirty="0"/>
              <a:t>+</a:t>
            </a:r>
            <a:r>
              <a:rPr lang="en-CA" dirty="0"/>
              <a:t> in </a:t>
            </a:r>
            <a:r>
              <a:rPr lang="en-CA" dirty="0" err="1"/>
              <a:t>Ar</a:t>
            </a:r>
            <a:r>
              <a:rPr lang="en-CA" dirty="0"/>
              <a:t> at 273 K &amp; 1 atm = 2.32 cm</a:t>
            </a:r>
            <a:r>
              <a:rPr lang="en-CA" baseline="30000" dirty="0"/>
              <a:t>2</a:t>
            </a:r>
            <a:r>
              <a:rPr lang="en-CA" dirty="0"/>
              <a:t>/Vs</a:t>
            </a:r>
          </a:p>
        </p:txBody>
      </p:sp>
    </p:spTree>
    <p:extLst>
      <p:ext uri="{BB962C8B-B14F-4D97-AF65-F5344CB8AC3E}">
        <p14:creationId xmlns:p14="http://schemas.microsoft.com/office/powerpoint/2010/main" val="2950216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Placeholder">
            <a:extLst>
              <a:ext uri="{FF2B5EF4-FFF2-40B4-BE49-F238E27FC236}">
                <a16:creationId xmlns:a16="http://schemas.microsoft.com/office/drawing/2014/main" id="{E825B29C-AB9D-9548-9B59-27DCE58BD875}"/>
              </a:ext>
            </a:extLst>
          </p:cNvPr>
          <p:cNvSpPr>
            <a:spLocks noGrp="1"/>
          </p:cNvSpPr>
          <p:nvPr>
            <p:ph type="title"/>
          </p:nvPr>
        </p:nvSpPr>
        <p:spPr>
          <a:xfrm>
            <a:off x="260526" y="585033"/>
            <a:ext cx="3566037" cy="422413"/>
          </a:xfrm>
        </p:spPr>
        <p:txBody>
          <a:bodyPr vert="horz" lIns="91440" tIns="45720" rIns="91440" bIns="0" rtlCol="0" anchor="b" anchorCtr="0">
            <a:noAutofit/>
          </a:bodyPr>
          <a:lstStyle/>
          <a:p>
            <a:pPr>
              <a:lnSpc>
                <a:spcPct val="140000"/>
              </a:lnSpc>
            </a:pPr>
            <a:r>
              <a:rPr lang="en-US" sz="2200" b="1" i="0" kern="1200" dirty="0">
                <a:latin typeface="Arial" charset="0"/>
                <a:ea typeface="+mj-ea"/>
                <a:cs typeface="+mj-cs"/>
              </a:rPr>
              <a:t>Summary &amp; Outlook</a:t>
            </a:r>
            <a:br>
              <a:rPr lang="en-US" sz="2200" b="1" i="0" kern="1200" dirty="0">
                <a:latin typeface="Arial" charset="0"/>
                <a:ea typeface="+mj-ea"/>
                <a:cs typeface="+mj-cs"/>
              </a:rPr>
            </a:br>
            <a:endParaRPr lang="en-US" sz="2200" b="1" i="0" kern="1200" dirty="0">
              <a:latin typeface="Arial" charset="0"/>
              <a:ea typeface="+mj-ea"/>
              <a:cs typeface="+mj-cs"/>
            </a:endParaRPr>
          </a:p>
        </p:txBody>
      </p:sp>
      <p:sp>
        <p:nvSpPr>
          <p:cNvPr id="8" name="TextBox 7">
            <a:extLst>
              <a:ext uri="{FF2B5EF4-FFF2-40B4-BE49-F238E27FC236}">
                <a16:creationId xmlns:a16="http://schemas.microsoft.com/office/drawing/2014/main" id="{A2E03D79-656F-B594-9EFD-D9074D99362E}"/>
              </a:ext>
            </a:extLst>
          </p:cNvPr>
          <p:cNvSpPr txBox="1"/>
          <p:nvPr/>
        </p:nvSpPr>
        <p:spPr>
          <a:xfrm>
            <a:off x="190952" y="919103"/>
            <a:ext cx="4440681" cy="523181"/>
          </a:xfrm>
          <a:prstGeom prst="rect">
            <a:avLst/>
          </a:prstGeom>
        </p:spPr>
        <p:txBody>
          <a:bodyPr vert="horz" lIns="108000" tIns="45720" rIns="91440" bIns="45720" rtlCol="0">
            <a:normAutofit fontScale="85000" lnSpcReduction="10000"/>
          </a:bodyPr>
          <a:lstStyle/>
          <a:p>
            <a:pPr defTabSz="342900">
              <a:lnSpc>
                <a:spcPct val="112000"/>
              </a:lnSpc>
              <a:spcAft>
                <a:spcPts val="600"/>
              </a:spcAft>
              <a:buClr>
                <a:srgbClr val="7C0040"/>
              </a:buClr>
            </a:pPr>
            <a:r>
              <a:rPr lang="en-US" b="0" i="0" kern="1200" dirty="0">
                <a:latin typeface="Arial" charset="0"/>
                <a:ea typeface="+mn-ea"/>
                <a:cs typeface="+mn-cs"/>
              </a:rPr>
              <a:t>15,000 ions in </a:t>
            </a:r>
            <a:r>
              <a:rPr lang="en-US" b="0" i="0" kern="1200" dirty="0" err="1">
                <a:latin typeface="Arial" charset="0"/>
                <a:ea typeface="+mn-ea"/>
                <a:cs typeface="+mn-cs"/>
              </a:rPr>
              <a:t>GAr</a:t>
            </a:r>
            <a:r>
              <a:rPr lang="en-US" b="0" i="0" kern="1200" dirty="0">
                <a:latin typeface="Arial" charset="0"/>
                <a:ea typeface="+mn-ea"/>
                <a:cs typeface="+mn-cs"/>
              </a:rPr>
              <a:t>, released from edge of vessel</a:t>
            </a:r>
          </a:p>
        </p:txBody>
      </p:sp>
      <p:pic>
        <p:nvPicPr>
          <p:cNvPr id="5" name="Picture 4" descr="A diagram of a door&#10;&#10;Description automatically generated">
            <a:extLst>
              <a:ext uri="{FF2B5EF4-FFF2-40B4-BE49-F238E27FC236}">
                <a16:creationId xmlns:a16="http://schemas.microsoft.com/office/drawing/2014/main" id="{0D620E62-C01E-764F-F4F3-7BB6CD54C903}"/>
              </a:ext>
            </a:extLst>
          </p:cNvPr>
          <p:cNvPicPr>
            <a:picLocks noChangeAspect="1"/>
          </p:cNvPicPr>
          <p:nvPr/>
        </p:nvPicPr>
        <p:blipFill rotWithShape="1">
          <a:blip r:embed="rId3"/>
          <a:srcRect l="5341" t="15818" r="15626"/>
          <a:stretch/>
        </p:blipFill>
        <p:spPr>
          <a:xfrm rot="21365341">
            <a:off x="609031" y="1491095"/>
            <a:ext cx="3470985" cy="2772811"/>
          </a:xfrm>
          <a:prstGeom prst="rect">
            <a:avLst/>
          </a:prstGeom>
          <a:noFill/>
        </p:spPr>
      </p:pic>
      <p:sp>
        <p:nvSpPr>
          <p:cNvPr id="4" name="Content Placeholder">
            <a:extLst>
              <a:ext uri="{FF2B5EF4-FFF2-40B4-BE49-F238E27FC236}">
                <a16:creationId xmlns:a16="http://schemas.microsoft.com/office/drawing/2014/main" id="{A9F5A89D-3810-694F-A647-F39BFA71E569}"/>
              </a:ext>
            </a:extLst>
          </p:cNvPr>
          <p:cNvSpPr>
            <a:spLocks noGrp="1"/>
          </p:cNvSpPr>
          <p:nvPr>
            <p:ph sz="half" idx="2"/>
          </p:nvPr>
        </p:nvSpPr>
        <p:spPr>
          <a:xfrm>
            <a:off x="4571999" y="338367"/>
            <a:ext cx="4371107" cy="3394472"/>
          </a:xfrm>
        </p:spPr>
        <p:txBody>
          <a:bodyPr vert="horz" lIns="108000" tIns="45720" rIns="91440" bIns="45720" rtlCol="0">
            <a:noAutofit/>
          </a:bodyPr>
          <a:lstStyle/>
          <a:p>
            <a:pPr>
              <a:lnSpc>
                <a:spcPct val="102000"/>
              </a:lnSpc>
            </a:pPr>
            <a:r>
              <a:rPr lang="en-US" sz="1600" b="0" i="0" kern="1200" dirty="0">
                <a:latin typeface="Arial" charset="0"/>
                <a:ea typeface="+mn-ea"/>
                <a:cs typeface="+mn-cs"/>
              </a:rPr>
              <a:t>Search for 0νββ in </a:t>
            </a:r>
            <a:r>
              <a:rPr lang="en-US" sz="1600" b="0" i="0" kern="1200" baseline="30000" dirty="0">
                <a:latin typeface="Arial" charset="0"/>
                <a:ea typeface="+mn-ea"/>
                <a:cs typeface="+mn-cs"/>
              </a:rPr>
              <a:t>136</a:t>
            </a:r>
            <a:r>
              <a:rPr lang="en-US" sz="1600" b="0" i="0" kern="1200" dirty="0">
                <a:latin typeface="Arial" charset="0"/>
                <a:ea typeface="+mn-ea"/>
                <a:cs typeface="+mn-cs"/>
              </a:rPr>
              <a:t>Xe with </a:t>
            </a:r>
            <a:r>
              <a:rPr lang="en-US" sz="1600" b="0" i="0" kern="1200" dirty="0" err="1">
                <a:latin typeface="Arial" charset="0"/>
                <a:ea typeface="+mn-ea"/>
                <a:cs typeface="+mn-cs"/>
              </a:rPr>
              <a:t>nEXO</a:t>
            </a:r>
            <a:r>
              <a:rPr lang="en-US" sz="1600" b="0" i="0" kern="1200" dirty="0">
                <a:latin typeface="Arial" charset="0"/>
                <a:ea typeface="+mn-ea"/>
                <a:cs typeface="+mn-cs"/>
              </a:rPr>
              <a:t> and implications on neutrino mass measurements</a:t>
            </a:r>
          </a:p>
          <a:p>
            <a:pPr>
              <a:lnSpc>
                <a:spcPct val="102000"/>
              </a:lnSpc>
            </a:pPr>
            <a:r>
              <a:rPr lang="en-US" sz="1600" b="0" i="0" kern="1200" dirty="0">
                <a:latin typeface="Arial" charset="0"/>
                <a:ea typeface="+mn-ea"/>
                <a:cs typeface="+mn-cs"/>
              </a:rPr>
              <a:t>Development of in-</a:t>
            </a:r>
            <a:r>
              <a:rPr lang="en-US" sz="1600" b="0" i="0" kern="1200" dirty="0" err="1">
                <a:latin typeface="Arial" charset="0"/>
                <a:ea typeface="+mn-ea"/>
                <a:cs typeface="+mn-cs"/>
              </a:rPr>
              <a:t>LXe</a:t>
            </a:r>
            <a:r>
              <a:rPr lang="en-US" sz="1600" b="0" i="0" kern="1200" dirty="0">
                <a:latin typeface="Arial" charset="0"/>
                <a:ea typeface="+mn-ea"/>
                <a:cs typeface="+mn-cs"/>
              </a:rPr>
              <a:t> Ba-source for testing ion extraction methods</a:t>
            </a:r>
          </a:p>
          <a:p>
            <a:pPr>
              <a:lnSpc>
                <a:spcPct val="102000"/>
              </a:lnSpc>
            </a:pPr>
            <a:r>
              <a:rPr lang="en-US" sz="1600" b="0" i="0" kern="1200" dirty="0">
                <a:latin typeface="Arial" charset="0"/>
                <a:ea typeface="+mn-ea"/>
                <a:cs typeface="+mn-cs"/>
              </a:rPr>
              <a:t>Role of ion mobility definitions in setting realistic COMSOL simulation environments</a:t>
            </a:r>
          </a:p>
          <a:p>
            <a:pPr>
              <a:lnSpc>
                <a:spcPct val="102000"/>
              </a:lnSpc>
            </a:pPr>
            <a:r>
              <a:rPr lang="en-US" sz="1600" b="0" i="0" kern="1200" dirty="0">
                <a:latin typeface="Arial" charset="0"/>
                <a:ea typeface="+mn-ea"/>
                <a:cs typeface="+mn-cs"/>
              </a:rPr>
              <a:t>Quantitative studies on how </a:t>
            </a:r>
            <a:r>
              <a:rPr lang="en-US" sz="1600" b="0" i="0" kern="1200" dirty="0" err="1">
                <a:latin typeface="Arial" charset="0"/>
                <a:ea typeface="+mn-ea"/>
                <a:cs typeface="+mn-cs"/>
              </a:rPr>
              <a:t>LXe</a:t>
            </a:r>
            <a:r>
              <a:rPr lang="en-US" sz="1600" b="0" i="0" kern="1200" dirty="0">
                <a:latin typeface="Arial" charset="0"/>
                <a:ea typeface="+mn-ea"/>
                <a:cs typeface="+mn-cs"/>
              </a:rPr>
              <a:t> fluid velocity, probe bias, and ion distance from probe vary the ion extraction efficiency</a:t>
            </a:r>
          </a:p>
          <a:p>
            <a:pPr>
              <a:lnSpc>
                <a:spcPct val="102000"/>
              </a:lnSpc>
            </a:pPr>
            <a:r>
              <a:rPr lang="en-US" sz="1600" b="0" i="0" kern="1200" dirty="0">
                <a:latin typeface="Arial" charset="0"/>
                <a:ea typeface="+mn-ea"/>
                <a:cs typeface="+mn-cs"/>
              </a:rPr>
              <a:t>Future simulations can incorporate </a:t>
            </a:r>
          </a:p>
          <a:p>
            <a:pPr lvl="1">
              <a:lnSpc>
                <a:spcPct val="102000"/>
              </a:lnSpc>
            </a:pPr>
            <a:r>
              <a:rPr lang="en-US" sz="1600" dirty="0"/>
              <a:t>F</a:t>
            </a:r>
            <a:r>
              <a:rPr lang="en-US" sz="1600" b="0" i="0" kern="1200" dirty="0">
                <a:latin typeface="Arial" charset="0"/>
                <a:ea typeface="+mn-ea"/>
                <a:cs typeface="+mn-cs"/>
              </a:rPr>
              <a:t>ield shaping rings, and studies on the Ba ion accumulation on the probe tip</a:t>
            </a:r>
          </a:p>
          <a:p>
            <a:pPr lvl="1">
              <a:lnSpc>
                <a:spcPct val="102000"/>
              </a:lnSpc>
            </a:pPr>
            <a:r>
              <a:rPr lang="en-US" sz="1600" b="0" i="0" kern="1200" dirty="0">
                <a:latin typeface="Arial" charset="0"/>
                <a:ea typeface="+mn-ea"/>
                <a:cs typeface="+mn-cs"/>
              </a:rPr>
              <a:t>Particle-particle interactions</a:t>
            </a:r>
          </a:p>
          <a:p>
            <a:pPr>
              <a:lnSpc>
                <a:spcPct val="102000"/>
              </a:lnSpc>
            </a:pPr>
            <a:endParaRPr lang="en-US" sz="1600" b="0" i="0" kern="1200" dirty="0">
              <a:latin typeface="Arial" charset="0"/>
              <a:ea typeface="+mn-ea"/>
              <a:cs typeface="+mn-cs"/>
            </a:endParaRPr>
          </a:p>
          <a:p>
            <a:pPr>
              <a:lnSpc>
                <a:spcPct val="102000"/>
              </a:lnSpc>
            </a:pPr>
            <a:endParaRPr lang="en-US" sz="1600" b="0" i="0" kern="1200" dirty="0">
              <a:latin typeface="Arial" charset="0"/>
              <a:ea typeface="+mn-ea"/>
              <a:cs typeface="+mn-cs"/>
            </a:endParaRPr>
          </a:p>
        </p:txBody>
      </p:sp>
      <p:sp>
        <p:nvSpPr>
          <p:cNvPr id="3" name="Slide Number">
            <a:extLst>
              <a:ext uri="{FF2B5EF4-FFF2-40B4-BE49-F238E27FC236}">
                <a16:creationId xmlns:a16="http://schemas.microsoft.com/office/drawing/2014/main" id="{94BB67FE-B643-2C40-AB26-8130B9DDFC40}"/>
              </a:ext>
            </a:extLst>
          </p:cNvPr>
          <p:cNvSpPr>
            <a:spLocks noGrp="1"/>
          </p:cNvSpPr>
          <p:nvPr>
            <p:ph type="sldNum" sz="quarter" idx="11"/>
          </p:nvPr>
        </p:nvSpPr>
        <p:spPr>
          <a:xfrm>
            <a:off x="7230530" y="4759888"/>
            <a:ext cx="479525" cy="273844"/>
          </a:xfrm>
        </p:spPr>
        <p:txBody>
          <a:bodyPr tIns="46800" rIns="0" anchor="ctr" anchorCtr="0">
            <a:normAutofit/>
          </a:bodyPr>
          <a:lstStyle/>
          <a:p>
            <a:pPr>
              <a:spcAft>
                <a:spcPts val="600"/>
              </a:spcAft>
            </a:pPr>
            <a:fld id="{E2CB33EA-91D6-F140-A440-0A130B2A34DE}" type="slidenum">
              <a:rPr lang="en-US" smtClean="0"/>
              <a:pPr>
                <a:spcAft>
                  <a:spcPts val="600"/>
                </a:spcAft>
              </a:pPr>
              <a:t>14</a:t>
            </a:fld>
            <a:endParaRPr lang="en-US"/>
          </a:p>
        </p:txBody>
      </p:sp>
      <p:sp>
        <p:nvSpPr>
          <p:cNvPr id="2" name="Date">
            <a:extLst>
              <a:ext uri="{FF2B5EF4-FFF2-40B4-BE49-F238E27FC236}">
                <a16:creationId xmlns:a16="http://schemas.microsoft.com/office/drawing/2014/main" id="{CCE8E236-5F3E-8645-901E-A05243FB615E}"/>
              </a:ext>
            </a:extLst>
          </p:cNvPr>
          <p:cNvSpPr>
            <a:spLocks noGrp="1"/>
          </p:cNvSpPr>
          <p:nvPr>
            <p:ph type="dt" sz="half" idx="10"/>
          </p:nvPr>
        </p:nvSpPr>
        <p:spPr>
          <a:xfrm>
            <a:off x="5250458" y="4759889"/>
            <a:ext cx="1958715" cy="273844"/>
          </a:xfrm>
        </p:spPr>
        <p:txBody>
          <a:bodyPr vert="horz" lIns="91440" tIns="45720" rIns="91440" bIns="45720" rtlCol="0" anchor="ctr" anchorCtr="0">
            <a:normAutofit/>
          </a:bodyPr>
          <a:lstStyle/>
          <a:p>
            <a:pPr>
              <a:spcAft>
                <a:spcPts val="600"/>
              </a:spcAft>
            </a:pPr>
            <a:r>
              <a:rPr lang="en-US"/>
              <a:t>M. Cvitan - CAP 2024</a:t>
            </a:r>
            <a:endParaRPr lang="en-US" dirty="0"/>
          </a:p>
        </p:txBody>
      </p:sp>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28CD52DE-BBC1-9580-5906-5C255E2DC245}"/>
                  </a:ext>
                </a:extLst>
              </p14:cNvPr>
              <p14:cNvContentPartPr/>
              <p14:nvPr/>
            </p14:nvContentPartPr>
            <p14:xfrm>
              <a:off x="553431" y="1415968"/>
              <a:ext cx="124200" cy="2554560"/>
            </p14:xfrm>
          </p:contentPart>
        </mc:Choice>
        <mc:Fallback xmlns="">
          <p:pic>
            <p:nvPicPr>
              <p:cNvPr id="9" name="Ink 8">
                <a:extLst>
                  <a:ext uri="{FF2B5EF4-FFF2-40B4-BE49-F238E27FC236}">
                    <a16:creationId xmlns:a16="http://schemas.microsoft.com/office/drawing/2014/main" id="{28CD52DE-BBC1-9580-5906-5C255E2DC245}"/>
                  </a:ext>
                </a:extLst>
              </p:cNvPr>
              <p:cNvPicPr/>
              <p:nvPr/>
            </p:nvPicPr>
            <p:blipFill>
              <a:blip r:embed="rId5"/>
              <a:stretch>
                <a:fillRect/>
              </a:stretch>
            </p:blipFill>
            <p:spPr>
              <a:xfrm>
                <a:off x="490791" y="1353328"/>
                <a:ext cx="249840" cy="2680200"/>
              </a:xfrm>
              <a:prstGeom prst="rect">
                <a:avLst/>
              </a:prstGeom>
            </p:spPr>
          </p:pic>
        </mc:Fallback>
      </mc:AlternateContent>
    </p:spTree>
    <p:extLst>
      <p:ext uri="{BB962C8B-B14F-4D97-AF65-F5344CB8AC3E}">
        <p14:creationId xmlns:p14="http://schemas.microsoft.com/office/powerpoint/2010/main" val="1461060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ld map with logos of collaborating institutions">
            <a:extLst>
              <a:ext uri="{FF2B5EF4-FFF2-40B4-BE49-F238E27FC236}">
                <a16:creationId xmlns:a16="http://schemas.microsoft.com/office/drawing/2014/main" id="{5BEB81B0-D44E-B4EF-52C3-ECF6F173DC8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2056" y="491537"/>
            <a:ext cx="6927019" cy="389779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Placeholder">
            <a:extLst>
              <a:ext uri="{FF2B5EF4-FFF2-40B4-BE49-F238E27FC236}">
                <a16:creationId xmlns:a16="http://schemas.microsoft.com/office/drawing/2014/main" id="{026241CD-3A4A-5F48-92EA-D9DC3586CCF3}"/>
              </a:ext>
            </a:extLst>
          </p:cNvPr>
          <p:cNvSpPr>
            <a:spLocks noGrp="1"/>
          </p:cNvSpPr>
          <p:nvPr>
            <p:ph type="title"/>
          </p:nvPr>
        </p:nvSpPr>
        <p:spPr/>
        <p:txBody>
          <a:bodyPr>
            <a:normAutofit fontScale="90000"/>
          </a:bodyPr>
          <a:lstStyle/>
          <a:p>
            <a:r>
              <a:rPr lang="en-CA" sz="2400" b="1" dirty="0"/>
              <a:t>Acknowledgements: </a:t>
            </a:r>
            <a:r>
              <a:rPr lang="en-CA" sz="2400" b="1" dirty="0" err="1"/>
              <a:t>nEXO</a:t>
            </a:r>
            <a:r>
              <a:rPr lang="en-CA" sz="2400" b="1" dirty="0"/>
              <a:t> is a Worldwide Effort</a:t>
            </a:r>
            <a:endParaRPr lang="en-US" sz="2400" b="1" dirty="0"/>
          </a:p>
        </p:txBody>
      </p:sp>
      <p:sp>
        <p:nvSpPr>
          <p:cNvPr id="3" name="Slide Number">
            <a:extLst>
              <a:ext uri="{FF2B5EF4-FFF2-40B4-BE49-F238E27FC236}">
                <a16:creationId xmlns:a16="http://schemas.microsoft.com/office/drawing/2014/main" id="{3843C7D5-2DED-DB4A-8362-E463E8293FEC}"/>
              </a:ext>
            </a:extLst>
          </p:cNvPr>
          <p:cNvSpPr>
            <a:spLocks noGrp="1"/>
          </p:cNvSpPr>
          <p:nvPr>
            <p:ph type="sldNum" sz="quarter" idx="11"/>
          </p:nvPr>
        </p:nvSpPr>
        <p:spPr/>
        <p:txBody>
          <a:bodyPr/>
          <a:lstStyle/>
          <a:p>
            <a:fld id="{E2CB33EA-91D6-F140-A440-0A130B2A34DE}" type="slidenum">
              <a:rPr lang="en-US" smtClean="0"/>
              <a:pPr/>
              <a:t>15</a:t>
            </a:fld>
            <a:endParaRPr lang="en-US" dirty="0"/>
          </a:p>
        </p:txBody>
      </p:sp>
      <p:sp>
        <p:nvSpPr>
          <p:cNvPr id="2" name="Date">
            <a:extLst>
              <a:ext uri="{FF2B5EF4-FFF2-40B4-BE49-F238E27FC236}">
                <a16:creationId xmlns:a16="http://schemas.microsoft.com/office/drawing/2014/main" id="{E39535C4-DA76-C843-80B6-27FD8DB6DC20}"/>
              </a:ext>
            </a:extLst>
          </p:cNvPr>
          <p:cNvSpPr>
            <a:spLocks noGrp="1"/>
          </p:cNvSpPr>
          <p:nvPr>
            <p:ph type="dt" sz="half" idx="10"/>
          </p:nvPr>
        </p:nvSpPr>
        <p:spPr/>
        <p:txBody>
          <a:bodyPr/>
          <a:lstStyle/>
          <a:p>
            <a:r>
              <a:rPr lang="en-US"/>
              <a:t>M. Cvitan - CAP 2024</a:t>
            </a:r>
            <a:endParaRPr lang="en-US" dirty="0"/>
          </a:p>
        </p:txBody>
      </p:sp>
      <p:pic>
        <p:nvPicPr>
          <p:cNvPr id="9" name="Picture 8">
            <a:extLst>
              <a:ext uri="{FF2B5EF4-FFF2-40B4-BE49-F238E27FC236}">
                <a16:creationId xmlns:a16="http://schemas.microsoft.com/office/drawing/2014/main" id="{E87697BC-01C1-617B-C966-404ABF4DE1E5}"/>
              </a:ext>
            </a:extLst>
          </p:cNvPr>
          <p:cNvPicPr>
            <a:picLocks noChangeAspect="1"/>
          </p:cNvPicPr>
          <p:nvPr/>
        </p:nvPicPr>
        <p:blipFill>
          <a:blip r:embed="rId4"/>
          <a:stretch>
            <a:fillRect/>
          </a:stretch>
        </p:blipFill>
        <p:spPr>
          <a:xfrm>
            <a:off x="7435390" y="804575"/>
            <a:ext cx="1200183" cy="440193"/>
          </a:xfrm>
          <a:prstGeom prst="rect">
            <a:avLst/>
          </a:prstGeom>
        </p:spPr>
      </p:pic>
      <p:sp>
        <p:nvSpPr>
          <p:cNvPr id="10" name="TextBox 9">
            <a:extLst>
              <a:ext uri="{FF2B5EF4-FFF2-40B4-BE49-F238E27FC236}">
                <a16:creationId xmlns:a16="http://schemas.microsoft.com/office/drawing/2014/main" id="{14BEFEB4-DE36-0D52-D4D9-1A8CE1E5A07D}"/>
              </a:ext>
            </a:extLst>
          </p:cNvPr>
          <p:cNvSpPr txBox="1"/>
          <p:nvPr/>
        </p:nvSpPr>
        <p:spPr>
          <a:xfrm>
            <a:off x="7017174" y="1442740"/>
            <a:ext cx="1964770" cy="1754326"/>
          </a:xfrm>
          <a:prstGeom prst="rect">
            <a:avLst/>
          </a:prstGeom>
          <a:noFill/>
        </p:spPr>
        <p:txBody>
          <a:bodyPr wrap="square" rtlCol="0">
            <a:spAutoFit/>
          </a:bodyPr>
          <a:lstStyle/>
          <a:p>
            <a:pPr algn="ctr">
              <a:buClr>
                <a:srgbClr val="7A003C"/>
              </a:buClr>
            </a:pPr>
            <a:r>
              <a:rPr lang="en-CA" dirty="0"/>
              <a:t>Thank you to the </a:t>
            </a:r>
            <a:r>
              <a:rPr lang="en-CA" dirty="0" err="1"/>
              <a:t>nEXO</a:t>
            </a:r>
            <a:r>
              <a:rPr lang="en-CA" dirty="0"/>
              <a:t> Ba-tagging Teams at TRIUMF, McGill and Carleton Universities!</a:t>
            </a:r>
          </a:p>
        </p:txBody>
      </p:sp>
      <p:pic>
        <p:nvPicPr>
          <p:cNvPr id="5" name="Picture 4">
            <a:extLst>
              <a:ext uri="{FF2B5EF4-FFF2-40B4-BE49-F238E27FC236}">
                <a16:creationId xmlns:a16="http://schemas.microsoft.com/office/drawing/2014/main" id="{3A6084C7-45F1-3DCE-B304-6E616346D093}"/>
              </a:ext>
            </a:extLst>
          </p:cNvPr>
          <p:cNvPicPr>
            <a:picLocks noChangeAspect="1"/>
          </p:cNvPicPr>
          <p:nvPr/>
        </p:nvPicPr>
        <p:blipFill rotWithShape="1">
          <a:blip r:embed="rId5"/>
          <a:srcRect r="76065"/>
          <a:stretch/>
        </p:blipFill>
        <p:spPr>
          <a:xfrm>
            <a:off x="7379819" y="3315313"/>
            <a:ext cx="1129402" cy="570500"/>
          </a:xfrm>
          <a:prstGeom prst="rect">
            <a:avLst/>
          </a:prstGeom>
        </p:spPr>
      </p:pic>
      <p:pic>
        <p:nvPicPr>
          <p:cNvPr id="8" name="Picture 7">
            <a:extLst>
              <a:ext uri="{FF2B5EF4-FFF2-40B4-BE49-F238E27FC236}">
                <a16:creationId xmlns:a16="http://schemas.microsoft.com/office/drawing/2014/main" id="{8E7D7B3B-88C3-4F7C-2E0A-D6C528D0A30E}"/>
              </a:ext>
            </a:extLst>
          </p:cNvPr>
          <p:cNvPicPr>
            <a:picLocks noChangeAspect="1"/>
          </p:cNvPicPr>
          <p:nvPr/>
        </p:nvPicPr>
        <p:blipFill rotWithShape="1">
          <a:blip r:embed="rId5"/>
          <a:srcRect l="26677" r="34911"/>
          <a:stretch/>
        </p:blipFill>
        <p:spPr>
          <a:xfrm>
            <a:off x="6972412" y="3809159"/>
            <a:ext cx="1964770" cy="618412"/>
          </a:xfrm>
          <a:prstGeom prst="rect">
            <a:avLst/>
          </a:prstGeom>
        </p:spPr>
      </p:pic>
    </p:spTree>
    <p:extLst>
      <p:ext uri="{BB962C8B-B14F-4D97-AF65-F5344CB8AC3E}">
        <p14:creationId xmlns:p14="http://schemas.microsoft.com/office/powerpoint/2010/main" val="3377682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E89010C-B186-35FE-AB3E-7E7C13296B4C}"/>
              </a:ext>
            </a:extLst>
          </p:cNvPr>
          <p:cNvSpPr>
            <a:spLocks noGrp="1"/>
          </p:cNvSpPr>
          <p:nvPr>
            <p:ph type="title"/>
          </p:nvPr>
        </p:nvSpPr>
        <p:spPr>
          <a:xfrm>
            <a:off x="3633350" y="1757283"/>
            <a:ext cx="2176072" cy="1249303"/>
          </a:xfrm>
        </p:spPr>
        <p:txBody>
          <a:bodyPr>
            <a:normAutofit/>
          </a:bodyPr>
          <a:lstStyle/>
          <a:p>
            <a:r>
              <a:rPr lang="en-US" sz="2400" b="1" dirty="0"/>
              <a:t>Backup Slides</a:t>
            </a:r>
          </a:p>
        </p:txBody>
      </p:sp>
      <p:sp>
        <p:nvSpPr>
          <p:cNvPr id="14" name="Slide Number Placeholder 3">
            <a:extLst>
              <a:ext uri="{FF2B5EF4-FFF2-40B4-BE49-F238E27FC236}">
                <a16:creationId xmlns:a16="http://schemas.microsoft.com/office/drawing/2014/main" id="{26BB735C-12C9-BA97-5700-5BD7486FD77F}"/>
              </a:ext>
            </a:extLst>
          </p:cNvPr>
          <p:cNvSpPr>
            <a:spLocks noGrp="1"/>
          </p:cNvSpPr>
          <p:nvPr>
            <p:ph type="sldNum" sz="quarter" idx="11"/>
          </p:nvPr>
        </p:nvSpPr>
        <p:spPr>
          <a:xfrm>
            <a:off x="7230530" y="4759888"/>
            <a:ext cx="479525" cy="273844"/>
          </a:xfrm>
        </p:spPr>
        <p:txBody>
          <a:bodyPr/>
          <a:lstStyle/>
          <a:p>
            <a:pPr>
              <a:spcAft>
                <a:spcPts val="600"/>
              </a:spcAft>
            </a:pPr>
            <a:fld id="{E2CB33EA-91D6-F140-A440-0A130B2A34DE}" type="slidenum">
              <a:rPr lang="en-US" smtClean="0"/>
              <a:pPr>
                <a:spcAft>
                  <a:spcPts val="600"/>
                </a:spcAft>
              </a:pPr>
              <a:t>16</a:t>
            </a:fld>
            <a:endParaRPr lang="en-US"/>
          </a:p>
        </p:txBody>
      </p:sp>
      <p:sp>
        <p:nvSpPr>
          <p:cNvPr id="16" name="Date Placeholder 4">
            <a:extLst>
              <a:ext uri="{FF2B5EF4-FFF2-40B4-BE49-F238E27FC236}">
                <a16:creationId xmlns:a16="http://schemas.microsoft.com/office/drawing/2014/main" id="{526B5674-B0FD-E7C3-E1B6-11FB49730B1E}"/>
              </a:ext>
            </a:extLst>
          </p:cNvPr>
          <p:cNvSpPr>
            <a:spLocks noGrp="1"/>
          </p:cNvSpPr>
          <p:nvPr>
            <p:ph type="dt" sz="half" idx="10"/>
          </p:nvPr>
        </p:nvSpPr>
        <p:spPr>
          <a:xfrm>
            <a:off x="5250458" y="4759889"/>
            <a:ext cx="1958715" cy="273844"/>
          </a:xfrm>
        </p:spPr>
        <p:txBody>
          <a:bodyPr/>
          <a:lstStyle/>
          <a:p>
            <a:pPr>
              <a:spcAft>
                <a:spcPts val="600"/>
              </a:spcAft>
            </a:pPr>
            <a:r>
              <a:rPr lang="en-US"/>
              <a:t>M. Cvitan - CAP 2024</a:t>
            </a:r>
          </a:p>
        </p:txBody>
      </p:sp>
    </p:spTree>
    <p:extLst>
      <p:ext uri="{BB962C8B-B14F-4D97-AF65-F5344CB8AC3E}">
        <p14:creationId xmlns:p14="http://schemas.microsoft.com/office/powerpoint/2010/main" val="2629163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D5AD03-5ADE-4A5E-0756-11C2030F9ACA}"/>
              </a:ext>
            </a:extLst>
          </p:cNvPr>
          <p:cNvPicPr>
            <a:picLocks noChangeAspect="1"/>
          </p:cNvPicPr>
          <p:nvPr/>
        </p:nvPicPr>
        <p:blipFill>
          <a:blip r:embed="rId2"/>
          <a:stretch>
            <a:fillRect/>
          </a:stretch>
        </p:blipFill>
        <p:spPr>
          <a:xfrm>
            <a:off x="1635892" y="246170"/>
            <a:ext cx="5594638" cy="4238843"/>
          </a:xfrm>
          <a:prstGeom prst="rect">
            <a:avLst/>
          </a:prstGeom>
        </p:spPr>
      </p:pic>
      <p:sp>
        <p:nvSpPr>
          <p:cNvPr id="15" name="Slide Number Placeholder 4">
            <a:extLst>
              <a:ext uri="{FF2B5EF4-FFF2-40B4-BE49-F238E27FC236}">
                <a16:creationId xmlns:a16="http://schemas.microsoft.com/office/drawing/2014/main" id="{C91B4F7E-C643-71F6-CFE0-9294C109182C}"/>
              </a:ext>
            </a:extLst>
          </p:cNvPr>
          <p:cNvSpPr>
            <a:spLocks noGrp="1"/>
          </p:cNvSpPr>
          <p:nvPr>
            <p:ph type="sldNum" sz="quarter" idx="11"/>
          </p:nvPr>
        </p:nvSpPr>
        <p:spPr>
          <a:xfrm>
            <a:off x="7230530" y="4759888"/>
            <a:ext cx="479525" cy="273844"/>
          </a:xfrm>
        </p:spPr>
        <p:txBody>
          <a:bodyPr/>
          <a:lstStyle/>
          <a:p>
            <a:pPr>
              <a:spcAft>
                <a:spcPts val="600"/>
              </a:spcAft>
            </a:pPr>
            <a:fld id="{E2CB33EA-91D6-F140-A440-0A130B2A34DE}" type="slidenum">
              <a:rPr lang="en-US" smtClean="0"/>
              <a:pPr>
                <a:spcAft>
                  <a:spcPts val="600"/>
                </a:spcAft>
              </a:pPr>
              <a:t>17</a:t>
            </a:fld>
            <a:endParaRPr lang="en-US"/>
          </a:p>
        </p:txBody>
      </p:sp>
      <p:sp>
        <p:nvSpPr>
          <p:cNvPr id="17" name="Date Placeholder 5">
            <a:extLst>
              <a:ext uri="{FF2B5EF4-FFF2-40B4-BE49-F238E27FC236}">
                <a16:creationId xmlns:a16="http://schemas.microsoft.com/office/drawing/2014/main" id="{4AC51F7F-D319-9FFA-A0B5-64C94B4D290C}"/>
              </a:ext>
            </a:extLst>
          </p:cNvPr>
          <p:cNvSpPr>
            <a:spLocks noGrp="1"/>
          </p:cNvSpPr>
          <p:nvPr>
            <p:ph type="dt" sz="half" idx="10"/>
          </p:nvPr>
        </p:nvSpPr>
        <p:spPr>
          <a:xfrm>
            <a:off x="5250458" y="4759889"/>
            <a:ext cx="1958715" cy="273844"/>
          </a:xfrm>
        </p:spPr>
        <p:txBody>
          <a:bodyPr/>
          <a:lstStyle/>
          <a:p>
            <a:pPr>
              <a:spcAft>
                <a:spcPts val="600"/>
              </a:spcAft>
            </a:pPr>
            <a:r>
              <a:rPr lang="en-US"/>
              <a:t>M. Cvitan - CAP 2024</a:t>
            </a:r>
          </a:p>
        </p:txBody>
      </p:sp>
    </p:spTree>
    <p:extLst>
      <p:ext uri="{BB962C8B-B14F-4D97-AF65-F5344CB8AC3E}">
        <p14:creationId xmlns:p14="http://schemas.microsoft.com/office/powerpoint/2010/main" val="1021031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4">
            <a:extLst>
              <a:ext uri="{FF2B5EF4-FFF2-40B4-BE49-F238E27FC236}">
                <a16:creationId xmlns:a16="http://schemas.microsoft.com/office/drawing/2014/main" id="{C91B4F7E-C643-71F6-CFE0-9294C109182C}"/>
              </a:ext>
            </a:extLst>
          </p:cNvPr>
          <p:cNvSpPr>
            <a:spLocks noGrp="1"/>
          </p:cNvSpPr>
          <p:nvPr>
            <p:ph type="sldNum" sz="quarter" idx="11"/>
          </p:nvPr>
        </p:nvSpPr>
        <p:spPr>
          <a:xfrm>
            <a:off x="7230530" y="4759888"/>
            <a:ext cx="479525" cy="273844"/>
          </a:xfrm>
        </p:spPr>
        <p:txBody>
          <a:bodyPr/>
          <a:lstStyle/>
          <a:p>
            <a:pPr>
              <a:spcAft>
                <a:spcPts val="600"/>
              </a:spcAft>
            </a:pPr>
            <a:fld id="{E2CB33EA-91D6-F140-A440-0A130B2A34DE}" type="slidenum">
              <a:rPr lang="en-US" smtClean="0"/>
              <a:pPr>
                <a:spcAft>
                  <a:spcPts val="600"/>
                </a:spcAft>
              </a:pPr>
              <a:t>18</a:t>
            </a:fld>
            <a:endParaRPr lang="en-US"/>
          </a:p>
        </p:txBody>
      </p:sp>
      <p:sp>
        <p:nvSpPr>
          <p:cNvPr id="17" name="Date Placeholder 5">
            <a:extLst>
              <a:ext uri="{FF2B5EF4-FFF2-40B4-BE49-F238E27FC236}">
                <a16:creationId xmlns:a16="http://schemas.microsoft.com/office/drawing/2014/main" id="{4AC51F7F-D319-9FFA-A0B5-64C94B4D290C}"/>
              </a:ext>
            </a:extLst>
          </p:cNvPr>
          <p:cNvSpPr>
            <a:spLocks noGrp="1"/>
          </p:cNvSpPr>
          <p:nvPr>
            <p:ph type="dt" sz="half" idx="10"/>
          </p:nvPr>
        </p:nvSpPr>
        <p:spPr>
          <a:xfrm>
            <a:off x="5250458" y="4759889"/>
            <a:ext cx="1958715" cy="273844"/>
          </a:xfrm>
        </p:spPr>
        <p:txBody>
          <a:bodyPr/>
          <a:lstStyle/>
          <a:p>
            <a:pPr>
              <a:spcAft>
                <a:spcPts val="600"/>
              </a:spcAft>
            </a:pPr>
            <a:r>
              <a:rPr lang="en-US"/>
              <a:t>M. Cvitan - CAP 2024</a:t>
            </a:r>
          </a:p>
        </p:txBody>
      </p:sp>
      <p:pic>
        <p:nvPicPr>
          <p:cNvPr id="3" name="Picture 2">
            <a:extLst>
              <a:ext uri="{FF2B5EF4-FFF2-40B4-BE49-F238E27FC236}">
                <a16:creationId xmlns:a16="http://schemas.microsoft.com/office/drawing/2014/main" id="{D72781AC-BFE8-187A-335D-1F833F915315}"/>
              </a:ext>
            </a:extLst>
          </p:cNvPr>
          <p:cNvPicPr>
            <a:picLocks noChangeAspect="1"/>
          </p:cNvPicPr>
          <p:nvPr/>
        </p:nvPicPr>
        <p:blipFill>
          <a:blip r:embed="rId2"/>
          <a:stretch>
            <a:fillRect/>
          </a:stretch>
        </p:blipFill>
        <p:spPr>
          <a:xfrm>
            <a:off x="1058891" y="165100"/>
            <a:ext cx="6790961" cy="4171950"/>
          </a:xfrm>
          <a:prstGeom prst="rect">
            <a:avLst/>
          </a:prstGeom>
        </p:spPr>
      </p:pic>
      <p:sp>
        <p:nvSpPr>
          <p:cNvPr id="4" name="TextBox 3">
            <a:extLst>
              <a:ext uri="{FF2B5EF4-FFF2-40B4-BE49-F238E27FC236}">
                <a16:creationId xmlns:a16="http://schemas.microsoft.com/office/drawing/2014/main" id="{0DDB126B-3A3B-8230-5F89-36F68FCC033B}"/>
              </a:ext>
            </a:extLst>
          </p:cNvPr>
          <p:cNvSpPr txBox="1"/>
          <p:nvPr/>
        </p:nvSpPr>
        <p:spPr>
          <a:xfrm>
            <a:off x="3721100" y="4260851"/>
            <a:ext cx="1701800" cy="369332"/>
          </a:xfrm>
          <a:prstGeom prst="rect">
            <a:avLst/>
          </a:prstGeom>
          <a:noFill/>
        </p:spPr>
        <p:txBody>
          <a:bodyPr wrap="square" rtlCol="0">
            <a:spAutoFit/>
          </a:bodyPr>
          <a:lstStyle/>
          <a:p>
            <a:r>
              <a:rPr lang="en-CA" dirty="0"/>
              <a:t>Taken from [5]</a:t>
            </a:r>
          </a:p>
        </p:txBody>
      </p:sp>
    </p:spTree>
    <p:extLst>
      <p:ext uri="{BB962C8B-B14F-4D97-AF65-F5344CB8AC3E}">
        <p14:creationId xmlns:p14="http://schemas.microsoft.com/office/powerpoint/2010/main" val="3350338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images of a graph&#10;&#10;Description automatically generated with medium confidence">
            <a:extLst>
              <a:ext uri="{FF2B5EF4-FFF2-40B4-BE49-F238E27FC236}">
                <a16:creationId xmlns:a16="http://schemas.microsoft.com/office/drawing/2014/main" id="{DE5FF10C-7DDB-4C4D-24C6-8958A83A72C9}"/>
              </a:ext>
            </a:extLst>
          </p:cNvPr>
          <p:cNvPicPr>
            <a:picLocks noChangeAspect="1"/>
          </p:cNvPicPr>
          <p:nvPr/>
        </p:nvPicPr>
        <p:blipFill rotWithShape="1">
          <a:blip r:embed="rId3"/>
          <a:srcRect l="3121"/>
          <a:stretch/>
        </p:blipFill>
        <p:spPr>
          <a:xfrm>
            <a:off x="2167467" y="631226"/>
            <a:ext cx="5756271" cy="3988973"/>
          </a:xfrm>
          <a:prstGeom prst="rect">
            <a:avLst/>
          </a:prstGeom>
        </p:spPr>
      </p:pic>
      <p:sp>
        <p:nvSpPr>
          <p:cNvPr id="2" name="Title 1">
            <a:extLst>
              <a:ext uri="{FF2B5EF4-FFF2-40B4-BE49-F238E27FC236}">
                <a16:creationId xmlns:a16="http://schemas.microsoft.com/office/drawing/2014/main" id="{22105EE1-2122-7170-8F86-7BC0CEDC2057}"/>
              </a:ext>
            </a:extLst>
          </p:cNvPr>
          <p:cNvSpPr>
            <a:spLocks noGrp="1"/>
          </p:cNvSpPr>
          <p:nvPr>
            <p:ph type="title"/>
          </p:nvPr>
        </p:nvSpPr>
        <p:spPr>
          <a:xfrm>
            <a:off x="200893" y="0"/>
            <a:ext cx="8781051" cy="491537"/>
          </a:xfrm>
        </p:spPr>
        <p:txBody>
          <a:bodyPr anchor="t">
            <a:normAutofit fontScale="90000"/>
          </a:bodyPr>
          <a:lstStyle/>
          <a:p>
            <a:r>
              <a:rPr lang="en-CA" sz="2400" b="1" dirty="0"/>
              <a:t>Simulating Ba ion motion in argon gas</a:t>
            </a:r>
          </a:p>
        </p:txBody>
      </p:sp>
      <p:sp>
        <p:nvSpPr>
          <p:cNvPr id="6" name="Slide Number Placeholder 5">
            <a:extLst>
              <a:ext uri="{FF2B5EF4-FFF2-40B4-BE49-F238E27FC236}">
                <a16:creationId xmlns:a16="http://schemas.microsoft.com/office/drawing/2014/main" id="{94B822E3-4537-3F36-8FEF-0BFA2BFD4146}"/>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19</a:t>
            </a:fld>
            <a:endParaRPr lang="en-US"/>
          </a:p>
        </p:txBody>
      </p:sp>
      <p:sp>
        <p:nvSpPr>
          <p:cNvPr id="7" name="Date Placeholder 6">
            <a:extLst>
              <a:ext uri="{FF2B5EF4-FFF2-40B4-BE49-F238E27FC236}">
                <a16:creationId xmlns:a16="http://schemas.microsoft.com/office/drawing/2014/main" id="{BCB6E61D-B9D6-17E9-59DE-BC47A9DDC101}"/>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pic>
        <p:nvPicPr>
          <p:cNvPr id="4" name="Picture 3" descr="A graph of a function&#10;&#10;Description automatically generated">
            <a:extLst>
              <a:ext uri="{FF2B5EF4-FFF2-40B4-BE49-F238E27FC236}">
                <a16:creationId xmlns:a16="http://schemas.microsoft.com/office/drawing/2014/main" id="{5EF32844-7C81-5E18-C33C-6F1D18740DF1}"/>
              </a:ext>
            </a:extLst>
          </p:cNvPr>
          <p:cNvPicPr>
            <a:picLocks noChangeAspect="1"/>
          </p:cNvPicPr>
          <p:nvPr/>
        </p:nvPicPr>
        <p:blipFill>
          <a:blip r:embed="rId4"/>
          <a:stretch>
            <a:fillRect/>
          </a:stretch>
        </p:blipFill>
        <p:spPr>
          <a:xfrm>
            <a:off x="303400" y="2497242"/>
            <a:ext cx="2543191" cy="1730116"/>
          </a:xfrm>
          <a:prstGeom prst="rect">
            <a:avLst/>
          </a:prstGeom>
        </p:spPr>
      </p:pic>
      <p:sp>
        <p:nvSpPr>
          <p:cNvPr id="11" name="TextBox 10">
            <a:extLst>
              <a:ext uri="{FF2B5EF4-FFF2-40B4-BE49-F238E27FC236}">
                <a16:creationId xmlns:a16="http://schemas.microsoft.com/office/drawing/2014/main" id="{515F7C99-3C6E-F16A-F09C-44C60C8C040C}"/>
              </a:ext>
            </a:extLst>
          </p:cNvPr>
          <p:cNvSpPr txBox="1"/>
          <p:nvPr/>
        </p:nvSpPr>
        <p:spPr>
          <a:xfrm>
            <a:off x="6917920" y="2804486"/>
            <a:ext cx="1840000" cy="923330"/>
          </a:xfrm>
          <a:prstGeom prst="rect">
            <a:avLst/>
          </a:prstGeom>
          <a:noFill/>
        </p:spPr>
        <p:txBody>
          <a:bodyPr wrap="square" rtlCol="0">
            <a:spAutoFit/>
          </a:bodyPr>
          <a:lstStyle/>
          <a:p>
            <a:pPr marL="285750" indent="-285750">
              <a:buFont typeface="Arial" panose="020B0604020202020204" pitchFamily="34" charset="0"/>
              <a:buChar char="•"/>
            </a:pPr>
            <a:r>
              <a:rPr lang="en-CA" dirty="0"/>
              <a:t>1 atm, 273 K</a:t>
            </a:r>
          </a:p>
          <a:p>
            <a:pPr marL="285750" indent="-285750">
              <a:buFont typeface="Arial" panose="020B0604020202020204" pitchFamily="34" charset="0"/>
              <a:buChar char="•"/>
            </a:pPr>
            <a:r>
              <a:rPr lang="en-CA" dirty="0"/>
              <a:t>100 Ba ions</a:t>
            </a:r>
          </a:p>
          <a:p>
            <a:pPr marL="285750" indent="-285750">
              <a:buFont typeface="Arial" panose="020B0604020202020204" pitchFamily="34" charset="0"/>
              <a:buChar char="•"/>
            </a:pPr>
            <a:r>
              <a:rPr lang="en-CA" dirty="0"/>
              <a:t>-500 V bias</a:t>
            </a:r>
          </a:p>
        </p:txBody>
      </p:sp>
      <p:sp>
        <p:nvSpPr>
          <p:cNvPr id="12" name="TextBox 11">
            <a:extLst>
              <a:ext uri="{FF2B5EF4-FFF2-40B4-BE49-F238E27FC236}">
                <a16:creationId xmlns:a16="http://schemas.microsoft.com/office/drawing/2014/main" id="{1D291A4D-B1F3-518E-BB12-440E35F0EEDF}"/>
              </a:ext>
            </a:extLst>
          </p:cNvPr>
          <p:cNvSpPr txBox="1"/>
          <p:nvPr/>
        </p:nvSpPr>
        <p:spPr>
          <a:xfrm>
            <a:off x="200893" y="1053555"/>
            <a:ext cx="2037223" cy="1477328"/>
          </a:xfrm>
          <a:prstGeom prst="rect">
            <a:avLst/>
          </a:prstGeom>
          <a:noFill/>
        </p:spPr>
        <p:txBody>
          <a:bodyPr wrap="square" rtlCol="0">
            <a:spAutoFit/>
          </a:bodyPr>
          <a:lstStyle/>
          <a:p>
            <a:r>
              <a:rPr lang="en-CA" dirty="0"/>
              <a:t>K = 1.80 cm</a:t>
            </a:r>
            <a:r>
              <a:rPr lang="en-CA" baseline="30000" dirty="0"/>
              <a:t>2</a:t>
            </a:r>
            <a:r>
              <a:rPr lang="en-CA" dirty="0"/>
              <a:t>/Vs</a:t>
            </a:r>
          </a:p>
          <a:p>
            <a:endParaRPr lang="en-CA" dirty="0"/>
          </a:p>
          <a:p>
            <a:r>
              <a:rPr lang="en-CA" dirty="0"/>
              <a:t>Corresponding ion diameter of 4.49 pm [4]</a:t>
            </a:r>
          </a:p>
        </p:txBody>
      </p:sp>
    </p:spTree>
    <p:extLst>
      <p:ext uri="{BB962C8B-B14F-4D97-AF65-F5344CB8AC3E}">
        <p14:creationId xmlns:p14="http://schemas.microsoft.com/office/powerpoint/2010/main" val="4002081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25B0D6FE-8DA1-F341-A125-C435290DB0CF}"/>
              </a:ext>
            </a:extLst>
          </p:cNvPr>
          <p:cNvSpPr>
            <a:spLocks noGrp="1"/>
          </p:cNvSpPr>
          <p:nvPr>
            <p:ph type="ctrTitle"/>
          </p:nvPr>
        </p:nvSpPr>
        <p:spPr>
          <a:xfrm>
            <a:off x="2255425" y="1015347"/>
            <a:ext cx="3613632" cy="1852092"/>
          </a:xfrm>
        </p:spPr>
        <p:txBody>
          <a:bodyPr>
            <a:noAutofit/>
          </a:bodyPr>
          <a:lstStyle/>
          <a:p>
            <a:pPr algn="ctr"/>
            <a:r>
              <a:rPr lang="en-US" sz="2300" b="1" dirty="0"/>
              <a:t>Simulating </a:t>
            </a:r>
            <a:br>
              <a:rPr lang="en-US" sz="2300" b="1" dirty="0"/>
            </a:br>
            <a:r>
              <a:rPr lang="en-US" sz="2300" b="1" dirty="0"/>
              <a:t>barium ion motion in liquid xenon for a future Ba-tagging upgrade of </a:t>
            </a:r>
            <a:br>
              <a:rPr lang="en-US" sz="2300" b="1" dirty="0"/>
            </a:br>
            <a:r>
              <a:rPr lang="en-US" sz="2300" b="1" dirty="0" err="1"/>
              <a:t>nEXO</a:t>
            </a:r>
            <a:endParaRPr lang="en-US" sz="2300" b="1" dirty="0"/>
          </a:p>
        </p:txBody>
      </p:sp>
      <p:sp>
        <p:nvSpPr>
          <p:cNvPr id="3" name="Subtitle Placeholder">
            <a:extLst>
              <a:ext uri="{FF2B5EF4-FFF2-40B4-BE49-F238E27FC236}">
                <a16:creationId xmlns:a16="http://schemas.microsoft.com/office/drawing/2014/main" id="{40A6380A-F0A0-D041-A01E-B58CAE535178}"/>
              </a:ext>
            </a:extLst>
          </p:cNvPr>
          <p:cNvSpPr>
            <a:spLocks noGrp="1"/>
          </p:cNvSpPr>
          <p:nvPr>
            <p:ph type="subTitle" idx="1"/>
          </p:nvPr>
        </p:nvSpPr>
        <p:spPr>
          <a:xfrm>
            <a:off x="2652089" y="2974383"/>
            <a:ext cx="2820304" cy="353468"/>
          </a:xfrm>
        </p:spPr>
        <p:txBody>
          <a:bodyPr>
            <a:noAutofit/>
          </a:bodyPr>
          <a:lstStyle/>
          <a:p>
            <a:pPr algn="ctr"/>
            <a:r>
              <a:rPr lang="en-US" sz="1600" dirty="0"/>
              <a:t>Megan Cvitan</a:t>
            </a:r>
          </a:p>
          <a:p>
            <a:pPr algn="ctr"/>
            <a:r>
              <a:rPr lang="en-US" sz="1600" dirty="0"/>
              <a:t>CAP Congress 2024</a:t>
            </a:r>
          </a:p>
        </p:txBody>
      </p:sp>
      <p:sp>
        <p:nvSpPr>
          <p:cNvPr id="4" name="Meeting Information Placeholder">
            <a:extLst>
              <a:ext uri="{FF2B5EF4-FFF2-40B4-BE49-F238E27FC236}">
                <a16:creationId xmlns:a16="http://schemas.microsoft.com/office/drawing/2014/main" id="{598FC110-1797-7641-85E2-C797735892D8}"/>
              </a:ext>
            </a:extLst>
          </p:cNvPr>
          <p:cNvSpPr>
            <a:spLocks noGrp="1"/>
          </p:cNvSpPr>
          <p:nvPr>
            <p:ph type="body" sz="quarter" idx="10"/>
          </p:nvPr>
        </p:nvSpPr>
        <p:spPr>
          <a:xfrm>
            <a:off x="1445089" y="3504368"/>
            <a:ext cx="1457137" cy="300561"/>
          </a:xfrm>
        </p:spPr>
        <p:txBody>
          <a:bodyPr/>
          <a:lstStyle/>
          <a:p>
            <a:r>
              <a:rPr lang="en-US" sz="1400" dirty="0">
                <a:solidFill>
                  <a:schemeClr val="tx1"/>
                </a:solidFill>
              </a:rPr>
              <a:t>27/05/2024</a:t>
            </a:r>
          </a:p>
        </p:txBody>
      </p:sp>
    </p:spTree>
    <p:extLst>
      <p:ext uri="{BB962C8B-B14F-4D97-AF65-F5344CB8AC3E}">
        <p14:creationId xmlns:p14="http://schemas.microsoft.com/office/powerpoint/2010/main" val="262490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a:extLst>
              <a:ext uri="{FF2B5EF4-FFF2-40B4-BE49-F238E27FC236}">
                <a16:creationId xmlns:a16="http://schemas.microsoft.com/office/drawing/2014/main" id="{CCE8E236-5F3E-8645-901E-A05243FB615E}"/>
              </a:ext>
            </a:extLst>
          </p:cNvPr>
          <p:cNvSpPr>
            <a:spLocks noGrp="1"/>
          </p:cNvSpPr>
          <p:nvPr>
            <p:ph type="dt" sz="half" idx="10"/>
          </p:nvPr>
        </p:nvSpPr>
        <p:spPr/>
        <p:txBody>
          <a:bodyPr/>
          <a:lstStyle/>
          <a:p>
            <a:r>
              <a:rPr lang="en-US"/>
              <a:t>M. Cvitan - CAP 2024</a:t>
            </a:r>
            <a:endParaRPr lang="en-US" dirty="0"/>
          </a:p>
        </p:txBody>
      </p:sp>
      <p:sp>
        <p:nvSpPr>
          <p:cNvPr id="3" name="Slide Number">
            <a:extLst>
              <a:ext uri="{FF2B5EF4-FFF2-40B4-BE49-F238E27FC236}">
                <a16:creationId xmlns:a16="http://schemas.microsoft.com/office/drawing/2014/main" id="{94BB67FE-B643-2C40-AB26-8130B9DDFC40}"/>
              </a:ext>
            </a:extLst>
          </p:cNvPr>
          <p:cNvSpPr>
            <a:spLocks noGrp="1"/>
          </p:cNvSpPr>
          <p:nvPr>
            <p:ph type="sldNum" sz="quarter" idx="11"/>
          </p:nvPr>
        </p:nvSpPr>
        <p:spPr/>
        <p:txBody>
          <a:bodyPr/>
          <a:lstStyle/>
          <a:p>
            <a:fld id="{E2CB33EA-91D6-F140-A440-0A130B2A34DE}" type="slidenum">
              <a:rPr lang="en-US" smtClean="0"/>
              <a:pPr/>
              <a:t>3</a:t>
            </a:fld>
            <a:endParaRPr lang="en-US" dirty="0"/>
          </a:p>
        </p:txBody>
      </p:sp>
      <p:sp>
        <p:nvSpPr>
          <p:cNvPr id="4" name="Content Placeholder">
            <a:extLst>
              <a:ext uri="{FF2B5EF4-FFF2-40B4-BE49-F238E27FC236}">
                <a16:creationId xmlns:a16="http://schemas.microsoft.com/office/drawing/2014/main" id="{A9F5A89D-3810-694F-A647-F39BFA71E569}"/>
              </a:ext>
            </a:extLst>
          </p:cNvPr>
          <p:cNvSpPr>
            <a:spLocks noGrp="1"/>
          </p:cNvSpPr>
          <p:nvPr>
            <p:ph idx="1"/>
          </p:nvPr>
        </p:nvSpPr>
        <p:spPr/>
        <p:txBody>
          <a:bodyPr/>
          <a:lstStyle/>
          <a:p>
            <a:r>
              <a:rPr lang="en-US" sz="1600" dirty="0"/>
              <a:t>The nEXO Experiment and barium (Ba) tagging</a:t>
            </a:r>
          </a:p>
          <a:p>
            <a:r>
              <a:rPr lang="en-US" sz="1600" dirty="0"/>
              <a:t>Accelerator-driven ion source and ion extraction developments at TRIUMF</a:t>
            </a:r>
          </a:p>
          <a:p>
            <a:r>
              <a:rPr lang="en-US" sz="1600" dirty="0"/>
              <a:t>COMSOL simulation groundwork</a:t>
            </a:r>
          </a:p>
          <a:p>
            <a:r>
              <a:rPr lang="en-US" sz="1600" dirty="0"/>
              <a:t>Systematic studies</a:t>
            </a:r>
          </a:p>
          <a:p>
            <a:pPr lvl="1"/>
            <a:r>
              <a:rPr lang="en-US" sz="1600" dirty="0"/>
              <a:t>Probe bias </a:t>
            </a:r>
          </a:p>
          <a:p>
            <a:pPr lvl="1"/>
            <a:r>
              <a:rPr lang="en-US" sz="1600" dirty="0"/>
              <a:t>Ion initial distance from probe </a:t>
            </a:r>
          </a:p>
          <a:p>
            <a:pPr lvl="1"/>
            <a:r>
              <a:rPr lang="en-US" sz="1600" dirty="0"/>
              <a:t>Using non-liquid xenon (</a:t>
            </a:r>
            <a:r>
              <a:rPr lang="en-US" sz="1600" dirty="0" err="1"/>
              <a:t>LXe</a:t>
            </a:r>
            <a:r>
              <a:rPr lang="en-US" sz="1600" dirty="0"/>
              <a:t>) media</a:t>
            </a:r>
          </a:p>
          <a:p>
            <a:pPr lvl="1"/>
            <a:endParaRPr lang="en-US" dirty="0"/>
          </a:p>
          <a:p>
            <a:endParaRPr lang="en-US" dirty="0"/>
          </a:p>
        </p:txBody>
      </p:sp>
      <p:sp>
        <p:nvSpPr>
          <p:cNvPr id="6" name="Title Placeholder">
            <a:extLst>
              <a:ext uri="{FF2B5EF4-FFF2-40B4-BE49-F238E27FC236}">
                <a16:creationId xmlns:a16="http://schemas.microsoft.com/office/drawing/2014/main" id="{E825B29C-AB9D-9548-9B59-27DCE58BD875}"/>
              </a:ext>
            </a:extLst>
          </p:cNvPr>
          <p:cNvSpPr>
            <a:spLocks noGrp="1"/>
          </p:cNvSpPr>
          <p:nvPr>
            <p:ph type="title"/>
          </p:nvPr>
        </p:nvSpPr>
        <p:spPr>
          <a:xfrm>
            <a:off x="601288" y="2187785"/>
            <a:ext cx="1782926" cy="277708"/>
          </a:xfrm>
        </p:spPr>
        <p:txBody>
          <a:bodyPr>
            <a:normAutofit fontScale="90000"/>
          </a:bodyPr>
          <a:lstStyle/>
          <a:p>
            <a:r>
              <a:rPr lang="en-US" sz="2700" b="1" dirty="0"/>
              <a:t>Agenda</a:t>
            </a:r>
            <a:endParaRPr lang="en-US" sz="2000" b="1" dirty="0"/>
          </a:p>
        </p:txBody>
      </p:sp>
    </p:spTree>
    <p:extLst>
      <p:ext uri="{BB962C8B-B14F-4D97-AF65-F5344CB8AC3E}">
        <p14:creationId xmlns:p14="http://schemas.microsoft.com/office/powerpoint/2010/main" val="2793260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Placeholder">
            <a:extLst>
              <a:ext uri="{FF2B5EF4-FFF2-40B4-BE49-F238E27FC236}">
                <a16:creationId xmlns:a16="http://schemas.microsoft.com/office/drawing/2014/main" id="{79E72A00-D47E-8146-8984-E2A9F94658A8}"/>
              </a:ext>
            </a:extLst>
          </p:cNvPr>
          <p:cNvSpPr>
            <a:spLocks noGrp="1"/>
          </p:cNvSpPr>
          <p:nvPr>
            <p:ph type="title"/>
          </p:nvPr>
        </p:nvSpPr>
        <p:spPr>
          <a:xfrm>
            <a:off x="200893" y="0"/>
            <a:ext cx="8781051" cy="491537"/>
          </a:xfrm>
        </p:spPr>
        <p:txBody>
          <a:bodyPr anchor="b">
            <a:normAutofit fontScale="90000"/>
          </a:bodyPr>
          <a:lstStyle/>
          <a:p>
            <a:r>
              <a:rPr lang="en-US" sz="2400" b="1" dirty="0"/>
              <a:t>The nEXO Experiment</a:t>
            </a:r>
          </a:p>
        </p:txBody>
      </p:sp>
      <p:sp>
        <p:nvSpPr>
          <p:cNvPr id="18" name="Text Placeholder 2">
            <a:extLst>
              <a:ext uri="{FF2B5EF4-FFF2-40B4-BE49-F238E27FC236}">
                <a16:creationId xmlns:a16="http://schemas.microsoft.com/office/drawing/2014/main" id="{53DC2703-5696-48D9-7CC3-A7BF26A58919}"/>
              </a:ext>
            </a:extLst>
          </p:cNvPr>
          <p:cNvSpPr>
            <a:spLocks noGrp="1"/>
          </p:cNvSpPr>
          <p:nvPr>
            <p:ph type="body" sz="quarter" idx="12"/>
          </p:nvPr>
        </p:nvSpPr>
        <p:spPr>
          <a:xfrm>
            <a:off x="201613" y="494209"/>
            <a:ext cx="8780462" cy="623309"/>
          </a:xfrm>
        </p:spPr>
        <p:txBody>
          <a:bodyPr/>
          <a:lstStyle/>
          <a:p>
            <a:pPr marL="285750" indent="-285750">
              <a:buFont typeface="Arial" panose="020B0604020202020204" pitchFamily="34" charset="0"/>
              <a:buChar char="•"/>
            </a:pPr>
            <a:r>
              <a:rPr lang="en-US" sz="1600" dirty="0"/>
              <a:t>Proposed next generation 5-tonne liquid xenon Time Projection Chamber (TPC)</a:t>
            </a:r>
          </a:p>
          <a:p>
            <a:pPr marL="285750" indent="-285750">
              <a:buFont typeface="Arial" panose="020B0604020202020204" pitchFamily="34" charset="0"/>
              <a:buChar char="•"/>
            </a:pPr>
            <a:r>
              <a:rPr lang="en-CA" sz="1600" dirty="0">
                <a:solidFill>
                  <a:schemeClr val="tx1"/>
                </a:solidFill>
              </a:rPr>
              <a:t>Search for 0</a:t>
            </a:r>
            <a:r>
              <a:rPr lang="el-GR" sz="1600" dirty="0">
                <a:solidFill>
                  <a:schemeClr val="tx1"/>
                </a:solidFill>
              </a:rPr>
              <a:t>νββ</a:t>
            </a:r>
            <a:r>
              <a:rPr lang="en-CA" sz="1600" dirty="0">
                <a:solidFill>
                  <a:schemeClr val="tx1"/>
                </a:solidFill>
              </a:rPr>
              <a:t> in </a:t>
            </a:r>
            <a:r>
              <a:rPr lang="en-US" sz="1600" baseline="30000" dirty="0">
                <a:solidFill>
                  <a:schemeClr val="tx1"/>
                </a:solidFill>
              </a:rPr>
              <a:t>136</a:t>
            </a:r>
            <a:r>
              <a:rPr lang="en-US" sz="1600" dirty="0">
                <a:solidFill>
                  <a:schemeClr val="tx1"/>
                </a:solidFill>
              </a:rPr>
              <a:t>Xe as a tool to study neutrino mass</a:t>
            </a:r>
          </a:p>
          <a:p>
            <a:pPr marL="285750" indent="-285750">
              <a:buFont typeface="Arial" panose="020B0604020202020204" pitchFamily="34" charset="0"/>
              <a:buChar char="•"/>
            </a:pPr>
            <a:endParaRPr lang="en-US" dirty="0"/>
          </a:p>
        </p:txBody>
      </p:sp>
      <p:pic>
        <p:nvPicPr>
          <p:cNvPr id="8" name="Content Placeholder 7" descr="Diagram of a water storage system&#10;&#10;Description automatically generated">
            <a:extLst>
              <a:ext uri="{FF2B5EF4-FFF2-40B4-BE49-F238E27FC236}">
                <a16:creationId xmlns:a16="http://schemas.microsoft.com/office/drawing/2014/main" id="{0D8A25BC-5411-28FF-4272-3FEBC072ACE6}"/>
              </a:ext>
            </a:extLst>
          </p:cNvPr>
          <p:cNvPicPr>
            <a:picLocks noGrp="1" noChangeAspect="1"/>
          </p:cNvPicPr>
          <p:nvPr>
            <p:ph sz="half" idx="1"/>
          </p:nvPr>
        </p:nvPicPr>
        <p:blipFill rotWithShape="1">
          <a:blip r:embed="rId3"/>
          <a:srcRect l="655" r="-1" b="-1"/>
          <a:stretch/>
        </p:blipFill>
        <p:spPr>
          <a:xfrm>
            <a:off x="620660" y="1189274"/>
            <a:ext cx="3532293" cy="2968917"/>
          </a:xfrm>
          <a:noFill/>
        </p:spPr>
      </p:pic>
      <p:sp>
        <p:nvSpPr>
          <p:cNvPr id="4" name="Slide Number">
            <a:extLst>
              <a:ext uri="{FF2B5EF4-FFF2-40B4-BE49-F238E27FC236}">
                <a16:creationId xmlns:a16="http://schemas.microsoft.com/office/drawing/2014/main" id="{9AC65D79-4A0E-7F45-ACFD-83CB2C170A7C}"/>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4</a:t>
            </a:fld>
            <a:endParaRPr lang="en-US"/>
          </a:p>
        </p:txBody>
      </p:sp>
      <p:sp>
        <p:nvSpPr>
          <p:cNvPr id="3" name="Date">
            <a:extLst>
              <a:ext uri="{FF2B5EF4-FFF2-40B4-BE49-F238E27FC236}">
                <a16:creationId xmlns:a16="http://schemas.microsoft.com/office/drawing/2014/main" id="{5326B243-4724-8347-9AE1-147363673689}"/>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pic>
        <p:nvPicPr>
          <p:cNvPr id="16" name="Content Placeholder 15" descr="A graph with blue dots and red dots&#10;&#10;Description automatically generated">
            <a:extLst>
              <a:ext uri="{FF2B5EF4-FFF2-40B4-BE49-F238E27FC236}">
                <a16:creationId xmlns:a16="http://schemas.microsoft.com/office/drawing/2014/main" id="{CB650073-BE64-B043-C69C-6C61C9F4C727}"/>
              </a:ext>
            </a:extLst>
          </p:cNvPr>
          <p:cNvPicPr>
            <a:picLocks noGrp="1" noChangeAspect="1"/>
          </p:cNvPicPr>
          <p:nvPr>
            <p:ph sz="half" idx="2"/>
          </p:nvPr>
        </p:nvPicPr>
        <p:blipFill rotWithShape="1">
          <a:blip r:embed="rId4"/>
          <a:srcRect t="792" b="2057"/>
          <a:stretch/>
        </p:blipFill>
        <p:spPr>
          <a:xfrm>
            <a:off x="4463627" y="1137320"/>
            <a:ext cx="4380684" cy="3040673"/>
          </a:xfrm>
        </p:spPr>
      </p:pic>
      <p:sp>
        <p:nvSpPr>
          <p:cNvPr id="17" name="TextBox 16">
            <a:extLst>
              <a:ext uri="{FF2B5EF4-FFF2-40B4-BE49-F238E27FC236}">
                <a16:creationId xmlns:a16="http://schemas.microsoft.com/office/drawing/2014/main" id="{D27BE5CE-F44B-D582-FECB-A33F94DEA67A}"/>
              </a:ext>
            </a:extLst>
          </p:cNvPr>
          <p:cNvSpPr txBox="1"/>
          <p:nvPr/>
        </p:nvSpPr>
        <p:spPr>
          <a:xfrm>
            <a:off x="457200" y="4126039"/>
            <a:ext cx="4292631" cy="523220"/>
          </a:xfrm>
          <a:prstGeom prst="rect">
            <a:avLst/>
          </a:prstGeom>
          <a:noFill/>
        </p:spPr>
        <p:txBody>
          <a:bodyPr wrap="square" rtlCol="0">
            <a:spAutoFit/>
          </a:bodyPr>
          <a:lstStyle/>
          <a:p>
            <a:r>
              <a:rPr lang="en-US" sz="1400" dirty="0"/>
              <a:t>Artist’s rendition of the nEXO experiment, planned for construction ∼2 km underground at </a:t>
            </a:r>
            <a:r>
              <a:rPr lang="en-US" sz="1400" dirty="0" err="1"/>
              <a:t>SNOLab</a:t>
            </a:r>
            <a:endParaRPr lang="en-CA" sz="1400" dirty="0"/>
          </a:p>
        </p:txBody>
      </p:sp>
      <p:sp>
        <p:nvSpPr>
          <p:cNvPr id="20" name="TextBox 19">
            <a:extLst>
              <a:ext uri="{FF2B5EF4-FFF2-40B4-BE49-F238E27FC236}">
                <a16:creationId xmlns:a16="http://schemas.microsoft.com/office/drawing/2014/main" id="{B34D23FF-F81F-8442-291D-8538F168A6D5}"/>
              </a:ext>
            </a:extLst>
          </p:cNvPr>
          <p:cNvSpPr txBox="1"/>
          <p:nvPr/>
        </p:nvSpPr>
        <p:spPr>
          <a:xfrm>
            <a:off x="4843759" y="4158191"/>
            <a:ext cx="3912499" cy="307777"/>
          </a:xfrm>
          <a:prstGeom prst="rect">
            <a:avLst/>
          </a:prstGeom>
          <a:noFill/>
        </p:spPr>
        <p:txBody>
          <a:bodyPr wrap="square">
            <a:spAutoFit/>
          </a:bodyPr>
          <a:lstStyle/>
          <a:p>
            <a:r>
              <a:rPr lang="en-US" sz="1400" dirty="0"/>
              <a:t>The nEXO detector sensitivity to 0νββ half-lives</a:t>
            </a:r>
            <a:endParaRPr lang="en-CA" sz="1400" dirty="0"/>
          </a:p>
        </p:txBody>
      </p:sp>
      <p:sp>
        <p:nvSpPr>
          <p:cNvPr id="2" name="TextBox 1">
            <a:extLst>
              <a:ext uri="{FF2B5EF4-FFF2-40B4-BE49-F238E27FC236}">
                <a16:creationId xmlns:a16="http://schemas.microsoft.com/office/drawing/2014/main" id="{C37E63B1-FE4B-2ACF-8CD7-BF8226BE99B8}"/>
              </a:ext>
            </a:extLst>
          </p:cNvPr>
          <p:cNvSpPr txBox="1"/>
          <p:nvPr/>
        </p:nvSpPr>
        <p:spPr>
          <a:xfrm>
            <a:off x="6500333" y="1677240"/>
            <a:ext cx="2343978" cy="646331"/>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CA" b="1" dirty="0">
                <a:solidFill>
                  <a:srgbClr val="464F55"/>
                </a:solidFill>
              </a:rPr>
              <a:t>If 100% Ba-tagging </a:t>
            </a:r>
          </a:p>
          <a:p>
            <a:pPr algn="ctr"/>
            <a:r>
              <a:rPr lang="en-CA" b="1" dirty="0">
                <a:solidFill>
                  <a:srgbClr val="464F55"/>
                </a:solidFill>
              </a:rPr>
              <a:t>efficiency (!)</a:t>
            </a:r>
          </a:p>
        </p:txBody>
      </p:sp>
      <p:sp>
        <p:nvSpPr>
          <p:cNvPr id="43" name="TextBox 42">
            <a:extLst>
              <a:ext uri="{FF2B5EF4-FFF2-40B4-BE49-F238E27FC236}">
                <a16:creationId xmlns:a16="http://schemas.microsoft.com/office/drawing/2014/main" id="{EE12B132-69DD-CC00-E608-29F08C57BE6A}"/>
              </a:ext>
            </a:extLst>
          </p:cNvPr>
          <p:cNvSpPr txBox="1"/>
          <p:nvPr/>
        </p:nvSpPr>
        <p:spPr>
          <a:xfrm>
            <a:off x="5262544" y="3379591"/>
            <a:ext cx="2447511" cy="276999"/>
          </a:xfrm>
          <a:prstGeom prst="rect">
            <a:avLst/>
          </a:prstGeom>
          <a:noFill/>
        </p:spPr>
        <p:txBody>
          <a:bodyPr wrap="square">
            <a:spAutoFit/>
          </a:bodyPr>
          <a:lstStyle/>
          <a:p>
            <a:r>
              <a:rPr lang="en-CA" sz="1200" dirty="0"/>
              <a:t>[Phys. Rev. C. 97 065503 (2018)]</a:t>
            </a:r>
          </a:p>
        </p:txBody>
      </p:sp>
      <p:cxnSp>
        <p:nvCxnSpPr>
          <p:cNvPr id="45" name="Connector: Elbow 44">
            <a:extLst>
              <a:ext uri="{FF2B5EF4-FFF2-40B4-BE49-F238E27FC236}">
                <a16:creationId xmlns:a16="http://schemas.microsoft.com/office/drawing/2014/main" id="{1524E34E-6BB5-1732-10A1-39FF4C1AF896}"/>
              </a:ext>
            </a:extLst>
          </p:cNvPr>
          <p:cNvCxnSpPr>
            <a:cxnSpLocks/>
            <a:endCxn id="2" idx="1"/>
          </p:cNvCxnSpPr>
          <p:nvPr/>
        </p:nvCxnSpPr>
        <p:spPr>
          <a:xfrm rot="16200000" flipH="1">
            <a:off x="6092449" y="1592521"/>
            <a:ext cx="452849" cy="362920"/>
          </a:xfrm>
          <a:prstGeom prst="bentConnector2">
            <a:avLst/>
          </a:prstGeom>
          <a:ln w="38100">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441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9D87FC7D-2C35-8683-BEB2-D89741CF8A59}"/>
              </a:ext>
            </a:extLst>
          </p:cNvPr>
          <p:cNvPicPr>
            <a:picLocks noGrp="1" noChangeAspect="1"/>
          </p:cNvPicPr>
          <p:nvPr>
            <p:ph sz="half" idx="1"/>
          </p:nvPr>
        </p:nvPicPr>
        <p:blipFill>
          <a:blip r:embed="rId3"/>
          <a:stretch>
            <a:fillRect/>
          </a:stretch>
        </p:blipFill>
        <p:spPr>
          <a:xfrm>
            <a:off x="4753205" y="593637"/>
            <a:ext cx="3430878" cy="699184"/>
          </a:xfrm>
          <a:prstGeom prst="rect">
            <a:avLst/>
          </a:prstGeom>
        </p:spPr>
      </p:pic>
      <p:sp>
        <p:nvSpPr>
          <p:cNvPr id="5" name="Title Placeholder">
            <a:extLst>
              <a:ext uri="{FF2B5EF4-FFF2-40B4-BE49-F238E27FC236}">
                <a16:creationId xmlns:a16="http://schemas.microsoft.com/office/drawing/2014/main" id="{79E72A00-D47E-8146-8984-E2A9F94658A8}"/>
              </a:ext>
            </a:extLst>
          </p:cNvPr>
          <p:cNvSpPr>
            <a:spLocks noGrp="1"/>
          </p:cNvSpPr>
          <p:nvPr>
            <p:ph type="title"/>
          </p:nvPr>
        </p:nvSpPr>
        <p:spPr>
          <a:xfrm>
            <a:off x="200893" y="0"/>
            <a:ext cx="8781051" cy="491537"/>
          </a:xfrm>
        </p:spPr>
        <p:txBody>
          <a:bodyPr anchor="b">
            <a:normAutofit fontScale="90000"/>
          </a:bodyPr>
          <a:lstStyle/>
          <a:p>
            <a:r>
              <a:rPr lang="en-CA" sz="2400" b="1" dirty="0"/>
              <a:t>A Proposed Future nEXO Upgrade with Ba-tagging</a:t>
            </a:r>
            <a:endParaRPr lang="en-US" sz="2400" dirty="0"/>
          </a:p>
        </p:txBody>
      </p:sp>
      <p:sp>
        <p:nvSpPr>
          <p:cNvPr id="4" name="Slide Number">
            <a:extLst>
              <a:ext uri="{FF2B5EF4-FFF2-40B4-BE49-F238E27FC236}">
                <a16:creationId xmlns:a16="http://schemas.microsoft.com/office/drawing/2014/main" id="{9AC65D79-4A0E-7F45-ACFD-83CB2C170A7C}"/>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5</a:t>
            </a:fld>
            <a:endParaRPr lang="en-US"/>
          </a:p>
        </p:txBody>
      </p:sp>
      <p:sp>
        <p:nvSpPr>
          <p:cNvPr id="3" name="Date">
            <a:extLst>
              <a:ext uri="{FF2B5EF4-FFF2-40B4-BE49-F238E27FC236}">
                <a16:creationId xmlns:a16="http://schemas.microsoft.com/office/drawing/2014/main" id="{5326B243-4724-8347-9AE1-147363673689}"/>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sp>
        <p:nvSpPr>
          <p:cNvPr id="6" name="Content Placeholder 5">
            <a:extLst>
              <a:ext uri="{FF2B5EF4-FFF2-40B4-BE49-F238E27FC236}">
                <a16:creationId xmlns:a16="http://schemas.microsoft.com/office/drawing/2014/main" id="{A515F4CD-B56C-3A89-0BB0-61F9156857A0}"/>
              </a:ext>
            </a:extLst>
          </p:cNvPr>
          <p:cNvSpPr>
            <a:spLocks noGrp="1"/>
          </p:cNvSpPr>
          <p:nvPr>
            <p:ph sz="half" idx="2"/>
          </p:nvPr>
        </p:nvSpPr>
        <p:spPr>
          <a:xfrm>
            <a:off x="4316308" y="1244898"/>
            <a:ext cx="4827692" cy="2565038"/>
          </a:xfrm>
          <a:ln>
            <a:noFill/>
          </a:ln>
        </p:spPr>
        <p:txBody>
          <a:bodyPr>
            <a:normAutofit/>
          </a:bodyPr>
          <a:lstStyle/>
          <a:p>
            <a:pPr marL="457200" marR="0" lvl="0" indent="-457200" algn="l" defTabSz="4572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US" sz="1800" b="0" i="0" u="none" strike="noStrike" kern="1200" cap="none" spc="0" normalizeH="0" baseline="0" noProof="0" dirty="0">
                <a:ln>
                  <a:noFill/>
                </a:ln>
                <a:solidFill>
                  <a:srgbClr val="464F55"/>
                </a:solidFill>
                <a:effectLst/>
                <a:uLnTx/>
                <a:uFillTx/>
                <a:latin typeface="Arial" panose="020B0604020202020204"/>
                <a:ea typeface="+mn-ea"/>
                <a:cs typeface="+mn-cs"/>
              </a:rPr>
              <a:t>Localize event </a:t>
            </a:r>
            <a:endParaRPr kumimoji="0" lang="en-CA" sz="1800" b="0" i="0" u="none" strike="noStrike" kern="1200" cap="none" spc="0" normalizeH="0" baseline="0" noProof="0" dirty="0">
              <a:ln>
                <a:noFill/>
              </a:ln>
              <a:solidFill>
                <a:srgbClr val="464F55"/>
              </a:solidFill>
              <a:effectLst/>
              <a:uLnTx/>
              <a:uFillTx/>
              <a:latin typeface="Arial" panose="020B0604020202020204"/>
              <a:ea typeface="+mn-ea"/>
              <a:cs typeface="+mn-cs"/>
            </a:endParaRPr>
          </a:p>
          <a:p>
            <a:pPr marL="457200" marR="0" lvl="0" indent="-457200" algn="l" defTabSz="4572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US" sz="1800" b="0" i="0" u="none" strike="noStrike" kern="1200" cap="none" spc="0" normalizeH="0" baseline="0" noProof="0" dirty="0">
                <a:ln>
                  <a:noFill/>
                </a:ln>
                <a:solidFill>
                  <a:srgbClr val="464F55"/>
                </a:solidFill>
                <a:effectLst/>
                <a:uLnTx/>
                <a:uFillTx/>
                <a:latin typeface="Arial" panose="020B0604020202020204"/>
                <a:ea typeface="+mn-ea"/>
                <a:cs typeface="+mn-cs"/>
              </a:rPr>
              <a:t>Event of interest? Near Q-value?</a:t>
            </a:r>
          </a:p>
          <a:p>
            <a:pPr marL="457200" marR="0" lvl="0" indent="-457200" algn="l" defTabSz="4572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US" sz="1800" b="0" i="0" u="none" strike="noStrike" kern="1200" cap="none" spc="0" normalizeH="0" baseline="0" noProof="0" dirty="0">
                <a:ln>
                  <a:noFill/>
                </a:ln>
                <a:solidFill>
                  <a:srgbClr val="7A003C"/>
                </a:solidFill>
                <a:effectLst/>
                <a:uLnTx/>
                <a:uFillTx/>
                <a:latin typeface="Arial" panose="020B0604020202020204"/>
                <a:ea typeface="+mn-ea"/>
                <a:cs typeface="+mn-cs"/>
              </a:rPr>
              <a:t>Extract ion from xenon volume</a:t>
            </a:r>
          </a:p>
          <a:p>
            <a:pPr marL="800100" lvl="1" indent="-342900" defTabSz="457200">
              <a:lnSpc>
                <a:spcPct val="150000"/>
              </a:lnSpc>
              <a:spcAft>
                <a:spcPts val="0"/>
              </a:spcAft>
              <a:buClr>
                <a:srgbClr val="000000"/>
              </a:buClr>
              <a:buSzTx/>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Not well-understood yet</a:t>
            </a:r>
          </a:p>
          <a:p>
            <a:pPr marL="800100" lvl="1" indent="-342900" defTabSz="457200">
              <a:lnSpc>
                <a:spcPct val="150000"/>
              </a:lnSpc>
              <a:spcAft>
                <a:spcPts val="0"/>
              </a:spcAft>
              <a:buClr>
                <a:srgbClr val="000000"/>
              </a:buClr>
              <a:buSzTx/>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Create new tools to explore this step</a:t>
            </a:r>
          </a:p>
          <a:p>
            <a:pPr marL="457200" marR="0" lvl="0" indent="-457200" algn="l" defTabSz="457200" rtl="0" eaLnBrk="1" fontAlgn="auto" latinLnBrk="0" hangingPunct="1">
              <a:lnSpc>
                <a:spcPct val="150000"/>
              </a:lnSpc>
              <a:spcBef>
                <a:spcPts val="0"/>
              </a:spcBef>
              <a:spcAft>
                <a:spcPts val="0"/>
              </a:spcAft>
              <a:buClr>
                <a:srgbClr val="000000"/>
              </a:buClr>
              <a:buSzTx/>
              <a:buFont typeface="+mj-lt"/>
              <a:buAutoNum type="arabicPeriod"/>
              <a:tabLst/>
              <a:defRPr/>
            </a:pPr>
            <a:r>
              <a:rPr kumimoji="0" lang="en-US" sz="1800" b="0" i="0" u="none" strike="noStrike" kern="1200" cap="none" spc="0" normalizeH="0" baseline="0" noProof="0" dirty="0">
                <a:ln>
                  <a:noFill/>
                </a:ln>
                <a:solidFill>
                  <a:srgbClr val="464F55"/>
                </a:solidFill>
                <a:effectLst/>
                <a:uLnTx/>
                <a:uFillTx/>
                <a:latin typeface="Arial" panose="020B0604020202020204"/>
                <a:ea typeface="+mn-ea"/>
                <a:cs typeface="+mn-cs"/>
              </a:rPr>
              <a:t>Identify ion, is it Ba?</a:t>
            </a:r>
          </a:p>
          <a:p>
            <a:endParaRPr lang="en-CA" dirty="0"/>
          </a:p>
        </p:txBody>
      </p:sp>
      <p:sp>
        <p:nvSpPr>
          <p:cNvPr id="11" name="Content Placeholder 2">
            <a:extLst>
              <a:ext uri="{FF2B5EF4-FFF2-40B4-BE49-F238E27FC236}">
                <a16:creationId xmlns:a16="http://schemas.microsoft.com/office/drawing/2014/main" id="{DE67F804-3253-FB7D-47EC-BDB9E35E6B77}"/>
              </a:ext>
            </a:extLst>
          </p:cNvPr>
          <p:cNvSpPr txBox="1">
            <a:spLocks/>
          </p:cNvSpPr>
          <p:nvPr/>
        </p:nvSpPr>
        <p:spPr>
          <a:xfrm>
            <a:off x="200893" y="691514"/>
            <a:ext cx="5450104" cy="428958"/>
          </a:xfrm>
          <a:prstGeom prst="rect">
            <a:avLst/>
          </a:prstGeom>
        </p:spPr>
        <p:txBody>
          <a:bodyPr anchor="t">
            <a:normAutofit/>
          </a:bodyPr>
          <a:lstStyle>
            <a:lvl1pPr marL="228600" indent="-228600" algn="l" defTabSz="914400" rtl="0" eaLnBrk="1" latinLnBrk="0" hangingPunct="1">
              <a:lnSpc>
                <a:spcPct val="90000"/>
              </a:lnSpc>
              <a:spcBef>
                <a:spcPts val="1000"/>
              </a:spcBef>
              <a:buClr>
                <a:srgbClr val="00B0F0"/>
              </a:buClr>
              <a:buFont typeface="Wingdings" charset="2"/>
              <a:buChar char="§"/>
              <a:defRPr sz="32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Clr>
                <a:srgbClr val="00B0F0"/>
              </a:buClr>
              <a:buFont typeface="Wingdings" charset="2"/>
              <a:buChar char="§"/>
              <a:defRPr sz="32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Clr>
                <a:srgbClr val="00B0F0"/>
              </a:buClr>
              <a:buFont typeface="Wingdings" charset="2"/>
              <a:buChar char="§"/>
              <a:defRPr sz="32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Clr>
                <a:srgbClr val="00B0F0"/>
              </a:buClr>
              <a:buFont typeface="Wingdings" charset="2"/>
              <a:buChar char="§"/>
              <a:defRPr sz="32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Clr>
                <a:srgbClr val="00B0F0"/>
              </a:buClr>
              <a:buFont typeface="Wingdings" charset="2"/>
              <a:buChar char="§"/>
              <a:defRPr sz="32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Wingdings" charset="2"/>
              <a:buNone/>
            </a:pPr>
            <a:r>
              <a:rPr lang="en-US" sz="1800" dirty="0">
                <a:latin typeface="+mn-lt"/>
              </a:rPr>
              <a:t>Goal: identify </a:t>
            </a:r>
            <a:r>
              <a:rPr lang="el-GR" sz="1800" dirty="0">
                <a:latin typeface="+mn-lt"/>
              </a:rPr>
              <a:t>ββ</a:t>
            </a:r>
            <a:r>
              <a:rPr lang="en-US" sz="1800" dirty="0">
                <a:latin typeface="+mn-lt"/>
              </a:rPr>
              <a:t>-decay product in </a:t>
            </a:r>
            <a:r>
              <a:rPr lang="en-US" sz="1800" baseline="30000" dirty="0">
                <a:latin typeface="+mn-lt"/>
              </a:rPr>
              <a:t>136</a:t>
            </a:r>
            <a:r>
              <a:rPr lang="en-US" sz="1800" dirty="0">
                <a:latin typeface="+mn-lt"/>
              </a:rPr>
              <a:t>Xe</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790EB8A-C920-3918-A54E-55AB118E70ED}"/>
                  </a:ext>
                </a:extLst>
              </p:cNvPr>
              <p:cNvSpPr txBox="1"/>
              <p:nvPr/>
            </p:nvSpPr>
            <p:spPr>
              <a:xfrm>
                <a:off x="357376" y="3982280"/>
                <a:ext cx="8359904" cy="646331"/>
              </a:xfrm>
              <a:prstGeom prst="rect">
                <a:avLst/>
              </a:prstGeom>
              <a:noFill/>
              <a:ln>
                <a:noFill/>
              </a:ln>
            </p:spPr>
            <p:txBody>
              <a:bodyPr wrap="square" rtlCol="0">
                <a:spAutoFit/>
              </a:bodyPr>
              <a:lstStyle/>
              <a:p>
                <a:r>
                  <a:rPr lang="en-CA" b="1" dirty="0"/>
                  <a:t>To test extraction approaches: need a characterized in-liquid Xe Ba-source</a:t>
                </a:r>
              </a:p>
              <a:p>
                <a:r>
                  <a:rPr lang="en-CA" b="1" dirty="0">
                    <a:solidFill>
                      <a:srgbClr val="00B0F0"/>
                    </a:solidFill>
                  </a:rPr>
                  <a:t> 	</a:t>
                </a:r>
                <a14:m>
                  <m:oMath xmlns:m="http://schemas.openxmlformats.org/officeDocument/2006/math">
                    <m:r>
                      <a:rPr lang="en-CA" b="1" i="1" smtClean="0">
                        <a:solidFill>
                          <a:srgbClr val="00B0F0"/>
                        </a:solidFill>
                        <a:latin typeface="Cambria Math" panose="02040503050406030204" pitchFamily="18" charset="0"/>
                      </a:rPr>
                      <m:t>→</m:t>
                    </m:r>
                  </m:oMath>
                </a14:m>
                <a:r>
                  <a:rPr lang="en-CA" b="1" dirty="0">
                    <a:solidFill>
                      <a:srgbClr val="00B0F0"/>
                    </a:solidFill>
                  </a:rPr>
                  <a:t> ISAC-II (Isotope Separator and Accelerator) at </a:t>
                </a:r>
              </a:p>
            </p:txBody>
          </p:sp>
        </mc:Choice>
        <mc:Fallback xmlns="">
          <p:sp>
            <p:nvSpPr>
              <p:cNvPr id="12" name="TextBox 11">
                <a:extLst>
                  <a:ext uri="{FF2B5EF4-FFF2-40B4-BE49-F238E27FC236}">
                    <a16:creationId xmlns:a16="http://schemas.microsoft.com/office/drawing/2014/main" id="{2790EB8A-C920-3918-A54E-55AB118E70ED}"/>
                  </a:ext>
                </a:extLst>
              </p:cNvPr>
              <p:cNvSpPr txBox="1">
                <a:spLocks noRot="1" noChangeAspect="1" noMove="1" noResize="1" noEditPoints="1" noAdjustHandles="1" noChangeArrowheads="1" noChangeShapeType="1" noTextEdit="1"/>
              </p:cNvSpPr>
              <p:nvPr/>
            </p:nvSpPr>
            <p:spPr>
              <a:xfrm>
                <a:off x="357376" y="3982280"/>
                <a:ext cx="8359904" cy="646331"/>
              </a:xfrm>
              <a:prstGeom prst="rect">
                <a:avLst/>
              </a:prstGeom>
              <a:blipFill>
                <a:blip r:embed="rId4"/>
                <a:stretch>
                  <a:fillRect l="-656" t="-4717" b="-14151"/>
                </a:stretch>
              </a:blipFill>
              <a:ln>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4144FD-FFA7-6E41-5FEB-04CA04C38E95}"/>
                  </a:ext>
                </a:extLst>
              </p:cNvPr>
              <p:cNvSpPr txBox="1"/>
              <p:nvPr/>
            </p:nvSpPr>
            <p:spPr>
              <a:xfrm>
                <a:off x="2614119" y="5418799"/>
                <a:ext cx="7135928" cy="830997"/>
              </a:xfrm>
              <a:prstGeom prst="rect">
                <a:avLst/>
              </a:prstGeom>
              <a:noFill/>
            </p:spPr>
            <p:txBody>
              <a:bodyPr wrap="square" rtlCol="0">
                <a:spAutoFit/>
              </a:bodyPr>
              <a:lstStyle/>
              <a:p>
                <a:r>
                  <a:rPr lang="en-CA" sz="2400" dirty="0"/>
                  <a:t>Need reliable, high-quality in-liquid Xe Ba source </a:t>
                </a:r>
              </a:p>
              <a:p>
                <a:r>
                  <a:rPr lang="en-CA" sz="2400" b="0" dirty="0"/>
                  <a:t>			</a:t>
                </a:r>
                <a14:m>
                  <m:oMath xmlns:m="http://schemas.openxmlformats.org/officeDocument/2006/math">
                    <m:r>
                      <a:rPr lang="en-CA" sz="2400" b="0" i="1" smtClean="0">
                        <a:latin typeface="Cambria Math" panose="02040503050406030204" pitchFamily="18" charset="0"/>
                      </a:rPr>
                      <m:t>→</m:t>
                    </m:r>
                  </m:oMath>
                </a14:m>
                <a:r>
                  <a:rPr lang="en-CA" sz="2400" dirty="0"/>
                  <a:t> Need ISAC-II at TRIUMF</a:t>
                </a:r>
              </a:p>
            </p:txBody>
          </p:sp>
        </mc:Choice>
        <mc:Fallback xmlns="">
          <p:sp>
            <p:nvSpPr>
              <p:cNvPr id="13" name="TextBox 12">
                <a:extLst>
                  <a:ext uri="{FF2B5EF4-FFF2-40B4-BE49-F238E27FC236}">
                    <a16:creationId xmlns:a16="http://schemas.microsoft.com/office/drawing/2014/main" id="{254144FD-FFA7-6E41-5FEB-04CA04C38E95}"/>
                  </a:ext>
                </a:extLst>
              </p:cNvPr>
              <p:cNvSpPr txBox="1">
                <a:spLocks noRot="1" noChangeAspect="1" noMove="1" noResize="1" noEditPoints="1" noAdjustHandles="1" noChangeArrowheads="1" noChangeShapeType="1" noTextEdit="1"/>
              </p:cNvSpPr>
              <p:nvPr/>
            </p:nvSpPr>
            <p:spPr>
              <a:xfrm>
                <a:off x="2614119" y="5418799"/>
                <a:ext cx="7135928" cy="830997"/>
              </a:xfrm>
              <a:prstGeom prst="rect">
                <a:avLst/>
              </a:prstGeom>
              <a:blipFill>
                <a:blip r:embed="rId5"/>
                <a:stretch>
                  <a:fillRect l="-1368" t="-5147" b="-16912"/>
                </a:stretch>
              </a:blipFill>
            </p:spPr>
            <p:txBody>
              <a:bodyPr/>
              <a:lstStyle/>
              <a:p>
                <a:r>
                  <a:rPr lang="en-CA">
                    <a:noFill/>
                  </a:rPr>
                  <a:t> </a:t>
                </a:r>
              </a:p>
            </p:txBody>
          </p:sp>
        </mc:Fallback>
      </mc:AlternateContent>
      <p:pic>
        <p:nvPicPr>
          <p:cNvPr id="15" name="Graphic 14" descr="Checkmark with solid fill">
            <a:extLst>
              <a:ext uri="{FF2B5EF4-FFF2-40B4-BE49-F238E27FC236}">
                <a16:creationId xmlns:a16="http://schemas.microsoft.com/office/drawing/2014/main" id="{54A91DF4-F0AA-8315-FF37-FB9979A1233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995946" y="3458306"/>
            <a:ext cx="261510" cy="261510"/>
          </a:xfrm>
          <a:prstGeom prst="rect">
            <a:avLst/>
          </a:prstGeom>
        </p:spPr>
      </p:pic>
      <p:pic>
        <p:nvPicPr>
          <p:cNvPr id="19" name="Graphic 18" descr="Checkmark with solid fill">
            <a:extLst>
              <a:ext uri="{FF2B5EF4-FFF2-40B4-BE49-F238E27FC236}">
                <a16:creationId xmlns:a16="http://schemas.microsoft.com/office/drawing/2014/main" id="{767763B4-4586-4AB7-A8E7-E9F94786E94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68644" y="1389360"/>
            <a:ext cx="261510" cy="261510"/>
          </a:xfrm>
          <a:prstGeom prst="rect">
            <a:avLst/>
          </a:prstGeom>
        </p:spPr>
      </p:pic>
      <p:pic>
        <p:nvPicPr>
          <p:cNvPr id="21" name="Graphic 20" descr="Checkmark with solid fill">
            <a:extLst>
              <a:ext uri="{FF2B5EF4-FFF2-40B4-BE49-F238E27FC236}">
                <a16:creationId xmlns:a16="http://schemas.microsoft.com/office/drawing/2014/main" id="{874D8622-8D99-8E13-6AC2-3F6A14C930D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262113" y="1766357"/>
            <a:ext cx="261510" cy="261510"/>
          </a:xfrm>
          <a:prstGeom prst="rect">
            <a:avLst/>
          </a:prstGeom>
        </p:spPr>
      </p:pic>
      <p:pic>
        <p:nvPicPr>
          <p:cNvPr id="7" name="Picture 6">
            <a:extLst>
              <a:ext uri="{FF2B5EF4-FFF2-40B4-BE49-F238E27FC236}">
                <a16:creationId xmlns:a16="http://schemas.microsoft.com/office/drawing/2014/main" id="{15FE2D9F-8EE5-F562-3D33-F0583A53B354}"/>
              </a:ext>
            </a:extLst>
          </p:cNvPr>
          <p:cNvPicPr>
            <a:picLocks noChangeAspect="1"/>
          </p:cNvPicPr>
          <p:nvPr/>
        </p:nvPicPr>
        <p:blipFill rotWithShape="1">
          <a:blip r:embed="rId8"/>
          <a:srcRect t="2718" r="2958"/>
          <a:stretch/>
        </p:blipFill>
        <p:spPr>
          <a:xfrm>
            <a:off x="8200328" y="2194650"/>
            <a:ext cx="554043" cy="837678"/>
          </a:xfrm>
          <a:prstGeom prst="rect">
            <a:avLst/>
          </a:prstGeom>
        </p:spPr>
      </p:pic>
      <p:pic>
        <p:nvPicPr>
          <p:cNvPr id="9" name="Picture 8">
            <a:extLst>
              <a:ext uri="{FF2B5EF4-FFF2-40B4-BE49-F238E27FC236}">
                <a16:creationId xmlns:a16="http://schemas.microsoft.com/office/drawing/2014/main" id="{A8862D5F-3A20-16BD-3732-CE0CE329CE2A}"/>
              </a:ext>
            </a:extLst>
          </p:cNvPr>
          <p:cNvPicPr>
            <a:picLocks noChangeAspect="1"/>
          </p:cNvPicPr>
          <p:nvPr/>
        </p:nvPicPr>
        <p:blipFill>
          <a:blip r:embed="rId9"/>
          <a:stretch>
            <a:fillRect/>
          </a:stretch>
        </p:blipFill>
        <p:spPr>
          <a:xfrm>
            <a:off x="200893" y="1264117"/>
            <a:ext cx="4031002" cy="2615265"/>
          </a:xfrm>
          <a:prstGeom prst="rect">
            <a:avLst/>
          </a:prstGeom>
          <a:ln>
            <a:solidFill>
              <a:srgbClr val="7A003C"/>
            </a:solidFill>
          </a:ln>
        </p:spPr>
      </p:pic>
      <p:pic>
        <p:nvPicPr>
          <p:cNvPr id="1026" name="Picture 2" descr="Logo - Download | TRIUMF : Canada's particle accelerator centre">
            <a:extLst>
              <a:ext uri="{FF2B5EF4-FFF2-40B4-BE49-F238E27FC236}">
                <a16:creationId xmlns:a16="http://schemas.microsoft.com/office/drawing/2014/main" id="{0303B8FD-DB43-1948-CF7A-1F8F4DD056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82083" y="4331720"/>
            <a:ext cx="1281348" cy="231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176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0A5C2-CE28-4A21-03EA-420E2D694E78}"/>
              </a:ext>
            </a:extLst>
          </p:cNvPr>
          <p:cNvSpPr>
            <a:spLocks noGrp="1"/>
          </p:cNvSpPr>
          <p:nvPr>
            <p:ph type="title"/>
          </p:nvPr>
        </p:nvSpPr>
        <p:spPr/>
        <p:txBody>
          <a:bodyPr>
            <a:normAutofit fontScale="90000"/>
          </a:bodyPr>
          <a:lstStyle/>
          <a:p>
            <a:r>
              <a:rPr lang="en-CA" sz="2400" b="1" dirty="0"/>
              <a:t>Ba-tagging at TRIUMF: Experimental Setup</a:t>
            </a:r>
          </a:p>
        </p:txBody>
      </p:sp>
      <p:sp>
        <p:nvSpPr>
          <p:cNvPr id="4" name="Text Placeholder 3">
            <a:extLst>
              <a:ext uri="{FF2B5EF4-FFF2-40B4-BE49-F238E27FC236}">
                <a16:creationId xmlns:a16="http://schemas.microsoft.com/office/drawing/2014/main" id="{FE638681-A052-B85D-7F08-6C523B2DCE44}"/>
              </a:ext>
            </a:extLst>
          </p:cNvPr>
          <p:cNvSpPr>
            <a:spLocks noGrp="1"/>
          </p:cNvSpPr>
          <p:nvPr>
            <p:ph type="body" sz="quarter" idx="12"/>
          </p:nvPr>
        </p:nvSpPr>
        <p:spPr>
          <a:xfrm>
            <a:off x="92751" y="458186"/>
            <a:ext cx="8958497" cy="341732"/>
          </a:xfrm>
        </p:spPr>
        <p:txBody>
          <a:bodyPr>
            <a:noAutofit/>
          </a:bodyPr>
          <a:lstStyle/>
          <a:p>
            <a:r>
              <a:rPr lang="en-CA" sz="1600" dirty="0"/>
              <a:t>Novel radioactive beam approach for ion implantation into LXe volume and subsequent extraction</a:t>
            </a:r>
          </a:p>
        </p:txBody>
      </p:sp>
      <p:sp>
        <p:nvSpPr>
          <p:cNvPr id="6" name="Slide Number Placeholder 5">
            <a:extLst>
              <a:ext uri="{FF2B5EF4-FFF2-40B4-BE49-F238E27FC236}">
                <a16:creationId xmlns:a16="http://schemas.microsoft.com/office/drawing/2014/main" id="{DA9DC92B-A4CC-8A21-D418-99E9C80C494B}"/>
              </a:ext>
            </a:extLst>
          </p:cNvPr>
          <p:cNvSpPr>
            <a:spLocks noGrp="1"/>
          </p:cNvSpPr>
          <p:nvPr>
            <p:ph type="sldNum" sz="quarter" idx="11"/>
          </p:nvPr>
        </p:nvSpPr>
        <p:spPr/>
        <p:txBody>
          <a:bodyPr/>
          <a:lstStyle/>
          <a:p>
            <a:fld id="{E2CB33EA-91D6-F140-A440-0A130B2A34DE}" type="slidenum">
              <a:rPr lang="en-US" smtClean="0"/>
              <a:pPr/>
              <a:t>6</a:t>
            </a:fld>
            <a:endParaRPr lang="en-US" dirty="0"/>
          </a:p>
        </p:txBody>
      </p:sp>
      <p:sp>
        <p:nvSpPr>
          <p:cNvPr id="7" name="Date Placeholder 6">
            <a:extLst>
              <a:ext uri="{FF2B5EF4-FFF2-40B4-BE49-F238E27FC236}">
                <a16:creationId xmlns:a16="http://schemas.microsoft.com/office/drawing/2014/main" id="{9CE2E815-CB5A-618C-D5E3-CBFF34414DDB}"/>
              </a:ext>
            </a:extLst>
          </p:cNvPr>
          <p:cNvSpPr>
            <a:spLocks noGrp="1"/>
          </p:cNvSpPr>
          <p:nvPr>
            <p:ph type="dt" sz="half" idx="10"/>
          </p:nvPr>
        </p:nvSpPr>
        <p:spPr/>
        <p:txBody>
          <a:bodyPr/>
          <a:lstStyle/>
          <a:p>
            <a:r>
              <a:rPr lang="en-US"/>
              <a:t>M. Cvitan - CAP 2024</a:t>
            </a:r>
            <a:endParaRPr lang="en-US" dirty="0"/>
          </a:p>
        </p:txBody>
      </p:sp>
      <p:pic>
        <p:nvPicPr>
          <p:cNvPr id="5" name="Picture 4" descr="A diagram of a machine&#10;&#10;Description automatically generated">
            <a:extLst>
              <a:ext uri="{FF2B5EF4-FFF2-40B4-BE49-F238E27FC236}">
                <a16:creationId xmlns:a16="http://schemas.microsoft.com/office/drawing/2014/main" id="{EEF1080B-70F3-F8E9-F560-E95BD7EF6CB8}"/>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000"/>
                    </a14:imgEffect>
                    <a14:imgEffect>
                      <a14:brightnessContrast bright="15000"/>
                    </a14:imgEffect>
                  </a14:imgLayer>
                </a14:imgProps>
              </a:ext>
            </a:extLst>
          </a:blip>
          <a:srcRect l="1237" t="2516" r="3714" b="3449"/>
          <a:stretch/>
        </p:blipFill>
        <p:spPr>
          <a:xfrm>
            <a:off x="1010550" y="772038"/>
            <a:ext cx="7122900" cy="3671645"/>
          </a:xfrm>
          <a:prstGeom prst="rect">
            <a:avLst/>
          </a:prstGeom>
        </p:spPr>
      </p:pic>
    </p:spTree>
    <p:extLst>
      <p:ext uri="{BB962C8B-B14F-4D97-AF65-F5344CB8AC3E}">
        <p14:creationId xmlns:p14="http://schemas.microsoft.com/office/powerpoint/2010/main" val="18178313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graph&#10;&#10;Description automatically generated">
            <a:extLst>
              <a:ext uri="{FF2B5EF4-FFF2-40B4-BE49-F238E27FC236}">
                <a16:creationId xmlns:a16="http://schemas.microsoft.com/office/drawing/2014/main" id="{6BE05B10-24CC-1786-0C13-DE71AC00C490}"/>
              </a:ext>
            </a:extLst>
          </p:cNvPr>
          <p:cNvPicPr>
            <a:picLocks noChangeAspect="1"/>
          </p:cNvPicPr>
          <p:nvPr/>
        </p:nvPicPr>
        <p:blipFill rotWithShape="1">
          <a:blip r:embed="rId3"/>
          <a:srcRect r="47650"/>
          <a:stretch/>
        </p:blipFill>
        <p:spPr>
          <a:xfrm>
            <a:off x="261378" y="1002367"/>
            <a:ext cx="4024766" cy="3402011"/>
          </a:xfrm>
          <a:prstGeom prst="rect">
            <a:avLst/>
          </a:prstGeom>
          <a:noFill/>
        </p:spPr>
      </p:pic>
      <p:pic>
        <p:nvPicPr>
          <p:cNvPr id="13" name="Picture 12" descr="A close-up of a graph&#10;&#10;Description automatically generated">
            <a:extLst>
              <a:ext uri="{FF2B5EF4-FFF2-40B4-BE49-F238E27FC236}">
                <a16:creationId xmlns:a16="http://schemas.microsoft.com/office/drawing/2014/main" id="{9A9ECD0B-A46C-4866-6DC5-AE99FD27FE58}"/>
              </a:ext>
            </a:extLst>
          </p:cNvPr>
          <p:cNvPicPr>
            <a:picLocks noChangeAspect="1"/>
          </p:cNvPicPr>
          <p:nvPr/>
        </p:nvPicPr>
        <p:blipFill rotWithShape="1">
          <a:blip r:embed="rId3"/>
          <a:srcRect l="53967"/>
          <a:stretch/>
        </p:blipFill>
        <p:spPr>
          <a:xfrm>
            <a:off x="5023469" y="1002367"/>
            <a:ext cx="3539131" cy="3402011"/>
          </a:xfrm>
          <a:prstGeom prst="rect">
            <a:avLst/>
          </a:prstGeom>
          <a:noFill/>
        </p:spPr>
      </p:pic>
      <p:sp>
        <p:nvSpPr>
          <p:cNvPr id="2" name="Title 1">
            <a:extLst>
              <a:ext uri="{FF2B5EF4-FFF2-40B4-BE49-F238E27FC236}">
                <a16:creationId xmlns:a16="http://schemas.microsoft.com/office/drawing/2014/main" id="{A140A5C2-CE28-4A21-03EA-420E2D694E78}"/>
              </a:ext>
            </a:extLst>
          </p:cNvPr>
          <p:cNvSpPr>
            <a:spLocks noGrp="1"/>
          </p:cNvSpPr>
          <p:nvPr>
            <p:ph type="title"/>
          </p:nvPr>
        </p:nvSpPr>
        <p:spPr>
          <a:xfrm>
            <a:off x="181474" y="53000"/>
            <a:ext cx="8781051" cy="491537"/>
          </a:xfrm>
        </p:spPr>
        <p:txBody>
          <a:bodyPr anchor="b">
            <a:normAutofit fontScale="90000"/>
          </a:bodyPr>
          <a:lstStyle/>
          <a:p>
            <a:r>
              <a:rPr lang="en-CA" sz="2400" b="1" dirty="0"/>
              <a:t>Ba-tagging at TRIUMF: Beam Ion Implantation</a:t>
            </a:r>
          </a:p>
        </p:txBody>
      </p:sp>
      <p:sp>
        <p:nvSpPr>
          <p:cNvPr id="6" name="Slide Number Placeholder 5">
            <a:extLst>
              <a:ext uri="{FF2B5EF4-FFF2-40B4-BE49-F238E27FC236}">
                <a16:creationId xmlns:a16="http://schemas.microsoft.com/office/drawing/2014/main" id="{DA9DC92B-A4CC-8A21-D418-99E9C80C494B}"/>
              </a:ext>
            </a:extLst>
          </p:cNvPr>
          <p:cNvSpPr>
            <a:spLocks noGrp="1"/>
          </p:cNvSpPr>
          <p:nvPr>
            <p:ph type="sldNum" sz="quarter" idx="11"/>
          </p:nvPr>
        </p:nvSpPr>
        <p:spPr>
          <a:xfrm>
            <a:off x="7230530" y="4759888"/>
            <a:ext cx="479525" cy="273844"/>
          </a:xfrm>
        </p:spPr>
        <p:txBody>
          <a:bodyPr anchor="ctr">
            <a:normAutofit/>
          </a:bodyPr>
          <a:lstStyle/>
          <a:p>
            <a:pPr>
              <a:spcAft>
                <a:spcPts val="600"/>
              </a:spcAft>
            </a:pPr>
            <a:fld id="{E2CB33EA-91D6-F140-A440-0A130B2A34DE}" type="slidenum">
              <a:rPr lang="en-US" smtClean="0"/>
              <a:pPr>
                <a:spcAft>
                  <a:spcPts val="600"/>
                </a:spcAft>
              </a:pPr>
              <a:t>7</a:t>
            </a:fld>
            <a:endParaRPr lang="en-US"/>
          </a:p>
        </p:txBody>
      </p:sp>
      <p:sp>
        <p:nvSpPr>
          <p:cNvPr id="7" name="Date Placeholder 6">
            <a:extLst>
              <a:ext uri="{FF2B5EF4-FFF2-40B4-BE49-F238E27FC236}">
                <a16:creationId xmlns:a16="http://schemas.microsoft.com/office/drawing/2014/main" id="{9CE2E815-CB5A-618C-D5E3-CBFF34414DDB}"/>
              </a:ext>
            </a:extLst>
          </p:cNvPr>
          <p:cNvSpPr>
            <a:spLocks noGrp="1"/>
          </p:cNvSpPr>
          <p:nvPr>
            <p:ph type="dt" sz="half" idx="10"/>
          </p:nvPr>
        </p:nvSpPr>
        <p:spPr>
          <a:xfrm>
            <a:off x="5250458" y="4759889"/>
            <a:ext cx="1958715" cy="273844"/>
          </a:xfrm>
        </p:spPr>
        <p:txBody>
          <a:bodyPr anchor="ctr">
            <a:normAutofit/>
          </a:bodyPr>
          <a:lstStyle/>
          <a:p>
            <a:pPr>
              <a:spcAft>
                <a:spcPts val="600"/>
              </a:spcAft>
            </a:pPr>
            <a:r>
              <a:rPr lang="en-US"/>
              <a:t>M. Cvitan - CAP 2024</a:t>
            </a:r>
          </a:p>
        </p:txBody>
      </p:sp>
      <p:sp>
        <p:nvSpPr>
          <p:cNvPr id="4" name="TextBox 3">
            <a:extLst>
              <a:ext uri="{FF2B5EF4-FFF2-40B4-BE49-F238E27FC236}">
                <a16:creationId xmlns:a16="http://schemas.microsoft.com/office/drawing/2014/main" id="{2644EEB2-65EA-2902-566E-C6754E8AB08E}"/>
              </a:ext>
            </a:extLst>
          </p:cNvPr>
          <p:cNvSpPr txBox="1"/>
          <p:nvPr/>
        </p:nvSpPr>
        <p:spPr>
          <a:xfrm>
            <a:off x="227315" y="605588"/>
            <a:ext cx="3574674" cy="369332"/>
          </a:xfrm>
          <a:prstGeom prst="rect">
            <a:avLst/>
          </a:prstGeom>
          <a:noFill/>
        </p:spPr>
        <p:txBody>
          <a:bodyPr wrap="square">
            <a:spAutoFit/>
          </a:bodyPr>
          <a:lstStyle/>
          <a:p>
            <a:r>
              <a:rPr lang="en-CA" sz="1800" dirty="0"/>
              <a:t>SRIM-generated Stopping Range</a:t>
            </a:r>
          </a:p>
        </p:txBody>
      </p:sp>
      <p:sp>
        <p:nvSpPr>
          <p:cNvPr id="8" name="TextBox 7">
            <a:extLst>
              <a:ext uri="{FF2B5EF4-FFF2-40B4-BE49-F238E27FC236}">
                <a16:creationId xmlns:a16="http://schemas.microsoft.com/office/drawing/2014/main" id="{A57633F6-2146-1F32-AF3B-AB7587D3FD35}"/>
              </a:ext>
            </a:extLst>
          </p:cNvPr>
          <p:cNvSpPr txBox="1"/>
          <p:nvPr/>
        </p:nvSpPr>
        <p:spPr>
          <a:xfrm>
            <a:off x="998703" y="1283071"/>
            <a:ext cx="2555630" cy="646331"/>
          </a:xfrm>
          <a:prstGeom prst="rect">
            <a:avLst/>
          </a:prstGeom>
          <a:solidFill>
            <a:srgbClr val="000000"/>
          </a:solidFill>
        </p:spPr>
        <p:txBody>
          <a:bodyPr wrap="square" rtlCol="0">
            <a:spAutoFit/>
          </a:bodyPr>
          <a:lstStyle/>
          <a:p>
            <a:endParaRPr lang="en-CA" dirty="0">
              <a:solidFill>
                <a:schemeClr val="bg1"/>
              </a:solidFill>
            </a:endParaRPr>
          </a:p>
          <a:p>
            <a:endParaRPr lang="en-CA" dirty="0">
              <a:solidFill>
                <a:schemeClr val="bg1"/>
              </a:solidFill>
            </a:endParaRPr>
          </a:p>
        </p:txBody>
      </p:sp>
      <p:sp>
        <p:nvSpPr>
          <p:cNvPr id="15" name="TextBox 14">
            <a:extLst>
              <a:ext uri="{FF2B5EF4-FFF2-40B4-BE49-F238E27FC236}">
                <a16:creationId xmlns:a16="http://schemas.microsoft.com/office/drawing/2014/main" id="{200EF926-4FB3-F6D4-6BB6-4D4C04AFBFD9}"/>
              </a:ext>
            </a:extLst>
          </p:cNvPr>
          <p:cNvSpPr txBox="1"/>
          <p:nvPr/>
        </p:nvSpPr>
        <p:spPr>
          <a:xfrm>
            <a:off x="5171714" y="583172"/>
            <a:ext cx="3574674" cy="646331"/>
          </a:xfrm>
          <a:prstGeom prst="rect">
            <a:avLst/>
          </a:prstGeom>
          <a:noFill/>
        </p:spPr>
        <p:txBody>
          <a:bodyPr wrap="square">
            <a:spAutoFit/>
          </a:bodyPr>
          <a:lstStyle/>
          <a:p>
            <a:pPr algn="ctr"/>
            <a:r>
              <a:rPr lang="en-CA" dirty="0"/>
              <a:t>Implanted beam position profile relative to probe tip</a:t>
            </a:r>
            <a:endParaRPr lang="en-CA" sz="1800" dirty="0"/>
          </a:p>
        </p:txBody>
      </p:sp>
      <p:grpSp>
        <p:nvGrpSpPr>
          <p:cNvPr id="3" name="Group 2">
            <a:extLst>
              <a:ext uri="{FF2B5EF4-FFF2-40B4-BE49-F238E27FC236}">
                <a16:creationId xmlns:a16="http://schemas.microsoft.com/office/drawing/2014/main" id="{9A8923BE-F84B-E3DD-737F-D822EFC25679}"/>
              </a:ext>
            </a:extLst>
          </p:cNvPr>
          <p:cNvGrpSpPr/>
          <p:nvPr/>
        </p:nvGrpSpPr>
        <p:grpSpPr>
          <a:xfrm>
            <a:off x="1786597" y="791508"/>
            <a:ext cx="3236872" cy="1446083"/>
            <a:chOff x="809422" y="576567"/>
            <a:chExt cx="3236872" cy="1446083"/>
          </a:xfrm>
        </p:grpSpPr>
        <p:pic>
          <p:nvPicPr>
            <p:cNvPr id="9" name="Picture 8">
              <a:extLst>
                <a:ext uri="{FF2B5EF4-FFF2-40B4-BE49-F238E27FC236}">
                  <a16:creationId xmlns:a16="http://schemas.microsoft.com/office/drawing/2014/main" id="{F6075CA7-36D1-33F0-B6D9-1316574C87A1}"/>
                </a:ext>
              </a:extLst>
            </p:cNvPr>
            <p:cNvPicPr>
              <a:picLocks noChangeAspect="1"/>
            </p:cNvPicPr>
            <p:nvPr/>
          </p:nvPicPr>
          <p:blipFill rotWithShape="1">
            <a:blip r:embed="rId4"/>
            <a:srcRect l="23716" t="18454" r="20552"/>
            <a:stretch/>
          </p:blipFill>
          <p:spPr>
            <a:xfrm>
              <a:off x="2819187" y="576567"/>
              <a:ext cx="1227107" cy="1446083"/>
            </a:xfrm>
            <a:prstGeom prst="rect">
              <a:avLst/>
            </a:prstGeom>
          </p:spPr>
        </p:pic>
        <p:sp>
          <p:nvSpPr>
            <p:cNvPr id="12" name="TextBox 11">
              <a:extLst>
                <a:ext uri="{FF2B5EF4-FFF2-40B4-BE49-F238E27FC236}">
                  <a16:creationId xmlns:a16="http://schemas.microsoft.com/office/drawing/2014/main" id="{FEE5FFEC-9DC5-9BEF-463F-8F5F27C8D408}"/>
                </a:ext>
              </a:extLst>
            </p:cNvPr>
            <p:cNvSpPr txBox="1"/>
            <p:nvPr/>
          </p:nvSpPr>
          <p:spPr>
            <a:xfrm>
              <a:off x="809422" y="1019509"/>
              <a:ext cx="1961974" cy="369332"/>
            </a:xfrm>
            <a:prstGeom prst="rect">
              <a:avLst/>
            </a:prstGeom>
            <a:solidFill>
              <a:srgbClr val="000000"/>
            </a:solidFill>
          </p:spPr>
          <p:txBody>
            <a:bodyPr wrap="square" rtlCol="0">
              <a:spAutoFit/>
            </a:bodyPr>
            <a:lstStyle/>
            <a:p>
              <a:r>
                <a:rPr lang="en-CA" dirty="0">
                  <a:solidFill>
                    <a:srgbClr val="FFC000"/>
                  </a:solidFill>
                </a:rPr>
                <a:t>ISAC </a:t>
              </a:r>
              <a:r>
                <a:rPr lang="en-CA" baseline="30000" dirty="0">
                  <a:solidFill>
                    <a:srgbClr val="FFC000"/>
                  </a:solidFill>
                </a:rPr>
                <a:t>139</a:t>
              </a:r>
              <a:r>
                <a:rPr lang="en-CA" dirty="0">
                  <a:solidFill>
                    <a:srgbClr val="FFC000"/>
                  </a:solidFill>
                </a:rPr>
                <a:t>Cs beam</a:t>
              </a:r>
            </a:p>
          </p:txBody>
        </p:sp>
        <p:cxnSp>
          <p:nvCxnSpPr>
            <p:cNvPr id="11" name="Straight Arrow Connector 10">
              <a:extLst>
                <a:ext uri="{FF2B5EF4-FFF2-40B4-BE49-F238E27FC236}">
                  <a16:creationId xmlns:a16="http://schemas.microsoft.com/office/drawing/2014/main" id="{203067BE-602A-A372-5D12-3626FAE963D2}"/>
                </a:ext>
              </a:extLst>
            </p:cNvPr>
            <p:cNvCxnSpPr>
              <a:cxnSpLocks/>
            </p:cNvCxnSpPr>
            <p:nvPr/>
          </p:nvCxnSpPr>
          <p:spPr>
            <a:xfrm>
              <a:off x="1468446" y="1432028"/>
              <a:ext cx="1504873" cy="0"/>
            </a:xfrm>
            <a:prstGeom prst="straightConnector1">
              <a:avLst/>
            </a:prstGeom>
            <a:ln w="76200">
              <a:solidFill>
                <a:srgbClr val="FDBF57"/>
              </a:solidFill>
              <a:tailEnd type="triangle"/>
            </a:ln>
            <a:effectLst>
              <a:outerShdw blurRad="50800" dist="38100" dir="10800000" algn="r"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BC5F96FC-53D0-2251-5026-091B623F15AB}"/>
              </a:ext>
            </a:extLst>
          </p:cNvPr>
          <p:cNvGrpSpPr/>
          <p:nvPr/>
        </p:nvGrpSpPr>
        <p:grpSpPr>
          <a:xfrm>
            <a:off x="3796362" y="1968233"/>
            <a:ext cx="520504" cy="497059"/>
            <a:chOff x="4286144" y="3121449"/>
            <a:chExt cx="520504" cy="497059"/>
          </a:xfrm>
        </p:grpSpPr>
        <p:pic>
          <p:nvPicPr>
            <p:cNvPr id="16" name="Picture 15">
              <a:extLst>
                <a:ext uri="{FF2B5EF4-FFF2-40B4-BE49-F238E27FC236}">
                  <a16:creationId xmlns:a16="http://schemas.microsoft.com/office/drawing/2014/main" id="{1291033D-899D-013E-FBEA-2148886516C2}"/>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contrast="5000"/>
                      </a14:imgEffect>
                    </a14:imgLayer>
                  </a14:imgProps>
                </a:ext>
              </a:extLst>
            </a:blip>
            <a:srcRect l="1948" t="77145" r="90329" b="7179"/>
            <a:stretch/>
          </p:blipFill>
          <p:spPr>
            <a:xfrm>
              <a:off x="4286144" y="3121450"/>
              <a:ext cx="520504" cy="497058"/>
            </a:xfrm>
            <a:prstGeom prst="rect">
              <a:avLst/>
            </a:prstGeom>
          </p:spPr>
        </p:pic>
        <p:sp>
          <p:nvSpPr>
            <p:cNvPr id="17" name="TextBox 16">
              <a:extLst>
                <a:ext uri="{FF2B5EF4-FFF2-40B4-BE49-F238E27FC236}">
                  <a16:creationId xmlns:a16="http://schemas.microsoft.com/office/drawing/2014/main" id="{10BBD641-13D2-70AF-7C81-51C3C1DD9B55}"/>
                </a:ext>
              </a:extLst>
            </p:cNvPr>
            <p:cNvSpPr txBox="1"/>
            <p:nvPr/>
          </p:nvSpPr>
          <p:spPr>
            <a:xfrm>
              <a:off x="4549549" y="3121449"/>
              <a:ext cx="257098" cy="300329"/>
            </a:xfrm>
            <a:prstGeom prst="rect">
              <a:avLst/>
            </a:prstGeom>
            <a:solidFill>
              <a:schemeClr val="bg1"/>
            </a:solidFill>
          </p:spPr>
          <p:txBody>
            <a:bodyPr wrap="square" rtlCol="0">
              <a:spAutoFit/>
            </a:bodyPr>
            <a:lstStyle/>
            <a:p>
              <a:endParaRPr lang="en-CA" dirty="0"/>
            </a:p>
          </p:txBody>
        </p:sp>
      </p:grpSp>
    </p:spTree>
    <p:extLst>
      <p:ext uri="{BB962C8B-B14F-4D97-AF65-F5344CB8AC3E}">
        <p14:creationId xmlns:p14="http://schemas.microsoft.com/office/powerpoint/2010/main" val="1865098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0A5C2-CE28-4A21-03EA-420E2D694E78}"/>
              </a:ext>
            </a:extLst>
          </p:cNvPr>
          <p:cNvSpPr>
            <a:spLocks noGrp="1"/>
          </p:cNvSpPr>
          <p:nvPr>
            <p:ph type="title"/>
          </p:nvPr>
        </p:nvSpPr>
        <p:spPr/>
        <p:txBody>
          <a:bodyPr>
            <a:normAutofit fontScale="90000"/>
          </a:bodyPr>
          <a:lstStyle/>
          <a:p>
            <a:r>
              <a:rPr lang="en-CA" sz="2400" b="1" dirty="0"/>
              <a:t>COMSOL Multiphysics Simulation Geometry</a:t>
            </a:r>
          </a:p>
        </p:txBody>
      </p:sp>
      <p:sp>
        <p:nvSpPr>
          <p:cNvPr id="6" name="Slide Number Placeholder 5">
            <a:extLst>
              <a:ext uri="{FF2B5EF4-FFF2-40B4-BE49-F238E27FC236}">
                <a16:creationId xmlns:a16="http://schemas.microsoft.com/office/drawing/2014/main" id="{DA9DC92B-A4CC-8A21-D418-99E9C80C494B}"/>
              </a:ext>
            </a:extLst>
          </p:cNvPr>
          <p:cNvSpPr>
            <a:spLocks noGrp="1"/>
          </p:cNvSpPr>
          <p:nvPr>
            <p:ph type="sldNum" sz="quarter" idx="11"/>
          </p:nvPr>
        </p:nvSpPr>
        <p:spPr/>
        <p:txBody>
          <a:bodyPr/>
          <a:lstStyle/>
          <a:p>
            <a:fld id="{E2CB33EA-91D6-F140-A440-0A130B2A34DE}" type="slidenum">
              <a:rPr lang="en-US" smtClean="0"/>
              <a:pPr/>
              <a:t>8</a:t>
            </a:fld>
            <a:endParaRPr lang="en-US" dirty="0"/>
          </a:p>
        </p:txBody>
      </p:sp>
      <p:sp>
        <p:nvSpPr>
          <p:cNvPr id="7" name="Date Placeholder 6">
            <a:extLst>
              <a:ext uri="{FF2B5EF4-FFF2-40B4-BE49-F238E27FC236}">
                <a16:creationId xmlns:a16="http://schemas.microsoft.com/office/drawing/2014/main" id="{9CE2E815-CB5A-618C-D5E3-CBFF34414DDB}"/>
              </a:ext>
            </a:extLst>
          </p:cNvPr>
          <p:cNvSpPr>
            <a:spLocks noGrp="1"/>
          </p:cNvSpPr>
          <p:nvPr>
            <p:ph type="dt" sz="half" idx="10"/>
          </p:nvPr>
        </p:nvSpPr>
        <p:spPr/>
        <p:txBody>
          <a:bodyPr/>
          <a:lstStyle/>
          <a:p>
            <a:r>
              <a:rPr lang="en-US"/>
              <a:t>M. Cvitan - CAP 2024</a:t>
            </a:r>
            <a:endParaRPr lang="en-US" dirty="0"/>
          </a:p>
        </p:txBody>
      </p:sp>
      <p:sp>
        <p:nvSpPr>
          <p:cNvPr id="10" name="TextBox 9">
            <a:extLst>
              <a:ext uri="{FF2B5EF4-FFF2-40B4-BE49-F238E27FC236}">
                <a16:creationId xmlns:a16="http://schemas.microsoft.com/office/drawing/2014/main" id="{64D28FDB-F82B-8B32-7967-8382647958C0}"/>
              </a:ext>
            </a:extLst>
          </p:cNvPr>
          <p:cNvSpPr txBox="1"/>
          <p:nvPr/>
        </p:nvSpPr>
        <p:spPr>
          <a:xfrm>
            <a:off x="200892" y="629092"/>
            <a:ext cx="8826755" cy="923330"/>
          </a:xfrm>
          <a:prstGeom prst="rect">
            <a:avLst/>
          </a:prstGeom>
          <a:noFill/>
        </p:spPr>
        <p:txBody>
          <a:bodyPr wrap="square" rtlCol="0">
            <a:spAutoFit/>
          </a:bodyPr>
          <a:lstStyle/>
          <a:p>
            <a:r>
              <a:rPr lang="en-CA" dirty="0"/>
              <a:t>How to attract ions onto a DC biased probe for extraction?</a:t>
            </a:r>
          </a:p>
          <a:p>
            <a:endParaRPr lang="en-CA" dirty="0"/>
          </a:p>
          <a:p>
            <a:r>
              <a:rPr lang="en-CA" dirty="0"/>
              <a:t>Investigate this with two different models, depending on the simulation needs</a:t>
            </a:r>
          </a:p>
        </p:txBody>
      </p:sp>
      <p:pic>
        <p:nvPicPr>
          <p:cNvPr id="3" name="Picture 2" descr="A diagram of a machine&#10;&#10;Description automatically generated">
            <a:extLst>
              <a:ext uri="{FF2B5EF4-FFF2-40B4-BE49-F238E27FC236}">
                <a16:creationId xmlns:a16="http://schemas.microsoft.com/office/drawing/2014/main" id="{275C7B71-5A8C-0ED9-16A3-5C30687E6B93}"/>
              </a:ext>
            </a:extLst>
          </p:cNvPr>
          <p:cNvPicPr>
            <a:picLocks noChangeAspect="1"/>
          </p:cNvPicPr>
          <p:nvPr/>
        </p:nvPicPr>
        <p:blipFill>
          <a:blip r:embed="rId3"/>
          <a:stretch>
            <a:fillRect/>
          </a:stretch>
        </p:blipFill>
        <p:spPr>
          <a:xfrm>
            <a:off x="3100784" y="1706286"/>
            <a:ext cx="6043216" cy="2748073"/>
          </a:xfrm>
          <a:prstGeom prst="rect">
            <a:avLst/>
          </a:prstGeom>
        </p:spPr>
      </p:pic>
      <p:pic>
        <p:nvPicPr>
          <p:cNvPr id="5" name="Picture 4">
            <a:extLst>
              <a:ext uri="{FF2B5EF4-FFF2-40B4-BE49-F238E27FC236}">
                <a16:creationId xmlns:a16="http://schemas.microsoft.com/office/drawing/2014/main" id="{630D97EB-99F0-C3CB-4874-43831838DED7}"/>
              </a:ext>
            </a:extLst>
          </p:cNvPr>
          <p:cNvPicPr>
            <a:picLocks noChangeAspect="1"/>
          </p:cNvPicPr>
          <p:nvPr/>
        </p:nvPicPr>
        <p:blipFill>
          <a:blip r:embed="rId4"/>
          <a:stretch>
            <a:fillRect/>
          </a:stretch>
        </p:blipFill>
        <p:spPr>
          <a:xfrm>
            <a:off x="116352" y="1843841"/>
            <a:ext cx="3003955" cy="2419370"/>
          </a:xfrm>
          <a:prstGeom prst="rect">
            <a:avLst/>
          </a:prstGeom>
        </p:spPr>
      </p:pic>
      <p:sp>
        <p:nvSpPr>
          <p:cNvPr id="8" name="TextBox 7">
            <a:extLst>
              <a:ext uri="{FF2B5EF4-FFF2-40B4-BE49-F238E27FC236}">
                <a16:creationId xmlns:a16="http://schemas.microsoft.com/office/drawing/2014/main" id="{2EB116B9-3278-F765-8EF2-FAB85693A207}"/>
              </a:ext>
            </a:extLst>
          </p:cNvPr>
          <p:cNvSpPr txBox="1"/>
          <p:nvPr/>
        </p:nvSpPr>
        <p:spPr>
          <a:xfrm>
            <a:off x="3507107" y="3358849"/>
            <a:ext cx="1084311" cy="369332"/>
          </a:xfrm>
          <a:prstGeom prst="rect">
            <a:avLst/>
          </a:prstGeom>
          <a:solidFill>
            <a:schemeClr val="bg1"/>
          </a:solidFill>
        </p:spPr>
        <p:txBody>
          <a:bodyPr wrap="square" rtlCol="0">
            <a:spAutoFit/>
          </a:bodyPr>
          <a:lstStyle/>
          <a:p>
            <a:r>
              <a:rPr lang="en-CA" b="1" dirty="0"/>
              <a:t>Model A</a:t>
            </a:r>
          </a:p>
        </p:txBody>
      </p:sp>
      <p:sp>
        <p:nvSpPr>
          <p:cNvPr id="12" name="TextBox 11">
            <a:extLst>
              <a:ext uri="{FF2B5EF4-FFF2-40B4-BE49-F238E27FC236}">
                <a16:creationId xmlns:a16="http://schemas.microsoft.com/office/drawing/2014/main" id="{AEF32E1D-F803-8E96-6B73-D712F12B65EE}"/>
              </a:ext>
            </a:extLst>
          </p:cNvPr>
          <p:cNvSpPr txBox="1"/>
          <p:nvPr/>
        </p:nvSpPr>
        <p:spPr>
          <a:xfrm>
            <a:off x="7470292" y="2133755"/>
            <a:ext cx="1074821" cy="369332"/>
          </a:xfrm>
          <a:prstGeom prst="rect">
            <a:avLst/>
          </a:prstGeom>
          <a:noFill/>
        </p:spPr>
        <p:txBody>
          <a:bodyPr wrap="square" rtlCol="0">
            <a:spAutoFit/>
          </a:bodyPr>
          <a:lstStyle/>
          <a:p>
            <a:r>
              <a:rPr lang="en-CA" b="1" dirty="0"/>
              <a:t>Model B</a:t>
            </a:r>
          </a:p>
        </p:txBody>
      </p:sp>
    </p:spTree>
    <p:extLst>
      <p:ext uri="{BB962C8B-B14F-4D97-AF65-F5344CB8AC3E}">
        <p14:creationId xmlns:p14="http://schemas.microsoft.com/office/powerpoint/2010/main" val="2793248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ine graph with numbers&#10;&#10;Description automatically generated">
            <a:extLst>
              <a:ext uri="{FF2B5EF4-FFF2-40B4-BE49-F238E27FC236}">
                <a16:creationId xmlns:a16="http://schemas.microsoft.com/office/drawing/2014/main" id="{34B91E01-A9B9-421F-AB8E-D7F1FEBF4357}"/>
              </a:ext>
            </a:extLst>
          </p:cNvPr>
          <p:cNvPicPr>
            <a:picLocks noChangeAspect="1"/>
          </p:cNvPicPr>
          <p:nvPr/>
        </p:nvPicPr>
        <p:blipFill>
          <a:blip r:embed="rId3"/>
          <a:stretch>
            <a:fillRect/>
          </a:stretch>
        </p:blipFill>
        <p:spPr>
          <a:xfrm>
            <a:off x="127587" y="857682"/>
            <a:ext cx="7041098" cy="3428135"/>
          </a:xfrm>
          <a:prstGeom prst="rect">
            <a:avLst/>
          </a:prstGeom>
        </p:spPr>
      </p:pic>
      <p:sp>
        <p:nvSpPr>
          <p:cNvPr id="2" name="Title 1">
            <a:extLst>
              <a:ext uri="{FF2B5EF4-FFF2-40B4-BE49-F238E27FC236}">
                <a16:creationId xmlns:a16="http://schemas.microsoft.com/office/drawing/2014/main" id="{A140A5C2-CE28-4A21-03EA-420E2D694E78}"/>
              </a:ext>
            </a:extLst>
          </p:cNvPr>
          <p:cNvSpPr>
            <a:spLocks noGrp="1"/>
          </p:cNvSpPr>
          <p:nvPr>
            <p:ph type="title"/>
          </p:nvPr>
        </p:nvSpPr>
        <p:spPr/>
        <p:txBody>
          <a:bodyPr>
            <a:normAutofit fontScale="90000"/>
          </a:bodyPr>
          <a:lstStyle/>
          <a:p>
            <a:r>
              <a:rPr lang="en-CA" sz="2400" b="1" dirty="0"/>
              <a:t>Basis for Ion Motion in COMSOL Model: Setting the Ion Mobility</a:t>
            </a:r>
          </a:p>
        </p:txBody>
      </p:sp>
      <p:sp>
        <p:nvSpPr>
          <p:cNvPr id="6" name="Slide Number Placeholder 5">
            <a:extLst>
              <a:ext uri="{FF2B5EF4-FFF2-40B4-BE49-F238E27FC236}">
                <a16:creationId xmlns:a16="http://schemas.microsoft.com/office/drawing/2014/main" id="{DA9DC92B-A4CC-8A21-D418-99E9C80C494B}"/>
              </a:ext>
            </a:extLst>
          </p:cNvPr>
          <p:cNvSpPr>
            <a:spLocks noGrp="1"/>
          </p:cNvSpPr>
          <p:nvPr>
            <p:ph type="sldNum" sz="quarter" idx="11"/>
          </p:nvPr>
        </p:nvSpPr>
        <p:spPr/>
        <p:txBody>
          <a:bodyPr/>
          <a:lstStyle/>
          <a:p>
            <a:fld id="{E2CB33EA-91D6-F140-A440-0A130B2A34DE}" type="slidenum">
              <a:rPr lang="en-US" smtClean="0"/>
              <a:pPr/>
              <a:t>9</a:t>
            </a:fld>
            <a:endParaRPr lang="en-US" dirty="0"/>
          </a:p>
        </p:txBody>
      </p:sp>
      <p:sp>
        <p:nvSpPr>
          <p:cNvPr id="7" name="Date Placeholder 6">
            <a:extLst>
              <a:ext uri="{FF2B5EF4-FFF2-40B4-BE49-F238E27FC236}">
                <a16:creationId xmlns:a16="http://schemas.microsoft.com/office/drawing/2014/main" id="{9CE2E815-CB5A-618C-D5E3-CBFF34414DDB}"/>
              </a:ext>
            </a:extLst>
          </p:cNvPr>
          <p:cNvSpPr>
            <a:spLocks noGrp="1"/>
          </p:cNvSpPr>
          <p:nvPr>
            <p:ph type="dt" sz="half" idx="10"/>
          </p:nvPr>
        </p:nvSpPr>
        <p:spPr/>
        <p:txBody>
          <a:bodyPr/>
          <a:lstStyle/>
          <a:p>
            <a:r>
              <a:rPr lang="en-US"/>
              <a:t>M. Cvitan - CAP 2024</a:t>
            </a:r>
            <a:endParaRPr lang="en-US" dirty="0"/>
          </a:p>
        </p:txBody>
      </p:sp>
      <p:sp>
        <p:nvSpPr>
          <p:cNvPr id="10" name="TextBox 9">
            <a:extLst>
              <a:ext uri="{FF2B5EF4-FFF2-40B4-BE49-F238E27FC236}">
                <a16:creationId xmlns:a16="http://schemas.microsoft.com/office/drawing/2014/main" id="{64D28FDB-F82B-8B32-7967-8382647958C0}"/>
              </a:ext>
            </a:extLst>
          </p:cNvPr>
          <p:cNvSpPr txBox="1"/>
          <p:nvPr/>
        </p:nvSpPr>
        <p:spPr>
          <a:xfrm>
            <a:off x="6559082" y="1164117"/>
            <a:ext cx="2422862" cy="2308324"/>
          </a:xfrm>
          <a:prstGeom prst="rect">
            <a:avLst/>
          </a:prstGeom>
          <a:noFill/>
        </p:spPr>
        <p:txBody>
          <a:bodyPr wrap="square" rtlCol="0">
            <a:spAutoFit/>
          </a:bodyPr>
          <a:lstStyle/>
          <a:p>
            <a:pPr marL="342900" indent="-342900">
              <a:buClr>
                <a:srgbClr val="7A003C"/>
              </a:buClr>
              <a:buFont typeface="Arial" panose="020B0604020202020204" pitchFamily="34" charset="0"/>
              <a:buChar char="•"/>
            </a:pPr>
            <a:r>
              <a:rPr lang="en-US" dirty="0">
                <a:solidFill>
                  <a:srgbClr val="464F55"/>
                </a:solidFill>
              </a:rPr>
              <a:t>The mobility of </a:t>
            </a:r>
            <a:r>
              <a:rPr lang="en-US" baseline="30000" dirty="0">
                <a:solidFill>
                  <a:srgbClr val="464F55"/>
                </a:solidFill>
              </a:rPr>
              <a:t>139</a:t>
            </a:r>
            <a:r>
              <a:rPr lang="en-US" dirty="0">
                <a:solidFill>
                  <a:srgbClr val="464F55"/>
                </a:solidFill>
              </a:rPr>
              <a:t>Ba</a:t>
            </a:r>
            <a:r>
              <a:rPr lang="en-US" baseline="30000" dirty="0">
                <a:solidFill>
                  <a:srgbClr val="464F55"/>
                </a:solidFill>
              </a:rPr>
              <a:t>+</a:t>
            </a:r>
            <a:r>
              <a:rPr lang="en-US" dirty="0">
                <a:solidFill>
                  <a:srgbClr val="464F55"/>
                </a:solidFill>
              </a:rPr>
              <a:t> in </a:t>
            </a:r>
            <a:r>
              <a:rPr lang="en-US" dirty="0" err="1">
                <a:solidFill>
                  <a:srgbClr val="464F55"/>
                </a:solidFill>
              </a:rPr>
              <a:t>LXe</a:t>
            </a:r>
            <a:r>
              <a:rPr lang="en-US" dirty="0">
                <a:solidFill>
                  <a:srgbClr val="464F55"/>
                </a:solidFill>
              </a:rPr>
              <a:t> is 2.11e-4 cm</a:t>
            </a:r>
            <a:r>
              <a:rPr lang="en-US" baseline="30000" dirty="0">
                <a:solidFill>
                  <a:srgbClr val="464F55"/>
                </a:solidFill>
              </a:rPr>
              <a:t>2</a:t>
            </a:r>
            <a:r>
              <a:rPr lang="en-US" dirty="0">
                <a:solidFill>
                  <a:srgbClr val="464F55"/>
                </a:solidFill>
              </a:rPr>
              <a:t>/Vs</a:t>
            </a:r>
          </a:p>
          <a:p>
            <a:pPr marL="342900" indent="-342900">
              <a:buClr>
                <a:srgbClr val="7A003C"/>
              </a:buClr>
              <a:buFont typeface="Arial" panose="020B0604020202020204" pitchFamily="34" charset="0"/>
              <a:buChar char="•"/>
            </a:pPr>
            <a:endParaRPr lang="en-US" dirty="0">
              <a:solidFill>
                <a:srgbClr val="464F55"/>
              </a:solidFill>
            </a:endParaRPr>
          </a:p>
          <a:p>
            <a:pPr marL="342900" indent="-342900">
              <a:buClr>
                <a:srgbClr val="7A003C"/>
              </a:buClr>
              <a:buFont typeface="Arial" panose="020B0604020202020204" pitchFamily="34" charset="0"/>
              <a:buChar char="•"/>
            </a:pPr>
            <a:endParaRPr lang="en-US" dirty="0">
              <a:solidFill>
                <a:srgbClr val="464F55"/>
              </a:solidFill>
            </a:endParaRPr>
          </a:p>
          <a:p>
            <a:pPr marL="342900" indent="-342900">
              <a:buClr>
                <a:srgbClr val="7A003C"/>
              </a:buClr>
              <a:buFont typeface="Arial" panose="020B0604020202020204" pitchFamily="34" charset="0"/>
              <a:buChar char="•"/>
            </a:pPr>
            <a:r>
              <a:rPr lang="en-US" dirty="0">
                <a:solidFill>
                  <a:srgbClr val="464F55"/>
                </a:solidFill>
              </a:rPr>
              <a:t>Encapsulates the  “Clustering Effect” of Ba ions in </a:t>
            </a:r>
            <a:r>
              <a:rPr lang="en-US" dirty="0" err="1">
                <a:solidFill>
                  <a:srgbClr val="464F55"/>
                </a:solidFill>
              </a:rPr>
              <a:t>LXe</a:t>
            </a:r>
            <a:endParaRPr lang="en-US" dirty="0">
              <a:solidFill>
                <a:srgbClr val="464F55"/>
              </a:solidFill>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C7B8C35-5E5C-EE2E-B5DF-D2F676642F1F}"/>
                  </a:ext>
                </a:extLst>
              </p:cNvPr>
              <p:cNvSpPr txBox="1"/>
              <p:nvPr/>
            </p:nvSpPr>
            <p:spPr>
              <a:xfrm>
                <a:off x="2041432" y="1274070"/>
                <a:ext cx="3209026" cy="14773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1800" b="1" i="0" smtClean="0">
                          <a:latin typeface="Cambria Math" panose="02040503050406030204" pitchFamily="18" charset="0"/>
                        </a:rPr>
                        <m:t>𝐞</m:t>
                      </m:r>
                      <m:r>
                        <a:rPr lang="en-CA" sz="1800" b="1" i="0" smtClean="0">
                          <a:solidFill>
                            <a:schemeClr val="accent5">
                              <a:lumMod val="50000"/>
                            </a:schemeClr>
                          </a:solidFill>
                          <a:latin typeface="Cambria Math" panose="02040503050406030204" pitchFamily="18" charset="0"/>
                        </a:rPr>
                        <m:t>𝐄</m:t>
                      </m:r>
                      <m:r>
                        <a:rPr lang="en-CA" sz="1800" b="1" i="0" smtClean="0">
                          <a:latin typeface="Cambria Math" panose="02040503050406030204" pitchFamily="18" charset="0"/>
                        </a:rPr>
                        <m:t>=</m:t>
                      </m:r>
                      <m:r>
                        <a:rPr lang="en-CA" sz="1800" b="1" i="0" smtClean="0">
                          <a:latin typeface="Cambria Math" panose="02040503050406030204" pitchFamily="18" charset="0"/>
                        </a:rPr>
                        <m:t>𝟔</m:t>
                      </m:r>
                      <m:r>
                        <a:rPr lang="en-CA" sz="1800" b="1" i="0" smtClean="0">
                          <a:latin typeface="Cambria Math" panose="02040503050406030204" pitchFamily="18" charset="0"/>
                          <a:ea typeface="Cambria Math" panose="02040503050406030204" pitchFamily="18" charset="0"/>
                        </a:rPr>
                        <m:t>𝛑𝛍</m:t>
                      </m:r>
                      <m:r>
                        <a:rPr lang="en-CA" sz="1800" b="1" i="0" smtClean="0">
                          <a:latin typeface="Cambria Math" panose="02040503050406030204" pitchFamily="18" charset="0"/>
                          <a:ea typeface="Cambria Math" panose="02040503050406030204" pitchFamily="18" charset="0"/>
                        </a:rPr>
                        <m:t>𝐑𝐯</m:t>
                      </m:r>
                    </m:oMath>
                  </m:oMathPara>
                </a14:m>
                <a:endParaRPr lang="en-CA" sz="1800" b="1" dirty="0"/>
              </a:p>
              <a:p>
                <a14:m>
                  <m:oMath xmlns:m="http://schemas.openxmlformats.org/officeDocument/2006/math">
                    <m:r>
                      <a:rPr lang="en-CA" sz="1800" b="1" i="0" smtClean="0">
                        <a:latin typeface="Cambria Math" panose="02040503050406030204" pitchFamily="18" charset="0"/>
                      </a:rPr>
                      <m:t>𝐞</m:t>
                    </m:r>
                  </m:oMath>
                </a14:m>
                <a:r>
                  <a:rPr lang="en-CA" dirty="0"/>
                  <a:t> = elementary charge</a:t>
                </a:r>
              </a:p>
              <a:p>
                <a14:m>
                  <m:oMath xmlns:m="http://schemas.openxmlformats.org/officeDocument/2006/math">
                    <m:r>
                      <a:rPr lang="en-CA" sz="1800" b="1" i="0" smtClean="0">
                        <a:solidFill>
                          <a:schemeClr val="accent5">
                            <a:lumMod val="50000"/>
                          </a:schemeClr>
                        </a:solidFill>
                        <a:latin typeface="Cambria Math" panose="02040503050406030204" pitchFamily="18" charset="0"/>
                        <a:ea typeface="Cambria Math" panose="02040503050406030204" pitchFamily="18" charset="0"/>
                      </a:rPr>
                      <m:t>𝐄</m:t>
                    </m:r>
                  </m:oMath>
                </a14:m>
                <a:r>
                  <a:rPr lang="en-CA" dirty="0"/>
                  <a:t> = electric field [V/m]</a:t>
                </a:r>
              </a:p>
              <a:p>
                <a14:m>
                  <m:oMath xmlns:m="http://schemas.openxmlformats.org/officeDocument/2006/math">
                    <m:r>
                      <a:rPr lang="en-CA" sz="1800" b="1" i="0" smtClean="0">
                        <a:latin typeface="Cambria Math" panose="02040503050406030204" pitchFamily="18" charset="0"/>
                        <a:ea typeface="Cambria Math" panose="02040503050406030204" pitchFamily="18" charset="0"/>
                      </a:rPr>
                      <m:t>𝛍</m:t>
                    </m:r>
                  </m:oMath>
                </a14:m>
                <a:r>
                  <a:rPr lang="en-CA" dirty="0"/>
                  <a:t>  = dynamic viscosity [Pa*s]</a:t>
                </a:r>
              </a:p>
              <a:p>
                <a14:m>
                  <m:oMath xmlns:m="http://schemas.openxmlformats.org/officeDocument/2006/math">
                    <m:r>
                      <a:rPr lang="en-CA" sz="1800" b="1" i="0" smtClean="0">
                        <a:solidFill>
                          <a:schemeClr val="accent1">
                            <a:lumMod val="60000"/>
                            <a:lumOff val="40000"/>
                          </a:schemeClr>
                        </a:solidFill>
                        <a:latin typeface="Cambria Math" panose="02040503050406030204" pitchFamily="18" charset="0"/>
                        <a:ea typeface="Cambria Math" panose="02040503050406030204" pitchFamily="18" charset="0"/>
                      </a:rPr>
                      <m:t>𝐯</m:t>
                    </m:r>
                  </m:oMath>
                </a14:m>
                <a:r>
                  <a:rPr lang="en-CA" b="1" dirty="0"/>
                  <a:t> </a:t>
                </a:r>
                <a:r>
                  <a:rPr lang="en-CA" dirty="0"/>
                  <a:t>= ion velocity [m/s]</a:t>
                </a:r>
              </a:p>
            </p:txBody>
          </p:sp>
        </mc:Choice>
        <mc:Fallback xmlns="">
          <p:sp>
            <p:nvSpPr>
              <p:cNvPr id="9" name="TextBox 8">
                <a:extLst>
                  <a:ext uri="{FF2B5EF4-FFF2-40B4-BE49-F238E27FC236}">
                    <a16:creationId xmlns:a16="http://schemas.microsoft.com/office/drawing/2014/main" id="{2C7B8C35-5E5C-EE2E-B5DF-D2F676642F1F}"/>
                  </a:ext>
                </a:extLst>
              </p:cNvPr>
              <p:cNvSpPr txBox="1">
                <a:spLocks noRot="1" noChangeAspect="1" noMove="1" noResize="1" noEditPoints="1" noAdjustHandles="1" noChangeArrowheads="1" noChangeShapeType="1" noTextEdit="1"/>
              </p:cNvSpPr>
              <p:nvPr/>
            </p:nvSpPr>
            <p:spPr>
              <a:xfrm>
                <a:off x="2041432" y="1274070"/>
                <a:ext cx="3209026" cy="1477328"/>
              </a:xfrm>
              <a:prstGeom prst="rect">
                <a:avLst/>
              </a:prstGeom>
              <a:blipFill>
                <a:blip r:embed="rId4"/>
                <a:stretch>
                  <a:fillRect b="-578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95F6A92-2A49-1ED0-1E38-12714A814CFB}"/>
                  </a:ext>
                </a:extLst>
              </p:cNvPr>
              <p:cNvSpPr txBox="1"/>
              <p:nvPr/>
            </p:nvSpPr>
            <p:spPr>
              <a:xfrm>
                <a:off x="935117" y="3195442"/>
                <a:ext cx="3106077" cy="646331"/>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CA" sz="1800" b="1" i="0" smtClean="0">
                          <a:latin typeface="Cambria Math" panose="02040503050406030204" pitchFamily="18" charset="0"/>
                          <a:ea typeface="Cambria Math" panose="02040503050406030204" pitchFamily="18" charset="0"/>
                        </a:rPr>
                        <m:t>𝐊</m:t>
                      </m:r>
                      <m:r>
                        <a:rPr lang="en-CA" sz="1800" b="1" i="0" smtClean="0">
                          <a:latin typeface="Cambria Math" panose="02040503050406030204" pitchFamily="18" charset="0"/>
                          <a:ea typeface="Cambria Math" panose="02040503050406030204" pitchFamily="18" charset="0"/>
                        </a:rPr>
                        <m:t>=</m:t>
                      </m:r>
                      <m:r>
                        <a:rPr lang="en-CA" sz="1800" b="1" i="0" smtClean="0">
                          <a:solidFill>
                            <a:schemeClr val="accent1">
                              <a:lumMod val="60000"/>
                              <a:lumOff val="40000"/>
                            </a:schemeClr>
                          </a:solidFill>
                          <a:latin typeface="Cambria Math" panose="02040503050406030204" pitchFamily="18" charset="0"/>
                          <a:ea typeface="Cambria Math" panose="02040503050406030204" pitchFamily="18" charset="0"/>
                        </a:rPr>
                        <m:t>𝐯</m:t>
                      </m:r>
                      <m:r>
                        <a:rPr lang="en-CA" sz="1800" b="1" i="0" smtClean="0">
                          <a:latin typeface="Cambria Math" panose="02040503050406030204" pitchFamily="18" charset="0"/>
                          <a:ea typeface="Cambria Math" panose="02040503050406030204" pitchFamily="18" charset="0"/>
                        </a:rPr>
                        <m:t>/</m:t>
                      </m:r>
                      <m:r>
                        <a:rPr lang="en-CA" sz="1800" b="1" i="0" smtClean="0">
                          <a:solidFill>
                            <a:schemeClr val="accent5">
                              <a:lumMod val="50000"/>
                            </a:schemeClr>
                          </a:solidFill>
                          <a:latin typeface="Cambria Math" panose="02040503050406030204" pitchFamily="18" charset="0"/>
                          <a:ea typeface="Cambria Math" panose="02040503050406030204" pitchFamily="18" charset="0"/>
                        </a:rPr>
                        <m:t>𝐄</m:t>
                      </m:r>
                    </m:oMath>
                  </m:oMathPara>
                </a14:m>
                <a:endParaRPr lang="en-CA" sz="1800" b="1" dirty="0"/>
              </a:p>
              <a:p>
                <a:pPr algn="ctr"/>
                <a14:m>
                  <m:oMath xmlns:m="http://schemas.openxmlformats.org/officeDocument/2006/math">
                    <m:r>
                      <a:rPr lang="en-CA" sz="1800" b="1" i="0" smtClean="0">
                        <a:latin typeface="Cambria Math" panose="02040503050406030204" pitchFamily="18" charset="0"/>
                        <a:ea typeface="Cambria Math" panose="02040503050406030204" pitchFamily="18" charset="0"/>
                      </a:rPr>
                      <m:t>𝐊</m:t>
                    </m:r>
                  </m:oMath>
                </a14:m>
                <a:r>
                  <a:rPr lang="en-CA" dirty="0"/>
                  <a:t> = ion mobility [m</a:t>
                </a:r>
                <a:r>
                  <a:rPr lang="en-CA" baseline="30000" dirty="0"/>
                  <a:t>2</a:t>
                </a:r>
                <a:r>
                  <a:rPr lang="en-CA" dirty="0"/>
                  <a:t>/Vs]</a:t>
                </a:r>
              </a:p>
            </p:txBody>
          </p:sp>
        </mc:Choice>
        <mc:Fallback xmlns="">
          <p:sp>
            <p:nvSpPr>
              <p:cNvPr id="13" name="TextBox 12">
                <a:extLst>
                  <a:ext uri="{FF2B5EF4-FFF2-40B4-BE49-F238E27FC236}">
                    <a16:creationId xmlns:a16="http://schemas.microsoft.com/office/drawing/2014/main" id="{295F6A92-2A49-1ED0-1E38-12714A814CFB}"/>
                  </a:ext>
                </a:extLst>
              </p:cNvPr>
              <p:cNvSpPr txBox="1">
                <a:spLocks noRot="1" noChangeAspect="1" noMove="1" noResize="1" noEditPoints="1" noAdjustHandles="1" noChangeArrowheads="1" noChangeShapeType="1" noTextEdit="1"/>
              </p:cNvSpPr>
              <p:nvPr/>
            </p:nvSpPr>
            <p:spPr>
              <a:xfrm>
                <a:off x="935117" y="3195442"/>
                <a:ext cx="3106077" cy="646331"/>
              </a:xfrm>
              <a:prstGeom prst="rect">
                <a:avLst/>
              </a:prstGeom>
              <a:blipFill>
                <a:blip r:embed="rId5"/>
                <a:stretch>
                  <a:fillRect b="-14151"/>
                </a:stretch>
              </a:blipFill>
            </p:spPr>
            <p:txBody>
              <a:bodyPr/>
              <a:lstStyle/>
              <a:p>
                <a:r>
                  <a:rPr lang="en-CA">
                    <a:noFill/>
                  </a:rPr>
                  <a:t> </a:t>
                </a:r>
              </a:p>
            </p:txBody>
          </p:sp>
        </mc:Fallback>
      </mc:AlternateContent>
      <p:sp>
        <p:nvSpPr>
          <p:cNvPr id="14" name="TextBox 13">
            <a:extLst>
              <a:ext uri="{FF2B5EF4-FFF2-40B4-BE49-F238E27FC236}">
                <a16:creationId xmlns:a16="http://schemas.microsoft.com/office/drawing/2014/main" id="{A011B803-D227-6308-F7F7-0F53F713B904}"/>
              </a:ext>
            </a:extLst>
          </p:cNvPr>
          <p:cNvSpPr txBox="1"/>
          <p:nvPr/>
        </p:nvSpPr>
        <p:spPr>
          <a:xfrm>
            <a:off x="884019" y="627772"/>
            <a:ext cx="5710801" cy="400110"/>
          </a:xfrm>
          <a:prstGeom prst="rect">
            <a:avLst/>
          </a:prstGeom>
          <a:noFill/>
        </p:spPr>
        <p:txBody>
          <a:bodyPr wrap="square" rtlCol="0">
            <a:spAutoFit/>
          </a:bodyPr>
          <a:lstStyle/>
          <a:p>
            <a:r>
              <a:rPr lang="en-CA" sz="2000" dirty="0">
                <a:solidFill>
                  <a:srgbClr val="464F55"/>
                </a:solidFill>
              </a:rPr>
              <a:t>Set the ion mobility by varying the ion diameter</a:t>
            </a:r>
          </a:p>
        </p:txBody>
      </p:sp>
      <p:sp>
        <p:nvSpPr>
          <p:cNvPr id="3" name="TextBox 2">
            <a:extLst>
              <a:ext uri="{FF2B5EF4-FFF2-40B4-BE49-F238E27FC236}">
                <a16:creationId xmlns:a16="http://schemas.microsoft.com/office/drawing/2014/main" id="{5937F022-23E1-B5DA-C892-436B24B4DCA4}"/>
              </a:ext>
            </a:extLst>
          </p:cNvPr>
          <p:cNvSpPr txBox="1"/>
          <p:nvPr/>
        </p:nvSpPr>
        <p:spPr>
          <a:xfrm rot="16200000">
            <a:off x="-954528" y="2263181"/>
            <a:ext cx="2674354" cy="369332"/>
          </a:xfrm>
          <a:prstGeom prst="rect">
            <a:avLst/>
          </a:prstGeom>
          <a:solidFill>
            <a:schemeClr val="tx2"/>
          </a:solidFill>
        </p:spPr>
        <p:txBody>
          <a:bodyPr wrap="square" rtlCol="0">
            <a:spAutoFit/>
          </a:bodyPr>
          <a:lstStyle/>
          <a:p>
            <a:r>
              <a:rPr lang="en-CA" dirty="0"/>
              <a:t>Ion Mobility [cm</a:t>
            </a:r>
            <a:r>
              <a:rPr lang="en-CA" baseline="30000" dirty="0"/>
              <a:t>2</a:t>
            </a:r>
            <a:r>
              <a:rPr lang="en-CA" dirty="0"/>
              <a:t>/Vs]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A05042F-5CB7-EB51-38FE-7224E20B91DA}"/>
                  </a:ext>
                </a:extLst>
              </p:cNvPr>
              <p:cNvSpPr txBox="1"/>
              <p:nvPr/>
            </p:nvSpPr>
            <p:spPr>
              <a:xfrm>
                <a:off x="2385998" y="4071502"/>
                <a:ext cx="2706841" cy="369332"/>
              </a:xfrm>
              <a:prstGeom prst="rect">
                <a:avLst/>
              </a:prstGeom>
              <a:solidFill>
                <a:schemeClr val="bg1"/>
              </a:solidFill>
            </p:spPr>
            <p:txBody>
              <a:bodyPr wrap="square">
                <a:spAutoFit/>
              </a:bodyPr>
              <a:lstStyle/>
              <a:p>
                <a:r>
                  <a:rPr lang="en-CA" dirty="0"/>
                  <a:t>Ion Diameter </a:t>
                </a:r>
                <a14:m>
                  <m:oMath xmlns:m="http://schemas.openxmlformats.org/officeDocument/2006/math">
                    <m:r>
                      <a:rPr lang="en-CA" sz="1800" b="0" i="0" smtClean="0">
                        <a:latin typeface="Cambria Math" panose="02040503050406030204" pitchFamily="18" charset="0"/>
                      </a:rPr>
                      <m:t>(</m:t>
                    </m:r>
                    <m:r>
                      <a:rPr lang="en-CA" sz="1800" b="1" i="0" smtClean="0">
                        <a:latin typeface="Cambria Math" panose="02040503050406030204" pitchFamily="18" charset="0"/>
                      </a:rPr>
                      <m:t>𝟐</m:t>
                    </m:r>
                    <m:r>
                      <a:rPr lang="en-CA" sz="1800" b="1" i="0" smtClean="0">
                        <a:latin typeface="Cambria Math" panose="02040503050406030204" pitchFamily="18" charset="0"/>
                        <a:ea typeface="Cambria Math" panose="02040503050406030204" pitchFamily="18" charset="0"/>
                      </a:rPr>
                      <m:t>𝐑</m:t>
                    </m:r>
                    <m:r>
                      <a:rPr lang="en-CA" sz="1800" b="1" i="0" smtClean="0">
                        <a:latin typeface="Cambria Math" panose="02040503050406030204" pitchFamily="18" charset="0"/>
                        <a:ea typeface="Cambria Math" panose="02040503050406030204" pitchFamily="18" charset="0"/>
                      </a:rPr>
                      <m:t>)</m:t>
                    </m:r>
                  </m:oMath>
                </a14:m>
                <a:r>
                  <a:rPr lang="en-CA" dirty="0"/>
                  <a:t> [pm]</a:t>
                </a:r>
              </a:p>
            </p:txBody>
          </p:sp>
        </mc:Choice>
        <mc:Fallback xmlns="">
          <p:sp>
            <p:nvSpPr>
              <p:cNvPr id="8" name="TextBox 7">
                <a:extLst>
                  <a:ext uri="{FF2B5EF4-FFF2-40B4-BE49-F238E27FC236}">
                    <a16:creationId xmlns:a16="http://schemas.microsoft.com/office/drawing/2014/main" id="{9A05042F-5CB7-EB51-38FE-7224E20B91DA}"/>
                  </a:ext>
                </a:extLst>
              </p:cNvPr>
              <p:cNvSpPr txBox="1">
                <a:spLocks noRot="1" noChangeAspect="1" noMove="1" noResize="1" noEditPoints="1" noAdjustHandles="1" noChangeArrowheads="1" noChangeShapeType="1" noTextEdit="1"/>
              </p:cNvSpPr>
              <p:nvPr/>
            </p:nvSpPr>
            <p:spPr>
              <a:xfrm>
                <a:off x="2385998" y="4071502"/>
                <a:ext cx="2706841" cy="369332"/>
              </a:xfrm>
              <a:prstGeom prst="rect">
                <a:avLst/>
              </a:prstGeom>
              <a:blipFill>
                <a:blip r:embed="rId6"/>
                <a:stretch>
                  <a:fillRect l="-1802" t="-10000" b="-26667"/>
                </a:stretch>
              </a:blipFill>
            </p:spPr>
            <p:txBody>
              <a:bodyPr/>
              <a:lstStyle/>
              <a:p>
                <a:r>
                  <a:rPr lang="en-CA">
                    <a:noFill/>
                  </a:rPr>
                  <a:t> </a:t>
                </a:r>
              </a:p>
            </p:txBody>
          </p:sp>
        </mc:Fallback>
      </mc:AlternateContent>
      <p:sp>
        <p:nvSpPr>
          <p:cNvPr id="11" name="TextBox 10">
            <a:extLst>
              <a:ext uri="{FF2B5EF4-FFF2-40B4-BE49-F238E27FC236}">
                <a16:creationId xmlns:a16="http://schemas.microsoft.com/office/drawing/2014/main" id="{3AF59F92-175C-2F11-CFEB-9844C1E2B519}"/>
              </a:ext>
            </a:extLst>
          </p:cNvPr>
          <p:cNvSpPr txBox="1"/>
          <p:nvPr/>
        </p:nvSpPr>
        <p:spPr>
          <a:xfrm>
            <a:off x="0" y="4422226"/>
            <a:ext cx="8374966" cy="207749"/>
          </a:xfrm>
          <a:prstGeom prst="rect">
            <a:avLst/>
          </a:prstGeom>
          <a:noFill/>
        </p:spPr>
        <p:txBody>
          <a:bodyPr wrap="square">
            <a:spAutoFit/>
          </a:bodyPr>
          <a:lstStyle/>
          <a:p>
            <a:r>
              <a:rPr lang="en-CA" sz="750" dirty="0">
                <a:solidFill>
                  <a:srgbClr val="5E6A71"/>
                </a:solidFill>
              </a:rPr>
              <a:t>[</a:t>
            </a:r>
            <a:r>
              <a:rPr lang="en-US" sz="750" dirty="0">
                <a:solidFill>
                  <a:srgbClr val="5E6A71"/>
                </a:solidFill>
              </a:rPr>
              <a:t>S.-C. J. et al. Phys. D: Appl. Phys. 42 (2008), </a:t>
            </a:r>
            <a:r>
              <a:rPr lang="en-US" sz="750" dirty="0"/>
              <a:t>E. </a:t>
            </a:r>
            <a:r>
              <a:rPr lang="en-US" sz="750" dirty="0" err="1"/>
              <a:t>Bainglass</a:t>
            </a:r>
            <a:r>
              <a:rPr lang="en-US" sz="750" dirty="0"/>
              <a:t> et al. Mobility and clustering of barium ions and </a:t>
            </a:r>
            <a:r>
              <a:rPr lang="en-US" sz="750" dirty="0" err="1"/>
              <a:t>dications</a:t>
            </a:r>
            <a:r>
              <a:rPr lang="en-US" sz="750" dirty="0"/>
              <a:t> in high pressure xenon gas. Physical Review A 97(6) (2018).</a:t>
            </a:r>
            <a:r>
              <a:rPr lang="en-US" sz="750" dirty="0">
                <a:solidFill>
                  <a:srgbClr val="5E6A71"/>
                </a:solidFill>
              </a:rPr>
              <a:t>]</a:t>
            </a:r>
            <a:endParaRPr lang="en-CA" sz="750" dirty="0">
              <a:solidFill>
                <a:srgbClr val="5E6A71"/>
              </a:solidFill>
            </a:endParaRPr>
          </a:p>
        </p:txBody>
      </p:sp>
    </p:spTree>
    <p:extLst>
      <p:ext uri="{BB962C8B-B14F-4D97-AF65-F5344CB8AC3E}">
        <p14:creationId xmlns:p14="http://schemas.microsoft.com/office/powerpoint/2010/main" val="2949404604"/>
      </p:ext>
    </p:extLst>
  </p:cSld>
  <p:clrMapOvr>
    <a:masterClrMapping/>
  </p:clrMapOvr>
</p:sld>
</file>

<file path=ppt/theme/theme1.xml><?xml version="1.0" encoding="utf-8"?>
<a:theme xmlns:a="http://schemas.openxmlformats.org/drawingml/2006/main" name="McMaster Brighter World Theme">
  <a:themeElements>
    <a:clrScheme name="Custom 7">
      <a:dk1>
        <a:srgbClr val="4C555C"/>
      </a:dk1>
      <a:lt1>
        <a:srgbClr val="FFFFFF"/>
      </a:lt1>
      <a:dk2>
        <a:srgbClr val="FFFFFF"/>
      </a:dk2>
      <a:lt2>
        <a:srgbClr val="FFFFFF"/>
      </a:lt2>
      <a:accent1>
        <a:srgbClr val="79003B"/>
      </a:accent1>
      <a:accent2>
        <a:srgbClr val="FCBE57"/>
      </a:accent2>
      <a:accent3>
        <a:srgbClr val="FFD000"/>
      </a:accent3>
      <a:accent4>
        <a:srgbClr val="D2D654"/>
      </a:accent4>
      <a:accent5>
        <a:srgbClr val="6FD3E3"/>
      </a:accent5>
      <a:accent6>
        <a:srgbClr val="A71930"/>
      </a:accent6>
      <a:hlink>
        <a:srgbClr val="79003B"/>
      </a:hlink>
      <a:folHlink>
        <a:srgbClr val="79003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34479</TotalTime>
  <Words>2769</Words>
  <Application>Microsoft Office PowerPoint</Application>
  <PresentationFormat>On-screen Show (16:9)</PresentationFormat>
  <Paragraphs>182</Paragraphs>
  <Slides>19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ＭＳ Ｐゴシック</vt:lpstr>
      <vt:lpstr>Arial</vt:lpstr>
      <vt:lpstr>Cambria Math</vt:lpstr>
      <vt:lpstr>Courier New</vt:lpstr>
      <vt:lpstr>Wingdings</vt:lpstr>
      <vt:lpstr>McMaster Brighter World Theme</vt:lpstr>
      <vt:lpstr>Simulating  barium ion motion in liquid xenon for a future Ba-tagging upgrade of  nEXO</vt:lpstr>
      <vt:lpstr>Simulating  barium ion motion in liquid xenon for a future Ba-tagging upgrade of  nEXO</vt:lpstr>
      <vt:lpstr>Agenda</vt:lpstr>
      <vt:lpstr>The nEXO Experiment</vt:lpstr>
      <vt:lpstr>A Proposed Future nEXO Upgrade with Ba-tagging</vt:lpstr>
      <vt:lpstr>Ba-tagging at TRIUMF: Experimental Setup</vt:lpstr>
      <vt:lpstr>Ba-tagging at TRIUMF: Beam Ion Implantation</vt:lpstr>
      <vt:lpstr>COMSOL Multiphysics Simulation Geometry</vt:lpstr>
      <vt:lpstr>Basis for Ion Motion in COMSOL Model: Setting the Ion Mobility</vt:lpstr>
      <vt:lpstr>Typical COMSOL Multiphysics Solutions</vt:lpstr>
      <vt:lpstr>Simulation Results</vt:lpstr>
      <vt:lpstr>Initial Ion Position Effect on Extraction Efficiency</vt:lpstr>
      <vt:lpstr>Probe Bias Sweep and Extraction Efficiency for Ba+ in Argon Gas</vt:lpstr>
      <vt:lpstr>Summary &amp; Outlook </vt:lpstr>
      <vt:lpstr>Acknowledgements: nEXO is a Worldwide Effort</vt:lpstr>
      <vt:lpstr>Backup Slides</vt:lpstr>
      <vt:lpstr>PowerPoint Presentation</vt:lpstr>
      <vt:lpstr>PowerPoint Presentation</vt:lpstr>
      <vt:lpstr>Simulating Ba ion motion in argon gas</vt:lpstr>
    </vt:vector>
  </TitlesOfParts>
  <Company>Ariad Communications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Iwona Sowinski</dc:creator>
  <cp:lastModifiedBy>Megan Cvitan</cp:lastModifiedBy>
  <cp:revision>153</cp:revision>
  <cp:lastPrinted>2017-06-06T20:04:49Z</cp:lastPrinted>
  <dcterms:created xsi:type="dcterms:W3CDTF">2017-04-21T15:41:45Z</dcterms:created>
  <dcterms:modified xsi:type="dcterms:W3CDTF">2024-05-27T17:32:10Z</dcterms:modified>
</cp:coreProperties>
</file>