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7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4045" r:id="rId3"/>
    <p:sldMasterId id="2147484055" r:id="rId4"/>
    <p:sldMasterId id="2147484059" r:id="rId5"/>
    <p:sldMasterId id="2147484110" r:id="rId6"/>
    <p:sldMasterId id="2147484137" r:id="rId7"/>
    <p:sldMasterId id="2147484149" r:id="rId8"/>
    <p:sldMasterId id="2147484162" r:id="rId9"/>
  </p:sldMasterIdLst>
  <p:notesMasterIdLst>
    <p:notesMasterId r:id="rId45"/>
  </p:notesMasterIdLst>
  <p:handoutMasterIdLst>
    <p:handoutMasterId r:id="rId46"/>
  </p:handoutMasterIdLst>
  <p:sldIdLst>
    <p:sldId id="1276" r:id="rId10"/>
    <p:sldId id="2070" r:id="rId11"/>
    <p:sldId id="1409" r:id="rId12"/>
    <p:sldId id="1396" r:id="rId13"/>
    <p:sldId id="2789" r:id="rId14"/>
    <p:sldId id="2754" r:id="rId15"/>
    <p:sldId id="2092" r:id="rId16"/>
    <p:sldId id="1395" r:id="rId17"/>
    <p:sldId id="2798" r:id="rId18"/>
    <p:sldId id="2797" r:id="rId19"/>
    <p:sldId id="2108" r:id="rId20"/>
    <p:sldId id="2107" r:id="rId21"/>
    <p:sldId id="2795" r:id="rId22"/>
    <p:sldId id="2093" r:id="rId23"/>
    <p:sldId id="366" r:id="rId24"/>
    <p:sldId id="1229" r:id="rId25"/>
    <p:sldId id="367" r:id="rId26"/>
    <p:sldId id="2791" r:id="rId27"/>
    <p:sldId id="2062" r:id="rId28"/>
    <p:sldId id="1090" r:id="rId29"/>
    <p:sldId id="1243" r:id="rId30"/>
    <p:sldId id="999" r:id="rId31"/>
    <p:sldId id="2033" r:id="rId32"/>
    <p:sldId id="1411" r:id="rId33"/>
    <p:sldId id="2020" r:id="rId34"/>
    <p:sldId id="1330" r:id="rId35"/>
    <p:sldId id="1398" r:id="rId36"/>
    <p:sldId id="2038" r:id="rId37"/>
    <p:sldId id="1250" r:id="rId38"/>
    <p:sldId id="1413" r:id="rId39"/>
    <p:sldId id="1408" r:id="rId40"/>
    <p:sldId id="1414" r:id="rId41"/>
    <p:sldId id="2034" r:id="rId42"/>
    <p:sldId id="2032" r:id="rId43"/>
    <p:sldId id="1271" r:id="rId4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3399"/>
    <a:srgbClr val="0C377B"/>
    <a:srgbClr val="66FF66"/>
    <a:srgbClr val="FF6600"/>
    <a:srgbClr val="00CC00"/>
    <a:srgbClr val="006600"/>
    <a:srgbClr val="0066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5" autoAdjust="0"/>
    <p:restoredTop sz="93515" autoAdjust="0"/>
  </p:normalViewPr>
  <p:slideViewPr>
    <p:cSldViewPr>
      <p:cViewPr varScale="1">
        <p:scale>
          <a:sx n="67" d="100"/>
          <a:sy n="67" d="100"/>
        </p:scale>
        <p:origin x="644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D1701-1E59-43E9-85A3-9D6E83D9888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AD607E0-162F-40E4-B3A2-CA30A1E10B7E}">
      <dgm:prSet phldrT="[Text]" custT="1"/>
      <dgm:spPr/>
      <dgm:t>
        <a:bodyPr/>
        <a:lstStyle/>
        <a:p>
          <a:r>
            <a:rPr lang="fr-CH" sz="1200" b="1" dirty="0" err="1">
              <a:latin typeface="Arial Narrow" panose="020B0606020202030204" pitchFamily="34" charset="0"/>
            </a:rPr>
            <a:t>Physics</a:t>
          </a:r>
          <a:r>
            <a:rPr lang="fr-CH" sz="1200" b="1" dirty="0">
              <a:latin typeface="Arial Narrow" panose="020B0606020202030204" pitchFamily="34" charset="0"/>
            </a:rPr>
            <a:t>, </a:t>
          </a:r>
          <a:r>
            <a:rPr lang="fr-CH" sz="1200" b="1" dirty="0" err="1">
              <a:latin typeface="Arial Narrow" panose="020B0606020202030204" pitchFamily="34" charset="0"/>
            </a:rPr>
            <a:t>Experiments</a:t>
          </a:r>
          <a:r>
            <a:rPr lang="fr-CH" sz="1200" b="1" dirty="0">
              <a:latin typeface="Arial Narrow" panose="020B0606020202030204" pitchFamily="34" charset="0"/>
            </a:rPr>
            <a:t> and Detectors</a:t>
          </a:r>
          <a:br>
            <a:rPr lang="fr-CH" sz="1200" b="1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Patrick Janot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Gavin Salam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C740FFED-7D1C-47FE-8AAE-92E2B33F01DF}" type="parTrans" cxnId="{C9C543AF-E94B-47C9-9FC7-DE0DBDB900A8}">
      <dgm:prSet/>
      <dgm:spPr/>
      <dgm:t>
        <a:bodyPr/>
        <a:lstStyle/>
        <a:p>
          <a:endParaRPr lang="en-GB"/>
        </a:p>
      </dgm:t>
    </dgm:pt>
    <dgm:pt modelId="{89DD05DE-4F5D-4E4A-BD73-2B2F83375E6D}" type="sibTrans" cxnId="{C9C543AF-E94B-47C9-9FC7-DE0DBDB900A8}">
      <dgm:prSet/>
      <dgm:spPr/>
      <dgm:t>
        <a:bodyPr/>
        <a:lstStyle/>
        <a:p>
          <a:endParaRPr lang="en-US"/>
        </a:p>
      </dgm:t>
    </dgm:pt>
    <dgm:pt modelId="{04B9474B-0DE3-4020-8991-3FC6735182F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programme</a:t>
          </a:r>
        </a:p>
        <a:p>
          <a:r>
            <a:rPr lang="fr-CH" sz="1000" b="0" dirty="0">
              <a:latin typeface="Arial Narrow" panose="020B0606020202030204" pitchFamily="34" charset="0"/>
            </a:rPr>
            <a:t>Matthew </a:t>
          </a:r>
          <a:r>
            <a:rPr lang="fr-CH" sz="1000" b="0" dirty="0" err="1">
              <a:latin typeface="Arial Narrow" panose="020B0606020202030204" pitchFamily="34" charset="0"/>
            </a:rPr>
            <a:t>McCullough</a:t>
          </a:r>
          <a:r>
            <a:rPr lang="fr-CH" sz="1000" b="0" dirty="0">
              <a:latin typeface="Arial Narrow" panose="020B0606020202030204" pitchFamily="34" charset="0"/>
            </a:rPr>
            <a:t>, Frank Simon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83C1EF2-D028-412C-A003-41159C074487}" type="parTrans" cxnId="{65A198D2-D5C8-433B-BD66-C93C7064ECE8}">
      <dgm:prSet/>
      <dgm:spPr/>
      <dgm:t>
        <a:bodyPr/>
        <a:lstStyle/>
        <a:p>
          <a:endParaRPr lang="en-GB"/>
        </a:p>
      </dgm:t>
    </dgm:pt>
    <dgm:pt modelId="{5C4835B3-250E-44EE-BE6D-F3ECEA5FE8B3}" type="sibTrans" cxnId="{65A198D2-D5C8-433B-BD66-C93C7064ECE8}">
      <dgm:prSet/>
      <dgm:spPr/>
      <dgm:t>
        <a:bodyPr/>
        <a:lstStyle/>
        <a:p>
          <a:endParaRPr lang="en-GB"/>
        </a:p>
      </dgm:t>
    </dgm:pt>
    <dgm:pt modelId="{BCDC02AD-1057-4955-9A4E-C71E0E336E86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fr-CH" sz="1200" b="1" dirty="0" err="1">
              <a:latin typeface="Arial Narrow" panose="020B0606020202030204" pitchFamily="34" charset="0"/>
            </a:rPr>
            <a:t>Accelerators</a:t>
          </a:r>
          <a:endParaRPr lang="fr-CH" sz="1200" b="1" dirty="0">
            <a:latin typeface="Arial Narrow" panose="020B0606020202030204" pitchFamily="34" charset="0"/>
          </a:endParaRPr>
        </a:p>
        <a:p>
          <a:pPr>
            <a:lnSpc>
              <a:spcPct val="100000"/>
            </a:lnSpc>
          </a:pPr>
          <a:r>
            <a:rPr lang="fr-CH" sz="1000" b="0" dirty="0">
              <a:latin typeface="Arial Narrow" panose="020B0606020202030204" pitchFamily="34" charset="0"/>
            </a:rPr>
            <a:t>Tor Raubenheimer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Frank Zimmermann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3A17677B-566D-4198-A23A-C7CDEDDE7A22}" type="parTrans" cxnId="{3C96C010-0DD2-4432-9D70-57A13B4C6BA4}">
      <dgm:prSet/>
      <dgm:spPr/>
      <dgm:t>
        <a:bodyPr/>
        <a:lstStyle/>
        <a:p>
          <a:endParaRPr lang="en-GB"/>
        </a:p>
      </dgm:t>
    </dgm:pt>
    <dgm:pt modelId="{16CE5DEC-BC0B-4FC9-BDD7-520BBB48918A}" type="sibTrans" cxnId="{3C96C010-0DD2-4432-9D70-57A13B4C6BA4}">
      <dgm:prSet/>
      <dgm:spPr/>
      <dgm:t>
        <a:bodyPr/>
        <a:lstStyle/>
        <a:p>
          <a:endParaRPr lang="en-US"/>
        </a:p>
      </dgm:t>
    </dgm:pt>
    <dgm:pt modelId="{916B0471-ECB1-4B96-BE91-6B40900960EE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Project organisation model</a:t>
          </a:r>
        </a:p>
      </dgm:t>
    </dgm:pt>
    <dgm:pt modelId="{DA6F557D-82D3-4AC0-9F43-514BA5E765EB}" type="parTrans" cxnId="{0EA3BFD4-3E3A-49AC-B144-2C9B1A20AC7B}">
      <dgm:prSet/>
      <dgm:spPr/>
      <dgm:t>
        <a:bodyPr/>
        <a:lstStyle/>
        <a:p>
          <a:endParaRPr lang="en-GB"/>
        </a:p>
      </dgm:t>
    </dgm:pt>
    <dgm:pt modelId="{B1EB2BDC-3156-4494-8CA7-CF3621E856F9}" type="sibTrans" cxnId="{0EA3BFD4-3E3A-49AC-B144-2C9B1A20AC7B}">
      <dgm:prSet/>
      <dgm:spPr/>
      <dgm:t>
        <a:bodyPr/>
        <a:lstStyle/>
        <a:p>
          <a:endParaRPr lang="en-GB"/>
        </a:p>
      </dgm:t>
    </dgm:pt>
    <dgm:pt modelId="{D2BA2B12-318D-4358-94A9-777AFD9BEA68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Technical Infrastructures</a:t>
          </a:r>
        </a:p>
        <a:p>
          <a:r>
            <a:rPr lang="fr-CH" sz="1000" b="0" dirty="0">
              <a:latin typeface="Arial Narrow" panose="020B0606020202030204" pitchFamily="34" charset="0"/>
            </a:rPr>
            <a:t>Klaus Hanke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F8AA1F6-DFFA-4CEF-8547-B69F18AADD74}" type="parTrans" cxnId="{FCDA1E4E-6A6E-4980-BFA5-EF3579906E60}">
      <dgm:prSet/>
      <dgm:spPr/>
      <dgm:t>
        <a:bodyPr/>
        <a:lstStyle/>
        <a:p>
          <a:endParaRPr lang="en-GB"/>
        </a:p>
      </dgm:t>
    </dgm:pt>
    <dgm:pt modelId="{78CFA68D-569A-44EC-9E3E-9F8F3B46C9F8}" type="sibTrans" cxnId="{FCDA1E4E-6A6E-4980-BFA5-EF3579906E60}">
      <dgm:prSet/>
      <dgm:spPr/>
      <dgm:t>
        <a:bodyPr/>
        <a:lstStyle/>
        <a:p>
          <a:endParaRPr lang="en-US"/>
        </a:p>
      </dgm:t>
    </dgm:pt>
    <dgm:pt modelId="{60D42176-B5EC-462F-A49C-805DFA1FF0A9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Host State </a:t>
          </a:r>
          <a:r>
            <a:rPr lang="fr-CH" sz="1200" b="1" dirty="0" err="1">
              <a:latin typeface="Arial Narrow" panose="020B0606020202030204" pitchFamily="34" charset="0"/>
            </a:rPr>
            <a:t>processes</a:t>
          </a:r>
          <a:r>
            <a:rPr lang="fr-CH" sz="1200" b="1" dirty="0">
              <a:latin typeface="Arial Narrow" panose="020B0606020202030204" pitchFamily="34" charset="0"/>
            </a:rPr>
            <a:t> and civil engineering</a:t>
          </a:r>
        </a:p>
        <a:p>
          <a:r>
            <a:rPr lang="fr-CH" sz="1000" b="0" dirty="0">
              <a:latin typeface="Arial Narrow" panose="020B0606020202030204" pitchFamily="34" charset="0"/>
            </a:rPr>
            <a:t>Timothy Watson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672196C-465B-456E-AC14-6751408813AF}" type="parTrans" cxnId="{3A596355-D153-42EF-9B5F-2DE8EE167021}">
      <dgm:prSet/>
      <dgm:spPr/>
      <dgm:t>
        <a:bodyPr/>
        <a:lstStyle/>
        <a:p>
          <a:endParaRPr lang="en-GB"/>
        </a:p>
      </dgm:t>
    </dgm:pt>
    <dgm:pt modelId="{9555440F-5F5C-421B-A430-35B4A3EABAB7}" type="sibTrans" cxnId="{3A596355-D153-42EF-9B5F-2DE8EE167021}">
      <dgm:prSet/>
      <dgm:spPr/>
      <dgm:t>
        <a:bodyPr/>
        <a:lstStyle/>
        <a:p>
          <a:endParaRPr lang="en-US"/>
        </a:p>
      </dgm:t>
    </dgm:pt>
    <dgm:pt modelId="{981DE575-891F-4779-A80E-50F0EEDEB373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Organisation and </a:t>
          </a:r>
          <a:r>
            <a:rPr lang="fr-CH" sz="1200" b="1" dirty="0" err="1">
              <a:latin typeface="Arial Narrow" panose="020B0606020202030204" pitchFamily="34" charset="0"/>
            </a:rPr>
            <a:t>financing</a:t>
          </a:r>
          <a:r>
            <a:rPr lang="fr-CH" sz="1200" b="1" dirty="0">
              <a:latin typeface="Arial Narrow" panose="020B0606020202030204" pitchFamily="34" charset="0"/>
            </a:rPr>
            <a:t> </a:t>
          </a:r>
          <a:r>
            <a:rPr lang="fr-CH" sz="1200" b="1" dirty="0" err="1">
              <a:latin typeface="Arial Narrow" panose="020B0606020202030204" pitchFamily="34" charset="0"/>
            </a:rPr>
            <a:t>models</a:t>
          </a:r>
          <a:endParaRPr lang="fr-CH" sz="1200" b="1" dirty="0">
            <a:latin typeface="Arial Narrow" panose="020B0606020202030204" pitchFamily="34" charset="0"/>
          </a:endParaRPr>
        </a:p>
        <a:p>
          <a:r>
            <a:rPr lang="fr-CH" sz="1000" b="0" dirty="0">
              <a:latin typeface="Arial Narrow" panose="020B0606020202030204" pitchFamily="34" charset="0"/>
            </a:rPr>
            <a:t>Paul Collier (</a:t>
          </a:r>
          <a:r>
            <a:rPr lang="fr-CH" sz="1000" b="0" dirty="0" err="1">
              <a:latin typeface="Arial Narrow" panose="020B0606020202030204" pitchFamily="34" charset="0"/>
            </a:rPr>
            <a:t>interim</a:t>
          </a:r>
          <a:r>
            <a:rPr lang="fr-CH" sz="1000" b="0" dirty="0">
              <a:latin typeface="Arial Narrow" panose="020B0606020202030204" pitchFamily="34" charset="0"/>
            </a:rPr>
            <a:t>)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075F0E05-3A99-4BAC-93E0-B3C6501EA08D}" type="parTrans" cxnId="{CFB2FBEB-3F19-49BB-907A-8E686572020E}">
      <dgm:prSet/>
      <dgm:spPr/>
      <dgm:t>
        <a:bodyPr/>
        <a:lstStyle/>
        <a:p>
          <a:endParaRPr lang="en-GB"/>
        </a:p>
      </dgm:t>
    </dgm:pt>
    <dgm:pt modelId="{C4F65E80-9D2A-47E5-9A40-165D098BA13B}" type="sibTrans" cxnId="{CFB2FBEB-3F19-49BB-907A-8E686572020E}">
      <dgm:prSet/>
      <dgm:spPr/>
      <dgm:t>
        <a:bodyPr/>
        <a:lstStyle/>
        <a:p>
          <a:endParaRPr lang="en-US"/>
        </a:p>
      </dgm:t>
    </dgm:pt>
    <dgm:pt modelId="{C4EC2BD6-362C-40AE-B544-09DAEE30BDA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collider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Katsunobu Oide </a:t>
          </a:r>
        </a:p>
      </dgm:t>
    </dgm:pt>
    <dgm:pt modelId="{E2B5B9A7-B106-4DF2-96D3-A4FCC5A51824}" type="parTrans" cxnId="{C381F0D3-18C6-4198-B938-77DD9C7B245F}">
      <dgm:prSet/>
      <dgm:spPr/>
      <dgm:t>
        <a:bodyPr/>
        <a:lstStyle/>
        <a:p>
          <a:endParaRPr lang="en-GB"/>
        </a:p>
      </dgm:t>
    </dgm:pt>
    <dgm:pt modelId="{70006FBC-E506-4ADF-92F0-6FF6FB9F12E1}" type="sibTrans" cxnId="{C381F0D3-18C6-4198-B938-77DD9C7B245F}">
      <dgm:prSet/>
      <dgm:spPr/>
      <dgm:t>
        <a:bodyPr/>
        <a:lstStyle/>
        <a:p>
          <a:endParaRPr lang="en-GB"/>
        </a:p>
      </dgm:t>
    </dgm:pt>
    <dgm:pt modelId="{9F053164-D350-4235-B865-24DDB0D8EBC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FCC-hh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Massimo Giovannozzi</a:t>
          </a:r>
        </a:p>
      </dgm:t>
    </dgm:pt>
    <dgm:pt modelId="{F2FED24D-DCDF-4F58-8330-22DDC8DB0CD7}" type="parTrans" cxnId="{5837E184-628A-466C-87CD-12FC1B84E7DB}">
      <dgm:prSet/>
      <dgm:spPr/>
      <dgm:t>
        <a:bodyPr/>
        <a:lstStyle/>
        <a:p>
          <a:endParaRPr lang="en-GB"/>
        </a:p>
      </dgm:t>
    </dgm:pt>
    <dgm:pt modelId="{8BA4ACCE-9F16-44A9-9669-23752CC7F7C8}" type="sibTrans" cxnId="{5837E184-628A-466C-87CD-12FC1B84E7DB}">
      <dgm:prSet/>
      <dgm:spPr/>
      <dgm:t>
        <a:bodyPr/>
        <a:lstStyle/>
        <a:p>
          <a:endParaRPr lang="en-GB"/>
        </a:p>
      </dgm:t>
    </dgm:pt>
    <dgm:pt modelId="{1EF12FB3-DBAA-4488-BE5C-EA024F87ED8C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Technology R&amp;D</a:t>
          </a:r>
        </a:p>
        <a:p>
          <a:r>
            <a:rPr lang="en-GB" sz="1000" b="0" dirty="0">
              <a:latin typeface="Arial Narrow" panose="020B0606020202030204" pitchFamily="34" charset="0"/>
            </a:rPr>
            <a:t>Roberto Losito</a:t>
          </a:r>
        </a:p>
      </dgm:t>
    </dgm:pt>
    <dgm:pt modelId="{4B36FC1A-D3C9-486F-93BE-AB463F2FBF6A}" type="parTrans" cxnId="{52930121-76FB-445C-A119-7E95D3ADA89D}">
      <dgm:prSet/>
      <dgm:spPr/>
      <dgm:t>
        <a:bodyPr/>
        <a:lstStyle/>
        <a:p>
          <a:endParaRPr lang="en-GB"/>
        </a:p>
      </dgm:t>
    </dgm:pt>
    <dgm:pt modelId="{3C3DA88B-D23D-4735-94F0-5781854EF7AA}" type="sibTrans" cxnId="{52930121-76FB-445C-A119-7E95D3ADA89D}">
      <dgm:prSet/>
      <dgm:spPr/>
      <dgm:t>
        <a:bodyPr/>
        <a:lstStyle/>
        <a:p>
          <a:endParaRPr lang="en-GB"/>
        </a:p>
      </dgm:t>
    </dgm:pt>
    <dgm:pt modelId="{864290A5-5BA5-4C7F-B405-4729EEBD6B6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booster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Antoine </a:t>
          </a:r>
          <a:r>
            <a:rPr lang="en-GB" sz="1000" b="0" dirty="0" err="1">
              <a:latin typeface="Arial Narrow" panose="020B0606020202030204" pitchFamily="34" charset="0"/>
            </a:rPr>
            <a:t>Chancé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1644F5A3-6AFE-4CFC-9E2F-6FD715E5E3E9}" type="parTrans" cxnId="{D10F20F8-BF9E-4F81-84A8-49A781D3C1BF}">
      <dgm:prSet/>
      <dgm:spPr/>
      <dgm:t>
        <a:bodyPr/>
        <a:lstStyle/>
        <a:p>
          <a:endParaRPr lang="en-GB"/>
        </a:p>
      </dgm:t>
    </dgm:pt>
    <dgm:pt modelId="{AA788E5F-BAF3-44DC-AF7E-6BF4CD225AF9}" type="sibTrans" cxnId="{D10F20F8-BF9E-4F81-84A8-49A781D3C1BF}">
      <dgm:prSet/>
      <dgm:spPr/>
      <dgm:t>
        <a:bodyPr/>
        <a:lstStyle/>
        <a:p>
          <a:endParaRPr lang="en-GB"/>
        </a:p>
      </dgm:t>
    </dgm:pt>
    <dgm:pt modelId="{DB84F1F5-894D-4EA8-9100-3AFB6CFDF17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injector</a:t>
          </a:r>
        </a:p>
        <a:p>
          <a:r>
            <a:rPr lang="en-GB" sz="1000" b="0" dirty="0">
              <a:latin typeface="Arial Narrow" panose="020B0606020202030204" pitchFamily="34" charset="0"/>
            </a:rPr>
            <a:t>Paolo Craievich, Alexej Grudiev</a:t>
          </a:r>
        </a:p>
      </dgm:t>
    </dgm:pt>
    <dgm:pt modelId="{8CA4E8D1-0483-4EC7-AA9B-1ED0DF9A0684}" type="parTrans" cxnId="{AF022EE6-FC97-4CE0-B497-E8AD768C2DB6}">
      <dgm:prSet/>
      <dgm:spPr/>
      <dgm:t>
        <a:bodyPr/>
        <a:lstStyle/>
        <a:p>
          <a:endParaRPr lang="en-GB"/>
        </a:p>
      </dgm:t>
    </dgm:pt>
    <dgm:pt modelId="{845B2DFF-2567-4C10-9248-1336BCC03842}" type="sibTrans" cxnId="{AF022EE6-FC97-4CE0-B497-E8AD768C2DB6}">
      <dgm:prSet/>
      <dgm:spPr/>
      <dgm:t>
        <a:bodyPr/>
        <a:lstStyle/>
        <a:p>
          <a:endParaRPr lang="en-GB"/>
        </a:p>
      </dgm:t>
    </dgm:pt>
    <dgm:pt modelId="{ACE229B5-4145-420A-96C2-EAAEC67B60D4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FCC-ee energy calibration  polarization</a:t>
          </a:r>
        </a:p>
        <a:p>
          <a:r>
            <a:rPr lang="en-GB" sz="1000" b="0" dirty="0">
              <a:latin typeface="Arial Narrow" panose="020B0606020202030204" pitchFamily="34" charset="0"/>
            </a:rPr>
            <a:t>Alain Blondel, Jorg Wenninger</a:t>
          </a:r>
        </a:p>
      </dgm:t>
    </dgm:pt>
    <dgm:pt modelId="{7FBBFB9E-FBD6-4E83-B0F4-071BA7B27B66}" type="parTrans" cxnId="{3F6CFD9F-3EB9-4FA9-8BA8-379BCFE8E10A}">
      <dgm:prSet/>
      <dgm:spPr/>
      <dgm:t>
        <a:bodyPr/>
        <a:lstStyle/>
        <a:p>
          <a:endParaRPr lang="en-GB"/>
        </a:p>
      </dgm:t>
    </dgm:pt>
    <dgm:pt modelId="{CD205E92-B581-432D-82D8-0B029D0CF57D}" type="sibTrans" cxnId="{3F6CFD9F-3EB9-4FA9-8BA8-379BCFE8E10A}">
      <dgm:prSet/>
      <dgm:spPr/>
      <dgm:t>
        <a:bodyPr/>
        <a:lstStyle/>
        <a:p>
          <a:endParaRPr lang="en-GB"/>
        </a:p>
      </dgm:t>
    </dgm:pt>
    <dgm:pt modelId="{5A1B5F4E-5A9F-4398-BE40-74D84846C67D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MDI</a:t>
          </a:r>
          <a:br>
            <a:rPr lang="en-GB" sz="1000" b="1" dirty="0">
              <a:latin typeface="Arial Narrow" panose="020B0606020202030204" pitchFamily="34" charset="0"/>
            </a:rPr>
          </a:br>
          <a:r>
            <a:rPr lang="en-GB" sz="1000" b="0" dirty="0">
              <a:latin typeface="Arial Narrow" panose="020B0606020202030204" pitchFamily="34" charset="0"/>
            </a:rPr>
            <a:t>Manuela Boscolo, Mike Sullivan</a:t>
          </a:r>
        </a:p>
      </dgm:t>
    </dgm:pt>
    <dgm:pt modelId="{CAB41AAA-C381-4140-908F-A9B74EC91AD9}" type="parTrans" cxnId="{9AB29169-45D0-4247-A06B-C423FE9F39A9}">
      <dgm:prSet/>
      <dgm:spPr/>
      <dgm:t>
        <a:bodyPr/>
        <a:lstStyle/>
        <a:p>
          <a:endParaRPr lang="en-GB"/>
        </a:p>
      </dgm:t>
    </dgm:pt>
    <dgm:pt modelId="{E71C7DDF-055B-4E84-A95B-7ACA30533A81}" type="sibTrans" cxnId="{9AB29169-45D0-4247-A06B-C423FE9F39A9}">
      <dgm:prSet/>
      <dgm:spPr/>
      <dgm:t>
        <a:bodyPr/>
        <a:lstStyle/>
        <a:p>
          <a:endParaRPr lang="en-GB"/>
        </a:p>
      </dgm:t>
    </dgm:pt>
    <dgm:pt modelId="{74FBC27C-806E-45D1-BC82-17AA2D8D0F32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Integration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Jean-Pierre Corso</a:t>
          </a:r>
        </a:p>
      </dgm:t>
    </dgm:pt>
    <dgm:pt modelId="{CA643E4A-7B75-4255-BED5-353EF82BA8D6}" type="parTrans" cxnId="{A2C369C2-224A-449B-83B2-5F1CEBA036D5}">
      <dgm:prSet/>
      <dgm:spPr/>
      <dgm:t>
        <a:bodyPr/>
        <a:lstStyle/>
        <a:p>
          <a:endParaRPr lang="en-GB"/>
        </a:p>
      </dgm:t>
    </dgm:pt>
    <dgm:pt modelId="{2F2B27D8-34AC-4984-849B-D2FB48CC02EF}" type="sibTrans" cxnId="{A2C369C2-224A-449B-83B2-5F1CEBA036D5}">
      <dgm:prSet/>
      <dgm:spPr/>
      <dgm:t>
        <a:bodyPr/>
        <a:lstStyle/>
        <a:p>
          <a:endParaRPr lang="en-GB"/>
        </a:p>
      </dgm:t>
    </dgm:pt>
    <dgm:pt modelId="{4C3A2EC1-70EC-4C39-AD91-C6F10F6903E4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Geodesy &amp; survey</a:t>
          </a:r>
        </a:p>
        <a:p>
          <a:r>
            <a:rPr lang="en-GB" sz="1000" b="0" dirty="0">
              <a:latin typeface="Arial Narrow" panose="020B0606020202030204" pitchFamily="34" charset="0"/>
            </a:rPr>
            <a:t>Hélène Mainaud Durand</a:t>
          </a:r>
        </a:p>
      </dgm:t>
    </dgm:pt>
    <dgm:pt modelId="{875B0ED4-E783-4367-8C04-1AC0697725D1}" type="parTrans" cxnId="{01B26E75-37C0-44E4-8FD8-FD1BD708FC43}">
      <dgm:prSet/>
      <dgm:spPr/>
      <dgm:t>
        <a:bodyPr/>
        <a:lstStyle/>
        <a:p>
          <a:endParaRPr lang="en-GB"/>
        </a:p>
      </dgm:t>
    </dgm:pt>
    <dgm:pt modelId="{53775FC3-8A4F-4999-9339-1D7273AEF035}" type="sibTrans" cxnId="{01B26E75-37C0-44E4-8FD8-FD1BD708FC43}">
      <dgm:prSet/>
      <dgm:spPr/>
      <dgm:t>
        <a:bodyPr/>
        <a:lstStyle/>
        <a:p>
          <a:endParaRPr lang="en-GB"/>
        </a:p>
      </dgm:t>
    </dgm:pt>
    <dgm:pt modelId="{B9D75E0E-6922-4DA6-83AA-C11CCD10709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Electricity and energy management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Jean-Paul Burnet</a:t>
          </a:r>
        </a:p>
      </dgm:t>
    </dgm:pt>
    <dgm:pt modelId="{410E67EA-0B91-47D5-A541-36B89BF97D69}" type="parTrans" cxnId="{CF61D25D-30C6-4E7C-9DEB-DA6344B5596A}">
      <dgm:prSet/>
      <dgm:spPr/>
      <dgm:t>
        <a:bodyPr/>
        <a:lstStyle/>
        <a:p>
          <a:endParaRPr lang="en-GB"/>
        </a:p>
      </dgm:t>
    </dgm:pt>
    <dgm:pt modelId="{7099E7B5-8C6E-4C3C-B05A-5798DFD69EA0}" type="sibTrans" cxnId="{CF61D25D-30C6-4E7C-9DEB-DA6344B5596A}">
      <dgm:prSet/>
      <dgm:spPr/>
      <dgm:t>
        <a:bodyPr/>
        <a:lstStyle/>
        <a:p>
          <a:endParaRPr lang="en-GB"/>
        </a:p>
      </dgm:t>
    </dgm:pt>
    <dgm:pt modelId="{47460C77-1168-4D62-B47A-E3D5C136FF90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Cooling and ventilation</a:t>
          </a:r>
        </a:p>
        <a:p>
          <a:r>
            <a:rPr lang="en-GB" sz="1000" b="0" dirty="0">
              <a:latin typeface="Arial Narrow" panose="020B0606020202030204" pitchFamily="34" charset="0"/>
            </a:rPr>
            <a:t>Guillermo Peon</a:t>
          </a:r>
        </a:p>
      </dgm:t>
    </dgm:pt>
    <dgm:pt modelId="{0526B7CE-9F06-43A8-BAB7-EA1FF6091568}" type="parTrans" cxnId="{04DA0EEC-EC4F-4655-A7E8-3FA1434B786F}">
      <dgm:prSet/>
      <dgm:spPr/>
      <dgm:t>
        <a:bodyPr/>
        <a:lstStyle/>
        <a:p>
          <a:endParaRPr lang="en-GB"/>
        </a:p>
      </dgm:t>
    </dgm:pt>
    <dgm:pt modelId="{51705DD9-CC83-44FE-A63D-5B935E9C0BE0}" type="sibTrans" cxnId="{04DA0EEC-EC4F-4655-A7E8-3FA1434B786F}">
      <dgm:prSet/>
      <dgm:spPr/>
      <dgm:t>
        <a:bodyPr/>
        <a:lstStyle/>
        <a:p>
          <a:endParaRPr lang="en-GB"/>
        </a:p>
      </dgm:t>
    </dgm:pt>
    <dgm:pt modelId="{F56FFDF8-85AC-4F56-B64B-3EE013A5E12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Cryogenics systems</a:t>
          </a:r>
        </a:p>
        <a:p>
          <a:r>
            <a:rPr lang="en-GB" sz="1000" b="0" dirty="0">
              <a:latin typeface="Arial Narrow" panose="020B0606020202030204" pitchFamily="34" charset="0"/>
            </a:rPr>
            <a:t>Laurent Delprat</a:t>
          </a:r>
        </a:p>
      </dgm:t>
    </dgm:pt>
    <dgm:pt modelId="{213585A8-030B-49D4-9F5E-CA6EAAF9759C}" type="parTrans" cxnId="{13CE18BD-7674-45C1-B49A-5F0F2E73E3F0}">
      <dgm:prSet/>
      <dgm:spPr/>
      <dgm:t>
        <a:bodyPr/>
        <a:lstStyle/>
        <a:p>
          <a:endParaRPr lang="en-GB"/>
        </a:p>
      </dgm:t>
    </dgm:pt>
    <dgm:pt modelId="{ED2DF689-DA4B-4E1C-A217-4169C6EE970B}" type="sibTrans" cxnId="{13CE18BD-7674-45C1-B49A-5F0F2E73E3F0}">
      <dgm:prSet/>
      <dgm:spPr/>
      <dgm:t>
        <a:bodyPr/>
        <a:lstStyle/>
        <a:p>
          <a:endParaRPr lang="en-GB"/>
        </a:p>
      </dgm:t>
    </dgm:pt>
    <dgm:pt modelId="{8F51F2FF-B39E-43DA-8CD6-F43752862275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r>
            <a:rPr lang="en-GB" sz="1000" b="0" dirty="0">
              <a:latin typeface="Arial Narrow" panose="020B0606020202030204" pitchFamily="34" charset="0"/>
            </a:rPr>
            <a:t>Dirk Duellmann</a:t>
          </a:r>
        </a:p>
      </dgm:t>
    </dgm:pt>
    <dgm:pt modelId="{2F21F213-A3BF-42FD-9966-6FA93A91F993}" type="parTrans" cxnId="{8B53C416-D308-4D00-8488-7EA2E3A991F9}">
      <dgm:prSet/>
      <dgm:spPr/>
      <dgm:t>
        <a:bodyPr/>
        <a:lstStyle/>
        <a:p>
          <a:endParaRPr lang="en-GB"/>
        </a:p>
      </dgm:t>
    </dgm:pt>
    <dgm:pt modelId="{668508C5-36FD-4914-90D5-142A301988A9}" type="sibTrans" cxnId="{8B53C416-D308-4D00-8488-7EA2E3A991F9}">
      <dgm:prSet/>
      <dgm:spPr/>
      <dgm:t>
        <a:bodyPr/>
        <a:lstStyle/>
        <a:p>
          <a:endParaRPr lang="en-GB"/>
        </a:p>
      </dgm:t>
    </dgm:pt>
    <dgm:pt modelId="{9C30D336-3C45-41F5-A7D9-650C29DC66B8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Safety</a:t>
          </a:r>
        </a:p>
        <a:p>
          <a:r>
            <a:rPr lang="en-GB" sz="1000" b="0" dirty="0">
              <a:latin typeface="Arial Narrow" panose="020B0606020202030204" pitchFamily="34" charset="0"/>
            </a:rPr>
            <a:t>Thomas Otto</a:t>
          </a:r>
        </a:p>
      </dgm:t>
    </dgm:pt>
    <dgm:pt modelId="{8A6BABDB-1781-4F0B-9373-EA754E1705BE}" type="parTrans" cxnId="{6C3D0B23-AC36-4751-883E-89E76F521EC4}">
      <dgm:prSet/>
      <dgm:spPr/>
      <dgm:t>
        <a:bodyPr/>
        <a:lstStyle/>
        <a:p>
          <a:endParaRPr lang="en-GB"/>
        </a:p>
      </dgm:t>
    </dgm:pt>
    <dgm:pt modelId="{5B59FF52-FB5F-4643-B07A-C6231F7B9489}" type="sibTrans" cxnId="{6C3D0B23-AC36-4751-883E-89E76F521EC4}">
      <dgm:prSet/>
      <dgm:spPr/>
      <dgm:t>
        <a:bodyPr/>
        <a:lstStyle/>
        <a:p>
          <a:endParaRPr lang="en-GB"/>
        </a:p>
      </dgm:t>
    </dgm:pt>
    <dgm:pt modelId="{4C38C383-9714-43D7-BF45-57F634EC90E8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Operation, maintenance, availability, reliability</a:t>
          </a:r>
        </a:p>
        <a:p>
          <a:r>
            <a:rPr lang="en-GB" sz="1000" b="0" dirty="0">
              <a:latin typeface="Arial Narrow" panose="020B0606020202030204" pitchFamily="34" charset="0"/>
            </a:rPr>
            <a:t>Jesper Nielsen</a:t>
          </a:r>
        </a:p>
      </dgm:t>
    </dgm:pt>
    <dgm:pt modelId="{0A2E4F3B-52EC-4741-A081-F39CCD9127EF}" type="parTrans" cxnId="{0F0D7E47-15A6-4636-9F46-C93FB1C3242E}">
      <dgm:prSet/>
      <dgm:spPr/>
      <dgm:t>
        <a:bodyPr/>
        <a:lstStyle/>
        <a:p>
          <a:endParaRPr lang="en-GB"/>
        </a:p>
      </dgm:t>
    </dgm:pt>
    <dgm:pt modelId="{79B8C91B-BB52-45A7-B32F-32ABB0A21B46}" type="sibTrans" cxnId="{0F0D7E47-15A6-4636-9F46-C93FB1C3242E}">
      <dgm:prSet/>
      <dgm:spPr/>
      <dgm:t>
        <a:bodyPr/>
        <a:lstStyle/>
        <a:p>
          <a:endParaRPr lang="en-GB"/>
        </a:p>
      </dgm:t>
    </dgm:pt>
    <dgm:pt modelId="{42298260-1522-4932-B0A8-573C02CFCD53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Transport, installation concepts</a:t>
          </a:r>
        </a:p>
        <a:p>
          <a:r>
            <a:rPr lang="en-GB" sz="1000" b="0" dirty="0">
              <a:latin typeface="Arial Narrow" panose="020B0606020202030204" pitchFamily="34" charset="0"/>
            </a:rPr>
            <a:t>Cristiana Colloca</a:t>
          </a:r>
        </a:p>
      </dgm:t>
    </dgm:pt>
    <dgm:pt modelId="{4CD472AC-06CC-429C-887F-10BD3A86E94A}" type="parTrans" cxnId="{3F37E856-422C-4FE8-8E9E-A61FE1C155A5}">
      <dgm:prSet/>
      <dgm:spPr/>
      <dgm:t>
        <a:bodyPr/>
        <a:lstStyle/>
        <a:p>
          <a:endParaRPr lang="en-GB"/>
        </a:p>
      </dgm:t>
    </dgm:pt>
    <dgm:pt modelId="{7084E2E1-2EE9-4399-96D3-000293C27805}" type="sibTrans" cxnId="{3F37E856-422C-4FE8-8E9E-A61FE1C155A5}">
      <dgm:prSet/>
      <dgm:spPr/>
      <dgm:t>
        <a:bodyPr/>
        <a:lstStyle/>
        <a:p>
          <a:endParaRPr lang="en-GB"/>
        </a:p>
      </dgm:t>
    </dgm:pt>
    <dgm:pt modelId="{10CD4B3C-BB06-468D-AE7A-A326A234D56E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Administrative processes</a:t>
          </a:r>
        </a:p>
        <a:p>
          <a:r>
            <a:rPr lang="en-GB" sz="1000" b="0" dirty="0">
              <a:latin typeface="Arial Narrow" panose="020B0606020202030204" pitchFamily="34" charset="0"/>
            </a:rPr>
            <a:t>Friedemann Eder</a:t>
          </a:r>
        </a:p>
      </dgm:t>
    </dgm:pt>
    <dgm:pt modelId="{13F6DB5B-5735-46C2-B624-16C384BCDDD4}" type="parTrans" cxnId="{84092A9F-633A-48E7-9FEE-9C9711B95414}">
      <dgm:prSet/>
      <dgm:spPr/>
      <dgm:t>
        <a:bodyPr/>
        <a:lstStyle/>
        <a:p>
          <a:endParaRPr lang="en-GB"/>
        </a:p>
      </dgm:t>
    </dgm:pt>
    <dgm:pt modelId="{AE1EEAFA-C9B6-41DD-8A2C-F4287498DFB8}" type="sibTrans" cxnId="{84092A9F-633A-48E7-9FEE-9C9711B95414}">
      <dgm:prSet/>
      <dgm:spPr/>
      <dgm:t>
        <a:bodyPr/>
        <a:lstStyle/>
        <a:p>
          <a:endParaRPr lang="en-GB"/>
        </a:p>
      </dgm:t>
    </dgm:pt>
    <dgm:pt modelId="{1CB3DF85-3CCE-432D-8F97-29122EF1A6A7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Placement studies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Gutleber, Volker Mertens</a:t>
          </a:r>
        </a:p>
      </dgm:t>
    </dgm:pt>
    <dgm:pt modelId="{4C0E4C23-BB6A-4EBA-9330-676D943F1161}" type="parTrans" cxnId="{01B51F10-1B65-4F93-BE32-D33F384784CC}">
      <dgm:prSet/>
      <dgm:spPr/>
      <dgm:t>
        <a:bodyPr/>
        <a:lstStyle/>
        <a:p>
          <a:endParaRPr lang="en-GB"/>
        </a:p>
      </dgm:t>
    </dgm:pt>
    <dgm:pt modelId="{4BD38496-DAE5-4694-B5D7-85F750A72AC4}" type="sibTrans" cxnId="{01B51F10-1B65-4F93-BE32-D33F384784CC}">
      <dgm:prSet/>
      <dgm:spPr/>
      <dgm:t>
        <a:bodyPr/>
        <a:lstStyle/>
        <a:p>
          <a:endParaRPr lang="en-GB"/>
        </a:p>
      </dgm:t>
    </dgm:pt>
    <dgm:pt modelId="{5F8A2308-0C30-41D5-A311-CC3B25C2426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Environmental evaluation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</a:t>
          </a:r>
        </a:p>
      </dgm:t>
    </dgm:pt>
    <dgm:pt modelId="{76C49677-4040-4EAE-AED5-B44531469B8F}" type="parTrans" cxnId="{DB39283A-07CD-4615-B21F-CED6A28712FD}">
      <dgm:prSet/>
      <dgm:spPr/>
      <dgm:t>
        <a:bodyPr/>
        <a:lstStyle/>
        <a:p>
          <a:endParaRPr lang="en-GB"/>
        </a:p>
      </dgm:t>
    </dgm:pt>
    <dgm:pt modelId="{96D2CC92-0C04-43E2-95C9-7ADB7BB8D284}" type="sibTrans" cxnId="{DB39283A-07CD-4615-B21F-CED6A28712FD}">
      <dgm:prSet/>
      <dgm:spPr/>
      <dgm:t>
        <a:bodyPr/>
        <a:lstStyle/>
        <a:p>
          <a:endParaRPr lang="en-GB"/>
        </a:p>
      </dgm:t>
    </dgm:pt>
    <dgm:pt modelId="{A0DEBF49-346A-472E-A329-EF86BBFB68EA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Tunnel, subsurface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John Osborne</a:t>
          </a:r>
        </a:p>
      </dgm:t>
    </dgm:pt>
    <dgm:pt modelId="{4D176164-2A02-4B9B-BF5C-704E4FCCF9C1}" type="parTrans" cxnId="{EECA3D30-534F-4256-A782-A6C466283DB2}">
      <dgm:prSet/>
      <dgm:spPr/>
      <dgm:t>
        <a:bodyPr/>
        <a:lstStyle/>
        <a:p>
          <a:endParaRPr lang="en-GB"/>
        </a:p>
      </dgm:t>
    </dgm:pt>
    <dgm:pt modelId="{73D669D1-E040-4B3B-BE86-FBA11E38C86E}" type="sibTrans" cxnId="{EECA3D30-534F-4256-A782-A6C466283DB2}">
      <dgm:prSet/>
      <dgm:spPr/>
      <dgm:t>
        <a:bodyPr/>
        <a:lstStyle/>
        <a:p>
          <a:endParaRPr lang="en-GB"/>
        </a:p>
      </dgm:t>
    </dgm:pt>
    <dgm:pt modelId="{EFE902A7-7A5F-4CAF-9658-6DCA7D1F3994}">
      <dgm:prSet phldrT="[Text]" custT="1"/>
      <dgm:spPr/>
      <dgm:t>
        <a:bodyPr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gm:t>
    </dgm:pt>
    <dgm:pt modelId="{34BDDC05-178E-437C-8ED9-EB57189029C5}" type="parTrans" cxnId="{7A2B04DA-7F69-4486-BD9B-9E4A3DD366B9}">
      <dgm:prSet/>
      <dgm:spPr/>
      <dgm:t>
        <a:bodyPr/>
        <a:lstStyle/>
        <a:p>
          <a:endParaRPr lang="en-GB"/>
        </a:p>
      </dgm:t>
    </dgm:pt>
    <dgm:pt modelId="{95739633-4A26-49B8-AA05-719D9DACB920}" type="sibTrans" cxnId="{7A2B04DA-7F69-4486-BD9B-9E4A3DD366B9}">
      <dgm:prSet/>
      <dgm:spPr/>
      <dgm:t>
        <a:bodyPr/>
        <a:lstStyle/>
        <a:p>
          <a:endParaRPr lang="en-GB"/>
        </a:p>
      </dgm:t>
    </dgm:pt>
    <dgm:pt modelId="{9BA24F66-2E99-48FA-A543-208054E28EF4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Detector concept</a:t>
          </a:r>
        </a:p>
        <a:p>
          <a:r>
            <a:rPr lang="fr-CH" sz="1000" b="0" dirty="0">
              <a:latin typeface="Arial Narrow" panose="020B0606020202030204" pitchFamily="34" charset="0"/>
            </a:rPr>
            <a:t>Mogens Dam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5EC2735F-32EE-4395-9289-80EC1272FCCB}" type="parTrans" cxnId="{11E529E3-F861-491E-B5D6-ED356D7CEA56}">
      <dgm:prSet/>
      <dgm:spPr/>
      <dgm:t>
        <a:bodyPr/>
        <a:lstStyle/>
        <a:p>
          <a:endParaRPr lang="en-GB"/>
        </a:p>
      </dgm:t>
    </dgm:pt>
    <dgm:pt modelId="{BD62F5D3-5E5D-4468-8911-BF8FFFB98817}" type="sibTrans" cxnId="{11E529E3-F861-491E-B5D6-ED356D7CEA56}">
      <dgm:prSet/>
      <dgm:spPr/>
      <dgm:t>
        <a:bodyPr/>
        <a:lstStyle/>
        <a:p>
          <a:endParaRPr lang="en-GB"/>
        </a:p>
      </dgm:t>
    </dgm:pt>
    <dgm:pt modelId="{50EF01B2-63E9-4CCB-B806-27773B32A4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performance</a:t>
          </a:r>
        </a:p>
        <a:p>
          <a:r>
            <a:rPr lang="fr-CH" sz="1000" b="0" dirty="0">
              <a:latin typeface="Arial Narrow" panose="020B0606020202030204" pitchFamily="34" charset="0"/>
            </a:rPr>
            <a:t>Patrizia Azzi, Emmanuel Perez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32EE39B-F98E-49E1-874D-BAABDBE439E7}" type="parTrans" cxnId="{71ACDA14-0EE9-400E-A10D-CA5766941C19}">
      <dgm:prSet/>
      <dgm:spPr/>
      <dgm:t>
        <a:bodyPr/>
        <a:lstStyle/>
        <a:p>
          <a:endParaRPr lang="en-GB"/>
        </a:p>
      </dgm:t>
    </dgm:pt>
    <dgm:pt modelId="{5545D937-B9AB-4F07-87F7-0C9A8168F480}" type="sibTrans" cxnId="{71ACDA14-0EE9-400E-A10D-CA5766941C19}">
      <dgm:prSet/>
      <dgm:spPr/>
      <dgm:t>
        <a:bodyPr/>
        <a:lstStyle/>
        <a:p>
          <a:endParaRPr lang="en-GB"/>
        </a:p>
      </dgm:t>
    </dgm:pt>
    <dgm:pt modelId="{4D137038-B9C7-4CD0-BE32-109AC2EEE7BD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Software and </a:t>
          </a:r>
          <a:r>
            <a:rPr lang="fr-CH" sz="1000" b="1" dirty="0" err="1">
              <a:latin typeface="Arial Narrow" panose="020B0606020202030204" pitchFamily="34" charset="0"/>
            </a:rPr>
            <a:t>computing</a:t>
          </a:r>
          <a:endParaRPr lang="fr-CH" sz="1000" b="1" dirty="0">
            <a:latin typeface="Arial Narrow" panose="020B0606020202030204" pitchFamily="34" charset="0"/>
          </a:endParaRPr>
        </a:p>
        <a:p>
          <a:r>
            <a:rPr lang="en-GB" sz="1000" b="0" dirty="0">
              <a:latin typeface="Arial Narrow" panose="020B0606020202030204" pitchFamily="34" charset="0"/>
            </a:rPr>
            <a:t>Gerardo Ganis, Clément Helsens</a:t>
          </a:r>
        </a:p>
      </dgm:t>
    </dgm:pt>
    <dgm:pt modelId="{CD138404-4045-475D-AF50-B5863E86036B}" type="parTrans" cxnId="{1D7AB037-8604-41EB-9AAB-7C1B7F5F29A5}">
      <dgm:prSet/>
      <dgm:spPr/>
      <dgm:t>
        <a:bodyPr/>
        <a:lstStyle/>
        <a:p>
          <a:endParaRPr lang="en-GB"/>
        </a:p>
      </dgm:t>
    </dgm:pt>
    <dgm:pt modelId="{CA422764-79A5-49AC-9A66-8F1A095601A1}" type="sibTrans" cxnId="{1D7AB037-8604-41EB-9AAB-7C1B7F5F29A5}">
      <dgm:prSet/>
      <dgm:spPr/>
      <dgm:t>
        <a:bodyPr/>
        <a:lstStyle/>
        <a:p>
          <a:endParaRPr lang="en-GB"/>
        </a:p>
      </dgm:t>
    </dgm:pt>
    <dgm:pt modelId="{3893FA70-8DFE-4030-A769-9242E40A492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Financing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Florian Sonnemann</a:t>
          </a:r>
        </a:p>
      </dgm:t>
    </dgm:pt>
    <dgm:pt modelId="{62E74E63-1676-44E1-B147-776AD3D421B7}" type="parTrans" cxnId="{62647B90-C141-4F10-AAA7-008C4C69266E}">
      <dgm:prSet/>
      <dgm:spPr/>
      <dgm:t>
        <a:bodyPr/>
        <a:lstStyle/>
        <a:p>
          <a:endParaRPr lang="en-GB"/>
        </a:p>
      </dgm:t>
    </dgm:pt>
    <dgm:pt modelId="{7356DBCF-D5DF-4F7F-956A-740AF821B076}" type="sibTrans" cxnId="{62647B90-C141-4F10-AAA7-008C4C69266E}">
      <dgm:prSet/>
      <dgm:spPr/>
      <dgm:t>
        <a:bodyPr/>
        <a:lstStyle/>
        <a:p>
          <a:endParaRPr lang="en-GB"/>
        </a:p>
      </dgm:t>
    </dgm:pt>
    <dgm:pt modelId="{6CE4D3FC-E205-4877-91E1-07D18CEB54BB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Procurement </a:t>
          </a:r>
          <a:r>
            <a:rPr lang="fr-CH" sz="1000" b="1" dirty="0" err="1">
              <a:latin typeface="Arial Narrow" panose="020B0606020202030204" pitchFamily="34" charset="0"/>
            </a:rPr>
            <a:t>strategy</a:t>
          </a:r>
          <a:r>
            <a:rPr lang="fr-CH" sz="1000" b="1" dirty="0">
              <a:latin typeface="Arial Narrow" panose="020B0606020202030204" pitchFamily="34" charset="0"/>
            </a:rPr>
            <a:t> and </a:t>
          </a:r>
          <a:r>
            <a:rPr lang="fr-CH" sz="1000" b="1" dirty="0" err="1">
              <a:latin typeface="Arial Narrow" panose="020B0606020202030204" pitchFamily="34" charset="0"/>
            </a:rPr>
            <a:t>rules</a:t>
          </a:r>
          <a:endParaRPr lang="fr-CH" sz="1000" b="1" dirty="0">
            <a:latin typeface="Arial Narrow" panose="020B0606020202030204" pitchFamily="34" charset="0"/>
          </a:endParaRPr>
        </a:p>
      </dgm:t>
    </dgm:pt>
    <dgm:pt modelId="{A8494960-EA3E-48E0-9909-4AE169749932}" type="parTrans" cxnId="{C580ABCE-5F80-4B0C-A581-819120DE9B19}">
      <dgm:prSet/>
      <dgm:spPr/>
      <dgm:t>
        <a:bodyPr/>
        <a:lstStyle/>
        <a:p>
          <a:endParaRPr lang="en-GB"/>
        </a:p>
      </dgm:t>
    </dgm:pt>
    <dgm:pt modelId="{552708FC-6C4F-4755-8734-27565634C45B}" type="sibTrans" cxnId="{C580ABCE-5F80-4B0C-A581-819120DE9B19}">
      <dgm:prSet/>
      <dgm:spPr/>
      <dgm:t>
        <a:bodyPr/>
        <a:lstStyle/>
        <a:p>
          <a:endParaRPr lang="en-GB"/>
        </a:p>
      </dgm:t>
    </dgm:pt>
    <dgm:pt modelId="{40C37F9A-7B0D-492D-9EFF-2CC27CC09789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In-</a:t>
          </a:r>
          <a:r>
            <a:rPr lang="fr-CH" sz="1000" b="1" dirty="0" err="1">
              <a:latin typeface="Arial Narrow" panose="020B0606020202030204" pitchFamily="34" charset="0"/>
            </a:rPr>
            <a:t>kind</a:t>
          </a:r>
          <a:r>
            <a:rPr lang="fr-CH" sz="1000" b="1" dirty="0">
              <a:latin typeface="Arial Narrow" panose="020B0606020202030204" pitchFamily="34" charset="0"/>
            </a:rPr>
            <a:t> contributions</a:t>
          </a:r>
        </a:p>
      </dgm:t>
    </dgm:pt>
    <dgm:pt modelId="{5F0A3744-E702-4A17-8597-7AA077B9FCEE}" type="parTrans" cxnId="{A743F6C1-3B41-4146-BEE4-94E4DE11E0F7}">
      <dgm:prSet/>
      <dgm:spPr/>
      <dgm:t>
        <a:bodyPr/>
        <a:lstStyle/>
        <a:p>
          <a:endParaRPr lang="en-GB"/>
        </a:p>
      </dgm:t>
    </dgm:pt>
    <dgm:pt modelId="{DEF31227-3FCC-460E-9DCE-1F22671DC590}" type="sibTrans" cxnId="{A743F6C1-3B41-4146-BEE4-94E4DE11E0F7}">
      <dgm:prSet/>
      <dgm:spPr/>
      <dgm:t>
        <a:bodyPr/>
        <a:lstStyle/>
        <a:p>
          <a:endParaRPr lang="en-GB"/>
        </a:p>
      </dgm:t>
    </dgm:pt>
    <dgm:pt modelId="{B2ADA22C-CC29-42C0-8538-4843445442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Operation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Paul Collier, Jorg Wenninger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321587B-2251-4FA4-B9DA-90FD16707608}" type="parTrans" cxnId="{6400C68B-E68C-49B5-9B1C-1E04005ED7D3}">
      <dgm:prSet/>
      <dgm:spPr/>
      <dgm:t>
        <a:bodyPr/>
        <a:lstStyle/>
        <a:p>
          <a:endParaRPr lang="en-GB"/>
        </a:p>
      </dgm:t>
    </dgm:pt>
    <dgm:pt modelId="{04BB381D-DF63-4CD3-9CC6-B7B5A6A04634}" type="sibTrans" cxnId="{6400C68B-E68C-49B5-9B1C-1E04005ED7D3}">
      <dgm:prSet/>
      <dgm:spPr/>
      <dgm:t>
        <a:bodyPr/>
        <a:lstStyle/>
        <a:p>
          <a:endParaRPr lang="en-GB"/>
        </a:p>
      </dgm:t>
    </dgm:pt>
    <dgm:pt modelId="{F43444C6-560A-4D2D-9A94-937FD894C93E}" type="pres">
      <dgm:prSet presAssocID="{B39D1701-1E59-43E9-85A3-9D6E83D9888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D31A6E-DD37-49CE-97C8-5E021171A084}" type="pres">
      <dgm:prSet presAssocID="{0AD607E0-162F-40E4-B3A2-CA30A1E10B7E}" presName="root" presStyleCnt="0"/>
      <dgm:spPr/>
    </dgm:pt>
    <dgm:pt modelId="{9B90FBC6-49A3-4E96-9FE0-E0069943F1AF}" type="pres">
      <dgm:prSet presAssocID="{0AD607E0-162F-40E4-B3A2-CA30A1E10B7E}" presName="rootComposite" presStyleCnt="0"/>
      <dgm:spPr/>
    </dgm:pt>
    <dgm:pt modelId="{1DBB725A-3D00-48C8-83F0-8741127E149D}" type="pres">
      <dgm:prSet presAssocID="{0AD607E0-162F-40E4-B3A2-CA30A1E10B7E}" presName="rootText" presStyleLbl="node1" presStyleIdx="0" presStyleCnt="5" custScaleX="255272" custScaleY="155802"/>
      <dgm:spPr/>
    </dgm:pt>
    <dgm:pt modelId="{FD3B7D6A-127D-4D77-BB2C-3BA9AFFB7B3B}" type="pres">
      <dgm:prSet presAssocID="{0AD607E0-162F-40E4-B3A2-CA30A1E10B7E}" presName="rootConnector" presStyleLbl="node1" presStyleIdx="0" presStyleCnt="5"/>
      <dgm:spPr/>
    </dgm:pt>
    <dgm:pt modelId="{676DBC5E-DDA0-4E74-8790-F76EFBA388CF}" type="pres">
      <dgm:prSet presAssocID="{0AD607E0-162F-40E4-B3A2-CA30A1E10B7E}" presName="childShape" presStyleCnt="0"/>
      <dgm:spPr/>
    </dgm:pt>
    <dgm:pt modelId="{8BBE493F-5CC8-4C16-BBD2-AA4EE02894E5}" type="pres">
      <dgm:prSet presAssocID="{683C1EF2-D028-412C-A003-41159C074487}" presName="Name13" presStyleLbl="parChTrans1D2" presStyleIdx="0" presStyleCnt="30"/>
      <dgm:spPr/>
    </dgm:pt>
    <dgm:pt modelId="{7EB38FF2-756D-4C30-A417-436D26430F41}" type="pres">
      <dgm:prSet presAssocID="{04B9474B-0DE3-4020-8991-3FC6735182F6}" presName="childText" presStyleLbl="bgAcc1" presStyleIdx="0" presStyleCnt="30" custScaleX="319091">
        <dgm:presLayoutVars>
          <dgm:bulletEnabled val="1"/>
        </dgm:presLayoutVars>
      </dgm:prSet>
      <dgm:spPr/>
    </dgm:pt>
    <dgm:pt modelId="{B923D454-4D81-4020-824C-28FF3097381C}" type="pres">
      <dgm:prSet presAssocID="{5EC2735F-32EE-4395-9289-80EC1272FCCB}" presName="Name13" presStyleLbl="parChTrans1D2" presStyleIdx="1" presStyleCnt="30"/>
      <dgm:spPr/>
    </dgm:pt>
    <dgm:pt modelId="{82A946C0-5DEB-4BB1-8103-57A80E8DC44E}" type="pres">
      <dgm:prSet presAssocID="{9BA24F66-2E99-48FA-A543-208054E28EF4}" presName="childText" presStyleLbl="bgAcc1" presStyleIdx="1" presStyleCnt="30" custScaleX="319091">
        <dgm:presLayoutVars>
          <dgm:bulletEnabled val="1"/>
        </dgm:presLayoutVars>
      </dgm:prSet>
      <dgm:spPr/>
    </dgm:pt>
    <dgm:pt modelId="{8D4F3252-841D-4A18-887D-9A411EC8FD82}" type="pres">
      <dgm:prSet presAssocID="{932EE39B-F98E-49E1-874D-BAABDBE439E7}" presName="Name13" presStyleLbl="parChTrans1D2" presStyleIdx="2" presStyleCnt="30"/>
      <dgm:spPr/>
    </dgm:pt>
    <dgm:pt modelId="{FF39128D-7980-4083-8E54-E8C66BFC219A}" type="pres">
      <dgm:prSet presAssocID="{50EF01B2-63E9-4CCB-B806-27773B32A418}" presName="childText" presStyleLbl="bgAcc1" presStyleIdx="2" presStyleCnt="30" custScaleX="319091">
        <dgm:presLayoutVars>
          <dgm:bulletEnabled val="1"/>
        </dgm:presLayoutVars>
      </dgm:prSet>
      <dgm:spPr/>
    </dgm:pt>
    <dgm:pt modelId="{5B4CB4EF-62C5-4F7F-9B7B-A20AB972427D}" type="pres">
      <dgm:prSet presAssocID="{CD138404-4045-475D-AF50-B5863E86036B}" presName="Name13" presStyleLbl="parChTrans1D2" presStyleIdx="3" presStyleCnt="30"/>
      <dgm:spPr/>
    </dgm:pt>
    <dgm:pt modelId="{001F25B5-77CF-4F42-865F-5C93D39D74FA}" type="pres">
      <dgm:prSet presAssocID="{4D137038-B9C7-4CD0-BE32-109AC2EEE7BD}" presName="childText" presStyleLbl="bgAcc1" presStyleIdx="3" presStyleCnt="30" custScaleX="319091">
        <dgm:presLayoutVars>
          <dgm:bulletEnabled val="1"/>
        </dgm:presLayoutVars>
      </dgm:prSet>
      <dgm:spPr/>
    </dgm:pt>
    <dgm:pt modelId="{4504F779-B75B-4F6A-AB29-21EB16B195B3}" type="pres">
      <dgm:prSet presAssocID="{BCDC02AD-1057-4955-9A4E-C71E0E336E86}" presName="root" presStyleCnt="0"/>
      <dgm:spPr/>
    </dgm:pt>
    <dgm:pt modelId="{708717CE-C397-45CE-8582-F32AD81F96F9}" type="pres">
      <dgm:prSet presAssocID="{BCDC02AD-1057-4955-9A4E-C71E0E336E86}" presName="rootComposite" presStyleCnt="0"/>
      <dgm:spPr/>
    </dgm:pt>
    <dgm:pt modelId="{12D1126F-F044-4FEC-A191-CDD636500143}" type="pres">
      <dgm:prSet presAssocID="{BCDC02AD-1057-4955-9A4E-C71E0E336E86}" presName="rootText" presStyleLbl="node1" presStyleIdx="1" presStyleCnt="5" custScaleX="255272" custScaleY="155802"/>
      <dgm:spPr/>
    </dgm:pt>
    <dgm:pt modelId="{EBCBD29D-6530-4EDD-87A6-66F3986326D7}" type="pres">
      <dgm:prSet presAssocID="{BCDC02AD-1057-4955-9A4E-C71E0E336E86}" presName="rootConnector" presStyleLbl="node1" presStyleIdx="1" presStyleCnt="5"/>
      <dgm:spPr/>
    </dgm:pt>
    <dgm:pt modelId="{43E4BF20-4918-421C-B930-E8F06645A954}" type="pres">
      <dgm:prSet presAssocID="{BCDC02AD-1057-4955-9A4E-C71E0E336E86}" presName="childShape" presStyleCnt="0"/>
      <dgm:spPr/>
    </dgm:pt>
    <dgm:pt modelId="{634271F2-A2D1-4204-B660-1617D8921CCB}" type="pres">
      <dgm:prSet presAssocID="{E2B5B9A7-B106-4DF2-96D3-A4FCC5A51824}" presName="Name13" presStyleLbl="parChTrans1D2" presStyleIdx="4" presStyleCnt="30"/>
      <dgm:spPr/>
    </dgm:pt>
    <dgm:pt modelId="{464F1B49-BB19-4913-9D27-47685F8CF750}" type="pres">
      <dgm:prSet presAssocID="{C4EC2BD6-362C-40AE-B544-09DAEE30BDA5}" presName="childText" presStyleLbl="bgAcc1" presStyleIdx="4" presStyleCnt="30" custScaleX="319091">
        <dgm:presLayoutVars>
          <dgm:bulletEnabled val="1"/>
        </dgm:presLayoutVars>
      </dgm:prSet>
      <dgm:spPr/>
    </dgm:pt>
    <dgm:pt modelId="{647437E2-5D5A-45E8-B2AB-BE4058E8A1F4}" type="pres">
      <dgm:prSet presAssocID="{F2FED24D-DCDF-4F58-8330-22DDC8DB0CD7}" presName="Name13" presStyleLbl="parChTrans1D2" presStyleIdx="5" presStyleCnt="30"/>
      <dgm:spPr/>
    </dgm:pt>
    <dgm:pt modelId="{02AEB49A-40BA-4730-97CA-57F9C6536B5D}" type="pres">
      <dgm:prSet presAssocID="{9F053164-D350-4235-B865-24DDB0D8EBC9}" presName="childText" presStyleLbl="bgAcc1" presStyleIdx="5" presStyleCnt="30" custScaleX="319091">
        <dgm:presLayoutVars>
          <dgm:bulletEnabled val="1"/>
        </dgm:presLayoutVars>
      </dgm:prSet>
      <dgm:spPr/>
    </dgm:pt>
    <dgm:pt modelId="{9E4E1DE3-8C38-4990-82EA-A15C9D936BBE}" type="pres">
      <dgm:prSet presAssocID="{4B36FC1A-D3C9-486F-93BE-AB463F2FBF6A}" presName="Name13" presStyleLbl="parChTrans1D2" presStyleIdx="6" presStyleCnt="30"/>
      <dgm:spPr/>
    </dgm:pt>
    <dgm:pt modelId="{08A680AD-4462-4256-AE98-6E969DF92488}" type="pres">
      <dgm:prSet presAssocID="{1EF12FB3-DBAA-4488-BE5C-EA024F87ED8C}" presName="childText" presStyleLbl="bgAcc1" presStyleIdx="6" presStyleCnt="30" custScaleX="319091">
        <dgm:presLayoutVars>
          <dgm:bulletEnabled val="1"/>
        </dgm:presLayoutVars>
      </dgm:prSet>
      <dgm:spPr/>
    </dgm:pt>
    <dgm:pt modelId="{02E62115-7127-4B06-9A4E-E0857454FD02}" type="pres">
      <dgm:prSet presAssocID="{1644F5A3-6AFE-4CFC-9E2F-6FD715E5E3E9}" presName="Name13" presStyleLbl="parChTrans1D2" presStyleIdx="7" presStyleCnt="30"/>
      <dgm:spPr/>
    </dgm:pt>
    <dgm:pt modelId="{1BA601D0-9099-40D8-9C19-EBE5D72E8DF5}" type="pres">
      <dgm:prSet presAssocID="{864290A5-5BA5-4C7F-B405-4729EEBD6B6B}" presName="childText" presStyleLbl="bgAcc1" presStyleIdx="7" presStyleCnt="30" custScaleX="319091">
        <dgm:presLayoutVars>
          <dgm:bulletEnabled val="1"/>
        </dgm:presLayoutVars>
      </dgm:prSet>
      <dgm:spPr/>
    </dgm:pt>
    <dgm:pt modelId="{88716B07-9F52-4126-8E7F-83F00DCFCBCE}" type="pres">
      <dgm:prSet presAssocID="{8CA4E8D1-0483-4EC7-AA9B-1ED0DF9A0684}" presName="Name13" presStyleLbl="parChTrans1D2" presStyleIdx="8" presStyleCnt="30"/>
      <dgm:spPr/>
    </dgm:pt>
    <dgm:pt modelId="{1F84E47A-9B02-4FF5-A8EB-4A2F78D0F4BE}" type="pres">
      <dgm:prSet presAssocID="{DB84F1F5-894D-4EA8-9100-3AFB6CFDF179}" presName="childText" presStyleLbl="bgAcc1" presStyleIdx="8" presStyleCnt="30" custScaleX="319091">
        <dgm:presLayoutVars>
          <dgm:bulletEnabled val="1"/>
        </dgm:presLayoutVars>
      </dgm:prSet>
      <dgm:spPr/>
    </dgm:pt>
    <dgm:pt modelId="{C6C6C59A-5C7C-4657-AC1D-CF836736D23B}" type="pres">
      <dgm:prSet presAssocID="{7FBBFB9E-FBD6-4E83-B0F4-071BA7B27B66}" presName="Name13" presStyleLbl="parChTrans1D2" presStyleIdx="9" presStyleCnt="30"/>
      <dgm:spPr/>
    </dgm:pt>
    <dgm:pt modelId="{81EECF1A-E566-4370-AE1F-070FBC5D870D}" type="pres">
      <dgm:prSet presAssocID="{ACE229B5-4145-420A-96C2-EAAEC67B60D4}" presName="childText" presStyleLbl="bgAcc1" presStyleIdx="9" presStyleCnt="30" custScaleX="319091">
        <dgm:presLayoutVars>
          <dgm:bulletEnabled val="1"/>
        </dgm:presLayoutVars>
      </dgm:prSet>
      <dgm:spPr/>
    </dgm:pt>
    <dgm:pt modelId="{ECBE077F-D64D-4A59-B932-0C98F6E424D8}" type="pres">
      <dgm:prSet presAssocID="{CAB41AAA-C381-4140-908F-A9B74EC91AD9}" presName="Name13" presStyleLbl="parChTrans1D2" presStyleIdx="10" presStyleCnt="30"/>
      <dgm:spPr/>
    </dgm:pt>
    <dgm:pt modelId="{3698893E-E07C-496D-B613-3E7A42715700}" type="pres">
      <dgm:prSet presAssocID="{5A1B5F4E-5A9F-4398-BE40-74D84846C67D}" presName="childText" presStyleLbl="bgAcc1" presStyleIdx="10" presStyleCnt="30" custScaleX="319091">
        <dgm:presLayoutVars>
          <dgm:bulletEnabled val="1"/>
        </dgm:presLayoutVars>
      </dgm:prSet>
      <dgm:spPr/>
    </dgm:pt>
    <dgm:pt modelId="{D5BAA0D0-BA77-43EF-ABAC-9173DA921743}" type="pres">
      <dgm:prSet presAssocID="{D2BA2B12-318D-4358-94A9-777AFD9BEA68}" presName="root" presStyleCnt="0"/>
      <dgm:spPr/>
    </dgm:pt>
    <dgm:pt modelId="{39AF30CA-582E-4C0B-82B9-002FAC40604B}" type="pres">
      <dgm:prSet presAssocID="{D2BA2B12-318D-4358-94A9-777AFD9BEA68}" presName="rootComposite" presStyleCnt="0"/>
      <dgm:spPr/>
    </dgm:pt>
    <dgm:pt modelId="{1EE12186-D6E1-4EE5-9326-DF3F73B355DD}" type="pres">
      <dgm:prSet presAssocID="{D2BA2B12-318D-4358-94A9-777AFD9BEA68}" presName="rootText" presStyleLbl="node1" presStyleIdx="2" presStyleCnt="5" custScaleX="255272" custScaleY="153796"/>
      <dgm:spPr/>
    </dgm:pt>
    <dgm:pt modelId="{49DE2518-2A73-4138-8974-6E85EFFFF171}" type="pres">
      <dgm:prSet presAssocID="{D2BA2B12-318D-4358-94A9-777AFD9BEA68}" presName="rootConnector" presStyleLbl="node1" presStyleIdx="2" presStyleCnt="5"/>
      <dgm:spPr/>
    </dgm:pt>
    <dgm:pt modelId="{CEEAFF8B-CB6C-4FFB-8A3C-0B6672637F02}" type="pres">
      <dgm:prSet presAssocID="{D2BA2B12-318D-4358-94A9-777AFD9BEA68}" presName="childShape" presStyleCnt="0"/>
      <dgm:spPr/>
    </dgm:pt>
    <dgm:pt modelId="{368A94F5-EB5F-4DEC-9B52-C628958B3818}" type="pres">
      <dgm:prSet presAssocID="{CA643E4A-7B75-4255-BED5-353EF82BA8D6}" presName="Name13" presStyleLbl="parChTrans1D2" presStyleIdx="11" presStyleCnt="30"/>
      <dgm:spPr/>
    </dgm:pt>
    <dgm:pt modelId="{65DC6756-4D7B-4444-9B5F-67B1B2FE1B25}" type="pres">
      <dgm:prSet presAssocID="{74FBC27C-806E-45D1-BC82-17AA2D8D0F32}" presName="childText" presStyleLbl="bgAcc1" presStyleIdx="11" presStyleCnt="30" custScaleX="300303">
        <dgm:presLayoutVars>
          <dgm:bulletEnabled val="1"/>
        </dgm:presLayoutVars>
      </dgm:prSet>
      <dgm:spPr/>
    </dgm:pt>
    <dgm:pt modelId="{616CA57B-F2D4-4F59-8DC6-C861ED6A70F4}" type="pres">
      <dgm:prSet presAssocID="{875B0ED4-E783-4367-8C04-1AC0697725D1}" presName="Name13" presStyleLbl="parChTrans1D2" presStyleIdx="12" presStyleCnt="30"/>
      <dgm:spPr/>
    </dgm:pt>
    <dgm:pt modelId="{36047BAB-FD74-4934-8EC9-58D790FF5EE0}" type="pres">
      <dgm:prSet presAssocID="{4C3A2EC1-70EC-4C39-AD91-C6F10F6903E4}" presName="childText" presStyleLbl="bgAcc1" presStyleIdx="12" presStyleCnt="30" custScaleX="300303">
        <dgm:presLayoutVars>
          <dgm:bulletEnabled val="1"/>
        </dgm:presLayoutVars>
      </dgm:prSet>
      <dgm:spPr/>
    </dgm:pt>
    <dgm:pt modelId="{37995972-3FEC-4AE7-A27A-FC35E25BA8B5}" type="pres">
      <dgm:prSet presAssocID="{410E67EA-0B91-47D5-A541-36B89BF97D69}" presName="Name13" presStyleLbl="parChTrans1D2" presStyleIdx="13" presStyleCnt="30"/>
      <dgm:spPr/>
    </dgm:pt>
    <dgm:pt modelId="{FA7FCAA9-23E8-4A0C-8B91-4F0BBB133859}" type="pres">
      <dgm:prSet presAssocID="{B9D75E0E-6922-4DA6-83AA-C11CCD107095}" presName="childText" presStyleLbl="bgAcc1" presStyleIdx="13" presStyleCnt="30" custScaleX="300303">
        <dgm:presLayoutVars>
          <dgm:bulletEnabled val="1"/>
        </dgm:presLayoutVars>
      </dgm:prSet>
      <dgm:spPr/>
    </dgm:pt>
    <dgm:pt modelId="{D23BE7C7-B4A4-435A-87F4-FD5F36A161FF}" type="pres">
      <dgm:prSet presAssocID="{0526B7CE-9F06-43A8-BAB7-EA1FF6091568}" presName="Name13" presStyleLbl="parChTrans1D2" presStyleIdx="14" presStyleCnt="30"/>
      <dgm:spPr/>
    </dgm:pt>
    <dgm:pt modelId="{77628C85-01C6-4DD9-AFAD-CD70D9F94381}" type="pres">
      <dgm:prSet presAssocID="{47460C77-1168-4D62-B47A-E3D5C136FF90}" presName="childText" presStyleLbl="bgAcc1" presStyleIdx="14" presStyleCnt="30" custScaleX="300303">
        <dgm:presLayoutVars>
          <dgm:bulletEnabled val="1"/>
        </dgm:presLayoutVars>
      </dgm:prSet>
      <dgm:spPr/>
    </dgm:pt>
    <dgm:pt modelId="{E9405FF9-9A13-419B-9308-614790517D8C}" type="pres">
      <dgm:prSet presAssocID="{213585A8-030B-49D4-9F5E-CA6EAAF9759C}" presName="Name13" presStyleLbl="parChTrans1D2" presStyleIdx="15" presStyleCnt="30"/>
      <dgm:spPr/>
    </dgm:pt>
    <dgm:pt modelId="{13FBE748-81AA-45A4-BE7F-8F2BCAA5A25F}" type="pres">
      <dgm:prSet presAssocID="{F56FFDF8-85AC-4F56-B64B-3EE013A5E12B}" presName="childText" presStyleLbl="bgAcc1" presStyleIdx="15" presStyleCnt="30" custScaleX="300303">
        <dgm:presLayoutVars>
          <dgm:bulletEnabled val="1"/>
        </dgm:presLayoutVars>
      </dgm:prSet>
      <dgm:spPr/>
    </dgm:pt>
    <dgm:pt modelId="{CE884F2A-DE29-44DC-B798-2214612D715E}" type="pres">
      <dgm:prSet presAssocID="{2F21F213-A3BF-42FD-9966-6FA93A91F993}" presName="Name13" presStyleLbl="parChTrans1D2" presStyleIdx="16" presStyleCnt="30"/>
      <dgm:spPr/>
    </dgm:pt>
    <dgm:pt modelId="{94F87380-4A5A-4709-835D-004FABC4D53A}" type="pres">
      <dgm:prSet presAssocID="{8F51F2FF-B39E-43DA-8CD6-F43752862275}" presName="childText" presStyleLbl="bgAcc1" presStyleIdx="16" presStyleCnt="30" custScaleX="300303">
        <dgm:presLayoutVars>
          <dgm:bulletEnabled val="1"/>
        </dgm:presLayoutVars>
      </dgm:prSet>
      <dgm:spPr/>
    </dgm:pt>
    <dgm:pt modelId="{3B548795-DC6E-4AD9-B91F-9591FCEFDF7A}" type="pres">
      <dgm:prSet presAssocID="{8A6BABDB-1781-4F0B-9373-EA754E1705BE}" presName="Name13" presStyleLbl="parChTrans1D2" presStyleIdx="17" presStyleCnt="30"/>
      <dgm:spPr/>
    </dgm:pt>
    <dgm:pt modelId="{3F874FE9-FD5C-4764-9A3F-E3EB3D762062}" type="pres">
      <dgm:prSet presAssocID="{9C30D336-3C45-41F5-A7D9-650C29DC66B8}" presName="childText" presStyleLbl="bgAcc1" presStyleIdx="17" presStyleCnt="30" custScaleX="300303">
        <dgm:presLayoutVars>
          <dgm:bulletEnabled val="1"/>
        </dgm:presLayoutVars>
      </dgm:prSet>
      <dgm:spPr/>
    </dgm:pt>
    <dgm:pt modelId="{23FAF52F-B330-4A10-B7B1-12E1AF8889AF}" type="pres">
      <dgm:prSet presAssocID="{0A2E4F3B-52EC-4741-A081-F39CCD9127EF}" presName="Name13" presStyleLbl="parChTrans1D2" presStyleIdx="18" presStyleCnt="30"/>
      <dgm:spPr/>
    </dgm:pt>
    <dgm:pt modelId="{F32961E8-171F-4939-AAC8-B9A451D5140A}" type="pres">
      <dgm:prSet presAssocID="{4C38C383-9714-43D7-BF45-57F634EC90E8}" presName="childText" presStyleLbl="bgAcc1" presStyleIdx="18" presStyleCnt="30" custScaleX="300303">
        <dgm:presLayoutVars>
          <dgm:bulletEnabled val="1"/>
        </dgm:presLayoutVars>
      </dgm:prSet>
      <dgm:spPr/>
    </dgm:pt>
    <dgm:pt modelId="{0DFE98E6-E63D-4115-BC41-0BA5544A0B20}" type="pres">
      <dgm:prSet presAssocID="{4CD472AC-06CC-429C-887F-10BD3A86E94A}" presName="Name13" presStyleLbl="parChTrans1D2" presStyleIdx="19" presStyleCnt="30"/>
      <dgm:spPr/>
    </dgm:pt>
    <dgm:pt modelId="{FCB02DA6-A4DE-4FD5-A99A-3B2C2AC44B3D}" type="pres">
      <dgm:prSet presAssocID="{42298260-1522-4932-B0A8-573C02CFCD53}" presName="childText" presStyleLbl="bgAcc1" presStyleIdx="19" presStyleCnt="30" custScaleX="300303" custLinFactNeighborY="-2511">
        <dgm:presLayoutVars>
          <dgm:bulletEnabled val="1"/>
        </dgm:presLayoutVars>
      </dgm:prSet>
      <dgm:spPr/>
    </dgm:pt>
    <dgm:pt modelId="{72752B1D-79A3-48EA-BA0C-55D3310470F2}" type="pres">
      <dgm:prSet presAssocID="{60D42176-B5EC-462F-A49C-805DFA1FF0A9}" presName="root" presStyleCnt="0"/>
      <dgm:spPr/>
    </dgm:pt>
    <dgm:pt modelId="{41D5D98A-6C93-43C8-8E80-A09DDDB73751}" type="pres">
      <dgm:prSet presAssocID="{60D42176-B5EC-462F-A49C-805DFA1FF0A9}" presName="rootComposite" presStyleCnt="0"/>
      <dgm:spPr/>
    </dgm:pt>
    <dgm:pt modelId="{AD38DA6C-842A-4CCC-A757-80C29A45E1CC}" type="pres">
      <dgm:prSet presAssocID="{60D42176-B5EC-462F-A49C-805DFA1FF0A9}" presName="rootText" presStyleLbl="node1" presStyleIdx="3" presStyleCnt="5" custScaleX="255272" custScaleY="151200"/>
      <dgm:spPr/>
    </dgm:pt>
    <dgm:pt modelId="{7C1F65DB-D6C0-42EE-85E0-335A4E1353BD}" type="pres">
      <dgm:prSet presAssocID="{60D42176-B5EC-462F-A49C-805DFA1FF0A9}" presName="rootConnector" presStyleLbl="node1" presStyleIdx="3" presStyleCnt="5"/>
      <dgm:spPr/>
    </dgm:pt>
    <dgm:pt modelId="{6DE5D9FE-BEC2-474C-9C90-F711CD9FC3CF}" type="pres">
      <dgm:prSet presAssocID="{60D42176-B5EC-462F-A49C-805DFA1FF0A9}" presName="childShape" presStyleCnt="0"/>
      <dgm:spPr/>
    </dgm:pt>
    <dgm:pt modelId="{4574AA90-CE49-46B8-A3D5-600D692577EE}" type="pres">
      <dgm:prSet presAssocID="{13F6DB5B-5735-46C2-B624-16C384BCDDD4}" presName="Name13" presStyleLbl="parChTrans1D2" presStyleIdx="20" presStyleCnt="30"/>
      <dgm:spPr/>
    </dgm:pt>
    <dgm:pt modelId="{4B658EA6-74D6-4683-A928-CD5A2DD2133B}" type="pres">
      <dgm:prSet presAssocID="{10CD4B3C-BB06-468D-AE7A-A326A234D56E}" presName="childText" presStyleLbl="bgAcc1" presStyleIdx="20" presStyleCnt="30" custScaleX="300303">
        <dgm:presLayoutVars>
          <dgm:bulletEnabled val="1"/>
        </dgm:presLayoutVars>
      </dgm:prSet>
      <dgm:spPr/>
    </dgm:pt>
    <dgm:pt modelId="{3D05F72E-CC1A-45FF-979A-01A3C8456956}" type="pres">
      <dgm:prSet presAssocID="{4C0E4C23-BB6A-4EBA-9330-676D943F1161}" presName="Name13" presStyleLbl="parChTrans1D2" presStyleIdx="21" presStyleCnt="30"/>
      <dgm:spPr/>
    </dgm:pt>
    <dgm:pt modelId="{2766C6E8-5066-47B9-89C3-965ADCF5DA24}" type="pres">
      <dgm:prSet presAssocID="{1CB3DF85-3CCE-432D-8F97-29122EF1A6A7}" presName="childText" presStyleLbl="bgAcc1" presStyleIdx="21" presStyleCnt="30" custScaleX="300303">
        <dgm:presLayoutVars>
          <dgm:bulletEnabled val="1"/>
        </dgm:presLayoutVars>
      </dgm:prSet>
      <dgm:spPr/>
    </dgm:pt>
    <dgm:pt modelId="{6B046FA5-7DE1-4D12-B2DE-460FB7B2870F}" type="pres">
      <dgm:prSet presAssocID="{76C49677-4040-4EAE-AED5-B44531469B8F}" presName="Name13" presStyleLbl="parChTrans1D2" presStyleIdx="22" presStyleCnt="30"/>
      <dgm:spPr/>
    </dgm:pt>
    <dgm:pt modelId="{15D70782-B836-4CF7-97A1-F232DA4F4D58}" type="pres">
      <dgm:prSet presAssocID="{5F8A2308-0C30-41D5-A311-CC3B25C24265}" presName="childText" presStyleLbl="bgAcc1" presStyleIdx="22" presStyleCnt="30" custScaleX="300303">
        <dgm:presLayoutVars>
          <dgm:bulletEnabled val="1"/>
        </dgm:presLayoutVars>
      </dgm:prSet>
      <dgm:spPr/>
    </dgm:pt>
    <dgm:pt modelId="{553BB5A3-B090-45FA-8924-ACCC507ACE92}" type="pres">
      <dgm:prSet presAssocID="{4D176164-2A02-4B9B-BF5C-704E4FCCF9C1}" presName="Name13" presStyleLbl="parChTrans1D2" presStyleIdx="23" presStyleCnt="30"/>
      <dgm:spPr/>
    </dgm:pt>
    <dgm:pt modelId="{8BB5185E-F168-4CF0-BA45-A9471055C57B}" type="pres">
      <dgm:prSet presAssocID="{A0DEBF49-346A-472E-A329-EF86BBFB68EA}" presName="childText" presStyleLbl="bgAcc1" presStyleIdx="23" presStyleCnt="30" custScaleX="300303">
        <dgm:presLayoutVars>
          <dgm:bulletEnabled val="1"/>
        </dgm:presLayoutVars>
      </dgm:prSet>
      <dgm:spPr/>
    </dgm:pt>
    <dgm:pt modelId="{9C712BB7-0D49-4EA5-8190-A20B0E5FA277}" type="pres">
      <dgm:prSet presAssocID="{34BDDC05-178E-437C-8ED9-EB57189029C5}" presName="Name13" presStyleLbl="parChTrans1D2" presStyleIdx="24" presStyleCnt="30"/>
      <dgm:spPr/>
    </dgm:pt>
    <dgm:pt modelId="{8090CCDC-B628-4C73-B974-4076F446C102}" type="pres">
      <dgm:prSet presAssocID="{EFE902A7-7A5F-4CAF-9658-6DCA7D1F3994}" presName="childText" presStyleLbl="bgAcc1" presStyleIdx="24" presStyleCnt="30" custScaleX="300303">
        <dgm:presLayoutVars>
          <dgm:bulletEnabled val="1"/>
        </dgm:presLayoutVars>
      </dgm:prSet>
      <dgm:spPr/>
    </dgm:pt>
    <dgm:pt modelId="{F8629BD5-3EBC-4C48-AAFC-6BA15F236A21}" type="pres">
      <dgm:prSet presAssocID="{981DE575-891F-4779-A80E-50F0EEDEB373}" presName="root" presStyleCnt="0"/>
      <dgm:spPr/>
    </dgm:pt>
    <dgm:pt modelId="{D8760441-11D3-4C4D-B4CD-F38D6357D8D4}" type="pres">
      <dgm:prSet presAssocID="{981DE575-891F-4779-A80E-50F0EEDEB373}" presName="rootComposite" presStyleCnt="0"/>
      <dgm:spPr/>
    </dgm:pt>
    <dgm:pt modelId="{6D67F3D8-3D25-4D45-B700-190E180C4E1B}" type="pres">
      <dgm:prSet presAssocID="{981DE575-891F-4779-A80E-50F0EEDEB373}" presName="rootText" presStyleLbl="node1" presStyleIdx="4" presStyleCnt="5" custScaleX="255272" custScaleY="151201"/>
      <dgm:spPr/>
    </dgm:pt>
    <dgm:pt modelId="{85E4F714-3792-4FE0-B1DB-F0DB93E51054}" type="pres">
      <dgm:prSet presAssocID="{981DE575-891F-4779-A80E-50F0EEDEB373}" presName="rootConnector" presStyleLbl="node1" presStyleIdx="4" presStyleCnt="5"/>
      <dgm:spPr/>
    </dgm:pt>
    <dgm:pt modelId="{82BEB981-0DD7-43A4-80DF-C3CF4C2FE2E0}" type="pres">
      <dgm:prSet presAssocID="{981DE575-891F-4779-A80E-50F0EEDEB373}" presName="childShape" presStyleCnt="0"/>
      <dgm:spPr/>
    </dgm:pt>
    <dgm:pt modelId="{A978A081-0050-4BC6-8244-85DA56608DBB}" type="pres">
      <dgm:prSet presAssocID="{DA6F557D-82D3-4AC0-9F43-514BA5E765EB}" presName="Name13" presStyleLbl="parChTrans1D2" presStyleIdx="25" presStyleCnt="30"/>
      <dgm:spPr/>
    </dgm:pt>
    <dgm:pt modelId="{5CF5CA98-FA5F-4C1F-9847-9386340C3496}" type="pres">
      <dgm:prSet presAssocID="{916B0471-ECB1-4B96-BE91-6B40900960EE}" presName="childText" presStyleLbl="bgAcc1" presStyleIdx="25" presStyleCnt="30" custScaleX="300303">
        <dgm:presLayoutVars>
          <dgm:bulletEnabled val="1"/>
        </dgm:presLayoutVars>
      </dgm:prSet>
      <dgm:spPr/>
    </dgm:pt>
    <dgm:pt modelId="{9D29223D-4463-4B1A-939F-4006ED4A4AC1}" type="pres">
      <dgm:prSet presAssocID="{62E74E63-1676-44E1-B147-776AD3D421B7}" presName="Name13" presStyleLbl="parChTrans1D2" presStyleIdx="26" presStyleCnt="30"/>
      <dgm:spPr/>
    </dgm:pt>
    <dgm:pt modelId="{FBED6BF6-3285-4624-BB11-BD68F702A334}" type="pres">
      <dgm:prSet presAssocID="{3893FA70-8DFE-4030-A769-9242E40A4926}" presName="childText" presStyleLbl="bgAcc1" presStyleIdx="26" presStyleCnt="30" custScaleX="300303">
        <dgm:presLayoutVars>
          <dgm:bulletEnabled val="1"/>
        </dgm:presLayoutVars>
      </dgm:prSet>
      <dgm:spPr/>
    </dgm:pt>
    <dgm:pt modelId="{E65219C9-6ABF-4039-8FA5-A6F42A99B0BB}" type="pres">
      <dgm:prSet presAssocID="{A8494960-EA3E-48E0-9909-4AE169749932}" presName="Name13" presStyleLbl="parChTrans1D2" presStyleIdx="27" presStyleCnt="30"/>
      <dgm:spPr/>
    </dgm:pt>
    <dgm:pt modelId="{60F27483-5560-48B1-AB50-D2A749827352}" type="pres">
      <dgm:prSet presAssocID="{6CE4D3FC-E205-4877-91E1-07D18CEB54BB}" presName="childText" presStyleLbl="bgAcc1" presStyleIdx="27" presStyleCnt="30" custScaleX="300303">
        <dgm:presLayoutVars>
          <dgm:bulletEnabled val="1"/>
        </dgm:presLayoutVars>
      </dgm:prSet>
      <dgm:spPr/>
    </dgm:pt>
    <dgm:pt modelId="{4436804C-0802-4BED-AF37-D9069F91A185}" type="pres">
      <dgm:prSet presAssocID="{5F0A3744-E702-4A17-8597-7AA077B9FCEE}" presName="Name13" presStyleLbl="parChTrans1D2" presStyleIdx="28" presStyleCnt="30"/>
      <dgm:spPr/>
    </dgm:pt>
    <dgm:pt modelId="{29F9F7B1-BEE9-4659-B79A-B48030BD56F2}" type="pres">
      <dgm:prSet presAssocID="{40C37F9A-7B0D-492D-9EFF-2CC27CC09789}" presName="childText" presStyleLbl="bgAcc1" presStyleIdx="28" presStyleCnt="30" custScaleX="300303">
        <dgm:presLayoutVars>
          <dgm:bulletEnabled val="1"/>
        </dgm:presLayoutVars>
      </dgm:prSet>
      <dgm:spPr/>
    </dgm:pt>
    <dgm:pt modelId="{19A2F7C7-0B63-481E-B1B8-F27395626569}" type="pres">
      <dgm:prSet presAssocID="{6321587B-2251-4FA4-B9DA-90FD16707608}" presName="Name13" presStyleLbl="parChTrans1D2" presStyleIdx="29" presStyleCnt="30"/>
      <dgm:spPr/>
    </dgm:pt>
    <dgm:pt modelId="{3BBBA7E0-C4A8-4E27-ABD9-6C7F4AFE784E}" type="pres">
      <dgm:prSet presAssocID="{B2ADA22C-CC29-42C0-8538-484344544218}" presName="childText" presStyleLbl="bgAcc1" presStyleIdx="29" presStyleCnt="30" custScaleX="300303">
        <dgm:presLayoutVars>
          <dgm:bulletEnabled val="1"/>
        </dgm:presLayoutVars>
      </dgm:prSet>
      <dgm:spPr/>
    </dgm:pt>
  </dgm:ptLst>
  <dgm:cxnLst>
    <dgm:cxn modelId="{A5D6FC00-3B84-4965-B320-10E72B8D3A19}" type="presOf" srcId="{B39D1701-1E59-43E9-85A3-9D6E83D98888}" destId="{F43444C6-560A-4D2D-9A94-937FD894C93E}" srcOrd="0" destOrd="0" presId="urn:microsoft.com/office/officeart/2005/8/layout/hierarchy3"/>
    <dgm:cxn modelId="{FF58E508-E700-4432-B966-24CBF7BBDB70}" type="presOf" srcId="{5EC2735F-32EE-4395-9289-80EC1272FCCB}" destId="{B923D454-4D81-4020-824C-28FF3097381C}" srcOrd="0" destOrd="0" presId="urn:microsoft.com/office/officeart/2005/8/layout/hierarchy3"/>
    <dgm:cxn modelId="{486D680E-2F85-4A80-A7EB-CD394747D440}" type="presOf" srcId="{1CB3DF85-3CCE-432D-8F97-29122EF1A6A7}" destId="{2766C6E8-5066-47B9-89C3-965ADCF5DA24}" srcOrd="0" destOrd="0" presId="urn:microsoft.com/office/officeart/2005/8/layout/hierarchy3"/>
    <dgm:cxn modelId="{01B51F10-1B65-4F93-BE32-D33F384784CC}" srcId="{60D42176-B5EC-462F-A49C-805DFA1FF0A9}" destId="{1CB3DF85-3CCE-432D-8F97-29122EF1A6A7}" srcOrd="1" destOrd="0" parTransId="{4C0E4C23-BB6A-4EBA-9330-676D943F1161}" sibTransId="{4BD38496-DAE5-4694-B5D7-85F750A72AC4}"/>
    <dgm:cxn modelId="{3C96C010-0DD2-4432-9D70-57A13B4C6BA4}" srcId="{B39D1701-1E59-43E9-85A3-9D6E83D98888}" destId="{BCDC02AD-1057-4955-9A4E-C71E0E336E86}" srcOrd="1" destOrd="0" parTransId="{3A17677B-566D-4198-A23A-C7CDEDDE7A22}" sibTransId="{16CE5DEC-BC0B-4FC9-BDD7-520BBB48918A}"/>
    <dgm:cxn modelId="{AD081613-819C-4B59-9DD3-5B7AF6845894}" type="presOf" srcId="{42298260-1522-4932-B0A8-573C02CFCD53}" destId="{FCB02DA6-A4DE-4FD5-A99A-3B2C2AC44B3D}" srcOrd="0" destOrd="0" presId="urn:microsoft.com/office/officeart/2005/8/layout/hierarchy3"/>
    <dgm:cxn modelId="{EA5DCB13-433C-436F-A267-5F977D9F8787}" type="presOf" srcId="{BCDC02AD-1057-4955-9A4E-C71E0E336E86}" destId="{12D1126F-F044-4FEC-A191-CDD636500143}" srcOrd="0" destOrd="0" presId="urn:microsoft.com/office/officeart/2005/8/layout/hierarchy3"/>
    <dgm:cxn modelId="{71ACDA14-0EE9-400E-A10D-CA5766941C19}" srcId="{0AD607E0-162F-40E4-B3A2-CA30A1E10B7E}" destId="{50EF01B2-63E9-4CCB-B806-27773B32A418}" srcOrd="2" destOrd="0" parTransId="{932EE39B-F98E-49E1-874D-BAABDBE439E7}" sibTransId="{5545D937-B9AB-4F07-87F7-0C9A8168F480}"/>
    <dgm:cxn modelId="{948F4516-3EDE-4B5A-987F-9684C219F27B}" type="presOf" srcId="{981DE575-891F-4779-A80E-50F0EEDEB373}" destId="{85E4F714-3792-4FE0-B1DB-F0DB93E51054}" srcOrd="1" destOrd="0" presId="urn:microsoft.com/office/officeart/2005/8/layout/hierarchy3"/>
    <dgm:cxn modelId="{8B53C416-D308-4D00-8488-7EA2E3A991F9}" srcId="{D2BA2B12-318D-4358-94A9-777AFD9BEA68}" destId="{8F51F2FF-B39E-43DA-8CD6-F43752862275}" srcOrd="5" destOrd="0" parTransId="{2F21F213-A3BF-42FD-9966-6FA93A91F993}" sibTransId="{668508C5-36FD-4914-90D5-142A301988A9}"/>
    <dgm:cxn modelId="{59D58917-5FAD-42B0-915B-50EFC65877BC}" type="presOf" srcId="{34BDDC05-178E-437C-8ED9-EB57189029C5}" destId="{9C712BB7-0D49-4EA5-8190-A20B0E5FA277}" srcOrd="0" destOrd="0" presId="urn:microsoft.com/office/officeart/2005/8/layout/hierarchy3"/>
    <dgm:cxn modelId="{067A8B18-16D3-4D2B-A1B1-1D1969874186}" type="presOf" srcId="{50EF01B2-63E9-4CCB-B806-27773B32A418}" destId="{FF39128D-7980-4083-8E54-E8C66BFC219A}" srcOrd="0" destOrd="0" presId="urn:microsoft.com/office/officeart/2005/8/layout/hierarchy3"/>
    <dgm:cxn modelId="{52930121-76FB-445C-A119-7E95D3ADA89D}" srcId="{BCDC02AD-1057-4955-9A4E-C71E0E336E86}" destId="{1EF12FB3-DBAA-4488-BE5C-EA024F87ED8C}" srcOrd="2" destOrd="0" parTransId="{4B36FC1A-D3C9-486F-93BE-AB463F2FBF6A}" sibTransId="{3C3DA88B-D23D-4735-94F0-5781854EF7AA}"/>
    <dgm:cxn modelId="{5FB53821-1C80-4457-9D8F-B9B866D14851}" type="presOf" srcId="{0AD607E0-162F-40E4-B3A2-CA30A1E10B7E}" destId="{FD3B7D6A-127D-4D77-BB2C-3BA9AFFB7B3B}" srcOrd="1" destOrd="0" presId="urn:microsoft.com/office/officeart/2005/8/layout/hierarchy3"/>
    <dgm:cxn modelId="{C7620922-ECDA-40A3-80FD-890ED5BB78F0}" type="presOf" srcId="{62E74E63-1676-44E1-B147-776AD3D421B7}" destId="{9D29223D-4463-4B1A-939F-4006ED4A4AC1}" srcOrd="0" destOrd="0" presId="urn:microsoft.com/office/officeart/2005/8/layout/hierarchy3"/>
    <dgm:cxn modelId="{6C3D0B23-AC36-4751-883E-89E76F521EC4}" srcId="{D2BA2B12-318D-4358-94A9-777AFD9BEA68}" destId="{9C30D336-3C45-41F5-A7D9-650C29DC66B8}" srcOrd="6" destOrd="0" parTransId="{8A6BABDB-1781-4F0B-9373-EA754E1705BE}" sibTransId="{5B59FF52-FB5F-4643-B07A-C6231F7B9489}"/>
    <dgm:cxn modelId="{2EDFB12C-7CA3-41C5-BF88-A9AC86A6481A}" type="presOf" srcId="{74FBC27C-806E-45D1-BC82-17AA2D8D0F32}" destId="{65DC6756-4D7B-4444-9B5F-67B1B2FE1B25}" srcOrd="0" destOrd="0" presId="urn:microsoft.com/office/officeart/2005/8/layout/hierarchy3"/>
    <dgm:cxn modelId="{EECA3D30-534F-4256-A782-A6C466283DB2}" srcId="{60D42176-B5EC-462F-A49C-805DFA1FF0A9}" destId="{A0DEBF49-346A-472E-A329-EF86BBFB68EA}" srcOrd="3" destOrd="0" parTransId="{4D176164-2A02-4B9B-BF5C-704E4FCCF9C1}" sibTransId="{73D669D1-E040-4B3B-BE86-FBA11E38C86E}"/>
    <dgm:cxn modelId="{C3412931-D7C0-4680-8A3D-1880E29EC485}" type="presOf" srcId="{8F51F2FF-B39E-43DA-8CD6-F43752862275}" destId="{94F87380-4A5A-4709-835D-004FABC4D53A}" srcOrd="0" destOrd="0" presId="urn:microsoft.com/office/officeart/2005/8/layout/hierarchy3"/>
    <dgm:cxn modelId="{BE404232-7AC2-4578-AE8C-184BF20361CA}" type="presOf" srcId="{E2B5B9A7-B106-4DF2-96D3-A4FCC5A51824}" destId="{634271F2-A2D1-4204-B660-1617D8921CCB}" srcOrd="0" destOrd="0" presId="urn:microsoft.com/office/officeart/2005/8/layout/hierarchy3"/>
    <dgm:cxn modelId="{2F6DFF32-2857-4CF6-834F-A895283859A5}" type="presOf" srcId="{683C1EF2-D028-412C-A003-41159C074487}" destId="{8BBE493F-5CC8-4C16-BBD2-AA4EE02894E5}" srcOrd="0" destOrd="0" presId="urn:microsoft.com/office/officeart/2005/8/layout/hierarchy3"/>
    <dgm:cxn modelId="{1D7AB037-8604-41EB-9AAB-7C1B7F5F29A5}" srcId="{0AD607E0-162F-40E4-B3A2-CA30A1E10B7E}" destId="{4D137038-B9C7-4CD0-BE32-109AC2EEE7BD}" srcOrd="3" destOrd="0" parTransId="{CD138404-4045-475D-AF50-B5863E86036B}" sibTransId="{CA422764-79A5-49AC-9A66-8F1A095601A1}"/>
    <dgm:cxn modelId="{3D89B138-17EA-41B5-9475-283FC295F69A}" type="presOf" srcId="{BCDC02AD-1057-4955-9A4E-C71E0E336E86}" destId="{EBCBD29D-6530-4EDD-87A6-66F3986326D7}" srcOrd="1" destOrd="0" presId="urn:microsoft.com/office/officeart/2005/8/layout/hierarchy3"/>
    <dgm:cxn modelId="{DB39283A-07CD-4615-B21F-CED6A28712FD}" srcId="{60D42176-B5EC-462F-A49C-805DFA1FF0A9}" destId="{5F8A2308-0C30-41D5-A311-CC3B25C24265}" srcOrd="2" destOrd="0" parTransId="{76C49677-4040-4EAE-AED5-B44531469B8F}" sibTransId="{96D2CC92-0C04-43E2-95C9-7ADB7BB8D284}"/>
    <dgm:cxn modelId="{77F7943C-EDDB-4642-9322-CC0DF966038E}" type="presOf" srcId="{0526B7CE-9F06-43A8-BAB7-EA1FF6091568}" destId="{D23BE7C7-B4A4-435A-87F4-FD5F36A161FF}" srcOrd="0" destOrd="0" presId="urn:microsoft.com/office/officeart/2005/8/layout/hierarchy3"/>
    <dgm:cxn modelId="{3001783D-D552-4627-AB74-39EE1571D54D}" type="presOf" srcId="{04B9474B-0DE3-4020-8991-3FC6735182F6}" destId="{7EB38FF2-756D-4C30-A417-436D26430F41}" srcOrd="0" destOrd="0" presId="urn:microsoft.com/office/officeart/2005/8/layout/hierarchy3"/>
    <dgm:cxn modelId="{60D0BE3D-120D-484D-A376-4C55BADE5556}" type="presOf" srcId="{6321587B-2251-4FA4-B9DA-90FD16707608}" destId="{19A2F7C7-0B63-481E-B1B8-F27395626569}" srcOrd="0" destOrd="0" presId="urn:microsoft.com/office/officeart/2005/8/layout/hierarchy3"/>
    <dgm:cxn modelId="{8FE02A3E-E3DB-40EE-A9D2-0E95417689D2}" type="presOf" srcId="{5F8A2308-0C30-41D5-A311-CC3B25C24265}" destId="{15D70782-B836-4CF7-97A1-F232DA4F4D58}" srcOrd="0" destOrd="0" presId="urn:microsoft.com/office/officeart/2005/8/layout/hierarchy3"/>
    <dgm:cxn modelId="{7E6DDC3F-B63A-4942-B0F6-2D1E84E6ADD6}" type="presOf" srcId="{4B36FC1A-D3C9-486F-93BE-AB463F2FBF6A}" destId="{9E4E1DE3-8C38-4990-82EA-A15C9D936BBE}" srcOrd="0" destOrd="0" presId="urn:microsoft.com/office/officeart/2005/8/layout/hierarchy3"/>
    <dgm:cxn modelId="{8A404D5C-A59E-4081-A5C3-0403868EA6A1}" type="presOf" srcId="{916B0471-ECB1-4B96-BE91-6B40900960EE}" destId="{5CF5CA98-FA5F-4C1F-9847-9386340C3496}" srcOrd="0" destOrd="0" presId="urn:microsoft.com/office/officeart/2005/8/layout/hierarchy3"/>
    <dgm:cxn modelId="{CF61D25D-30C6-4E7C-9DEB-DA6344B5596A}" srcId="{D2BA2B12-318D-4358-94A9-777AFD9BEA68}" destId="{B9D75E0E-6922-4DA6-83AA-C11CCD107095}" srcOrd="2" destOrd="0" parTransId="{410E67EA-0B91-47D5-A541-36B89BF97D69}" sibTransId="{7099E7B5-8C6E-4C3C-B05A-5798DFD69EA0}"/>
    <dgm:cxn modelId="{DF11B062-56DB-40B2-9E04-46342AC2534C}" type="presOf" srcId="{F2FED24D-DCDF-4F58-8330-22DDC8DB0CD7}" destId="{647437E2-5D5A-45E8-B2AB-BE4058E8A1F4}" srcOrd="0" destOrd="0" presId="urn:microsoft.com/office/officeart/2005/8/layout/hierarchy3"/>
    <dgm:cxn modelId="{1D887B47-3F9C-4405-8A8B-5D40377B1759}" type="presOf" srcId="{76C49677-4040-4EAE-AED5-B44531469B8F}" destId="{6B046FA5-7DE1-4D12-B2DE-460FB7B2870F}" srcOrd="0" destOrd="0" presId="urn:microsoft.com/office/officeart/2005/8/layout/hierarchy3"/>
    <dgm:cxn modelId="{0F0D7E47-15A6-4636-9F46-C93FB1C3242E}" srcId="{D2BA2B12-318D-4358-94A9-777AFD9BEA68}" destId="{4C38C383-9714-43D7-BF45-57F634EC90E8}" srcOrd="7" destOrd="0" parTransId="{0A2E4F3B-52EC-4741-A081-F39CCD9127EF}" sibTransId="{79B8C91B-BB52-45A7-B32F-32ABB0A21B46}"/>
    <dgm:cxn modelId="{9AB29169-45D0-4247-A06B-C423FE9F39A9}" srcId="{BCDC02AD-1057-4955-9A4E-C71E0E336E86}" destId="{5A1B5F4E-5A9F-4398-BE40-74D84846C67D}" srcOrd="6" destOrd="0" parTransId="{CAB41AAA-C381-4140-908F-A9B74EC91AD9}" sibTransId="{E71C7DDF-055B-4E84-A95B-7ACA30533A81}"/>
    <dgm:cxn modelId="{2F13EF4A-1051-4A92-A3BB-01978D07D821}" type="presOf" srcId="{0AD607E0-162F-40E4-B3A2-CA30A1E10B7E}" destId="{1DBB725A-3D00-48C8-83F0-8741127E149D}" srcOrd="0" destOrd="0" presId="urn:microsoft.com/office/officeart/2005/8/layout/hierarchy3"/>
    <dgm:cxn modelId="{E816DB4B-BA3E-4173-9E8B-2ADD89E7115C}" type="presOf" srcId="{EFE902A7-7A5F-4CAF-9658-6DCA7D1F3994}" destId="{8090CCDC-B628-4C73-B974-4076F446C102}" srcOrd="0" destOrd="0" presId="urn:microsoft.com/office/officeart/2005/8/layout/hierarchy3"/>
    <dgm:cxn modelId="{C632B26D-DE9A-4C4D-8597-07A9FFE976B3}" type="presOf" srcId="{4C3A2EC1-70EC-4C39-AD91-C6F10F6903E4}" destId="{36047BAB-FD74-4934-8EC9-58D790FF5EE0}" srcOrd="0" destOrd="0" presId="urn:microsoft.com/office/officeart/2005/8/layout/hierarchy3"/>
    <dgm:cxn modelId="{FCDA1E4E-6A6E-4980-BFA5-EF3579906E60}" srcId="{B39D1701-1E59-43E9-85A3-9D6E83D98888}" destId="{D2BA2B12-318D-4358-94A9-777AFD9BEA68}" srcOrd="2" destOrd="0" parTransId="{9F8AA1F6-DFFA-4CEF-8547-B69F18AADD74}" sibTransId="{78CFA68D-569A-44EC-9E3E-9F8F3B46C9F8}"/>
    <dgm:cxn modelId="{541A946E-EB08-4AFC-AFD7-D8D57F0B5700}" type="presOf" srcId="{13F6DB5B-5735-46C2-B624-16C384BCDDD4}" destId="{4574AA90-CE49-46B8-A3D5-600D692577EE}" srcOrd="0" destOrd="0" presId="urn:microsoft.com/office/officeart/2005/8/layout/hierarchy3"/>
    <dgm:cxn modelId="{C4C8754F-E5EB-48F0-9E18-0BE44F7641DD}" type="presOf" srcId="{40C37F9A-7B0D-492D-9EFF-2CC27CC09789}" destId="{29F9F7B1-BEE9-4659-B79A-B48030BD56F2}" srcOrd="0" destOrd="0" presId="urn:microsoft.com/office/officeart/2005/8/layout/hierarchy3"/>
    <dgm:cxn modelId="{DFEA816F-BA08-4FDD-AAC0-AD3790A19130}" type="presOf" srcId="{A8494960-EA3E-48E0-9909-4AE169749932}" destId="{E65219C9-6ABF-4039-8FA5-A6F42A99B0BB}" srcOrd="0" destOrd="0" presId="urn:microsoft.com/office/officeart/2005/8/layout/hierarchy3"/>
    <dgm:cxn modelId="{3A596355-D153-42EF-9B5F-2DE8EE167021}" srcId="{B39D1701-1E59-43E9-85A3-9D6E83D98888}" destId="{60D42176-B5EC-462F-A49C-805DFA1FF0A9}" srcOrd="3" destOrd="0" parTransId="{6672196C-465B-456E-AC14-6751408813AF}" sibTransId="{9555440F-5F5C-421B-A430-35B4A3EABAB7}"/>
    <dgm:cxn modelId="{7B844D75-EB49-4B9E-83F5-C23B24083E2B}" type="presOf" srcId="{9C30D336-3C45-41F5-A7D9-650C29DC66B8}" destId="{3F874FE9-FD5C-4764-9A3F-E3EB3D762062}" srcOrd="0" destOrd="0" presId="urn:microsoft.com/office/officeart/2005/8/layout/hierarchy3"/>
    <dgm:cxn modelId="{01B26E75-37C0-44E4-8FD8-FD1BD708FC43}" srcId="{D2BA2B12-318D-4358-94A9-777AFD9BEA68}" destId="{4C3A2EC1-70EC-4C39-AD91-C6F10F6903E4}" srcOrd="1" destOrd="0" parTransId="{875B0ED4-E783-4367-8C04-1AC0697725D1}" sibTransId="{53775FC3-8A4F-4999-9339-1D7273AEF035}"/>
    <dgm:cxn modelId="{05B16B56-2CB8-4768-9140-7FCA8F79432D}" type="presOf" srcId="{1EF12FB3-DBAA-4488-BE5C-EA024F87ED8C}" destId="{08A680AD-4462-4256-AE98-6E969DF92488}" srcOrd="0" destOrd="0" presId="urn:microsoft.com/office/officeart/2005/8/layout/hierarchy3"/>
    <dgm:cxn modelId="{3F37E856-422C-4FE8-8E9E-A61FE1C155A5}" srcId="{D2BA2B12-318D-4358-94A9-777AFD9BEA68}" destId="{42298260-1522-4932-B0A8-573C02CFCD53}" srcOrd="8" destOrd="0" parTransId="{4CD472AC-06CC-429C-887F-10BD3A86E94A}" sibTransId="{7084E2E1-2EE9-4399-96D3-000293C27805}"/>
    <dgm:cxn modelId="{CC6BB357-06FE-4C12-8D1B-84F8B3DA98E7}" type="presOf" srcId="{6CE4D3FC-E205-4877-91E1-07D18CEB54BB}" destId="{60F27483-5560-48B1-AB50-D2A749827352}" srcOrd="0" destOrd="0" presId="urn:microsoft.com/office/officeart/2005/8/layout/hierarchy3"/>
    <dgm:cxn modelId="{5837E184-628A-466C-87CD-12FC1B84E7DB}" srcId="{BCDC02AD-1057-4955-9A4E-C71E0E336E86}" destId="{9F053164-D350-4235-B865-24DDB0D8EBC9}" srcOrd="1" destOrd="0" parTransId="{F2FED24D-DCDF-4F58-8330-22DDC8DB0CD7}" sibTransId="{8BA4ACCE-9F16-44A9-9669-23752CC7F7C8}"/>
    <dgm:cxn modelId="{07D52D85-E686-4434-B6CE-5380AA8FC278}" type="presOf" srcId="{864290A5-5BA5-4C7F-B405-4729EEBD6B6B}" destId="{1BA601D0-9099-40D8-9C19-EBE5D72E8DF5}" srcOrd="0" destOrd="0" presId="urn:microsoft.com/office/officeart/2005/8/layout/hierarchy3"/>
    <dgm:cxn modelId="{1E077F85-56C4-4E91-9F07-8E67263F0ADD}" type="presOf" srcId="{C4EC2BD6-362C-40AE-B544-09DAEE30BDA5}" destId="{464F1B49-BB19-4913-9D27-47685F8CF750}" srcOrd="0" destOrd="0" presId="urn:microsoft.com/office/officeart/2005/8/layout/hierarchy3"/>
    <dgm:cxn modelId="{6400C68B-E68C-49B5-9B1C-1E04005ED7D3}" srcId="{981DE575-891F-4779-A80E-50F0EEDEB373}" destId="{B2ADA22C-CC29-42C0-8538-484344544218}" srcOrd="4" destOrd="0" parTransId="{6321587B-2251-4FA4-B9DA-90FD16707608}" sibTransId="{04BB381D-DF63-4CD3-9CC6-B7B5A6A04634}"/>
    <dgm:cxn modelId="{74EA3D8E-4AB0-4953-9E16-04930CF84CE7}" type="presOf" srcId="{D2BA2B12-318D-4358-94A9-777AFD9BEA68}" destId="{49DE2518-2A73-4138-8974-6E85EFFFF171}" srcOrd="1" destOrd="0" presId="urn:microsoft.com/office/officeart/2005/8/layout/hierarchy3"/>
    <dgm:cxn modelId="{00506390-60AE-4A28-8A0D-FACEE789B09B}" type="presOf" srcId="{4C38C383-9714-43D7-BF45-57F634EC90E8}" destId="{F32961E8-171F-4939-AAC8-B9A451D5140A}" srcOrd="0" destOrd="0" presId="urn:microsoft.com/office/officeart/2005/8/layout/hierarchy3"/>
    <dgm:cxn modelId="{62647B90-C141-4F10-AAA7-008C4C69266E}" srcId="{981DE575-891F-4779-A80E-50F0EEDEB373}" destId="{3893FA70-8DFE-4030-A769-9242E40A4926}" srcOrd="1" destOrd="0" parTransId="{62E74E63-1676-44E1-B147-776AD3D421B7}" sibTransId="{7356DBCF-D5DF-4F7F-956A-740AF821B076}"/>
    <dgm:cxn modelId="{CE43F394-85C5-4098-AD71-48C0F3AED500}" type="presOf" srcId="{47460C77-1168-4D62-B47A-E3D5C136FF90}" destId="{77628C85-01C6-4DD9-AFAD-CD70D9F94381}" srcOrd="0" destOrd="0" presId="urn:microsoft.com/office/officeart/2005/8/layout/hierarchy3"/>
    <dgm:cxn modelId="{C3895E98-7E6D-417E-9034-3E5EF4D76499}" type="presOf" srcId="{F56FFDF8-85AC-4F56-B64B-3EE013A5E12B}" destId="{13FBE748-81AA-45A4-BE7F-8F2BCAA5A25F}" srcOrd="0" destOrd="0" presId="urn:microsoft.com/office/officeart/2005/8/layout/hierarchy3"/>
    <dgm:cxn modelId="{6F07329A-8707-4E10-B918-2DFD0F7EA069}" type="presOf" srcId="{213585A8-030B-49D4-9F5E-CA6EAAF9759C}" destId="{E9405FF9-9A13-419B-9308-614790517D8C}" srcOrd="0" destOrd="0" presId="urn:microsoft.com/office/officeart/2005/8/layout/hierarchy3"/>
    <dgm:cxn modelId="{3FCFF39A-D0A2-4788-B0F6-BFE217F4AAAD}" type="presOf" srcId="{981DE575-891F-4779-A80E-50F0EEDEB373}" destId="{6D67F3D8-3D25-4D45-B700-190E180C4E1B}" srcOrd="0" destOrd="0" presId="urn:microsoft.com/office/officeart/2005/8/layout/hierarchy3"/>
    <dgm:cxn modelId="{20ABA49B-E731-4F6B-9BBE-4D04E276169D}" type="presOf" srcId="{0A2E4F3B-52EC-4741-A081-F39CCD9127EF}" destId="{23FAF52F-B330-4A10-B7B1-12E1AF8889AF}" srcOrd="0" destOrd="0" presId="urn:microsoft.com/office/officeart/2005/8/layout/hierarchy3"/>
    <dgm:cxn modelId="{AAF6139F-DBA3-4562-B76F-0914A24A9136}" type="presOf" srcId="{5A1B5F4E-5A9F-4398-BE40-74D84846C67D}" destId="{3698893E-E07C-496D-B613-3E7A42715700}" srcOrd="0" destOrd="0" presId="urn:microsoft.com/office/officeart/2005/8/layout/hierarchy3"/>
    <dgm:cxn modelId="{84092A9F-633A-48E7-9FEE-9C9711B95414}" srcId="{60D42176-B5EC-462F-A49C-805DFA1FF0A9}" destId="{10CD4B3C-BB06-468D-AE7A-A326A234D56E}" srcOrd="0" destOrd="0" parTransId="{13F6DB5B-5735-46C2-B624-16C384BCDDD4}" sibTransId="{AE1EEAFA-C9B6-41DD-8A2C-F4287498DFB8}"/>
    <dgm:cxn modelId="{6CBBD99F-90BB-4290-968C-6F1E73A48521}" type="presOf" srcId="{CA643E4A-7B75-4255-BED5-353EF82BA8D6}" destId="{368A94F5-EB5F-4DEC-9B52-C628958B3818}" srcOrd="0" destOrd="0" presId="urn:microsoft.com/office/officeart/2005/8/layout/hierarchy3"/>
    <dgm:cxn modelId="{3F6CFD9F-3EB9-4FA9-8BA8-379BCFE8E10A}" srcId="{BCDC02AD-1057-4955-9A4E-C71E0E336E86}" destId="{ACE229B5-4145-420A-96C2-EAAEC67B60D4}" srcOrd="5" destOrd="0" parTransId="{7FBBFB9E-FBD6-4E83-B0F4-071BA7B27B66}" sibTransId="{CD205E92-B581-432D-82D8-0B029D0CF57D}"/>
    <dgm:cxn modelId="{5950ECA0-4CCA-44FC-AD55-7CA63A439596}" type="presOf" srcId="{8A6BABDB-1781-4F0B-9373-EA754E1705BE}" destId="{3B548795-DC6E-4AD9-B91F-9591FCEFDF7A}" srcOrd="0" destOrd="0" presId="urn:microsoft.com/office/officeart/2005/8/layout/hierarchy3"/>
    <dgm:cxn modelId="{C1C001A3-9054-46B7-8304-059AE20BBF25}" type="presOf" srcId="{4D137038-B9C7-4CD0-BE32-109AC2EEE7BD}" destId="{001F25B5-77CF-4F42-865F-5C93D39D74FA}" srcOrd="0" destOrd="0" presId="urn:microsoft.com/office/officeart/2005/8/layout/hierarchy3"/>
    <dgm:cxn modelId="{0CFC2FA4-BFB6-437E-946B-833B320D7292}" type="presOf" srcId="{DB84F1F5-894D-4EA8-9100-3AFB6CFDF179}" destId="{1F84E47A-9B02-4FF5-A8EB-4A2F78D0F4BE}" srcOrd="0" destOrd="0" presId="urn:microsoft.com/office/officeart/2005/8/layout/hierarchy3"/>
    <dgm:cxn modelId="{06B2B6A5-86DB-434A-89EA-1E1775DC59DC}" type="presOf" srcId="{9F053164-D350-4235-B865-24DDB0D8EBC9}" destId="{02AEB49A-40BA-4730-97CA-57F9C6536B5D}" srcOrd="0" destOrd="0" presId="urn:microsoft.com/office/officeart/2005/8/layout/hierarchy3"/>
    <dgm:cxn modelId="{BB7904AD-46D4-4931-A5A5-6151346D6FA4}" type="presOf" srcId="{932EE39B-F98E-49E1-874D-BAABDBE439E7}" destId="{8D4F3252-841D-4A18-887D-9A411EC8FD82}" srcOrd="0" destOrd="0" presId="urn:microsoft.com/office/officeart/2005/8/layout/hierarchy3"/>
    <dgm:cxn modelId="{712A1EAE-D319-4005-A013-3FB2FC7BEE5E}" type="presOf" srcId="{2F21F213-A3BF-42FD-9966-6FA93A91F993}" destId="{CE884F2A-DE29-44DC-B798-2214612D715E}" srcOrd="0" destOrd="0" presId="urn:microsoft.com/office/officeart/2005/8/layout/hierarchy3"/>
    <dgm:cxn modelId="{C9C543AF-E94B-47C9-9FC7-DE0DBDB900A8}" srcId="{B39D1701-1E59-43E9-85A3-9D6E83D98888}" destId="{0AD607E0-162F-40E4-B3A2-CA30A1E10B7E}" srcOrd="0" destOrd="0" parTransId="{C740FFED-7D1C-47FE-8AAE-92E2B33F01DF}" sibTransId="{89DD05DE-4F5D-4E4A-BD73-2B2F83375E6D}"/>
    <dgm:cxn modelId="{52A1F5B1-E21E-467E-B5BC-DFB59EBC0FDC}" type="presOf" srcId="{ACE229B5-4145-420A-96C2-EAAEC67B60D4}" destId="{81EECF1A-E566-4370-AE1F-070FBC5D870D}" srcOrd="0" destOrd="0" presId="urn:microsoft.com/office/officeart/2005/8/layout/hierarchy3"/>
    <dgm:cxn modelId="{CF2FF8B4-9E10-4F9C-9ECC-EEA59C305A7C}" type="presOf" srcId="{D2BA2B12-318D-4358-94A9-777AFD9BEA68}" destId="{1EE12186-D6E1-4EE5-9326-DF3F73B355DD}" srcOrd="0" destOrd="0" presId="urn:microsoft.com/office/officeart/2005/8/layout/hierarchy3"/>
    <dgm:cxn modelId="{49026CB5-0C6F-4232-BFF8-0109CAB57A1E}" type="presOf" srcId="{A0DEBF49-346A-472E-A329-EF86BBFB68EA}" destId="{8BB5185E-F168-4CF0-BA45-A9471055C57B}" srcOrd="0" destOrd="0" presId="urn:microsoft.com/office/officeart/2005/8/layout/hierarchy3"/>
    <dgm:cxn modelId="{95E16BB6-406C-4FBF-A492-8AB82F683CC8}" type="presOf" srcId="{CAB41AAA-C381-4140-908F-A9B74EC91AD9}" destId="{ECBE077F-D64D-4A59-B932-0C98F6E424D8}" srcOrd="0" destOrd="0" presId="urn:microsoft.com/office/officeart/2005/8/layout/hierarchy3"/>
    <dgm:cxn modelId="{16BBC9B8-4D36-499A-8E0A-E805F2624B4C}" type="presOf" srcId="{9BA24F66-2E99-48FA-A543-208054E28EF4}" destId="{82A946C0-5DEB-4BB1-8103-57A80E8DC44E}" srcOrd="0" destOrd="0" presId="urn:microsoft.com/office/officeart/2005/8/layout/hierarchy3"/>
    <dgm:cxn modelId="{13CE18BD-7674-45C1-B49A-5F0F2E73E3F0}" srcId="{D2BA2B12-318D-4358-94A9-777AFD9BEA68}" destId="{F56FFDF8-85AC-4F56-B64B-3EE013A5E12B}" srcOrd="4" destOrd="0" parTransId="{213585A8-030B-49D4-9F5E-CA6EAAF9759C}" sibTransId="{ED2DF689-DA4B-4E1C-A217-4169C6EE970B}"/>
    <dgm:cxn modelId="{A743F6C1-3B41-4146-BEE4-94E4DE11E0F7}" srcId="{981DE575-891F-4779-A80E-50F0EEDEB373}" destId="{40C37F9A-7B0D-492D-9EFF-2CC27CC09789}" srcOrd="3" destOrd="0" parTransId="{5F0A3744-E702-4A17-8597-7AA077B9FCEE}" sibTransId="{DEF31227-3FCC-460E-9DCE-1F22671DC590}"/>
    <dgm:cxn modelId="{A2C369C2-224A-449B-83B2-5F1CEBA036D5}" srcId="{D2BA2B12-318D-4358-94A9-777AFD9BEA68}" destId="{74FBC27C-806E-45D1-BC82-17AA2D8D0F32}" srcOrd="0" destOrd="0" parTransId="{CA643E4A-7B75-4255-BED5-353EF82BA8D6}" sibTransId="{2F2B27D8-34AC-4984-849B-D2FB48CC02EF}"/>
    <dgm:cxn modelId="{ABE2A6C8-32A6-400D-89BF-9ABD58129A25}" type="presOf" srcId="{60D42176-B5EC-462F-A49C-805DFA1FF0A9}" destId="{7C1F65DB-D6C0-42EE-85E0-335A4E1353BD}" srcOrd="1" destOrd="0" presId="urn:microsoft.com/office/officeart/2005/8/layout/hierarchy3"/>
    <dgm:cxn modelId="{C580ABCE-5F80-4B0C-A581-819120DE9B19}" srcId="{981DE575-891F-4779-A80E-50F0EEDEB373}" destId="{6CE4D3FC-E205-4877-91E1-07D18CEB54BB}" srcOrd="2" destOrd="0" parTransId="{A8494960-EA3E-48E0-9909-4AE169749932}" sibTransId="{552708FC-6C4F-4755-8734-27565634C45B}"/>
    <dgm:cxn modelId="{B92EB8D1-DAC2-43B9-9753-5A5C966C5596}" type="presOf" srcId="{4C0E4C23-BB6A-4EBA-9330-676D943F1161}" destId="{3D05F72E-CC1A-45FF-979A-01A3C8456956}" srcOrd="0" destOrd="0" presId="urn:microsoft.com/office/officeart/2005/8/layout/hierarchy3"/>
    <dgm:cxn modelId="{43FA7CD2-23FA-46B0-B9DF-C150B5B80133}" type="presOf" srcId="{10CD4B3C-BB06-468D-AE7A-A326A234D56E}" destId="{4B658EA6-74D6-4683-A928-CD5A2DD2133B}" srcOrd="0" destOrd="0" presId="urn:microsoft.com/office/officeart/2005/8/layout/hierarchy3"/>
    <dgm:cxn modelId="{65A198D2-D5C8-433B-BD66-C93C7064ECE8}" srcId="{0AD607E0-162F-40E4-B3A2-CA30A1E10B7E}" destId="{04B9474B-0DE3-4020-8991-3FC6735182F6}" srcOrd="0" destOrd="0" parTransId="{683C1EF2-D028-412C-A003-41159C074487}" sibTransId="{5C4835B3-250E-44EE-BE6D-F3ECEA5FE8B3}"/>
    <dgm:cxn modelId="{C381F0D3-18C6-4198-B938-77DD9C7B245F}" srcId="{BCDC02AD-1057-4955-9A4E-C71E0E336E86}" destId="{C4EC2BD6-362C-40AE-B544-09DAEE30BDA5}" srcOrd="0" destOrd="0" parTransId="{E2B5B9A7-B106-4DF2-96D3-A4FCC5A51824}" sibTransId="{70006FBC-E506-4ADF-92F0-6FF6FB9F12E1}"/>
    <dgm:cxn modelId="{522C48D4-EB2A-4C79-BF3A-9D7599E867DD}" type="presOf" srcId="{8CA4E8D1-0483-4EC7-AA9B-1ED0DF9A0684}" destId="{88716B07-9F52-4126-8E7F-83F00DCFCBCE}" srcOrd="0" destOrd="0" presId="urn:microsoft.com/office/officeart/2005/8/layout/hierarchy3"/>
    <dgm:cxn modelId="{0EA3BFD4-3E3A-49AC-B144-2C9B1A20AC7B}" srcId="{981DE575-891F-4779-A80E-50F0EEDEB373}" destId="{916B0471-ECB1-4B96-BE91-6B40900960EE}" srcOrd="0" destOrd="0" parTransId="{DA6F557D-82D3-4AC0-9F43-514BA5E765EB}" sibTransId="{B1EB2BDC-3156-4494-8CA7-CF3621E856F9}"/>
    <dgm:cxn modelId="{F88EDAD7-F839-4DE1-95DA-AB08ED870B89}" type="presOf" srcId="{5F0A3744-E702-4A17-8597-7AA077B9FCEE}" destId="{4436804C-0802-4BED-AF37-D9069F91A185}" srcOrd="0" destOrd="0" presId="urn:microsoft.com/office/officeart/2005/8/layout/hierarchy3"/>
    <dgm:cxn modelId="{620D58D8-DDEA-47E9-807C-CDABBEED2FDA}" type="presOf" srcId="{CD138404-4045-475D-AF50-B5863E86036B}" destId="{5B4CB4EF-62C5-4F7F-9B7B-A20AB972427D}" srcOrd="0" destOrd="0" presId="urn:microsoft.com/office/officeart/2005/8/layout/hierarchy3"/>
    <dgm:cxn modelId="{7A2B04DA-7F69-4486-BD9B-9E4A3DD366B9}" srcId="{60D42176-B5EC-462F-A49C-805DFA1FF0A9}" destId="{EFE902A7-7A5F-4CAF-9658-6DCA7D1F3994}" srcOrd="4" destOrd="0" parTransId="{34BDDC05-178E-437C-8ED9-EB57189029C5}" sibTransId="{95739633-4A26-49B8-AA05-719D9DACB920}"/>
    <dgm:cxn modelId="{6226F0E1-5C12-4D91-9AF8-107AA799B27F}" type="presOf" srcId="{B9D75E0E-6922-4DA6-83AA-C11CCD107095}" destId="{FA7FCAA9-23E8-4A0C-8B91-4F0BBB133859}" srcOrd="0" destOrd="0" presId="urn:microsoft.com/office/officeart/2005/8/layout/hierarchy3"/>
    <dgm:cxn modelId="{11E529E3-F861-491E-B5D6-ED356D7CEA56}" srcId="{0AD607E0-162F-40E4-B3A2-CA30A1E10B7E}" destId="{9BA24F66-2E99-48FA-A543-208054E28EF4}" srcOrd="1" destOrd="0" parTransId="{5EC2735F-32EE-4395-9289-80EC1272FCCB}" sibTransId="{BD62F5D3-5E5D-4468-8911-BF8FFFB98817}"/>
    <dgm:cxn modelId="{A819D3E4-5DEA-4AF5-8534-92D51A3D0C18}" type="presOf" srcId="{1644F5A3-6AFE-4CFC-9E2F-6FD715E5E3E9}" destId="{02E62115-7127-4B06-9A4E-E0857454FD02}" srcOrd="0" destOrd="0" presId="urn:microsoft.com/office/officeart/2005/8/layout/hierarchy3"/>
    <dgm:cxn modelId="{29B4EAE5-5C2C-4D80-AE82-5B391DDC86B6}" type="presOf" srcId="{4D176164-2A02-4B9B-BF5C-704E4FCCF9C1}" destId="{553BB5A3-B090-45FA-8924-ACCC507ACE92}" srcOrd="0" destOrd="0" presId="urn:microsoft.com/office/officeart/2005/8/layout/hierarchy3"/>
    <dgm:cxn modelId="{AF022EE6-FC97-4CE0-B497-E8AD768C2DB6}" srcId="{BCDC02AD-1057-4955-9A4E-C71E0E336E86}" destId="{DB84F1F5-894D-4EA8-9100-3AFB6CFDF179}" srcOrd="4" destOrd="0" parTransId="{8CA4E8D1-0483-4EC7-AA9B-1ED0DF9A0684}" sibTransId="{845B2DFF-2567-4C10-9248-1336BCC03842}"/>
    <dgm:cxn modelId="{54BB1FE9-0169-410D-8D1D-159994AE3A9B}" type="presOf" srcId="{4CD472AC-06CC-429C-887F-10BD3A86E94A}" destId="{0DFE98E6-E63D-4115-BC41-0BA5544A0B20}" srcOrd="0" destOrd="0" presId="urn:microsoft.com/office/officeart/2005/8/layout/hierarchy3"/>
    <dgm:cxn modelId="{EDFFF1E9-147E-4F07-B8A7-2E1FBC57F9BB}" type="presOf" srcId="{875B0ED4-E783-4367-8C04-1AC0697725D1}" destId="{616CA57B-F2D4-4F59-8DC6-C861ED6A70F4}" srcOrd="0" destOrd="0" presId="urn:microsoft.com/office/officeart/2005/8/layout/hierarchy3"/>
    <dgm:cxn modelId="{CFB2FBEB-3F19-49BB-907A-8E686572020E}" srcId="{B39D1701-1E59-43E9-85A3-9D6E83D98888}" destId="{981DE575-891F-4779-A80E-50F0EEDEB373}" srcOrd="4" destOrd="0" parTransId="{075F0E05-3A99-4BAC-93E0-B3C6501EA08D}" sibTransId="{C4F65E80-9D2A-47E5-9A40-165D098BA13B}"/>
    <dgm:cxn modelId="{04DA0EEC-EC4F-4655-A7E8-3FA1434B786F}" srcId="{D2BA2B12-318D-4358-94A9-777AFD9BEA68}" destId="{47460C77-1168-4D62-B47A-E3D5C136FF90}" srcOrd="3" destOrd="0" parTransId="{0526B7CE-9F06-43A8-BAB7-EA1FF6091568}" sibTransId="{51705DD9-CC83-44FE-A63D-5B935E9C0BE0}"/>
    <dgm:cxn modelId="{88B847EE-7864-4303-8052-5B291297B0B3}" type="presOf" srcId="{60D42176-B5EC-462F-A49C-805DFA1FF0A9}" destId="{AD38DA6C-842A-4CCC-A757-80C29A45E1CC}" srcOrd="0" destOrd="0" presId="urn:microsoft.com/office/officeart/2005/8/layout/hierarchy3"/>
    <dgm:cxn modelId="{FA586DF2-F6E0-45E5-90B7-66D92FCB32D1}" type="presOf" srcId="{3893FA70-8DFE-4030-A769-9242E40A4926}" destId="{FBED6BF6-3285-4624-BB11-BD68F702A334}" srcOrd="0" destOrd="0" presId="urn:microsoft.com/office/officeart/2005/8/layout/hierarchy3"/>
    <dgm:cxn modelId="{F600B5F7-EA36-4C31-A7E0-49DEA349ED84}" type="presOf" srcId="{410E67EA-0B91-47D5-A541-36B89BF97D69}" destId="{37995972-3FEC-4AE7-A27A-FC35E25BA8B5}" srcOrd="0" destOrd="0" presId="urn:microsoft.com/office/officeart/2005/8/layout/hierarchy3"/>
    <dgm:cxn modelId="{D10F20F8-BF9E-4F81-84A8-49A781D3C1BF}" srcId="{BCDC02AD-1057-4955-9A4E-C71E0E336E86}" destId="{864290A5-5BA5-4C7F-B405-4729EEBD6B6B}" srcOrd="3" destOrd="0" parTransId="{1644F5A3-6AFE-4CFC-9E2F-6FD715E5E3E9}" sibTransId="{AA788E5F-BAF3-44DC-AF7E-6BF4CD225AF9}"/>
    <dgm:cxn modelId="{7EC1B1F9-91D3-4C90-9443-84CC7E7D2609}" type="presOf" srcId="{B2ADA22C-CC29-42C0-8538-484344544218}" destId="{3BBBA7E0-C4A8-4E27-ABD9-6C7F4AFE784E}" srcOrd="0" destOrd="0" presId="urn:microsoft.com/office/officeart/2005/8/layout/hierarchy3"/>
    <dgm:cxn modelId="{2572BDF9-DA3F-41B0-BABF-E5B658593102}" type="presOf" srcId="{DA6F557D-82D3-4AC0-9F43-514BA5E765EB}" destId="{A978A081-0050-4BC6-8244-85DA56608DBB}" srcOrd="0" destOrd="0" presId="urn:microsoft.com/office/officeart/2005/8/layout/hierarchy3"/>
    <dgm:cxn modelId="{B4BAA8FC-ED6F-4747-B473-F15922EF66D2}" type="presOf" srcId="{7FBBFB9E-FBD6-4E83-B0F4-071BA7B27B66}" destId="{C6C6C59A-5C7C-4657-AC1D-CF836736D23B}" srcOrd="0" destOrd="0" presId="urn:microsoft.com/office/officeart/2005/8/layout/hierarchy3"/>
    <dgm:cxn modelId="{C9D52475-51E2-4B6D-B0D6-F3940A0B35F6}" type="presParOf" srcId="{F43444C6-560A-4D2D-9A94-937FD894C93E}" destId="{1CD31A6E-DD37-49CE-97C8-5E021171A084}" srcOrd="0" destOrd="0" presId="urn:microsoft.com/office/officeart/2005/8/layout/hierarchy3"/>
    <dgm:cxn modelId="{FD2449A7-D53E-4A19-A7D0-A7645762D9D8}" type="presParOf" srcId="{1CD31A6E-DD37-49CE-97C8-5E021171A084}" destId="{9B90FBC6-49A3-4E96-9FE0-E0069943F1AF}" srcOrd="0" destOrd="0" presId="urn:microsoft.com/office/officeart/2005/8/layout/hierarchy3"/>
    <dgm:cxn modelId="{E49B6832-FF41-4522-B69D-800271D9A5F5}" type="presParOf" srcId="{9B90FBC6-49A3-4E96-9FE0-E0069943F1AF}" destId="{1DBB725A-3D00-48C8-83F0-8741127E149D}" srcOrd="0" destOrd="0" presId="urn:microsoft.com/office/officeart/2005/8/layout/hierarchy3"/>
    <dgm:cxn modelId="{97FB12BE-0132-4239-A9F7-85B759B44CB5}" type="presParOf" srcId="{9B90FBC6-49A3-4E96-9FE0-E0069943F1AF}" destId="{FD3B7D6A-127D-4D77-BB2C-3BA9AFFB7B3B}" srcOrd="1" destOrd="0" presId="urn:microsoft.com/office/officeart/2005/8/layout/hierarchy3"/>
    <dgm:cxn modelId="{CABFA120-6A60-4375-8913-4C5618A7F3A1}" type="presParOf" srcId="{1CD31A6E-DD37-49CE-97C8-5E021171A084}" destId="{676DBC5E-DDA0-4E74-8790-F76EFBA388CF}" srcOrd="1" destOrd="0" presId="urn:microsoft.com/office/officeart/2005/8/layout/hierarchy3"/>
    <dgm:cxn modelId="{0873FBD2-6100-4651-9B94-1079B938053A}" type="presParOf" srcId="{676DBC5E-DDA0-4E74-8790-F76EFBA388CF}" destId="{8BBE493F-5CC8-4C16-BBD2-AA4EE02894E5}" srcOrd="0" destOrd="0" presId="urn:microsoft.com/office/officeart/2005/8/layout/hierarchy3"/>
    <dgm:cxn modelId="{E6B2B7BB-DA14-4028-A97C-96FE4C17189D}" type="presParOf" srcId="{676DBC5E-DDA0-4E74-8790-F76EFBA388CF}" destId="{7EB38FF2-756D-4C30-A417-436D26430F41}" srcOrd="1" destOrd="0" presId="urn:microsoft.com/office/officeart/2005/8/layout/hierarchy3"/>
    <dgm:cxn modelId="{97035307-26C2-407F-8843-DD4CDC7BC9E6}" type="presParOf" srcId="{676DBC5E-DDA0-4E74-8790-F76EFBA388CF}" destId="{B923D454-4D81-4020-824C-28FF3097381C}" srcOrd="2" destOrd="0" presId="urn:microsoft.com/office/officeart/2005/8/layout/hierarchy3"/>
    <dgm:cxn modelId="{39BAE779-BD32-4E2C-AB42-99073196A977}" type="presParOf" srcId="{676DBC5E-DDA0-4E74-8790-F76EFBA388CF}" destId="{82A946C0-5DEB-4BB1-8103-57A80E8DC44E}" srcOrd="3" destOrd="0" presId="urn:microsoft.com/office/officeart/2005/8/layout/hierarchy3"/>
    <dgm:cxn modelId="{11FD1D14-CCFF-4719-8964-0F886552B007}" type="presParOf" srcId="{676DBC5E-DDA0-4E74-8790-F76EFBA388CF}" destId="{8D4F3252-841D-4A18-887D-9A411EC8FD82}" srcOrd="4" destOrd="0" presId="urn:microsoft.com/office/officeart/2005/8/layout/hierarchy3"/>
    <dgm:cxn modelId="{F893C91A-7B63-4ADC-BD0C-F161B2F8E392}" type="presParOf" srcId="{676DBC5E-DDA0-4E74-8790-F76EFBA388CF}" destId="{FF39128D-7980-4083-8E54-E8C66BFC219A}" srcOrd="5" destOrd="0" presId="urn:microsoft.com/office/officeart/2005/8/layout/hierarchy3"/>
    <dgm:cxn modelId="{DADCE241-0576-47B4-AD21-13BD47728252}" type="presParOf" srcId="{676DBC5E-DDA0-4E74-8790-F76EFBA388CF}" destId="{5B4CB4EF-62C5-4F7F-9B7B-A20AB972427D}" srcOrd="6" destOrd="0" presId="urn:microsoft.com/office/officeart/2005/8/layout/hierarchy3"/>
    <dgm:cxn modelId="{F889E980-30EE-4E55-A9B9-94D4F09D577E}" type="presParOf" srcId="{676DBC5E-DDA0-4E74-8790-F76EFBA388CF}" destId="{001F25B5-77CF-4F42-865F-5C93D39D74FA}" srcOrd="7" destOrd="0" presId="urn:microsoft.com/office/officeart/2005/8/layout/hierarchy3"/>
    <dgm:cxn modelId="{DEB028ED-0A7E-45FF-A93C-60363A5A45C5}" type="presParOf" srcId="{F43444C6-560A-4D2D-9A94-937FD894C93E}" destId="{4504F779-B75B-4F6A-AB29-21EB16B195B3}" srcOrd="1" destOrd="0" presId="urn:microsoft.com/office/officeart/2005/8/layout/hierarchy3"/>
    <dgm:cxn modelId="{3E0EF307-5B48-43E7-A6E1-5553C56F5321}" type="presParOf" srcId="{4504F779-B75B-4F6A-AB29-21EB16B195B3}" destId="{708717CE-C397-45CE-8582-F32AD81F96F9}" srcOrd="0" destOrd="0" presId="urn:microsoft.com/office/officeart/2005/8/layout/hierarchy3"/>
    <dgm:cxn modelId="{D4DBBAD5-4892-4F00-B533-E6EA1A1F0F81}" type="presParOf" srcId="{708717CE-C397-45CE-8582-F32AD81F96F9}" destId="{12D1126F-F044-4FEC-A191-CDD636500143}" srcOrd="0" destOrd="0" presId="urn:microsoft.com/office/officeart/2005/8/layout/hierarchy3"/>
    <dgm:cxn modelId="{BD9C7086-081C-4C1C-A040-FF8B505BEDA6}" type="presParOf" srcId="{708717CE-C397-45CE-8582-F32AD81F96F9}" destId="{EBCBD29D-6530-4EDD-87A6-66F3986326D7}" srcOrd="1" destOrd="0" presId="urn:microsoft.com/office/officeart/2005/8/layout/hierarchy3"/>
    <dgm:cxn modelId="{D02F73F2-F2AD-4989-B023-FAEEC5FB91D9}" type="presParOf" srcId="{4504F779-B75B-4F6A-AB29-21EB16B195B3}" destId="{43E4BF20-4918-421C-B930-E8F06645A954}" srcOrd="1" destOrd="0" presId="urn:microsoft.com/office/officeart/2005/8/layout/hierarchy3"/>
    <dgm:cxn modelId="{2335B5B2-6BE9-4D40-A3D4-525CD7681C81}" type="presParOf" srcId="{43E4BF20-4918-421C-B930-E8F06645A954}" destId="{634271F2-A2D1-4204-B660-1617D8921CCB}" srcOrd="0" destOrd="0" presId="urn:microsoft.com/office/officeart/2005/8/layout/hierarchy3"/>
    <dgm:cxn modelId="{0DE8E382-9BED-4FE4-A895-BBAFB64EFFDE}" type="presParOf" srcId="{43E4BF20-4918-421C-B930-E8F06645A954}" destId="{464F1B49-BB19-4913-9D27-47685F8CF750}" srcOrd="1" destOrd="0" presId="urn:microsoft.com/office/officeart/2005/8/layout/hierarchy3"/>
    <dgm:cxn modelId="{725E8EC0-08A3-410F-B1C9-94C3B91FC279}" type="presParOf" srcId="{43E4BF20-4918-421C-B930-E8F06645A954}" destId="{647437E2-5D5A-45E8-B2AB-BE4058E8A1F4}" srcOrd="2" destOrd="0" presId="urn:microsoft.com/office/officeart/2005/8/layout/hierarchy3"/>
    <dgm:cxn modelId="{7E7841F6-53BE-4B1A-BA0F-6B058D313984}" type="presParOf" srcId="{43E4BF20-4918-421C-B930-E8F06645A954}" destId="{02AEB49A-40BA-4730-97CA-57F9C6536B5D}" srcOrd="3" destOrd="0" presId="urn:microsoft.com/office/officeart/2005/8/layout/hierarchy3"/>
    <dgm:cxn modelId="{08B85702-03F7-42D8-8DC0-A59723BBA5CE}" type="presParOf" srcId="{43E4BF20-4918-421C-B930-E8F06645A954}" destId="{9E4E1DE3-8C38-4990-82EA-A15C9D936BBE}" srcOrd="4" destOrd="0" presId="urn:microsoft.com/office/officeart/2005/8/layout/hierarchy3"/>
    <dgm:cxn modelId="{CA52C482-2F9E-4712-953C-E523B8564566}" type="presParOf" srcId="{43E4BF20-4918-421C-B930-E8F06645A954}" destId="{08A680AD-4462-4256-AE98-6E969DF92488}" srcOrd="5" destOrd="0" presId="urn:microsoft.com/office/officeart/2005/8/layout/hierarchy3"/>
    <dgm:cxn modelId="{8BD97B56-1798-451C-B2DF-8B20BA6B8402}" type="presParOf" srcId="{43E4BF20-4918-421C-B930-E8F06645A954}" destId="{02E62115-7127-4B06-9A4E-E0857454FD02}" srcOrd="6" destOrd="0" presId="urn:microsoft.com/office/officeart/2005/8/layout/hierarchy3"/>
    <dgm:cxn modelId="{1E2319E0-E61B-44AD-80F9-BCEFDCEFA860}" type="presParOf" srcId="{43E4BF20-4918-421C-B930-E8F06645A954}" destId="{1BA601D0-9099-40D8-9C19-EBE5D72E8DF5}" srcOrd="7" destOrd="0" presId="urn:microsoft.com/office/officeart/2005/8/layout/hierarchy3"/>
    <dgm:cxn modelId="{818A7677-A610-460D-B6E6-E1869C2FC519}" type="presParOf" srcId="{43E4BF20-4918-421C-B930-E8F06645A954}" destId="{88716B07-9F52-4126-8E7F-83F00DCFCBCE}" srcOrd="8" destOrd="0" presId="urn:microsoft.com/office/officeart/2005/8/layout/hierarchy3"/>
    <dgm:cxn modelId="{3B357405-8480-4FB5-8AB5-A4242397A520}" type="presParOf" srcId="{43E4BF20-4918-421C-B930-E8F06645A954}" destId="{1F84E47A-9B02-4FF5-A8EB-4A2F78D0F4BE}" srcOrd="9" destOrd="0" presId="urn:microsoft.com/office/officeart/2005/8/layout/hierarchy3"/>
    <dgm:cxn modelId="{6F772E73-ADA1-4B99-9D01-0668167B6FA9}" type="presParOf" srcId="{43E4BF20-4918-421C-B930-E8F06645A954}" destId="{C6C6C59A-5C7C-4657-AC1D-CF836736D23B}" srcOrd="10" destOrd="0" presId="urn:microsoft.com/office/officeart/2005/8/layout/hierarchy3"/>
    <dgm:cxn modelId="{62B6E06D-9A6D-4D7A-A131-4FE0F80A0CF3}" type="presParOf" srcId="{43E4BF20-4918-421C-B930-E8F06645A954}" destId="{81EECF1A-E566-4370-AE1F-070FBC5D870D}" srcOrd="11" destOrd="0" presId="urn:microsoft.com/office/officeart/2005/8/layout/hierarchy3"/>
    <dgm:cxn modelId="{D16E8BBC-9C36-4ED0-B4CA-9F0EF871BE50}" type="presParOf" srcId="{43E4BF20-4918-421C-B930-E8F06645A954}" destId="{ECBE077F-D64D-4A59-B932-0C98F6E424D8}" srcOrd="12" destOrd="0" presId="urn:microsoft.com/office/officeart/2005/8/layout/hierarchy3"/>
    <dgm:cxn modelId="{7BAF6319-6779-4F22-9FDE-B4A54017F0F3}" type="presParOf" srcId="{43E4BF20-4918-421C-B930-E8F06645A954}" destId="{3698893E-E07C-496D-B613-3E7A42715700}" srcOrd="13" destOrd="0" presId="urn:microsoft.com/office/officeart/2005/8/layout/hierarchy3"/>
    <dgm:cxn modelId="{41143042-67D7-49A7-ABA9-275C7895B8A3}" type="presParOf" srcId="{F43444C6-560A-4D2D-9A94-937FD894C93E}" destId="{D5BAA0D0-BA77-43EF-ABAC-9173DA921743}" srcOrd="2" destOrd="0" presId="urn:microsoft.com/office/officeart/2005/8/layout/hierarchy3"/>
    <dgm:cxn modelId="{CFE14C15-8166-4127-AE10-5D6C408096DC}" type="presParOf" srcId="{D5BAA0D0-BA77-43EF-ABAC-9173DA921743}" destId="{39AF30CA-582E-4C0B-82B9-002FAC40604B}" srcOrd="0" destOrd="0" presId="urn:microsoft.com/office/officeart/2005/8/layout/hierarchy3"/>
    <dgm:cxn modelId="{BC1C30E5-59D2-401B-A6CE-1985E21396C7}" type="presParOf" srcId="{39AF30CA-582E-4C0B-82B9-002FAC40604B}" destId="{1EE12186-D6E1-4EE5-9326-DF3F73B355DD}" srcOrd="0" destOrd="0" presId="urn:microsoft.com/office/officeart/2005/8/layout/hierarchy3"/>
    <dgm:cxn modelId="{E0B04051-D7D9-4959-9094-319217EEF96A}" type="presParOf" srcId="{39AF30CA-582E-4C0B-82B9-002FAC40604B}" destId="{49DE2518-2A73-4138-8974-6E85EFFFF171}" srcOrd="1" destOrd="0" presId="urn:microsoft.com/office/officeart/2005/8/layout/hierarchy3"/>
    <dgm:cxn modelId="{8AA48964-B0E2-4488-9F7C-7143FCF6EC5C}" type="presParOf" srcId="{D5BAA0D0-BA77-43EF-ABAC-9173DA921743}" destId="{CEEAFF8B-CB6C-4FFB-8A3C-0B6672637F02}" srcOrd="1" destOrd="0" presId="urn:microsoft.com/office/officeart/2005/8/layout/hierarchy3"/>
    <dgm:cxn modelId="{97AD8766-67CA-42E2-9955-71127DB08128}" type="presParOf" srcId="{CEEAFF8B-CB6C-4FFB-8A3C-0B6672637F02}" destId="{368A94F5-EB5F-4DEC-9B52-C628958B3818}" srcOrd="0" destOrd="0" presId="urn:microsoft.com/office/officeart/2005/8/layout/hierarchy3"/>
    <dgm:cxn modelId="{83E111DC-50C3-4946-9A16-11B952A4A0CE}" type="presParOf" srcId="{CEEAFF8B-CB6C-4FFB-8A3C-0B6672637F02}" destId="{65DC6756-4D7B-4444-9B5F-67B1B2FE1B25}" srcOrd="1" destOrd="0" presId="urn:microsoft.com/office/officeart/2005/8/layout/hierarchy3"/>
    <dgm:cxn modelId="{ED371E11-B2A6-4920-A598-8280FE79EAA7}" type="presParOf" srcId="{CEEAFF8B-CB6C-4FFB-8A3C-0B6672637F02}" destId="{616CA57B-F2D4-4F59-8DC6-C861ED6A70F4}" srcOrd="2" destOrd="0" presId="urn:microsoft.com/office/officeart/2005/8/layout/hierarchy3"/>
    <dgm:cxn modelId="{E2AC962F-1794-4195-ADF9-C44DC0B3F270}" type="presParOf" srcId="{CEEAFF8B-CB6C-4FFB-8A3C-0B6672637F02}" destId="{36047BAB-FD74-4934-8EC9-58D790FF5EE0}" srcOrd="3" destOrd="0" presId="urn:microsoft.com/office/officeart/2005/8/layout/hierarchy3"/>
    <dgm:cxn modelId="{19D7A054-0E1A-47C8-888B-848E8D3CB3C3}" type="presParOf" srcId="{CEEAFF8B-CB6C-4FFB-8A3C-0B6672637F02}" destId="{37995972-3FEC-4AE7-A27A-FC35E25BA8B5}" srcOrd="4" destOrd="0" presId="urn:microsoft.com/office/officeart/2005/8/layout/hierarchy3"/>
    <dgm:cxn modelId="{6E648267-2C7D-40D1-AC76-03BBBE715799}" type="presParOf" srcId="{CEEAFF8B-CB6C-4FFB-8A3C-0B6672637F02}" destId="{FA7FCAA9-23E8-4A0C-8B91-4F0BBB133859}" srcOrd="5" destOrd="0" presId="urn:microsoft.com/office/officeart/2005/8/layout/hierarchy3"/>
    <dgm:cxn modelId="{F88C3A56-C925-4C60-B061-9B1F1B8AC74B}" type="presParOf" srcId="{CEEAFF8B-CB6C-4FFB-8A3C-0B6672637F02}" destId="{D23BE7C7-B4A4-435A-87F4-FD5F36A161FF}" srcOrd="6" destOrd="0" presId="urn:microsoft.com/office/officeart/2005/8/layout/hierarchy3"/>
    <dgm:cxn modelId="{CC3D7BB7-AB79-43BF-95C3-8E537305CB1F}" type="presParOf" srcId="{CEEAFF8B-CB6C-4FFB-8A3C-0B6672637F02}" destId="{77628C85-01C6-4DD9-AFAD-CD70D9F94381}" srcOrd="7" destOrd="0" presId="urn:microsoft.com/office/officeart/2005/8/layout/hierarchy3"/>
    <dgm:cxn modelId="{FFFF60BF-1B12-4296-BCFC-139077BE7BDA}" type="presParOf" srcId="{CEEAFF8B-CB6C-4FFB-8A3C-0B6672637F02}" destId="{E9405FF9-9A13-419B-9308-614790517D8C}" srcOrd="8" destOrd="0" presId="urn:microsoft.com/office/officeart/2005/8/layout/hierarchy3"/>
    <dgm:cxn modelId="{7812BC81-5789-49E8-BAC9-3BFEC3640081}" type="presParOf" srcId="{CEEAFF8B-CB6C-4FFB-8A3C-0B6672637F02}" destId="{13FBE748-81AA-45A4-BE7F-8F2BCAA5A25F}" srcOrd="9" destOrd="0" presId="urn:microsoft.com/office/officeart/2005/8/layout/hierarchy3"/>
    <dgm:cxn modelId="{B8D4E474-4042-4E8D-931A-92F934DA40EA}" type="presParOf" srcId="{CEEAFF8B-CB6C-4FFB-8A3C-0B6672637F02}" destId="{CE884F2A-DE29-44DC-B798-2214612D715E}" srcOrd="10" destOrd="0" presId="urn:microsoft.com/office/officeart/2005/8/layout/hierarchy3"/>
    <dgm:cxn modelId="{CEAF8880-335F-4504-835B-53E36D371F8D}" type="presParOf" srcId="{CEEAFF8B-CB6C-4FFB-8A3C-0B6672637F02}" destId="{94F87380-4A5A-4709-835D-004FABC4D53A}" srcOrd="11" destOrd="0" presId="urn:microsoft.com/office/officeart/2005/8/layout/hierarchy3"/>
    <dgm:cxn modelId="{CCEA5F0C-61B7-448C-8358-AC1BA3338BB8}" type="presParOf" srcId="{CEEAFF8B-CB6C-4FFB-8A3C-0B6672637F02}" destId="{3B548795-DC6E-4AD9-B91F-9591FCEFDF7A}" srcOrd="12" destOrd="0" presId="urn:microsoft.com/office/officeart/2005/8/layout/hierarchy3"/>
    <dgm:cxn modelId="{F23446D7-8179-4FF8-A798-5FF0D1677867}" type="presParOf" srcId="{CEEAFF8B-CB6C-4FFB-8A3C-0B6672637F02}" destId="{3F874FE9-FD5C-4764-9A3F-E3EB3D762062}" srcOrd="13" destOrd="0" presId="urn:microsoft.com/office/officeart/2005/8/layout/hierarchy3"/>
    <dgm:cxn modelId="{81DDD46D-6422-4247-ADA9-096105D11ACA}" type="presParOf" srcId="{CEEAFF8B-CB6C-4FFB-8A3C-0B6672637F02}" destId="{23FAF52F-B330-4A10-B7B1-12E1AF8889AF}" srcOrd="14" destOrd="0" presId="urn:microsoft.com/office/officeart/2005/8/layout/hierarchy3"/>
    <dgm:cxn modelId="{4331C1DC-35F4-4DE8-B8F2-5D842FC80315}" type="presParOf" srcId="{CEEAFF8B-CB6C-4FFB-8A3C-0B6672637F02}" destId="{F32961E8-171F-4939-AAC8-B9A451D5140A}" srcOrd="15" destOrd="0" presId="urn:microsoft.com/office/officeart/2005/8/layout/hierarchy3"/>
    <dgm:cxn modelId="{F0DBDD24-EF3B-4469-9221-B626AA2D3CC4}" type="presParOf" srcId="{CEEAFF8B-CB6C-4FFB-8A3C-0B6672637F02}" destId="{0DFE98E6-E63D-4115-BC41-0BA5544A0B20}" srcOrd="16" destOrd="0" presId="urn:microsoft.com/office/officeart/2005/8/layout/hierarchy3"/>
    <dgm:cxn modelId="{B24D1B31-F8A6-454A-AE6D-722CD58590F7}" type="presParOf" srcId="{CEEAFF8B-CB6C-4FFB-8A3C-0B6672637F02}" destId="{FCB02DA6-A4DE-4FD5-A99A-3B2C2AC44B3D}" srcOrd="17" destOrd="0" presId="urn:microsoft.com/office/officeart/2005/8/layout/hierarchy3"/>
    <dgm:cxn modelId="{7774EA60-1FC7-4D21-AA61-32AA3CC27DC3}" type="presParOf" srcId="{F43444C6-560A-4D2D-9A94-937FD894C93E}" destId="{72752B1D-79A3-48EA-BA0C-55D3310470F2}" srcOrd="3" destOrd="0" presId="urn:microsoft.com/office/officeart/2005/8/layout/hierarchy3"/>
    <dgm:cxn modelId="{D63B4A36-D06A-4EC1-970B-1490531F3A29}" type="presParOf" srcId="{72752B1D-79A3-48EA-BA0C-55D3310470F2}" destId="{41D5D98A-6C93-43C8-8E80-A09DDDB73751}" srcOrd="0" destOrd="0" presId="urn:microsoft.com/office/officeart/2005/8/layout/hierarchy3"/>
    <dgm:cxn modelId="{6B3451B2-DB8D-41B8-BA85-B5C3DF3C2035}" type="presParOf" srcId="{41D5D98A-6C93-43C8-8E80-A09DDDB73751}" destId="{AD38DA6C-842A-4CCC-A757-80C29A45E1CC}" srcOrd="0" destOrd="0" presId="urn:microsoft.com/office/officeart/2005/8/layout/hierarchy3"/>
    <dgm:cxn modelId="{88692B51-BFA2-4361-965C-248833725F5E}" type="presParOf" srcId="{41D5D98A-6C93-43C8-8E80-A09DDDB73751}" destId="{7C1F65DB-D6C0-42EE-85E0-335A4E1353BD}" srcOrd="1" destOrd="0" presId="urn:microsoft.com/office/officeart/2005/8/layout/hierarchy3"/>
    <dgm:cxn modelId="{BB76487D-E34B-4739-A17D-486B164665E1}" type="presParOf" srcId="{72752B1D-79A3-48EA-BA0C-55D3310470F2}" destId="{6DE5D9FE-BEC2-474C-9C90-F711CD9FC3CF}" srcOrd="1" destOrd="0" presId="urn:microsoft.com/office/officeart/2005/8/layout/hierarchy3"/>
    <dgm:cxn modelId="{F088AABD-4F4D-46D6-941B-93A1D589167A}" type="presParOf" srcId="{6DE5D9FE-BEC2-474C-9C90-F711CD9FC3CF}" destId="{4574AA90-CE49-46B8-A3D5-600D692577EE}" srcOrd="0" destOrd="0" presId="urn:microsoft.com/office/officeart/2005/8/layout/hierarchy3"/>
    <dgm:cxn modelId="{A5DF1E69-301E-46C4-864B-118CAD233C3C}" type="presParOf" srcId="{6DE5D9FE-BEC2-474C-9C90-F711CD9FC3CF}" destId="{4B658EA6-74D6-4683-A928-CD5A2DD2133B}" srcOrd="1" destOrd="0" presId="urn:microsoft.com/office/officeart/2005/8/layout/hierarchy3"/>
    <dgm:cxn modelId="{0B397CF0-9D8B-49D2-B095-EBC253B2565E}" type="presParOf" srcId="{6DE5D9FE-BEC2-474C-9C90-F711CD9FC3CF}" destId="{3D05F72E-CC1A-45FF-979A-01A3C8456956}" srcOrd="2" destOrd="0" presId="urn:microsoft.com/office/officeart/2005/8/layout/hierarchy3"/>
    <dgm:cxn modelId="{D857D52B-7062-4B44-B82A-0E337DC2D5FE}" type="presParOf" srcId="{6DE5D9FE-BEC2-474C-9C90-F711CD9FC3CF}" destId="{2766C6E8-5066-47B9-89C3-965ADCF5DA24}" srcOrd="3" destOrd="0" presId="urn:microsoft.com/office/officeart/2005/8/layout/hierarchy3"/>
    <dgm:cxn modelId="{EE580DBD-ACBD-425E-8912-32BBBE8B2181}" type="presParOf" srcId="{6DE5D9FE-BEC2-474C-9C90-F711CD9FC3CF}" destId="{6B046FA5-7DE1-4D12-B2DE-460FB7B2870F}" srcOrd="4" destOrd="0" presId="urn:microsoft.com/office/officeart/2005/8/layout/hierarchy3"/>
    <dgm:cxn modelId="{83C780B6-F34B-43BA-8ED0-3501A8E0E664}" type="presParOf" srcId="{6DE5D9FE-BEC2-474C-9C90-F711CD9FC3CF}" destId="{15D70782-B836-4CF7-97A1-F232DA4F4D58}" srcOrd="5" destOrd="0" presId="urn:microsoft.com/office/officeart/2005/8/layout/hierarchy3"/>
    <dgm:cxn modelId="{076B70A3-ABD1-4B6F-8FA7-F05350D1F62C}" type="presParOf" srcId="{6DE5D9FE-BEC2-474C-9C90-F711CD9FC3CF}" destId="{553BB5A3-B090-45FA-8924-ACCC507ACE92}" srcOrd="6" destOrd="0" presId="urn:microsoft.com/office/officeart/2005/8/layout/hierarchy3"/>
    <dgm:cxn modelId="{35E498DF-CCC0-4813-97EA-7FE8C9F87633}" type="presParOf" srcId="{6DE5D9FE-BEC2-474C-9C90-F711CD9FC3CF}" destId="{8BB5185E-F168-4CF0-BA45-A9471055C57B}" srcOrd="7" destOrd="0" presId="urn:microsoft.com/office/officeart/2005/8/layout/hierarchy3"/>
    <dgm:cxn modelId="{686179B2-EA79-46C2-BFFC-E6C58419507A}" type="presParOf" srcId="{6DE5D9FE-BEC2-474C-9C90-F711CD9FC3CF}" destId="{9C712BB7-0D49-4EA5-8190-A20B0E5FA277}" srcOrd="8" destOrd="0" presId="urn:microsoft.com/office/officeart/2005/8/layout/hierarchy3"/>
    <dgm:cxn modelId="{87C19A3F-25F5-428E-A895-0889992BC9C2}" type="presParOf" srcId="{6DE5D9FE-BEC2-474C-9C90-F711CD9FC3CF}" destId="{8090CCDC-B628-4C73-B974-4076F446C102}" srcOrd="9" destOrd="0" presId="urn:microsoft.com/office/officeart/2005/8/layout/hierarchy3"/>
    <dgm:cxn modelId="{ED6BBBE7-EE22-4C97-A34C-82DE50FCECB3}" type="presParOf" srcId="{F43444C6-560A-4D2D-9A94-937FD894C93E}" destId="{F8629BD5-3EBC-4C48-AAFC-6BA15F236A21}" srcOrd="4" destOrd="0" presId="urn:microsoft.com/office/officeart/2005/8/layout/hierarchy3"/>
    <dgm:cxn modelId="{BCDAD2AC-9684-4D0F-80B4-D9418C263666}" type="presParOf" srcId="{F8629BD5-3EBC-4C48-AAFC-6BA15F236A21}" destId="{D8760441-11D3-4C4D-B4CD-F38D6357D8D4}" srcOrd="0" destOrd="0" presId="urn:microsoft.com/office/officeart/2005/8/layout/hierarchy3"/>
    <dgm:cxn modelId="{E63404FA-E47F-4F75-8D52-AC085FA50E97}" type="presParOf" srcId="{D8760441-11D3-4C4D-B4CD-F38D6357D8D4}" destId="{6D67F3D8-3D25-4D45-B700-190E180C4E1B}" srcOrd="0" destOrd="0" presId="urn:microsoft.com/office/officeart/2005/8/layout/hierarchy3"/>
    <dgm:cxn modelId="{B42B8D2B-F17F-49C1-B4C9-8C3FFCBF8A09}" type="presParOf" srcId="{D8760441-11D3-4C4D-B4CD-F38D6357D8D4}" destId="{85E4F714-3792-4FE0-B1DB-F0DB93E51054}" srcOrd="1" destOrd="0" presId="urn:microsoft.com/office/officeart/2005/8/layout/hierarchy3"/>
    <dgm:cxn modelId="{257C8751-B835-43FA-BBC9-095A80DCB51D}" type="presParOf" srcId="{F8629BD5-3EBC-4C48-AAFC-6BA15F236A21}" destId="{82BEB981-0DD7-43A4-80DF-C3CF4C2FE2E0}" srcOrd="1" destOrd="0" presId="urn:microsoft.com/office/officeart/2005/8/layout/hierarchy3"/>
    <dgm:cxn modelId="{250DCC83-F5FF-4116-A045-1F79CF99B5BA}" type="presParOf" srcId="{82BEB981-0DD7-43A4-80DF-C3CF4C2FE2E0}" destId="{A978A081-0050-4BC6-8244-85DA56608DBB}" srcOrd="0" destOrd="0" presId="urn:microsoft.com/office/officeart/2005/8/layout/hierarchy3"/>
    <dgm:cxn modelId="{6C653ACA-2823-4C4D-BE98-037E2DCBEDBD}" type="presParOf" srcId="{82BEB981-0DD7-43A4-80DF-C3CF4C2FE2E0}" destId="{5CF5CA98-FA5F-4C1F-9847-9386340C3496}" srcOrd="1" destOrd="0" presId="urn:microsoft.com/office/officeart/2005/8/layout/hierarchy3"/>
    <dgm:cxn modelId="{ED3BC19D-3148-4C84-BD05-CF35D4D0AA3D}" type="presParOf" srcId="{82BEB981-0DD7-43A4-80DF-C3CF4C2FE2E0}" destId="{9D29223D-4463-4B1A-939F-4006ED4A4AC1}" srcOrd="2" destOrd="0" presId="urn:microsoft.com/office/officeart/2005/8/layout/hierarchy3"/>
    <dgm:cxn modelId="{F5EF3BFB-7A59-4A89-8A91-AC607B8D0F08}" type="presParOf" srcId="{82BEB981-0DD7-43A4-80DF-C3CF4C2FE2E0}" destId="{FBED6BF6-3285-4624-BB11-BD68F702A334}" srcOrd="3" destOrd="0" presId="urn:microsoft.com/office/officeart/2005/8/layout/hierarchy3"/>
    <dgm:cxn modelId="{9532E90C-E8F2-408A-80E1-9041C1D6A28F}" type="presParOf" srcId="{82BEB981-0DD7-43A4-80DF-C3CF4C2FE2E0}" destId="{E65219C9-6ABF-4039-8FA5-A6F42A99B0BB}" srcOrd="4" destOrd="0" presId="urn:microsoft.com/office/officeart/2005/8/layout/hierarchy3"/>
    <dgm:cxn modelId="{A520C87A-36C5-4064-9BD7-BBC2A99F00D0}" type="presParOf" srcId="{82BEB981-0DD7-43A4-80DF-C3CF4C2FE2E0}" destId="{60F27483-5560-48B1-AB50-D2A749827352}" srcOrd="5" destOrd="0" presId="urn:microsoft.com/office/officeart/2005/8/layout/hierarchy3"/>
    <dgm:cxn modelId="{901D9125-267A-48D2-9515-B28B7EB4776F}" type="presParOf" srcId="{82BEB981-0DD7-43A4-80DF-C3CF4C2FE2E0}" destId="{4436804C-0802-4BED-AF37-D9069F91A185}" srcOrd="6" destOrd="0" presId="urn:microsoft.com/office/officeart/2005/8/layout/hierarchy3"/>
    <dgm:cxn modelId="{B0E8E042-808A-4C32-90A2-7C11E243EA60}" type="presParOf" srcId="{82BEB981-0DD7-43A4-80DF-C3CF4C2FE2E0}" destId="{29F9F7B1-BEE9-4659-B79A-B48030BD56F2}" srcOrd="7" destOrd="0" presId="urn:microsoft.com/office/officeart/2005/8/layout/hierarchy3"/>
    <dgm:cxn modelId="{799C0782-6AFA-45D9-9626-0C1CDD599E70}" type="presParOf" srcId="{82BEB981-0DD7-43A4-80DF-C3CF4C2FE2E0}" destId="{19A2F7C7-0B63-481E-B1B8-F27395626569}" srcOrd="8" destOrd="0" presId="urn:microsoft.com/office/officeart/2005/8/layout/hierarchy3"/>
    <dgm:cxn modelId="{B66E7305-F3B3-41A4-BBD2-DE26449ED1FB}" type="presParOf" srcId="{82BEB981-0DD7-43A4-80DF-C3CF4C2FE2E0}" destId="{3BBBA7E0-C4A8-4E27-ABD9-6C7F4AFE784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B725A-3D00-48C8-83F0-8741127E149D}">
      <dsp:nvSpPr>
        <dsp:cNvPr id="0" name=""/>
        <dsp:cNvSpPr/>
      </dsp:nvSpPr>
      <dsp:spPr>
        <a:xfrm>
          <a:off x="561288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latin typeface="Arial Narrow" panose="020B0606020202030204" pitchFamily="34" charset="0"/>
            </a:rPr>
            <a:t>Physics</a:t>
          </a:r>
          <a:r>
            <a:rPr lang="fr-CH" sz="1200" b="1" kern="1200" dirty="0">
              <a:latin typeface="Arial Narrow" panose="020B0606020202030204" pitchFamily="34" charset="0"/>
            </a:rPr>
            <a:t>, </a:t>
          </a:r>
          <a:r>
            <a:rPr lang="fr-CH" sz="1200" b="1" kern="1200" dirty="0" err="1">
              <a:latin typeface="Arial Narrow" panose="020B0606020202030204" pitchFamily="34" charset="0"/>
            </a:rPr>
            <a:t>Experiments</a:t>
          </a:r>
          <a:r>
            <a:rPr lang="fr-CH" sz="1200" b="1" kern="1200" dirty="0">
              <a:latin typeface="Arial Narrow" panose="020B0606020202030204" pitchFamily="34" charset="0"/>
            </a:rPr>
            <a:t> and Detectors</a:t>
          </a:r>
          <a:br>
            <a:rPr lang="fr-CH" sz="1200" b="1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Patrick Janot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Gavin Salam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578595" y="19948"/>
        <a:ext cx="1901691" cy="556285"/>
      </dsp:txXfrm>
    </dsp:sp>
    <dsp:sp modelId="{8BBE493F-5CC8-4C16-BBD2-AA4EE02894E5}">
      <dsp:nvSpPr>
        <dsp:cNvPr id="0" name=""/>
        <dsp:cNvSpPr/>
      </dsp:nvSpPr>
      <dsp:spPr>
        <a:xfrm>
          <a:off x="754919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38FF2-756D-4C30-A417-436D26430F41}">
      <dsp:nvSpPr>
        <dsp:cNvPr id="0" name=""/>
        <dsp:cNvSpPr/>
      </dsp:nvSpPr>
      <dsp:spPr>
        <a:xfrm>
          <a:off x="948549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programme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Matthew </a:t>
          </a:r>
          <a:r>
            <a:rPr lang="fr-CH" sz="1000" b="0" kern="1200" dirty="0" err="1">
              <a:latin typeface="Arial Narrow" panose="020B0606020202030204" pitchFamily="34" charset="0"/>
            </a:rPr>
            <a:t>McCullough</a:t>
          </a:r>
          <a:r>
            <a:rPr lang="fr-CH" sz="1000" b="0" kern="1200" dirty="0">
              <a:latin typeface="Arial Narrow" panose="020B0606020202030204" pitchFamily="34" charset="0"/>
            </a:rPr>
            <a:t>, Frank Simon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699465"/>
        <a:ext cx="1914095" cy="357047"/>
      </dsp:txXfrm>
    </dsp:sp>
    <dsp:sp modelId="{B923D454-4D81-4020-824C-28FF3097381C}">
      <dsp:nvSpPr>
        <dsp:cNvPr id="0" name=""/>
        <dsp:cNvSpPr/>
      </dsp:nvSpPr>
      <dsp:spPr>
        <a:xfrm>
          <a:off x="754919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946C0-5DEB-4BB1-8103-57A80E8DC44E}">
      <dsp:nvSpPr>
        <dsp:cNvPr id="0" name=""/>
        <dsp:cNvSpPr/>
      </dsp:nvSpPr>
      <dsp:spPr>
        <a:xfrm>
          <a:off x="948549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"/>
              <a:satOff val="-601"/>
              <a:lumOff val="-4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Detector concept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Mogens Dam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173544"/>
        <a:ext cx="1914095" cy="357047"/>
      </dsp:txXfrm>
    </dsp:sp>
    <dsp:sp modelId="{8D4F3252-841D-4A18-887D-9A411EC8FD82}">
      <dsp:nvSpPr>
        <dsp:cNvPr id="0" name=""/>
        <dsp:cNvSpPr/>
      </dsp:nvSpPr>
      <dsp:spPr>
        <a:xfrm>
          <a:off x="754919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9128D-7980-4083-8E54-E8C66BFC219A}">
      <dsp:nvSpPr>
        <dsp:cNvPr id="0" name=""/>
        <dsp:cNvSpPr/>
      </dsp:nvSpPr>
      <dsp:spPr>
        <a:xfrm>
          <a:off x="948549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"/>
              <a:satOff val="-1201"/>
              <a:lumOff val="-81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performance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Patrizia Azzi, Emmanuel Perez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647623"/>
        <a:ext cx="1914095" cy="357047"/>
      </dsp:txXfrm>
    </dsp:sp>
    <dsp:sp modelId="{5B4CB4EF-62C5-4F7F-9B7B-A20AB972427D}">
      <dsp:nvSpPr>
        <dsp:cNvPr id="0" name=""/>
        <dsp:cNvSpPr/>
      </dsp:nvSpPr>
      <dsp:spPr>
        <a:xfrm>
          <a:off x="754919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F25B5-77CF-4F42-865F-5C93D39D74FA}">
      <dsp:nvSpPr>
        <dsp:cNvPr id="0" name=""/>
        <dsp:cNvSpPr/>
      </dsp:nvSpPr>
      <dsp:spPr>
        <a:xfrm>
          <a:off x="948549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99160"/>
              <a:satOff val="-1802"/>
              <a:lumOff val="-121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Software and </a:t>
          </a:r>
          <a:r>
            <a:rPr lang="fr-CH" sz="1000" b="1" kern="1200" dirty="0" err="1">
              <a:latin typeface="Arial Narrow" panose="020B0606020202030204" pitchFamily="34" charset="0"/>
            </a:rPr>
            <a:t>computing</a:t>
          </a:r>
          <a:endParaRPr lang="fr-CH" sz="1000" b="1" kern="1200" dirty="0">
            <a:latin typeface="Arial Narrow" panose="020B0606020202030204" pitchFamily="34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Gerardo Ganis, Clément Helsens</a:t>
          </a:r>
        </a:p>
      </dsp:txBody>
      <dsp:txXfrm>
        <a:off x="959657" y="2121702"/>
        <a:ext cx="1914095" cy="357047"/>
      </dsp:txXfrm>
    </dsp:sp>
    <dsp:sp modelId="{12D1126F-F044-4FEC-A191-CDD636500143}">
      <dsp:nvSpPr>
        <dsp:cNvPr id="0" name=""/>
        <dsp:cNvSpPr/>
      </dsp:nvSpPr>
      <dsp:spPr>
        <a:xfrm>
          <a:off x="2687231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latin typeface="Arial Narrow" panose="020B0606020202030204" pitchFamily="34" charset="0"/>
            </a:rPr>
            <a:t>Accelerators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Tor Raubenheimer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Frank Zimmermann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2704538" y="19948"/>
        <a:ext cx="1901691" cy="556285"/>
      </dsp:txXfrm>
    </dsp:sp>
    <dsp:sp modelId="{634271F2-A2D1-4204-B660-1617D8921CCB}">
      <dsp:nvSpPr>
        <dsp:cNvPr id="0" name=""/>
        <dsp:cNvSpPr/>
      </dsp:nvSpPr>
      <dsp:spPr>
        <a:xfrm>
          <a:off x="2880862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F1B49-BB19-4913-9D27-47685F8CF750}">
      <dsp:nvSpPr>
        <dsp:cNvPr id="0" name=""/>
        <dsp:cNvSpPr/>
      </dsp:nvSpPr>
      <dsp:spPr>
        <a:xfrm>
          <a:off x="3074492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932213"/>
              <a:satOff val="-2403"/>
              <a:lumOff val="-162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collider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Katsunobu Oide </a:t>
          </a:r>
        </a:p>
      </dsp:txBody>
      <dsp:txXfrm>
        <a:off x="3085600" y="699465"/>
        <a:ext cx="1914095" cy="357047"/>
      </dsp:txXfrm>
    </dsp:sp>
    <dsp:sp modelId="{647437E2-5D5A-45E8-B2AB-BE4058E8A1F4}">
      <dsp:nvSpPr>
        <dsp:cNvPr id="0" name=""/>
        <dsp:cNvSpPr/>
      </dsp:nvSpPr>
      <dsp:spPr>
        <a:xfrm>
          <a:off x="2880862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EB49A-40BA-4730-97CA-57F9C6536B5D}">
      <dsp:nvSpPr>
        <dsp:cNvPr id="0" name=""/>
        <dsp:cNvSpPr/>
      </dsp:nvSpPr>
      <dsp:spPr>
        <a:xfrm>
          <a:off x="3074492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165266"/>
              <a:satOff val="-3003"/>
              <a:lumOff val="-20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FCC-hh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Massimo Giovannozzi</a:t>
          </a:r>
        </a:p>
      </dsp:txBody>
      <dsp:txXfrm>
        <a:off x="3085600" y="1173544"/>
        <a:ext cx="1914095" cy="357047"/>
      </dsp:txXfrm>
    </dsp:sp>
    <dsp:sp modelId="{9E4E1DE3-8C38-4990-82EA-A15C9D936BBE}">
      <dsp:nvSpPr>
        <dsp:cNvPr id="0" name=""/>
        <dsp:cNvSpPr/>
      </dsp:nvSpPr>
      <dsp:spPr>
        <a:xfrm>
          <a:off x="2880862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680AD-4462-4256-AE98-6E969DF92488}">
      <dsp:nvSpPr>
        <dsp:cNvPr id="0" name=""/>
        <dsp:cNvSpPr/>
      </dsp:nvSpPr>
      <dsp:spPr>
        <a:xfrm>
          <a:off x="3074492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398319"/>
              <a:satOff val="-3604"/>
              <a:lumOff val="-24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Technology R&amp;D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Roberto Losito</a:t>
          </a:r>
        </a:p>
      </dsp:txBody>
      <dsp:txXfrm>
        <a:off x="3085600" y="1647623"/>
        <a:ext cx="1914095" cy="357047"/>
      </dsp:txXfrm>
    </dsp:sp>
    <dsp:sp modelId="{02E62115-7127-4B06-9A4E-E0857454FD02}">
      <dsp:nvSpPr>
        <dsp:cNvPr id="0" name=""/>
        <dsp:cNvSpPr/>
      </dsp:nvSpPr>
      <dsp:spPr>
        <a:xfrm>
          <a:off x="2880862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601D0-9099-40D8-9C19-EBE5D72E8DF5}">
      <dsp:nvSpPr>
        <dsp:cNvPr id="0" name=""/>
        <dsp:cNvSpPr/>
      </dsp:nvSpPr>
      <dsp:spPr>
        <a:xfrm>
          <a:off x="3074492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631372"/>
              <a:satOff val="-4205"/>
              <a:lumOff val="-284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booster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Antoine </a:t>
          </a:r>
          <a:r>
            <a:rPr lang="en-GB" sz="1000" b="0" kern="1200" dirty="0" err="1">
              <a:latin typeface="Arial Narrow" panose="020B0606020202030204" pitchFamily="34" charset="0"/>
            </a:rPr>
            <a:t>Chancé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3085600" y="2121702"/>
        <a:ext cx="1914095" cy="357047"/>
      </dsp:txXfrm>
    </dsp:sp>
    <dsp:sp modelId="{88716B07-9F52-4126-8E7F-83F00DCFCBCE}">
      <dsp:nvSpPr>
        <dsp:cNvPr id="0" name=""/>
        <dsp:cNvSpPr/>
      </dsp:nvSpPr>
      <dsp:spPr>
        <a:xfrm>
          <a:off x="2880862" y="59354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4E47A-9B02-4FF5-A8EB-4A2F78D0F4BE}">
      <dsp:nvSpPr>
        <dsp:cNvPr id="0" name=""/>
        <dsp:cNvSpPr/>
      </dsp:nvSpPr>
      <dsp:spPr>
        <a:xfrm>
          <a:off x="3074492" y="2584673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864426"/>
              <a:satOff val="-4805"/>
              <a:lumOff val="-324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injector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Paolo Craievich, Alexej Grudiev</a:t>
          </a:r>
        </a:p>
      </dsp:txBody>
      <dsp:txXfrm>
        <a:off x="3085600" y="2595781"/>
        <a:ext cx="1914095" cy="357047"/>
      </dsp:txXfrm>
    </dsp:sp>
    <dsp:sp modelId="{C6C6C59A-5C7C-4657-AC1D-CF836736D23B}">
      <dsp:nvSpPr>
        <dsp:cNvPr id="0" name=""/>
        <dsp:cNvSpPr/>
      </dsp:nvSpPr>
      <dsp:spPr>
        <a:xfrm>
          <a:off x="2880862" y="593541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ECF1A-E566-4370-AE1F-070FBC5D870D}">
      <dsp:nvSpPr>
        <dsp:cNvPr id="0" name=""/>
        <dsp:cNvSpPr/>
      </dsp:nvSpPr>
      <dsp:spPr>
        <a:xfrm>
          <a:off x="3074492" y="3058752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097479"/>
              <a:satOff val="-5406"/>
              <a:lumOff val="-36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FCC-ee energy calibration  polarization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Alain Blondel, Jorg Wenninger</a:t>
          </a:r>
        </a:p>
      </dsp:txBody>
      <dsp:txXfrm>
        <a:off x="3085600" y="3069860"/>
        <a:ext cx="1914095" cy="357047"/>
      </dsp:txXfrm>
    </dsp:sp>
    <dsp:sp modelId="{ECBE077F-D64D-4A59-B932-0C98F6E424D8}">
      <dsp:nvSpPr>
        <dsp:cNvPr id="0" name=""/>
        <dsp:cNvSpPr/>
      </dsp:nvSpPr>
      <dsp:spPr>
        <a:xfrm>
          <a:off x="2880862" y="593541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8893E-E07C-496D-B613-3E7A42715700}">
      <dsp:nvSpPr>
        <dsp:cNvPr id="0" name=""/>
        <dsp:cNvSpPr/>
      </dsp:nvSpPr>
      <dsp:spPr>
        <a:xfrm>
          <a:off x="3074492" y="3532830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2"/>
              <a:satOff val="-6007"/>
              <a:lumOff val="-40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MDI</a:t>
          </a:r>
          <a:br>
            <a:rPr lang="en-GB" sz="1000" b="1" kern="1200" dirty="0">
              <a:latin typeface="Arial Narrow" panose="020B0606020202030204" pitchFamily="34" charset="0"/>
            </a:rPr>
          </a:br>
          <a:r>
            <a:rPr lang="en-GB" sz="1000" b="0" kern="1200" dirty="0">
              <a:latin typeface="Arial Narrow" panose="020B0606020202030204" pitchFamily="34" charset="0"/>
            </a:rPr>
            <a:t>Manuela Boscolo, Mike Sullivan</a:t>
          </a:r>
        </a:p>
      </dsp:txBody>
      <dsp:txXfrm>
        <a:off x="3085600" y="3543938"/>
        <a:ext cx="1914095" cy="357047"/>
      </dsp:txXfrm>
    </dsp:sp>
    <dsp:sp modelId="{1EE12186-D6E1-4EE5-9326-DF3F73B355DD}">
      <dsp:nvSpPr>
        <dsp:cNvPr id="0" name=""/>
        <dsp:cNvSpPr/>
      </dsp:nvSpPr>
      <dsp:spPr>
        <a:xfrm>
          <a:off x="4813174" y="2641"/>
          <a:ext cx="1936305" cy="583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Technical Infrastructures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Klaus Hanke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4830258" y="19725"/>
        <a:ext cx="1902137" cy="549123"/>
      </dsp:txXfrm>
    </dsp:sp>
    <dsp:sp modelId="{368A94F5-EB5F-4DEC-9B52-C628958B3818}">
      <dsp:nvSpPr>
        <dsp:cNvPr id="0" name=""/>
        <dsp:cNvSpPr/>
      </dsp:nvSpPr>
      <dsp:spPr>
        <a:xfrm>
          <a:off x="5006805" y="585933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C6756-4D7B-4444-9B5F-67B1B2FE1B25}">
      <dsp:nvSpPr>
        <dsp:cNvPr id="0" name=""/>
        <dsp:cNvSpPr/>
      </dsp:nvSpPr>
      <dsp:spPr>
        <a:xfrm>
          <a:off x="5200435" y="68074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563585"/>
              <a:satOff val="-6607"/>
              <a:lumOff val="-44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Integration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Jean-Pierre Corso</a:t>
          </a:r>
        </a:p>
      </dsp:txBody>
      <dsp:txXfrm>
        <a:off x="5211543" y="691857"/>
        <a:ext cx="1800085" cy="357047"/>
      </dsp:txXfrm>
    </dsp:sp>
    <dsp:sp modelId="{616CA57B-F2D4-4F59-8DC6-C861ED6A70F4}">
      <dsp:nvSpPr>
        <dsp:cNvPr id="0" name=""/>
        <dsp:cNvSpPr/>
      </dsp:nvSpPr>
      <dsp:spPr>
        <a:xfrm>
          <a:off x="5006805" y="585933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47BAB-FD74-4934-8EC9-58D790FF5EE0}">
      <dsp:nvSpPr>
        <dsp:cNvPr id="0" name=""/>
        <dsp:cNvSpPr/>
      </dsp:nvSpPr>
      <dsp:spPr>
        <a:xfrm>
          <a:off x="5200435" y="1154828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796638"/>
              <a:satOff val="-7208"/>
              <a:lumOff val="-486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Geodesy &amp; survey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Hélène Mainaud Durand</a:t>
          </a:r>
        </a:p>
      </dsp:txBody>
      <dsp:txXfrm>
        <a:off x="5211543" y="1165936"/>
        <a:ext cx="1800085" cy="357047"/>
      </dsp:txXfrm>
    </dsp:sp>
    <dsp:sp modelId="{37995972-3FEC-4AE7-A27A-FC35E25BA8B5}">
      <dsp:nvSpPr>
        <dsp:cNvPr id="0" name=""/>
        <dsp:cNvSpPr/>
      </dsp:nvSpPr>
      <dsp:spPr>
        <a:xfrm>
          <a:off x="5006805" y="585933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CAA9-23E8-4A0C-8B91-4F0BBB133859}">
      <dsp:nvSpPr>
        <dsp:cNvPr id="0" name=""/>
        <dsp:cNvSpPr/>
      </dsp:nvSpPr>
      <dsp:spPr>
        <a:xfrm>
          <a:off x="5200435" y="1628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029692"/>
              <a:satOff val="-7809"/>
              <a:lumOff val="-527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Electricity and energy management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Jean-Paul Burnet</a:t>
          </a:r>
        </a:p>
      </dsp:txBody>
      <dsp:txXfrm>
        <a:off x="5211543" y="1640015"/>
        <a:ext cx="1800085" cy="357047"/>
      </dsp:txXfrm>
    </dsp:sp>
    <dsp:sp modelId="{D23BE7C7-B4A4-435A-87F4-FD5F36A161FF}">
      <dsp:nvSpPr>
        <dsp:cNvPr id="0" name=""/>
        <dsp:cNvSpPr/>
      </dsp:nvSpPr>
      <dsp:spPr>
        <a:xfrm>
          <a:off x="5006805" y="585933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28C85-01C6-4DD9-AFAD-CD70D9F94381}">
      <dsp:nvSpPr>
        <dsp:cNvPr id="0" name=""/>
        <dsp:cNvSpPr/>
      </dsp:nvSpPr>
      <dsp:spPr>
        <a:xfrm>
          <a:off x="5200435" y="2102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262745"/>
              <a:satOff val="-8409"/>
              <a:lumOff val="-568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Cooling and ventilation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Guillermo Peon</a:t>
          </a:r>
        </a:p>
      </dsp:txBody>
      <dsp:txXfrm>
        <a:off x="5211543" y="2114094"/>
        <a:ext cx="1800085" cy="357047"/>
      </dsp:txXfrm>
    </dsp:sp>
    <dsp:sp modelId="{E9405FF9-9A13-419B-9308-614790517D8C}">
      <dsp:nvSpPr>
        <dsp:cNvPr id="0" name=""/>
        <dsp:cNvSpPr/>
      </dsp:nvSpPr>
      <dsp:spPr>
        <a:xfrm>
          <a:off x="5006805" y="585933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BE748-81AA-45A4-BE7F-8F2BCAA5A25F}">
      <dsp:nvSpPr>
        <dsp:cNvPr id="0" name=""/>
        <dsp:cNvSpPr/>
      </dsp:nvSpPr>
      <dsp:spPr>
        <a:xfrm>
          <a:off x="5200435" y="2577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495798"/>
              <a:satOff val="-9010"/>
              <a:lumOff val="-608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Cryogenics systems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Laurent Delprat</a:t>
          </a:r>
        </a:p>
      </dsp:txBody>
      <dsp:txXfrm>
        <a:off x="5211543" y="2588173"/>
        <a:ext cx="1800085" cy="357047"/>
      </dsp:txXfrm>
    </dsp:sp>
    <dsp:sp modelId="{CE884F2A-DE29-44DC-B798-2214612D715E}">
      <dsp:nvSpPr>
        <dsp:cNvPr id="0" name=""/>
        <dsp:cNvSpPr/>
      </dsp:nvSpPr>
      <dsp:spPr>
        <a:xfrm>
          <a:off x="5006805" y="585933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87380-4A5A-4709-835D-004FABC4D53A}">
      <dsp:nvSpPr>
        <dsp:cNvPr id="0" name=""/>
        <dsp:cNvSpPr/>
      </dsp:nvSpPr>
      <dsp:spPr>
        <a:xfrm>
          <a:off x="5200435" y="3051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728851"/>
              <a:satOff val="-9610"/>
              <a:lumOff val="-649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Dirk Duellmann</a:t>
          </a:r>
        </a:p>
      </dsp:txBody>
      <dsp:txXfrm>
        <a:off x="5211543" y="3062252"/>
        <a:ext cx="1800085" cy="357047"/>
      </dsp:txXfrm>
    </dsp:sp>
    <dsp:sp modelId="{3B548795-DC6E-4AD9-B91F-9591FCEFDF7A}">
      <dsp:nvSpPr>
        <dsp:cNvPr id="0" name=""/>
        <dsp:cNvSpPr/>
      </dsp:nvSpPr>
      <dsp:spPr>
        <a:xfrm>
          <a:off x="5006805" y="585933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4FE9-FD5C-4764-9A3F-E3EB3D762062}">
      <dsp:nvSpPr>
        <dsp:cNvPr id="0" name=""/>
        <dsp:cNvSpPr/>
      </dsp:nvSpPr>
      <dsp:spPr>
        <a:xfrm>
          <a:off x="5200435" y="352522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961904"/>
              <a:satOff val="-10211"/>
              <a:lumOff val="-689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Safety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Thomas Otto</a:t>
          </a:r>
        </a:p>
      </dsp:txBody>
      <dsp:txXfrm>
        <a:off x="5211543" y="3536330"/>
        <a:ext cx="1800085" cy="357047"/>
      </dsp:txXfrm>
    </dsp:sp>
    <dsp:sp modelId="{23FAF52F-B330-4A10-B7B1-12E1AF8889AF}">
      <dsp:nvSpPr>
        <dsp:cNvPr id="0" name=""/>
        <dsp:cNvSpPr/>
      </dsp:nvSpPr>
      <dsp:spPr>
        <a:xfrm>
          <a:off x="5006805" y="585933"/>
          <a:ext cx="193630" cy="360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999"/>
              </a:lnTo>
              <a:lnTo>
                <a:pt x="193630" y="360299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961E8-171F-4939-AAC8-B9A451D5140A}">
      <dsp:nvSpPr>
        <dsp:cNvPr id="0" name=""/>
        <dsp:cNvSpPr/>
      </dsp:nvSpPr>
      <dsp:spPr>
        <a:xfrm>
          <a:off x="5200435" y="399930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194957"/>
              <a:satOff val="-10812"/>
              <a:lumOff val="-7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Operation, maintenance, availability, reliability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Jesper Nielsen</a:t>
          </a:r>
        </a:p>
      </dsp:txBody>
      <dsp:txXfrm>
        <a:off x="5211543" y="4010409"/>
        <a:ext cx="1800085" cy="357047"/>
      </dsp:txXfrm>
    </dsp:sp>
    <dsp:sp modelId="{0DFE98E6-E63D-4115-BC41-0BA5544A0B20}">
      <dsp:nvSpPr>
        <dsp:cNvPr id="0" name=""/>
        <dsp:cNvSpPr/>
      </dsp:nvSpPr>
      <dsp:spPr>
        <a:xfrm>
          <a:off x="5006805" y="585933"/>
          <a:ext cx="193630" cy="4067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7555"/>
              </a:lnTo>
              <a:lnTo>
                <a:pt x="193630" y="40675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02DA6-A4DE-4FD5-A99A-3B2C2AC44B3D}">
      <dsp:nvSpPr>
        <dsp:cNvPr id="0" name=""/>
        <dsp:cNvSpPr/>
      </dsp:nvSpPr>
      <dsp:spPr>
        <a:xfrm>
          <a:off x="5200435" y="446385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428011"/>
              <a:satOff val="-11412"/>
              <a:lumOff val="-77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Transport, installation concepts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Cristiana Colloca</a:t>
          </a:r>
        </a:p>
      </dsp:txBody>
      <dsp:txXfrm>
        <a:off x="5211543" y="4474965"/>
        <a:ext cx="1800085" cy="357047"/>
      </dsp:txXfrm>
    </dsp:sp>
    <dsp:sp modelId="{AD38DA6C-842A-4CCC-A757-80C29A45E1CC}">
      <dsp:nvSpPr>
        <dsp:cNvPr id="0" name=""/>
        <dsp:cNvSpPr/>
      </dsp:nvSpPr>
      <dsp:spPr>
        <a:xfrm>
          <a:off x="6939111" y="2641"/>
          <a:ext cx="1936305" cy="573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Host State </a:t>
          </a:r>
          <a:r>
            <a:rPr lang="fr-CH" sz="1200" b="1" kern="1200" dirty="0" err="1">
              <a:latin typeface="Arial Narrow" panose="020B0606020202030204" pitchFamily="34" charset="0"/>
            </a:rPr>
            <a:t>processes</a:t>
          </a:r>
          <a:r>
            <a:rPr lang="fr-CH" sz="1200" b="1" kern="1200" dirty="0">
              <a:latin typeface="Arial Narrow" panose="020B0606020202030204" pitchFamily="34" charset="0"/>
            </a:rPr>
            <a:t> and civil engineering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Timothy Watson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6955907" y="19437"/>
        <a:ext cx="1902713" cy="539853"/>
      </dsp:txXfrm>
    </dsp:sp>
    <dsp:sp modelId="{4574AA90-CE49-46B8-A3D5-600D692577EE}">
      <dsp:nvSpPr>
        <dsp:cNvPr id="0" name=""/>
        <dsp:cNvSpPr/>
      </dsp:nvSpPr>
      <dsp:spPr>
        <a:xfrm>
          <a:off x="7132742" y="576087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58EA6-74D6-4683-A928-CD5A2DD2133B}">
      <dsp:nvSpPr>
        <dsp:cNvPr id="0" name=""/>
        <dsp:cNvSpPr/>
      </dsp:nvSpPr>
      <dsp:spPr>
        <a:xfrm>
          <a:off x="7326372" y="67090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4"/>
              <a:satOff val="-12013"/>
              <a:lumOff val="-81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Administrative processes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Friedemann Eder</a:t>
          </a:r>
        </a:p>
      </dsp:txBody>
      <dsp:txXfrm>
        <a:off x="7337480" y="682011"/>
        <a:ext cx="1800085" cy="357047"/>
      </dsp:txXfrm>
    </dsp:sp>
    <dsp:sp modelId="{3D05F72E-CC1A-45FF-979A-01A3C8456956}">
      <dsp:nvSpPr>
        <dsp:cNvPr id="0" name=""/>
        <dsp:cNvSpPr/>
      </dsp:nvSpPr>
      <dsp:spPr>
        <a:xfrm>
          <a:off x="7132742" y="576087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6C6E8-5066-47B9-89C3-965ADCF5DA24}">
      <dsp:nvSpPr>
        <dsp:cNvPr id="0" name=""/>
        <dsp:cNvSpPr/>
      </dsp:nvSpPr>
      <dsp:spPr>
        <a:xfrm>
          <a:off x="7326372" y="114498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894117"/>
              <a:satOff val="-12614"/>
              <a:lumOff val="-85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Placement studies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Gutleber, Volker Mertens</a:t>
          </a:r>
        </a:p>
      </dsp:txBody>
      <dsp:txXfrm>
        <a:off x="7337480" y="1156090"/>
        <a:ext cx="1800085" cy="357047"/>
      </dsp:txXfrm>
    </dsp:sp>
    <dsp:sp modelId="{6B046FA5-7DE1-4D12-B2DE-460FB7B2870F}">
      <dsp:nvSpPr>
        <dsp:cNvPr id="0" name=""/>
        <dsp:cNvSpPr/>
      </dsp:nvSpPr>
      <dsp:spPr>
        <a:xfrm>
          <a:off x="7132742" y="576087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70782-B836-4CF7-97A1-F232DA4F4D58}">
      <dsp:nvSpPr>
        <dsp:cNvPr id="0" name=""/>
        <dsp:cNvSpPr/>
      </dsp:nvSpPr>
      <dsp:spPr>
        <a:xfrm>
          <a:off x="7326372" y="161906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127170"/>
              <a:satOff val="-13214"/>
              <a:lumOff val="-89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Environmental evaluation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</a:t>
          </a:r>
        </a:p>
      </dsp:txBody>
      <dsp:txXfrm>
        <a:off x="7337480" y="1630169"/>
        <a:ext cx="1800085" cy="357047"/>
      </dsp:txXfrm>
    </dsp:sp>
    <dsp:sp modelId="{553BB5A3-B090-45FA-8924-ACCC507ACE92}">
      <dsp:nvSpPr>
        <dsp:cNvPr id="0" name=""/>
        <dsp:cNvSpPr/>
      </dsp:nvSpPr>
      <dsp:spPr>
        <a:xfrm>
          <a:off x="7132742" y="576087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5185E-F168-4CF0-BA45-A9471055C57B}">
      <dsp:nvSpPr>
        <dsp:cNvPr id="0" name=""/>
        <dsp:cNvSpPr/>
      </dsp:nvSpPr>
      <dsp:spPr>
        <a:xfrm>
          <a:off x="7326372" y="2093140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360224"/>
              <a:satOff val="-13815"/>
              <a:lumOff val="-93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Tunnel, subsurface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John Osborne</a:t>
          </a:r>
        </a:p>
      </dsp:txBody>
      <dsp:txXfrm>
        <a:off x="7337480" y="2104248"/>
        <a:ext cx="1800085" cy="357047"/>
      </dsp:txXfrm>
    </dsp:sp>
    <dsp:sp modelId="{9C712BB7-0D49-4EA5-8190-A20B0E5FA277}">
      <dsp:nvSpPr>
        <dsp:cNvPr id="0" name=""/>
        <dsp:cNvSpPr/>
      </dsp:nvSpPr>
      <dsp:spPr>
        <a:xfrm>
          <a:off x="7132742" y="576087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0CCDC-B628-4C73-B974-4076F446C102}">
      <dsp:nvSpPr>
        <dsp:cNvPr id="0" name=""/>
        <dsp:cNvSpPr/>
      </dsp:nvSpPr>
      <dsp:spPr>
        <a:xfrm>
          <a:off x="7326372" y="256721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593277"/>
              <a:satOff val="-14416"/>
              <a:lumOff val="-973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sp:txBody>
      <dsp:txXfrm>
        <a:off x="7337480" y="2578327"/>
        <a:ext cx="1800085" cy="357047"/>
      </dsp:txXfrm>
    </dsp:sp>
    <dsp:sp modelId="{6D67F3D8-3D25-4D45-B700-190E180C4E1B}">
      <dsp:nvSpPr>
        <dsp:cNvPr id="0" name=""/>
        <dsp:cNvSpPr/>
      </dsp:nvSpPr>
      <dsp:spPr>
        <a:xfrm>
          <a:off x="9065048" y="2641"/>
          <a:ext cx="1936305" cy="573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Organisation and </a:t>
          </a:r>
          <a:r>
            <a:rPr lang="fr-CH" sz="1200" b="1" kern="1200" dirty="0" err="1">
              <a:latin typeface="Arial Narrow" panose="020B0606020202030204" pitchFamily="34" charset="0"/>
            </a:rPr>
            <a:t>financing</a:t>
          </a:r>
          <a:r>
            <a:rPr lang="fr-CH" sz="1200" b="1" kern="1200" dirty="0">
              <a:latin typeface="Arial Narrow" panose="020B0606020202030204" pitchFamily="34" charset="0"/>
            </a:rPr>
            <a:t> </a:t>
          </a:r>
          <a:r>
            <a:rPr lang="fr-CH" sz="1200" b="1" kern="1200" dirty="0" err="1">
              <a:latin typeface="Arial Narrow" panose="020B0606020202030204" pitchFamily="34" charset="0"/>
            </a:rPr>
            <a:t>models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 (</a:t>
          </a:r>
          <a:r>
            <a:rPr lang="fr-CH" sz="1000" b="0" kern="1200" dirty="0" err="1">
              <a:latin typeface="Arial Narrow" panose="020B0606020202030204" pitchFamily="34" charset="0"/>
            </a:rPr>
            <a:t>interim</a:t>
          </a:r>
          <a:r>
            <a:rPr lang="fr-CH" sz="1000" b="0" kern="1200" dirty="0">
              <a:latin typeface="Arial Narrow" panose="020B0606020202030204" pitchFamily="34" charset="0"/>
            </a:rPr>
            <a:t>)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081844" y="19437"/>
        <a:ext cx="1902713" cy="539857"/>
      </dsp:txXfrm>
    </dsp:sp>
    <dsp:sp modelId="{A978A081-0050-4BC6-8244-85DA56608DBB}">
      <dsp:nvSpPr>
        <dsp:cNvPr id="0" name=""/>
        <dsp:cNvSpPr/>
      </dsp:nvSpPr>
      <dsp:spPr>
        <a:xfrm>
          <a:off x="9258678" y="57609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5CA98-FA5F-4C1F-9847-9386340C3496}">
      <dsp:nvSpPr>
        <dsp:cNvPr id="0" name=""/>
        <dsp:cNvSpPr/>
      </dsp:nvSpPr>
      <dsp:spPr>
        <a:xfrm>
          <a:off x="9452309" y="670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826330"/>
              <a:satOff val="-15016"/>
              <a:lumOff val="-101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Project organisation model</a:t>
          </a:r>
        </a:p>
      </dsp:txBody>
      <dsp:txXfrm>
        <a:off x="9463417" y="682015"/>
        <a:ext cx="1800085" cy="357047"/>
      </dsp:txXfrm>
    </dsp:sp>
    <dsp:sp modelId="{9D29223D-4463-4B1A-939F-4006ED4A4AC1}">
      <dsp:nvSpPr>
        <dsp:cNvPr id="0" name=""/>
        <dsp:cNvSpPr/>
      </dsp:nvSpPr>
      <dsp:spPr>
        <a:xfrm>
          <a:off x="9258678" y="57609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D6BF6-3285-4624-BB11-BD68F702A334}">
      <dsp:nvSpPr>
        <dsp:cNvPr id="0" name=""/>
        <dsp:cNvSpPr/>
      </dsp:nvSpPr>
      <dsp:spPr>
        <a:xfrm>
          <a:off x="9452309" y="1144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059383"/>
              <a:satOff val="-15617"/>
              <a:lumOff val="-1054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Financing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Florian Sonnemann</a:t>
          </a:r>
        </a:p>
      </dsp:txBody>
      <dsp:txXfrm>
        <a:off x="9463417" y="1156094"/>
        <a:ext cx="1800085" cy="357047"/>
      </dsp:txXfrm>
    </dsp:sp>
    <dsp:sp modelId="{E65219C9-6ABF-4039-8FA5-A6F42A99B0BB}">
      <dsp:nvSpPr>
        <dsp:cNvPr id="0" name=""/>
        <dsp:cNvSpPr/>
      </dsp:nvSpPr>
      <dsp:spPr>
        <a:xfrm>
          <a:off x="9258678" y="57609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7483-5560-48B1-AB50-D2A749827352}">
      <dsp:nvSpPr>
        <dsp:cNvPr id="0" name=""/>
        <dsp:cNvSpPr/>
      </dsp:nvSpPr>
      <dsp:spPr>
        <a:xfrm>
          <a:off x="9452309" y="1619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292436"/>
              <a:satOff val="-16218"/>
              <a:lumOff val="-1095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Procurement </a:t>
          </a:r>
          <a:r>
            <a:rPr lang="fr-CH" sz="1000" b="1" kern="1200" dirty="0" err="1">
              <a:latin typeface="Arial Narrow" panose="020B0606020202030204" pitchFamily="34" charset="0"/>
            </a:rPr>
            <a:t>strategy</a:t>
          </a:r>
          <a:r>
            <a:rPr lang="fr-CH" sz="1000" b="1" kern="1200" dirty="0">
              <a:latin typeface="Arial Narrow" panose="020B0606020202030204" pitchFamily="34" charset="0"/>
            </a:rPr>
            <a:t> and </a:t>
          </a:r>
          <a:r>
            <a:rPr lang="fr-CH" sz="1000" b="1" kern="1200" dirty="0" err="1">
              <a:latin typeface="Arial Narrow" panose="020B0606020202030204" pitchFamily="34" charset="0"/>
            </a:rPr>
            <a:t>rules</a:t>
          </a:r>
          <a:endParaRPr lang="fr-CH" sz="1000" b="1" kern="1200" dirty="0">
            <a:latin typeface="Arial Narrow" panose="020B0606020202030204" pitchFamily="34" charset="0"/>
          </a:endParaRPr>
        </a:p>
      </dsp:txBody>
      <dsp:txXfrm>
        <a:off x="9463417" y="1630173"/>
        <a:ext cx="1800085" cy="357047"/>
      </dsp:txXfrm>
    </dsp:sp>
    <dsp:sp modelId="{4436804C-0802-4BED-AF37-D9069F91A185}">
      <dsp:nvSpPr>
        <dsp:cNvPr id="0" name=""/>
        <dsp:cNvSpPr/>
      </dsp:nvSpPr>
      <dsp:spPr>
        <a:xfrm>
          <a:off x="9258678" y="57609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9F7B1-BEE9-4659-B79A-B48030BD56F2}">
      <dsp:nvSpPr>
        <dsp:cNvPr id="0" name=""/>
        <dsp:cNvSpPr/>
      </dsp:nvSpPr>
      <dsp:spPr>
        <a:xfrm>
          <a:off x="9452309" y="2093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525489"/>
              <a:satOff val="-16818"/>
              <a:lumOff val="-1135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In-</a:t>
          </a:r>
          <a:r>
            <a:rPr lang="fr-CH" sz="1000" b="1" kern="1200" dirty="0" err="1">
              <a:latin typeface="Arial Narrow" panose="020B0606020202030204" pitchFamily="34" charset="0"/>
            </a:rPr>
            <a:t>kind</a:t>
          </a:r>
          <a:r>
            <a:rPr lang="fr-CH" sz="1000" b="1" kern="1200" dirty="0">
              <a:latin typeface="Arial Narrow" panose="020B0606020202030204" pitchFamily="34" charset="0"/>
            </a:rPr>
            <a:t> contributions</a:t>
          </a:r>
        </a:p>
      </dsp:txBody>
      <dsp:txXfrm>
        <a:off x="9463417" y="2104252"/>
        <a:ext cx="1800085" cy="357047"/>
      </dsp:txXfrm>
    </dsp:sp>
    <dsp:sp modelId="{19A2F7C7-0B63-481E-B1B8-F27395626569}">
      <dsp:nvSpPr>
        <dsp:cNvPr id="0" name=""/>
        <dsp:cNvSpPr/>
      </dsp:nvSpPr>
      <dsp:spPr>
        <a:xfrm>
          <a:off x="9258678" y="57609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BA7E0-C4A8-4E27-ABD9-6C7F4AFE784E}">
      <dsp:nvSpPr>
        <dsp:cNvPr id="0" name=""/>
        <dsp:cNvSpPr/>
      </dsp:nvSpPr>
      <dsp:spPr>
        <a:xfrm>
          <a:off x="9452309" y="256722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Operation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Collier, Jorg Wenninger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463417" y="2578331"/>
        <a:ext cx="1800085" cy="357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01/12/2021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“Continuous flow” operation: succession of 8 months operation, 4 months installation shutdown (LEP-like)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 sets of cavities to cover all options (+ booster):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(Z, </a:t>
            </a:r>
            <a:r>
              <a:rPr lang="en-GB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mono-cell cavities, ≈1MW RF source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energy (H, t):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four-cell cavities   -&gt; will be used for the W machine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booster and t machine complement: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800 MHz four-cell cavities (400 MHz would do the job as well)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High energy</a:t>
            </a:r>
            <a:r>
              <a:rPr lang="en-GB" b="1" baseline="0" dirty="0">
                <a:solidFill>
                  <a:srgbClr val="FF0000"/>
                </a:solidFill>
              </a:rPr>
              <a:t> set for the W-machine not optimal (20-30% reduction of beam current) – building &amp; installing 48 specialized CM would impact more (&gt;&gt;1 </a:t>
            </a:r>
            <a:r>
              <a:rPr lang="en-GB" b="1" baseline="0">
                <a:solidFill>
                  <a:srgbClr val="FF0000"/>
                </a:solidFill>
              </a:rPr>
              <a:t>year delay)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Optimize the re-use of the 100MW, 400MHz RF power &amp; controls hardware installed for the ‘Z-machine’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 an easily adaptable and modular RF power distribution system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574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280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21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124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D6A5A0-806E-4E21-A59A-4D6E0AB8A473}" type="slidenum">
              <a:rPr lang="en-US" altLang="en-US" smtClean="0">
                <a:latin typeface="Arial" panose="020B0604020202020204" pitchFamily="34" charset="0"/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">
            <a:extLst>
              <a:ext uri="{FF2B5EF4-FFF2-40B4-BE49-F238E27FC236}">
                <a16:creationId xmlns:a16="http://schemas.microsoft.com/office/drawing/2014/main" id="{A582808F-1B55-4C8C-B67D-F80A35D284E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fld id="{A3518953-E347-4627-8DB3-12FB50EACE8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68611" name="Rectangle 1">
            <a:extLst>
              <a:ext uri="{FF2B5EF4-FFF2-40B4-BE49-F238E27FC236}">
                <a16:creationId xmlns:a16="http://schemas.microsoft.com/office/drawing/2014/main" id="{C7B0C01B-24EA-4180-9283-C92EDC04C4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2" name="Text Box 2">
            <a:extLst>
              <a:ext uri="{FF2B5EF4-FFF2-40B4-BE49-F238E27FC236}">
                <a16:creationId xmlns:a16="http://schemas.microsoft.com/office/drawing/2014/main" id="{957D2B46-F92D-430A-9CA1-5338D568E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780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205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836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447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287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561A9-FB93-4419-907C-F53BE519E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556B43-86E4-43AE-9DF7-22C39FDA6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4BD7EE-61D9-4838-A884-029828817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679E6-BA75-4FCB-A4C8-151AB8CA3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349D4-E760-411C-A41B-9C99AE197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CB55A-56DE-46FB-A7F7-41542A533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2137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4DC8B-E220-41A2-990C-A455E4C95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C7D22-20C1-4C99-B0E5-A40ADAA1B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8D311-5784-42E7-9C5D-B9695AA58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58F62-D0C5-4558-8152-C75C0C39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7B8E3-9798-4F0A-B21F-6732E5FEA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26577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4CE715-9AED-4FF8-B04D-D4488986E4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F10675-F8B3-4449-ADD2-43AD9F1FB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A990D-EE9A-4039-8BD1-1D6C09C4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57C5-1EBE-4C5D-BE7A-99EA83F1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02AE2-B1BC-48CA-80AB-83C1E30F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3692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088970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89889036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1122520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1236186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142060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6758994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8541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36235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9134265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75709469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545852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608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12/1/2021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5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4415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63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0757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22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54152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72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12/1/2021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6372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99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89709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448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2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72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55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6770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472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127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0067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1370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37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9135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479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9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053083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527109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88318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665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63576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1614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87259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9162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83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27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380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527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233337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2110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22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535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59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28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2508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9605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632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963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70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447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580289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993864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04393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024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67776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7246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926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989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8806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4499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971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05276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153149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14146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7416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9814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3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BEF4F-5C60-42D7-9922-3151F8126F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9079B-4159-4BEA-B589-4E7C4243D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1DA2C-5EB4-477B-B92A-8B252375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677EF-FB9D-4A79-A554-DFB520C2AF47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D3A74-3681-435F-A9B9-1AEFDB1E1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D359-A155-4E4C-9DE3-51E54BF51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020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102A-1439-49BF-ADCA-FDE382AA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596F4-A36E-400D-A303-124DCEC67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9414C-B9B7-477C-85E4-0E316E1DC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2D45F-6D5D-4293-9BBD-C749E9F810AC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41AF-DB81-4E0A-A93A-58424B4E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E2DDA-E142-49C9-A25B-7E4980A9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5097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1FE91-8E65-4282-A941-1F848577F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09DC-1282-454C-AC84-64A231885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1212B-7FA8-4F56-8294-23124A45D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7A6EE-FC5B-4782-AE5D-321A7A3FF074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63198-99E5-4E0E-B223-DFBF0A330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6EFFC-7483-4D2C-94B3-BC711F43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95574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E6F35-1F39-422C-8759-6A0A611F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10309-0A7A-4F16-B99F-3F6FFBC56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3029E-F2DF-4FE7-A1AA-D25BA1F02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5298E-D966-414A-927E-26A42DBE3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5406-3E39-483A-8677-61E5FF02282B}" type="datetime1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84653-B219-402C-85B7-93352004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F8DCE-4FDF-45DC-B815-65E66A99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276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52734-78E2-4E8F-A8CB-6138B4F4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956EF-7343-48D0-AD7A-FB6DF3409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A10D2-2E1F-4775-8683-253FEC9FF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67CD0-5023-414B-B869-494ADAA17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61C9B-5388-47F0-9B94-32E26E9D8D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C822B3-7D3D-4D1D-AAAE-A00C11EA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4A03-FD58-4208-B8EA-8D506CDEB3F6}" type="datetime1">
              <a:rPr lang="en-GB" smtClean="0"/>
              <a:t>01/12/2021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E4AB3-42D8-44F9-9013-ED3F85CF5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0BBC7D-4B90-46EE-9014-990F686B4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72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00E4C-E2E4-48CE-9DBF-341864577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B612F2-3C25-4B2A-8A25-851342F9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25C2-0552-462E-87DF-DB5A00A815B8}" type="datetime1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25CCD-87DC-42CC-B7B7-49A2A8682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E8D70-28ED-4AAD-893E-2EDDEC91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511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B4E92-B08F-4821-9CBF-323F7DD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B976-6D0C-4448-90B8-3140F5DE2296}" type="datetime1">
              <a:rPr lang="en-GB" smtClean="0"/>
              <a:t>01/12/2021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3274C-B38F-4718-9BAB-2C154D74D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C012D-7983-4017-B88D-FD1FAE9C7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707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FD8D-3BF3-4238-BBC4-CC800B18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1A8B0-4D39-4DC0-A5EB-7FE71C6E2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97DF9D-25D0-4B8B-934D-E3188E5B3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06F17-3151-4DC0-9C83-39B7255D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58D5C-45AE-4F4F-9C20-C1ECFF4F2ED5}" type="datetime1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06F1D-6BF0-4316-9E1F-D8638DA1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CCFE5-5096-4F5E-AD2F-0431A89C2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9511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196C-AF90-44E3-91D3-E4ED21DE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4FF66-B4C1-4D0D-9242-B440FC3C7F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D6BB1-0901-45EC-AFBA-F11A44A46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2FD60-C7C5-4B33-83A2-EE4EFC044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6076-956A-44DD-9D95-241129F96BC7}" type="datetime1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1AE1E-65E6-44A0-96FF-B2D09126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A2F2A-0CE8-489A-81CB-3CCF98AE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02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9048D-1699-4140-AAAC-2BD7C98F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7ED98-F62F-4AAF-B365-C93A25CCD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2C2B2-0CE9-4D1C-8A2A-EE2A721DA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9C28-7951-4186-92F7-1FAACB8A7B7E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0F964-FAE2-46B2-BF58-32A5230D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755C-8D59-419D-9AA2-C5E1E043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87650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129C4A-ED36-40E3-A142-3DB45B2E2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F9713-5F1E-41C2-96F8-F79B19150E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D846E-D601-4792-9003-EC5BE952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E5B4-373D-4875-973A-119B844FDD20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A60D0-2419-4838-93E1-7971140B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A7084-7A2E-4548-8E80-03C8EC16B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4838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4A57E-EBC7-4A85-9B37-F7E8DCCC41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5C90D2-F4A7-428C-8DC4-67778C567C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5CE12-2CAC-40DF-9423-584559B72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CA189-AD69-4DAC-A1A1-F0BD9CB1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0374C-4961-4FB0-BBAB-D80CF9197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6247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5D9D0-E626-47A5-BBC2-5C1DAD3C8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06A6C-95DE-44DA-A24E-4BDC610CB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9F8EE-06C9-4551-9CDA-A4375305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07171-89B5-4280-8C9A-098E3D36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E0280-A98B-46F7-8D80-39FD7044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9465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9100B-3324-42B6-885A-7EADB4B89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D49E4-4944-4019-AA45-1AC13B1EB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011E2-9F5D-497D-A5FA-0A04C75A2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906FE-6051-4C39-B99D-64C07688F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D2A42-EB29-4EFD-9F5A-B5792D98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07928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FC325-ECD6-4BFA-B67C-177C54FD7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6E44A-D596-4A55-81A1-C13DF2FBD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D60FF-BAE8-41DF-B9C5-78EFBF55A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3EBCE-E58F-41E8-A5B2-7B28C23D7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D9DC8-4E25-43D9-B7E8-B3FE14455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61769D-1DD8-4492-8889-ABFD034AB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0625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18D8-05E1-4057-A8CE-66B1408A2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B54C7-ADCF-41BB-A7D9-6939CCA26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AD637-E272-4BF2-9789-55C029780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7971AF-BC6F-4C20-9507-BE3C4AF5E6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CD1B11-1FE0-424D-85A3-7EB17BD3EA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81C306-2FA6-4EFA-9684-1BC93087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0B8D4-2E0A-4B3C-947E-11ECEA61B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EB2A60-2FB8-4230-875C-3CC0B7447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7482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241AC-9D55-4B9A-8028-3BBFB55AA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B3300-AE4F-48C3-BBF0-7EE4B289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4E85BE-AA4A-4620-A903-9294B32D4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EF038-C262-4967-9167-AA2B30B8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82318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CF731A-222F-463C-B8B0-94703DA52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A30D7C-C924-42E4-9932-A959130CB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2430D-F90E-496D-BC73-AF5EABE7E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3954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D638E-8E3E-49ED-B3F4-DDAD78D4A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60604-BFBD-466E-9253-B9EB84442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A985E-325D-4526-A592-B97ECDD46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12377-2FFD-4882-8EA7-E5134E822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ECB1A-ADC7-49CA-88AB-C98AC251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47EE4-C2DA-4824-AAD2-4B30E9EE9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06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.em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theme" Target="../theme/theme6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Status 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FCC-UK meeting, 1</a:t>
            </a:r>
            <a:r>
              <a:rPr lang="en-GB" sz="1000" b="0" baseline="30000" dirty="0">
                <a:solidFill>
                  <a:schemeClr val="bg1"/>
                </a:solidFill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</a:rPr>
              <a:t>December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4003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4FD4A-1580-4B9F-A0D3-729EB49A9B8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Status 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FCC-UK meeting, 1</a:t>
            </a:r>
            <a:r>
              <a:rPr lang="en-GB" sz="1000" b="0" baseline="30000" dirty="0">
                <a:solidFill>
                  <a:schemeClr val="bg1"/>
                </a:solidFill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</a:rPr>
              <a:t>December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4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4" descr="bande-01.eps">
            <a:extLst>
              <a:ext uri="{FF2B5EF4-FFF2-40B4-BE49-F238E27FC236}">
                <a16:creationId xmlns:a16="http://schemas.microsoft.com/office/drawing/2014/main" id="{853080FB-E436-4CE9-83FD-8515E573DAB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pic>
        <p:nvPicPr>
          <p:cNvPr id="14" name="Image 4" descr="bande-01.eps">
            <a:extLst>
              <a:ext uri="{FF2B5EF4-FFF2-40B4-BE49-F238E27FC236}">
                <a16:creationId xmlns:a16="http://schemas.microsoft.com/office/drawing/2014/main" id="{605A9745-0C8A-4D44-9CA9-86D4F7ADB9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4DB0B-92C2-434F-8908-BF4CCD185FFB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Status 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FCC-UK meeting, 1</a:t>
            </a:r>
            <a:r>
              <a:rPr lang="en-GB" sz="1000" b="0" baseline="30000" dirty="0">
                <a:solidFill>
                  <a:schemeClr val="bg1"/>
                </a:solidFill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</a:rPr>
              <a:t>December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57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80402-CED7-4C8A-9955-B5F5DE0CCA69}"/>
              </a:ext>
            </a:extLst>
          </p:cNvPr>
          <p:cNvSpPr txBox="1"/>
          <p:nvPr userDrawn="1"/>
        </p:nvSpPr>
        <p:spPr>
          <a:xfrm>
            <a:off x="911424" y="6309320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Status 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FCC-UK meeting, 1</a:t>
            </a:r>
            <a:r>
              <a:rPr lang="en-GB" sz="1000" b="0" baseline="30000" dirty="0">
                <a:solidFill>
                  <a:schemeClr val="bg1"/>
                </a:solidFill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</a:rPr>
              <a:t>December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  <p:sldLayoutId id="2147484072" r:id="rId13"/>
    <p:sldLayoutId id="2147484073" r:id="rId14"/>
    <p:sldLayoutId id="2147484074" r:id="rId15"/>
    <p:sldLayoutId id="2147484075" r:id="rId16"/>
    <p:sldLayoutId id="2147484076" r:id="rId17"/>
    <p:sldLayoutId id="2147484077" r:id="rId18"/>
    <p:sldLayoutId id="2147484078" r:id="rId19"/>
    <p:sldLayoutId id="2147484079" r:id="rId20"/>
    <p:sldLayoutId id="2147484080" r:id="rId21"/>
    <p:sldLayoutId id="2147484081" r:id="rId22"/>
    <p:sldLayoutId id="2147484082" r:id="rId23"/>
    <p:sldLayoutId id="2147484083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69290-18C2-4BA7-82F3-29080932ED25}"/>
              </a:ext>
            </a:extLst>
          </p:cNvPr>
          <p:cNvSpPr txBox="1"/>
          <p:nvPr userDrawn="1"/>
        </p:nvSpPr>
        <p:spPr>
          <a:xfrm>
            <a:off x="906449" y="6309320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Status 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FCC-UK meeting, 1</a:t>
            </a:r>
            <a:r>
              <a:rPr lang="en-GB" sz="1000" b="0" baseline="30000" dirty="0">
                <a:solidFill>
                  <a:schemeClr val="bg1"/>
                </a:solidFill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</a:rPr>
              <a:t>December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  <p:sldLayoutId id="2147484122" r:id="rId12"/>
    <p:sldLayoutId id="2147484123" r:id="rId13"/>
    <p:sldLayoutId id="2147484124" r:id="rId14"/>
    <p:sldLayoutId id="2147484125" r:id="rId15"/>
    <p:sldLayoutId id="2147484126" r:id="rId16"/>
    <p:sldLayoutId id="2147484127" r:id="rId17"/>
    <p:sldLayoutId id="2147484128" r:id="rId18"/>
    <p:sldLayoutId id="2147484129" r:id="rId19"/>
    <p:sldLayoutId id="2147484130" r:id="rId20"/>
    <p:sldLayoutId id="2147484131" r:id="rId21"/>
    <p:sldLayoutId id="2147484132" r:id="rId22"/>
    <p:sldLayoutId id="2147484133" r:id="rId23"/>
    <p:sldLayoutId id="2147484134" r:id="rId24"/>
    <p:sldLayoutId id="2147484135" r:id="rId25"/>
    <p:sldLayoutId id="2147484136" r:id="rId26"/>
    <p:sldLayoutId id="2147484175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C8457C-0944-4106-8661-AAD79E3A9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4DF29-668E-4B5B-B951-C43CBF07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F71F6-28D8-4C5B-BCEF-F40929693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6C95-741A-48FF-A26C-532813C472FD}" type="datetime1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16468-A52C-45C1-93F7-D4253BA7B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0A5F-A08F-4510-8EEA-6F1930C692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5E30AD-8162-40D4-A2C7-062741DDB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A66BD7-3FFD-48F9-A97D-43F676832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5E573-65E0-4997-980C-C607424C0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CD23-A44A-47D6-8BB1-A3005B8BD082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AB0A5-C525-4093-BA37-C13DA0BDD7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FB168-FDC1-475E-9B48-2D0A2885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9D597-FCE4-4008-9559-EB312DF1D0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2021-04-13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729537AD-6C6A-BE45-BB95-D3BF68E73171}"/>
              </a:ext>
            </a:extLst>
          </p:cNvPr>
          <p:cNvSpPr txBox="1"/>
          <p:nvPr userDrawn="1"/>
        </p:nvSpPr>
        <p:spPr>
          <a:xfrm>
            <a:off x="5106192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 err="1">
                <a:solidFill>
                  <a:schemeClr val="bg1"/>
                </a:solidFill>
              </a:rPr>
              <a:t>Benedikt</a:t>
            </a:r>
            <a:r>
              <a:rPr lang="en-US" sz="1200" dirty="0">
                <a:solidFill>
                  <a:schemeClr val="bg1"/>
                </a:solidFill>
              </a:rPr>
              <a:t> / </a:t>
            </a:r>
            <a:r>
              <a:rPr lang="en-US" sz="1200" dirty="0" err="1">
                <a:solidFill>
                  <a:schemeClr val="bg1"/>
                </a:solidFill>
              </a:rPr>
              <a:t>Gutleber</a:t>
            </a:r>
            <a:r>
              <a:rPr lang="en-US" sz="1200" dirty="0">
                <a:solidFill>
                  <a:schemeClr val="bg1"/>
                </a:solidFill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257592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  <p:sldLayoutId id="2147484174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12" Type="http://schemas.openxmlformats.org/officeDocument/2006/relationships/hyperlink" Target="http://cern.ch/fc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45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9.emf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18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NUL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18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18.pn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png"/><Relationship Id="rId5" Type="http://schemas.openxmlformats.org/officeDocument/2006/relationships/hyperlink" Target="http://cds.cern.ch/record/2774007/files/English.pdf" TargetMode="External"/><Relationship Id="rId4" Type="http://schemas.openxmlformats.org/officeDocument/2006/relationships/hyperlink" Target="http://cds.cern.ch/record/2774006/files/English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18.png"/><Relationship Id="rId4" Type="http://schemas.openxmlformats.org/officeDocument/2006/relationships/image" Target="../media/image77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gif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emf"/><Relationship Id="rId4" Type="http://schemas.openxmlformats.org/officeDocument/2006/relationships/image" Target="../media/image79.png"/><Relationship Id="rId9" Type="http://schemas.openxmlformats.org/officeDocument/2006/relationships/image" Target="../media/image8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18.png"/><Relationship Id="rId4" Type="http://schemas.openxmlformats.org/officeDocument/2006/relationships/image" Target="../media/image89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5.xml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8.png"/><Relationship Id="rId4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1.wdp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8.xml"/><Relationship Id="rId6" Type="http://schemas.microsoft.com/office/2007/relationships/hdphoto" Target="../media/hdphoto2.wdp"/><Relationship Id="rId11" Type="http://schemas.openxmlformats.org/officeDocument/2006/relationships/image" Target="../media/image18.png"/><Relationship Id="rId5" Type="http://schemas.openxmlformats.org/officeDocument/2006/relationships/image" Target="../media/image27.png"/><Relationship Id="rId10" Type="http://schemas.openxmlformats.org/officeDocument/2006/relationships/image" Target="../media/image31.svg"/><Relationship Id="rId4" Type="http://schemas.openxmlformats.org/officeDocument/2006/relationships/image" Target="../media/image26.emf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8.png"/><Relationship Id="rId4" Type="http://schemas.openxmlformats.org/officeDocument/2006/relationships/image" Target="../media/image3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4706" y="352967"/>
            <a:ext cx="11925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FF00"/>
                </a:solidFill>
              </a:rPr>
              <a:t>The FCC </a:t>
            </a:r>
            <a:r>
              <a:rPr lang="fr-FR" sz="5400" b="1" dirty="0" err="1">
                <a:solidFill>
                  <a:srgbClr val="FFFF00"/>
                </a:solidFill>
              </a:rPr>
              <a:t>Feasibility</a:t>
            </a:r>
            <a:r>
              <a:rPr lang="fr-FR" sz="5400" b="1" dirty="0">
                <a:solidFill>
                  <a:srgbClr val="FFFF00"/>
                </a:solidFill>
              </a:rPr>
              <a:t> </a:t>
            </a:r>
            <a:r>
              <a:rPr lang="fr-FR" sz="5400" b="1" dirty="0" err="1">
                <a:solidFill>
                  <a:srgbClr val="FFFF00"/>
                </a:solidFill>
              </a:rPr>
              <a:t>Study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542" y="1412776"/>
            <a:ext cx="951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</a:t>
            </a:r>
            <a:r>
              <a:rPr lang="en-GB" sz="360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ichael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Benedikt, CERN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35760" y="2708920"/>
            <a:ext cx="8227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behalf of the FCC collaboration and FCCIS DS team</a:t>
            </a: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45676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36403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2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EE5CFB1-DBAD-4D0E-87E8-25AC65719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826" y="3429000"/>
            <a:ext cx="8277622" cy="27980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A51A8B-4C80-4688-89F6-F6E67F1E8721}"/>
              </a:ext>
            </a:extLst>
          </p:cNvPr>
          <p:cNvSpPr/>
          <p:nvPr/>
        </p:nvSpPr>
        <p:spPr>
          <a:xfrm>
            <a:off x="8616280" y="3717032"/>
            <a:ext cx="648072" cy="25100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819B1B-497C-4A57-AA34-93BF1F72A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4" t="5147" r="5221" b="4781"/>
          <a:stretch/>
        </p:blipFill>
        <p:spPr>
          <a:xfrm>
            <a:off x="284262" y="3362649"/>
            <a:ext cx="3087867" cy="2771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7F5C69-65AA-4437-877E-935687EA2861}"/>
              </a:ext>
            </a:extLst>
          </p:cNvPr>
          <p:cNvSpPr txBox="1"/>
          <p:nvPr/>
        </p:nvSpPr>
        <p:spPr>
          <a:xfrm>
            <a:off x="235174" y="853608"/>
            <a:ext cx="313695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SRF: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alternative RF frequency of 600 or 650 MHz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(synergies with EIC, JLEIC, PIP-II, CEPC); explore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heavily damped cavity concept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slotted waveguides as option for all energies.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5E7CC4-591D-4D76-BF2C-698455C894D2}"/>
              </a:ext>
            </a:extLst>
          </p:cNvPr>
          <p:cNvSpPr txBox="1"/>
          <p:nvPr/>
        </p:nvSpPr>
        <p:spPr>
          <a:xfrm>
            <a:off x="3778679" y="2598003"/>
            <a:ext cx="742081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Placement: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minimizing the risk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→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new baseline layout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=91.1 km;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full 4-superperiodicity &amp; symmetry, compatible with 2 or 4 IPs for 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8A2370-4B58-49F4-AD80-AA2B0AE0576B}"/>
              </a:ext>
            </a:extLst>
          </p:cNvPr>
          <p:cNvSpPr txBox="1"/>
          <p:nvPr/>
        </p:nvSpPr>
        <p:spPr>
          <a:xfrm>
            <a:off x="3737589" y="837746"/>
            <a:ext cx="216791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injector: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layout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(single energy in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linac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higher e+ prod. energy) ; </a:t>
            </a:r>
            <a:r>
              <a:rPr lang="en-GB" b="1" dirty="0" err="1">
                <a:solidFill>
                  <a:srgbClr val="FF0000"/>
                </a:solidFill>
                <a:latin typeface="Arial"/>
              </a:rPr>
              <a:t>linac</a:t>
            </a:r>
            <a:r>
              <a:rPr lang="en-GB" b="1" dirty="0">
                <a:solidFill>
                  <a:srgbClr val="FF0000"/>
                </a:solidFill>
                <a:latin typeface="Arial"/>
              </a:rPr>
              <a:t> extension ~20 GeV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11760-B5D7-45A7-B962-E8E4C8622E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420"/>
          <a:stretch/>
        </p:blipFill>
        <p:spPr>
          <a:xfrm>
            <a:off x="5788175" y="828675"/>
            <a:ext cx="6379018" cy="190467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8F85F4B-8886-4090-BC20-E4D7449E9C0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lang="en-US" sz="3000" dirty="0">
                <a:latin typeface="Arial"/>
              </a:rPr>
              <a:t>Technical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reviews on injector, RF, placement in 2021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34D872C0-7DCE-42AD-B6C4-1E40E6CE98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6406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58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719E9D-F81E-0744-A714-982C67E4207F}"/>
              </a:ext>
            </a:extLst>
          </p:cNvPr>
          <p:cNvSpPr/>
          <p:nvPr/>
        </p:nvSpPr>
        <p:spPr>
          <a:xfrm rot="9010095">
            <a:off x="3252971" y="3457521"/>
            <a:ext cx="457925" cy="273771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B113B-1B66-5B46-8D37-A4F5BCC92F0F}"/>
              </a:ext>
            </a:extLst>
          </p:cNvPr>
          <p:cNvSpPr txBox="1"/>
          <p:nvPr/>
        </p:nvSpPr>
        <p:spPr>
          <a:xfrm>
            <a:off x="263252" y="5316083"/>
            <a:ext cx="1805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Vuache limestone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faults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06B2DC-1AA7-054D-A3D7-100C5B4E637F}"/>
              </a:ext>
            </a:extLst>
          </p:cNvPr>
          <p:cNvSpPr txBox="1"/>
          <p:nvPr/>
        </p:nvSpPr>
        <p:spPr>
          <a:xfrm>
            <a:off x="833221" y="1444986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Jura limestone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91EB3-B726-D349-8500-BAD631E8A181}"/>
              </a:ext>
            </a:extLst>
          </p:cNvPr>
          <p:cNvSpPr txBox="1"/>
          <p:nvPr/>
        </p:nvSpPr>
        <p:spPr>
          <a:xfrm>
            <a:off x="9602836" y="4705365"/>
            <a:ext cx="2577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mountains (900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north of Fillière river valley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954FC8-7031-E645-975D-BE17E42BAA80}"/>
              </a:ext>
            </a:extLst>
          </p:cNvPr>
          <p:cNvSpPr/>
          <p:nvPr/>
        </p:nvSpPr>
        <p:spPr>
          <a:xfrm rot="5400000">
            <a:off x="8143100" y="4624530"/>
            <a:ext cx="1096056" cy="2127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A0C044-3E4B-4F4C-82DA-5715EE7E4CEF}"/>
              </a:ext>
            </a:extLst>
          </p:cNvPr>
          <p:cNvSpPr txBox="1"/>
          <p:nvPr/>
        </p:nvSpPr>
        <p:spPr>
          <a:xfrm>
            <a:off x="5046937" y="3713439"/>
            <a:ext cx="2122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natural zones without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developed access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4CEB3CF-212F-4344-96F3-557B3FB4A540}"/>
              </a:ext>
            </a:extLst>
          </p:cNvPr>
          <p:cNvSpPr/>
          <p:nvPr/>
        </p:nvSpPr>
        <p:spPr>
          <a:xfrm rot="6490403">
            <a:off x="6326231" y="6338519"/>
            <a:ext cx="721596" cy="19481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7AD450-A233-634A-893E-5D421D2508EF}"/>
              </a:ext>
            </a:extLst>
          </p:cNvPr>
          <p:cNvSpPr/>
          <p:nvPr/>
        </p:nvSpPr>
        <p:spPr>
          <a:xfrm rot="793433">
            <a:off x="7082277" y="6047512"/>
            <a:ext cx="879403" cy="2606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358F86-3DBF-9240-BD62-B485EF364A70}"/>
              </a:ext>
            </a:extLst>
          </p:cNvPr>
          <p:cNvCxnSpPr>
            <a:cxnSpLocks/>
          </p:cNvCxnSpPr>
          <p:nvPr/>
        </p:nvCxnSpPr>
        <p:spPr>
          <a:xfrm>
            <a:off x="6618328" y="4598049"/>
            <a:ext cx="99971" cy="1787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73B330-F6D7-9949-A467-4068DD6B83A8}"/>
              </a:ext>
            </a:extLst>
          </p:cNvPr>
          <p:cNvCxnSpPr>
            <a:cxnSpLocks/>
          </p:cNvCxnSpPr>
          <p:nvPr/>
        </p:nvCxnSpPr>
        <p:spPr>
          <a:xfrm>
            <a:off x="6648942" y="4598050"/>
            <a:ext cx="819940" cy="1569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5C645-152E-2F46-8191-B24BE7F823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339170" y="4997753"/>
            <a:ext cx="1263666" cy="88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154D9D-890F-A847-9E54-2F8F9127C2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068939" y="4826378"/>
            <a:ext cx="1493943" cy="782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0DFBA57-3CED-2340-AFE8-BB9A59360979}"/>
              </a:ext>
            </a:extLst>
          </p:cNvPr>
          <p:cNvSpPr/>
          <p:nvPr/>
        </p:nvSpPr>
        <p:spPr>
          <a:xfrm rot="2339663">
            <a:off x="3329032" y="148493"/>
            <a:ext cx="752840" cy="336081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8AEB01-ED58-444B-9F8B-95E90C47CC5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351585" y="1614263"/>
            <a:ext cx="1297268" cy="2146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C520E1-26DE-D545-BFDA-928BE2293123}"/>
              </a:ext>
            </a:extLst>
          </p:cNvPr>
          <p:cNvSpPr txBox="1"/>
          <p:nvPr/>
        </p:nvSpPr>
        <p:spPr>
          <a:xfrm>
            <a:off x="-151188" y="3156342"/>
            <a:ext cx="2727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nown water reservoirs 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nature in 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(legal + technical reasons)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071EE09-E6F8-6340-9205-F4889002D7FB}"/>
              </a:ext>
            </a:extLst>
          </p:cNvPr>
          <p:cNvSpPr/>
          <p:nvPr/>
        </p:nvSpPr>
        <p:spPr>
          <a:xfrm rot="5002255">
            <a:off x="3824119" y="2532501"/>
            <a:ext cx="317085" cy="172169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A595DB-950E-5548-9ADD-080E0AEB0AD5}"/>
              </a:ext>
            </a:extLst>
          </p:cNvPr>
          <p:cNvCxnSpPr>
            <a:cxnSpLocks/>
          </p:cNvCxnSpPr>
          <p:nvPr/>
        </p:nvCxnSpPr>
        <p:spPr>
          <a:xfrm flipV="1">
            <a:off x="2575840" y="3428626"/>
            <a:ext cx="1183125" cy="3157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299AB5C-122D-E84E-A889-92214AC3EBB0}"/>
              </a:ext>
            </a:extLst>
          </p:cNvPr>
          <p:cNvSpPr/>
          <p:nvPr/>
        </p:nvSpPr>
        <p:spPr>
          <a:xfrm rot="20123182">
            <a:off x="4252846" y="1878443"/>
            <a:ext cx="317085" cy="75558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812B692-EFA2-9345-B5B9-677890E6FEDB}"/>
              </a:ext>
            </a:extLst>
          </p:cNvPr>
          <p:cNvCxnSpPr>
            <a:cxnSpLocks/>
          </p:cNvCxnSpPr>
          <p:nvPr/>
        </p:nvCxnSpPr>
        <p:spPr>
          <a:xfrm flipV="1">
            <a:off x="2602367" y="2389102"/>
            <a:ext cx="1881116" cy="12224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B5363CBF-0833-AF41-8B7F-4D71361D9E03}"/>
              </a:ext>
            </a:extLst>
          </p:cNvPr>
          <p:cNvSpPr/>
          <p:nvPr/>
        </p:nvSpPr>
        <p:spPr>
          <a:xfrm rot="4308187">
            <a:off x="5338479" y="960402"/>
            <a:ext cx="372197" cy="108066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DB52B90-2F5E-304C-ABB0-6D1015AE4ADE}"/>
              </a:ext>
            </a:extLst>
          </p:cNvPr>
          <p:cNvSpPr/>
          <p:nvPr/>
        </p:nvSpPr>
        <p:spPr>
          <a:xfrm rot="2057872">
            <a:off x="5894946" y="544389"/>
            <a:ext cx="195017" cy="74794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9E1CE9D-A405-FA42-A560-69AE4A164577}"/>
              </a:ext>
            </a:extLst>
          </p:cNvPr>
          <p:cNvCxnSpPr>
            <a:cxnSpLocks/>
          </p:cNvCxnSpPr>
          <p:nvPr/>
        </p:nvCxnSpPr>
        <p:spPr>
          <a:xfrm flipV="1">
            <a:off x="2590946" y="1036871"/>
            <a:ext cx="3350477" cy="2391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2C9A354-32C5-4649-93D7-CD7C3D32D902}"/>
              </a:ext>
            </a:extLst>
          </p:cNvPr>
          <p:cNvCxnSpPr>
            <a:cxnSpLocks/>
          </p:cNvCxnSpPr>
          <p:nvPr/>
        </p:nvCxnSpPr>
        <p:spPr>
          <a:xfrm flipV="1">
            <a:off x="2575840" y="1496361"/>
            <a:ext cx="2826877" cy="1970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71CFEB0-E628-9B48-8570-4B93172A9B57}"/>
              </a:ext>
            </a:extLst>
          </p:cNvPr>
          <p:cNvSpPr/>
          <p:nvPr/>
        </p:nvSpPr>
        <p:spPr>
          <a:xfrm rot="7028562">
            <a:off x="7256780" y="1295138"/>
            <a:ext cx="793169" cy="1738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FCF1C1-44FE-5640-8C29-EC71136EC0EA}"/>
              </a:ext>
            </a:extLst>
          </p:cNvPr>
          <p:cNvSpPr/>
          <p:nvPr/>
        </p:nvSpPr>
        <p:spPr>
          <a:xfrm rot="3005362">
            <a:off x="8501880" y="4544388"/>
            <a:ext cx="678875" cy="27084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2B059D-C28D-7947-A706-C97459090568}"/>
              </a:ext>
            </a:extLst>
          </p:cNvPr>
          <p:cNvSpPr txBox="1"/>
          <p:nvPr/>
        </p:nvSpPr>
        <p:spPr>
          <a:xfrm>
            <a:off x="9469299" y="2312358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2D4E18-7C24-5C43-9913-C0D6887FB68B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8041457" y="2388973"/>
            <a:ext cx="1427842" cy="2157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5F47C69-59FD-F34D-B5E8-CDDEB14583F6}"/>
              </a:ext>
            </a:extLst>
          </p:cNvPr>
          <p:cNvSpPr txBox="1"/>
          <p:nvPr/>
        </p:nvSpPr>
        <p:spPr>
          <a:xfrm>
            <a:off x="8901716" y="1052295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Strict landscape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re-naturalization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B5682F5-CC69-9348-BC23-4FDD0397E13E}"/>
              </a:ext>
            </a:extLst>
          </p:cNvPr>
          <p:cNvSpPr/>
          <p:nvPr/>
        </p:nvSpPr>
        <p:spPr>
          <a:xfrm rot="6552795">
            <a:off x="7688277" y="751781"/>
            <a:ext cx="479404" cy="109935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1B33FC-B0D2-FE49-B119-06E31FA9F33C}"/>
              </a:ext>
            </a:extLst>
          </p:cNvPr>
          <p:cNvCxnSpPr>
            <a:cxnSpLocks/>
            <a:stCxn id="73" idx="1"/>
          </p:cNvCxnSpPr>
          <p:nvPr/>
        </p:nvCxnSpPr>
        <p:spPr>
          <a:xfrm flipH="1" flipV="1">
            <a:off x="7872328" y="1307494"/>
            <a:ext cx="1029388" cy="37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A8B5E68C-7841-F247-8C71-581CCE4E3129}"/>
              </a:ext>
            </a:extLst>
          </p:cNvPr>
          <p:cNvSpPr/>
          <p:nvPr/>
        </p:nvSpPr>
        <p:spPr>
          <a:xfrm rot="7028562">
            <a:off x="7080013" y="1078307"/>
            <a:ext cx="412727" cy="68394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443660-1F96-7048-A85A-09597C747F27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7236423" y="1444859"/>
            <a:ext cx="2232876" cy="1159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CBA5E7D-CAC0-1541-ADBE-040E241D47C0}"/>
              </a:ext>
            </a:extLst>
          </p:cNvPr>
          <p:cNvSpPr txBox="1"/>
          <p:nvPr/>
        </p:nvSpPr>
        <p:spPr>
          <a:xfrm>
            <a:off x="5143295" y="2466384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66BD70-26A5-A94F-9B6E-FFF8B9329C9F}"/>
              </a:ext>
            </a:extLst>
          </p:cNvPr>
          <p:cNvSpPr/>
          <p:nvPr/>
        </p:nvSpPr>
        <p:spPr>
          <a:xfrm rot="1137595">
            <a:off x="6126787" y="508479"/>
            <a:ext cx="340787" cy="139667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238A25-53DD-9747-BDBC-97EEFD2AE173}"/>
              </a:ext>
            </a:extLst>
          </p:cNvPr>
          <p:cNvCxnSpPr>
            <a:cxnSpLocks/>
          </p:cNvCxnSpPr>
          <p:nvPr/>
        </p:nvCxnSpPr>
        <p:spPr>
          <a:xfrm flipV="1">
            <a:off x="6023422" y="1434736"/>
            <a:ext cx="167957" cy="1014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C8617C9-4A68-2044-BCF9-9AD9888CDA7E}"/>
              </a:ext>
            </a:extLst>
          </p:cNvPr>
          <p:cNvSpPr/>
          <p:nvPr/>
        </p:nvSpPr>
        <p:spPr>
          <a:xfrm rot="3501383">
            <a:off x="4806839" y="1608426"/>
            <a:ext cx="353067" cy="86445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5BBEE4E-43CB-BB4F-8210-A1B959663ADA}"/>
              </a:ext>
            </a:extLst>
          </p:cNvPr>
          <p:cNvSpPr/>
          <p:nvPr/>
        </p:nvSpPr>
        <p:spPr>
          <a:xfrm rot="6136446">
            <a:off x="5131949" y="4912258"/>
            <a:ext cx="1434783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B7BDD4-ED5B-EC4E-8839-0DECC6FA4C41}"/>
              </a:ext>
            </a:extLst>
          </p:cNvPr>
          <p:cNvSpPr txBox="1"/>
          <p:nvPr/>
        </p:nvSpPr>
        <p:spPr>
          <a:xfrm>
            <a:off x="2667543" y="5908143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altitudes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115B6CE-FD9C-1F42-9223-A535D18C42C7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4092933" y="5316086"/>
            <a:ext cx="1774084" cy="761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6FE4E25-85EF-7042-9928-C7146D48A240}"/>
              </a:ext>
            </a:extLst>
          </p:cNvPr>
          <p:cNvSpPr txBox="1"/>
          <p:nvPr/>
        </p:nvSpPr>
        <p:spPr>
          <a:xfrm>
            <a:off x="9806344" y="5761089"/>
            <a:ext cx="2369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Likely major opposition: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local urbanistic planning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or traffic calming &amp;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ature protection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24C707EE-5EF3-7647-BD73-B11475F07A26}"/>
              </a:ext>
            </a:extLst>
          </p:cNvPr>
          <p:cNvSpPr/>
          <p:nvPr/>
        </p:nvSpPr>
        <p:spPr>
          <a:xfrm rot="5779614">
            <a:off x="8090093" y="6110258"/>
            <a:ext cx="277195" cy="54631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3E7DD21-5A8F-F04A-B36B-60B858F58E5F}"/>
              </a:ext>
            </a:extLst>
          </p:cNvPr>
          <p:cNvCxnSpPr>
            <a:cxnSpLocks/>
          </p:cNvCxnSpPr>
          <p:nvPr/>
        </p:nvCxnSpPr>
        <p:spPr>
          <a:xfrm flipH="1" flipV="1">
            <a:off x="8284855" y="6385105"/>
            <a:ext cx="1734101" cy="202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2AF96BB0-6F78-5541-9C3F-42A7878C936F}"/>
              </a:ext>
            </a:extLst>
          </p:cNvPr>
          <p:cNvSpPr/>
          <p:nvPr/>
        </p:nvSpPr>
        <p:spPr>
          <a:xfrm rot="3422671">
            <a:off x="6848434" y="4724207"/>
            <a:ext cx="340431" cy="155393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EEEEBE-EEEF-8E43-8CC3-2E1E7D762471}"/>
              </a:ext>
            </a:extLst>
          </p:cNvPr>
          <p:cNvSpPr txBox="1"/>
          <p:nvPr/>
        </p:nvSpPr>
        <p:spPr>
          <a:xfrm>
            <a:off x="5878916" y="2948154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Clustered residential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areas and farm areas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972B1D2-ADBA-5B44-8635-97F37D6C5658}"/>
              </a:ext>
            </a:extLst>
          </p:cNvPr>
          <p:cNvCxnSpPr>
            <a:cxnSpLocks/>
          </p:cNvCxnSpPr>
          <p:nvPr/>
        </p:nvCxnSpPr>
        <p:spPr>
          <a:xfrm flipH="1">
            <a:off x="7142191" y="3563707"/>
            <a:ext cx="146011" cy="1869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50B587D2-0CBE-C44A-8C41-5E30D107FE2E}"/>
              </a:ext>
            </a:extLst>
          </p:cNvPr>
          <p:cNvSpPr/>
          <p:nvPr/>
        </p:nvSpPr>
        <p:spPr>
          <a:xfrm rot="3189308">
            <a:off x="7516521" y="4263123"/>
            <a:ext cx="844705" cy="7142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E63D4DA-D65D-0341-AE96-197E1EC81B09}"/>
              </a:ext>
            </a:extLst>
          </p:cNvPr>
          <p:cNvSpPr txBox="1"/>
          <p:nvPr/>
        </p:nvSpPr>
        <p:spPr>
          <a:xfrm>
            <a:off x="9847865" y="290099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Terrain difficult to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access and water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reservoirs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4E05669-D3EA-4F42-A897-A782906980A1}"/>
              </a:ext>
            </a:extLst>
          </p:cNvPr>
          <p:cNvCxnSpPr>
            <a:cxnSpLocks/>
          </p:cNvCxnSpPr>
          <p:nvPr/>
        </p:nvCxnSpPr>
        <p:spPr>
          <a:xfrm flipH="1">
            <a:off x="8042128" y="3619003"/>
            <a:ext cx="1842779" cy="1092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2BE50B7-BF83-F348-A494-8F9A75B2A14A}"/>
              </a:ext>
            </a:extLst>
          </p:cNvPr>
          <p:cNvSpPr/>
          <p:nvPr/>
        </p:nvSpPr>
        <p:spPr>
          <a:xfrm rot="5002255">
            <a:off x="3659537" y="3666437"/>
            <a:ext cx="481633" cy="22848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D013474-FD0F-3243-83C6-5201F557DBB2}"/>
              </a:ext>
            </a:extLst>
          </p:cNvPr>
          <p:cNvCxnSpPr>
            <a:cxnSpLocks/>
          </p:cNvCxnSpPr>
          <p:nvPr/>
        </p:nvCxnSpPr>
        <p:spPr>
          <a:xfrm flipV="1">
            <a:off x="2710993" y="3805607"/>
            <a:ext cx="1280507" cy="639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8A417D9-F24E-D540-B650-7CBFB99E2BA1}"/>
              </a:ext>
            </a:extLst>
          </p:cNvPr>
          <p:cNvSpPr txBox="1"/>
          <p:nvPr/>
        </p:nvSpPr>
        <p:spPr>
          <a:xfrm>
            <a:off x="51634" y="4142743"/>
            <a:ext cx="2738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andscape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altitudes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18E12F1F-7DB3-D543-846B-4527AA7988F0}"/>
              </a:ext>
            </a:extLst>
          </p:cNvPr>
          <p:cNvSpPr/>
          <p:nvPr/>
        </p:nvSpPr>
        <p:spPr>
          <a:xfrm rot="3996664">
            <a:off x="8511428" y="3284078"/>
            <a:ext cx="1320440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EDA0236-8BD9-B146-B1EF-62BAACD6BF36}"/>
              </a:ext>
            </a:extLst>
          </p:cNvPr>
          <p:cNvCxnSpPr>
            <a:cxnSpLocks/>
          </p:cNvCxnSpPr>
          <p:nvPr/>
        </p:nvCxnSpPr>
        <p:spPr>
          <a:xfrm flipH="1">
            <a:off x="8724381" y="4101075"/>
            <a:ext cx="1260659" cy="516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F5A042C-3C5A-8148-A636-5D4A0CF7D5CB}"/>
              </a:ext>
            </a:extLst>
          </p:cNvPr>
          <p:cNvSpPr/>
          <p:nvPr/>
        </p:nvSpPr>
        <p:spPr>
          <a:xfrm rot="1236239">
            <a:off x="8246167" y="2699271"/>
            <a:ext cx="485287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9BCBA51-52EE-E44A-85DE-8C7F1F8CBC80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445617" y="2604746"/>
            <a:ext cx="1023682" cy="230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C322DD2C-960A-DF49-B1B0-6BB7DED02DC2}"/>
              </a:ext>
            </a:extLst>
          </p:cNvPr>
          <p:cNvSpPr/>
          <p:nvPr/>
        </p:nvSpPr>
        <p:spPr>
          <a:xfrm rot="3501383">
            <a:off x="4559204" y="1213605"/>
            <a:ext cx="248368" cy="79467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3046855" y="489514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Discouraged due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to likely oppositions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1BFE2DB-51E9-0E48-8893-F8B0B4B97BBF}"/>
              </a:ext>
            </a:extLst>
          </p:cNvPr>
          <p:cNvCxnSpPr>
            <a:cxnSpLocks/>
          </p:cNvCxnSpPr>
          <p:nvPr/>
        </p:nvCxnSpPr>
        <p:spPr>
          <a:xfrm>
            <a:off x="4077277" y="1123909"/>
            <a:ext cx="561168" cy="5224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4" name="Oval 133">
            <a:extLst>
              <a:ext uri="{FF2B5EF4-FFF2-40B4-BE49-F238E27FC236}">
                <a16:creationId xmlns:a16="http://schemas.microsoft.com/office/drawing/2014/main" id="{AB6F2E43-0E10-A44F-B74D-8E63430F3E94}"/>
              </a:ext>
            </a:extLst>
          </p:cNvPr>
          <p:cNvSpPr/>
          <p:nvPr/>
        </p:nvSpPr>
        <p:spPr>
          <a:xfrm rot="7028562">
            <a:off x="7428325" y="499722"/>
            <a:ext cx="267396" cy="49886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4A18E9F-CFED-8046-B694-18D1963D10A4}"/>
              </a:ext>
            </a:extLst>
          </p:cNvPr>
          <p:cNvSpPr txBox="1"/>
          <p:nvPr/>
        </p:nvSpPr>
        <p:spPr>
          <a:xfrm>
            <a:off x="9193837" y="479201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agriculture/nature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41AE6D4-2FC4-254F-9DE3-7A5429C35863}"/>
              </a:ext>
            </a:extLst>
          </p:cNvPr>
          <p:cNvCxnSpPr>
            <a:cxnSpLocks/>
          </p:cNvCxnSpPr>
          <p:nvPr/>
        </p:nvCxnSpPr>
        <p:spPr>
          <a:xfrm flipH="1" flipV="1">
            <a:off x="7458286" y="675904"/>
            <a:ext cx="1710249" cy="100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EA970367-FF20-4E4B-B3B3-9AD34365C0E9}"/>
              </a:ext>
            </a:extLst>
          </p:cNvPr>
          <p:cNvSpPr/>
          <p:nvPr/>
        </p:nvSpPr>
        <p:spPr>
          <a:xfrm rot="6202529">
            <a:off x="8185746" y="3612327"/>
            <a:ext cx="518905" cy="33552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6546FCC-F2B5-B640-8951-A573E40D6037}"/>
              </a:ext>
            </a:extLst>
          </p:cNvPr>
          <p:cNvCxnSpPr>
            <a:cxnSpLocks/>
          </p:cNvCxnSpPr>
          <p:nvPr/>
        </p:nvCxnSpPr>
        <p:spPr>
          <a:xfrm flipH="1">
            <a:off x="8457326" y="3544008"/>
            <a:ext cx="1427581" cy="2233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49E92C4C-5950-1248-ACAE-2C2592CC86BD}"/>
              </a:ext>
            </a:extLst>
          </p:cNvPr>
          <p:cNvSpPr/>
          <p:nvPr/>
        </p:nvSpPr>
        <p:spPr>
          <a:xfrm rot="7038725">
            <a:off x="8164511" y="3048124"/>
            <a:ext cx="344931" cy="50131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948087-0689-224F-936E-0E03384A271B}"/>
              </a:ext>
            </a:extLst>
          </p:cNvPr>
          <p:cNvCxnSpPr>
            <a:cxnSpLocks/>
          </p:cNvCxnSpPr>
          <p:nvPr/>
        </p:nvCxnSpPr>
        <p:spPr>
          <a:xfrm flipH="1">
            <a:off x="9090296" y="2756926"/>
            <a:ext cx="390712" cy="4820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BCC1C42-7599-404F-A61F-C2D03F10A1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298471" y="2604746"/>
            <a:ext cx="1170828" cy="732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F18DCAFF-3CB6-144C-B9EC-E93710D31519}"/>
              </a:ext>
            </a:extLst>
          </p:cNvPr>
          <p:cNvSpPr/>
          <p:nvPr/>
        </p:nvSpPr>
        <p:spPr>
          <a:xfrm rot="4923630">
            <a:off x="5682953" y="6457406"/>
            <a:ext cx="615556" cy="163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8237232-EF30-7746-A3AA-98812353A9FB}"/>
              </a:ext>
            </a:extLst>
          </p:cNvPr>
          <p:cNvSpPr txBox="1"/>
          <p:nvPr/>
        </p:nvSpPr>
        <p:spPr>
          <a:xfrm>
            <a:off x="2229257" y="6374816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populated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872CC0-5C80-B54C-B401-5C3E5B2E271D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4109900" y="6544093"/>
            <a:ext cx="1936800" cy="679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1CA74E22-182C-EC46-8390-02BDD7B7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" y="858828"/>
            <a:ext cx="2854345" cy="562168"/>
          </a:xfrm>
          <a:solidFill>
            <a:schemeClr val="bg1">
              <a:lumMod val="95000"/>
              <a:alpha val="65000"/>
            </a:schemeClr>
          </a:solidFill>
        </p:spPr>
        <p:txBody>
          <a:bodyPr anchor="ctr" anchorCtr="0"/>
          <a:lstStyle/>
          <a:p>
            <a:pPr algn="ctr"/>
            <a:r>
              <a:rPr lang="en-CH" dirty="0">
                <a:solidFill>
                  <a:srgbClr val="FF0000"/>
                </a:solidFill>
              </a:rPr>
              <a:t>Constraints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B7894D1-EAFC-F540-A335-9C68D3E7889B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EAF175-C1A6-EF48-8CF8-D92BF74AE6C7}"/>
              </a:ext>
            </a:extLst>
          </p:cNvPr>
          <p:cNvSpPr/>
          <p:nvPr/>
        </p:nvSpPr>
        <p:spPr>
          <a:xfrm rot="5651449">
            <a:off x="5629566" y="5215895"/>
            <a:ext cx="1169663" cy="28322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A517702-4EAF-BE4B-B796-5B827294CE83}"/>
              </a:ext>
            </a:extLst>
          </p:cNvPr>
          <p:cNvCxnSpPr>
            <a:cxnSpLocks/>
          </p:cNvCxnSpPr>
          <p:nvPr/>
        </p:nvCxnSpPr>
        <p:spPr>
          <a:xfrm flipH="1">
            <a:off x="6215207" y="4581591"/>
            <a:ext cx="351007" cy="975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0C1CC3F-FEE9-284C-A9BE-33820D0A9A8D}"/>
              </a:ext>
            </a:extLst>
          </p:cNvPr>
          <p:cNvSpPr/>
          <p:nvPr/>
        </p:nvSpPr>
        <p:spPr>
          <a:xfrm rot="2121393">
            <a:off x="4038318" y="2523408"/>
            <a:ext cx="222721" cy="6730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D7102DE-AA1D-E148-B886-BAAC26554162}"/>
              </a:ext>
            </a:extLst>
          </p:cNvPr>
          <p:cNvCxnSpPr>
            <a:cxnSpLocks/>
          </p:cNvCxnSpPr>
          <p:nvPr/>
        </p:nvCxnSpPr>
        <p:spPr>
          <a:xfrm flipV="1">
            <a:off x="2599314" y="2863879"/>
            <a:ext cx="1587807" cy="899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AC78BE6-6F94-3D4B-9FB3-F9EED1E615D3}"/>
              </a:ext>
            </a:extLst>
          </p:cNvPr>
          <p:cNvSpPr/>
          <p:nvPr/>
        </p:nvSpPr>
        <p:spPr>
          <a:xfrm rot="5400000">
            <a:off x="8328857" y="4747795"/>
            <a:ext cx="368559" cy="1804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DFE8025-CEE0-C840-B641-0E81E36639AD}"/>
              </a:ext>
            </a:extLst>
          </p:cNvPr>
          <p:cNvCxnSpPr>
            <a:cxnSpLocks/>
          </p:cNvCxnSpPr>
          <p:nvPr/>
        </p:nvCxnSpPr>
        <p:spPr>
          <a:xfrm flipH="1">
            <a:off x="8506618" y="4275272"/>
            <a:ext cx="1465377" cy="595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B28947C-C60D-FD40-A4EF-8238FF57822C}"/>
              </a:ext>
            </a:extLst>
          </p:cNvPr>
          <p:cNvSpPr/>
          <p:nvPr/>
        </p:nvSpPr>
        <p:spPr>
          <a:xfrm rot="7028562">
            <a:off x="6897652" y="800313"/>
            <a:ext cx="510429" cy="2013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26B7A88-486B-EB4F-B011-20FBBB3F9749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7134492" y="771589"/>
            <a:ext cx="2059345" cy="116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8D91E8C-BE38-1142-A756-BA0C3A56B588}"/>
              </a:ext>
            </a:extLst>
          </p:cNvPr>
          <p:cNvSpPr txBox="1"/>
          <p:nvPr/>
        </p:nvSpPr>
        <p:spPr>
          <a:xfrm>
            <a:off x="9960711" y="3832503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(some spots possible)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B95112C-7C01-1242-80F5-B9E608119584}"/>
              </a:ext>
            </a:extLst>
          </p:cNvPr>
          <p:cNvSpPr/>
          <p:nvPr/>
        </p:nvSpPr>
        <p:spPr>
          <a:xfrm rot="6424579">
            <a:off x="5131523" y="1169545"/>
            <a:ext cx="162493" cy="29744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</p:cNvCxnSpPr>
          <p:nvPr/>
        </p:nvCxnSpPr>
        <p:spPr>
          <a:xfrm>
            <a:off x="4193892" y="1094754"/>
            <a:ext cx="1027696" cy="2224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E9AD5E08-DD66-3F4F-9823-FDFEF00AEFD9}"/>
              </a:ext>
            </a:extLst>
          </p:cNvPr>
          <p:cNvSpPr/>
          <p:nvPr/>
        </p:nvSpPr>
        <p:spPr>
          <a:xfrm rot="6172863">
            <a:off x="7923173" y="1523863"/>
            <a:ext cx="245863" cy="37652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38E5EF6-D1C9-6F4B-BB4A-72EF7F186729}"/>
              </a:ext>
            </a:extLst>
          </p:cNvPr>
          <p:cNvCxnSpPr>
            <a:cxnSpLocks/>
            <a:stCxn id="138" idx="1"/>
          </p:cNvCxnSpPr>
          <p:nvPr/>
        </p:nvCxnSpPr>
        <p:spPr>
          <a:xfrm flipH="1" flipV="1">
            <a:off x="8062195" y="1716558"/>
            <a:ext cx="976112" cy="181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2EDB571-74E9-564B-BED5-7D27F36D9CAE}"/>
              </a:ext>
            </a:extLst>
          </p:cNvPr>
          <p:cNvSpPr txBox="1"/>
          <p:nvPr/>
        </p:nvSpPr>
        <p:spPr>
          <a:xfrm>
            <a:off x="9038307" y="1728356"/>
            <a:ext cx="163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forest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BCE7F478-7825-E74A-8B6E-C6623C32840C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4D6EA12-33CC-EE41-8C89-4247C8A24F3A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BECA9F9-05FC-EC4B-ABF3-166C6C57C387}"/>
              </a:ext>
            </a:extLst>
          </p:cNvPr>
          <p:cNvSpPr/>
          <p:nvPr/>
        </p:nvSpPr>
        <p:spPr>
          <a:xfrm rot="3005362">
            <a:off x="8875213" y="4075430"/>
            <a:ext cx="447603" cy="2385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E81CDBC-A9BC-E940-B5CC-0F20C703D668}"/>
              </a:ext>
            </a:extLst>
          </p:cNvPr>
          <p:cNvSpPr/>
          <p:nvPr/>
        </p:nvSpPr>
        <p:spPr>
          <a:xfrm rot="3000590">
            <a:off x="5497734" y="800094"/>
            <a:ext cx="195017" cy="59407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D08ACF5-74F9-644E-AB84-BD95799C4804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E8BBEE-E4DC-6D41-9AC3-2BD21298701D}"/>
              </a:ext>
            </a:extLst>
          </p:cNvPr>
          <p:cNvSpPr/>
          <p:nvPr/>
        </p:nvSpPr>
        <p:spPr>
          <a:xfrm rot="3060186">
            <a:off x="4058524" y="5725958"/>
            <a:ext cx="1264680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Title 1">
            <a:extLst>
              <a:ext uri="{FF2B5EF4-FFF2-40B4-BE49-F238E27FC236}">
                <a16:creationId xmlns:a16="http://schemas.microsoft.com/office/drawing/2014/main" id="{5CAF5A12-569A-4EAC-8656-0AF1407A7497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studies (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F694FEE-D5FE-4653-B538-9FB7E748997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19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2847713" y="489741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 Prevessin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SPS BA4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LHC Pt8 area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4568056" y="905240"/>
            <a:ext cx="689303" cy="194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BDDB46-07A2-0D42-AA2B-C6339FFC52F0}"/>
              </a:ext>
            </a:extLst>
          </p:cNvPr>
          <p:cNvSpPr txBox="1"/>
          <p:nvPr/>
        </p:nvSpPr>
        <p:spPr>
          <a:xfrm>
            <a:off x="96462" y="1432465"/>
            <a:ext cx="2888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Challex area south of D884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north of D884, 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water bearing layer zone.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entering swiss territory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conntected by access tunnel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91A2BBB-5783-B64F-A479-B120D99346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2985394" y="2094185"/>
            <a:ext cx="784248" cy="586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FE3B140D-AEE7-0444-B953-E3020E2E4D41}"/>
              </a:ext>
            </a:extLst>
          </p:cNvPr>
          <p:cNvSpPr txBox="1"/>
          <p:nvPr/>
        </p:nvSpPr>
        <p:spPr>
          <a:xfrm>
            <a:off x="88716" y="3391867"/>
            <a:ext cx="2452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Vulbens south of water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rotection zone until A40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8F48EF02-FF81-7F41-8DE6-611EC9ECD8F0}"/>
              </a:ext>
            </a:extLst>
          </p:cNvPr>
          <p:cNvCxnSpPr>
            <a:cxnSpLocks/>
            <a:stCxn id="148" idx="3"/>
          </p:cNvCxnSpPr>
          <p:nvPr/>
        </p:nvCxnSpPr>
        <p:spPr>
          <a:xfrm>
            <a:off x="2541502" y="3684255"/>
            <a:ext cx="1238605" cy="15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6A148B91-C0CA-944E-896A-401D98F50D64}"/>
              </a:ext>
            </a:extLst>
          </p:cNvPr>
          <p:cNvSpPr txBox="1"/>
          <p:nvPr/>
        </p:nvSpPr>
        <p:spPr>
          <a:xfrm>
            <a:off x="265347" y="4194875"/>
            <a:ext cx="2307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Dingy north up to A40,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except water protection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zones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C8192E-24AE-7742-8E72-ACC78FB2E1A1}"/>
              </a:ext>
            </a:extLst>
          </p:cNvPr>
          <p:cNvCxnSpPr>
            <a:cxnSpLocks/>
            <a:stCxn id="150" idx="3"/>
          </p:cNvCxnSpPr>
          <p:nvPr/>
        </p:nvCxnSpPr>
        <p:spPr>
          <a:xfrm flipV="1">
            <a:off x="2572389" y="4248990"/>
            <a:ext cx="1627358" cy="3613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CFFB0D0-1DBB-A141-88B8-82C73C095BC6}"/>
              </a:ext>
            </a:extLst>
          </p:cNvPr>
          <p:cNvSpPr txBox="1"/>
          <p:nvPr/>
        </p:nvSpPr>
        <p:spPr>
          <a:xfrm>
            <a:off x="261793" y="5069401"/>
            <a:ext cx="2600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Minzier area outside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orests, which are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naccessible on mountains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FF552009-7344-CD42-8FDD-AF75EB53C6F9}"/>
              </a:ext>
            </a:extLst>
          </p:cNvPr>
          <p:cNvCxnSpPr>
            <a:cxnSpLocks/>
          </p:cNvCxnSpPr>
          <p:nvPr/>
        </p:nvCxnSpPr>
        <p:spPr>
          <a:xfrm flipV="1">
            <a:off x="2902436" y="4883807"/>
            <a:ext cx="1665619" cy="6787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80043F07-B92D-624E-878E-335335010A77}"/>
              </a:ext>
            </a:extLst>
          </p:cNvPr>
          <p:cNvSpPr txBox="1"/>
          <p:nvPr/>
        </p:nvSpPr>
        <p:spPr>
          <a:xfrm>
            <a:off x="6616877" y="3568922"/>
            <a:ext cx="17123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&amp; south 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A410 at selected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Places to be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analysed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individually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765FBDF-F468-F446-9B2D-EA0ACE2D4DA9}"/>
              </a:ext>
            </a:extLst>
          </p:cNvPr>
          <p:cNvCxnSpPr>
            <a:cxnSpLocks/>
          </p:cNvCxnSpPr>
          <p:nvPr/>
        </p:nvCxnSpPr>
        <p:spPr>
          <a:xfrm>
            <a:off x="5644229" y="4569247"/>
            <a:ext cx="702312" cy="1730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8666CAA5-C6E0-3A4B-BB7E-9A5C1E08A70C}"/>
              </a:ext>
            </a:extLst>
          </p:cNvPr>
          <p:cNvCxnSpPr>
            <a:cxnSpLocks/>
          </p:cNvCxnSpPr>
          <p:nvPr/>
        </p:nvCxnSpPr>
        <p:spPr>
          <a:xfrm flipH="1">
            <a:off x="7085065" y="4883807"/>
            <a:ext cx="108308" cy="9089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1EF2ACF2-E645-5C4E-83A7-942171361366}"/>
              </a:ext>
            </a:extLst>
          </p:cNvPr>
          <p:cNvSpPr txBox="1"/>
          <p:nvPr/>
        </p:nvSpPr>
        <p:spPr>
          <a:xfrm>
            <a:off x="5123255" y="3215030"/>
            <a:ext cx="17743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Charvonnex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Villy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Between A41,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railroad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route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d’Annecy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South of A410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D7E83B5-4A14-4248-A13E-13D1074440FA}"/>
              </a:ext>
            </a:extLst>
          </p:cNvPr>
          <p:cNvSpPr txBox="1"/>
          <p:nvPr/>
        </p:nvSpPr>
        <p:spPr>
          <a:xfrm>
            <a:off x="9186882" y="626722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Ollières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few selected locations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41E177BC-6797-C540-8D64-0A2DE26EF6A7}"/>
              </a:ext>
            </a:extLst>
          </p:cNvPr>
          <p:cNvCxnSpPr>
            <a:cxnSpLocks/>
          </p:cNvCxnSpPr>
          <p:nvPr/>
        </p:nvCxnSpPr>
        <p:spPr>
          <a:xfrm flipH="1" flipV="1">
            <a:off x="6955982" y="6332929"/>
            <a:ext cx="2317351" cy="394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C130E509-384D-CB49-8A3A-E0CF2CD7A2F3}"/>
              </a:ext>
            </a:extLst>
          </p:cNvPr>
          <p:cNvSpPr txBox="1"/>
          <p:nvPr/>
        </p:nvSpPr>
        <p:spPr>
          <a:xfrm>
            <a:off x="9344991" y="706511"/>
            <a:ext cx="2701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Pallanterie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980C05D-39CD-0B44-81B5-82B41E1DD3B4}"/>
              </a:ext>
            </a:extLst>
          </p:cNvPr>
          <p:cNvSpPr txBox="1"/>
          <p:nvPr/>
        </p:nvSpPr>
        <p:spPr>
          <a:xfrm>
            <a:off x="9562289" y="1008028"/>
            <a:ext cx="2542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Présinge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1E922E4-6A6D-9541-918B-EFACC753735F}"/>
              </a:ext>
            </a:extLst>
          </p:cNvPr>
          <p:cNvCxnSpPr>
            <a:cxnSpLocks/>
          </p:cNvCxnSpPr>
          <p:nvPr/>
        </p:nvCxnSpPr>
        <p:spPr>
          <a:xfrm flipH="1">
            <a:off x="7317839" y="874194"/>
            <a:ext cx="2042524" cy="1641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5919482-7CD2-1348-B673-8D2C184B9D9E}"/>
              </a:ext>
            </a:extLst>
          </p:cNvPr>
          <p:cNvCxnSpPr>
            <a:cxnSpLocks/>
          </p:cNvCxnSpPr>
          <p:nvPr/>
        </p:nvCxnSpPr>
        <p:spPr>
          <a:xfrm flipH="1">
            <a:off x="7744959" y="1201246"/>
            <a:ext cx="1773580" cy="4122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B9A3DCB7-9B3A-7048-890E-BFFBB0F960C8}"/>
              </a:ext>
            </a:extLst>
          </p:cNvPr>
          <p:cNvSpPr txBox="1"/>
          <p:nvPr/>
        </p:nvSpPr>
        <p:spPr>
          <a:xfrm>
            <a:off x="9020799" y="434408"/>
            <a:ext cx="2518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Bellevue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311B73DC-9038-484A-A131-42A713BB2B03}"/>
              </a:ext>
            </a:extLst>
          </p:cNvPr>
          <p:cNvCxnSpPr>
            <a:cxnSpLocks/>
          </p:cNvCxnSpPr>
          <p:nvPr/>
        </p:nvCxnSpPr>
        <p:spPr>
          <a:xfrm flipH="1">
            <a:off x="6155818" y="634762"/>
            <a:ext cx="2807700" cy="3683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2D2F1B23-2F2B-AB4A-913A-B02287AE435F}"/>
              </a:ext>
            </a:extLst>
          </p:cNvPr>
          <p:cNvSpPr txBox="1"/>
          <p:nvPr/>
        </p:nvSpPr>
        <p:spPr>
          <a:xfrm>
            <a:off x="9844418" y="1483462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Cranves-Salves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A10A5AF-A643-7145-96F0-F9BEC1353B7B}"/>
              </a:ext>
            </a:extLst>
          </p:cNvPr>
          <p:cNvCxnSpPr>
            <a:cxnSpLocks/>
          </p:cNvCxnSpPr>
          <p:nvPr/>
        </p:nvCxnSpPr>
        <p:spPr>
          <a:xfrm flipH="1">
            <a:off x="8620067" y="1678877"/>
            <a:ext cx="1220349" cy="8552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2732565B-CFFE-4B43-ABED-36F899E392E7}"/>
              </a:ext>
            </a:extLst>
          </p:cNvPr>
          <p:cNvCxnSpPr>
            <a:cxnSpLocks/>
            <a:stCxn id="170" idx="1"/>
          </p:cNvCxnSpPr>
          <p:nvPr/>
        </p:nvCxnSpPr>
        <p:spPr>
          <a:xfrm flipH="1">
            <a:off x="8806949" y="2329133"/>
            <a:ext cx="1070786" cy="6973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5ECC4EBA-FB4C-D84D-971D-DD95C154B5D1}"/>
              </a:ext>
            </a:extLst>
          </p:cNvPr>
          <p:cNvSpPr txBox="1"/>
          <p:nvPr/>
        </p:nvSpPr>
        <p:spPr>
          <a:xfrm>
            <a:off x="9877735" y="2036745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Bonne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3320DF4-6E1B-BC4E-98B5-5F73B693EF7E}"/>
              </a:ext>
            </a:extLst>
          </p:cNvPr>
          <p:cNvSpPr txBox="1"/>
          <p:nvPr/>
        </p:nvSpPr>
        <p:spPr>
          <a:xfrm>
            <a:off x="10168598" y="2684723"/>
            <a:ext cx="1985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West of A40 at Arve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1AC8553-7609-F844-BA6D-433A6FEABE70}"/>
              </a:ext>
            </a:extLst>
          </p:cNvPr>
          <p:cNvCxnSpPr>
            <a:cxnSpLocks/>
            <a:stCxn id="171" idx="1"/>
          </p:cNvCxnSpPr>
          <p:nvPr/>
        </p:nvCxnSpPr>
        <p:spPr>
          <a:xfrm flipH="1">
            <a:off x="8661274" y="2854000"/>
            <a:ext cx="1507324" cy="5334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2B76FF65-3240-2B48-9114-5AA06919E8E2}"/>
              </a:ext>
            </a:extLst>
          </p:cNvPr>
          <p:cNvSpPr txBox="1"/>
          <p:nvPr/>
        </p:nvSpPr>
        <p:spPr>
          <a:xfrm>
            <a:off x="9662931" y="3080561"/>
            <a:ext cx="2475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Contamine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sur Arve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4445912-2DCE-2444-B564-CC02DB7A7304}"/>
              </a:ext>
            </a:extLst>
          </p:cNvPr>
          <p:cNvCxnSpPr>
            <a:cxnSpLocks/>
            <a:stCxn id="173" idx="1"/>
          </p:cNvCxnSpPr>
          <p:nvPr/>
        </p:nvCxnSpPr>
        <p:spPr>
          <a:xfrm flipH="1">
            <a:off x="8949377" y="3372949"/>
            <a:ext cx="713554" cy="113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FECFB194-77C1-A842-B885-6D39112EE21D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8879940" y="3800216"/>
            <a:ext cx="843062" cy="1365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4FE3CC2C-76AA-EC48-A6D9-295AFDFF4CA9}"/>
              </a:ext>
            </a:extLst>
          </p:cNvPr>
          <p:cNvSpPr txBox="1"/>
          <p:nvPr/>
        </p:nvSpPr>
        <p:spPr>
          <a:xfrm>
            <a:off x="9723002" y="3630939"/>
            <a:ext cx="2305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Arenthon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677ABA88-2997-EC4D-AED9-4AE97322ABE7}"/>
              </a:ext>
            </a:extLst>
          </p:cNvPr>
          <p:cNvCxnSpPr>
            <a:cxnSpLocks/>
          </p:cNvCxnSpPr>
          <p:nvPr/>
        </p:nvCxnSpPr>
        <p:spPr>
          <a:xfrm flipH="1">
            <a:off x="8503356" y="4194875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DDB7DE5E-FB0C-8F45-BDE9-E2311DCC2C89}"/>
              </a:ext>
            </a:extLst>
          </p:cNvPr>
          <p:cNvSpPr txBox="1"/>
          <p:nvPr/>
        </p:nvSpPr>
        <p:spPr>
          <a:xfrm>
            <a:off x="9462213" y="3928077"/>
            <a:ext cx="2456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Roche-s.-Foron,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industrial area and Etaux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36859EC-E74E-C946-A4E9-65512696A8C6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3EA079E-3E9A-324F-97B4-F5A5C40240EE}"/>
              </a:ext>
            </a:extLst>
          </p:cNvPr>
          <p:cNvCxnSpPr>
            <a:cxnSpLocks/>
          </p:cNvCxnSpPr>
          <p:nvPr/>
        </p:nvCxnSpPr>
        <p:spPr>
          <a:xfrm flipH="1">
            <a:off x="8942263" y="4918787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7A942E37-3308-CB40-A5AF-73A7E24CCDC6}"/>
              </a:ext>
            </a:extLst>
          </p:cNvPr>
          <p:cNvSpPr txBox="1"/>
          <p:nvPr/>
        </p:nvSpPr>
        <p:spPr>
          <a:xfrm>
            <a:off x="9685721" y="4697815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700 m altitude line at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Roche-s.-Foron railroard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E7F12E7-8200-884D-A435-ED8F75B068DE}"/>
              </a:ext>
            </a:extLst>
          </p:cNvPr>
          <p:cNvSpPr/>
          <p:nvPr/>
        </p:nvSpPr>
        <p:spPr>
          <a:xfrm rot="1551339">
            <a:off x="4919724" y="1373935"/>
            <a:ext cx="185099" cy="12273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65869BB0-4B60-0343-81A3-7D9316AF31FC}"/>
              </a:ext>
            </a:extLst>
          </p:cNvPr>
          <p:cNvCxnSpPr>
            <a:cxnSpLocks/>
          </p:cNvCxnSpPr>
          <p:nvPr/>
        </p:nvCxnSpPr>
        <p:spPr>
          <a:xfrm flipV="1">
            <a:off x="4380983" y="1430325"/>
            <a:ext cx="631291" cy="97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80E30A04-CC26-C847-9013-FD31D7A2BF9C}"/>
              </a:ext>
            </a:extLst>
          </p:cNvPr>
          <p:cNvSpPr txBox="1"/>
          <p:nvPr/>
        </p:nvSpPr>
        <p:spPr>
          <a:xfrm>
            <a:off x="3259440" y="1337646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Meyrin site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681D5A-AFA2-4748-9F21-A48BA335F5DE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1D968E-03DB-E54C-B9FA-4519BCD15371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D9B4A1A-132D-5D47-B109-4C7742E81B87}"/>
              </a:ext>
            </a:extLst>
          </p:cNvPr>
          <p:cNvCxnSpPr>
            <a:cxnSpLocks/>
            <a:stCxn id="178" idx="1"/>
          </p:cNvCxnSpPr>
          <p:nvPr/>
        </p:nvCxnSpPr>
        <p:spPr>
          <a:xfrm flipH="1">
            <a:off x="8955137" y="4220465"/>
            <a:ext cx="507076" cy="232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5A89A60B-A57D-C54B-A3A1-4BECFD8E0636}"/>
              </a:ext>
            </a:extLst>
          </p:cNvPr>
          <p:cNvSpPr/>
          <p:nvPr/>
        </p:nvSpPr>
        <p:spPr>
          <a:xfrm rot="567333" flipH="1">
            <a:off x="7253761" y="6022284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878959-1D25-1D46-9332-D29FE7EDE68A}"/>
              </a:ext>
            </a:extLst>
          </p:cNvPr>
          <p:cNvSpPr txBox="1"/>
          <p:nvPr/>
        </p:nvSpPr>
        <p:spPr>
          <a:xfrm>
            <a:off x="9175943" y="546228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One 3 ha unprotected location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at D2 in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Fillière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 valley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0F62A92-B9AF-1E4E-9027-E86387AF7ACA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7336003" y="5754677"/>
            <a:ext cx="1839940" cy="3427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2FBD5293-14D7-6945-9B03-BAB09286C023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D2A92D-268E-9041-9D92-9B6C0182664C}"/>
              </a:ext>
            </a:extLst>
          </p:cNvPr>
          <p:cNvSpPr txBox="1"/>
          <p:nvPr/>
        </p:nvSpPr>
        <p:spPr>
          <a:xfrm>
            <a:off x="1475007" y="5944367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North-east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Choisy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7FFB87F-3C84-C445-9DF0-0337B9A419D3}"/>
              </a:ext>
            </a:extLst>
          </p:cNvPr>
          <p:cNvCxnSpPr>
            <a:cxnSpLocks/>
          </p:cNvCxnSpPr>
          <p:nvPr/>
        </p:nvCxnSpPr>
        <p:spPr>
          <a:xfrm flipV="1">
            <a:off x="2879965" y="5970079"/>
            <a:ext cx="2415944" cy="274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Title 5">
            <a:extLst>
              <a:ext uri="{FF2B5EF4-FFF2-40B4-BE49-F238E27FC236}">
                <a16:creationId xmlns:a16="http://schemas.microsoft.com/office/drawing/2014/main" id="{28641684-DA5E-0741-8F91-012B644C9BAD}"/>
              </a:ext>
            </a:extLst>
          </p:cNvPr>
          <p:cNvSpPr txBox="1">
            <a:spLocks/>
          </p:cNvSpPr>
          <p:nvPr/>
        </p:nvSpPr>
        <p:spPr>
          <a:xfrm>
            <a:off x="-279176" y="893719"/>
            <a:ext cx="3665244" cy="562168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vert="horz" lIns="121920" tIns="60960" rIns="121920" bIns="6096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4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Target areas</a:t>
            </a:r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B21EC937-9646-470D-913F-73B701909AA6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studies (ii)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1F1C4B-3F4D-4EB0-90E7-5526EF01F4B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005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new “lowest risk” placement/optics allows 4 exp’s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1D9383-6292-4B0D-B0AD-5444752357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42790" r="61318" b="3422"/>
          <a:stretch/>
        </p:blipFill>
        <p:spPr>
          <a:xfrm>
            <a:off x="883873" y="770699"/>
            <a:ext cx="6349754" cy="5394606"/>
          </a:xfrm>
          <a:prstGeom prst="rect">
            <a:avLst/>
          </a:prstGeom>
        </p:spPr>
      </p:pic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049392E-3AC5-4CE4-867C-64F0F0D0F9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8" t="12086" r="8309" b="43860"/>
          <a:stretch/>
        </p:blipFill>
        <p:spPr>
          <a:xfrm>
            <a:off x="6556251" y="4941168"/>
            <a:ext cx="5660429" cy="17281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CEADBD-17AB-403C-B7B7-DC66616761FA}"/>
              </a:ext>
            </a:extLst>
          </p:cNvPr>
          <p:cNvSpPr txBox="1"/>
          <p:nvPr/>
        </p:nvSpPr>
        <p:spPr>
          <a:xfrm>
            <a:off x="6999082" y="4581128"/>
            <a:ext cx="420948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optics for ¼ ring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D29DA6-1606-4975-AF2C-F3BD78C234CD}"/>
              </a:ext>
            </a:extLst>
          </p:cNvPr>
          <p:cNvSpPr txBox="1"/>
          <p:nvPr/>
        </p:nvSpPr>
        <p:spPr>
          <a:xfrm>
            <a:off x="11280576" y="4642683"/>
            <a:ext cx="893424" cy="307777"/>
          </a:xfrm>
          <a:prstGeom prst="rect">
            <a:avLst/>
          </a:prstGeom>
          <a:solidFill>
            <a:srgbClr val="FFE5E5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K. Oide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67B643-24FE-40D9-A4AD-FB1F7996C8FE}"/>
              </a:ext>
            </a:extLst>
          </p:cNvPr>
          <p:cNvSpPr txBox="1"/>
          <p:nvPr/>
        </p:nvSpPr>
        <p:spPr>
          <a:xfrm>
            <a:off x="7516569" y="1291209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4-fold symmetry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4-fold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superperiodicity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 or 4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Ips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 IP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7EF0C-F979-4D87-A714-4C7FF73E54D0}"/>
              </a:ext>
            </a:extLst>
          </p:cNvPr>
          <p:cNvSpPr txBox="1"/>
          <p:nvPr/>
        </p:nvSpPr>
        <p:spPr>
          <a:xfrm>
            <a:off x="1271464" y="5523018"/>
            <a:ext cx="142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=91 km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944B5-BDEF-4DE2-ABB2-2503BEECCB9A}"/>
              </a:ext>
            </a:extLst>
          </p:cNvPr>
          <p:cNvSpPr txBox="1"/>
          <p:nvPr/>
        </p:nvSpPr>
        <p:spPr>
          <a:xfrm>
            <a:off x="119336" y="936626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surface sites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788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Plans for high-risk area site investigations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ZoneTexte 19">
            <a:extLst>
              <a:ext uri="{FF2B5EF4-FFF2-40B4-BE49-F238E27FC236}">
                <a16:creationId xmlns:a16="http://schemas.microsoft.com/office/drawing/2014/main" id="{50CCACE1-A742-4CAC-8182-C6382FFFBFB3}"/>
              </a:ext>
            </a:extLst>
          </p:cNvPr>
          <p:cNvSpPr txBox="1"/>
          <p:nvPr/>
        </p:nvSpPr>
        <p:spPr>
          <a:xfrm>
            <a:off x="5951984" y="764704"/>
            <a:ext cx="59814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cap="all" dirty="0">
                <a:latin typeface="Arial Narrow" panose="020B0606020202030204" pitchFamily="34" charset="0"/>
              </a:rPr>
              <a:t>Jura, </a:t>
            </a:r>
            <a:r>
              <a:rPr lang="en-US" b="1" cap="all" dirty="0" err="1">
                <a:latin typeface="Arial Narrow" panose="020B0606020202030204" pitchFamily="34" charset="0"/>
              </a:rPr>
              <a:t>Vuache</a:t>
            </a:r>
            <a:r>
              <a:rPr lang="en-US" b="1" cap="all" dirty="0">
                <a:latin typeface="Arial Narrow" panose="020B0606020202030204" pitchFamily="34" charset="0"/>
              </a:rPr>
              <a:t> (3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limestone 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and filling-in at the tunnel depth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>
                <a:latin typeface="Arial Narrow" panose="020B0606020202030204" pitchFamily="34" charset="0"/>
              </a:rPr>
              <a:t>Lake, Rhône, </a:t>
            </a:r>
            <a:r>
              <a:rPr lang="en-US" b="1" cap="all" dirty="0" err="1">
                <a:latin typeface="Arial Narrow" panose="020B0606020202030204" pitchFamily="34" charset="0"/>
              </a:rPr>
              <a:t>Arve</a:t>
            </a:r>
            <a:r>
              <a:rPr lang="en-US" b="1" cap="all" dirty="0">
                <a:latin typeface="Arial Narrow" panose="020B0606020202030204" pitchFamily="34" charset="0"/>
              </a:rPr>
              <a:t> and </a:t>
            </a:r>
            <a:r>
              <a:rPr lang="en-US" b="1" cap="all" dirty="0" err="1">
                <a:latin typeface="Arial Narrow" panose="020B0606020202030204" pitchFamily="34" charset="0"/>
              </a:rPr>
              <a:t>Usses</a:t>
            </a:r>
            <a:r>
              <a:rPr lang="en-US" b="1" cap="all" dirty="0">
                <a:latin typeface="Arial Narrow" panose="020B0606020202030204" pitchFamily="34" charset="0"/>
              </a:rPr>
              <a:t> Valley (4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the molasse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Quaternary soft grounds, water bearing layers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Mandallaz</a:t>
            </a:r>
            <a:r>
              <a:rPr lang="en-US" b="1" cap="all" dirty="0">
                <a:latin typeface="Arial Narrow" panose="020B0606020202030204" pitchFamily="34" charset="0"/>
              </a:rPr>
              <a:t> (1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 at the tunnel level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</a:t>
            </a:r>
          </a:p>
          <a:p>
            <a:pPr lvl="1"/>
            <a:endParaRPr lang="en-US" b="1" cap="all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Bornes</a:t>
            </a:r>
            <a:r>
              <a:rPr lang="en-US" b="1" cap="all" dirty="0">
                <a:latin typeface="Arial Narrow" panose="020B0606020202030204" pitchFamily="34" charset="0"/>
              </a:rPr>
              <a:t> (1 Area)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High overburden molasse properties</a:t>
            </a:r>
          </a:p>
          <a:p>
            <a:pPr lvl="1"/>
            <a:r>
              <a:rPr lang="en-US" b="0" i="0" u="none" strike="noStrike" baseline="0" dirty="0">
                <a:latin typeface="Arial Narrow" panose="020B0606020202030204" pitchFamily="34" charset="0"/>
              </a:rPr>
              <a:t>Thrust zones</a:t>
            </a:r>
          </a:p>
          <a:p>
            <a:pPr lvl="1"/>
            <a:endParaRPr lang="en-US" sz="2400" dirty="0">
              <a:latin typeface="Arial Narrow" panose="020B0606020202030204" pitchFamily="34" charset="0"/>
            </a:endParaRP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Site investigations planned for mid 2023 – mid 2025: </a:t>
            </a: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~40-50 drillings, 100 km of seismic lines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pic>
        <p:nvPicPr>
          <p:cNvPr id="15" name="Image 2">
            <a:extLst>
              <a:ext uri="{FF2B5EF4-FFF2-40B4-BE49-F238E27FC236}">
                <a16:creationId xmlns:a16="http://schemas.microsoft.com/office/drawing/2014/main" id="{54280D0C-D88E-434A-AC66-232FD0F31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7" t="22001" r="19060" b="14656"/>
          <a:stretch/>
        </p:blipFill>
        <p:spPr>
          <a:xfrm>
            <a:off x="9228" y="783754"/>
            <a:ext cx="5981444" cy="53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36116" y="5049864"/>
            <a:ext cx="4159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Classical structure common to CERN projects.</a:t>
            </a:r>
            <a:endParaRPr lang="en-GB" dirty="0"/>
          </a:p>
        </p:txBody>
      </p:sp>
      <p:pic>
        <p:nvPicPr>
          <p:cNvPr id="12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980728"/>
            <a:ext cx="8102868" cy="462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236116" y="1112777"/>
            <a:ext cx="421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New structure very similar to the first phase of the FCC Study (2014-2020), leading to the Conceptual Design Report as input to the ESPPU.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88C821E-7925-415E-B49C-FB81BCF90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06" y="2878569"/>
            <a:ext cx="2422996" cy="197841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5501584-C5BB-413B-BA2D-7AC117E2C16B}"/>
              </a:ext>
            </a:extLst>
          </p:cNvPr>
          <p:cNvSpPr txBox="1">
            <a:spLocks/>
          </p:cNvSpPr>
          <p:nvPr/>
        </p:nvSpPr>
        <p:spPr>
          <a:xfrm>
            <a:off x="15280" y="-39035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fr-CH" sz="3200" dirty="0">
                <a:latin typeface="+mn-lt"/>
              </a:rPr>
              <a:t>FCC </a:t>
            </a:r>
            <a:r>
              <a:rPr lang="fr-CH" sz="3200" dirty="0" err="1">
                <a:latin typeface="+mn-lt"/>
              </a:rPr>
              <a:t>Feasibility</a:t>
            </a:r>
            <a:r>
              <a:rPr lang="fr-CH" sz="3200" dirty="0">
                <a:latin typeface="+mn-lt"/>
              </a:rPr>
              <a:t> </a:t>
            </a:r>
            <a:r>
              <a:rPr lang="fr-CH" sz="3200" dirty="0" err="1">
                <a:latin typeface="+mn-lt"/>
              </a:rPr>
              <a:t>Study</a:t>
            </a:r>
            <a:r>
              <a:rPr lang="fr-CH" sz="3200" dirty="0">
                <a:latin typeface="+mn-lt"/>
              </a:rPr>
              <a:t> - </a:t>
            </a:r>
            <a:r>
              <a:rPr lang="fr-CH" sz="3200" dirty="0" err="1">
                <a:latin typeface="+mn-lt"/>
              </a:rPr>
              <a:t>organisational</a:t>
            </a:r>
            <a:r>
              <a:rPr lang="fr-CH" sz="3200" dirty="0">
                <a:latin typeface="+mn-lt"/>
              </a:rPr>
              <a:t> structure</a:t>
            </a:r>
            <a:endParaRPr lang="en-GB" altLang="en-GB" sz="3200" dirty="0"/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AE18BD0E-E949-44B2-BA8A-1FC9575E94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9" y="1916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37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3A273FD8-74B7-4014-95AF-E082FBA063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4DF143-29DC-44A4-AE14-8DE776287C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0874625"/>
              </p:ext>
            </p:extLst>
          </p:nvPr>
        </p:nvGraphicFramePr>
        <p:xfrm>
          <a:off x="200025" y="2030098"/>
          <a:ext cx="11835900" cy="485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C2F6A27-EFFE-471B-AC6F-D8C77854F09F}"/>
              </a:ext>
            </a:extLst>
          </p:cNvPr>
          <p:cNvSpPr txBox="1"/>
          <p:nvPr/>
        </p:nvSpPr>
        <p:spPr>
          <a:xfrm>
            <a:off x="200025" y="119126"/>
            <a:ext cx="1175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Feasibility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coordination team and contact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9152D-5A4A-4C47-833C-433C34856D28}"/>
              </a:ext>
            </a:extLst>
          </p:cNvPr>
          <p:cNvSpPr txBox="1"/>
          <p:nvPr/>
        </p:nvSpPr>
        <p:spPr>
          <a:xfrm>
            <a:off x="4296000" y="1053468"/>
            <a:ext cx="3600000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and Coordination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Michael Benedikt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Deputy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Frank Zimmermann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60D427-1822-497C-BD23-0818A4EC9E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" y="235466"/>
            <a:ext cx="718457" cy="274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7853A6-280A-4AAA-9E94-D0F6B1DE9344}"/>
              </a:ext>
            </a:extLst>
          </p:cNvPr>
          <p:cNvSpPr txBox="1"/>
          <p:nvPr/>
        </p:nvSpPr>
        <p:spPr>
          <a:xfrm>
            <a:off x="8317074" y="694869"/>
            <a:ext cx="2160426" cy="12939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Unit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IT: Sylvain Girod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Procurement: Adam Horridge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control: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Resources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 Sylvie Prodon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Scheduling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mangement: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Secretariat: Julie Hadre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09A46A-0B3C-4A3A-B82D-371860F899AC}"/>
              </a:ext>
            </a:extLst>
          </p:cNvPr>
          <p:cNvSpPr txBox="1"/>
          <p:nvPr/>
        </p:nvSpPr>
        <p:spPr>
          <a:xfrm>
            <a:off x="1958388" y="59101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EU </a:t>
            </a: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Projects</a:t>
            </a:r>
            <a:endParaRPr kumimoji="0" lang="fr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E21664-A616-4EF7-A305-8B27E1F739B1}"/>
              </a:ext>
            </a:extLst>
          </p:cNvPr>
          <p:cNvSpPr txBox="1"/>
          <p:nvPr/>
        </p:nvSpPr>
        <p:spPr>
          <a:xfrm>
            <a:off x="1958388" y="1078197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Collaboration building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Emmanuel Tsesmelis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50AB45-2D33-40C5-84BC-E6A40FE94697}"/>
              </a:ext>
            </a:extLst>
          </p:cNvPr>
          <p:cNvSpPr txBox="1"/>
          <p:nvPr/>
        </p:nvSpPr>
        <p:spPr>
          <a:xfrm>
            <a:off x="1958388" y="155679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Communications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Panagiotis Charitos, James Gillies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24ED5A-2644-4568-B934-D5F910254D91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3866388" y="696431"/>
            <a:ext cx="429612" cy="714582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CD5149-D90A-40D3-857B-61C2426C9F8C}"/>
              </a:ext>
            </a:extLst>
          </p:cNvPr>
          <p:cNvCxnSpPr>
            <a:stCxn id="6" idx="1"/>
            <a:endCxn id="12" idx="3"/>
          </p:cNvCxnSpPr>
          <p:nvPr/>
        </p:nvCxnSpPr>
        <p:spPr>
          <a:xfrm flipH="1" flipV="1">
            <a:off x="3866388" y="1299534"/>
            <a:ext cx="429612" cy="111479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DCC77E7-496F-440A-B087-4C4B9BC33527}"/>
              </a:ext>
            </a:extLst>
          </p:cNvPr>
          <p:cNvCxnSpPr>
            <a:stCxn id="6" idx="1"/>
            <a:endCxn id="13" idx="3"/>
          </p:cNvCxnSpPr>
          <p:nvPr/>
        </p:nvCxnSpPr>
        <p:spPr>
          <a:xfrm flipH="1">
            <a:off x="3866388" y="1411013"/>
            <a:ext cx="429612" cy="367116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8B96EE-3C48-48AE-B2CF-05C677725ED0}"/>
              </a:ext>
            </a:extLst>
          </p:cNvPr>
          <p:cNvCxnSpPr>
            <a:stCxn id="6" idx="3"/>
          </p:cNvCxnSpPr>
          <p:nvPr/>
        </p:nvCxnSpPr>
        <p:spPr>
          <a:xfrm>
            <a:off x="7896000" y="1411013"/>
            <a:ext cx="402024" cy="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179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3352" y="1063403"/>
            <a:ext cx="5364000" cy="283411"/>
          </a:xfrm>
        </p:spPr>
        <p:txBody>
          <a:bodyPr/>
          <a:lstStyle/>
          <a:p>
            <a:r>
              <a:rPr lang="fr-CH" sz="2200" dirty="0"/>
              <a:t>Liverpool, UK</a:t>
            </a:r>
            <a:endParaRPr lang="en-GB" sz="2200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 Physics Workshop 7-11 February 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DCE641-52DC-4646-9583-20387E2D9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075" t="51450" r="27446" b="4746"/>
          <a:stretch/>
        </p:blipFill>
        <p:spPr>
          <a:xfrm>
            <a:off x="45938" y="1449387"/>
            <a:ext cx="3457774" cy="461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0A130-A646-4886-A315-742EE7CE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1061258"/>
            <a:ext cx="5454957" cy="3068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8B224F-3D2B-4AC3-B0E3-B0E04C5B5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640" y="4065041"/>
            <a:ext cx="9336360" cy="2469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59275D-46AA-41ED-8295-A603781A1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581" y="1040703"/>
            <a:ext cx="2846597" cy="15765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5FFF50-38DD-4519-9CDD-0349A2F76106}"/>
              </a:ext>
            </a:extLst>
          </p:cNvPr>
          <p:cNvSpPr txBox="1"/>
          <p:nvPr/>
        </p:nvSpPr>
        <p:spPr>
          <a:xfrm>
            <a:off x="8942213" y="2584315"/>
            <a:ext cx="32568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number of in-person participants limited to ~160  (first come -- first served) </a:t>
            </a:r>
          </a:p>
          <a:p>
            <a:r>
              <a:rPr lang="en-GB" dirty="0"/>
              <a:t>- registration fee: 300£</a:t>
            </a:r>
          </a:p>
          <a:p>
            <a:r>
              <a:rPr lang="en-GB" dirty="0"/>
              <a:t>- broadcast on zoom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EF056F0-CE25-433B-B333-9F4DD2165D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018308" cy="7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4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lexandre III bridge in Paris">
            <a:extLst>
              <a:ext uri="{FF2B5EF4-FFF2-40B4-BE49-F238E27FC236}">
                <a16:creationId xmlns:a16="http://schemas.microsoft.com/office/drawing/2014/main" id="{88F93A95-F99D-4341-A4CF-36814DC739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2" b="2"/>
          <a:stretch/>
        </p:blipFill>
        <p:spPr>
          <a:xfrm>
            <a:off x="622800" y="1904399"/>
            <a:ext cx="5272200" cy="3810855"/>
          </a:xfrm>
          <a:prstGeom prst="rect">
            <a:avLst/>
          </a:prstGeom>
          <a:noFill/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9600" y="1872797"/>
            <a:ext cx="5364000" cy="283411"/>
          </a:xfrm>
        </p:spPr>
        <p:txBody>
          <a:bodyPr/>
          <a:lstStyle/>
          <a:p>
            <a:r>
              <a:rPr lang="fr-CH" sz="2200" dirty="0"/>
              <a:t>In Paris 30 May to 3 June 2022</a:t>
            </a:r>
            <a:endParaRPr lang="en-GB" sz="2200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85295D-F3C6-44EF-9541-2FDAE2569D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49600" y="2327400"/>
            <a:ext cx="5796772" cy="366300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</a:pPr>
            <a:endParaRPr lang="fr-CH" dirty="0"/>
          </a:p>
          <a:p>
            <a:pPr>
              <a:spcAft>
                <a:spcPts val="300"/>
              </a:spcAft>
            </a:pPr>
            <a:endParaRPr lang="fr-CH" dirty="0"/>
          </a:p>
          <a:p>
            <a:pPr>
              <a:spcAft>
                <a:spcPts val="300"/>
              </a:spcAft>
            </a:pPr>
            <a:endParaRPr lang="fr-CH" dirty="0"/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fr-CH" sz="3000" i="1" dirty="0">
                <a:solidFill>
                  <a:srgbClr val="0070C0"/>
                </a:solidFill>
              </a:rPr>
              <a:t>We are </a:t>
            </a:r>
            <a:r>
              <a:rPr lang="fr-CH" sz="3000" i="1" dirty="0" err="1">
                <a:solidFill>
                  <a:srgbClr val="0070C0"/>
                </a:solidFill>
              </a:rPr>
              <a:t>looking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  <a:r>
              <a:rPr lang="fr-CH" sz="3000" i="1" dirty="0" err="1">
                <a:solidFill>
                  <a:srgbClr val="0070C0"/>
                </a:solidFill>
              </a:rPr>
              <a:t>forward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fr-CH" sz="3000" i="1" dirty="0">
                <a:solidFill>
                  <a:srgbClr val="0070C0"/>
                </a:solidFill>
              </a:rPr>
              <a:t>to seeing </a:t>
            </a:r>
            <a:r>
              <a:rPr lang="fr-CH" sz="3000" i="1" dirty="0" err="1">
                <a:solidFill>
                  <a:srgbClr val="0070C0"/>
                </a:solidFill>
              </a:rPr>
              <a:t>you</a:t>
            </a:r>
            <a:r>
              <a:rPr lang="fr-CH" sz="3000" i="1" dirty="0">
                <a:solidFill>
                  <a:srgbClr val="0070C0"/>
                </a:solidFill>
              </a:rPr>
              <a:t> </a:t>
            </a:r>
            <a:r>
              <a:rPr lang="fr-CH" sz="3000" i="1" dirty="0" err="1">
                <a:solidFill>
                  <a:srgbClr val="0070C0"/>
                </a:solidFill>
              </a:rPr>
              <a:t>there</a:t>
            </a:r>
            <a:r>
              <a:rPr lang="fr-CH" sz="3000" i="1" dirty="0">
                <a:solidFill>
                  <a:srgbClr val="0070C0"/>
                </a:solidFill>
              </a:rPr>
              <a:t> !</a:t>
            </a:r>
            <a:endParaRPr lang="en-GB" sz="3000" i="1" dirty="0">
              <a:solidFill>
                <a:srgbClr val="0070C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Week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41DA9710-8427-4FA9-B665-1EBC352579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9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ESPP Update 2020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“High-priority future initiatives”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-84514" y="560760"/>
            <a:ext cx="11898054" cy="481245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marR="0" lvl="3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40000" marR="0" lvl="3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82900" marR="0" lvl="3" indent="-3429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electron-positron Higgs factory is the highest-priority next collider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    For the longer term, the European particle physics community has the ambition to operate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proton-proton collider at the highest achievable energy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540000" marR="0" lvl="3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82900" marR="0" lvl="3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“Europe, together with its international partners, should investigate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technical and financial feasibility of a future hadron collider at CERN with a centre-of-mass energy of at least 100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with an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electron-positron Higgs and electroweak factory as a possible first stage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540000" marR="0" lvl="3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69696"/>
              </a:buClr>
              <a:buSzPct val="9000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82900" marR="0" lvl="3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69696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Such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feasibility study of the colliders and related infrastructure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should be established as a global endeavour and be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completed on the timescale of the next Strategy update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030A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89720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277789" y="997327"/>
            <a:ext cx="5911161" cy="516060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48208" y="1124744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basic design choices</a:t>
            </a: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4992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parameters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9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scenario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89B0872-B173-4AF5-A835-DE62922F73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10161025" y="4508776"/>
            <a:ext cx="1763662" cy="1522413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2CA92C0-F1CE-41BB-BDE3-6D31310C7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222" y="1110578"/>
            <a:ext cx="1068723" cy="7769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DF2B16-9151-43CA-A1CF-2DCB3EA6A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06258">
            <a:off x="8120952" y="1064952"/>
            <a:ext cx="1026040" cy="15172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1606B7-B9AB-46D8-AF84-134C142FD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36" y="1017301"/>
            <a:ext cx="1661019" cy="1535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97207E-A2AB-4564-BC45-BB1B2B8DD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0629" y="1003149"/>
            <a:ext cx="1661019" cy="1535185"/>
          </a:xfrm>
          <a:prstGeom prst="rect">
            <a:avLst/>
          </a:prstGeom>
        </p:spPr>
      </p:pic>
      <p:sp>
        <p:nvSpPr>
          <p:cNvPr id="8" name="Freeform 42">
            <a:extLst>
              <a:ext uri="{FF2B5EF4-FFF2-40B4-BE49-F238E27FC236}">
                <a16:creationId xmlns:a16="http://schemas.microsoft.com/office/drawing/2014/main" id="{C0C41C50-DE08-4EEB-B500-BB25E5AF0ACA}"/>
              </a:ext>
            </a:extLst>
          </p:cNvPr>
          <p:cNvSpPr/>
          <p:nvPr/>
        </p:nvSpPr>
        <p:spPr>
          <a:xfrm>
            <a:off x="427606" y="1017300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eform 40">
            <a:extLst>
              <a:ext uri="{FF2B5EF4-FFF2-40B4-BE49-F238E27FC236}">
                <a16:creationId xmlns:a16="http://schemas.microsoft.com/office/drawing/2014/main" id="{DD4E6AE0-B478-4366-8809-ECDA7182BCE3}"/>
              </a:ext>
            </a:extLst>
          </p:cNvPr>
          <p:cNvSpPr/>
          <p:nvPr/>
        </p:nvSpPr>
        <p:spPr>
          <a:xfrm>
            <a:off x="5385949" y="984398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8ED4B7-0C2E-4F5D-A8C4-4F0C361C9262}"/>
              </a:ext>
            </a:extLst>
          </p:cNvPr>
          <p:cNvCxnSpPr/>
          <p:nvPr/>
        </p:nvCxnSpPr>
        <p:spPr>
          <a:xfrm>
            <a:off x="2654310" y="178489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AC1261-0115-4731-B09B-0A20428D5F2E}"/>
              </a:ext>
            </a:extLst>
          </p:cNvPr>
          <p:cNvCxnSpPr/>
          <p:nvPr/>
        </p:nvCxnSpPr>
        <p:spPr>
          <a:xfrm>
            <a:off x="4956437" y="177074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4795AC-487F-4C6F-A677-6D6DBE03210A}"/>
              </a:ext>
            </a:extLst>
          </p:cNvPr>
          <p:cNvCxnSpPr/>
          <p:nvPr/>
        </p:nvCxnSpPr>
        <p:spPr>
          <a:xfrm>
            <a:off x="7358210" y="194251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4C92B1C-4271-44F3-A59B-39AB59998D08}"/>
              </a:ext>
            </a:extLst>
          </p:cNvPr>
          <p:cNvSpPr/>
          <p:nvPr/>
        </p:nvSpPr>
        <p:spPr>
          <a:xfrm>
            <a:off x="0" y="2742486"/>
            <a:ext cx="26543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Studies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Cavity Shape, Technology and Operating  Temperature (complexity, power consumption, Q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1- &amp; 4-cell Cavities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Beam-Cavity Interaction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Control System (LLRF)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7D56E3-55D9-49A5-81DE-9BA1527B14D0}"/>
              </a:ext>
            </a:extLst>
          </p:cNvPr>
          <p:cNvSpPr/>
          <p:nvPr/>
        </p:nvSpPr>
        <p:spPr>
          <a:xfrm>
            <a:off x="2695114" y="2646719"/>
            <a:ext cx="248785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SRF &amp; Substrate Technologies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Cavity Engineering: New SC Materials, Novel Fabrication Methods, Substrate Surface Preparation, Coating Techniques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Fabrication &amp; Testing of 1-l &amp; 4-cell cavities for new cryomodule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Collaboration with international Partners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CDE46E-CB77-4F59-AE1A-B1C10A5DB912}"/>
              </a:ext>
            </a:extLst>
          </p:cNvPr>
          <p:cNvSpPr/>
          <p:nvPr/>
        </p:nvSpPr>
        <p:spPr>
          <a:xfrm>
            <a:off x="4956437" y="2645647"/>
            <a:ext cx="238854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 Development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Engineering design of 400 MHz cryomodule including ancillaries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Building a 2 cavity CM which can host 1-/4-cell 400 MHz cavities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 Collaboration with int’l Partners (e.g. JLAB)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800 MHz CM: Profit from Ongoing Development @ PERLE in Paris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3B9E98-9C31-446D-9D6E-1F5D38434878}"/>
              </a:ext>
            </a:extLst>
          </p:cNvPr>
          <p:cNvSpPr/>
          <p:nvPr/>
        </p:nvSpPr>
        <p:spPr>
          <a:xfrm>
            <a:off x="7358210" y="2742486"/>
            <a:ext cx="267578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&amp; HOM RF Couplers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design, fabrication and testing of 400 MHz Fundamental Power Coupler (FPC)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R&amp;D towards 1MW CW fixed/movable FPC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‘Adjustable’ FPC (external large adaptation of 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 coupler production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Freeform 44">
            <a:extLst>
              <a:ext uri="{FF2B5EF4-FFF2-40B4-BE49-F238E27FC236}">
                <a16:creationId xmlns:a16="http://schemas.microsoft.com/office/drawing/2014/main" id="{4642FE3A-AB65-4D86-AE71-A3C1C377DD4F}"/>
              </a:ext>
            </a:extLst>
          </p:cNvPr>
          <p:cNvSpPr/>
          <p:nvPr/>
        </p:nvSpPr>
        <p:spPr>
          <a:xfrm>
            <a:off x="7659731" y="1063219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SRF R&amp;D Program Structure in a Nutshell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B8C9EF5-98FC-420A-BA4A-EF307887AABB}"/>
              </a:ext>
            </a:extLst>
          </p:cNvPr>
          <p:cNvCxnSpPr/>
          <p:nvPr/>
        </p:nvCxnSpPr>
        <p:spPr>
          <a:xfrm>
            <a:off x="9852170" y="175199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9CB24F5-28E2-4FCE-844D-D2013A26EC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846" b="17716"/>
          <a:stretch/>
        </p:blipFill>
        <p:spPr>
          <a:xfrm>
            <a:off x="10330146" y="1540971"/>
            <a:ext cx="1555209" cy="507460"/>
          </a:xfrm>
          <a:prstGeom prst="rect">
            <a:avLst/>
          </a:prstGeom>
        </p:spPr>
      </p:pic>
      <p:sp>
        <p:nvSpPr>
          <p:cNvPr id="25" name="Freeform 44">
            <a:extLst>
              <a:ext uri="{FF2B5EF4-FFF2-40B4-BE49-F238E27FC236}">
                <a16:creationId xmlns:a16="http://schemas.microsoft.com/office/drawing/2014/main" id="{E80E21BF-4F56-4CF3-8CFA-91774E0C869E}"/>
              </a:ext>
            </a:extLst>
          </p:cNvPr>
          <p:cNvSpPr/>
          <p:nvPr/>
        </p:nvSpPr>
        <p:spPr>
          <a:xfrm>
            <a:off x="10224335" y="1080485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ACE4CB-F1C1-430D-A363-1B3AEF6C058F}"/>
              </a:ext>
            </a:extLst>
          </p:cNvPr>
          <p:cNvSpPr/>
          <p:nvPr/>
        </p:nvSpPr>
        <p:spPr>
          <a:xfrm>
            <a:off x="9759054" y="2742486"/>
            <a:ext cx="247448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Power Sources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novel klystron bunching methods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klystron retrofit as proof of principle 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design, fabrication and testing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30BF3B37-DD2B-44C6-835E-50FD2821D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214" y="1705234"/>
            <a:ext cx="1609780" cy="86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41">
            <a:extLst>
              <a:ext uri="{FF2B5EF4-FFF2-40B4-BE49-F238E27FC236}">
                <a16:creationId xmlns:a16="http://schemas.microsoft.com/office/drawing/2014/main" id="{4649A641-A5F2-4110-B21F-307A0A1B539B}"/>
              </a:ext>
            </a:extLst>
          </p:cNvPr>
          <p:cNvSpPr/>
          <p:nvPr/>
        </p:nvSpPr>
        <p:spPr>
          <a:xfrm>
            <a:off x="3072263" y="1045591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5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5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Freeform 44">
            <a:extLst>
              <a:ext uri="{FF2B5EF4-FFF2-40B4-BE49-F238E27FC236}">
                <a16:creationId xmlns:a16="http://schemas.microsoft.com/office/drawing/2014/main" id="{5FE675D0-5E6A-4BFC-9FB4-12E616E9EBFC}"/>
              </a:ext>
            </a:extLst>
          </p:cNvPr>
          <p:cNvSpPr/>
          <p:nvPr/>
        </p:nvSpPr>
        <p:spPr>
          <a:xfrm>
            <a:off x="10165787" y="4496004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0614444C-D5F0-4F6F-A043-5EB8603EE7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8" y="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39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magnets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039" y="1051822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91" y="3869208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E1B15918-C094-4A27-9976-A1D4420DD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using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-style 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 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50" t="-529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luminosity and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6EF3F3-3359-493F-B98E-AB774C4994B0}"/>
              </a:ext>
            </a:extLst>
          </p:cNvPr>
          <p:cNvSpPr/>
          <p:nvPr/>
        </p:nvSpPr>
        <p:spPr>
          <a:xfrm>
            <a:off x="4997781" y="6334165"/>
            <a:ext cx="6479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world record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3.12 x 10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22 June ‘21</a:t>
            </a: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2AD2A22-1973-4455-835B-AD26E8FC5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4" y="-27384"/>
            <a:ext cx="1849517" cy="9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19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complete arc half-cell mock 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girder, vacuum system with antechamber + pumps, dipole, quadrupole + sext. magnets, BPMs, cooling + alignment systems, technical infrastructure interfaces.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beam diagnostics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bunch-by-bunch turn-by-turn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longitudinal charge density profiles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electro-optical spectral decoding (beam tests at KIT/KARA) ;                        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ultra-low emittance measurement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(X-ray 	interferometer tests at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ALBA) ;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beam-loss monitors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IJCLab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/KEK?) 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(KEK);	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luminometer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key deliverables: prototypes by 2025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240B44-CA5A-48E1-A0C2-AD692606C1F3}"/>
              </a:ext>
            </a:extLst>
          </p:cNvPr>
          <p:cNvSpPr/>
          <p:nvPr/>
        </p:nvSpPr>
        <p:spPr>
          <a:xfrm>
            <a:off x="144016" y="54683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bunch electric field at the crystal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changes the laser pulse polarization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CD050C-77DA-48FE-8FA2-9B35FBE5D4B9}"/>
              </a:ext>
            </a:extLst>
          </p:cNvPr>
          <p:cNvSpPr txBox="1"/>
          <p:nvPr/>
        </p:nvSpPr>
        <p:spPr>
          <a:xfrm>
            <a:off x="185426" y="4986487"/>
            <a:ext cx="128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A.-S. Müller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AE185D09-72B2-4841-835B-0B1F82DE2F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141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         FCC-</a:t>
            </a:r>
            <a:r>
              <a:rPr kumimoji="0" lang="en-US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ee</a:t>
            </a: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Machine Detector Interface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669DC-47D8-4036-A847-BDB992F1C6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6"/>
          <a:stretch/>
        </p:blipFill>
        <p:spPr>
          <a:xfrm>
            <a:off x="687975" y="3653673"/>
            <a:ext cx="4078686" cy="31729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8206E1-EC29-4C5E-A1CE-25DA6E1AC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310" y="3472043"/>
            <a:ext cx="2482601" cy="33009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271F349-E523-45FE-9BFE-776E7BB25BB7}"/>
              </a:ext>
            </a:extLst>
          </p:cNvPr>
          <p:cNvGrpSpPr/>
          <p:nvPr/>
        </p:nvGrpSpPr>
        <p:grpSpPr>
          <a:xfrm>
            <a:off x="39769" y="1027117"/>
            <a:ext cx="5934907" cy="2553888"/>
            <a:chOff x="1654734" y="779320"/>
            <a:chExt cx="5607369" cy="255388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D0E5411-0002-4C74-B0A3-AF5FE292B83B}"/>
                </a:ext>
              </a:extLst>
            </p:cNvPr>
            <p:cNvGrpSpPr/>
            <p:nvPr/>
          </p:nvGrpSpPr>
          <p:grpSpPr>
            <a:xfrm>
              <a:off x="1654734" y="779320"/>
              <a:ext cx="5607369" cy="2553888"/>
              <a:chOff x="1601230" y="749942"/>
              <a:chExt cx="5607369" cy="2553888"/>
            </a:xfrm>
          </p:grpSpPr>
          <p:pic>
            <p:nvPicPr>
              <p:cNvPr id="34" name="Content Placeholder 3">
                <a:extLst>
                  <a:ext uri="{FF2B5EF4-FFF2-40B4-BE49-F238E27FC236}">
                    <a16:creationId xmlns:a16="http://schemas.microsoft.com/office/drawing/2014/main" id="{1FA78632-6124-41ED-9088-E346031D4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1230" y="839899"/>
                <a:ext cx="5607369" cy="2463931"/>
              </a:xfrm>
              <a:prstGeom prst="rect">
                <a:avLst/>
              </a:prstGeom>
            </p:spPr>
          </p:pic>
          <p:sp>
            <p:nvSpPr>
              <p:cNvPr id="35" name="TextBox 13">
                <a:extLst>
                  <a:ext uri="{FF2B5EF4-FFF2-40B4-BE49-F238E27FC236}">
                    <a16:creationId xmlns:a16="http://schemas.microsoft.com/office/drawing/2014/main" id="{6F406C23-54A1-4326-B23D-A55CF995C181}"/>
                  </a:ext>
                </a:extLst>
              </p:cNvPr>
              <p:cNvSpPr txBox="1"/>
              <p:nvPr/>
            </p:nvSpPr>
            <p:spPr>
              <a:xfrm>
                <a:off x="3201524" y="1683439"/>
                <a:ext cx="987068" cy="276999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Lumical</a:t>
                </a:r>
                <a:endPara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38F46041-8B32-4FC7-A41B-56144B4C3286}"/>
                  </a:ext>
                </a:extLst>
              </p:cNvPr>
              <p:cNvSpPr txBox="1"/>
              <p:nvPr/>
            </p:nvSpPr>
            <p:spPr>
              <a:xfrm>
                <a:off x="3721153" y="1253893"/>
                <a:ext cx="1475371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Compensating solenoid</a:t>
                </a:r>
              </a:p>
            </p:txBody>
          </p:sp>
          <p:sp>
            <p:nvSpPr>
              <p:cNvPr id="37" name="TextBox 18">
                <a:extLst>
                  <a:ext uri="{FF2B5EF4-FFF2-40B4-BE49-F238E27FC236}">
                    <a16:creationId xmlns:a16="http://schemas.microsoft.com/office/drawing/2014/main" id="{CCB825BB-083B-4038-B672-D06C701E8E23}"/>
                  </a:ext>
                </a:extLst>
              </p:cNvPr>
              <p:cNvSpPr txBox="1"/>
              <p:nvPr/>
            </p:nvSpPr>
            <p:spPr>
              <a:xfrm>
                <a:off x="5010494" y="749942"/>
                <a:ext cx="1251796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screening</a:t>
                </a:r>
              </a:p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 solenoid</a:t>
                </a:r>
              </a:p>
            </p:txBody>
          </p:sp>
          <p:sp>
            <p:nvSpPr>
              <p:cNvPr id="38" name="TextBox 11">
                <a:extLst>
                  <a:ext uri="{FF2B5EF4-FFF2-40B4-BE49-F238E27FC236}">
                    <a16:creationId xmlns:a16="http://schemas.microsoft.com/office/drawing/2014/main" id="{BB17D7C5-FB39-441A-8ADE-690502ADF0B8}"/>
                  </a:ext>
                </a:extLst>
              </p:cNvPr>
              <p:cNvSpPr txBox="1"/>
              <p:nvPr/>
            </p:nvSpPr>
            <p:spPr>
              <a:xfrm rot="20614176">
                <a:off x="5860031" y="1255090"/>
                <a:ext cx="98298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FF quads</a:t>
                </a:r>
              </a:p>
            </p:txBody>
          </p:sp>
        </p:grp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1D2DF277-882D-4650-9EA3-45462438822A}"/>
                </a:ext>
              </a:extLst>
            </p:cNvPr>
            <p:cNvSpPr txBox="1"/>
            <p:nvPr/>
          </p:nvSpPr>
          <p:spPr>
            <a:xfrm rot="20020790">
              <a:off x="2431479" y="2148982"/>
              <a:ext cx="7394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 </a:t>
              </a:r>
              <a:r>
                <a:rPr kumimoji="0" lang="en-US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mrad</a:t>
              </a: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9B1F5B8-4EB9-4FB2-9CEE-E9CD8888B895}"/>
                </a:ext>
              </a:extLst>
            </p:cNvPr>
            <p:cNvCxnSpPr/>
            <p:nvPr/>
          </p:nvCxnSpPr>
          <p:spPr>
            <a:xfrm flipV="1">
              <a:off x="2247096" y="2051222"/>
              <a:ext cx="1418742" cy="65137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2" name="TextBox 25">
              <a:extLst>
                <a:ext uri="{FF2B5EF4-FFF2-40B4-BE49-F238E27FC236}">
                  <a16:creationId xmlns:a16="http://schemas.microsoft.com/office/drawing/2014/main" id="{AA8F846D-3FC7-4912-8026-C8F0C19EA817}"/>
                </a:ext>
              </a:extLst>
            </p:cNvPr>
            <p:cNvSpPr txBox="1"/>
            <p:nvPr/>
          </p:nvSpPr>
          <p:spPr>
            <a:xfrm>
              <a:off x="2068333" y="2778428"/>
              <a:ext cx="4030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33" name="5-Point Star 26">
              <a:extLst>
                <a:ext uri="{FF2B5EF4-FFF2-40B4-BE49-F238E27FC236}">
                  <a16:creationId xmlns:a16="http://schemas.microsoft.com/office/drawing/2014/main" id="{F886F088-9C74-4AC7-9E94-D7306F318B35}"/>
                </a:ext>
              </a:extLst>
            </p:cNvPr>
            <p:cNvSpPr/>
            <p:nvPr/>
          </p:nvSpPr>
          <p:spPr>
            <a:xfrm>
              <a:off x="2108886" y="2609859"/>
              <a:ext cx="189470" cy="193283"/>
            </a:xfrm>
            <a:prstGeom prst="star5">
              <a:avLst/>
            </a:prstGeom>
            <a:solidFill>
              <a:srgbClr val="FFFD78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0" name="Content Placeholder 3">
            <a:extLst>
              <a:ext uri="{FF2B5EF4-FFF2-40B4-BE49-F238E27FC236}">
                <a16:creationId xmlns:a16="http://schemas.microsoft.com/office/drawing/2014/main" id="{F4736A1A-9F45-4442-ABFC-184D19F428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48" y="1008112"/>
            <a:ext cx="3241863" cy="24639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309430-164C-49AA-B476-DB405EB2DE85}"/>
              </a:ext>
            </a:extLst>
          </p:cNvPr>
          <p:cNvSpPr txBox="1"/>
          <p:nvPr/>
        </p:nvSpPr>
        <p:spPr>
          <a:xfrm>
            <a:off x="6731901" y="3563716"/>
            <a:ext cx="2638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 Q1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canted cosine theta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fringe field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correction,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LHC SC cable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measurement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warm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CE9A14-292C-4259-9F7B-FA21A6D75CB7}"/>
              </a:ext>
            </a:extLst>
          </p:cNvPr>
          <p:cNvSpPr txBox="1"/>
          <p:nvPr/>
        </p:nvSpPr>
        <p:spPr>
          <a:xfrm>
            <a:off x="5650077" y="1093517"/>
            <a:ext cx="269266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challenging integration: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T detector solenoid,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luminosity monitor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(Bhabha scattering),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compensation &amp;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shielding solenoids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C1FB4A-5CE3-49BF-B327-2F843C1AB693}"/>
              </a:ext>
            </a:extLst>
          </p:cNvPr>
          <p:cNvSpPr txBox="1"/>
          <p:nvPr/>
        </p:nvSpPr>
        <p:spPr>
          <a:xfrm>
            <a:off x="4766661" y="3855969"/>
            <a:ext cx="1668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narrow central chamber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1 cm radius,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 avoids trapped modes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CF703E-5296-442D-BAE6-A5CFD6C7F6C1}"/>
              </a:ext>
            </a:extLst>
          </p:cNvPr>
          <p:cNvSpPr txBox="1"/>
          <p:nvPr/>
        </p:nvSpPr>
        <p:spPr>
          <a:xfrm>
            <a:off x="7454964" y="6254280"/>
            <a:ext cx="152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006E39-F808-43F4-9380-309A674E043E}"/>
              </a:ext>
            </a:extLst>
          </p:cNvPr>
          <p:cNvSpPr txBox="1"/>
          <p:nvPr/>
        </p:nvSpPr>
        <p:spPr>
          <a:xfrm>
            <a:off x="4385817" y="2978199"/>
            <a:ext cx="1639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Boscolo,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Novokhatski,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Sullivan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4CBCB3-FEBA-4E82-BD36-A3CA75A3D22B}"/>
              </a:ext>
            </a:extLst>
          </p:cNvPr>
          <p:cNvSpPr txBox="1"/>
          <p:nvPr/>
        </p:nvSpPr>
        <p:spPr>
          <a:xfrm>
            <a:off x="154275" y="1193343"/>
            <a:ext cx="17674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Dam,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Bogomyagkov,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E. Levichev,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C4B10A88-859F-4EF7-89D4-2044531FAC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5" y="18781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39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 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p:pic>
        <p:nvPicPr>
          <p:cNvPr id="32" name="Picture 31" descr="layout_c.pdf">
            <a:extLst>
              <a:ext uri="{FF2B5EF4-FFF2-40B4-BE49-F238E27FC236}">
                <a16:creationId xmlns:a16="http://schemas.microsoft.com/office/drawing/2014/main" id="{D5E4771C-A92C-49EE-B495-6D44DCEE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851371"/>
            <a:ext cx="5040560" cy="525058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A246ECC-10BC-4F4B-B1C8-97B5F70F0762}"/>
              </a:ext>
            </a:extLst>
          </p:cNvPr>
          <p:cNvSpPr txBox="1"/>
          <p:nvPr/>
        </p:nvSpPr>
        <p:spPr>
          <a:xfrm>
            <a:off x="5534025" y="871761"/>
            <a:ext cx="653863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dual aperture superconducting magnets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sz="2400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342900" indent="-342900" defTabSz="457200"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800100" lvl="1" indent="-342900" defTabSz="457200">
              <a:buFont typeface="Arial"/>
              <a:buChar char="•"/>
              <a:defRPr/>
            </a:pPr>
            <a:r>
              <a:rPr lang="en-GB" sz="2400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Injection from LHC (~3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 or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scSPS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 (~1.2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Alternative layouts under study</a:t>
            </a:r>
            <a:endParaRPr lang="de-DE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96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parameters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7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1951CD57-5F36-4DA8-A7C5-6240BA20D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2" t="6222" r="7582" b="31112"/>
          <a:stretch/>
        </p:blipFill>
        <p:spPr>
          <a:xfrm>
            <a:off x="7189347" y="1655220"/>
            <a:ext cx="4736889" cy="506625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C33032A-A3C6-4A3D-ADF3-ADC1CE9D90A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 FS Council D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ocuments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,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June ‘21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08213FED-18BB-45B6-896D-3A610EC62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74785-1CB5-4270-9C60-B076208CD32F}"/>
              </a:ext>
            </a:extLst>
          </p:cNvPr>
          <p:cNvSpPr txBox="1"/>
          <p:nvPr/>
        </p:nvSpPr>
        <p:spPr>
          <a:xfrm>
            <a:off x="128698" y="719996"/>
            <a:ext cx="60939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Organisational Structure of the FCC Feasibility Study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    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4"/>
              </a:rPr>
              <a:t>http://cds.cern.ch/record/2774006/files/English.pdf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5B446C-D422-4B7D-8C69-938811319B68}"/>
              </a:ext>
            </a:extLst>
          </p:cNvPr>
          <p:cNvSpPr txBox="1"/>
          <p:nvPr/>
        </p:nvSpPr>
        <p:spPr>
          <a:xfrm>
            <a:off x="5801360" y="709752"/>
            <a:ext cx="63273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Main D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eliverables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and Timeline of the FCC F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easibility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Study         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5"/>
              </a:rPr>
              <a:t>http://cds.cern.ch/record/2774007/files/English.pdf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88E173EE-E7EA-4984-B445-36F7F82875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200" t="5185" r="7582" b="29481"/>
          <a:stretch/>
        </p:blipFill>
        <p:spPr>
          <a:xfrm>
            <a:off x="265764" y="1655221"/>
            <a:ext cx="4630593" cy="52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563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orldwide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program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2540868" y="6364967"/>
            <a:ext cx="9174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tested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High Field Magnet program goals until 2027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3F881D-A542-415F-84BD-C8C4855587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CE4559-175D-4D60-B0A5-EB005D2FB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2" y="1148137"/>
            <a:ext cx="7706468" cy="514330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2AE12406-2122-4E08-B9DE-38C6128CB118}"/>
              </a:ext>
            </a:extLst>
          </p:cNvPr>
          <p:cNvSpPr txBox="1"/>
          <p:nvPr/>
        </p:nvSpPr>
        <p:spPr>
          <a:xfrm>
            <a:off x="3958926" y="2068927"/>
            <a:ext cx="795875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Develop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magnets for collider-scale production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through robust design, industrial processes and cost reduction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2. Demonstrate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full potential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terms of 					ultimate performance (short model programs)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    3. Provide a proof-of-principle 										for HTS magnet technology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6145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4056" y="1268761"/>
            <a:ext cx="11280576" cy="4896543"/>
          </a:xfrm>
        </p:spPr>
        <p:txBody>
          <a:bodyPr>
            <a:no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FCC-</a:t>
            </a:r>
            <a:r>
              <a:rPr lang="en-US" sz="2400" dirty="0" err="1">
                <a:cs typeface="Times New Roman" panose="02020603050405020304" pitchFamily="18" charset="0"/>
              </a:rPr>
              <a:t>ee</a:t>
            </a:r>
            <a:r>
              <a:rPr lang="en-US" sz="2400" dirty="0">
                <a:cs typeface="Times New Roman" panose="02020603050405020304" pitchFamily="18" charset="0"/>
              </a:rPr>
              <a:t> is first stage of FCC integrated </a:t>
            </a:r>
            <a:r>
              <a:rPr lang="en-US" sz="2400" dirty="0" err="1">
                <a:cs typeface="Times New Roman" panose="02020603050405020304" pitchFamily="18" charset="0"/>
              </a:rPr>
              <a:t>programme</a:t>
            </a:r>
            <a:r>
              <a:rPr lang="en-US" sz="2400" dirty="0">
                <a:cs typeface="Times New Roman" panose="02020603050405020304" pitchFamily="18" charset="0"/>
              </a:rPr>
              <a:t>; first physics ~2040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FCC-</a:t>
            </a:r>
            <a:r>
              <a:rPr lang="en-US" sz="2400" dirty="0" err="1">
                <a:cs typeface="Times New Roman" panose="02020603050405020304" pitchFamily="18" charset="0"/>
              </a:rPr>
              <a:t>ee</a:t>
            </a:r>
            <a:r>
              <a:rPr lang="en-US" sz="2400" dirty="0">
                <a:cs typeface="Times New Roman" panose="02020603050405020304" pitchFamily="18" charset="0"/>
              </a:rPr>
              <a:t> design incorporates </a:t>
            </a:r>
            <a:r>
              <a:rPr lang="en-US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many lessons from recent &amp; present </a:t>
            </a:r>
            <a:r>
              <a:rPr lang="en-US" sz="24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400" b="1" baseline="30000" dirty="0" err="1">
                <a:solidFill>
                  <a:srgbClr val="0000CC"/>
                </a:solidFill>
                <a:cs typeface="Times New Roman" panose="02020603050405020304" pitchFamily="18" charset="0"/>
              </a:rPr>
              <a:t>+</a:t>
            </a:r>
            <a:r>
              <a:rPr lang="en-US" sz="24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400" b="1" baseline="30000" dirty="0">
                <a:solidFill>
                  <a:srgbClr val="0000CC"/>
                </a:solidFill>
                <a:cs typeface="Times New Roman" panose="02020603050405020304" pitchFamily="18" charset="0"/>
              </a:rPr>
              <a:t>- </a:t>
            </a:r>
            <a:r>
              <a:rPr lang="en-US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colliders,</a:t>
            </a:r>
            <a:r>
              <a:rPr lang="en-US" sz="2400" dirty="0">
                <a:cs typeface="Times New Roman" panose="02020603050405020304" pitchFamily="18" charset="0"/>
              </a:rPr>
              <a:t> and goes further! </a:t>
            </a:r>
            <a:r>
              <a:rPr lang="en-US" sz="2400" dirty="0" err="1">
                <a:cs typeface="Times New Roman" panose="02020603050405020304" pitchFamily="18" charset="0"/>
              </a:rPr>
              <a:t>SuperKEKB</a:t>
            </a:r>
            <a:r>
              <a:rPr lang="en-US" sz="2400" dirty="0">
                <a:cs typeface="Times New Roman" panose="02020603050405020304" pitchFamily="18" charset="0"/>
              </a:rPr>
              <a:t> demonstrates key concepts </a:t>
            </a:r>
            <a:endParaRPr lang="en-GB" sz="2400" dirty="0">
              <a:cs typeface="Times New Roman" panose="02020603050405020304" pitchFamily="18" charset="0"/>
            </a:endParaRPr>
          </a:p>
          <a:p>
            <a:r>
              <a:rPr lang="en-GB" sz="2400" dirty="0">
                <a:cs typeface="Times New Roman" panose="02020603050405020304" pitchFamily="18" charset="0"/>
              </a:rPr>
              <a:t>FCC-</a:t>
            </a:r>
            <a:r>
              <a:rPr lang="en-GB" sz="2400" dirty="0" err="1">
                <a:cs typeface="Times New Roman" panose="02020603050405020304" pitchFamily="18" charset="0"/>
              </a:rPr>
              <a:t>ee</a:t>
            </a:r>
            <a:r>
              <a:rPr lang="en-GB" sz="2400" dirty="0">
                <a:cs typeface="Times New Roman" panose="02020603050405020304" pitchFamily="18" charset="0"/>
              </a:rPr>
              <a:t> =</a:t>
            </a:r>
            <a:r>
              <a:rPr lang="en-GB" sz="24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efficient and sustainable collider at the </a:t>
            </a:r>
            <a:r>
              <a:rPr lang="en-GB" sz="24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400" b="1" baseline="30000" dirty="0" err="1">
                <a:solidFill>
                  <a:srgbClr val="006600"/>
                </a:solidFill>
                <a:cs typeface="Times New Roman" panose="02020603050405020304" pitchFamily="18" charset="0"/>
              </a:rPr>
              <a:t>+</a:t>
            </a:r>
            <a:r>
              <a:rPr lang="en-GB" sz="24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400" b="1" baseline="30000" dirty="0">
                <a:solidFill>
                  <a:srgbClr val="006600"/>
                </a:solidFill>
                <a:cs typeface="Times New Roman" panose="02020603050405020304" pitchFamily="18" charset="0"/>
              </a:rPr>
              <a:t>-</a:t>
            </a:r>
            <a:r>
              <a:rPr lang="en-GB" sz="24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energy frontier</a:t>
            </a:r>
            <a:r>
              <a:rPr lang="en-GB" sz="2400" dirty="0">
                <a:cs typeface="Times New Roman" panose="02020603050405020304" pitchFamily="18" charset="0"/>
              </a:rPr>
              <a:t>: </a:t>
            </a:r>
            <a:r>
              <a:rPr lang="en-GB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highest luminosity per input power, highest luminosity per construction cost, most precise energy calibration, and ultimate upgrade potentials (ERL-based FCC-</a:t>
            </a:r>
            <a:r>
              <a:rPr lang="en-GB" sz="24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ee</a:t>
            </a:r>
            <a:r>
              <a:rPr lang="en-GB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100 </a:t>
            </a:r>
            <a:r>
              <a:rPr lang="en-GB" sz="24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TeV</a:t>
            </a:r>
            <a:r>
              <a:rPr lang="en-GB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 FCC-</a:t>
            </a:r>
            <a:r>
              <a:rPr lang="en-GB" sz="24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hh</a:t>
            </a:r>
            <a:r>
              <a:rPr lang="en-GB" sz="24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…)</a:t>
            </a:r>
            <a:endParaRPr lang="en-GB" sz="2400" dirty="0"/>
          </a:p>
          <a:p>
            <a:r>
              <a:rPr lang="en-GB" sz="2400" dirty="0"/>
              <a:t>Prototypes of FCC-</a:t>
            </a:r>
            <a:r>
              <a:rPr lang="en-GB" sz="2400" dirty="0" err="1"/>
              <a:t>ee</a:t>
            </a:r>
            <a:r>
              <a:rPr lang="en-GB" sz="2400" dirty="0"/>
              <a:t> key components by 2025  </a:t>
            </a:r>
          </a:p>
          <a:p>
            <a:r>
              <a:rPr lang="en-GB" sz="2400" b="1" dirty="0">
                <a:solidFill>
                  <a:srgbClr val="0000CC"/>
                </a:solidFill>
              </a:rPr>
              <a:t>Superconducting cable &amp; high-field magnet programme </a:t>
            </a:r>
            <a:r>
              <a:rPr lang="en-GB" sz="2400" dirty="0"/>
              <a:t>prepares for 100 </a:t>
            </a:r>
            <a:r>
              <a:rPr lang="en-GB" sz="2400" dirty="0" err="1"/>
              <a:t>TeV</a:t>
            </a:r>
            <a:r>
              <a:rPr lang="en-GB" sz="2400" dirty="0"/>
              <a:t> proton-proton collider, FCC-</a:t>
            </a:r>
            <a:r>
              <a:rPr lang="en-GB" sz="2400" dirty="0" err="1"/>
              <a:t>hh</a:t>
            </a:r>
            <a:r>
              <a:rPr lang="en-GB" sz="2400" dirty="0"/>
              <a:t>, in the same tunnel, to begin operation around ~2060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Conclusions accelerator development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0D5D90A8-5161-45F9-83F0-686DC757A0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700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663" y="1238791"/>
            <a:ext cx="12144671" cy="4638481"/>
          </a:xfrm>
        </p:spPr>
        <p:txBody>
          <a:bodyPr>
            <a:noAutofit/>
          </a:bodyPr>
          <a:lstStyle/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Following the European Strategy Update, the </a:t>
            </a:r>
            <a:r>
              <a:rPr lang="en-US" sz="2600" b="1" dirty="0"/>
              <a:t>organization structure and major milestones and deliverables for the FCC Feasibility Study were approved by the CERN Council in June 2021.</a:t>
            </a:r>
            <a:endParaRPr lang="en-US" sz="2600" dirty="0"/>
          </a:p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Main activities concern the </a:t>
            </a:r>
            <a:r>
              <a:rPr lang="en-US" sz="2600" b="1" dirty="0"/>
              <a:t>development and confirmation of a concrete implementation scenario</a:t>
            </a:r>
            <a:r>
              <a:rPr lang="en-US" sz="2600" dirty="0"/>
              <a:t> in collaboration </a:t>
            </a:r>
            <a:r>
              <a:rPr lang="en-US" sz="2600" b="1" dirty="0"/>
              <a:t>with host state authorities</a:t>
            </a:r>
            <a:r>
              <a:rPr lang="en-US" sz="2600" dirty="0"/>
              <a:t>, accompanied by </a:t>
            </a:r>
            <a:r>
              <a:rPr lang="en-US" sz="2600" b="1" dirty="0"/>
              <a:t>machine optimization, physics studies and technology R&amp;D</a:t>
            </a:r>
            <a:r>
              <a:rPr lang="en-US" sz="2600" dirty="0"/>
              <a:t>, performed </a:t>
            </a:r>
            <a:r>
              <a:rPr lang="en-US" sz="2600" b="1" dirty="0"/>
              <a:t>via global collaboration</a:t>
            </a:r>
            <a:r>
              <a:rPr lang="en-US" sz="2600" dirty="0"/>
              <a:t> and supported by the </a:t>
            </a:r>
            <a:r>
              <a:rPr lang="en-US" sz="2600" b="1" dirty="0"/>
              <a:t>EC H2020 Design Study FCCIS, with the goal to demonstrate feasibility by 2025/26.</a:t>
            </a:r>
            <a:endParaRPr lang="en-GB" sz="2600" dirty="0"/>
          </a:p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Long term goal: </a:t>
            </a:r>
            <a:r>
              <a:rPr lang="en-GB" sz="2600" b="1" dirty="0"/>
              <a:t>world-leading HEP infrastructure for 21</a:t>
            </a:r>
            <a:r>
              <a:rPr lang="en-GB" sz="2600" b="1" baseline="30000" dirty="0"/>
              <a:t>st</a:t>
            </a:r>
            <a:r>
              <a:rPr lang="en-GB" sz="2600" b="1" dirty="0"/>
              <a:t> century </a:t>
            </a:r>
            <a:r>
              <a:rPr lang="en-GB" sz="2600" dirty="0"/>
              <a:t>to push the particle-physics </a:t>
            </a:r>
            <a:r>
              <a:rPr lang="en-GB" sz="2600" b="1" dirty="0"/>
              <a:t>precision and energy frontiers </a:t>
            </a:r>
            <a:r>
              <a:rPr lang="en-GB" sz="2600" dirty="0"/>
              <a:t>far beyond present limits.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Status and Outlook Feasibility Study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C833774F-2265-4C75-85E6-9158802D68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D6D7D01-2D74-4BB7-8843-013BC6A4A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772816"/>
            <a:ext cx="3599107" cy="4009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32ABEB-A7C3-4016-B856-046132E63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641350" y="2584646"/>
            <a:ext cx="3435223" cy="3032355"/>
          </a:xfrm>
          <a:prstGeom prst="rect">
            <a:avLst/>
          </a:prstGeom>
        </p:spPr>
      </p:pic>
      <p:pic>
        <p:nvPicPr>
          <p:cNvPr id="8" name="Picture 7" descr="layout_c.pdf">
            <a:extLst>
              <a:ext uri="{FF2B5EF4-FFF2-40B4-BE49-F238E27FC236}">
                <a16:creationId xmlns:a16="http://schemas.microsoft.com/office/drawing/2014/main" id="{DA40B2E0-C163-470A-B5AC-70D9B7E721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400" y="2510258"/>
            <a:ext cx="3163209" cy="329500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87C655-90B7-45C3-A94A-4DFD06F3A12D}"/>
              </a:ext>
            </a:extLst>
          </p:cNvPr>
          <p:cNvSpPr txBox="1">
            <a:spLocks/>
          </p:cNvSpPr>
          <p:nvPr/>
        </p:nvSpPr>
        <p:spPr>
          <a:xfrm>
            <a:off x="9408368" y="4217709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E6EA8D-9A1F-440C-B2B5-2ADA3E1F4F72}"/>
              </a:ext>
            </a:extLst>
          </p:cNvPr>
          <p:cNvSpPr txBox="1">
            <a:spLocks/>
          </p:cNvSpPr>
          <p:nvPr/>
        </p:nvSpPr>
        <p:spPr>
          <a:xfrm>
            <a:off x="5742819" y="4756277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091A3-EBF5-40B1-866D-72E74F2B4AD9}"/>
              </a:ext>
            </a:extLst>
          </p:cNvPr>
          <p:cNvSpPr txBox="1"/>
          <p:nvPr/>
        </p:nvSpPr>
        <p:spPr>
          <a:xfrm>
            <a:off x="-24680" y="1033831"/>
            <a:ext cx="12191064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 defTabSz="685800">
              <a:defRPr sz="1200" b="1">
                <a:solidFill>
                  <a:srgbClr val="FF0000"/>
                </a:solidFill>
                <a:latin typeface="Arial"/>
              </a:defRPr>
            </a:lvl1pPr>
          </a:lstStyle>
          <a:p>
            <a:r>
              <a:rPr lang="en-GB" sz="1867" b="0" dirty="0">
                <a:solidFill>
                  <a:schemeClr val="tx1"/>
                </a:solidFill>
              </a:rPr>
              <a:t>complementary physics, common civil engineering and technical infrastructures, building on and reusing CERN’s existing infrastructure, FCC integrated project allows seamless continuation of HEP after HL-LHC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6CFCE-6A6D-4814-B139-988174AF2F15}"/>
              </a:ext>
            </a:extLst>
          </p:cNvPr>
          <p:cNvSpPr txBox="1"/>
          <p:nvPr/>
        </p:nvSpPr>
        <p:spPr>
          <a:xfrm>
            <a:off x="4187695" y="1772816"/>
            <a:ext cx="4116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1 : FCC-ee</a:t>
            </a:r>
          </a:p>
          <a:p>
            <a:pPr algn="ctr" defTabSz="914377">
              <a:defRPr/>
            </a:pPr>
            <a:r>
              <a:rPr lang="fr" sz="1600" b="1" dirty="0">
                <a:solidFill>
                  <a:srgbClr val="FF0000"/>
                </a:solidFill>
                <a:latin typeface="Arial"/>
              </a:rPr>
              <a:t>collisioneur electron - positon </a:t>
            </a:r>
          </a:p>
          <a:p>
            <a:pPr algn="ctr" defTabSz="914377">
              <a:defRPr/>
            </a:pPr>
            <a:r>
              <a:rPr lang="fr" sz="1600" dirty="0">
                <a:latin typeface="Arial"/>
              </a:rPr>
              <a:t>usine à Higgs, Z, W, ttbar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17307E-7271-4383-952A-BF9299E83F33}"/>
              </a:ext>
            </a:extLst>
          </p:cNvPr>
          <p:cNvSpPr txBox="1"/>
          <p:nvPr/>
        </p:nvSpPr>
        <p:spPr>
          <a:xfrm>
            <a:off x="8359461" y="1772817"/>
            <a:ext cx="3401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2 : FCC-hh</a:t>
            </a:r>
          </a:p>
          <a:p>
            <a:pPr algn="ctr" defTabSz="914377">
              <a:defRPr/>
            </a:pPr>
            <a:r>
              <a:rPr lang="fr" sz="1600" b="1" dirty="0">
                <a:solidFill>
                  <a:srgbClr val="FF0000"/>
                </a:solidFill>
                <a:latin typeface="Arial"/>
              </a:rPr>
              <a:t>collisioneur proton - proton </a:t>
            </a:r>
          </a:p>
          <a:p>
            <a:pPr algn="ctr" defTabSz="914377">
              <a:defRPr/>
            </a:pPr>
            <a:r>
              <a:rPr lang="fr" sz="1600" dirty="0">
                <a:latin typeface="Arial"/>
              </a:rPr>
              <a:t>frontière des hautes énergies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0BD2F77-2369-4621-9D1B-559C15528B8A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A6F745-D9B7-4661-96DE-5262EDD3D473}"/>
              </a:ext>
            </a:extLst>
          </p:cNvPr>
          <p:cNvSpPr/>
          <p:nvPr/>
        </p:nvSpPr>
        <p:spPr>
          <a:xfrm>
            <a:off x="431371" y="5827161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1F3B5-C082-491A-84D8-A42455525EA3}"/>
              </a:ext>
            </a:extLst>
          </p:cNvPr>
          <p:cNvSpPr/>
          <p:nvPr/>
        </p:nvSpPr>
        <p:spPr>
          <a:xfrm>
            <a:off x="4751851" y="5827161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E52CCC7-CED5-4B33-A4AA-3B117F2FC897}"/>
              </a:ext>
            </a:extLst>
          </p:cNvPr>
          <p:cNvSpPr/>
          <p:nvPr/>
        </p:nvSpPr>
        <p:spPr>
          <a:xfrm>
            <a:off x="7536160" y="5827161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54DD9B-1A26-401F-B369-F15CA5DCE1F6}"/>
              </a:ext>
            </a:extLst>
          </p:cNvPr>
          <p:cNvSpPr txBox="1"/>
          <p:nvPr/>
        </p:nvSpPr>
        <p:spPr>
          <a:xfrm>
            <a:off x="1775520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903001-0ACB-4513-B18B-CA408CDDAE82}"/>
              </a:ext>
            </a:extLst>
          </p:cNvPr>
          <p:cNvSpPr txBox="1"/>
          <p:nvPr/>
        </p:nvSpPr>
        <p:spPr>
          <a:xfrm>
            <a:off x="5473224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2040 - 2055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12EEE7-ACD1-48CE-BCC5-DC8FDBD3371D}"/>
              </a:ext>
            </a:extLst>
          </p:cNvPr>
          <p:cNvSpPr txBox="1"/>
          <p:nvPr/>
        </p:nvSpPr>
        <p:spPr>
          <a:xfrm>
            <a:off x="9264352" y="573115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2060 - 2090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54" name="Picture 53" descr="A picture containing icon&#10;&#10;Description automatically generated">
            <a:extLst>
              <a:ext uri="{FF2B5EF4-FFF2-40B4-BE49-F238E27FC236}">
                <a16:creationId xmlns:a16="http://schemas.microsoft.com/office/drawing/2014/main" id="{B02F8D9B-AAAE-49B0-95EF-D2DCE15E2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864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3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6">
            <a:extLst>
              <a:ext uri="{FF2B5EF4-FFF2-40B4-BE49-F238E27FC236}">
                <a16:creationId xmlns:a16="http://schemas.microsoft.com/office/drawing/2014/main" id="{2A6989DA-1BE5-4BA3-B759-EF57A93A9E65}"/>
              </a:ext>
            </a:extLst>
          </p:cNvPr>
          <p:cNvGrpSpPr>
            <a:grpSpLocks/>
          </p:cNvGrpSpPr>
          <p:nvPr/>
        </p:nvGrpSpPr>
        <p:grpSpPr bwMode="auto">
          <a:xfrm>
            <a:off x="127794" y="770698"/>
            <a:ext cx="12064206" cy="4203050"/>
            <a:chOff x="376402" y="777166"/>
            <a:chExt cx="12063612" cy="4204315"/>
          </a:xfrm>
        </p:grpSpPr>
        <p:pic>
          <p:nvPicPr>
            <p:cNvPr id="54282" name="Picture 5" descr="Diagram, timeline&#10;&#10;Description automatically generated">
              <a:extLst>
                <a:ext uri="{FF2B5EF4-FFF2-40B4-BE49-F238E27FC236}">
                  <a16:creationId xmlns:a16="http://schemas.microsoft.com/office/drawing/2014/main" id="{1239D0D4-C58A-4F7E-8207-80C9AB00AF2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02" y="816345"/>
              <a:ext cx="11225898" cy="4165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2" name="TextBox 6">
              <a:extLst>
                <a:ext uri="{FF2B5EF4-FFF2-40B4-BE49-F238E27FC236}">
                  <a16:creationId xmlns:a16="http://schemas.microsoft.com/office/drawing/2014/main" id="{BFBE562D-152D-4074-B767-D1BC625C0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5252" y="777166"/>
              <a:ext cx="834762" cy="46180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en-CH" sz="1200" dirty="0">
                  <a:solidFill>
                    <a:schemeClr val="bg1"/>
                  </a:solidFill>
                </a:rPr>
                <a:t>T</a:t>
              </a:r>
              <a:r>
                <a:rPr lang="en-CH" altLang="en-CH" sz="1200" dirty="0">
                  <a:solidFill>
                    <a:schemeClr val="bg1"/>
                  </a:solidFill>
                </a:rPr>
                <a:t>echnical </a:t>
              </a:r>
            </a:p>
            <a:p>
              <a:pPr>
                <a:defRPr/>
              </a:pPr>
              <a:r>
                <a:rPr lang="en-CH" altLang="en-CH" sz="1200" dirty="0">
                  <a:solidFill>
                    <a:schemeClr val="bg1"/>
                  </a:solidFill>
                </a:rPr>
                <a:t>schedule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E1D9FE-7DED-42F7-8EE2-6CB904E42633}"/>
              </a:ext>
            </a:extLst>
          </p:cNvPr>
          <p:cNvSpPr txBox="1"/>
          <p:nvPr/>
        </p:nvSpPr>
        <p:spPr>
          <a:xfrm>
            <a:off x="8850322" y="5370933"/>
            <a:ext cx="3308350" cy="1476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0432FF"/>
                </a:solidFill>
              </a:rPr>
              <a:t>Feasibility Study: 2021-2025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CH" sz="1500" dirty="0"/>
              <a:t>If project approved before end of </a:t>
            </a:r>
          </a:p>
          <a:p>
            <a:pPr>
              <a:defRPr/>
            </a:pPr>
            <a:r>
              <a:rPr lang="en-CH" sz="1500" dirty="0"/>
              <a:t>     decade </a:t>
            </a:r>
            <a:r>
              <a:rPr lang="en-CH" sz="1500" dirty="0">
                <a:sym typeface="Wingdings" pitchFamily="2" charset="2"/>
              </a:rPr>
              <a:t> </a:t>
            </a:r>
            <a:r>
              <a:rPr lang="en-CH" sz="1500" dirty="0"/>
              <a:t>construction can start </a:t>
            </a:r>
          </a:p>
          <a:p>
            <a:pPr>
              <a:defRPr/>
            </a:pPr>
            <a:r>
              <a:rPr lang="en-CH" sz="1500" dirty="0"/>
              <a:t>     beginning 2030s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chemeClr val="accent4">
                    <a:lumMod val="50000"/>
                  </a:schemeClr>
                </a:solidFill>
                <a:sym typeface="Wingdings" pitchFamily="2" charset="2"/>
              </a:rPr>
              <a:t>FCC-ee operation ~2045-2060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4E8F00"/>
                </a:solidFill>
                <a:sym typeface="Wingdings" pitchFamily="2" charset="2"/>
              </a:rPr>
              <a:t>FCC-hh operation 2070-2090++</a:t>
            </a:r>
            <a:endParaRPr lang="en-CH" sz="1500" dirty="0">
              <a:solidFill>
                <a:srgbClr val="4E8F00"/>
              </a:solidFill>
            </a:endParaRPr>
          </a:p>
        </p:txBody>
      </p:sp>
      <p:grpSp>
        <p:nvGrpSpPr>
          <p:cNvPr id="54276" name="Group 2">
            <a:extLst>
              <a:ext uri="{FF2B5EF4-FFF2-40B4-BE49-F238E27FC236}">
                <a16:creationId xmlns:a16="http://schemas.microsoft.com/office/drawing/2014/main" id="{DBA6B158-B632-4F06-9E31-4F8655E62FA5}"/>
              </a:ext>
            </a:extLst>
          </p:cNvPr>
          <p:cNvGrpSpPr>
            <a:grpSpLocks/>
          </p:cNvGrpSpPr>
          <p:nvPr/>
        </p:nvGrpSpPr>
        <p:grpSpPr bwMode="auto">
          <a:xfrm>
            <a:off x="191344" y="3783989"/>
            <a:ext cx="5364163" cy="3132138"/>
            <a:chOff x="107950" y="3825875"/>
            <a:chExt cx="5364163" cy="3132138"/>
          </a:xfrm>
        </p:grpSpPr>
        <p:grpSp>
          <p:nvGrpSpPr>
            <p:cNvPr id="54277" name="Group 11">
              <a:extLst>
                <a:ext uri="{FF2B5EF4-FFF2-40B4-BE49-F238E27FC236}">
                  <a16:creationId xmlns:a16="http://schemas.microsoft.com/office/drawing/2014/main" id="{E0173BC3-5DFF-4C1B-BADA-425B7B450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50" y="3825875"/>
              <a:ext cx="5364163" cy="3132138"/>
              <a:chOff x="-74" y="3789040"/>
              <a:chExt cx="5364162" cy="3132137"/>
            </a:xfrm>
          </p:grpSpPr>
          <p:pic>
            <p:nvPicPr>
              <p:cNvPr id="54279" name="Picture 5">
                <a:extLst>
                  <a:ext uri="{FF2B5EF4-FFF2-40B4-BE49-F238E27FC236}">
                    <a16:creationId xmlns:a16="http://schemas.microsoft.com/office/drawing/2014/main" id="{2D47A470-936E-422E-83BF-33CBE3A327A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" y="3789040"/>
                <a:ext cx="5364162" cy="313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0" name="TextBox 7">
                <a:extLst>
                  <a:ext uri="{FF2B5EF4-FFF2-40B4-BE49-F238E27FC236}">
                    <a16:creationId xmlns:a16="http://schemas.microsoft.com/office/drawing/2014/main" id="{2CA94333-29BD-465D-AAD2-F02ECE9157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4797152"/>
                <a:ext cx="510076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altLang="en-GB" sz="900">
                  <a:solidFill>
                    <a:srgbClr val="008F00"/>
                  </a:solidFill>
                </a:endParaRPr>
              </a:p>
              <a:p>
                <a:r>
                  <a:rPr lang="en-GB" altLang="en-GB" sz="1000">
                    <a:solidFill>
                      <a:srgbClr val="008F00"/>
                    </a:solidFill>
                  </a:rPr>
                  <a:t>20-30</a:t>
                </a:r>
              </a:p>
              <a:p>
                <a:endParaRPr lang="en-GB" altLang="en-GB" sz="900">
                  <a:solidFill>
                    <a:srgbClr val="008F00"/>
                  </a:solidFill>
                </a:endParaRPr>
              </a:p>
            </p:txBody>
          </p:sp>
          <p:sp>
            <p:nvSpPr>
              <p:cNvPr id="54281" name="Rectangle 9">
                <a:extLst>
                  <a:ext uri="{FF2B5EF4-FFF2-40B4-BE49-F238E27FC236}">
                    <a16:creationId xmlns:a16="http://schemas.microsoft.com/office/drawing/2014/main" id="{4069B3F7-E5DF-410A-BC6A-7F518EC0F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856" y="4077072"/>
                <a:ext cx="311817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GB" altLang="en-GB"/>
              </a:p>
            </p:txBody>
          </p:sp>
        </p:grpSp>
        <p:sp>
          <p:nvSpPr>
            <p:cNvPr id="54278" name="TextBox 1">
              <a:extLst>
                <a:ext uri="{FF2B5EF4-FFF2-40B4-BE49-F238E27FC236}">
                  <a16:creationId xmlns:a16="http://schemas.microsoft.com/office/drawing/2014/main" id="{25FDFE21-36DC-4307-BF8C-66CD19157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000" y="4140000"/>
              <a:ext cx="1194558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GB" sz="1100">
                  <a:solidFill>
                    <a:srgbClr val="0432FF"/>
                  </a:solidFill>
                </a:rPr>
                <a:t>2-4 experiments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GB" altLang="en-GB" sz="3200" dirty="0"/>
              <a:t>Timeline of the FCC integrated programme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7FA57D-3752-4EC6-B81F-BD3304CA061E}"/>
              </a:ext>
            </a:extLst>
          </p:cNvPr>
          <p:cNvSpPr txBox="1"/>
          <p:nvPr/>
        </p:nvSpPr>
        <p:spPr>
          <a:xfrm>
            <a:off x="7634640" y="6519918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F. Gianotti</a:t>
            </a:r>
            <a:endParaRPr lang="en-GB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A73DF6-3828-4943-B3CE-95D1DA6203D1}"/>
              </a:ext>
            </a:extLst>
          </p:cNvPr>
          <p:cNvSpPr txBox="1"/>
          <p:nvPr/>
        </p:nvSpPr>
        <p:spPr>
          <a:xfrm>
            <a:off x="263352" y="612844"/>
            <a:ext cx="1190143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demonstration of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geological, technical, environmental and administrative feasibility of the tunnel and surface areas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placement and layout of the ring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related infrastructure;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pursuit,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together with the Host States, of the preparatory administrative processes required for a potential project approval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identify and remove any showstopper;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the design of the colliders and their injector chains, supported by R&amp;D to develop the needed key technologies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elaboration of 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sustainable operational model for the colliders and experiments in terms of human and financial resource needs,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well as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environmental aspects and energy efficiency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development of 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consolidated cost estimate,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well as the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funding and organisational models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needed to enable the project’s technical design completion, implementation and operation;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identification of substantial resources from outside CERN’s budget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implementation of the first stage of a possible future project (tunnel and FCC-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consolidation of the physics case and detector concepts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both colliders.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587" name="TextBox 1">
            <a:extLst>
              <a:ext uri="{FF2B5EF4-FFF2-40B4-BE49-F238E27FC236}">
                <a16:creationId xmlns:a16="http://schemas.microsoft.com/office/drawing/2014/main" id="{4E0D01A0-8170-4512-86E1-F16B167E0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687" y="6409025"/>
            <a:ext cx="8797408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Results will be summarised in a </a:t>
            </a:r>
            <a:r>
              <a:rPr kumimoji="0" lang="en-GB" altLang="en-GB" sz="2000" b="0" i="0" u="none" strike="noStrike" kern="1200" cap="none" spc="0" normalizeH="0" baseline="0" noProof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Feasibility Study Report </a:t>
            </a:r>
            <a:r>
              <a:rPr kumimoji="0" lang="en-GB" alt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to be released at end 2025</a:t>
            </a:r>
            <a:endParaRPr kumimoji="0" lang="en-GB" alt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40E1BE9-F121-4013-B74E-7FB8938F1983}"/>
              </a:ext>
            </a:extLst>
          </p:cNvPr>
          <p:cNvSpPr txBox="1">
            <a:spLocks/>
          </p:cNvSpPr>
          <p:nvPr/>
        </p:nvSpPr>
        <p:spPr>
          <a:xfrm>
            <a:off x="15280" y="-39035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alt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FCC Feasibility Study (2021-205): high-level objectives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0B7A4B7D-ED83-4777-ABFE-BD43BEB1B9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9" y="19168"/>
            <a:ext cx="1935386" cy="6542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6B651C-B92B-43B4-AF36-41AB8EB8A488}"/>
              </a:ext>
            </a:extLst>
          </p:cNvPr>
          <p:cNvSpPr txBox="1"/>
          <p:nvPr/>
        </p:nvSpPr>
        <p:spPr>
          <a:xfrm>
            <a:off x="10776520" y="6409025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F. Gianotti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827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794" y="-18581"/>
            <a:ext cx="12288687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Feasibility Study T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86532" y="1087904"/>
          <a:ext cx="1191412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62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9624392" y="5229200"/>
            <a:ext cx="208823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51361" y="5038473"/>
            <a:ext cx="2985466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 Week &amp; Review: key technology R&amp;D programs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985111" y="5716892"/>
            <a:ext cx="2151449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Release FSR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cost update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663217" y="2589607"/>
            <a:ext cx="4881055" cy="41808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FCC Week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&amp; Review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implementation, baseline design, organisation, communication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176083" y="2564904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928611" y="5024328"/>
            <a:ext cx="615661" cy="581317"/>
            <a:chOff x="4333017" y="2114253"/>
            <a:chExt cx="1219048" cy="12190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1136560" y="5641585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4943872" y="3140968"/>
            <a:ext cx="590465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high-risk areas site investigations, environmental evaluation &amp; impact study with host states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023992" y="3755368"/>
            <a:ext cx="3960440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FCCW &amp; mid-term review: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general coherency, CDR cost update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06023" y="4423312"/>
            <a:ext cx="4527713" cy="44584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detailed design towards CDR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18929" y="1825696"/>
            <a:ext cx="4633055" cy="56694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CDR baseline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design adaptations for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n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ew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implementation scenario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52347" y="3790210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1" name="Rounded Rectangle 10"/>
          <p:cNvSpPr/>
          <p:nvPr/>
        </p:nvSpPr>
        <p:spPr>
          <a:xfrm>
            <a:off x="96565" y="2435364"/>
            <a:ext cx="1842574" cy="36021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Status reports &amp;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study planning ,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99433" y="1874780"/>
            <a:ext cx="615661" cy="581317"/>
            <a:chOff x="4333017" y="2114253"/>
            <a:chExt cx="1219048" cy="12190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pic>
        <p:nvPicPr>
          <p:cNvPr id="3" name="Graphic 2" descr="Pin">
            <a:extLst>
              <a:ext uri="{FF2B5EF4-FFF2-40B4-BE49-F238E27FC236}">
                <a16:creationId xmlns:a16="http://schemas.microsoft.com/office/drawing/2014/main" id="{53FD9C69-B40A-46A3-AD9B-6F358179F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07263" y="1708238"/>
            <a:ext cx="914400" cy="914400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7627D599-139B-4354-922F-2E03A388C84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0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H2020 DS FCC Innovation Study 2020-24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EF8C00-EC11-4E56-918D-10AFF8EC14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539"/>
          <a:stretch/>
        </p:blipFill>
        <p:spPr>
          <a:xfrm>
            <a:off x="26297" y="1016732"/>
            <a:ext cx="7077815" cy="51485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3073D-3594-4FF8-A01C-38ABF10238B4}"/>
              </a:ext>
            </a:extLst>
          </p:cNvPr>
          <p:cNvSpPr txBox="1">
            <a:spLocks/>
          </p:cNvSpPr>
          <p:nvPr/>
        </p:nvSpPr>
        <p:spPr>
          <a:xfrm>
            <a:off x="191344" y="2564904"/>
            <a:ext cx="2395299" cy="7474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Beneficiaries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FB5376-F02C-4D67-9E30-3B7A3DF190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313" t="12467" r="19347" b="43874"/>
          <a:stretch/>
        </p:blipFill>
        <p:spPr>
          <a:xfrm>
            <a:off x="6291704" y="3906505"/>
            <a:ext cx="5842360" cy="222831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5" name="Table 18">
            <a:extLst>
              <a:ext uri="{FF2B5EF4-FFF2-40B4-BE49-F238E27FC236}">
                <a16:creationId xmlns:a16="http://schemas.microsoft.com/office/drawing/2014/main" id="{417C3EFC-3CF5-4331-84BB-2235A2DAA66B}"/>
              </a:ext>
            </a:extLst>
          </p:cNvPr>
          <p:cNvGraphicFramePr>
            <a:graphicFrameLocks noGrp="1"/>
          </p:cNvGraphicFramePr>
          <p:nvPr/>
        </p:nvGraphicFramePr>
        <p:xfrm>
          <a:off x="7144752" y="1042576"/>
          <a:ext cx="496855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027">
                  <a:extLst>
                    <a:ext uri="{9D8B030D-6E8A-4147-A177-3AD203B41FA5}">
                      <a16:colId xmlns:a16="http://schemas.microsoft.com/office/drawing/2014/main" val="2740070568"/>
                    </a:ext>
                  </a:extLst>
                </a:gridCol>
                <a:gridCol w="3083525">
                  <a:extLst>
                    <a:ext uri="{9D8B030D-6E8A-4147-A177-3AD203B41FA5}">
                      <a16:colId xmlns:a16="http://schemas.microsoft.com/office/drawing/2014/main" val="2038186160"/>
                    </a:ext>
                  </a:extLst>
                </a:gridCol>
              </a:tblGrid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INFRADEV-01-2019-2020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509667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Grant Agreement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FCCIS 951754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629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48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549852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From-to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2 Nov 2020 – 1 Nov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573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Project cost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7 435 865 €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98568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EU contribution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2 999 850 €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72930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753526"/>
                  </a:ext>
                </a:extLst>
              </a:tr>
              <a:tr h="343868">
                <a:tc>
                  <a:txBody>
                    <a:bodyPr/>
                    <a:lstStyle/>
                    <a:p>
                      <a:r>
                        <a:rPr lang="en-US" sz="1700" dirty="0"/>
                        <a:t>Partners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6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200782"/>
                  </a:ext>
                </a:extLst>
              </a:tr>
            </a:tbl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9273914-1060-4DA1-8CC9-571E1A65C497}"/>
              </a:ext>
            </a:extLst>
          </p:cNvPr>
          <p:cNvSpPr txBox="1">
            <a:spLocks/>
          </p:cNvSpPr>
          <p:nvPr/>
        </p:nvSpPr>
        <p:spPr>
          <a:xfrm>
            <a:off x="7968208" y="4077072"/>
            <a:ext cx="1726976" cy="4786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58C8A61-14B8-4821-8C9D-A552C28E79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50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CH" dirty="0"/>
              <a:t>Objectives of FCCIS (Description of Action)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E9F597-C8B8-491F-8C0E-1BD372F5C84F}"/>
              </a:ext>
            </a:extLst>
          </p:cNvPr>
          <p:cNvSpPr txBox="1">
            <a:spLocks/>
          </p:cNvSpPr>
          <p:nvPr/>
        </p:nvSpPr>
        <p:spPr>
          <a:xfrm>
            <a:off x="47328" y="1196752"/>
            <a:ext cx="5710783" cy="504056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O1:</a:t>
            </a:r>
            <a:r>
              <a:rPr lang="en-US" dirty="0"/>
              <a:t> </a:t>
            </a:r>
            <a:r>
              <a:rPr lang="en-US" b="1" dirty="0"/>
              <a:t>Design a circular luminosity frontier particle collider </a:t>
            </a:r>
            <a:r>
              <a:rPr lang="en-US" dirty="0"/>
              <a:t>with a research </a:t>
            </a:r>
            <a:r>
              <a:rPr lang="en-US" dirty="0" err="1"/>
              <a:t>programme</a:t>
            </a:r>
            <a:r>
              <a:rPr lang="en-US" dirty="0"/>
              <a:t> to remain at the forefront of research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O2:</a:t>
            </a:r>
            <a:r>
              <a:rPr lang="en-US" dirty="0"/>
              <a:t> </a:t>
            </a:r>
            <a:r>
              <a:rPr lang="en-US" b="1" dirty="0"/>
              <a:t>Demonstrate the technical and organizational feasibility</a:t>
            </a:r>
            <a:r>
              <a:rPr lang="en-US" dirty="0"/>
              <a:t> of a 100 km long, circular particle collider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O3:</a:t>
            </a:r>
            <a:r>
              <a:rPr lang="en-US" dirty="0"/>
              <a:t> </a:t>
            </a:r>
            <a:r>
              <a:rPr lang="en-US" b="1" dirty="0"/>
              <a:t>Develop an innovation plan for a long-term sustainable research infrastructure </a:t>
            </a:r>
            <a:r>
              <a:rPr lang="en-US" dirty="0"/>
              <a:t>that is seamlessly integrated in the European research landscape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O4:</a:t>
            </a:r>
            <a:r>
              <a:rPr lang="en-US" dirty="0"/>
              <a:t> </a:t>
            </a:r>
            <a:r>
              <a:rPr lang="en-US" b="1" dirty="0"/>
              <a:t>Engage stakeholders </a:t>
            </a:r>
            <a:r>
              <a:rPr lang="en-US" dirty="0"/>
              <a:t>from different sectors of the society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O5:</a:t>
            </a:r>
            <a:r>
              <a:rPr lang="en-US" dirty="0"/>
              <a:t> </a:t>
            </a:r>
            <a:r>
              <a:rPr lang="en-US" b="1" dirty="0"/>
              <a:t>Demonstrate the role and impact of the research infrastructure in the innovation chain</a:t>
            </a:r>
            <a:r>
              <a:rPr lang="en-US" dirty="0"/>
              <a:t>, focusing on responsible resource use and managing environmental impacts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1D8F6C-FC39-40EF-942B-47D78890E6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583"/>
          <a:stretch/>
        </p:blipFill>
        <p:spPr>
          <a:xfrm>
            <a:off x="5747557" y="1088740"/>
            <a:ext cx="6325107" cy="5040560"/>
          </a:xfrm>
          <a:prstGeom prst="rect">
            <a:avLst/>
          </a:prstGeom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2984611-B5F3-461E-A9BE-A2B28F5CB4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36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6.xml><?xml version="1.0" encoding="utf-8"?>
<a:theme xmlns:a="http://schemas.openxmlformats.org/drawingml/2006/main" name="4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80120</TotalTime>
  <Words>3746</Words>
  <Application>Microsoft Office PowerPoint</Application>
  <PresentationFormat>Widescreen</PresentationFormat>
  <Paragraphs>737</Paragraphs>
  <Slides>35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35</vt:i4>
      </vt:variant>
    </vt:vector>
  </HeadingPairs>
  <TitlesOfParts>
    <vt:vector size="54" baseType="lpstr">
      <vt:lpstr>Arial</vt:lpstr>
      <vt:lpstr>Arial Narrow</vt:lpstr>
      <vt:lpstr>Calibri</vt:lpstr>
      <vt:lpstr>Calibri Light</vt:lpstr>
      <vt:lpstr>Cambria Math</vt:lpstr>
      <vt:lpstr>Century Gothic</vt:lpstr>
      <vt:lpstr>Open Sans</vt:lpstr>
      <vt:lpstr>Symbol</vt:lpstr>
      <vt:lpstr>Times New Roman</vt:lpstr>
      <vt:lpstr>Wingdings</vt:lpstr>
      <vt:lpstr>2_Office Theme</vt:lpstr>
      <vt:lpstr>2_FC5643-CERN3027 - Scale of contributions</vt:lpstr>
      <vt:lpstr>4_FC5643-CERN3027 - Scale of contributions</vt:lpstr>
      <vt:lpstr>1_FC5643-CERN3027 - Scale of contributions</vt:lpstr>
      <vt:lpstr>6_Office Theme</vt:lpstr>
      <vt:lpstr>4_Office Theme</vt:lpstr>
      <vt:lpstr>3_Office Theme</vt:lpstr>
      <vt:lpstr>Office Theme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Constraints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1862</cp:revision>
  <cp:lastPrinted>2020-05-02T13:25:48Z</cp:lastPrinted>
  <dcterms:created xsi:type="dcterms:W3CDTF">2012-06-07T06:34:51Z</dcterms:created>
  <dcterms:modified xsi:type="dcterms:W3CDTF">2021-12-01T09:00:42Z</dcterms:modified>
</cp:coreProperties>
</file>